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49"/>
  </p:notesMasterIdLst>
  <p:handoutMasterIdLst>
    <p:handoutMasterId r:id="rId50"/>
  </p:handoutMasterIdLst>
  <p:sldIdLst>
    <p:sldId id="258" r:id="rId5"/>
    <p:sldId id="259" r:id="rId6"/>
    <p:sldId id="280" r:id="rId7"/>
    <p:sldId id="273" r:id="rId8"/>
    <p:sldId id="290" r:id="rId9"/>
    <p:sldId id="294" r:id="rId10"/>
    <p:sldId id="291" r:id="rId11"/>
    <p:sldId id="292" r:id="rId12"/>
    <p:sldId id="293" r:id="rId13"/>
    <p:sldId id="289" r:id="rId14"/>
    <p:sldId id="277" r:id="rId15"/>
    <p:sldId id="275" r:id="rId16"/>
    <p:sldId id="283" r:id="rId17"/>
    <p:sldId id="282" r:id="rId18"/>
    <p:sldId id="285" r:id="rId19"/>
    <p:sldId id="261" r:id="rId20"/>
    <p:sldId id="286" r:id="rId21"/>
    <p:sldId id="284" r:id="rId22"/>
    <p:sldId id="272" r:id="rId23"/>
    <p:sldId id="271" r:id="rId24"/>
    <p:sldId id="281" r:id="rId25"/>
    <p:sldId id="274" r:id="rId26"/>
    <p:sldId id="278" r:id="rId27"/>
    <p:sldId id="287" r:id="rId28"/>
    <p:sldId id="288" r:id="rId29"/>
    <p:sldId id="326" r:id="rId30"/>
    <p:sldId id="327" r:id="rId31"/>
    <p:sldId id="328" r:id="rId32"/>
    <p:sldId id="329" r:id="rId33"/>
    <p:sldId id="330" r:id="rId34"/>
    <p:sldId id="331" r:id="rId35"/>
    <p:sldId id="332" r:id="rId36"/>
    <p:sldId id="333" r:id="rId37"/>
    <p:sldId id="334" r:id="rId38"/>
    <p:sldId id="335" r:id="rId39"/>
    <p:sldId id="336" r:id="rId40"/>
    <p:sldId id="337" r:id="rId41"/>
    <p:sldId id="338" r:id="rId42"/>
    <p:sldId id="339" r:id="rId43"/>
    <p:sldId id="269" r:id="rId44"/>
    <p:sldId id="268" r:id="rId45"/>
    <p:sldId id="270" r:id="rId46"/>
    <p:sldId id="264" r:id="rId47"/>
    <p:sldId id="265" r:id="rId48"/>
  </p:sldIdLst>
  <p:sldSz cx="12192000" cy="6858000"/>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DBF452-A9EE-56F4-80BF-DAE542A68B46}" name="Nina Harvei" initials="NH" userId="S::ninaharv@ntnu.no::e4d7f39b-7de1-4ef5-9d07-a52059df6e94" providerId="AD"/>
  <p188:author id="{18381CA1-D525-0123-A260-AE0044A86B1F}" name="Kari Klepp" initials="KK" userId="S::karikl@ntnu.no::8b5598b4-1c3e-46c2-a06e-741b9ea3aad1" providerId="AD"/>
  <p188:author id="{C54814DC-D8D8-D966-D6E8-C50433D36B89}" name="Ida Størvold Holan" initials="IH" userId="S::idahol@ntnu.no::1c30dd93-eb1a-4ada-a162-c7a72af037e0" providerId="AD"/>
  <p188:author id="{E862BCE6-E622-6C3C-AD75-B4B6F04095AE}" name="Nina Harvei" initials="NH" userId="Nina Harvei"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CD024"/>
    <a:srgbClr val="43B7B0"/>
    <a:srgbClr val="EBEBEB"/>
    <a:srgbClr val="E6E6E6"/>
    <a:srgbClr val="4D4D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69D91C-F8CD-4963-B724-3141E1EA0534}" v="1803" dt="2023-02-15T11:36:42.4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na Harvei" userId="S::ninaharv@ntnu.no::e4d7f39b-7de1-4ef5-9d07-a52059df6e94" providerId="AD" clId="Web-{60B5C932-9756-4F61-B799-0EC2EA2C2989}"/>
    <pc:docChg chg="mod addSld modSld">
      <pc:chgData name="Nina Harvei" userId="S::ninaharv@ntnu.no::e4d7f39b-7de1-4ef5-9d07-a52059df6e94" providerId="AD" clId="Web-{60B5C932-9756-4F61-B799-0EC2EA2C2989}" dt="2023-02-08T18:44:56.167" v="169" actId="20577"/>
      <pc:docMkLst>
        <pc:docMk/>
      </pc:docMkLst>
      <pc:sldChg chg="addCm modCm">
        <pc:chgData name="Nina Harvei" userId="S::ninaharv@ntnu.no::e4d7f39b-7de1-4ef5-9d07-a52059df6e94" providerId="AD" clId="Web-{60B5C932-9756-4F61-B799-0EC2EA2C2989}" dt="2023-02-08T18:38:20.242" v="164"/>
        <pc:sldMkLst>
          <pc:docMk/>
          <pc:sldMk cId="31608346" sldId="261"/>
        </pc:sldMkLst>
      </pc:sldChg>
      <pc:sldChg chg="modSp addCm delCm">
        <pc:chgData name="Nina Harvei" userId="S::ninaharv@ntnu.no::e4d7f39b-7de1-4ef5-9d07-a52059df6e94" providerId="AD" clId="Web-{60B5C932-9756-4F61-B799-0EC2EA2C2989}" dt="2023-02-08T18:32:45.052" v="152" actId="20577"/>
        <pc:sldMkLst>
          <pc:docMk/>
          <pc:sldMk cId="3834698619" sldId="273"/>
        </pc:sldMkLst>
        <pc:spChg chg="mod">
          <ac:chgData name="Nina Harvei" userId="S::ninaharv@ntnu.no::e4d7f39b-7de1-4ef5-9d07-a52059df6e94" providerId="AD" clId="Web-{60B5C932-9756-4F61-B799-0EC2EA2C2989}" dt="2023-02-08T18:32:45.052" v="152" actId="20577"/>
          <ac:spMkLst>
            <pc:docMk/>
            <pc:sldMk cId="3834698619" sldId="273"/>
            <ac:spMk id="2" creationId="{69283705-41AD-0F69-E563-327C06231D1E}"/>
          </ac:spMkLst>
        </pc:spChg>
        <pc:spChg chg="mod">
          <ac:chgData name="Nina Harvei" userId="S::ninaharv@ntnu.no::e4d7f39b-7de1-4ef5-9d07-a52059df6e94" providerId="AD" clId="Web-{60B5C932-9756-4F61-B799-0EC2EA2C2989}" dt="2023-02-08T18:30:49.645" v="116" actId="1076"/>
          <ac:spMkLst>
            <pc:docMk/>
            <pc:sldMk cId="3834698619" sldId="273"/>
            <ac:spMk id="6" creationId="{BEE0FBB1-F9EC-7342-F864-80DA8B3BFA97}"/>
          </ac:spMkLst>
        </pc:spChg>
        <pc:picChg chg="mod">
          <ac:chgData name="Nina Harvei" userId="S::ninaharv@ntnu.no::e4d7f39b-7de1-4ef5-9d07-a52059df6e94" providerId="AD" clId="Web-{60B5C932-9756-4F61-B799-0EC2EA2C2989}" dt="2023-02-08T18:30:49.645" v="115" actId="1076"/>
          <ac:picMkLst>
            <pc:docMk/>
            <pc:sldMk cId="3834698619" sldId="273"/>
            <ac:picMk id="5" creationId="{7BF4BB17-8A6B-A518-7538-0583720E49F6}"/>
          </ac:picMkLst>
        </pc:picChg>
      </pc:sldChg>
      <pc:sldChg chg="modSp">
        <pc:chgData name="Nina Harvei" userId="S::ninaharv@ntnu.no::e4d7f39b-7de1-4ef5-9d07-a52059df6e94" providerId="AD" clId="Web-{60B5C932-9756-4F61-B799-0EC2EA2C2989}" dt="2023-02-08T18:34:48.600" v="156" actId="20577"/>
        <pc:sldMkLst>
          <pc:docMk/>
          <pc:sldMk cId="1658047980" sldId="275"/>
        </pc:sldMkLst>
        <pc:spChg chg="mod">
          <ac:chgData name="Nina Harvei" userId="S::ninaharv@ntnu.no::e4d7f39b-7de1-4ef5-9d07-a52059df6e94" providerId="AD" clId="Web-{60B5C932-9756-4F61-B799-0EC2EA2C2989}" dt="2023-02-08T18:34:48.600" v="156" actId="20577"/>
          <ac:spMkLst>
            <pc:docMk/>
            <pc:sldMk cId="1658047980" sldId="275"/>
            <ac:spMk id="2" creationId="{69283705-41AD-0F69-E563-327C06231D1E}"/>
          </ac:spMkLst>
        </pc:spChg>
      </pc:sldChg>
      <pc:sldChg chg="modSp">
        <pc:chgData name="Nina Harvei" userId="S::ninaharv@ntnu.no::e4d7f39b-7de1-4ef5-9d07-a52059df6e94" providerId="AD" clId="Web-{60B5C932-9756-4F61-B799-0EC2EA2C2989}" dt="2023-02-08T18:34:33.537" v="154" actId="14100"/>
        <pc:sldMkLst>
          <pc:docMk/>
          <pc:sldMk cId="685966256" sldId="277"/>
        </pc:sldMkLst>
        <pc:spChg chg="mod">
          <ac:chgData name="Nina Harvei" userId="S::ninaharv@ntnu.no::e4d7f39b-7de1-4ef5-9d07-a52059df6e94" providerId="AD" clId="Web-{60B5C932-9756-4F61-B799-0EC2EA2C2989}" dt="2023-02-08T18:34:33.537" v="154" actId="14100"/>
          <ac:spMkLst>
            <pc:docMk/>
            <pc:sldMk cId="685966256" sldId="277"/>
            <ac:spMk id="2" creationId="{69283705-41AD-0F69-E563-327C06231D1E}"/>
          </ac:spMkLst>
        </pc:spChg>
      </pc:sldChg>
      <pc:sldChg chg="addCm modCm">
        <pc:chgData name="Nina Harvei" userId="S::ninaharv@ntnu.no::e4d7f39b-7de1-4ef5-9d07-a52059df6e94" providerId="AD" clId="Web-{60B5C932-9756-4F61-B799-0EC2EA2C2989}" dt="2023-02-08T18:43:10.698" v="166"/>
        <pc:sldMkLst>
          <pc:docMk/>
          <pc:sldMk cId="297052641" sldId="278"/>
        </pc:sldMkLst>
      </pc:sldChg>
      <pc:sldChg chg="modSp">
        <pc:chgData name="Nina Harvei" userId="S::ninaharv@ntnu.no::e4d7f39b-7de1-4ef5-9d07-a52059df6e94" providerId="AD" clId="Web-{60B5C932-9756-4F61-B799-0EC2EA2C2989}" dt="2023-02-08T18:35:09.662" v="158" actId="20577"/>
        <pc:sldMkLst>
          <pc:docMk/>
          <pc:sldMk cId="2253197100" sldId="283"/>
        </pc:sldMkLst>
        <pc:spChg chg="mod">
          <ac:chgData name="Nina Harvei" userId="S::ninaharv@ntnu.no::e4d7f39b-7de1-4ef5-9d07-a52059df6e94" providerId="AD" clId="Web-{60B5C932-9756-4F61-B799-0EC2EA2C2989}" dt="2023-02-08T18:35:09.662" v="158" actId="20577"/>
          <ac:spMkLst>
            <pc:docMk/>
            <pc:sldMk cId="2253197100" sldId="283"/>
            <ac:spMk id="2" creationId="{69283705-41AD-0F69-E563-327C06231D1E}"/>
          </ac:spMkLst>
        </pc:spChg>
      </pc:sldChg>
      <pc:sldChg chg="modSp">
        <pc:chgData name="Nina Harvei" userId="S::ninaharv@ntnu.no::e4d7f39b-7de1-4ef5-9d07-a52059df6e94" providerId="AD" clId="Web-{60B5C932-9756-4F61-B799-0EC2EA2C2989}" dt="2023-02-08T18:37:06.163" v="160" actId="20577"/>
        <pc:sldMkLst>
          <pc:docMk/>
          <pc:sldMk cId="4204947434" sldId="285"/>
        </pc:sldMkLst>
        <pc:spChg chg="mod">
          <ac:chgData name="Nina Harvei" userId="S::ninaharv@ntnu.no::e4d7f39b-7de1-4ef5-9d07-a52059df6e94" providerId="AD" clId="Web-{60B5C932-9756-4F61-B799-0EC2EA2C2989}" dt="2023-02-08T18:37:06.163" v="160" actId="20577"/>
          <ac:spMkLst>
            <pc:docMk/>
            <pc:sldMk cId="4204947434" sldId="285"/>
            <ac:spMk id="2" creationId="{69283705-41AD-0F69-E563-327C06231D1E}"/>
          </ac:spMkLst>
        </pc:spChg>
      </pc:sldChg>
      <pc:sldChg chg="modSp addCm">
        <pc:chgData name="Nina Harvei" userId="S::ninaharv@ntnu.no::e4d7f39b-7de1-4ef5-9d07-a52059df6e94" providerId="AD" clId="Web-{60B5C932-9756-4F61-B799-0EC2EA2C2989}" dt="2023-02-08T18:37:54.351" v="163" actId="20577"/>
        <pc:sldMkLst>
          <pc:docMk/>
          <pc:sldMk cId="1998003263" sldId="286"/>
        </pc:sldMkLst>
        <pc:spChg chg="mod">
          <ac:chgData name="Nina Harvei" userId="S::ninaharv@ntnu.no::e4d7f39b-7de1-4ef5-9d07-a52059df6e94" providerId="AD" clId="Web-{60B5C932-9756-4F61-B799-0EC2EA2C2989}" dt="2023-02-08T18:37:54.351" v="163" actId="20577"/>
          <ac:spMkLst>
            <pc:docMk/>
            <pc:sldMk cId="1998003263" sldId="286"/>
            <ac:spMk id="2" creationId="{69283705-41AD-0F69-E563-327C06231D1E}"/>
          </ac:spMkLst>
        </pc:spChg>
      </pc:sldChg>
      <pc:sldChg chg="modSp">
        <pc:chgData name="Nina Harvei" userId="S::ninaharv@ntnu.no::e4d7f39b-7de1-4ef5-9d07-a52059df6e94" providerId="AD" clId="Web-{60B5C932-9756-4F61-B799-0EC2EA2C2989}" dt="2023-02-08T18:44:56.167" v="169" actId="20577"/>
        <pc:sldMkLst>
          <pc:docMk/>
          <pc:sldMk cId="457966587" sldId="288"/>
        </pc:sldMkLst>
        <pc:spChg chg="mod">
          <ac:chgData name="Nina Harvei" userId="S::ninaharv@ntnu.no::e4d7f39b-7de1-4ef5-9d07-a52059df6e94" providerId="AD" clId="Web-{60B5C932-9756-4F61-B799-0EC2EA2C2989}" dt="2023-02-08T18:44:56.167" v="169" actId="20577"/>
          <ac:spMkLst>
            <pc:docMk/>
            <pc:sldMk cId="457966587" sldId="288"/>
            <ac:spMk id="2" creationId="{69283705-41AD-0F69-E563-327C06231D1E}"/>
          </ac:spMkLst>
        </pc:spChg>
      </pc:sldChg>
      <pc:sldChg chg="addSp modSp">
        <pc:chgData name="Nina Harvei" userId="S::ninaharv@ntnu.no::e4d7f39b-7de1-4ef5-9d07-a52059df6e94" providerId="AD" clId="Web-{60B5C932-9756-4F61-B799-0EC2EA2C2989}" dt="2023-02-08T18:27:38.690" v="27" actId="1076"/>
        <pc:sldMkLst>
          <pc:docMk/>
          <pc:sldMk cId="775448712" sldId="290"/>
        </pc:sldMkLst>
        <pc:spChg chg="mod">
          <ac:chgData name="Nina Harvei" userId="S::ninaharv@ntnu.no::e4d7f39b-7de1-4ef5-9d07-a52059df6e94" providerId="AD" clId="Web-{60B5C932-9756-4F61-B799-0EC2EA2C2989}" dt="2023-02-08T18:27:36.143" v="26" actId="20577"/>
          <ac:spMkLst>
            <pc:docMk/>
            <pc:sldMk cId="775448712" sldId="290"/>
            <ac:spMk id="3" creationId="{1011B653-AC13-08EA-90EC-992C515F2537}"/>
          </ac:spMkLst>
        </pc:spChg>
        <pc:picChg chg="add mod">
          <ac:chgData name="Nina Harvei" userId="S::ninaharv@ntnu.no::e4d7f39b-7de1-4ef5-9d07-a52059df6e94" providerId="AD" clId="Web-{60B5C932-9756-4F61-B799-0EC2EA2C2989}" dt="2023-02-08T18:27:38.690" v="27" actId="1076"/>
          <ac:picMkLst>
            <pc:docMk/>
            <pc:sldMk cId="775448712" sldId="290"/>
            <ac:picMk id="2" creationId="{8F56029F-5EFA-5BB0-BB1F-F1832638B6EF}"/>
          </ac:picMkLst>
        </pc:picChg>
      </pc:sldChg>
      <pc:sldChg chg="addSp modSp add replId">
        <pc:chgData name="Nina Harvei" userId="S::ninaharv@ntnu.no::e4d7f39b-7de1-4ef5-9d07-a52059df6e94" providerId="AD" clId="Web-{60B5C932-9756-4F61-B799-0EC2EA2C2989}" dt="2023-02-08T18:28:58.737" v="49" actId="20577"/>
        <pc:sldMkLst>
          <pc:docMk/>
          <pc:sldMk cId="894745870" sldId="294"/>
        </pc:sldMkLst>
        <pc:spChg chg="mod">
          <ac:chgData name="Nina Harvei" userId="S::ninaharv@ntnu.no::e4d7f39b-7de1-4ef5-9d07-a52059df6e94" providerId="AD" clId="Web-{60B5C932-9756-4F61-B799-0EC2EA2C2989}" dt="2023-02-08T18:28:58.737" v="49" actId="20577"/>
          <ac:spMkLst>
            <pc:docMk/>
            <pc:sldMk cId="894745870" sldId="294"/>
            <ac:spMk id="3" creationId="{1011B653-AC13-08EA-90EC-992C515F2537}"/>
          </ac:spMkLst>
        </pc:spChg>
        <pc:picChg chg="add mod">
          <ac:chgData name="Nina Harvei" userId="S::ninaharv@ntnu.no::e4d7f39b-7de1-4ef5-9d07-a52059df6e94" providerId="AD" clId="Web-{60B5C932-9756-4F61-B799-0EC2EA2C2989}" dt="2023-02-08T18:27:55.096" v="40" actId="1076"/>
          <ac:picMkLst>
            <pc:docMk/>
            <pc:sldMk cId="894745870" sldId="294"/>
            <ac:picMk id="2" creationId="{7866514E-AD7C-3CF3-CF6A-6ED64C92DF4F}"/>
          </ac:picMkLst>
        </pc:picChg>
      </pc:sldChg>
    </pc:docChg>
  </pc:docChgLst>
  <pc:docChgLst>
    <pc:chgData name="Kari Klepp" userId="8b5598b4-1c3e-46c2-a06e-741b9ea3aad1" providerId="ADAL" clId="{0F69D91C-F8CD-4963-B724-3141E1EA0534}"/>
    <pc:docChg chg="undo custSel addSld delSld modSld sldOrd">
      <pc:chgData name="Kari Klepp" userId="8b5598b4-1c3e-46c2-a06e-741b9ea3aad1" providerId="ADAL" clId="{0F69D91C-F8CD-4963-B724-3141E1EA0534}" dt="2023-02-15T11:48:52.838" v="21545" actId="20577"/>
      <pc:docMkLst>
        <pc:docMk/>
      </pc:docMkLst>
      <pc:sldChg chg="modSp mod">
        <pc:chgData name="Kari Klepp" userId="8b5598b4-1c3e-46c2-a06e-741b9ea3aad1" providerId="ADAL" clId="{0F69D91C-F8CD-4963-B724-3141E1EA0534}" dt="2023-02-14T11:13:40.228" v="19812" actId="113"/>
        <pc:sldMkLst>
          <pc:docMk/>
          <pc:sldMk cId="3844813845" sldId="258"/>
        </pc:sldMkLst>
        <pc:spChg chg="mod">
          <ac:chgData name="Kari Klepp" userId="8b5598b4-1c3e-46c2-a06e-741b9ea3aad1" providerId="ADAL" clId="{0F69D91C-F8CD-4963-B724-3141E1EA0534}" dt="2023-02-14T11:13:40.228" v="19812" actId="113"/>
          <ac:spMkLst>
            <pc:docMk/>
            <pc:sldMk cId="3844813845" sldId="258"/>
            <ac:spMk id="2" creationId="{562C9C60-20A1-D71E-66D2-EF8A376BCA69}"/>
          </ac:spMkLst>
        </pc:spChg>
      </pc:sldChg>
      <pc:sldChg chg="modSp mod">
        <pc:chgData name="Kari Klepp" userId="8b5598b4-1c3e-46c2-a06e-741b9ea3aad1" providerId="ADAL" clId="{0F69D91C-F8CD-4963-B724-3141E1EA0534}" dt="2023-02-09T06:48:25.928" v="9407" actId="20577"/>
        <pc:sldMkLst>
          <pc:docMk/>
          <pc:sldMk cId="3777734396" sldId="259"/>
        </pc:sldMkLst>
        <pc:spChg chg="mod">
          <ac:chgData name="Kari Klepp" userId="8b5598b4-1c3e-46c2-a06e-741b9ea3aad1" providerId="ADAL" clId="{0F69D91C-F8CD-4963-B724-3141E1EA0534}" dt="2023-02-09T06:48:25.928" v="9407" actId="20577"/>
          <ac:spMkLst>
            <pc:docMk/>
            <pc:sldMk cId="3777734396" sldId="259"/>
            <ac:spMk id="2" creationId="{36409434-92B8-86DC-41EA-5B82B927858B}"/>
          </ac:spMkLst>
        </pc:spChg>
      </pc:sldChg>
      <pc:sldChg chg="addSp delSp modSp del mod">
        <pc:chgData name="Kari Klepp" userId="8b5598b4-1c3e-46c2-a06e-741b9ea3aad1" providerId="ADAL" clId="{0F69D91C-F8CD-4963-B724-3141E1EA0534}" dt="2023-02-09T06:48:17.835" v="9405" actId="2696"/>
        <pc:sldMkLst>
          <pc:docMk/>
          <pc:sldMk cId="3194361099" sldId="260"/>
        </pc:sldMkLst>
        <pc:spChg chg="mod">
          <ac:chgData name="Kari Klepp" userId="8b5598b4-1c3e-46c2-a06e-741b9ea3aad1" providerId="ADAL" clId="{0F69D91C-F8CD-4963-B724-3141E1EA0534}" dt="2023-02-03T07:54:58.032" v="342" actId="20577"/>
          <ac:spMkLst>
            <pc:docMk/>
            <pc:sldMk cId="3194361099" sldId="260"/>
            <ac:spMk id="2" creationId="{FC22BEC9-3EA1-52CC-21B8-B4C8C6DC063A}"/>
          </ac:spMkLst>
        </pc:spChg>
        <pc:spChg chg="del mod">
          <ac:chgData name="Kari Klepp" userId="8b5598b4-1c3e-46c2-a06e-741b9ea3aad1" providerId="ADAL" clId="{0F69D91C-F8CD-4963-B724-3141E1EA0534}" dt="2023-02-03T07:54:33.940" v="294" actId="478"/>
          <ac:spMkLst>
            <pc:docMk/>
            <pc:sldMk cId="3194361099" sldId="260"/>
            <ac:spMk id="3" creationId="{5BC28D08-895C-61E1-46E5-CF473DD62B51}"/>
          </ac:spMkLst>
        </pc:spChg>
        <pc:spChg chg="add del mod">
          <ac:chgData name="Kari Klepp" userId="8b5598b4-1c3e-46c2-a06e-741b9ea3aad1" providerId="ADAL" clId="{0F69D91C-F8CD-4963-B724-3141E1EA0534}" dt="2023-02-03T07:54:35.771" v="295" actId="478"/>
          <ac:spMkLst>
            <pc:docMk/>
            <pc:sldMk cId="3194361099" sldId="260"/>
            <ac:spMk id="5" creationId="{023212D1-AD71-A345-9035-8EBD6D8FA93A}"/>
          </ac:spMkLst>
        </pc:spChg>
      </pc:sldChg>
      <pc:sldChg chg="addSp delSp modSp mod ord delCm modCm">
        <pc:chgData name="Kari Klepp" userId="8b5598b4-1c3e-46c2-a06e-741b9ea3aad1" providerId="ADAL" clId="{0F69D91C-F8CD-4963-B724-3141E1EA0534}" dt="2023-02-13T08:55:56.279" v="12795" actId="5793"/>
        <pc:sldMkLst>
          <pc:docMk/>
          <pc:sldMk cId="31608346" sldId="261"/>
        </pc:sldMkLst>
        <pc:spChg chg="add mod">
          <ac:chgData name="Kari Klepp" userId="8b5598b4-1c3e-46c2-a06e-741b9ea3aad1" providerId="ADAL" clId="{0F69D91C-F8CD-4963-B724-3141E1EA0534}" dt="2023-02-13T08:55:56.279" v="12795" actId="5793"/>
          <ac:spMkLst>
            <pc:docMk/>
            <pc:sldMk cId="31608346" sldId="261"/>
            <ac:spMk id="2" creationId="{69283705-41AD-0F69-E563-327C06231D1E}"/>
          </ac:spMkLst>
        </pc:spChg>
        <pc:spChg chg="del mod">
          <ac:chgData name="Kari Klepp" userId="8b5598b4-1c3e-46c2-a06e-741b9ea3aad1" providerId="ADAL" clId="{0F69D91C-F8CD-4963-B724-3141E1EA0534}" dt="2023-02-03T07:04:11.792" v="269"/>
          <ac:spMkLst>
            <pc:docMk/>
            <pc:sldMk cId="31608346" sldId="261"/>
            <ac:spMk id="3" creationId="{C21E74BB-3083-5C74-666F-C1E8225FF73A}"/>
          </ac:spMkLst>
        </pc:spChg>
        <pc:picChg chg="del">
          <ac:chgData name="Kari Klepp" userId="8b5598b4-1c3e-46c2-a06e-741b9ea3aad1" providerId="ADAL" clId="{0F69D91C-F8CD-4963-B724-3141E1EA0534}" dt="2023-02-09T07:37:46.903" v="11026" actId="478"/>
          <ac:picMkLst>
            <pc:docMk/>
            <pc:sldMk cId="31608346" sldId="261"/>
            <ac:picMk id="9" creationId="{F425E938-919D-5531-499D-A3FCE48382C9}"/>
          </ac:picMkLst>
        </pc:picChg>
      </pc:sldChg>
      <pc:sldChg chg="del mod modShow">
        <pc:chgData name="Kari Klepp" userId="8b5598b4-1c3e-46c2-a06e-741b9ea3aad1" providerId="ADAL" clId="{0F69D91C-F8CD-4963-B724-3141E1EA0534}" dt="2023-02-08T17:58:55.992" v="9402" actId="2696"/>
        <pc:sldMkLst>
          <pc:docMk/>
          <pc:sldMk cId="1290403000" sldId="263"/>
        </pc:sldMkLst>
      </pc:sldChg>
      <pc:sldChg chg="modSp mod modShow">
        <pc:chgData name="Kari Klepp" userId="8b5598b4-1c3e-46c2-a06e-741b9ea3aad1" providerId="ADAL" clId="{0F69D91C-F8CD-4963-B724-3141E1EA0534}" dt="2023-02-15T11:48:35.580" v="21540" actId="20577"/>
        <pc:sldMkLst>
          <pc:docMk/>
          <pc:sldMk cId="178009629" sldId="264"/>
        </pc:sldMkLst>
        <pc:spChg chg="mod">
          <ac:chgData name="Kari Klepp" userId="8b5598b4-1c3e-46c2-a06e-741b9ea3aad1" providerId="ADAL" clId="{0F69D91C-F8CD-4963-B724-3141E1EA0534}" dt="2023-02-15T11:48:35.580" v="21540" actId="20577"/>
          <ac:spMkLst>
            <pc:docMk/>
            <pc:sldMk cId="178009629" sldId="264"/>
            <ac:spMk id="3" creationId="{C21E74BB-3083-5C74-666F-C1E8225FF73A}"/>
          </ac:spMkLst>
        </pc:spChg>
      </pc:sldChg>
      <pc:sldChg chg="modSp mod modShow">
        <pc:chgData name="Kari Klepp" userId="8b5598b4-1c3e-46c2-a06e-741b9ea3aad1" providerId="ADAL" clId="{0F69D91C-F8CD-4963-B724-3141E1EA0534}" dt="2023-02-15T11:48:52.838" v="21545" actId="20577"/>
        <pc:sldMkLst>
          <pc:docMk/>
          <pc:sldMk cId="1535955288" sldId="265"/>
        </pc:sldMkLst>
        <pc:spChg chg="mod">
          <ac:chgData name="Kari Klepp" userId="8b5598b4-1c3e-46c2-a06e-741b9ea3aad1" providerId="ADAL" clId="{0F69D91C-F8CD-4963-B724-3141E1EA0534}" dt="2023-02-15T11:48:52.838" v="21545" actId="20577"/>
          <ac:spMkLst>
            <pc:docMk/>
            <pc:sldMk cId="1535955288" sldId="265"/>
            <ac:spMk id="3" creationId="{C21E74BB-3083-5C74-666F-C1E8225FF73A}"/>
          </ac:spMkLst>
        </pc:spChg>
      </pc:sldChg>
      <pc:sldChg chg="del mod modShow">
        <pc:chgData name="Kari Klepp" userId="8b5598b4-1c3e-46c2-a06e-741b9ea3aad1" providerId="ADAL" clId="{0F69D91C-F8CD-4963-B724-3141E1EA0534}" dt="2023-02-08T15:23:57.536" v="9172" actId="2696"/>
        <pc:sldMkLst>
          <pc:docMk/>
          <pc:sldMk cId="2164306165" sldId="266"/>
        </pc:sldMkLst>
      </pc:sldChg>
      <pc:sldChg chg="del">
        <pc:chgData name="Kari Klepp" userId="8b5598b4-1c3e-46c2-a06e-741b9ea3aad1" providerId="ADAL" clId="{0F69D91C-F8CD-4963-B724-3141E1EA0534}" dt="2023-02-08T15:24:24.555" v="9173" actId="2696"/>
        <pc:sldMkLst>
          <pc:docMk/>
          <pc:sldMk cId="2234521104" sldId="267"/>
        </pc:sldMkLst>
      </pc:sldChg>
      <pc:sldChg chg="mod ord modShow">
        <pc:chgData name="Kari Klepp" userId="8b5598b4-1c3e-46c2-a06e-741b9ea3aad1" providerId="ADAL" clId="{0F69D91C-F8CD-4963-B724-3141E1EA0534}" dt="2023-02-13T10:17:56.739" v="18174" actId="729"/>
        <pc:sldMkLst>
          <pc:docMk/>
          <pc:sldMk cId="69215632" sldId="268"/>
        </pc:sldMkLst>
      </pc:sldChg>
      <pc:sldChg chg="modSp add mod modShow">
        <pc:chgData name="Kari Klepp" userId="8b5598b4-1c3e-46c2-a06e-741b9ea3aad1" providerId="ADAL" clId="{0F69D91C-F8CD-4963-B724-3141E1EA0534}" dt="2023-02-13T11:33:55.955" v="19786" actId="729"/>
        <pc:sldMkLst>
          <pc:docMk/>
          <pc:sldMk cId="751615853" sldId="269"/>
        </pc:sldMkLst>
        <pc:spChg chg="mod">
          <ac:chgData name="Kari Klepp" userId="8b5598b4-1c3e-46c2-a06e-741b9ea3aad1" providerId="ADAL" clId="{0F69D91C-F8CD-4963-B724-3141E1EA0534}" dt="2023-02-03T07:55:05.559" v="343" actId="1076"/>
          <ac:spMkLst>
            <pc:docMk/>
            <pc:sldMk cId="751615853" sldId="269"/>
            <ac:spMk id="2" creationId="{FC22BEC9-3EA1-52CC-21B8-B4C8C6DC063A}"/>
          </ac:spMkLst>
        </pc:spChg>
      </pc:sldChg>
      <pc:sldChg chg="modSp add mod modShow">
        <pc:chgData name="Kari Klepp" userId="8b5598b4-1c3e-46c2-a06e-741b9ea3aad1" providerId="ADAL" clId="{0F69D91C-F8CD-4963-B724-3141E1EA0534}" dt="2023-02-15T11:48:08.746" v="21536" actId="2711"/>
        <pc:sldMkLst>
          <pc:docMk/>
          <pc:sldMk cId="2039277051" sldId="270"/>
        </pc:sldMkLst>
        <pc:spChg chg="mod">
          <ac:chgData name="Kari Klepp" userId="8b5598b4-1c3e-46c2-a06e-741b9ea3aad1" providerId="ADAL" clId="{0F69D91C-F8CD-4963-B724-3141E1EA0534}" dt="2023-02-15T11:48:08.746" v="21536" actId="2711"/>
          <ac:spMkLst>
            <pc:docMk/>
            <pc:sldMk cId="2039277051" sldId="270"/>
            <ac:spMk id="3" creationId="{C21E74BB-3083-5C74-666F-C1E8225FF73A}"/>
          </ac:spMkLst>
        </pc:spChg>
      </pc:sldChg>
      <pc:sldChg chg="delSp modSp add mod delCm modCm">
        <pc:chgData name="Kari Klepp" userId="8b5598b4-1c3e-46c2-a06e-741b9ea3aad1" providerId="ADAL" clId="{0F69D91C-F8CD-4963-B724-3141E1EA0534}" dt="2023-02-15T11:44:57.526" v="21524" actId="20577"/>
        <pc:sldMkLst>
          <pc:docMk/>
          <pc:sldMk cId="1536807514" sldId="271"/>
        </pc:sldMkLst>
        <pc:spChg chg="mod">
          <ac:chgData name="Kari Klepp" userId="8b5598b4-1c3e-46c2-a06e-741b9ea3aad1" providerId="ADAL" clId="{0F69D91C-F8CD-4963-B724-3141E1EA0534}" dt="2023-02-15T11:44:57.526" v="21524" actId="20577"/>
          <ac:spMkLst>
            <pc:docMk/>
            <pc:sldMk cId="1536807514" sldId="271"/>
            <ac:spMk id="2" creationId="{69283705-41AD-0F69-E563-327C06231D1E}"/>
          </ac:spMkLst>
        </pc:spChg>
        <pc:picChg chg="del">
          <ac:chgData name="Kari Klepp" userId="8b5598b4-1c3e-46c2-a06e-741b9ea3aad1" providerId="ADAL" clId="{0F69D91C-F8CD-4963-B724-3141E1EA0534}" dt="2023-02-09T07:37:18.232" v="11019" actId="478"/>
          <ac:picMkLst>
            <pc:docMk/>
            <pc:sldMk cId="1536807514" sldId="271"/>
            <ac:picMk id="9" creationId="{F425E938-919D-5531-499D-A3FCE48382C9}"/>
          </ac:picMkLst>
        </pc:picChg>
      </pc:sldChg>
      <pc:sldChg chg="delSp modSp add mod ord delCm modCm">
        <pc:chgData name="Kari Klepp" userId="8b5598b4-1c3e-46c2-a06e-741b9ea3aad1" providerId="ADAL" clId="{0F69D91C-F8CD-4963-B724-3141E1EA0534}" dt="2023-02-15T11:43:41.428" v="21472" actId="20577"/>
        <pc:sldMkLst>
          <pc:docMk/>
          <pc:sldMk cId="1411998346" sldId="272"/>
        </pc:sldMkLst>
        <pc:spChg chg="mod">
          <ac:chgData name="Kari Klepp" userId="8b5598b4-1c3e-46c2-a06e-741b9ea3aad1" providerId="ADAL" clId="{0F69D91C-F8CD-4963-B724-3141E1EA0534}" dt="2023-02-15T11:43:41.428" v="21472" actId="20577"/>
          <ac:spMkLst>
            <pc:docMk/>
            <pc:sldMk cId="1411998346" sldId="272"/>
            <ac:spMk id="2" creationId="{69283705-41AD-0F69-E563-327C06231D1E}"/>
          </ac:spMkLst>
        </pc:spChg>
        <pc:picChg chg="del">
          <ac:chgData name="Kari Klepp" userId="8b5598b4-1c3e-46c2-a06e-741b9ea3aad1" providerId="ADAL" clId="{0F69D91C-F8CD-4963-B724-3141E1EA0534}" dt="2023-02-09T07:37:14.485" v="11018" actId="478"/>
          <ac:picMkLst>
            <pc:docMk/>
            <pc:sldMk cId="1411998346" sldId="272"/>
            <ac:picMk id="9" creationId="{F425E938-919D-5531-499D-A3FCE48382C9}"/>
          </ac:picMkLst>
        </pc:picChg>
      </pc:sldChg>
      <pc:sldChg chg="addSp delSp modSp add mod ord">
        <pc:chgData name="Kari Klepp" userId="8b5598b4-1c3e-46c2-a06e-741b9ea3aad1" providerId="ADAL" clId="{0F69D91C-F8CD-4963-B724-3141E1EA0534}" dt="2023-02-14T11:15:59.034" v="19876" actId="113"/>
        <pc:sldMkLst>
          <pc:docMk/>
          <pc:sldMk cId="3834698619" sldId="273"/>
        </pc:sldMkLst>
        <pc:spChg chg="mod">
          <ac:chgData name="Kari Klepp" userId="8b5598b4-1c3e-46c2-a06e-741b9ea3aad1" providerId="ADAL" clId="{0F69D91C-F8CD-4963-B724-3141E1EA0534}" dt="2023-02-14T11:15:59.034" v="19876" actId="113"/>
          <ac:spMkLst>
            <pc:docMk/>
            <pc:sldMk cId="3834698619" sldId="273"/>
            <ac:spMk id="2" creationId="{69283705-41AD-0F69-E563-327C06231D1E}"/>
          </ac:spMkLst>
        </pc:spChg>
        <pc:spChg chg="add del mod">
          <ac:chgData name="Kari Klepp" userId="8b5598b4-1c3e-46c2-a06e-741b9ea3aad1" providerId="ADAL" clId="{0F69D91C-F8CD-4963-B724-3141E1EA0534}" dt="2023-02-08T14:01:57.521" v="6584" actId="478"/>
          <ac:spMkLst>
            <pc:docMk/>
            <pc:sldMk cId="3834698619" sldId="273"/>
            <ac:spMk id="3" creationId="{87237812-9386-6523-83E8-2B7E7DF902D3}"/>
          </ac:spMkLst>
        </pc:spChg>
        <pc:spChg chg="add del mod">
          <ac:chgData name="Kari Klepp" userId="8b5598b4-1c3e-46c2-a06e-741b9ea3aad1" providerId="ADAL" clId="{0F69D91C-F8CD-4963-B724-3141E1EA0534}" dt="2023-02-08T14:06:04.283" v="6748" actId="478"/>
          <ac:spMkLst>
            <pc:docMk/>
            <pc:sldMk cId="3834698619" sldId="273"/>
            <ac:spMk id="4" creationId="{48BEC718-9DA6-BD54-29B9-CAC8C4177AD6}"/>
          </ac:spMkLst>
        </pc:spChg>
        <pc:spChg chg="mod">
          <ac:chgData name="Kari Klepp" userId="8b5598b4-1c3e-46c2-a06e-741b9ea3aad1" providerId="ADAL" clId="{0F69D91C-F8CD-4963-B724-3141E1EA0534}" dt="2023-02-08T14:00:30.564" v="6569" actId="1076"/>
          <ac:spMkLst>
            <pc:docMk/>
            <pc:sldMk cId="3834698619" sldId="273"/>
            <ac:spMk id="6" creationId="{BEE0FBB1-F9EC-7342-F864-80DA8B3BFA97}"/>
          </ac:spMkLst>
        </pc:spChg>
        <pc:spChg chg="mod">
          <ac:chgData name="Kari Klepp" userId="8b5598b4-1c3e-46c2-a06e-741b9ea3aad1" providerId="ADAL" clId="{0F69D91C-F8CD-4963-B724-3141E1EA0534}" dt="2023-02-08T17:51:13.161" v="9176" actId="1076"/>
          <ac:spMkLst>
            <pc:docMk/>
            <pc:sldMk cId="3834698619" sldId="273"/>
            <ac:spMk id="8" creationId="{5990570B-C544-3077-2EC7-472803F4324A}"/>
          </ac:spMkLst>
        </pc:spChg>
        <pc:spChg chg="add del mod">
          <ac:chgData name="Kari Klepp" userId="8b5598b4-1c3e-46c2-a06e-741b9ea3aad1" providerId="ADAL" clId="{0F69D91C-F8CD-4963-B724-3141E1EA0534}" dt="2023-02-08T14:05:26.956" v="6676" actId="478"/>
          <ac:spMkLst>
            <pc:docMk/>
            <pc:sldMk cId="3834698619" sldId="273"/>
            <ac:spMk id="10" creationId="{A4B3C6DC-595C-24C4-C1D1-94BDB800DE68}"/>
          </ac:spMkLst>
        </pc:spChg>
        <pc:spChg chg="add del mod">
          <ac:chgData name="Kari Klepp" userId="8b5598b4-1c3e-46c2-a06e-741b9ea3aad1" providerId="ADAL" clId="{0F69D91C-F8CD-4963-B724-3141E1EA0534}" dt="2023-02-08T14:05:25.173" v="6675" actId="478"/>
          <ac:spMkLst>
            <pc:docMk/>
            <pc:sldMk cId="3834698619" sldId="273"/>
            <ac:spMk id="11" creationId="{5087083B-B8EA-DA36-E32C-35CDBF4B82E9}"/>
          </ac:spMkLst>
        </pc:spChg>
        <pc:spChg chg="add del mod">
          <ac:chgData name="Kari Klepp" userId="8b5598b4-1c3e-46c2-a06e-741b9ea3aad1" providerId="ADAL" clId="{0F69D91C-F8CD-4963-B724-3141E1EA0534}" dt="2023-02-08T14:05:23.756" v="6674" actId="478"/>
          <ac:spMkLst>
            <pc:docMk/>
            <pc:sldMk cId="3834698619" sldId="273"/>
            <ac:spMk id="12" creationId="{4F402B79-CB3A-5991-C83F-CDEDEBC9022C}"/>
          </ac:spMkLst>
        </pc:spChg>
        <pc:picChg chg="mod">
          <ac:chgData name="Kari Klepp" userId="8b5598b4-1c3e-46c2-a06e-741b9ea3aad1" providerId="ADAL" clId="{0F69D91C-F8CD-4963-B724-3141E1EA0534}" dt="2023-02-08T14:00:35.296" v="6570" actId="1076"/>
          <ac:picMkLst>
            <pc:docMk/>
            <pc:sldMk cId="3834698619" sldId="273"/>
            <ac:picMk id="5" creationId="{7BF4BB17-8A6B-A518-7538-0583720E49F6}"/>
          </ac:picMkLst>
        </pc:picChg>
        <pc:picChg chg="mod">
          <ac:chgData name="Kari Klepp" userId="8b5598b4-1c3e-46c2-a06e-741b9ea3aad1" providerId="ADAL" clId="{0F69D91C-F8CD-4963-B724-3141E1EA0534}" dt="2023-02-08T17:51:09.209" v="9175" actId="1076"/>
          <ac:picMkLst>
            <pc:docMk/>
            <pc:sldMk cId="3834698619" sldId="273"/>
            <ac:picMk id="7" creationId="{137EE564-AE1A-48C3-F64A-E51B6AA1A463}"/>
          </ac:picMkLst>
        </pc:picChg>
        <pc:picChg chg="del">
          <ac:chgData name="Kari Klepp" userId="8b5598b4-1c3e-46c2-a06e-741b9ea3aad1" providerId="ADAL" clId="{0F69D91C-F8CD-4963-B724-3141E1EA0534}" dt="2023-02-08T14:01:04.116" v="6576" actId="478"/>
          <ac:picMkLst>
            <pc:docMk/>
            <pc:sldMk cId="3834698619" sldId="273"/>
            <ac:picMk id="9" creationId="{F425E938-919D-5531-499D-A3FCE48382C9}"/>
          </ac:picMkLst>
        </pc:picChg>
      </pc:sldChg>
      <pc:sldChg chg="delSp modSp add mod">
        <pc:chgData name="Kari Klepp" userId="8b5598b4-1c3e-46c2-a06e-741b9ea3aad1" providerId="ADAL" clId="{0F69D91C-F8CD-4963-B724-3141E1EA0534}" dt="2023-02-08T17:58:23.121" v="9399" actId="20577"/>
        <pc:sldMkLst>
          <pc:docMk/>
          <pc:sldMk cId="3072641247" sldId="274"/>
        </pc:sldMkLst>
        <pc:spChg chg="mod">
          <ac:chgData name="Kari Klepp" userId="8b5598b4-1c3e-46c2-a06e-741b9ea3aad1" providerId="ADAL" clId="{0F69D91C-F8CD-4963-B724-3141E1EA0534}" dt="2023-02-08T17:58:23.121" v="9399" actId="20577"/>
          <ac:spMkLst>
            <pc:docMk/>
            <pc:sldMk cId="3072641247" sldId="274"/>
            <ac:spMk id="2" creationId="{69283705-41AD-0F69-E563-327C06231D1E}"/>
          </ac:spMkLst>
        </pc:spChg>
        <pc:picChg chg="del">
          <ac:chgData name="Kari Klepp" userId="8b5598b4-1c3e-46c2-a06e-741b9ea3aad1" providerId="ADAL" clId="{0F69D91C-F8CD-4963-B724-3141E1EA0534}" dt="2023-02-08T15:17:59.204" v="8753" actId="478"/>
          <ac:picMkLst>
            <pc:docMk/>
            <pc:sldMk cId="3072641247" sldId="274"/>
            <ac:picMk id="9" creationId="{F425E938-919D-5531-499D-A3FCE48382C9}"/>
          </ac:picMkLst>
        </pc:picChg>
      </pc:sldChg>
      <pc:sldChg chg="delSp modSp add mod ord delCm modCm">
        <pc:chgData name="Kari Klepp" userId="8b5598b4-1c3e-46c2-a06e-741b9ea3aad1" providerId="ADAL" clId="{0F69D91C-F8CD-4963-B724-3141E1EA0534}" dt="2023-02-13T06:50:29.068" v="12366"/>
        <pc:sldMkLst>
          <pc:docMk/>
          <pc:sldMk cId="1658047980" sldId="275"/>
        </pc:sldMkLst>
        <pc:spChg chg="mod">
          <ac:chgData name="Kari Klepp" userId="8b5598b4-1c3e-46c2-a06e-741b9ea3aad1" providerId="ADAL" clId="{0F69D91C-F8CD-4963-B724-3141E1EA0534}" dt="2023-02-09T08:41:23.481" v="11452" actId="20577"/>
          <ac:spMkLst>
            <pc:docMk/>
            <pc:sldMk cId="1658047980" sldId="275"/>
            <ac:spMk id="2" creationId="{69283705-41AD-0F69-E563-327C06231D1E}"/>
          </ac:spMkLst>
        </pc:spChg>
        <pc:picChg chg="del">
          <ac:chgData name="Kari Klepp" userId="8b5598b4-1c3e-46c2-a06e-741b9ea3aad1" providerId="ADAL" clId="{0F69D91C-F8CD-4963-B724-3141E1EA0534}" dt="2023-02-09T07:37:39.588" v="11024" actId="478"/>
          <ac:picMkLst>
            <pc:docMk/>
            <pc:sldMk cId="1658047980" sldId="275"/>
            <ac:picMk id="9" creationId="{F425E938-919D-5531-499D-A3FCE48382C9}"/>
          </ac:picMkLst>
        </pc:picChg>
      </pc:sldChg>
      <pc:sldChg chg="modSp add del mod">
        <pc:chgData name="Kari Klepp" userId="8b5598b4-1c3e-46c2-a06e-741b9ea3aad1" providerId="ADAL" clId="{0F69D91C-F8CD-4963-B724-3141E1EA0534}" dt="2023-02-06T06:55:08.562" v="1225" actId="2696"/>
        <pc:sldMkLst>
          <pc:docMk/>
          <pc:sldMk cId="1633211248" sldId="276"/>
        </pc:sldMkLst>
        <pc:spChg chg="mod">
          <ac:chgData name="Kari Klepp" userId="8b5598b4-1c3e-46c2-a06e-741b9ea3aad1" providerId="ADAL" clId="{0F69D91C-F8CD-4963-B724-3141E1EA0534}" dt="2023-02-03T13:00:00.345" v="906" actId="20577"/>
          <ac:spMkLst>
            <pc:docMk/>
            <pc:sldMk cId="1633211248" sldId="276"/>
            <ac:spMk id="2" creationId="{69283705-41AD-0F69-E563-327C06231D1E}"/>
          </ac:spMkLst>
        </pc:spChg>
      </pc:sldChg>
      <pc:sldChg chg="delSp modSp add mod">
        <pc:chgData name="Kari Klepp" userId="8b5598b4-1c3e-46c2-a06e-741b9ea3aad1" providerId="ADAL" clId="{0F69D91C-F8CD-4963-B724-3141E1EA0534}" dt="2023-02-13T06:50:15.362" v="12365" actId="20577"/>
        <pc:sldMkLst>
          <pc:docMk/>
          <pc:sldMk cId="685966256" sldId="277"/>
        </pc:sldMkLst>
        <pc:spChg chg="mod">
          <ac:chgData name="Kari Klepp" userId="8b5598b4-1c3e-46c2-a06e-741b9ea3aad1" providerId="ADAL" clId="{0F69D91C-F8CD-4963-B724-3141E1EA0534}" dt="2023-02-13T06:50:15.362" v="12365" actId="20577"/>
          <ac:spMkLst>
            <pc:docMk/>
            <pc:sldMk cId="685966256" sldId="277"/>
            <ac:spMk id="2" creationId="{69283705-41AD-0F69-E563-327C06231D1E}"/>
          </ac:spMkLst>
        </pc:spChg>
        <pc:picChg chg="del">
          <ac:chgData name="Kari Klepp" userId="8b5598b4-1c3e-46c2-a06e-741b9ea3aad1" providerId="ADAL" clId="{0F69D91C-F8CD-4963-B724-3141E1EA0534}" dt="2023-02-09T07:37:42.207" v="11025" actId="478"/>
          <ac:picMkLst>
            <pc:docMk/>
            <pc:sldMk cId="685966256" sldId="277"/>
            <ac:picMk id="9" creationId="{F425E938-919D-5531-499D-A3FCE48382C9}"/>
          </ac:picMkLst>
        </pc:picChg>
      </pc:sldChg>
      <pc:sldChg chg="addSp delSp modSp add mod delCm modCm">
        <pc:chgData name="Kari Klepp" userId="8b5598b4-1c3e-46c2-a06e-741b9ea3aad1" providerId="ADAL" clId="{0F69D91C-F8CD-4963-B724-3141E1EA0534}" dt="2023-02-14T11:41:44.757" v="20274"/>
        <pc:sldMkLst>
          <pc:docMk/>
          <pc:sldMk cId="297052641" sldId="278"/>
        </pc:sldMkLst>
        <pc:spChg chg="mod">
          <ac:chgData name="Kari Klepp" userId="8b5598b4-1c3e-46c2-a06e-741b9ea3aad1" providerId="ADAL" clId="{0F69D91C-F8CD-4963-B724-3141E1EA0534}" dt="2023-02-14T11:41:41.213" v="20273" actId="20577"/>
          <ac:spMkLst>
            <pc:docMk/>
            <pc:sldMk cId="297052641" sldId="278"/>
            <ac:spMk id="2" creationId="{69283705-41AD-0F69-E563-327C06231D1E}"/>
          </ac:spMkLst>
        </pc:spChg>
        <pc:spChg chg="mod">
          <ac:chgData name="Kari Klepp" userId="8b5598b4-1c3e-46c2-a06e-741b9ea3aad1" providerId="ADAL" clId="{0F69D91C-F8CD-4963-B724-3141E1EA0534}" dt="2023-02-09T08:03:07.332" v="11120" actId="1076"/>
          <ac:spMkLst>
            <pc:docMk/>
            <pc:sldMk cId="297052641" sldId="278"/>
            <ac:spMk id="6" creationId="{BEE0FBB1-F9EC-7342-F864-80DA8B3BFA97}"/>
          </ac:spMkLst>
        </pc:spChg>
        <pc:spChg chg="mod">
          <ac:chgData name="Kari Klepp" userId="8b5598b4-1c3e-46c2-a06e-741b9ea3aad1" providerId="ADAL" clId="{0F69D91C-F8CD-4963-B724-3141E1EA0534}" dt="2023-02-09T08:03:13.279" v="11122" actId="1076"/>
          <ac:spMkLst>
            <pc:docMk/>
            <pc:sldMk cId="297052641" sldId="278"/>
            <ac:spMk id="8" creationId="{5990570B-C544-3077-2EC7-472803F4324A}"/>
          </ac:spMkLst>
        </pc:spChg>
        <pc:picChg chg="add mod modCrop">
          <ac:chgData name="Kari Klepp" userId="8b5598b4-1c3e-46c2-a06e-741b9ea3aad1" providerId="ADAL" clId="{0F69D91C-F8CD-4963-B724-3141E1EA0534}" dt="2023-02-09T08:02:52.848" v="11117" actId="1076"/>
          <ac:picMkLst>
            <pc:docMk/>
            <pc:sldMk cId="297052641" sldId="278"/>
            <ac:picMk id="4" creationId="{AFD4101E-E8EA-0DED-ABCC-5E2D2FC49542}"/>
          </ac:picMkLst>
        </pc:picChg>
        <pc:picChg chg="mod">
          <ac:chgData name="Kari Klepp" userId="8b5598b4-1c3e-46c2-a06e-741b9ea3aad1" providerId="ADAL" clId="{0F69D91C-F8CD-4963-B724-3141E1EA0534}" dt="2023-02-09T08:03:03.679" v="11119" actId="1076"/>
          <ac:picMkLst>
            <pc:docMk/>
            <pc:sldMk cId="297052641" sldId="278"/>
            <ac:picMk id="5" creationId="{7BF4BB17-8A6B-A518-7538-0583720E49F6}"/>
          </ac:picMkLst>
        </pc:picChg>
        <pc:picChg chg="mod">
          <ac:chgData name="Kari Klepp" userId="8b5598b4-1c3e-46c2-a06e-741b9ea3aad1" providerId="ADAL" clId="{0F69D91C-F8CD-4963-B724-3141E1EA0534}" dt="2023-02-09T08:03:09.891" v="11121" actId="1076"/>
          <ac:picMkLst>
            <pc:docMk/>
            <pc:sldMk cId="297052641" sldId="278"/>
            <ac:picMk id="7" creationId="{137EE564-AE1A-48C3-F64A-E51B6AA1A463}"/>
          </ac:picMkLst>
        </pc:picChg>
        <pc:picChg chg="del">
          <ac:chgData name="Kari Klepp" userId="8b5598b4-1c3e-46c2-a06e-741b9ea3aad1" providerId="ADAL" clId="{0F69D91C-F8CD-4963-B724-3141E1EA0534}" dt="2023-02-09T07:19:14.583" v="10855" actId="478"/>
          <ac:picMkLst>
            <pc:docMk/>
            <pc:sldMk cId="297052641" sldId="278"/>
            <ac:picMk id="9" creationId="{F425E938-919D-5531-499D-A3FCE48382C9}"/>
          </ac:picMkLst>
        </pc:picChg>
      </pc:sldChg>
      <pc:sldChg chg="addSp delSp modSp add del mod">
        <pc:chgData name="Kari Klepp" userId="8b5598b4-1c3e-46c2-a06e-741b9ea3aad1" providerId="ADAL" clId="{0F69D91C-F8CD-4963-B724-3141E1EA0534}" dt="2023-02-06T07:41:51.141" v="1349" actId="2696"/>
        <pc:sldMkLst>
          <pc:docMk/>
          <pc:sldMk cId="39255068" sldId="279"/>
        </pc:sldMkLst>
        <pc:spChg chg="mod">
          <ac:chgData name="Kari Klepp" userId="8b5598b4-1c3e-46c2-a06e-741b9ea3aad1" providerId="ADAL" clId="{0F69D91C-F8CD-4963-B724-3141E1EA0534}" dt="2023-02-06T07:33:28.810" v="1238" actId="1076"/>
          <ac:spMkLst>
            <pc:docMk/>
            <pc:sldMk cId="39255068" sldId="279"/>
            <ac:spMk id="2" creationId="{FC22BEC9-3EA1-52CC-21B8-B4C8C6DC063A}"/>
          </ac:spMkLst>
        </pc:spChg>
        <pc:picChg chg="add del mod">
          <ac:chgData name="Kari Klepp" userId="8b5598b4-1c3e-46c2-a06e-741b9ea3aad1" providerId="ADAL" clId="{0F69D91C-F8CD-4963-B724-3141E1EA0534}" dt="2023-02-06T07:35:24.382" v="1244" actId="478"/>
          <ac:picMkLst>
            <pc:docMk/>
            <pc:sldMk cId="39255068" sldId="279"/>
            <ac:picMk id="4" creationId="{61ED71F4-14E4-159E-EAD8-71CE3F2B434E}"/>
          </ac:picMkLst>
        </pc:picChg>
        <pc:picChg chg="add mod">
          <ac:chgData name="Kari Klepp" userId="8b5598b4-1c3e-46c2-a06e-741b9ea3aad1" providerId="ADAL" clId="{0F69D91C-F8CD-4963-B724-3141E1EA0534}" dt="2023-02-06T07:35:44.141" v="1247" actId="1076"/>
          <ac:picMkLst>
            <pc:docMk/>
            <pc:sldMk cId="39255068" sldId="279"/>
            <ac:picMk id="6" creationId="{8F34F57A-6C8A-7443-B61D-B3C08B9045B5}"/>
          </ac:picMkLst>
        </pc:picChg>
      </pc:sldChg>
      <pc:sldChg chg="addSp delSp modSp add mod ord">
        <pc:chgData name="Kari Klepp" userId="8b5598b4-1c3e-46c2-a06e-741b9ea3aad1" providerId="ADAL" clId="{0F69D91C-F8CD-4963-B724-3141E1EA0534}" dt="2023-02-06T07:42:17.016" v="1368"/>
        <pc:sldMkLst>
          <pc:docMk/>
          <pc:sldMk cId="2736481212" sldId="280"/>
        </pc:sldMkLst>
        <pc:spChg chg="mod">
          <ac:chgData name="Kari Klepp" userId="8b5598b4-1c3e-46c2-a06e-741b9ea3aad1" providerId="ADAL" clId="{0F69D91C-F8CD-4963-B724-3141E1EA0534}" dt="2023-02-06T07:42:07.208" v="1366" actId="20577"/>
          <ac:spMkLst>
            <pc:docMk/>
            <pc:sldMk cId="2736481212" sldId="280"/>
            <ac:spMk id="2" creationId="{FC22BEC9-3EA1-52CC-21B8-B4C8C6DC063A}"/>
          </ac:spMkLst>
        </pc:spChg>
        <pc:picChg chg="add mod">
          <ac:chgData name="Kari Klepp" userId="8b5598b4-1c3e-46c2-a06e-741b9ea3aad1" providerId="ADAL" clId="{0F69D91C-F8CD-4963-B724-3141E1EA0534}" dt="2023-02-06T07:37:41.134" v="1296" actId="1076"/>
          <ac:picMkLst>
            <pc:docMk/>
            <pc:sldMk cId="2736481212" sldId="280"/>
            <ac:picMk id="4" creationId="{8AA6BB66-2844-233B-E89C-2F46A7986A05}"/>
          </ac:picMkLst>
        </pc:picChg>
        <pc:picChg chg="del">
          <ac:chgData name="Kari Klepp" userId="8b5598b4-1c3e-46c2-a06e-741b9ea3aad1" providerId="ADAL" clId="{0F69D91C-F8CD-4963-B724-3141E1EA0534}" dt="2023-02-06T07:37:17.023" v="1293" actId="478"/>
          <ac:picMkLst>
            <pc:docMk/>
            <pc:sldMk cId="2736481212" sldId="280"/>
            <ac:picMk id="6" creationId="{8F34F57A-6C8A-7443-B61D-B3C08B9045B5}"/>
          </ac:picMkLst>
        </pc:picChg>
      </pc:sldChg>
      <pc:sldChg chg="addSp delSp modSp add mod ord">
        <pc:chgData name="Kari Klepp" userId="8b5598b4-1c3e-46c2-a06e-741b9ea3aad1" providerId="ADAL" clId="{0F69D91C-F8CD-4963-B724-3141E1EA0534}" dt="2023-02-06T07:39:47.552" v="1330" actId="1076"/>
        <pc:sldMkLst>
          <pc:docMk/>
          <pc:sldMk cId="395506962" sldId="281"/>
        </pc:sldMkLst>
        <pc:spChg chg="mod">
          <ac:chgData name="Kari Klepp" userId="8b5598b4-1c3e-46c2-a06e-741b9ea3aad1" providerId="ADAL" clId="{0F69D91C-F8CD-4963-B724-3141E1EA0534}" dt="2023-02-06T07:38:32.398" v="1322" actId="20577"/>
          <ac:spMkLst>
            <pc:docMk/>
            <pc:sldMk cId="395506962" sldId="281"/>
            <ac:spMk id="2" creationId="{FC22BEC9-3EA1-52CC-21B8-B4C8C6DC063A}"/>
          </ac:spMkLst>
        </pc:spChg>
        <pc:picChg chg="del">
          <ac:chgData name="Kari Klepp" userId="8b5598b4-1c3e-46c2-a06e-741b9ea3aad1" providerId="ADAL" clId="{0F69D91C-F8CD-4963-B724-3141E1EA0534}" dt="2023-02-06T07:38:36.290" v="1323" actId="478"/>
          <ac:picMkLst>
            <pc:docMk/>
            <pc:sldMk cId="395506962" sldId="281"/>
            <ac:picMk id="4" creationId="{8AA6BB66-2844-233B-E89C-2F46A7986A05}"/>
          </ac:picMkLst>
        </pc:picChg>
        <pc:picChg chg="add del mod">
          <ac:chgData name="Kari Klepp" userId="8b5598b4-1c3e-46c2-a06e-741b9ea3aad1" providerId="ADAL" clId="{0F69D91C-F8CD-4963-B724-3141E1EA0534}" dt="2023-02-06T07:39:07.325" v="1327" actId="478"/>
          <ac:picMkLst>
            <pc:docMk/>
            <pc:sldMk cId="395506962" sldId="281"/>
            <ac:picMk id="5" creationId="{F9F36D97-C91A-D2B4-3431-6F74F24C1597}"/>
          </ac:picMkLst>
        </pc:picChg>
        <pc:picChg chg="add mod">
          <ac:chgData name="Kari Klepp" userId="8b5598b4-1c3e-46c2-a06e-741b9ea3aad1" providerId="ADAL" clId="{0F69D91C-F8CD-4963-B724-3141E1EA0534}" dt="2023-02-06T07:39:47.552" v="1330" actId="1076"/>
          <ac:picMkLst>
            <pc:docMk/>
            <pc:sldMk cId="395506962" sldId="281"/>
            <ac:picMk id="7" creationId="{76FEDF83-42EB-30C3-1E26-D2317A1FCDBA}"/>
          </ac:picMkLst>
        </pc:picChg>
      </pc:sldChg>
      <pc:sldChg chg="addSp delSp modSp add mod ord">
        <pc:chgData name="Kari Klepp" userId="8b5598b4-1c3e-46c2-a06e-741b9ea3aad1" providerId="ADAL" clId="{0F69D91C-F8CD-4963-B724-3141E1EA0534}" dt="2023-02-07T14:38:43.402" v="1904" actId="1076"/>
        <pc:sldMkLst>
          <pc:docMk/>
          <pc:sldMk cId="1800582591" sldId="282"/>
        </pc:sldMkLst>
        <pc:spChg chg="mod">
          <ac:chgData name="Kari Klepp" userId="8b5598b4-1c3e-46c2-a06e-741b9ea3aad1" providerId="ADAL" clId="{0F69D91C-F8CD-4963-B724-3141E1EA0534}" dt="2023-02-07T14:38:00.318" v="1899" actId="20577"/>
          <ac:spMkLst>
            <pc:docMk/>
            <pc:sldMk cId="1800582591" sldId="282"/>
            <ac:spMk id="2" creationId="{FC22BEC9-3EA1-52CC-21B8-B4C8C6DC063A}"/>
          </ac:spMkLst>
        </pc:spChg>
        <pc:picChg chg="add del mod">
          <ac:chgData name="Kari Klepp" userId="8b5598b4-1c3e-46c2-a06e-741b9ea3aad1" providerId="ADAL" clId="{0F69D91C-F8CD-4963-B724-3141E1EA0534}" dt="2023-02-07T14:38:03.622" v="1900" actId="478"/>
          <ac:picMkLst>
            <pc:docMk/>
            <pc:sldMk cId="1800582591" sldId="282"/>
            <ac:picMk id="4" creationId="{44F91D8F-E733-7191-3EBA-8BC06DEBDFB0}"/>
          </ac:picMkLst>
        </pc:picChg>
        <pc:picChg chg="add del mod">
          <ac:chgData name="Kari Klepp" userId="8b5598b4-1c3e-46c2-a06e-741b9ea3aad1" providerId="ADAL" clId="{0F69D91C-F8CD-4963-B724-3141E1EA0534}" dt="2023-02-06T07:43:35.409" v="1388" actId="478"/>
          <ac:picMkLst>
            <pc:docMk/>
            <pc:sldMk cId="1800582591" sldId="282"/>
            <ac:picMk id="4" creationId="{D7B877F0-63A2-4502-9C20-C1E4CE523602}"/>
          </ac:picMkLst>
        </pc:picChg>
        <pc:picChg chg="add del mod">
          <ac:chgData name="Kari Klepp" userId="8b5598b4-1c3e-46c2-a06e-741b9ea3aad1" providerId="ADAL" clId="{0F69D91C-F8CD-4963-B724-3141E1EA0534}" dt="2023-02-07T14:35:44.245" v="1868" actId="478"/>
          <ac:picMkLst>
            <pc:docMk/>
            <pc:sldMk cId="1800582591" sldId="282"/>
            <ac:picMk id="6" creationId="{299D6F88-5DB0-52B3-B080-D0056EF30EFE}"/>
          </ac:picMkLst>
        </pc:picChg>
        <pc:picChg chg="del">
          <ac:chgData name="Kari Klepp" userId="8b5598b4-1c3e-46c2-a06e-741b9ea3aad1" providerId="ADAL" clId="{0F69D91C-F8CD-4963-B724-3141E1EA0534}" dt="2023-02-06T07:42:46.686" v="1384" actId="478"/>
          <ac:picMkLst>
            <pc:docMk/>
            <pc:sldMk cId="1800582591" sldId="282"/>
            <ac:picMk id="7" creationId="{76FEDF83-42EB-30C3-1E26-D2317A1FCDBA}"/>
          </ac:picMkLst>
        </pc:picChg>
        <pc:picChg chg="add mod">
          <ac:chgData name="Kari Klepp" userId="8b5598b4-1c3e-46c2-a06e-741b9ea3aad1" providerId="ADAL" clId="{0F69D91C-F8CD-4963-B724-3141E1EA0534}" dt="2023-02-07T14:38:43.402" v="1904" actId="1076"/>
          <ac:picMkLst>
            <pc:docMk/>
            <pc:sldMk cId="1800582591" sldId="282"/>
            <ac:picMk id="7" creationId="{7B9BB6F1-9D8D-89E8-7DEB-79FF1B022BFC}"/>
          </ac:picMkLst>
        </pc:picChg>
      </pc:sldChg>
      <pc:sldChg chg="delSp modSp add mod">
        <pc:chgData name="Kari Klepp" userId="8b5598b4-1c3e-46c2-a06e-741b9ea3aad1" providerId="ADAL" clId="{0F69D91C-F8CD-4963-B724-3141E1EA0534}" dt="2023-02-09T07:37:36.522" v="11023" actId="478"/>
        <pc:sldMkLst>
          <pc:docMk/>
          <pc:sldMk cId="2253197100" sldId="283"/>
        </pc:sldMkLst>
        <pc:spChg chg="mod">
          <ac:chgData name="Kari Klepp" userId="8b5598b4-1c3e-46c2-a06e-741b9ea3aad1" providerId="ADAL" clId="{0F69D91C-F8CD-4963-B724-3141E1EA0534}" dt="2023-02-08T17:55:00.811" v="9333" actId="20577"/>
          <ac:spMkLst>
            <pc:docMk/>
            <pc:sldMk cId="2253197100" sldId="283"/>
            <ac:spMk id="2" creationId="{69283705-41AD-0F69-E563-327C06231D1E}"/>
          </ac:spMkLst>
        </pc:spChg>
        <pc:picChg chg="del">
          <ac:chgData name="Kari Klepp" userId="8b5598b4-1c3e-46c2-a06e-741b9ea3aad1" providerId="ADAL" clId="{0F69D91C-F8CD-4963-B724-3141E1EA0534}" dt="2023-02-09T07:37:36.522" v="11023" actId="478"/>
          <ac:picMkLst>
            <pc:docMk/>
            <pc:sldMk cId="2253197100" sldId="283"/>
            <ac:picMk id="9" creationId="{F425E938-919D-5531-499D-A3FCE48382C9}"/>
          </ac:picMkLst>
        </pc:picChg>
      </pc:sldChg>
      <pc:sldChg chg="add">
        <pc:chgData name="Kari Klepp" userId="8b5598b4-1c3e-46c2-a06e-741b9ea3aad1" providerId="ADAL" clId="{0F69D91C-F8CD-4963-B724-3141E1EA0534}" dt="2023-02-07T14:35:34.663" v="1853" actId="2890"/>
        <pc:sldMkLst>
          <pc:docMk/>
          <pc:sldMk cId="3660960444" sldId="284"/>
        </pc:sldMkLst>
      </pc:sldChg>
      <pc:sldChg chg="delSp modSp add mod ord">
        <pc:chgData name="Kari Klepp" userId="8b5598b4-1c3e-46c2-a06e-741b9ea3aad1" providerId="ADAL" clId="{0F69D91C-F8CD-4963-B724-3141E1EA0534}" dt="2023-02-09T07:37:30.671" v="11022" actId="478"/>
        <pc:sldMkLst>
          <pc:docMk/>
          <pc:sldMk cId="4204947434" sldId="285"/>
        </pc:sldMkLst>
        <pc:spChg chg="mod">
          <ac:chgData name="Kari Klepp" userId="8b5598b4-1c3e-46c2-a06e-741b9ea3aad1" providerId="ADAL" clId="{0F69D91C-F8CD-4963-B724-3141E1EA0534}" dt="2023-02-08T17:55:59.129" v="9346" actId="20577"/>
          <ac:spMkLst>
            <pc:docMk/>
            <pc:sldMk cId="4204947434" sldId="285"/>
            <ac:spMk id="2" creationId="{69283705-41AD-0F69-E563-327C06231D1E}"/>
          </ac:spMkLst>
        </pc:spChg>
        <pc:picChg chg="del mod">
          <ac:chgData name="Kari Klepp" userId="8b5598b4-1c3e-46c2-a06e-741b9ea3aad1" providerId="ADAL" clId="{0F69D91C-F8CD-4963-B724-3141E1EA0534}" dt="2023-02-09T07:37:30.671" v="11022" actId="478"/>
          <ac:picMkLst>
            <pc:docMk/>
            <pc:sldMk cId="4204947434" sldId="285"/>
            <ac:picMk id="9" creationId="{F425E938-919D-5531-499D-A3FCE48382C9}"/>
          </ac:picMkLst>
        </pc:picChg>
      </pc:sldChg>
      <pc:sldChg chg="delSp modSp add mod delCm modCm">
        <pc:chgData name="Kari Klepp" userId="8b5598b4-1c3e-46c2-a06e-741b9ea3aad1" providerId="ADAL" clId="{0F69D91C-F8CD-4963-B724-3141E1EA0534}" dt="2023-02-14T11:37:51.915" v="20131" actId="20577"/>
        <pc:sldMkLst>
          <pc:docMk/>
          <pc:sldMk cId="1998003263" sldId="286"/>
        </pc:sldMkLst>
        <pc:spChg chg="mod">
          <ac:chgData name="Kari Klepp" userId="8b5598b4-1c3e-46c2-a06e-741b9ea3aad1" providerId="ADAL" clId="{0F69D91C-F8CD-4963-B724-3141E1EA0534}" dt="2023-02-14T11:37:51.915" v="20131" actId="20577"/>
          <ac:spMkLst>
            <pc:docMk/>
            <pc:sldMk cId="1998003263" sldId="286"/>
            <ac:spMk id="2" creationId="{69283705-41AD-0F69-E563-327C06231D1E}"/>
          </ac:spMkLst>
        </pc:spChg>
        <pc:picChg chg="del">
          <ac:chgData name="Kari Klepp" userId="8b5598b4-1c3e-46c2-a06e-741b9ea3aad1" providerId="ADAL" clId="{0F69D91C-F8CD-4963-B724-3141E1EA0534}" dt="2023-02-09T07:37:24.114" v="11020" actId="478"/>
          <ac:picMkLst>
            <pc:docMk/>
            <pc:sldMk cId="1998003263" sldId="286"/>
            <ac:picMk id="9" creationId="{F425E938-919D-5531-499D-A3FCE48382C9}"/>
          </ac:picMkLst>
        </pc:picChg>
      </pc:sldChg>
      <pc:sldChg chg="delSp modSp add mod ord">
        <pc:chgData name="Kari Klepp" userId="8b5598b4-1c3e-46c2-a06e-741b9ea3aad1" providerId="ADAL" clId="{0F69D91C-F8CD-4963-B724-3141E1EA0534}" dt="2023-02-09T07:38:41.159" v="11034" actId="20577"/>
        <pc:sldMkLst>
          <pc:docMk/>
          <pc:sldMk cId="156472335" sldId="287"/>
        </pc:sldMkLst>
        <pc:spChg chg="mod">
          <ac:chgData name="Kari Klepp" userId="8b5598b4-1c3e-46c2-a06e-741b9ea3aad1" providerId="ADAL" clId="{0F69D91C-F8CD-4963-B724-3141E1EA0534}" dt="2023-02-09T07:38:41.159" v="11034" actId="20577"/>
          <ac:spMkLst>
            <pc:docMk/>
            <pc:sldMk cId="156472335" sldId="287"/>
            <ac:spMk id="2" creationId="{FC22BEC9-3EA1-52CC-21B8-B4C8C6DC063A}"/>
          </ac:spMkLst>
        </pc:spChg>
        <pc:picChg chg="del">
          <ac:chgData name="Kari Klepp" userId="8b5598b4-1c3e-46c2-a06e-741b9ea3aad1" providerId="ADAL" clId="{0F69D91C-F8CD-4963-B724-3141E1EA0534}" dt="2023-02-08T07:30:31.658" v="1920" actId="478"/>
          <ac:picMkLst>
            <pc:docMk/>
            <pc:sldMk cId="156472335" sldId="287"/>
            <ac:picMk id="7" creationId="{76FEDF83-42EB-30C3-1E26-D2317A1FCDBA}"/>
          </ac:picMkLst>
        </pc:picChg>
      </pc:sldChg>
      <pc:sldChg chg="delSp modSp add mod ord">
        <pc:chgData name="Kari Klepp" userId="8b5598b4-1c3e-46c2-a06e-741b9ea3aad1" providerId="ADAL" clId="{0F69D91C-F8CD-4963-B724-3141E1EA0534}" dt="2023-02-15T11:45:22.939" v="21525" actId="255"/>
        <pc:sldMkLst>
          <pc:docMk/>
          <pc:sldMk cId="457966587" sldId="288"/>
        </pc:sldMkLst>
        <pc:spChg chg="mod">
          <ac:chgData name="Kari Klepp" userId="8b5598b4-1c3e-46c2-a06e-741b9ea3aad1" providerId="ADAL" clId="{0F69D91C-F8CD-4963-B724-3141E1EA0534}" dt="2023-02-15T11:45:22.939" v="21525" actId="255"/>
          <ac:spMkLst>
            <pc:docMk/>
            <pc:sldMk cId="457966587" sldId="288"/>
            <ac:spMk id="2" creationId="{69283705-41AD-0F69-E563-327C06231D1E}"/>
          </ac:spMkLst>
        </pc:spChg>
        <pc:picChg chg="del">
          <ac:chgData name="Kari Klepp" userId="8b5598b4-1c3e-46c2-a06e-741b9ea3aad1" providerId="ADAL" clId="{0F69D91C-F8CD-4963-B724-3141E1EA0534}" dt="2023-02-09T07:38:06.700" v="11029" actId="478"/>
          <ac:picMkLst>
            <pc:docMk/>
            <pc:sldMk cId="457966587" sldId="288"/>
            <ac:picMk id="9" creationId="{F425E938-919D-5531-499D-A3FCE48382C9}"/>
          </ac:picMkLst>
        </pc:picChg>
      </pc:sldChg>
      <pc:sldChg chg="addSp delSp modSp add mod">
        <pc:chgData name="Kari Klepp" userId="8b5598b4-1c3e-46c2-a06e-741b9ea3aad1" providerId="ADAL" clId="{0F69D91C-F8CD-4963-B724-3141E1EA0534}" dt="2023-02-08T17:52:50.713" v="9223" actId="1076"/>
        <pc:sldMkLst>
          <pc:docMk/>
          <pc:sldMk cId="1150550049" sldId="289"/>
        </pc:sldMkLst>
        <pc:spChg chg="del">
          <ac:chgData name="Kari Klepp" userId="8b5598b4-1c3e-46c2-a06e-741b9ea3aad1" providerId="ADAL" clId="{0F69D91C-F8CD-4963-B724-3141E1EA0534}" dt="2023-02-08T12:24:54.006" v="2428" actId="478"/>
          <ac:spMkLst>
            <pc:docMk/>
            <pc:sldMk cId="1150550049" sldId="289"/>
            <ac:spMk id="2" creationId="{69283705-41AD-0F69-E563-327C06231D1E}"/>
          </ac:spMkLst>
        </pc:spChg>
        <pc:spChg chg="add mod">
          <ac:chgData name="Kari Klepp" userId="8b5598b4-1c3e-46c2-a06e-741b9ea3aad1" providerId="ADAL" clId="{0F69D91C-F8CD-4963-B724-3141E1EA0534}" dt="2023-02-08T15:23:46.151" v="9171" actId="20577"/>
          <ac:spMkLst>
            <pc:docMk/>
            <pc:sldMk cId="1150550049" sldId="289"/>
            <ac:spMk id="3" creationId="{C2D4EE0E-93D3-6B12-5286-7FA3B4AED1DB}"/>
          </ac:spMkLst>
        </pc:spChg>
        <pc:spChg chg="del">
          <ac:chgData name="Kari Klepp" userId="8b5598b4-1c3e-46c2-a06e-741b9ea3aad1" providerId="ADAL" clId="{0F69D91C-F8CD-4963-B724-3141E1EA0534}" dt="2023-02-08T14:13:16.474" v="7000" actId="478"/>
          <ac:spMkLst>
            <pc:docMk/>
            <pc:sldMk cId="1150550049" sldId="289"/>
            <ac:spMk id="6" creationId="{BEE0FBB1-F9EC-7342-F864-80DA8B3BFA97}"/>
          </ac:spMkLst>
        </pc:spChg>
        <pc:spChg chg="del">
          <ac:chgData name="Kari Klepp" userId="8b5598b4-1c3e-46c2-a06e-741b9ea3aad1" providerId="ADAL" clId="{0F69D91C-F8CD-4963-B724-3141E1EA0534}" dt="2023-02-08T14:13:13.503" v="6998" actId="478"/>
          <ac:spMkLst>
            <pc:docMk/>
            <pc:sldMk cId="1150550049" sldId="289"/>
            <ac:spMk id="8" creationId="{5990570B-C544-3077-2EC7-472803F4324A}"/>
          </ac:spMkLst>
        </pc:spChg>
        <pc:picChg chg="del">
          <ac:chgData name="Kari Klepp" userId="8b5598b4-1c3e-46c2-a06e-741b9ea3aad1" providerId="ADAL" clId="{0F69D91C-F8CD-4963-B724-3141E1EA0534}" dt="2023-02-08T14:13:17.495" v="7001" actId="478"/>
          <ac:picMkLst>
            <pc:docMk/>
            <pc:sldMk cId="1150550049" sldId="289"/>
            <ac:picMk id="5" creationId="{7BF4BB17-8A6B-A518-7538-0583720E49F6}"/>
          </ac:picMkLst>
        </pc:picChg>
        <pc:picChg chg="del">
          <ac:chgData name="Kari Klepp" userId="8b5598b4-1c3e-46c2-a06e-741b9ea3aad1" providerId="ADAL" clId="{0F69D91C-F8CD-4963-B724-3141E1EA0534}" dt="2023-02-08T14:13:14.626" v="6999" actId="478"/>
          <ac:picMkLst>
            <pc:docMk/>
            <pc:sldMk cId="1150550049" sldId="289"/>
            <ac:picMk id="7" creationId="{137EE564-AE1A-48C3-F64A-E51B6AA1A463}"/>
          </ac:picMkLst>
        </pc:picChg>
        <pc:picChg chg="del">
          <ac:chgData name="Kari Klepp" userId="8b5598b4-1c3e-46c2-a06e-741b9ea3aad1" providerId="ADAL" clId="{0F69D91C-F8CD-4963-B724-3141E1EA0534}" dt="2023-02-08T14:43:56.019" v="7444" actId="478"/>
          <ac:picMkLst>
            <pc:docMk/>
            <pc:sldMk cId="1150550049" sldId="289"/>
            <ac:picMk id="9" creationId="{F425E938-919D-5531-499D-A3FCE48382C9}"/>
          </ac:picMkLst>
        </pc:picChg>
        <pc:picChg chg="add del mod">
          <ac:chgData name="Kari Klepp" userId="8b5598b4-1c3e-46c2-a06e-741b9ea3aad1" providerId="ADAL" clId="{0F69D91C-F8CD-4963-B724-3141E1EA0534}" dt="2023-02-08T14:42:22.540" v="7442" actId="478"/>
          <ac:picMkLst>
            <pc:docMk/>
            <pc:sldMk cId="1150550049" sldId="289"/>
            <ac:picMk id="1026" creationId="{D8AFA431-88F2-9179-4DB0-4AA676FCDC9A}"/>
          </ac:picMkLst>
        </pc:picChg>
        <pc:picChg chg="add mod">
          <ac:chgData name="Kari Klepp" userId="8b5598b4-1c3e-46c2-a06e-741b9ea3aad1" providerId="ADAL" clId="{0F69D91C-F8CD-4963-B724-3141E1EA0534}" dt="2023-02-08T17:52:50.713" v="9223" actId="1076"/>
          <ac:picMkLst>
            <pc:docMk/>
            <pc:sldMk cId="1150550049" sldId="289"/>
            <ac:picMk id="1028" creationId="{5A1EB3F1-AF31-073C-FDAD-54217B970AC1}"/>
          </ac:picMkLst>
        </pc:picChg>
      </pc:sldChg>
      <pc:sldChg chg="addSp delSp modSp add mod">
        <pc:chgData name="Kari Klepp" userId="8b5598b4-1c3e-46c2-a06e-741b9ea3aad1" providerId="ADAL" clId="{0F69D91C-F8CD-4963-B724-3141E1EA0534}" dt="2023-02-09T07:49:21.940" v="11082" actId="20577"/>
        <pc:sldMkLst>
          <pc:docMk/>
          <pc:sldMk cId="775448712" sldId="290"/>
        </pc:sldMkLst>
        <pc:spChg chg="del">
          <ac:chgData name="Kari Klepp" userId="8b5598b4-1c3e-46c2-a06e-741b9ea3aad1" providerId="ADAL" clId="{0F69D91C-F8CD-4963-B724-3141E1EA0534}" dt="2023-02-08T13:32:59.750" v="5896" actId="478"/>
          <ac:spMkLst>
            <pc:docMk/>
            <pc:sldMk cId="775448712" sldId="290"/>
            <ac:spMk id="2" creationId="{69283705-41AD-0F69-E563-327C06231D1E}"/>
          </ac:spMkLst>
        </pc:spChg>
        <pc:spChg chg="add mod">
          <ac:chgData name="Kari Klepp" userId="8b5598b4-1c3e-46c2-a06e-741b9ea3aad1" providerId="ADAL" clId="{0F69D91C-F8CD-4963-B724-3141E1EA0534}" dt="2023-02-09T07:49:21.940" v="11082" actId="20577"/>
          <ac:spMkLst>
            <pc:docMk/>
            <pc:sldMk cId="775448712" sldId="290"/>
            <ac:spMk id="3" creationId="{1011B653-AC13-08EA-90EC-992C515F2537}"/>
          </ac:spMkLst>
        </pc:spChg>
        <pc:spChg chg="del">
          <ac:chgData name="Kari Klepp" userId="8b5598b4-1c3e-46c2-a06e-741b9ea3aad1" providerId="ADAL" clId="{0F69D91C-F8CD-4963-B724-3141E1EA0534}" dt="2023-02-08T13:33:07.070" v="5897" actId="478"/>
          <ac:spMkLst>
            <pc:docMk/>
            <pc:sldMk cId="775448712" sldId="290"/>
            <ac:spMk id="6" creationId="{BEE0FBB1-F9EC-7342-F864-80DA8B3BFA97}"/>
          </ac:spMkLst>
        </pc:spChg>
        <pc:spChg chg="del">
          <ac:chgData name="Kari Klepp" userId="8b5598b4-1c3e-46c2-a06e-741b9ea3aad1" providerId="ADAL" clId="{0F69D91C-F8CD-4963-B724-3141E1EA0534}" dt="2023-02-08T13:33:10.231" v="5899" actId="478"/>
          <ac:spMkLst>
            <pc:docMk/>
            <pc:sldMk cId="775448712" sldId="290"/>
            <ac:spMk id="8" creationId="{5990570B-C544-3077-2EC7-472803F4324A}"/>
          </ac:spMkLst>
        </pc:spChg>
        <pc:picChg chg="mod">
          <ac:chgData name="Kari Klepp" userId="8b5598b4-1c3e-46c2-a06e-741b9ea3aad1" providerId="ADAL" clId="{0F69D91C-F8CD-4963-B724-3141E1EA0534}" dt="2023-02-09T07:48:30.510" v="11058" actId="1076"/>
          <ac:picMkLst>
            <pc:docMk/>
            <pc:sldMk cId="775448712" sldId="290"/>
            <ac:picMk id="2" creationId="{8F56029F-5EFA-5BB0-BB1F-F1832638B6EF}"/>
          </ac:picMkLst>
        </pc:picChg>
        <pc:picChg chg="del">
          <ac:chgData name="Kari Klepp" userId="8b5598b4-1c3e-46c2-a06e-741b9ea3aad1" providerId="ADAL" clId="{0F69D91C-F8CD-4963-B724-3141E1EA0534}" dt="2023-02-08T13:33:08.159" v="5898" actId="478"/>
          <ac:picMkLst>
            <pc:docMk/>
            <pc:sldMk cId="775448712" sldId="290"/>
            <ac:picMk id="5" creationId="{7BF4BB17-8A6B-A518-7538-0583720E49F6}"/>
          </ac:picMkLst>
        </pc:picChg>
        <pc:picChg chg="del">
          <ac:chgData name="Kari Klepp" userId="8b5598b4-1c3e-46c2-a06e-741b9ea3aad1" providerId="ADAL" clId="{0F69D91C-F8CD-4963-B724-3141E1EA0534}" dt="2023-02-08T13:33:11.299" v="5900" actId="478"/>
          <ac:picMkLst>
            <pc:docMk/>
            <pc:sldMk cId="775448712" sldId="290"/>
            <ac:picMk id="7" creationId="{137EE564-AE1A-48C3-F64A-E51B6AA1A463}"/>
          </ac:picMkLst>
        </pc:picChg>
        <pc:picChg chg="del">
          <ac:chgData name="Kari Klepp" userId="8b5598b4-1c3e-46c2-a06e-741b9ea3aad1" providerId="ADAL" clId="{0F69D91C-F8CD-4963-B724-3141E1EA0534}" dt="2023-02-09T07:37:55.660" v="11028" actId="478"/>
          <ac:picMkLst>
            <pc:docMk/>
            <pc:sldMk cId="775448712" sldId="290"/>
            <ac:picMk id="9" creationId="{F425E938-919D-5531-499D-A3FCE48382C9}"/>
          </ac:picMkLst>
        </pc:picChg>
      </pc:sldChg>
      <pc:sldChg chg="addSp delSp modSp add mod addCm delCm">
        <pc:chgData name="Kari Klepp" userId="8b5598b4-1c3e-46c2-a06e-741b9ea3aad1" providerId="ADAL" clId="{0F69D91C-F8CD-4963-B724-3141E1EA0534}" dt="2023-02-14T11:49:18.006" v="20492"/>
        <pc:sldMkLst>
          <pc:docMk/>
          <pc:sldMk cId="2645077106" sldId="291"/>
        </pc:sldMkLst>
        <pc:spChg chg="add mod">
          <ac:chgData name="Kari Klepp" userId="8b5598b4-1c3e-46c2-a06e-741b9ea3aad1" providerId="ADAL" clId="{0F69D91C-F8CD-4963-B724-3141E1EA0534}" dt="2023-02-14T11:18:02.931" v="20106" actId="20577"/>
          <ac:spMkLst>
            <pc:docMk/>
            <pc:sldMk cId="2645077106" sldId="291"/>
            <ac:spMk id="2" creationId="{162E0CD6-15C1-E160-85D2-6B89806A2B0E}"/>
          </ac:spMkLst>
        </pc:spChg>
        <pc:spChg chg="mod">
          <ac:chgData name="Kari Klepp" userId="8b5598b4-1c3e-46c2-a06e-741b9ea3aad1" providerId="ADAL" clId="{0F69D91C-F8CD-4963-B724-3141E1EA0534}" dt="2023-02-14T11:49:15.256" v="20491" actId="20577"/>
          <ac:spMkLst>
            <pc:docMk/>
            <pc:sldMk cId="2645077106" sldId="291"/>
            <ac:spMk id="3" creationId="{1011B653-AC13-08EA-90EC-992C515F2537}"/>
          </ac:spMkLst>
        </pc:spChg>
        <pc:spChg chg="add mod">
          <ac:chgData name="Kari Klepp" userId="8b5598b4-1c3e-46c2-a06e-741b9ea3aad1" providerId="ADAL" clId="{0F69D91C-F8CD-4963-B724-3141E1EA0534}" dt="2023-02-08T13:47:41.149" v="6199" actId="20577"/>
          <ac:spMkLst>
            <pc:docMk/>
            <pc:sldMk cId="2645077106" sldId="291"/>
            <ac:spMk id="7" creationId="{71F2E1B1-3135-63C7-E770-221D15DA9816}"/>
          </ac:spMkLst>
        </pc:spChg>
        <pc:picChg chg="add mod modCrop">
          <ac:chgData name="Kari Klepp" userId="8b5598b4-1c3e-46c2-a06e-741b9ea3aad1" providerId="ADAL" clId="{0F69D91C-F8CD-4963-B724-3141E1EA0534}" dt="2023-02-08T13:47:19.898" v="6177" actId="1076"/>
          <ac:picMkLst>
            <pc:docMk/>
            <pc:sldMk cId="2645077106" sldId="291"/>
            <ac:picMk id="4" creationId="{F65E94BA-6CAC-7E59-5D32-CAD552E84616}"/>
          </ac:picMkLst>
        </pc:picChg>
        <pc:picChg chg="add mod">
          <ac:chgData name="Kari Klepp" userId="8b5598b4-1c3e-46c2-a06e-741b9ea3aad1" providerId="ADAL" clId="{0F69D91C-F8CD-4963-B724-3141E1EA0534}" dt="2023-02-14T11:18:52.984" v="20110" actId="1076"/>
          <ac:picMkLst>
            <pc:docMk/>
            <pc:sldMk cId="2645077106" sldId="291"/>
            <ac:picMk id="6" creationId="{10B4C017-D70F-B83D-8F58-839B498EE089}"/>
          </ac:picMkLst>
        </pc:picChg>
        <pc:picChg chg="add del">
          <ac:chgData name="Kari Klepp" userId="8b5598b4-1c3e-46c2-a06e-741b9ea3aad1" providerId="ADAL" clId="{0F69D91C-F8CD-4963-B724-3141E1EA0534}" dt="2023-02-08T13:45:41.398" v="6155" actId="478"/>
          <ac:picMkLst>
            <pc:docMk/>
            <pc:sldMk cId="2645077106" sldId="291"/>
            <ac:picMk id="6" creationId="{9F313540-D0BA-2D3B-CE3D-2287E7C9192C}"/>
          </ac:picMkLst>
        </pc:picChg>
        <pc:picChg chg="del">
          <ac:chgData name="Kari Klepp" userId="8b5598b4-1c3e-46c2-a06e-741b9ea3aad1" providerId="ADAL" clId="{0F69D91C-F8CD-4963-B724-3141E1EA0534}" dt="2023-02-08T13:44:51.271" v="6152" actId="478"/>
          <ac:picMkLst>
            <pc:docMk/>
            <pc:sldMk cId="2645077106" sldId="291"/>
            <ac:picMk id="9" creationId="{F425E938-919D-5531-499D-A3FCE48382C9}"/>
          </ac:picMkLst>
        </pc:picChg>
      </pc:sldChg>
      <pc:sldChg chg="addSp delSp modSp add mod">
        <pc:chgData name="Kari Klepp" userId="8b5598b4-1c3e-46c2-a06e-741b9ea3aad1" providerId="ADAL" clId="{0F69D91C-F8CD-4963-B724-3141E1EA0534}" dt="2023-02-14T11:19:01.642" v="20112" actId="1076"/>
        <pc:sldMkLst>
          <pc:docMk/>
          <pc:sldMk cId="4183625351" sldId="292"/>
        </pc:sldMkLst>
        <pc:spChg chg="del mod">
          <ac:chgData name="Kari Klepp" userId="8b5598b4-1c3e-46c2-a06e-741b9ea3aad1" providerId="ADAL" clId="{0F69D91C-F8CD-4963-B724-3141E1EA0534}" dt="2023-02-08T13:50:51.189" v="6208" actId="478"/>
          <ac:spMkLst>
            <pc:docMk/>
            <pc:sldMk cId="4183625351" sldId="292"/>
            <ac:spMk id="3" creationId="{1011B653-AC13-08EA-90EC-992C515F2537}"/>
          </ac:spMkLst>
        </pc:spChg>
        <pc:spChg chg="add mod">
          <ac:chgData name="Kari Klepp" userId="8b5598b4-1c3e-46c2-a06e-741b9ea3aad1" providerId="ADAL" clId="{0F69D91C-F8CD-4963-B724-3141E1EA0534}" dt="2023-02-13T11:20:13.036" v="19527" actId="20577"/>
          <ac:spMkLst>
            <pc:docMk/>
            <pc:sldMk cId="4183625351" sldId="292"/>
            <ac:spMk id="6" creationId="{90675000-40E2-AB86-3F36-DED4FDCEA195}"/>
          </ac:spMkLst>
        </pc:spChg>
        <pc:spChg chg="del">
          <ac:chgData name="Kari Klepp" userId="8b5598b4-1c3e-46c2-a06e-741b9ea3aad1" providerId="ADAL" clId="{0F69D91C-F8CD-4963-B724-3141E1EA0534}" dt="2023-02-08T13:50:54.409" v="6209" actId="478"/>
          <ac:spMkLst>
            <pc:docMk/>
            <pc:sldMk cId="4183625351" sldId="292"/>
            <ac:spMk id="7" creationId="{71F2E1B1-3135-63C7-E770-221D15DA9816}"/>
          </ac:spMkLst>
        </pc:spChg>
        <pc:spChg chg="add mod">
          <ac:chgData name="Kari Klepp" userId="8b5598b4-1c3e-46c2-a06e-741b9ea3aad1" providerId="ADAL" clId="{0F69D91C-F8CD-4963-B724-3141E1EA0534}" dt="2023-02-14T11:18:21.012" v="20107" actId="114"/>
          <ac:spMkLst>
            <pc:docMk/>
            <pc:sldMk cId="4183625351" sldId="292"/>
            <ac:spMk id="8" creationId="{50B4BA87-E505-1DBC-0A45-FB326891A720}"/>
          </ac:spMkLst>
        </pc:spChg>
        <pc:picChg chg="add mod">
          <ac:chgData name="Kari Klepp" userId="8b5598b4-1c3e-46c2-a06e-741b9ea3aad1" providerId="ADAL" clId="{0F69D91C-F8CD-4963-B724-3141E1EA0534}" dt="2023-02-14T11:19:01.642" v="20112" actId="1076"/>
          <ac:picMkLst>
            <pc:docMk/>
            <pc:sldMk cId="4183625351" sldId="292"/>
            <ac:picMk id="2" creationId="{B9968133-70DF-90E5-2037-2F1249F6FD32}"/>
          </ac:picMkLst>
        </pc:picChg>
        <pc:picChg chg="del">
          <ac:chgData name="Kari Klepp" userId="8b5598b4-1c3e-46c2-a06e-741b9ea3aad1" providerId="ADAL" clId="{0F69D91C-F8CD-4963-B724-3141E1EA0534}" dt="2023-02-08T13:50:48.268" v="6206" actId="478"/>
          <ac:picMkLst>
            <pc:docMk/>
            <pc:sldMk cId="4183625351" sldId="292"/>
            <ac:picMk id="4" creationId="{F65E94BA-6CAC-7E59-5D32-CAD552E84616}"/>
          </ac:picMkLst>
        </pc:picChg>
        <pc:picChg chg="add mod modCrop">
          <ac:chgData name="Kari Klepp" userId="8b5598b4-1c3e-46c2-a06e-741b9ea3aad1" providerId="ADAL" clId="{0F69D91C-F8CD-4963-B724-3141E1EA0534}" dt="2023-02-08T13:55:07.946" v="6217" actId="1076"/>
          <ac:picMkLst>
            <pc:docMk/>
            <pc:sldMk cId="4183625351" sldId="292"/>
            <ac:picMk id="5" creationId="{B846A27F-22BF-4BAC-27B8-A9428138FF76}"/>
          </ac:picMkLst>
        </pc:picChg>
      </pc:sldChg>
      <pc:sldChg chg="addSp delSp modSp add mod">
        <pc:chgData name="Kari Klepp" userId="8b5598b4-1c3e-46c2-a06e-741b9ea3aad1" providerId="ADAL" clId="{0F69D91C-F8CD-4963-B724-3141E1EA0534}" dt="2023-02-14T11:19:11.585" v="20114" actId="1076"/>
        <pc:sldMkLst>
          <pc:docMk/>
          <pc:sldMk cId="360933117" sldId="293"/>
        </pc:sldMkLst>
        <pc:spChg chg="mod">
          <ac:chgData name="Kari Klepp" userId="8b5598b4-1c3e-46c2-a06e-741b9ea3aad1" providerId="ADAL" clId="{0F69D91C-F8CD-4963-B724-3141E1EA0534}" dt="2023-02-08T17:52:38.991" v="9222" actId="20577"/>
          <ac:spMkLst>
            <pc:docMk/>
            <pc:sldMk cId="360933117" sldId="293"/>
            <ac:spMk id="6" creationId="{90675000-40E2-AB86-3F36-DED4FDCEA195}"/>
          </ac:spMkLst>
        </pc:spChg>
        <pc:spChg chg="mod">
          <ac:chgData name="Kari Klepp" userId="8b5598b4-1c3e-46c2-a06e-741b9ea3aad1" providerId="ADAL" clId="{0F69D91C-F8CD-4963-B724-3141E1EA0534}" dt="2023-02-14T11:18:25.573" v="20108" actId="114"/>
          <ac:spMkLst>
            <pc:docMk/>
            <pc:sldMk cId="360933117" sldId="293"/>
            <ac:spMk id="8" creationId="{50B4BA87-E505-1DBC-0A45-FB326891A720}"/>
          </ac:spMkLst>
        </pc:spChg>
        <pc:picChg chg="add mod">
          <ac:chgData name="Kari Klepp" userId="8b5598b4-1c3e-46c2-a06e-741b9ea3aad1" providerId="ADAL" clId="{0F69D91C-F8CD-4963-B724-3141E1EA0534}" dt="2023-02-14T11:19:11.585" v="20114" actId="1076"/>
          <ac:picMkLst>
            <pc:docMk/>
            <pc:sldMk cId="360933117" sldId="293"/>
            <ac:picMk id="2" creationId="{42533090-58F4-C1A2-D87E-C23AE8601F9F}"/>
          </ac:picMkLst>
        </pc:picChg>
        <pc:picChg chg="add mod modCrop">
          <ac:chgData name="Kari Klepp" userId="8b5598b4-1c3e-46c2-a06e-741b9ea3aad1" providerId="ADAL" clId="{0F69D91C-F8CD-4963-B724-3141E1EA0534}" dt="2023-02-08T14:12:29.839" v="6996" actId="1076"/>
          <ac:picMkLst>
            <pc:docMk/>
            <pc:sldMk cId="360933117" sldId="293"/>
            <ac:picMk id="3" creationId="{C1D66DB2-886F-2433-49D3-1C0C03855A1B}"/>
          </ac:picMkLst>
        </pc:picChg>
        <pc:picChg chg="del">
          <ac:chgData name="Kari Klepp" userId="8b5598b4-1c3e-46c2-a06e-741b9ea3aad1" providerId="ADAL" clId="{0F69D91C-F8CD-4963-B724-3141E1EA0534}" dt="2023-02-08T14:12:09.025" v="6991" actId="478"/>
          <ac:picMkLst>
            <pc:docMk/>
            <pc:sldMk cId="360933117" sldId="293"/>
            <ac:picMk id="5" creationId="{B846A27F-22BF-4BAC-27B8-A9428138FF76}"/>
          </ac:picMkLst>
        </pc:picChg>
      </pc:sldChg>
      <pc:sldChg chg="delSp modSp mod addCm">
        <pc:chgData name="Kari Klepp" userId="8b5598b4-1c3e-46c2-a06e-741b9ea3aad1" providerId="ADAL" clId="{0F69D91C-F8CD-4963-B724-3141E1EA0534}" dt="2023-02-09T07:55:45.811" v="11116" actId="20577"/>
        <pc:sldMkLst>
          <pc:docMk/>
          <pc:sldMk cId="894745870" sldId="294"/>
        </pc:sldMkLst>
        <pc:spChg chg="mod">
          <ac:chgData name="Kari Klepp" userId="8b5598b4-1c3e-46c2-a06e-741b9ea3aad1" providerId="ADAL" clId="{0F69D91C-F8CD-4963-B724-3141E1EA0534}" dt="2023-02-09T07:55:45.811" v="11116" actId="20577"/>
          <ac:spMkLst>
            <pc:docMk/>
            <pc:sldMk cId="894745870" sldId="294"/>
            <ac:spMk id="3" creationId="{1011B653-AC13-08EA-90EC-992C515F2537}"/>
          </ac:spMkLst>
        </pc:spChg>
        <pc:picChg chg="mod">
          <ac:chgData name="Kari Klepp" userId="8b5598b4-1c3e-46c2-a06e-741b9ea3aad1" providerId="ADAL" clId="{0F69D91C-F8CD-4963-B724-3141E1EA0534}" dt="2023-02-09T07:49:47.544" v="11086" actId="14100"/>
          <ac:picMkLst>
            <pc:docMk/>
            <pc:sldMk cId="894745870" sldId="294"/>
            <ac:picMk id="2" creationId="{7866514E-AD7C-3CF3-CF6A-6ED64C92DF4F}"/>
          </ac:picMkLst>
        </pc:picChg>
        <pc:picChg chg="del">
          <ac:chgData name="Kari Klepp" userId="8b5598b4-1c3e-46c2-a06e-741b9ea3aad1" providerId="ADAL" clId="{0F69D91C-F8CD-4963-B724-3141E1EA0534}" dt="2023-02-09T07:37:52.386" v="11027" actId="478"/>
          <ac:picMkLst>
            <pc:docMk/>
            <pc:sldMk cId="894745870" sldId="294"/>
            <ac:picMk id="9" creationId="{F425E938-919D-5531-499D-A3FCE48382C9}"/>
          </ac:picMkLst>
        </pc:picChg>
      </pc:sldChg>
      <pc:sldChg chg="add del">
        <pc:chgData name="Kari Klepp" userId="8b5598b4-1c3e-46c2-a06e-741b9ea3aad1" providerId="ADAL" clId="{0F69D91C-F8CD-4963-B724-3141E1EA0534}" dt="2023-02-07T09:06:39.698" v="1399" actId="2696"/>
        <pc:sldMkLst>
          <pc:docMk/>
          <pc:sldMk cId="4137281269" sldId="298"/>
        </pc:sldMkLst>
      </pc:sldChg>
      <pc:sldChg chg="modSp add del mod">
        <pc:chgData name="Kari Klepp" userId="8b5598b4-1c3e-46c2-a06e-741b9ea3aad1" providerId="ADAL" clId="{0F69D91C-F8CD-4963-B724-3141E1EA0534}" dt="2023-02-07T09:10:45.532" v="1485" actId="2696"/>
        <pc:sldMkLst>
          <pc:docMk/>
          <pc:sldMk cId="2751119922" sldId="299"/>
        </pc:sldMkLst>
        <pc:spChg chg="mod">
          <ac:chgData name="Kari Klepp" userId="8b5598b4-1c3e-46c2-a06e-741b9ea3aad1" providerId="ADAL" clId="{0F69D91C-F8CD-4963-B724-3141E1EA0534}" dt="2023-02-07T09:07:18.325" v="1413" actId="12"/>
          <ac:spMkLst>
            <pc:docMk/>
            <pc:sldMk cId="2751119922" sldId="299"/>
            <ac:spMk id="2" creationId="{36409434-92B8-86DC-41EA-5B82B927858B}"/>
          </ac:spMkLst>
        </pc:spChg>
      </pc:sldChg>
      <pc:sldChg chg="modSp del mod">
        <pc:chgData name="Kari Klepp" userId="8b5598b4-1c3e-46c2-a06e-741b9ea3aad1" providerId="ADAL" clId="{0F69D91C-F8CD-4963-B724-3141E1EA0534}" dt="2023-02-13T11:19:58.842" v="19526" actId="2696"/>
        <pc:sldMkLst>
          <pc:docMk/>
          <pc:sldMk cId="684559071" sldId="325"/>
        </pc:sldMkLst>
        <pc:spChg chg="mod">
          <ac:chgData name="Kari Klepp" userId="8b5598b4-1c3e-46c2-a06e-741b9ea3aad1" providerId="ADAL" clId="{0F69D91C-F8CD-4963-B724-3141E1EA0534}" dt="2023-02-13T06:49:59.733" v="12364" actId="13926"/>
          <ac:spMkLst>
            <pc:docMk/>
            <pc:sldMk cId="684559071" sldId="325"/>
            <ac:spMk id="2" creationId="{36409434-92B8-86DC-41EA-5B82B927858B}"/>
          </ac:spMkLst>
        </pc:spChg>
      </pc:sldChg>
      <pc:sldChg chg="modSp add mod ord">
        <pc:chgData name="Kari Klepp" userId="8b5598b4-1c3e-46c2-a06e-741b9ea3aad1" providerId="ADAL" clId="{0F69D91C-F8CD-4963-B724-3141E1EA0534}" dt="2023-02-13T09:09:42.719" v="12838" actId="20577"/>
        <pc:sldMkLst>
          <pc:docMk/>
          <pc:sldMk cId="2046329603" sldId="326"/>
        </pc:sldMkLst>
        <pc:spChg chg="mod">
          <ac:chgData name="Kari Klepp" userId="8b5598b4-1c3e-46c2-a06e-741b9ea3aad1" providerId="ADAL" clId="{0F69D91C-F8CD-4963-B724-3141E1EA0534}" dt="2023-02-13T09:09:42.719" v="12838" actId="20577"/>
          <ac:spMkLst>
            <pc:docMk/>
            <pc:sldMk cId="2046329603" sldId="326"/>
            <ac:spMk id="2" creationId="{FC22BEC9-3EA1-52CC-21B8-B4C8C6DC063A}"/>
          </ac:spMkLst>
        </pc:spChg>
      </pc:sldChg>
      <pc:sldChg chg="modSp add mod ord">
        <pc:chgData name="Kari Klepp" userId="8b5598b4-1c3e-46c2-a06e-741b9ea3aad1" providerId="ADAL" clId="{0F69D91C-F8CD-4963-B724-3141E1EA0534}" dt="2023-02-14T11:42:10.417" v="20275" actId="13926"/>
        <pc:sldMkLst>
          <pc:docMk/>
          <pc:sldMk cId="3390535137" sldId="327"/>
        </pc:sldMkLst>
        <pc:spChg chg="mod">
          <ac:chgData name="Kari Klepp" userId="8b5598b4-1c3e-46c2-a06e-741b9ea3aad1" providerId="ADAL" clId="{0F69D91C-F8CD-4963-B724-3141E1EA0534}" dt="2023-02-14T11:42:10.417" v="20275" actId="13926"/>
          <ac:spMkLst>
            <pc:docMk/>
            <pc:sldMk cId="3390535137" sldId="327"/>
            <ac:spMk id="2" creationId="{69283705-41AD-0F69-E563-327C06231D1E}"/>
          </ac:spMkLst>
        </pc:spChg>
      </pc:sldChg>
      <pc:sldChg chg="modSp add mod addCm delCm modCm">
        <pc:chgData name="Kari Klepp" userId="8b5598b4-1c3e-46c2-a06e-741b9ea3aad1" providerId="ADAL" clId="{0F69D91C-F8CD-4963-B724-3141E1EA0534}" dt="2023-02-14T11:42:23.829" v="20277" actId="20577"/>
        <pc:sldMkLst>
          <pc:docMk/>
          <pc:sldMk cId="2897467146" sldId="328"/>
        </pc:sldMkLst>
        <pc:spChg chg="mod">
          <ac:chgData name="Kari Klepp" userId="8b5598b4-1c3e-46c2-a06e-741b9ea3aad1" providerId="ADAL" clId="{0F69D91C-F8CD-4963-B724-3141E1EA0534}" dt="2023-02-14T11:42:23.829" v="20277" actId="20577"/>
          <ac:spMkLst>
            <pc:docMk/>
            <pc:sldMk cId="2897467146" sldId="328"/>
            <ac:spMk id="2" creationId="{69283705-41AD-0F69-E563-327C06231D1E}"/>
          </ac:spMkLst>
        </pc:spChg>
      </pc:sldChg>
      <pc:sldChg chg="modSp add mod">
        <pc:chgData name="Kari Klepp" userId="8b5598b4-1c3e-46c2-a06e-741b9ea3aad1" providerId="ADAL" clId="{0F69D91C-F8CD-4963-B724-3141E1EA0534}" dt="2023-02-15T11:46:07.374" v="21529" actId="20577"/>
        <pc:sldMkLst>
          <pc:docMk/>
          <pc:sldMk cId="166296423" sldId="329"/>
        </pc:sldMkLst>
        <pc:spChg chg="mod">
          <ac:chgData name="Kari Klepp" userId="8b5598b4-1c3e-46c2-a06e-741b9ea3aad1" providerId="ADAL" clId="{0F69D91C-F8CD-4963-B724-3141E1EA0534}" dt="2023-02-15T11:46:07.374" v="21529" actId="20577"/>
          <ac:spMkLst>
            <pc:docMk/>
            <pc:sldMk cId="166296423" sldId="329"/>
            <ac:spMk id="2" creationId="{69283705-41AD-0F69-E563-327C06231D1E}"/>
          </ac:spMkLst>
        </pc:spChg>
      </pc:sldChg>
      <pc:sldChg chg="modSp add mod">
        <pc:chgData name="Kari Klepp" userId="8b5598b4-1c3e-46c2-a06e-741b9ea3aad1" providerId="ADAL" clId="{0F69D91C-F8CD-4963-B724-3141E1EA0534}" dt="2023-02-13T09:41:20.494" v="15108" actId="20577"/>
        <pc:sldMkLst>
          <pc:docMk/>
          <pc:sldMk cId="2536051120" sldId="330"/>
        </pc:sldMkLst>
        <pc:spChg chg="mod">
          <ac:chgData name="Kari Klepp" userId="8b5598b4-1c3e-46c2-a06e-741b9ea3aad1" providerId="ADAL" clId="{0F69D91C-F8CD-4963-B724-3141E1EA0534}" dt="2023-02-13T09:41:20.494" v="15108" actId="20577"/>
          <ac:spMkLst>
            <pc:docMk/>
            <pc:sldMk cId="2536051120" sldId="330"/>
            <ac:spMk id="2" creationId="{69283705-41AD-0F69-E563-327C06231D1E}"/>
          </ac:spMkLst>
        </pc:spChg>
      </pc:sldChg>
      <pc:sldChg chg="modSp add mod">
        <pc:chgData name="Kari Klepp" userId="8b5598b4-1c3e-46c2-a06e-741b9ea3aad1" providerId="ADAL" clId="{0F69D91C-F8CD-4963-B724-3141E1EA0534}" dt="2023-02-14T11:43:28.999" v="20278" actId="20577"/>
        <pc:sldMkLst>
          <pc:docMk/>
          <pc:sldMk cId="2631235628" sldId="331"/>
        </pc:sldMkLst>
        <pc:spChg chg="mod">
          <ac:chgData name="Kari Klepp" userId="8b5598b4-1c3e-46c2-a06e-741b9ea3aad1" providerId="ADAL" clId="{0F69D91C-F8CD-4963-B724-3141E1EA0534}" dt="2023-02-14T11:43:28.999" v="20278" actId="20577"/>
          <ac:spMkLst>
            <pc:docMk/>
            <pc:sldMk cId="2631235628" sldId="331"/>
            <ac:spMk id="2" creationId="{69283705-41AD-0F69-E563-327C06231D1E}"/>
          </ac:spMkLst>
        </pc:spChg>
      </pc:sldChg>
      <pc:sldChg chg="addSp delSp modSp add mod">
        <pc:chgData name="Kari Klepp" userId="8b5598b4-1c3e-46c2-a06e-741b9ea3aad1" providerId="ADAL" clId="{0F69D91C-F8CD-4963-B724-3141E1EA0534}" dt="2023-02-14T11:44:06.200" v="20281"/>
        <pc:sldMkLst>
          <pc:docMk/>
          <pc:sldMk cId="2174845280" sldId="332"/>
        </pc:sldMkLst>
        <pc:spChg chg="mod">
          <ac:chgData name="Kari Klepp" userId="8b5598b4-1c3e-46c2-a06e-741b9ea3aad1" providerId="ADAL" clId="{0F69D91C-F8CD-4963-B724-3141E1EA0534}" dt="2023-02-14T11:44:06.200" v="20281"/>
          <ac:spMkLst>
            <pc:docMk/>
            <pc:sldMk cId="2174845280" sldId="332"/>
            <ac:spMk id="2" creationId="{69283705-41AD-0F69-E563-327C06231D1E}"/>
          </ac:spMkLst>
        </pc:spChg>
        <pc:spChg chg="add mod">
          <ac:chgData name="Kari Klepp" userId="8b5598b4-1c3e-46c2-a06e-741b9ea3aad1" providerId="ADAL" clId="{0F69D91C-F8CD-4963-B724-3141E1EA0534}" dt="2023-02-13T09:49:25.197" v="15831" actId="571"/>
          <ac:spMkLst>
            <pc:docMk/>
            <pc:sldMk cId="2174845280" sldId="332"/>
            <ac:spMk id="4" creationId="{F0F26B3D-5634-713E-E4E3-C35864AE930C}"/>
          </ac:spMkLst>
        </pc:spChg>
        <pc:spChg chg="del">
          <ac:chgData name="Kari Klepp" userId="8b5598b4-1c3e-46c2-a06e-741b9ea3aad1" providerId="ADAL" clId="{0F69D91C-F8CD-4963-B724-3141E1EA0534}" dt="2023-02-13T09:49:59.266" v="15855" actId="478"/>
          <ac:spMkLst>
            <pc:docMk/>
            <pc:sldMk cId="2174845280" sldId="332"/>
            <ac:spMk id="8" creationId="{5990570B-C544-3077-2EC7-472803F4324A}"/>
          </ac:spMkLst>
        </pc:spChg>
        <pc:picChg chg="add mod">
          <ac:chgData name="Kari Klepp" userId="8b5598b4-1c3e-46c2-a06e-741b9ea3aad1" providerId="ADAL" clId="{0F69D91C-F8CD-4963-B724-3141E1EA0534}" dt="2023-02-13T09:49:25.197" v="15831" actId="571"/>
          <ac:picMkLst>
            <pc:docMk/>
            <pc:sldMk cId="2174845280" sldId="332"/>
            <ac:picMk id="3" creationId="{17592DBD-5BE2-DACE-4F99-F3977A26A5BD}"/>
          </ac:picMkLst>
        </pc:picChg>
        <pc:picChg chg="mod">
          <ac:chgData name="Kari Klepp" userId="8b5598b4-1c3e-46c2-a06e-741b9ea3aad1" providerId="ADAL" clId="{0F69D91C-F8CD-4963-B724-3141E1EA0534}" dt="2023-02-13T09:49:28.072" v="15832" actId="1076"/>
          <ac:picMkLst>
            <pc:docMk/>
            <pc:sldMk cId="2174845280" sldId="332"/>
            <ac:picMk id="7" creationId="{137EE564-AE1A-48C3-F64A-E51B6AA1A463}"/>
          </ac:picMkLst>
        </pc:picChg>
      </pc:sldChg>
      <pc:sldChg chg="addSp delSp modSp add mod">
        <pc:chgData name="Kari Klepp" userId="8b5598b4-1c3e-46c2-a06e-741b9ea3aad1" providerId="ADAL" clId="{0F69D91C-F8CD-4963-B724-3141E1EA0534}" dt="2023-02-13T10:01:34.489" v="16901" actId="20577"/>
        <pc:sldMkLst>
          <pc:docMk/>
          <pc:sldMk cId="2122457209" sldId="333"/>
        </pc:sldMkLst>
        <pc:spChg chg="mod">
          <ac:chgData name="Kari Klepp" userId="8b5598b4-1c3e-46c2-a06e-741b9ea3aad1" providerId="ADAL" clId="{0F69D91C-F8CD-4963-B724-3141E1EA0534}" dt="2023-02-13T10:01:34.489" v="16901" actId="20577"/>
          <ac:spMkLst>
            <pc:docMk/>
            <pc:sldMk cId="2122457209" sldId="333"/>
            <ac:spMk id="2" creationId="{69283705-41AD-0F69-E563-327C06231D1E}"/>
          </ac:spMkLst>
        </pc:spChg>
        <pc:spChg chg="add del mod">
          <ac:chgData name="Kari Klepp" userId="8b5598b4-1c3e-46c2-a06e-741b9ea3aad1" providerId="ADAL" clId="{0F69D91C-F8CD-4963-B724-3141E1EA0534}" dt="2023-02-13T09:57:55.181" v="16541" actId="478"/>
          <ac:spMkLst>
            <pc:docMk/>
            <pc:sldMk cId="2122457209" sldId="333"/>
            <ac:spMk id="9" creationId="{E3DFC68A-2AAD-8112-6FB3-9DF88D096132}"/>
          </ac:spMkLst>
        </pc:spChg>
        <pc:picChg chg="add del mod">
          <ac:chgData name="Kari Klepp" userId="8b5598b4-1c3e-46c2-a06e-741b9ea3aad1" providerId="ADAL" clId="{0F69D91C-F8CD-4963-B724-3141E1EA0534}" dt="2023-02-13T09:57:33.650" v="16477" actId="478"/>
          <ac:picMkLst>
            <pc:docMk/>
            <pc:sldMk cId="2122457209" sldId="333"/>
            <ac:picMk id="8" creationId="{8FD2E127-3233-B038-95D2-5902924C10F4}"/>
          </ac:picMkLst>
        </pc:picChg>
      </pc:sldChg>
      <pc:sldChg chg="modSp add mod">
        <pc:chgData name="Kari Klepp" userId="8b5598b4-1c3e-46c2-a06e-741b9ea3aad1" providerId="ADAL" clId="{0F69D91C-F8CD-4963-B724-3141E1EA0534}" dt="2023-02-13T10:07:08.781" v="17134" actId="20577"/>
        <pc:sldMkLst>
          <pc:docMk/>
          <pc:sldMk cId="1825215473" sldId="334"/>
        </pc:sldMkLst>
        <pc:spChg chg="mod">
          <ac:chgData name="Kari Klepp" userId="8b5598b4-1c3e-46c2-a06e-741b9ea3aad1" providerId="ADAL" clId="{0F69D91C-F8CD-4963-B724-3141E1EA0534}" dt="2023-02-13T10:07:08.781" v="17134" actId="20577"/>
          <ac:spMkLst>
            <pc:docMk/>
            <pc:sldMk cId="1825215473" sldId="334"/>
            <ac:spMk id="2" creationId="{69283705-41AD-0F69-E563-327C06231D1E}"/>
          </ac:spMkLst>
        </pc:spChg>
      </pc:sldChg>
      <pc:sldChg chg="modSp add mod">
        <pc:chgData name="Kari Klepp" userId="8b5598b4-1c3e-46c2-a06e-741b9ea3aad1" providerId="ADAL" clId="{0F69D91C-F8CD-4963-B724-3141E1EA0534}" dt="2023-02-14T11:45:29.156" v="20283" actId="13926"/>
        <pc:sldMkLst>
          <pc:docMk/>
          <pc:sldMk cId="2635594489" sldId="335"/>
        </pc:sldMkLst>
        <pc:spChg chg="mod">
          <ac:chgData name="Kari Klepp" userId="8b5598b4-1c3e-46c2-a06e-741b9ea3aad1" providerId="ADAL" clId="{0F69D91C-F8CD-4963-B724-3141E1EA0534}" dt="2023-02-14T11:45:29.156" v="20283" actId="13926"/>
          <ac:spMkLst>
            <pc:docMk/>
            <pc:sldMk cId="2635594489" sldId="335"/>
            <ac:spMk id="2" creationId="{69283705-41AD-0F69-E563-327C06231D1E}"/>
          </ac:spMkLst>
        </pc:spChg>
      </pc:sldChg>
      <pc:sldChg chg="modSp add mod">
        <pc:chgData name="Kari Klepp" userId="8b5598b4-1c3e-46c2-a06e-741b9ea3aad1" providerId="ADAL" clId="{0F69D91C-F8CD-4963-B724-3141E1EA0534}" dt="2023-02-14T11:46:14.391" v="20291" actId="20577"/>
        <pc:sldMkLst>
          <pc:docMk/>
          <pc:sldMk cId="155247627" sldId="336"/>
        </pc:sldMkLst>
        <pc:spChg chg="mod">
          <ac:chgData name="Kari Klepp" userId="8b5598b4-1c3e-46c2-a06e-741b9ea3aad1" providerId="ADAL" clId="{0F69D91C-F8CD-4963-B724-3141E1EA0534}" dt="2023-02-14T11:46:14.391" v="20291" actId="20577"/>
          <ac:spMkLst>
            <pc:docMk/>
            <pc:sldMk cId="155247627" sldId="336"/>
            <ac:spMk id="2" creationId="{69283705-41AD-0F69-E563-327C06231D1E}"/>
          </ac:spMkLst>
        </pc:spChg>
      </pc:sldChg>
      <pc:sldChg chg="modSp add mod">
        <pc:chgData name="Kari Klepp" userId="8b5598b4-1c3e-46c2-a06e-741b9ea3aad1" providerId="ADAL" clId="{0F69D91C-F8CD-4963-B724-3141E1EA0534}" dt="2023-02-14T11:46:52.048" v="20298" actId="20577"/>
        <pc:sldMkLst>
          <pc:docMk/>
          <pc:sldMk cId="1072557518" sldId="337"/>
        </pc:sldMkLst>
        <pc:spChg chg="mod">
          <ac:chgData name="Kari Klepp" userId="8b5598b4-1c3e-46c2-a06e-741b9ea3aad1" providerId="ADAL" clId="{0F69D91C-F8CD-4963-B724-3141E1EA0534}" dt="2023-02-14T11:46:52.048" v="20298" actId="20577"/>
          <ac:spMkLst>
            <pc:docMk/>
            <pc:sldMk cId="1072557518" sldId="337"/>
            <ac:spMk id="2" creationId="{69283705-41AD-0F69-E563-327C06231D1E}"/>
          </ac:spMkLst>
        </pc:spChg>
      </pc:sldChg>
      <pc:sldChg chg="delSp modSp add mod">
        <pc:chgData name="Kari Klepp" userId="8b5598b4-1c3e-46c2-a06e-741b9ea3aad1" providerId="ADAL" clId="{0F69D91C-F8CD-4963-B724-3141E1EA0534}" dt="2023-02-15T11:47:43.527" v="21534" actId="13926"/>
        <pc:sldMkLst>
          <pc:docMk/>
          <pc:sldMk cId="1744351838" sldId="338"/>
        </pc:sldMkLst>
        <pc:spChg chg="mod">
          <ac:chgData name="Kari Klepp" userId="8b5598b4-1c3e-46c2-a06e-741b9ea3aad1" providerId="ADAL" clId="{0F69D91C-F8CD-4963-B724-3141E1EA0534}" dt="2023-02-15T11:47:43.527" v="21534" actId="13926"/>
          <ac:spMkLst>
            <pc:docMk/>
            <pc:sldMk cId="1744351838" sldId="338"/>
            <ac:spMk id="2" creationId="{69283705-41AD-0F69-E563-327C06231D1E}"/>
          </ac:spMkLst>
        </pc:spChg>
        <pc:spChg chg="mod">
          <ac:chgData name="Kari Klepp" userId="8b5598b4-1c3e-46c2-a06e-741b9ea3aad1" providerId="ADAL" clId="{0F69D91C-F8CD-4963-B724-3141E1EA0534}" dt="2023-02-13T10:26:23.219" v="18979" actId="1076"/>
          <ac:spMkLst>
            <pc:docMk/>
            <pc:sldMk cId="1744351838" sldId="338"/>
            <ac:spMk id="4" creationId="{F0F26B3D-5634-713E-E4E3-C35864AE930C}"/>
          </ac:spMkLst>
        </pc:spChg>
        <pc:picChg chg="mod">
          <ac:chgData name="Kari Klepp" userId="8b5598b4-1c3e-46c2-a06e-741b9ea3aad1" providerId="ADAL" clId="{0F69D91C-F8CD-4963-B724-3141E1EA0534}" dt="2023-02-13T10:26:17.550" v="18977" actId="1076"/>
          <ac:picMkLst>
            <pc:docMk/>
            <pc:sldMk cId="1744351838" sldId="338"/>
            <ac:picMk id="3" creationId="{17592DBD-5BE2-DACE-4F99-F3977A26A5BD}"/>
          </ac:picMkLst>
        </pc:picChg>
        <pc:picChg chg="del">
          <ac:chgData name="Kari Klepp" userId="8b5598b4-1c3e-46c2-a06e-741b9ea3aad1" providerId="ADAL" clId="{0F69D91C-F8CD-4963-B724-3141E1EA0534}" dt="2023-02-13T10:26:20.494" v="18978" actId="478"/>
          <ac:picMkLst>
            <pc:docMk/>
            <pc:sldMk cId="1744351838" sldId="338"/>
            <ac:picMk id="7" creationId="{137EE564-AE1A-48C3-F64A-E51B6AA1A463}"/>
          </ac:picMkLst>
        </pc:picChg>
      </pc:sldChg>
      <pc:sldChg chg="addSp delSp modSp add mod">
        <pc:chgData name="Kari Klepp" userId="8b5598b4-1c3e-46c2-a06e-741b9ea3aad1" providerId="ADAL" clId="{0F69D91C-F8CD-4963-B724-3141E1EA0534}" dt="2023-02-13T10:37:25.181" v="19524" actId="20577"/>
        <pc:sldMkLst>
          <pc:docMk/>
          <pc:sldMk cId="2929353673" sldId="339"/>
        </pc:sldMkLst>
        <pc:spChg chg="del">
          <ac:chgData name="Kari Klepp" userId="8b5598b4-1c3e-46c2-a06e-741b9ea3aad1" providerId="ADAL" clId="{0F69D91C-F8CD-4963-B724-3141E1EA0534}" dt="2023-02-13T10:29:26.883" v="19331" actId="478"/>
          <ac:spMkLst>
            <pc:docMk/>
            <pc:sldMk cId="2929353673" sldId="339"/>
            <ac:spMk id="2" creationId="{69283705-41AD-0F69-E563-327C06231D1E}"/>
          </ac:spMkLst>
        </pc:spChg>
        <pc:spChg chg="add mod">
          <ac:chgData name="Kari Klepp" userId="8b5598b4-1c3e-46c2-a06e-741b9ea3aad1" providerId="ADAL" clId="{0F69D91C-F8CD-4963-B724-3141E1EA0534}" dt="2023-02-13T10:37:25.181" v="19524" actId="20577"/>
          <ac:spMkLst>
            <pc:docMk/>
            <pc:sldMk cId="2929353673" sldId="339"/>
            <ac:spMk id="7" creationId="{E15A5BE2-0BF1-B0DB-5F04-C6457CDDFBE8}"/>
          </ac:spMkLst>
        </pc:spChg>
      </pc:sldChg>
    </pc:docChg>
  </pc:docChgLst>
  <pc:docChgLst>
    <pc:chgData name="Nina Harvei" userId="S::ninaharv@ntnu.no::e4d7f39b-7de1-4ef5-9d07-a52059df6e94" providerId="AD" clId="Web-{0640802A-56F7-062E-99FB-DA39720CA453}"/>
    <pc:docChg chg="modSld">
      <pc:chgData name="Nina Harvei" userId="S::ninaharv@ntnu.no::e4d7f39b-7de1-4ef5-9d07-a52059df6e94" providerId="AD" clId="Web-{0640802A-56F7-062E-99FB-DA39720CA453}" dt="2023-02-07T08:02:05.643" v="0" actId="20577"/>
      <pc:docMkLst>
        <pc:docMk/>
      </pc:docMkLst>
      <pc:sldChg chg="modSp">
        <pc:chgData name="Nina Harvei" userId="S::ninaharv@ntnu.no::e4d7f39b-7de1-4ef5-9d07-a52059df6e94" providerId="AD" clId="Web-{0640802A-56F7-062E-99FB-DA39720CA453}" dt="2023-02-07T08:02:05.643" v="0" actId="20577"/>
        <pc:sldMkLst>
          <pc:docMk/>
          <pc:sldMk cId="1290403000" sldId="263"/>
        </pc:sldMkLst>
        <pc:spChg chg="mod">
          <ac:chgData name="Nina Harvei" userId="S::ninaharv@ntnu.no::e4d7f39b-7de1-4ef5-9d07-a52059df6e94" providerId="AD" clId="Web-{0640802A-56F7-062E-99FB-DA39720CA453}" dt="2023-02-07T08:02:05.643" v="0" actId="20577"/>
          <ac:spMkLst>
            <pc:docMk/>
            <pc:sldMk cId="1290403000" sldId="263"/>
            <ac:spMk id="5" creationId="{D256B153-2EBC-E4E6-E169-7A6151FD6209}"/>
          </ac:spMkLst>
        </pc:spChg>
      </pc:sldChg>
    </pc:docChg>
  </pc:docChgLst>
  <pc:docChgLst>
    <pc:chgData name="Ida Størvold Holan" userId="S::idahol@ntnu.no::1c30dd93-eb1a-4ada-a162-c7a72af037e0" providerId="AD" clId="Web-{5C6F6566-BE1C-964B-A5A8-1CEEC91CC91E}"/>
    <pc:docChg chg="">
      <pc:chgData name="Ida Størvold Holan" userId="S::idahol@ntnu.no::1c30dd93-eb1a-4ada-a162-c7a72af037e0" providerId="AD" clId="Web-{5C6F6566-BE1C-964B-A5A8-1CEEC91CC91E}" dt="2023-02-09T08:50:32.897" v="0"/>
      <pc:docMkLst>
        <pc:docMk/>
      </pc:docMkLst>
      <pc:sldChg chg="modCm">
        <pc:chgData name="Ida Størvold Holan" userId="S::idahol@ntnu.no::1c30dd93-eb1a-4ada-a162-c7a72af037e0" providerId="AD" clId="Web-{5C6F6566-BE1C-964B-A5A8-1CEEC91CC91E}" dt="2023-02-09T08:50:32.897" v="0"/>
        <pc:sldMkLst>
          <pc:docMk/>
          <pc:sldMk cId="1998003263" sldId="286"/>
        </pc:sldMkLst>
      </pc:sldChg>
    </pc:docChg>
  </pc:docChgLst>
  <pc:docChgLst>
    <pc:chgData name="Ida Størvold Holan" userId="S::idahol@ntnu.no::1c30dd93-eb1a-4ada-a162-c7a72af037e0" providerId="AD" clId="Web-{79091CB4-3E37-BF32-5661-47D9E1290C09}"/>
    <pc:docChg chg="mod modSld">
      <pc:chgData name="Ida Størvold Holan" userId="S::idahol@ntnu.no::1c30dd93-eb1a-4ada-a162-c7a72af037e0" providerId="AD" clId="Web-{79091CB4-3E37-BF32-5661-47D9E1290C09}" dt="2023-02-09T08:37:43.712" v="12" actId="1076"/>
      <pc:docMkLst>
        <pc:docMk/>
      </pc:docMkLst>
      <pc:sldChg chg="modCm">
        <pc:chgData name="Ida Størvold Holan" userId="S::idahol@ntnu.no::1c30dd93-eb1a-4ada-a162-c7a72af037e0" providerId="AD" clId="Web-{79091CB4-3E37-BF32-5661-47D9E1290C09}" dt="2023-02-09T08:14:52.410" v="3"/>
        <pc:sldMkLst>
          <pc:docMk/>
          <pc:sldMk cId="31608346" sldId="261"/>
        </pc:sldMkLst>
      </pc:sldChg>
      <pc:sldChg chg="addCm modCm">
        <pc:chgData name="Ida Størvold Holan" userId="S::idahol@ntnu.no::1c30dd93-eb1a-4ada-a162-c7a72af037e0" providerId="AD" clId="Web-{79091CB4-3E37-BF32-5661-47D9E1290C09}" dt="2023-02-09T08:31:48.754" v="9"/>
        <pc:sldMkLst>
          <pc:docMk/>
          <pc:sldMk cId="1536807514" sldId="271"/>
        </pc:sldMkLst>
      </pc:sldChg>
      <pc:sldChg chg="addCm">
        <pc:chgData name="Ida Størvold Holan" userId="S::idahol@ntnu.no::1c30dd93-eb1a-4ada-a162-c7a72af037e0" providerId="AD" clId="Web-{79091CB4-3E37-BF32-5661-47D9E1290C09}" dt="2023-02-09T08:28:17.563" v="7"/>
        <pc:sldMkLst>
          <pc:docMk/>
          <pc:sldMk cId="1411998346" sldId="272"/>
        </pc:sldMkLst>
      </pc:sldChg>
      <pc:sldChg chg="addCm">
        <pc:chgData name="Ida Størvold Holan" userId="S::idahol@ntnu.no::1c30dd93-eb1a-4ada-a162-c7a72af037e0" providerId="AD" clId="Web-{79091CB4-3E37-BF32-5661-47D9E1290C09}" dt="2023-02-09T08:20:25.399" v="4"/>
        <pc:sldMkLst>
          <pc:docMk/>
          <pc:sldMk cId="1658047980" sldId="275"/>
        </pc:sldMkLst>
      </pc:sldChg>
      <pc:sldChg chg="modSp modCm">
        <pc:chgData name="Ida Størvold Holan" userId="S::idahol@ntnu.no::1c30dd93-eb1a-4ada-a162-c7a72af037e0" providerId="AD" clId="Web-{79091CB4-3E37-BF32-5661-47D9E1290C09}" dt="2023-02-09T08:37:43.712" v="12" actId="1076"/>
        <pc:sldMkLst>
          <pc:docMk/>
          <pc:sldMk cId="297052641" sldId="278"/>
        </pc:sldMkLst>
        <pc:picChg chg="mod">
          <ac:chgData name="Ida Størvold Holan" userId="S::idahol@ntnu.no::1c30dd93-eb1a-4ada-a162-c7a72af037e0" providerId="AD" clId="Web-{79091CB4-3E37-BF32-5661-47D9E1290C09}" dt="2023-02-09T08:37:43.712" v="12" actId="1076"/>
          <ac:picMkLst>
            <pc:docMk/>
            <pc:sldMk cId="297052641" sldId="278"/>
            <ac:picMk id="4" creationId="{AFD4101E-E8EA-0DED-ABCC-5E2D2FC49542}"/>
          </ac:picMkLst>
        </pc:picChg>
      </pc:sldChg>
      <pc:sldChg chg="addCm modCm">
        <pc:chgData name="Ida Størvold Holan" userId="S::idahol@ntnu.no::1c30dd93-eb1a-4ada-a162-c7a72af037e0" providerId="AD" clId="Web-{79091CB4-3E37-BF32-5661-47D9E1290C09}" dt="2023-02-09T08:25:23.154" v="6"/>
        <pc:sldMkLst>
          <pc:docMk/>
          <pc:sldMk cId="1998003263" sldId="286"/>
        </pc:sldMkLst>
      </pc:sldChg>
      <pc:sldChg chg="modCm">
        <pc:chgData name="Ida Størvold Holan" userId="S::idahol@ntnu.no::1c30dd93-eb1a-4ada-a162-c7a72af037e0" providerId="AD" clId="Web-{79091CB4-3E37-BF32-5661-47D9E1290C09}" dt="2023-02-09T08:10:12.656" v="2"/>
        <pc:sldMkLst>
          <pc:docMk/>
          <pc:sldMk cId="2645077106" sldId="291"/>
        </pc:sldMkLst>
      </pc:sldChg>
    </pc:docChg>
  </pc:docChgLst>
  <pc:docChgLst>
    <pc:chgData name="Kari Klepp" userId="S::karikl@ntnu.no::8b5598b4-1c3e-46c2-a06e-741b9ea3aad1" providerId="AD" clId="Web-{29A37648-9D3C-3AC5-8D41-04777594BB1E}"/>
    <pc:docChg chg="modSld">
      <pc:chgData name="Kari Klepp" userId="S::karikl@ntnu.no::8b5598b4-1c3e-46c2-a06e-741b9ea3aad1" providerId="AD" clId="Web-{29A37648-9D3C-3AC5-8D41-04777594BB1E}" dt="2023-02-09T09:05:30.246" v="46" actId="20577"/>
      <pc:docMkLst>
        <pc:docMk/>
      </pc:docMkLst>
      <pc:sldChg chg="modSp modCm">
        <pc:chgData name="Kari Klepp" userId="S::karikl@ntnu.no::8b5598b4-1c3e-46c2-a06e-741b9ea3aad1" providerId="AD" clId="Web-{29A37648-9D3C-3AC5-8D41-04777594BB1E}" dt="2023-02-09T09:05:30.246" v="46" actId="20577"/>
        <pc:sldMkLst>
          <pc:docMk/>
          <pc:sldMk cId="297052641" sldId="278"/>
        </pc:sldMkLst>
        <pc:spChg chg="mod">
          <ac:chgData name="Kari Klepp" userId="S::karikl@ntnu.no::8b5598b4-1c3e-46c2-a06e-741b9ea3aad1" providerId="AD" clId="Web-{29A37648-9D3C-3AC5-8D41-04777594BB1E}" dt="2023-02-09T09:05:30.246" v="46" actId="20577"/>
          <ac:spMkLst>
            <pc:docMk/>
            <pc:sldMk cId="297052641" sldId="278"/>
            <ac:spMk id="2" creationId="{69283705-41AD-0F69-E563-327C06231D1E}"/>
          </ac:spMkLst>
        </pc:spChg>
      </pc:sldChg>
    </pc:docChg>
  </pc:docChgLst>
  <pc:docChgLst>
    <pc:chgData name="Kari Klepp" userId="S::karikl@ntnu.no::8b5598b4-1c3e-46c2-a06e-741b9ea3aad1" providerId="AD" clId="Web-{CAE877EF-D756-190F-1C3C-8C34341F8F56}"/>
    <pc:docChg chg="modSld">
      <pc:chgData name="Kari Klepp" userId="S::karikl@ntnu.no::8b5598b4-1c3e-46c2-a06e-741b9ea3aad1" providerId="AD" clId="Web-{CAE877EF-D756-190F-1C3C-8C34341F8F56}" dt="2023-02-09T08:22:34.046" v="77" actId="20577"/>
      <pc:docMkLst>
        <pc:docMk/>
      </pc:docMkLst>
      <pc:sldChg chg="modSp modCm">
        <pc:chgData name="Kari Klepp" userId="S::karikl@ntnu.no::8b5598b4-1c3e-46c2-a06e-741b9ea3aad1" providerId="AD" clId="Web-{CAE877EF-D756-190F-1C3C-8C34341F8F56}" dt="2023-02-09T08:22:34.046" v="77" actId="20577"/>
        <pc:sldMkLst>
          <pc:docMk/>
          <pc:sldMk cId="2645077106" sldId="291"/>
        </pc:sldMkLst>
        <pc:spChg chg="mod">
          <ac:chgData name="Kari Klepp" userId="S::karikl@ntnu.no::8b5598b4-1c3e-46c2-a06e-741b9ea3aad1" providerId="AD" clId="Web-{CAE877EF-D756-190F-1C3C-8C34341F8F56}" dt="2023-02-09T08:22:34.046" v="77" actId="20577"/>
          <ac:spMkLst>
            <pc:docMk/>
            <pc:sldMk cId="2645077106" sldId="291"/>
            <ac:spMk id="3" creationId="{1011B653-AC13-08EA-90EC-992C515F2537}"/>
          </ac:spMkLst>
        </pc:spChg>
        <pc:picChg chg="mod">
          <ac:chgData name="Kari Klepp" userId="S::karikl@ntnu.no::8b5598b4-1c3e-46c2-a06e-741b9ea3aad1" providerId="AD" clId="Web-{CAE877EF-D756-190F-1C3C-8C34341F8F56}" dt="2023-02-09T08:21:32.530" v="4" actId="1076"/>
          <ac:picMkLst>
            <pc:docMk/>
            <pc:sldMk cId="2645077106" sldId="291"/>
            <ac:picMk id="4" creationId="{F65E94BA-6CAC-7E59-5D32-CAD552E84616}"/>
          </ac:picMkLst>
        </pc:picChg>
      </pc:sldChg>
    </pc:docChg>
  </pc:docChgLst>
  <pc:docChgLst>
    <pc:chgData name="Nina Harvei" userId="e4d7f39b-7de1-4ef5-9d07-a52059df6e94" providerId="ADAL" clId="{2803F3BC-797F-405D-906A-789D8A99FEDC}"/>
    <pc:docChg chg="modSld">
      <pc:chgData name="Nina Harvei" userId="e4d7f39b-7de1-4ef5-9d07-a52059df6e94" providerId="ADAL" clId="{2803F3BC-797F-405D-906A-789D8A99FEDC}" dt="2023-02-09T08:50:57.942" v="3"/>
      <pc:docMkLst>
        <pc:docMk/>
      </pc:docMkLst>
      <pc:sldChg chg="modSp mod delCm modCm">
        <pc:chgData name="Nina Harvei" userId="e4d7f39b-7de1-4ef5-9d07-a52059df6e94" providerId="ADAL" clId="{2803F3BC-797F-405D-906A-789D8A99FEDC}" dt="2023-02-09T08:50:57.942" v="3"/>
        <pc:sldMkLst>
          <pc:docMk/>
          <pc:sldMk cId="894745870" sldId="294"/>
        </pc:sldMkLst>
        <pc:picChg chg="mod modCrop">
          <ac:chgData name="Nina Harvei" userId="e4d7f39b-7de1-4ef5-9d07-a52059df6e94" providerId="ADAL" clId="{2803F3BC-797F-405D-906A-789D8A99FEDC}" dt="2023-02-09T08:50:44.977" v="1" actId="1076"/>
          <ac:picMkLst>
            <pc:docMk/>
            <pc:sldMk cId="894745870" sldId="294"/>
            <ac:picMk id="2" creationId="{7866514E-AD7C-3CF3-CF6A-6ED64C92DF4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8E4A57-0FE4-2D4C-A2A3-03B89BE22D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O"/>
          </a:p>
        </p:txBody>
      </p:sp>
      <p:sp>
        <p:nvSpPr>
          <p:cNvPr id="3" name="Date Placeholder 2">
            <a:extLst>
              <a:ext uri="{FF2B5EF4-FFF2-40B4-BE49-F238E27FC236}">
                <a16:creationId xmlns:a16="http://schemas.microsoft.com/office/drawing/2014/main" id="{353F375E-59A7-004D-9E35-DAEA249B13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F2EF38-7CD7-2348-A742-408507303B09}" type="datetimeFigureOut">
              <a:rPr lang="en-NO" smtClean="0"/>
              <a:t>02/15/2023</a:t>
            </a:fld>
            <a:endParaRPr lang="en-NO"/>
          </a:p>
        </p:txBody>
      </p:sp>
      <p:sp>
        <p:nvSpPr>
          <p:cNvPr id="4" name="Footer Placeholder 3">
            <a:extLst>
              <a:ext uri="{FF2B5EF4-FFF2-40B4-BE49-F238E27FC236}">
                <a16:creationId xmlns:a16="http://schemas.microsoft.com/office/drawing/2014/main" id="{770C3FBC-6EEC-3B42-B638-71AE5045EE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O"/>
          </a:p>
        </p:txBody>
      </p:sp>
      <p:sp>
        <p:nvSpPr>
          <p:cNvPr id="5" name="Slide Number Placeholder 4">
            <a:extLst>
              <a:ext uri="{FF2B5EF4-FFF2-40B4-BE49-F238E27FC236}">
                <a16:creationId xmlns:a16="http://schemas.microsoft.com/office/drawing/2014/main" id="{6A1C080F-DA8E-524A-A944-C2CD96DB219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0A6532-9842-AB40-B4DB-5C382FE0FAE6}" type="slidenum">
              <a:rPr lang="en-NO" smtClean="0"/>
              <a:t>‹#›</a:t>
            </a:fld>
            <a:endParaRPr lang="en-NO"/>
          </a:p>
        </p:txBody>
      </p:sp>
    </p:spTree>
    <p:extLst>
      <p:ext uri="{BB962C8B-B14F-4D97-AF65-F5344CB8AC3E}">
        <p14:creationId xmlns:p14="http://schemas.microsoft.com/office/powerpoint/2010/main" val="2336673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9AF07A-55DD-B847-8376-306FC873B9BF}" type="datetimeFigureOut">
              <a:rPr lang="en-NO" smtClean="0"/>
              <a:t>02/15/2023</a:t>
            </a:fld>
            <a:endParaRPr lang="en-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3BB302-9660-F344-8E4C-44B4ECEB709A}" type="slidenum">
              <a:rPr lang="en-NO" smtClean="0"/>
              <a:t>‹#›</a:t>
            </a:fld>
            <a:endParaRPr lang="en-NO"/>
          </a:p>
        </p:txBody>
      </p:sp>
    </p:spTree>
    <p:extLst>
      <p:ext uri="{BB962C8B-B14F-4D97-AF65-F5344CB8AC3E}">
        <p14:creationId xmlns:p14="http://schemas.microsoft.com/office/powerpoint/2010/main" val="983029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tnu.no/"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8D720E-9728-9048-900E-3A6CB272C027}"/>
              </a:ext>
            </a:extLst>
          </p:cNvPr>
          <p:cNvSpPr/>
          <p:nvPr userDrawn="1"/>
        </p:nvSpPr>
        <p:spPr>
          <a:xfrm>
            <a:off x="9358411" y="0"/>
            <a:ext cx="2833589" cy="6893538"/>
          </a:xfrm>
          <a:prstGeom prst="rect">
            <a:avLst/>
          </a:prstGeom>
          <a:solidFill>
            <a:schemeClr val="accent3"/>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4" name="Rectangle 8">
            <a:extLst>
              <a:ext uri="{FF2B5EF4-FFF2-40B4-BE49-F238E27FC236}">
                <a16:creationId xmlns:a16="http://schemas.microsoft.com/office/drawing/2014/main" id="{446F71E2-D40A-B346-8644-1450E9BD33C2}"/>
              </a:ext>
            </a:extLst>
          </p:cNvPr>
          <p:cNvSpPr/>
          <p:nvPr userDrawn="1"/>
        </p:nvSpPr>
        <p:spPr>
          <a:xfrm>
            <a:off x="-5788" y="-11575"/>
            <a:ext cx="11182703" cy="6901254"/>
          </a:xfrm>
          <a:custGeom>
            <a:avLst/>
            <a:gdLst>
              <a:gd name="connsiteX0" fmla="*/ 0 w 12192000"/>
              <a:gd name="connsiteY0" fmla="*/ 0 h 6893538"/>
              <a:gd name="connsiteX1" fmla="*/ 12192000 w 12192000"/>
              <a:gd name="connsiteY1" fmla="*/ 0 h 6893538"/>
              <a:gd name="connsiteX2" fmla="*/ 12192000 w 12192000"/>
              <a:gd name="connsiteY2" fmla="*/ 6893538 h 6893538"/>
              <a:gd name="connsiteX3" fmla="*/ 0 w 12192000"/>
              <a:gd name="connsiteY3" fmla="*/ 6893538 h 6893538"/>
              <a:gd name="connsiteX4" fmla="*/ 0 w 12192000"/>
              <a:gd name="connsiteY4" fmla="*/ 0 h 6893538"/>
              <a:gd name="connsiteX0" fmla="*/ 0 w 12192000"/>
              <a:gd name="connsiteY0" fmla="*/ 0 h 6893538"/>
              <a:gd name="connsiteX1" fmla="*/ 11145170 w 12192000"/>
              <a:gd name="connsiteY1" fmla="*/ 6306 h 6893538"/>
              <a:gd name="connsiteX2" fmla="*/ 12192000 w 12192000"/>
              <a:gd name="connsiteY2" fmla="*/ 6893538 h 6893538"/>
              <a:gd name="connsiteX3" fmla="*/ 0 w 12192000"/>
              <a:gd name="connsiteY3" fmla="*/ 6893538 h 6893538"/>
              <a:gd name="connsiteX4" fmla="*/ 0 w 12192000"/>
              <a:gd name="connsiteY4" fmla="*/ 0 h 6893538"/>
              <a:gd name="connsiteX0" fmla="*/ 0 w 11145170"/>
              <a:gd name="connsiteY0" fmla="*/ 0 h 6893538"/>
              <a:gd name="connsiteX1" fmla="*/ 11145170 w 11145170"/>
              <a:gd name="connsiteY1" fmla="*/ 6306 h 6893538"/>
              <a:gd name="connsiteX2" fmla="*/ 9398350 w 11145170"/>
              <a:gd name="connsiteY2" fmla="*/ 6893538 h 6893538"/>
              <a:gd name="connsiteX3" fmla="*/ 0 w 11145170"/>
              <a:gd name="connsiteY3" fmla="*/ 6893538 h 6893538"/>
              <a:gd name="connsiteX4" fmla="*/ 0 w 11145170"/>
              <a:gd name="connsiteY4" fmla="*/ 0 h 689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170" h="6893538">
                <a:moveTo>
                  <a:pt x="0" y="0"/>
                </a:moveTo>
                <a:lnTo>
                  <a:pt x="11145170" y="6306"/>
                </a:lnTo>
                <a:lnTo>
                  <a:pt x="9398350" y="6893538"/>
                </a:lnTo>
                <a:lnTo>
                  <a:pt x="0" y="6893538"/>
                </a:lnTo>
                <a:lnTo>
                  <a:pt x="0" y="0"/>
                </a:lnTo>
                <a:close/>
              </a:path>
            </a:pathLst>
          </a:custGeom>
          <a:gradFill>
            <a:gsLst>
              <a:gs pos="0">
                <a:schemeClr val="tx2"/>
              </a:gs>
              <a:gs pos="59000">
                <a:schemeClr val="tx2"/>
              </a:gs>
              <a:gs pos="99000">
                <a:schemeClr val="tx2">
                  <a:lumMod val="80000"/>
                </a:schemeClr>
              </a:gs>
            </a:gsLst>
            <a:lin ang="5400000" scaled="1"/>
          </a:gra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O"/>
          </a:p>
        </p:txBody>
      </p:sp>
      <p:cxnSp>
        <p:nvCxnSpPr>
          <p:cNvPr id="12" name="Straight Connector 11">
            <a:extLst>
              <a:ext uri="{FF2B5EF4-FFF2-40B4-BE49-F238E27FC236}">
                <a16:creationId xmlns:a16="http://schemas.microsoft.com/office/drawing/2014/main" id="{F3188A1F-4814-FE4E-AF70-22B66EFE7F43}"/>
              </a:ext>
            </a:extLst>
          </p:cNvPr>
          <p:cNvCxnSpPr/>
          <p:nvPr userDrawn="1"/>
        </p:nvCxnSpPr>
        <p:spPr>
          <a:xfrm>
            <a:off x="1753026" y="3427171"/>
            <a:ext cx="4339542"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4" name="Text Placeholder 13">
            <a:extLst>
              <a:ext uri="{FF2B5EF4-FFF2-40B4-BE49-F238E27FC236}">
                <a16:creationId xmlns:a16="http://schemas.microsoft.com/office/drawing/2014/main" id="{58C0CE6A-8767-8A41-8C5A-DE6C38FD5F78}"/>
              </a:ext>
            </a:extLst>
          </p:cNvPr>
          <p:cNvSpPr>
            <a:spLocks noGrp="1"/>
          </p:cNvSpPr>
          <p:nvPr>
            <p:ph type="body" sz="quarter" idx="10" hasCustomPrompt="1"/>
          </p:nvPr>
        </p:nvSpPr>
        <p:spPr>
          <a:xfrm>
            <a:off x="1695363" y="3741824"/>
            <a:ext cx="4339542" cy="1961143"/>
          </a:xfrm>
          <a:prstGeom prst="rect">
            <a:avLst/>
          </a:prstGeom>
        </p:spPr>
        <p:txBody>
          <a:bodyPr/>
          <a:lstStyle>
            <a:lvl1pPr marL="0" indent="0">
              <a:buNone/>
              <a:defRPr sz="3200" b="0">
                <a:solidFill>
                  <a:schemeClr val="bg1"/>
                </a:solidFill>
              </a:defRPr>
            </a:lvl1pPr>
          </a:lstStyle>
          <a:p>
            <a:pPr lvl="0"/>
            <a:r>
              <a:rPr lang="nb-NO"/>
              <a:t>Tema/overskrift</a:t>
            </a:r>
          </a:p>
        </p:txBody>
      </p:sp>
      <p:grpSp>
        <p:nvGrpSpPr>
          <p:cNvPr id="17" name="Group 16" descr="Bilde av Hovedbygningen fra Trondheim, Gneis-bygget i Gjøvik og Ankeret i Ålesund">
            <a:extLst>
              <a:ext uri="{FF2B5EF4-FFF2-40B4-BE49-F238E27FC236}">
                <a16:creationId xmlns:a16="http://schemas.microsoft.com/office/drawing/2014/main" id="{EFE48AA9-33DE-0049-923F-811972B1BB9E}"/>
              </a:ext>
            </a:extLst>
          </p:cNvPr>
          <p:cNvGrpSpPr/>
          <p:nvPr userDrawn="1"/>
        </p:nvGrpSpPr>
        <p:grpSpPr>
          <a:xfrm>
            <a:off x="6823650" y="0"/>
            <a:ext cx="4353265" cy="6975914"/>
            <a:chOff x="6850553" y="-11576"/>
            <a:chExt cx="4353265" cy="6975914"/>
          </a:xfrm>
        </p:grpSpPr>
        <p:pic>
          <p:nvPicPr>
            <p:cNvPr id="9" name="Picture 8">
              <a:extLst>
                <a:ext uri="{FF2B5EF4-FFF2-40B4-BE49-F238E27FC236}">
                  <a16:creationId xmlns:a16="http://schemas.microsoft.com/office/drawing/2014/main" id="{0C75F9CF-9BFC-D849-9DC7-B8C7E29891BF}"/>
                </a:ext>
              </a:extLst>
            </p:cNvPr>
            <p:cNvPicPr>
              <a:picLocks noChangeAspect="1"/>
            </p:cNvPicPr>
            <p:nvPr userDrawn="1"/>
          </p:nvPicPr>
          <p:blipFill>
            <a:blip r:embed="rId2"/>
            <a:srcRect/>
            <a:stretch/>
          </p:blipFill>
          <p:spPr>
            <a:xfrm>
              <a:off x="6858340" y="4609"/>
              <a:ext cx="4345478" cy="6891507"/>
            </a:xfrm>
            <a:prstGeom prst="rect">
              <a:avLst/>
            </a:prstGeom>
          </p:spPr>
        </p:pic>
        <p:cxnSp>
          <p:nvCxnSpPr>
            <p:cNvPr id="10" name="Straight Connector 9">
              <a:extLst>
                <a:ext uri="{FF2B5EF4-FFF2-40B4-BE49-F238E27FC236}">
                  <a16:creationId xmlns:a16="http://schemas.microsoft.com/office/drawing/2014/main" id="{82889CAC-BCCA-2740-B035-B66AEC2C0D29}"/>
                </a:ext>
              </a:extLst>
            </p:cNvPr>
            <p:cNvCxnSpPr>
              <a:cxnSpLocks/>
            </p:cNvCxnSpPr>
            <p:nvPr userDrawn="1"/>
          </p:nvCxnSpPr>
          <p:spPr>
            <a:xfrm flipH="1">
              <a:off x="6850553" y="-11576"/>
              <a:ext cx="1758320" cy="691668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E110452-FD0F-2446-ACB3-A546FA77C178}"/>
                </a:ext>
              </a:extLst>
            </p:cNvPr>
            <p:cNvCxnSpPr>
              <a:cxnSpLocks/>
            </p:cNvCxnSpPr>
            <p:nvPr userDrawn="1"/>
          </p:nvCxnSpPr>
          <p:spPr>
            <a:xfrm flipH="1">
              <a:off x="9426366" y="-1830"/>
              <a:ext cx="1758320" cy="696616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grpSp>
      <p:pic>
        <p:nvPicPr>
          <p:cNvPr id="16" name="Graphic 15" descr="NTNU logo, kunnskap for en bedre verden">
            <a:extLst>
              <a:ext uri="{FF2B5EF4-FFF2-40B4-BE49-F238E27FC236}">
                <a16:creationId xmlns:a16="http://schemas.microsoft.com/office/drawing/2014/main" id="{8AEC5E4B-C24E-234D-8C52-2C6E356DDF5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0198" y="1485259"/>
            <a:ext cx="5375802" cy="1397709"/>
          </a:xfrm>
          <a:prstGeom prst="rect">
            <a:avLst/>
          </a:prstGeom>
        </p:spPr>
      </p:pic>
    </p:spTree>
    <p:extLst>
      <p:ext uri="{BB962C8B-B14F-4D97-AF65-F5344CB8AC3E}">
        <p14:creationId xmlns:p14="http://schemas.microsoft.com/office/powerpoint/2010/main" val="3793269613"/>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4E370CE-61A9-122D-2A41-4525E438CFDA}"/>
              </a:ext>
            </a:extLst>
          </p:cNvPr>
          <p:cNvSpPr>
            <a:spLocks noGrp="1"/>
          </p:cNvSpPr>
          <p:nvPr>
            <p:ph type="title"/>
          </p:nvPr>
        </p:nvSpPr>
        <p:spPr>
          <a:xfrm>
            <a:off x="337961" y="731154"/>
            <a:ext cx="11336616" cy="833178"/>
          </a:xfrm>
          <a:prstGeom prst="rect">
            <a:avLst/>
          </a:prstGeom>
        </p:spPr>
        <p:txBody>
          <a:bodyPr wrap="square" lIns="90000" tIns="46800" rIns="90000" bIns="46800" anchor="t" anchorCtr="0">
            <a:spAutoFit/>
          </a:bodyPr>
          <a:lstStyle/>
          <a:p>
            <a:r>
              <a:rPr lang="nb-NO"/>
              <a:t>Klikk for å redigere tittelstil</a:t>
            </a:r>
          </a:p>
        </p:txBody>
      </p:sp>
      <p:sp>
        <p:nvSpPr>
          <p:cNvPr id="3" name="Plassholder for innhold 2">
            <a:extLst>
              <a:ext uri="{FF2B5EF4-FFF2-40B4-BE49-F238E27FC236}">
                <a16:creationId xmlns:a16="http://schemas.microsoft.com/office/drawing/2014/main" id="{31B63191-1754-8E9D-DD03-F6F2EF881DCE}"/>
              </a:ext>
            </a:extLst>
          </p:cNvPr>
          <p:cNvSpPr>
            <a:spLocks noGrp="1"/>
          </p:cNvSpPr>
          <p:nvPr>
            <p:ph idx="1"/>
          </p:nvPr>
        </p:nvSpPr>
        <p:spPr>
          <a:xfrm>
            <a:off x="337961" y="1443082"/>
            <a:ext cx="11336615" cy="4866278"/>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70607619"/>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e, overskrift og tekst">
    <p:spTree>
      <p:nvGrpSpPr>
        <p:cNvPr id="1" name=""/>
        <p:cNvGrpSpPr/>
        <p:nvPr/>
      </p:nvGrpSpPr>
      <p:grpSpPr>
        <a:xfrm>
          <a:off x="0" y="0"/>
          <a:ext cx="0" cy="0"/>
          <a:chOff x="0" y="0"/>
          <a:chExt cx="0" cy="0"/>
        </a:xfrm>
      </p:grpSpPr>
      <p:sp>
        <p:nvSpPr>
          <p:cNvPr id="2" name="Oval 3">
            <a:extLst>
              <a:ext uri="{FF2B5EF4-FFF2-40B4-BE49-F238E27FC236}">
                <a16:creationId xmlns:a16="http://schemas.microsoft.com/office/drawing/2014/main" id="{D111164C-74E9-CD42-8B94-00226077207E}"/>
              </a:ext>
            </a:extLst>
          </p:cNvPr>
          <p:cNvSpPr/>
          <p:nvPr userDrawn="1"/>
        </p:nvSpPr>
        <p:spPr>
          <a:xfrm>
            <a:off x="4581993" y="569725"/>
            <a:ext cx="828749" cy="5800153"/>
          </a:xfrm>
          <a:custGeom>
            <a:avLst/>
            <a:gdLst>
              <a:gd name="connsiteX0" fmla="*/ 0 w 1244184"/>
              <a:gd name="connsiteY0" fmla="*/ 2885607 h 5771213"/>
              <a:gd name="connsiteX1" fmla="*/ 622092 w 1244184"/>
              <a:gd name="connsiteY1" fmla="*/ 0 h 5771213"/>
              <a:gd name="connsiteX2" fmla="*/ 1244184 w 1244184"/>
              <a:gd name="connsiteY2" fmla="*/ 2885607 h 5771213"/>
              <a:gd name="connsiteX3" fmla="*/ 622092 w 1244184"/>
              <a:gd name="connsiteY3" fmla="*/ 5771214 h 5771213"/>
              <a:gd name="connsiteX4" fmla="*/ 0 w 1244184"/>
              <a:gd name="connsiteY4" fmla="*/ 2885607 h 5771213"/>
              <a:gd name="connsiteX0" fmla="*/ 0 w 1244184"/>
              <a:gd name="connsiteY0" fmla="*/ 2885639 h 5771246"/>
              <a:gd name="connsiteX1" fmla="*/ 622092 w 1244184"/>
              <a:gd name="connsiteY1" fmla="*/ 32 h 5771246"/>
              <a:gd name="connsiteX2" fmla="*/ 1244184 w 1244184"/>
              <a:gd name="connsiteY2" fmla="*/ 2885639 h 5771246"/>
              <a:gd name="connsiteX3" fmla="*/ 622092 w 1244184"/>
              <a:gd name="connsiteY3" fmla="*/ 5771246 h 5771246"/>
              <a:gd name="connsiteX4" fmla="*/ 0 w 1244184"/>
              <a:gd name="connsiteY4" fmla="*/ 2885639 h 5771246"/>
              <a:gd name="connsiteX0" fmla="*/ 0 w 1244184"/>
              <a:gd name="connsiteY0" fmla="*/ 2885639 h 5771246"/>
              <a:gd name="connsiteX1" fmla="*/ 622092 w 1244184"/>
              <a:gd name="connsiteY1" fmla="*/ 32 h 5771246"/>
              <a:gd name="connsiteX2" fmla="*/ 1244184 w 1244184"/>
              <a:gd name="connsiteY2" fmla="*/ 2885639 h 5771246"/>
              <a:gd name="connsiteX3" fmla="*/ 622092 w 1244184"/>
              <a:gd name="connsiteY3" fmla="*/ 5771246 h 5771246"/>
              <a:gd name="connsiteX4" fmla="*/ 0 w 1244184"/>
              <a:gd name="connsiteY4" fmla="*/ 2885639 h 5771246"/>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742865"/>
              <a:gd name="connsiteY0" fmla="*/ 2885607 h 5771214"/>
              <a:gd name="connsiteX1" fmla="*/ 622092 w 742865"/>
              <a:gd name="connsiteY1" fmla="*/ 0 h 5771214"/>
              <a:gd name="connsiteX2" fmla="*/ 639595 w 742865"/>
              <a:gd name="connsiteY2" fmla="*/ 2885607 h 5771214"/>
              <a:gd name="connsiteX3" fmla="*/ 622092 w 742865"/>
              <a:gd name="connsiteY3" fmla="*/ 5771214 h 5771214"/>
              <a:gd name="connsiteX4" fmla="*/ 0 w 742865"/>
              <a:gd name="connsiteY4" fmla="*/ 2885607 h 5771214"/>
              <a:gd name="connsiteX0" fmla="*/ 0 w 739540"/>
              <a:gd name="connsiteY0" fmla="*/ 2885607 h 5771214"/>
              <a:gd name="connsiteX1" fmla="*/ 622092 w 739540"/>
              <a:gd name="connsiteY1" fmla="*/ 0 h 5771214"/>
              <a:gd name="connsiteX2" fmla="*/ 639595 w 739540"/>
              <a:gd name="connsiteY2" fmla="*/ 2885607 h 5771214"/>
              <a:gd name="connsiteX3" fmla="*/ 622092 w 739540"/>
              <a:gd name="connsiteY3" fmla="*/ 5771214 h 5771214"/>
              <a:gd name="connsiteX4" fmla="*/ 0 w 739540"/>
              <a:gd name="connsiteY4" fmla="*/ 2885607 h 5771214"/>
              <a:gd name="connsiteX0" fmla="*/ 2958 w 856947"/>
              <a:gd name="connsiteY0" fmla="*/ 2833141 h 5718748"/>
              <a:gd name="connsiteX1" fmla="*/ 856947 w 856947"/>
              <a:gd name="connsiteY1" fmla="*/ 0 h 5718748"/>
              <a:gd name="connsiteX2" fmla="*/ 642553 w 856947"/>
              <a:gd name="connsiteY2" fmla="*/ 2833141 h 5718748"/>
              <a:gd name="connsiteX3" fmla="*/ 625050 w 856947"/>
              <a:gd name="connsiteY3" fmla="*/ 5718748 h 5718748"/>
              <a:gd name="connsiteX4" fmla="*/ 2958 w 856947"/>
              <a:gd name="connsiteY4" fmla="*/ 2833141 h 5718748"/>
              <a:gd name="connsiteX0" fmla="*/ 2958 w 856947"/>
              <a:gd name="connsiteY0" fmla="*/ 2833141 h 5718748"/>
              <a:gd name="connsiteX1" fmla="*/ 856947 w 856947"/>
              <a:gd name="connsiteY1" fmla="*/ 0 h 5718748"/>
              <a:gd name="connsiteX2" fmla="*/ 642553 w 856947"/>
              <a:gd name="connsiteY2" fmla="*/ 2833141 h 5718748"/>
              <a:gd name="connsiteX3" fmla="*/ 625050 w 856947"/>
              <a:gd name="connsiteY3" fmla="*/ 5718748 h 5718748"/>
              <a:gd name="connsiteX4" fmla="*/ 2958 w 856947"/>
              <a:gd name="connsiteY4" fmla="*/ 2833141 h 5718748"/>
              <a:gd name="connsiteX0" fmla="*/ 244 w 937054"/>
              <a:gd name="connsiteY0" fmla="*/ 2833141 h 5711253"/>
              <a:gd name="connsiteX1" fmla="*/ 854233 w 937054"/>
              <a:gd name="connsiteY1" fmla="*/ 0 h 5711253"/>
              <a:gd name="connsiteX2" fmla="*/ 639839 w 937054"/>
              <a:gd name="connsiteY2" fmla="*/ 2833141 h 5711253"/>
              <a:gd name="connsiteX3" fmla="*/ 937054 w 937054"/>
              <a:gd name="connsiteY3" fmla="*/ 5711253 h 5711253"/>
              <a:gd name="connsiteX4" fmla="*/ 244 w 937054"/>
              <a:gd name="connsiteY4" fmla="*/ 2833141 h 5711253"/>
              <a:gd name="connsiteX0" fmla="*/ 244 w 937054"/>
              <a:gd name="connsiteY0" fmla="*/ 2833141 h 5711253"/>
              <a:gd name="connsiteX1" fmla="*/ 854233 w 937054"/>
              <a:gd name="connsiteY1" fmla="*/ 0 h 5711253"/>
              <a:gd name="connsiteX2" fmla="*/ 548736 w 937054"/>
              <a:gd name="connsiteY2" fmla="*/ 2833141 h 5711253"/>
              <a:gd name="connsiteX3" fmla="*/ 937054 w 937054"/>
              <a:gd name="connsiteY3" fmla="*/ 5711253 h 5711253"/>
              <a:gd name="connsiteX4" fmla="*/ 244 w 937054"/>
              <a:gd name="connsiteY4" fmla="*/ 2833141 h 5711253"/>
              <a:gd name="connsiteX0" fmla="*/ 244 w 937054"/>
              <a:gd name="connsiteY0" fmla="*/ 2833141 h 5711253"/>
              <a:gd name="connsiteX1" fmla="*/ 854233 w 937054"/>
              <a:gd name="connsiteY1" fmla="*/ 0 h 5711253"/>
              <a:gd name="connsiteX2" fmla="*/ 548736 w 937054"/>
              <a:gd name="connsiteY2" fmla="*/ 2833141 h 5711253"/>
              <a:gd name="connsiteX3" fmla="*/ 937054 w 937054"/>
              <a:gd name="connsiteY3" fmla="*/ 5711253 h 5711253"/>
              <a:gd name="connsiteX4" fmla="*/ 244 w 937054"/>
              <a:gd name="connsiteY4" fmla="*/ 2833141 h 5711253"/>
              <a:gd name="connsiteX0" fmla="*/ 134 w 936944"/>
              <a:gd name="connsiteY0" fmla="*/ 2829966 h 5708078"/>
              <a:gd name="connsiteX1" fmla="*/ 875174 w 936944"/>
              <a:gd name="connsiteY1" fmla="*/ 0 h 5708078"/>
              <a:gd name="connsiteX2" fmla="*/ 548626 w 936944"/>
              <a:gd name="connsiteY2" fmla="*/ 2829966 h 5708078"/>
              <a:gd name="connsiteX3" fmla="*/ 936944 w 936944"/>
              <a:gd name="connsiteY3" fmla="*/ 5708078 h 5708078"/>
              <a:gd name="connsiteX4" fmla="*/ 134 w 936944"/>
              <a:gd name="connsiteY4" fmla="*/ 2829966 h 5708078"/>
              <a:gd name="connsiteX0" fmla="*/ 133 w 936943"/>
              <a:gd name="connsiteY0" fmla="*/ 2829966 h 5708078"/>
              <a:gd name="connsiteX1" fmla="*/ 875173 w 936943"/>
              <a:gd name="connsiteY1" fmla="*/ 0 h 5708078"/>
              <a:gd name="connsiteX2" fmla="*/ 548625 w 936943"/>
              <a:gd name="connsiteY2" fmla="*/ 2829966 h 5708078"/>
              <a:gd name="connsiteX3" fmla="*/ 936943 w 936943"/>
              <a:gd name="connsiteY3" fmla="*/ 5708078 h 5708078"/>
              <a:gd name="connsiteX4" fmla="*/ 133 w 936943"/>
              <a:gd name="connsiteY4" fmla="*/ 2829966 h 5708078"/>
              <a:gd name="connsiteX0" fmla="*/ 39 w 936849"/>
              <a:gd name="connsiteY0" fmla="*/ 2912516 h 5790628"/>
              <a:gd name="connsiteX1" fmla="*/ 903145 w 936849"/>
              <a:gd name="connsiteY1" fmla="*/ 0 h 5790628"/>
              <a:gd name="connsiteX2" fmla="*/ 548531 w 936849"/>
              <a:gd name="connsiteY2" fmla="*/ 2912516 h 5790628"/>
              <a:gd name="connsiteX3" fmla="*/ 936849 w 936849"/>
              <a:gd name="connsiteY3" fmla="*/ 5790628 h 5790628"/>
              <a:gd name="connsiteX4" fmla="*/ 39 w 936849"/>
              <a:gd name="connsiteY4" fmla="*/ 2912516 h 5790628"/>
              <a:gd name="connsiteX0" fmla="*/ 39 w 936849"/>
              <a:gd name="connsiteY0" fmla="*/ 2912516 h 5790628"/>
              <a:gd name="connsiteX1" fmla="*/ 903145 w 936849"/>
              <a:gd name="connsiteY1" fmla="*/ 0 h 5790628"/>
              <a:gd name="connsiteX2" fmla="*/ 534497 w 936849"/>
              <a:gd name="connsiteY2" fmla="*/ 2868066 h 5790628"/>
              <a:gd name="connsiteX3" fmla="*/ 936849 w 936849"/>
              <a:gd name="connsiteY3" fmla="*/ 5790628 h 5790628"/>
              <a:gd name="connsiteX4" fmla="*/ 39 w 936849"/>
              <a:gd name="connsiteY4" fmla="*/ 2912516 h 5790628"/>
              <a:gd name="connsiteX0" fmla="*/ 6 w 915766"/>
              <a:gd name="connsiteY0" fmla="*/ 2912516 h 5800153"/>
              <a:gd name="connsiteX1" fmla="*/ 903112 w 915766"/>
              <a:gd name="connsiteY1" fmla="*/ 0 h 5800153"/>
              <a:gd name="connsiteX2" fmla="*/ 534464 w 915766"/>
              <a:gd name="connsiteY2" fmla="*/ 2868066 h 5800153"/>
              <a:gd name="connsiteX3" fmla="*/ 915766 w 915766"/>
              <a:gd name="connsiteY3" fmla="*/ 5800153 h 5800153"/>
              <a:gd name="connsiteX4" fmla="*/ 6 w 915766"/>
              <a:gd name="connsiteY4" fmla="*/ 2912516 h 5800153"/>
              <a:gd name="connsiteX0" fmla="*/ 6 w 915766"/>
              <a:gd name="connsiteY0" fmla="*/ 2912516 h 5800153"/>
              <a:gd name="connsiteX1" fmla="*/ 903112 w 915766"/>
              <a:gd name="connsiteY1" fmla="*/ 0 h 5800153"/>
              <a:gd name="connsiteX2" fmla="*/ 534464 w 915766"/>
              <a:gd name="connsiteY2" fmla="*/ 2868066 h 5800153"/>
              <a:gd name="connsiteX3" fmla="*/ 915766 w 915766"/>
              <a:gd name="connsiteY3" fmla="*/ 5800153 h 5800153"/>
              <a:gd name="connsiteX4" fmla="*/ 6 w 915766"/>
              <a:gd name="connsiteY4" fmla="*/ 2912516 h 5800153"/>
              <a:gd name="connsiteX0" fmla="*/ 6 w 915766"/>
              <a:gd name="connsiteY0" fmla="*/ 2912516 h 5800153"/>
              <a:gd name="connsiteX1" fmla="*/ 903112 w 915766"/>
              <a:gd name="connsiteY1" fmla="*/ 0 h 5800153"/>
              <a:gd name="connsiteX2" fmla="*/ 502889 w 915766"/>
              <a:gd name="connsiteY2" fmla="*/ 2858541 h 5800153"/>
              <a:gd name="connsiteX3" fmla="*/ 915766 w 915766"/>
              <a:gd name="connsiteY3" fmla="*/ 5800153 h 5800153"/>
              <a:gd name="connsiteX4" fmla="*/ 6 w 915766"/>
              <a:gd name="connsiteY4" fmla="*/ 2912516 h 5800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766" h="5800153">
                <a:moveTo>
                  <a:pt x="6" y="2912516"/>
                </a:moveTo>
                <a:cubicBezTo>
                  <a:pt x="-2103" y="1945824"/>
                  <a:pt x="612006" y="434715"/>
                  <a:pt x="903112" y="0"/>
                </a:cubicBezTo>
                <a:cubicBezTo>
                  <a:pt x="826515" y="351019"/>
                  <a:pt x="502889" y="1264864"/>
                  <a:pt x="502889" y="2858541"/>
                </a:cubicBezTo>
                <a:cubicBezTo>
                  <a:pt x="502889" y="4452218"/>
                  <a:pt x="761623" y="5250982"/>
                  <a:pt x="915766" y="5800153"/>
                </a:cubicBezTo>
                <a:cubicBezTo>
                  <a:pt x="602175" y="5297982"/>
                  <a:pt x="2115" y="3879208"/>
                  <a:pt x="6" y="2912516"/>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 name="Picture Placeholder 2">
            <a:extLst>
              <a:ext uri="{FF2B5EF4-FFF2-40B4-BE49-F238E27FC236}">
                <a16:creationId xmlns:a16="http://schemas.microsoft.com/office/drawing/2014/main" id="{9E8FC2BC-32E9-144F-A493-1C7DD9278126}"/>
              </a:ext>
            </a:extLst>
          </p:cNvPr>
          <p:cNvSpPr>
            <a:spLocks noGrp="1"/>
          </p:cNvSpPr>
          <p:nvPr>
            <p:ph type="pic" sz="quarter" idx="10" hasCustomPrompt="1"/>
          </p:nvPr>
        </p:nvSpPr>
        <p:spPr>
          <a:xfrm>
            <a:off x="-3175" y="93421"/>
            <a:ext cx="5563625" cy="6629886"/>
          </a:xfrm>
          <a:custGeom>
            <a:avLst/>
            <a:gdLst>
              <a:gd name="connsiteX0" fmla="*/ 0 w 5554663"/>
              <a:gd name="connsiteY0" fmla="*/ 0 h 4162425"/>
              <a:gd name="connsiteX1" fmla="*/ 5554663 w 5554663"/>
              <a:gd name="connsiteY1" fmla="*/ 0 h 4162425"/>
              <a:gd name="connsiteX2" fmla="*/ 5554663 w 5554663"/>
              <a:gd name="connsiteY2" fmla="*/ 4162425 h 4162425"/>
              <a:gd name="connsiteX3" fmla="*/ 0 w 5554663"/>
              <a:gd name="connsiteY3" fmla="*/ 4162425 h 4162425"/>
              <a:gd name="connsiteX4" fmla="*/ 0 w 5554663"/>
              <a:gd name="connsiteY4" fmla="*/ 0 h 4162425"/>
              <a:gd name="connsiteX0" fmla="*/ 0 w 5554663"/>
              <a:gd name="connsiteY0" fmla="*/ 0 h 6135909"/>
              <a:gd name="connsiteX1" fmla="*/ 5554663 w 5554663"/>
              <a:gd name="connsiteY1" fmla="*/ 0 h 6135909"/>
              <a:gd name="connsiteX2" fmla="*/ 5554663 w 5554663"/>
              <a:gd name="connsiteY2" fmla="*/ 4162425 h 6135909"/>
              <a:gd name="connsiteX3" fmla="*/ 0 w 5554663"/>
              <a:gd name="connsiteY3" fmla="*/ 6135909 h 6135909"/>
              <a:gd name="connsiteX4" fmla="*/ 0 w 5554663"/>
              <a:gd name="connsiteY4" fmla="*/ 0 h 6135909"/>
              <a:gd name="connsiteX0" fmla="*/ 0 w 5560450"/>
              <a:gd name="connsiteY0" fmla="*/ 231493 h 6367402"/>
              <a:gd name="connsiteX1" fmla="*/ 5560450 w 5560450"/>
              <a:gd name="connsiteY1" fmla="*/ 0 h 6367402"/>
              <a:gd name="connsiteX2" fmla="*/ 5554663 w 5560450"/>
              <a:gd name="connsiteY2" fmla="*/ 4393918 h 6367402"/>
              <a:gd name="connsiteX3" fmla="*/ 0 w 5560450"/>
              <a:gd name="connsiteY3" fmla="*/ 6367402 h 6367402"/>
              <a:gd name="connsiteX4" fmla="*/ 0 w 5560450"/>
              <a:gd name="connsiteY4" fmla="*/ 231493 h 6367402"/>
              <a:gd name="connsiteX0" fmla="*/ 0 w 5560450"/>
              <a:gd name="connsiteY0" fmla="*/ 244108 h 6380017"/>
              <a:gd name="connsiteX1" fmla="*/ 5560450 w 5560450"/>
              <a:gd name="connsiteY1" fmla="*/ 12615 h 6380017"/>
              <a:gd name="connsiteX2" fmla="*/ 5554663 w 5560450"/>
              <a:gd name="connsiteY2" fmla="*/ 4406533 h 6380017"/>
              <a:gd name="connsiteX3" fmla="*/ 0 w 5560450"/>
              <a:gd name="connsiteY3" fmla="*/ 6380017 h 6380017"/>
              <a:gd name="connsiteX4" fmla="*/ 0 w 5560450"/>
              <a:gd name="connsiteY4" fmla="*/ 244108 h 6380017"/>
              <a:gd name="connsiteX0" fmla="*/ 0 w 5560450"/>
              <a:gd name="connsiteY0" fmla="*/ 252469 h 6388378"/>
              <a:gd name="connsiteX1" fmla="*/ 5560450 w 5560450"/>
              <a:gd name="connsiteY1" fmla="*/ 20976 h 6388378"/>
              <a:gd name="connsiteX2" fmla="*/ 5554663 w 5560450"/>
              <a:gd name="connsiteY2" fmla="*/ 4414894 h 6388378"/>
              <a:gd name="connsiteX3" fmla="*/ 0 w 5560450"/>
              <a:gd name="connsiteY3" fmla="*/ 6388378 h 6388378"/>
              <a:gd name="connsiteX4" fmla="*/ 0 w 5560450"/>
              <a:gd name="connsiteY4" fmla="*/ 252469 h 6388378"/>
              <a:gd name="connsiteX0" fmla="*/ 0 w 5563625"/>
              <a:gd name="connsiteY0" fmla="*/ 189244 h 6401353"/>
              <a:gd name="connsiteX1" fmla="*/ 5563625 w 5563625"/>
              <a:gd name="connsiteY1" fmla="*/ 33951 h 6401353"/>
              <a:gd name="connsiteX2" fmla="*/ 5557838 w 5563625"/>
              <a:gd name="connsiteY2" fmla="*/ 4427869 h 6401353"/>
              <a:gd name="connsiteX3" fmla="*/ 3175 w 5563625"/>
              <a:gd name="connsiteY3" fmla="*/ 6401353 h 6401353"/>
              <a:gd name="connsiteX4" fmla="*/ 0 w 5563625"/>
              <a:gd name="connsiteY4" fmla="*/ 189244 h 6401353"/>
              <a:gd name="connsiteX0" fmla="*/ 0 w 5563625"/>
              <a:gd name="connsiteY0" fmla="*/ 249661 h 6461770"/>
              <a:gd name="connsiteX1" fmla="*/ 5563625 w 5563625"/>
              <a:gd name="connsiteY1" fmla="*/ 21343 h 6461770"/>
              <a:gd name="connsiteX2" fmla="*/ 5557838 w 5563625"/>
              <a:gd name="connsiteY2" fmla="*/ 4488286 h 6461770"/>
              <a:gd name="connsiteX3" fmla="*/ 3175 w 5563625"/>
              <a:gd name="connsiteY3" fmla="*/ 6461770 h 6461770"/>
              <a:gd name="connsiteX4" fmla="*/ 0 w 5563625"/>
              <a:gd name="connsiteY4" fmla="*/ 249661 h 6461770"/>
              <a:gd name="connsiteX0" fmla="*/ 0 w 5563625"/>
              <a:gd name="connsiteY0" fmla="*/ 228318 h 6440427"/>
              <a:gd name="connsiteX1" fmla="*/ 5563625 w 5563625"/>
              <a:gd name="connsiteY1" fmla="*/ 0 h 6440427"/>
              <a:gd name="connsiteX2" fmla="*/ 5557838 w 5563625"/>
              <a:gd name="connsiteY2" fmla="*/ 4466943 h 6440427"/>
              <a:gd name="connsiteX3" fmla="*/ 3175 w 5563625"/>
              <a:gd name="connsiteY3" fmla="*/ 6440427 h 6440427"/>
              <a:gd name="connsiteX4" fmla="*/ 0 w 5563625"/>
              <a:gd name="connsiteY4" fmla="*/ 228318 h 6440427"/>
              <a:gd name="connsiteX0" fmla="*/ 0 w 5563625"/>
              <a:gd name="connsiteY0" fmla="*/ 235436 h 6447545"/>
              <a:gd name="connsiteX1" fmla="*/ 5563625 w 5563625"/>
              <a:gd name="connsiteY1" fmla="*/ 7118 h 6447545"/>
              <a:gd name="connsiteX2" fmla="*/ 5557838 w 5563625"/>
              <a:gd name="connsiteY2" fmla="*/ 4474061 h 6447545"/>
              <a:gd name="connsiteX3" fmla="*/ 3175 w 5563625"/>
              <a:gd name="connsiteY3" fmla="*/ 6447545 h 6447545"/>
              <a:gd name="connsiteX4" fmla="*/ 0 w 5563625"/>
              <a:gd name="connsiteY4" fmla="*/ 235436 h 6447545"/>
              <a:gd name="connsiteX0" fmla="*/ 0 w 5563625"/>
              <a:gd name="connsiteY0" fmla="*/ 231804 h 6443913"/>
              <a:gd name="connsiteX1" fmla="*/ 5563625 w 5563625"/>
              <a:gd name="connsiteY1" fmla="*/ 3486 h 6443913"/>
              <a:gd name="connsiteX2" fmla="*/ 5557838 w 5563625"/>
              <a:gd name="connsiteY2" fmla="*/ 4470429 h 6443913"/>
              <a:gd name="connsiteX3" fmla="*/ 3175 w 5563625"/>
              <a:gd name="connsiteY3" fmla="*/ 6443913 h 6443913"/>
              <a:gd name="connsiteX4" fmla="*/ 0 w 5563625"/>
              <a:gd name="connsiteY4" fmla="*/ 231804 h 6443913"/>
              <a:gd name="connsiteX0" fmla="*/ 0 w 5563625"/>
              <a:gd name="connsiteY0" fmla="*/ 235436 h 6447545"/>
              <a:gd name="connsiteX1" fmla="*/ 5563625 w 5563625"/>
              <a:gd name="connsiteY1" fmla="*/ 7118 h 6447545"/>
              <a:gd name="connsiteX2" fmla="*/ 5557838 w 5563625"/>
              <a:gd name="connsiteY2" fmla="*/ 4474061 h 6447545"/>
              <a:gd name="connsiteX3" fmla="*/ 3175 w 5563625"/>
              <a:gd name="connsiteY3" fmla="*/ 6447545 h 6447545"/>
              <a:gd name="connsiteX4" fmla="*/ 0 w 5563625"/>
              <a:gd name="connsiteY4" fmla="*/ 235436 h 6447545"/>
              <a:gd name="connsiteX0" fmla="*/ 0 w 5563625"/>
              <a:gd name="connsiteY0" fmla="*/ 235436 h 6511045"/>
              <a:gd name="connsiteX1" fmla="*/ 5563625 w 5563625"/>
              <a:gd name="connsiteY1" fmla="*/ 7118 h 6511045"/>
              <a:gd name="connsiteX2" fmla="*/ 5557838 w 5563625"/>
              <a:gd name="connsiteY2" fmla="*/ 4474061 h 6511045"/>
              <a:gd name="connsiteX3" fmla="*/ 3175 w 5563625"/>
              <a:gd name="connsiteY3" fmla="*/ 6511045 h 6511045"/>
              <a:gd name="connsiteX4" fmla="*/ 0 w 5563625"/>
              <a:gd name="connsiteY4" fmla="*/ 235436 h 6511045"/>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3625" h="6629886">
                <a:moveTo>
                  <a:pt x="0" y="235436"/>
                </a:moveTo>
                <a:cubicBezTo>
                  <a:pt x="1801879" y="36738"/>
                  <a:pt x="3376164" y="-22302"/>
                  <a:pt x="5563625" y="7118"/>
                </a:cubicBezTo>
                <a:cubicBezTo>
                  <a:pt x="4678334" y="2387094"/>
                  <a:pt x="4587523" y="4452277"/>
                  <a:pt x="5561013" y="6629886"/>
                </a:cubicBezTo>
                <a:cubicBezTo>
                  <a:pt x="3530600" y="6564872"/>
                  <a:pt x="1646238" y="6509384"/>
                  <a:pt x="3175" y="6511045"/>
                </a:cubicBezTo>
                <a:cubicBezTo>
                  <a:pt x="2117" y="4440342"/>
                  <a:pt x="1058" y="2306139"/>
                  <a:pt x="0" y="235436"/>
                </a:cubicBezTo>
                <a:close/>
              </a:path>
            </a:pathLst>
          </a:custGeom>
          <a:pattFill prst="lgCheck">
            <a:fgClr>
              <a:schemeClr val="bg2"/>
            </a:fgClr>
            <a:bgClr>
              <a:schemeClr val="bg1"/>
            </a:bgClr>
          </a:pattFill>
          <a:effectLst/>
        </p:spPr>
        <p:txBody>
          <a:bodyPr/>
          <a:lstStyle>
            <a:lvl1pPr marL="0" indent="0">
              <a:buNone/>
              <a:defRPr/>
            </a:lvl1pPr>
          </a:lstStyle>
          <a:p>
            <a:br>
              <a:rPr lang="nb-NO"/>
            </a:br>
            <a:br>
              <a:rPr lang="nb-NO"/>
            </a:br>
            <a:br>
              <a:rPr lang="nb-NO"/>
            </a:br>
            <a:r>
              <a:rPr lang="nb-NO"/>
              <a:t>   Trykk på ikonet</a:t>
            </a:r>
            <a:br>
              <a:rPr lang="nb-NO"/>
            </a:br>
            <a:r>
              <a:rPr lang="nb-NO"/>
              <a:t>   for å sette inn bilde</a:t>
            </a:r>
          </a:p>
        </p:txBody>
      </p:sp>
      <p:sp>
        <p:nvSpPr>
          <p:cNvPr id="4" name="Text Placeholder 4">
            <a:extLst>
              <a:ext uri="{FF2B5EF4-FFF2-40B4-BE49-F238E27FC236}">
                <a16:creationId xmlns:a16="http://schemas.microsoft.com/office/drawing/2014/main" id="{88AD7188-E77F-AE4D-97BE-DD42B6A8387A}"/>
              </a:ext>
            </a:extLst>
          </p:cNvPr>
          <p:cNvSpPr>
            <a:spLocks noGrp="1"/>
          </p:cNvSpPr>
          <p:nvPr>
            <p:ph type="body" sz="quarter" idx="11" hasCustomPrompt="1"/>
          </p:nvPr>
        </p:nvSpPr>
        <p:spPr>
          <a:xfrm>
            <a:off x="5680638" y="2148369"/>
            <a:ext cx="5563625" cy="876378"/>
          </a:xfrm>
          <a:prstGeom prst="rect">
            <a:avLst/>
          </a:prstGeom>
        </p:spPr>
        <p:txBody>
          <a:bodyPr anchor="b"/>
          <a:lstStyle>
            <a:lvl1pPr marL="0" indent="0">
              <a:buNone/>
              <a:defRPr sz="5000" b="1">
                <a:solidFill>
                  <a:schemeClr val="accent1"/>
                </a:solidFill>
              </a:defRPr>
            </a:lvl1pPr>
          </a:lstStyle>
          <a:p>
            <a:pPr lvl="0"/>
            <a:r>
              <a:rPr lang="nb-NO"/>
              <a:t>Overskrift</a:t>
            </a:r>
          </a:p>
        </p:txBody>
      </p:sp>
      <p:sp>
        <p:nvSpPr>
          <p:cNvPr id="5" name="Text Placeholder 4">
            <a:extLst>
              <a:ext uri="{FF2B5EF4-FFF2-40B4-BE49-F238E27FC236}">
                <a16:creationId xmlns:a16="http://schemas.microsoft.com/office/drawing/2014/main" id="{84872A55-73BC-D24A-8AAD-88CEF1326270}"/>
              </a:ext>
            </a:extLst>
          </p:cNvPr>
          <p:cNvSpPr>
            <a:spLocks noGrp="1"/>
          </p:cNvSpPr>
          <p:nvPr>
            <p:ph type="body" sz="quarter" idx="12" hasCustomPrompt="1"/>
          </p:nvPr>
        </p:nvSpPr>
        <p:spPr>
          <a:xfrm>
            <a:off x="5680638" y="3038552"/>
            <a:ext cx="5563625" cy="2017695"/>
          </a:xfrm>
          <a:prstGeom prst="rect">
            <a:avLst/>
          </a:prstGeom>
        </p:spPr>
        <p:txBody>
          <a:bodyPr/>
          <a:lstStyle>
            <a:lvl1pPr marL="0" indent="0">
              <a:buNone/>
              <a:defRPr sz="2000">
                <a:solidFill>
                  <a:schemeClr val="accent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Tree>
    <p:extLst>
      <p:ext uri="{BB962C8B-B14F-4D97-AF65-F5344CB8AC3E}">
        <p14:creationId xmlns:p14="http://schemas.microsoft.com/office/powerpoint/2010/main" val="2569962863"/>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e venstre, overskrift og tekst">
    <p:spTree>
      <p:nvGrpSpPr>
        <p:cNvPr id="1" name=""/>
        <p:cNvGrpSpPr/>
        <p:nvPr/>
      </p:nvGrpSpPr>
      <p:grpSpPr>
        <a:xfrm>
          <a:off x="0" y="0"/>
          <a:ext cx="0" cy="0"/>
          <a:chOff x="0" y="0"/>
          <a:chExt cx="0" cy="0"/>
        </a:xfrm>
      </p:grpSpPr>
      <p:sp>
        <p:nvSpPr>
          <p:cNvPr id="2" name="Oval 3">
            <a:extLst>
              <a:ext uri="{FF2B5EF4-FFF2-40B4-BE49-F238E27FC236}">
                <a16:creationId xmlns:a16="http://schemas.microsoft.com/office/drawing/2014/main" id="{D111164C-74E9-CD42-8B94-00226077207E}"/>
              </a:ext>
            </a:extLst>
          </p:cNvPr>
          <p:cNvSpPr/>
          <p:nvPr userDrawn="1"/>
        </p:nvSpPr>
        <p:spPr>
          <a:xfrm flipH="1">
            <a:off x="6698304" y="477498"/>
            <a:ext cx="902838" cy="5919734"/>
          </a:xfrm>
          <a:custGeom>
            <a:avLst/>
            <a:gdLst>
              <a:gd name="connsiteX0" fmla="*/ 0 w 1244184"/>
              <a:gd name="connsiteY0" fmla="*/ 2885607 h 5771213"/>
              <a:gd name="connsiteX1" fmla="*/ 622092 w 1244184"/>
              <a:gd name="connsiteY1" fmla="*/ 0 h 5771213"/>
              <a:gd name="connsiteX2" fmla="*/ 1244184 w 1244184"/>
              <a:gd name="connsiteY2" fmla="*/ 2885607 h 5771213"/>
              <a:gd name="connsiteX3" fmla="*/ 622092 w 1244184"/>
              <a:gd name="connsiteY3" fmla="*/ 5771214 h 5771213"/>
              <a:gd name="connsiteX4" fmla="*/ 0 w 1244184"/>
              <a:gd name="connsiteY4" fmla="*/ 2885607 h 5771213"/>
              <a:gd name="connsiteX0" fmla="*/ 0 w 1244184"/>
              <a:gd name="connsiteY0" fmla="*/ 2885639 h 5771246"/>
              <a:gd name="connsiteX1" fmla="*/ 622092 w 1244184"/>
              <a:gd name="connsiteY1" fmla="*/ 32 h 5771246"/>
              <a:gd name="connsiteX2" fmla="*/ 1244184 w 1244184"/>
              <a:gd name="connsiteY2" fmla="*/ 2885639 h 5771246"/>
              <a:gd name="connsiteX3" fmla="*/ 622092 w 1244184"/>
              <a:gd name="connsiteY3" fmla="*/ 5771246 h 5771246"/>
              <a:gd name="connsiteX4" fmla="*/ 0 w 1244184"/>
              <a:gd name="connsiteY4" fmla="*/ 2885639 h 5771246"/>
              <a:gd name="connsiteX0" fmla="*/ 0 w 1244184"/>
              <a:gd name="connsiteY0" fmla="*/ 2885639 h 5771246"/>
              <a:gd name="connsiteX1" fmla="*/ 622092 w 1244184"/>
              <a:gd name="connsiteY1" fmla="*/ 32 h 5771246"/>
              <a:gd name="connsiteX2" fmla="*/ 1244184 w 1244184"/>
              <a:gd name="connsiteY2" fmla="*/ 2885639 h 5771246"/>
              <a:gd name="connsiteX3" fmla="*/ 622092 w 1244184"/>
              <a:gd name="connsiteY3" fmla="*/ 5771246 h 5771246"/>
              <a:gd name="connsiteX4" fmla="*/ 0 w 1244184"/>
              <a:gd name="connsiteY4" fmla="*/ 2885639 h 5771246"/>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742865"/>
              <a:gd name="connsiteY0" fmla="*/ 2885607 h 5771214"/>
              <a:gd name="connsiteX1" fmla="*/ 622092 w 742865"/>
              <a:gd name="connsiteY1" fmla="*/ 0 h 5771214"/>
              <a:gd name="connsiteX2" fmla="*/ 639595 w 742865"/>
              <a:gd name="connsiteY2" fmla="*/ 2885607 h 5771214"/>
              <a:gd name="connsiteX3" fmla="*/ 622092 w 742865"/>
              <a:gd name="connsiteY3" fmla="*/ 5771214 h 5771214"/>
              <a:gd name="connsiteX4" fmla="*/ 0 w 742865"/>
              <a:gd name="connsiteY4" fmla="*/ 2885607 h 5771214"/>
              <a:gd name="connsiteX0" fmla="*/ 0 w 739540"/>
              <a:gd name="connsiteY0" fmla="*/ 2885607 h 5771214"/>
              <a:gd name="connsiteX1" fmla="*/ 622092 w 739540"/>
              <a:gd name="connsiteY1" fmla="*/ 0 h 5771214"/>
              <a:gd name="connsiteX2" fmla="*/ 639595 w 739540"/>
              <a:gd name="connsiteY2" fmla="*/ 2885607 h 5771214"/>
              <a:gd name="connsiteX3" fmla="*/ 622092 w 739540"/>
              <a:gd name="connsiteY3" fmla="*/ 5771214 h 5771214"/>
              <a:gd name="connsiteX4" fmla="*/ 0 w 739540"/>
              <a:gd name="connsiteY4" fmla="*/ 2885607 h 5771214"/>
              <a:gd name="connsiteX0" fmla="*/ 2958 w 856947"/>
              <a:gd name="connsiteY0" fmla="*/ 2833141 h 5718748"/>
              <a:gd name="connsiteX1" fmla="*/ 856947 w 856947"/>
              <a:gd name="connsiteY1" fmla="*/ 0 h 5718748"/>
              <a:gd name="connsiteX2" fmla="*/ 642553 w 856947"/>
              <a:gd name="connsiteY2" fmla="*/ 2833141 h 5718748"/>
              <a:gd name="connsiteX3" fmla="*/ 625050 w 856947"/>
              <a:gd name="connsiteY3" fmla="*/ 5718748 h 5718748"/>
              <a:gd name="connsiteX4" fmla="*/ 2958 w 856947"/>
              <a:gd name="connsiteY4" fmla="*/ 2833141 h 5718748"/>
              <a:gd name="connsiteX0" fmla="*/ 2958 w 856947"/>
              <a:gd name="connsiteY0" fmla="*/ 2833141 h 5718748"/>
              <a:gd name="connsiteX1" fmla="*/ 856947 w 856947"/>
              <a:gd name="connsiteY1" fmla="*/ 0 h 5718748"/>
              <a:gd name="connsiteX2" fmla="*/ 642553 w 856947"/>
              <a:gd name="connsiteY2" fmla="*/ 2833141 h 5718748"/>
              <a:gd name="connsiteX3" fmla="*/ 625050 w 856947"/>
              <a:gd name="connsiteY3" fmla="*/ 5718748 h 5718748"/>
              <a:gd name="connsiteX4" fmla="*/ 2958 w 856947"/>
              <a:gd name="connsiteY4" fmla="*/ 2833141 h 5718748"/>
              <a:gd name="connsiteX0" fmla="*/ 244 w 937054"/>
              <a:gd name="connsiteY0" fmla="*/ 2833141 h 5711253"/>
              <a:gd name="connsiteX1" fmla="*/ 854233 w 937054"/>
              <a:gd name="connsiteY1" fmla="*/ 0 h 5711253"/>
              <a:gd name="connsiteX2" fmla="*/ 639839 w 937054"/>
              <a:gd name="connsiteY2" fmla="*/ 2833141 h 5711253"/>
              <a:gd name="connsiteX3" fmla="*/ 937054 w 937054"/>
              <a:gd name="connsiteY3" fmla="*/ 5711253 h 5711253"/>
              <a:gd name="connsiteX4" fmla="*/ 244 w 937054"/>
              <a:gd name="connsiteY4" fmla="*/ 2833141 h 5711253"/>
              <a:gd name="connsiteX0" fmla="*/ 244 w 937054"/>
              <a:gd name="connsiteY0" fmla="*/ 2833141 h 5711253"/>
              <a:gd name="connsiteX1" fmla="*/ 854233 w 937054"/>
              <a:gd name="connsiteY1" fmla="*/ 0 h 5711253"/>
              <a:gd name="connsiteX2" fmla="*/ 548736 w 937054"/>
              <a:gd name="connsiteY2" fmla="*/ 2833141 h 5711253"/>
              <a:gd name="connsiteX3" fmla="*/ 937054 w 937054"/>
              <a:gd name="connsiteY3" fmla="*/ 5711253 h 5711253"/>
              <a:gd name="connsiteX4" fmla="*/ 244 w 937054"/>
              <a:gd name="connsiteY4" fmla="*/ 2833141 h 5711253"/>
              <a:gd name="connsiteX0" fmla="*/ 244 w 937054"/>
              <a:gd name="connsiteY0" fmla="*/ 2833141 h 5711253"/>
              <a:gd name="connsiteX1" fmla="*/ 854233 w 937054"/>
              <a:gd name="connsiteY1" fmla="*/ 0 h 5711253"/>
              <a:gd name="connsiteX2" fmla="*/ 548736 w 937054"/>
              <a:gd name="connsiteY2" fmla="*/ 2833141 h 5711253"/>
              <a:gd name="connsiteX3" fmla="*/ 937054 w 937054"/>
              <a:gd name="connsiteY3" fmla="*/ 5711253 h 5711253"/>
              <a:gd name="connsiteX4" fmla="*/ 244 w 937054"/>
              <a:gd name="connsiteY4" fmla="*/ 2833141 h 5711253"/>
              <a:gd name="connsiteX0" fmla="*/ 244 w 937054"/>
              <a:gd name="connsiteY0" fmla="*/ 2833141 h 5711253"/>
              <a:gd name="connsiteX1" fmla="*/ 854233 w 937054"/>
              <a:gd name="connsiteY1" fmla="*/ 0 h 5711253"/>
              <a:gd name="connsiteX2" fmla="*/ 548736 w 937054"/>
              <a:gd name="connsiteY2" fmla="*/ 2833141 h 5711253"/>
              <a:gd name="connsiteX3" fmla="*/ 937054 w 937054"/>
              <a:gd name="connsiteY3" fmla="*/ 5711253 h 5711253"/>
              <a:gd name="connsiteX4" fmla="*/ 244 w 937054"/>
              <a:gd name="connsiteY4" fmla="*/ 2833141 h 5711253"/>
              <a:gd name="connsiteX0" fmla="*/ 708 w 998143"/>
              <a:gd name="connsiteY0" fmla="*/ 2833141 h 5703937"/>
              <a:gd name="connsiteX1" fmla="*/ 854697 w 998143"/>
              <a:gd name="connsiteY1" fmla="*/ 0 h 5703937"/>
              <a:gd name="connsiteX2" fmla="*/ 549200 w 998143"/>
              <a:gd name="connsiteY2" fmla="*/ 2833141 h 5703937"/>
              <a:gd name="connsiteX3" fmla="*/ 998143 w 998143"/>
              <a:gd name="connsiteY3" fmla="*/ 5703937 h 5703937"/>
              <a:gd name="connsiteX4" fmla="*/ 708 w 998143"/>
              <a:gd name="connsiteY4" fmla="*/ 2833141 h 5703937"/>
              <a:gd name="connsiteX0" fmla="*/ 708 w 998143"/>
              <a:gd name="connsiteY0" fmla="*/ 2833141 h 5703937"/>
              <a:gd name="connsiteX1" fmla="*/ 854697 w 998143"/>
              <a:gd name="connsiteY1" fmla="*/ 0 h 5703937"/>
              <a:gd name="connsiteX2" fmla="*/ 549200 w 998143"/>
              <a:gd name="connsiteY2" fmla="*/ 2833141 h 5703937"/>
              <a:gd name="connsiteX3" fmla="*/ 998143 w 998143"/>
              <a:gd name="connsiteY3" fmla="*/ 5703937 h 5703937"/>
              <a:gd name="connsiteX4" fmla="*/ 708 w 998143"/>
              <a:gd name="connsiteY4" fmla="*/ 2833141 h 5703937"/>
              <a:gd name="connsiteX0" fmla="*/ 708 w 998143"/>
              <a:gd name="connsiteY0" fmla="*/ 2833141 h 5703937"/>
              <a:gd name="connsiteX1" fmla="*/ 854697 w 998143"/>
              <a:gd name="connsiteY1" fmla="*/ 0 h 5703937"/>
              <a:gd name="connsiteX2" fmla="*/ 516867 w 998143"/>
              <a:gd name="connsiteY2" fmla="*/ 2734386 h 5703937"/>
              <a:gd name="connsiteX3" fmla="*/ 998143 w 998143"/>
              <a:gd name="connsiteY3" fmla="*/ 5703937 h 5703937"/>
              <a:gd name="connsiteX4" fmla="*/ 708 w 998143"/>
              <a:gd name="connsiteY4" fmla="*/ 2833141 h 5703937"/>
              <a:gd name="connsiteX0" fmla="*/ 410 w 997845"/>
              <a:gd name="connsiteY0" fmla="*/ 2928238 h 5799034"/>
              <a:gd name="connsiteX1" fmla="*/ 886731 w 997845"/>
              <a:gd name="connsiteY1" fmla="*/ 0 h 5799034"/>
              <a:gd name="connsiteX2" fmla="*/ 516569 w 997845"/>
              <a:gd name="connsiteY2" fmla="*/ 2829483 h 5799034"/>
              <a:gd name="connsiteX3" fmla="*/ 997845 w 997845"/>
              <a:gd name="connsiteY3" fmla="*/ 5799034 h 5799034"/>
              <a:gd name="connsiteX4" fmla="*/ 410 w 997845"/>
              <a:gd name="connsiteY4" fmla="*/ 2928238 h 5799034"/>
              <a:gd name="connsiteX0" fmla="*/ 511 w 997946"/>
              <a:gd name="connsiteY0" fmla="*/ 2928238 h 5799034"/>
              <a:gd name="connsiteX1" fmla="*/ 874707 w 997946"/>
              <a:gd name="connsiteY1" fmla="*/ 0 h 5799034"/>
              <a:gd name="connsiteX2" fmla="*/ 516670 w 997946"/>
              <a:gd name="connsiteY2" fmla="*/ 2829483 h 5799034"/>
              <a:gd name="connsiteX3" fmla="*/ 997946 w 997946"/>
              <a:gd name="connsiteY3" fmla="*/ 5799034 h 5799034"/>
              <a:gd name="connsiteX4" fmla="*/ 511 w 997946"/>
              <a:gd name="connsiteY4" fmla="*/ 2928238 h 5799034"/>
              <a:gd name="connsiteX0" fmla="*/ 199 w 997634"/>
              <a:gd name="connsiteY0" fmla="*/ 3048938 h 5919734"/>
              <a:gd name="connsiteX1" fmla="*/ 918852 w 997634"/>
              <a:gd name="connsiteY1" fmla="*/ 0 h 5919734"/>
              <a:gd name="connsiteX2" fmla="*/ 516358 w 997634"/>
              <a:gd name="connsiteY2" fmla="*/ 2950183 h 5919734"/>
              <a:gd name="connsiteX3" fmla="*/ 997634 w 997634"/>
              <a:gd name="connsiteY3" fmla="*/ 5919734 h 5919734"/>
              <a:gd name="connsiteX4" fmla="*/ 199 w 997634"/>
              <a:gd name="connsiteY4" fmla="*/ 3048938 h 5919734"/>
              <a:gd name="connsiteX0" fmla="*/ 199 w 997634"/>
              <a:gd name="connsiteY0" fmla="*/ 3048938 h 5919734"/>
              <a:gd name="connsiteX1" fmla="*/ 918852 w 997634"/>
              <a:gd name="connsiteY1" fmla="*/ 0 h 5919734"/>
              <a:gd name="connsiteX2" fmla="*/ 516358 w 997634"/>
              <a:gd name="connsiteY2" fmla="*/ 2950183 h 5919734"/>
              <a:gd name="connsiteX3" fmla="*/ 997634 w 997634"/>
              <a:gd name="connsiteY3" fmla="*/ 5919734 h 5919734"/>
              <a:gd name="connsiteX4" fmla="*/ 199 w 997634"/>
              <a:gd name="connsiteY4" fmla="*/ 3048938 h 5919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7634" h="5919734">
                <a:moveTo>
                  <a:pt x="199" y="3048938"/>
                </a:moveTo>
                <a:cubicBezTo>
                  <a:pt x="-12931" y="2062316"/>
                  <a:pt x="627746" y="434715"/>
                  <a:pt x="918852" y="0"/>
                </a:cubicBezTo>
                <a:cubicBezTo>
                  <a:pt x="849889" y="324806"/>
                  <a:pt x="516358" y="1356506"/>
                  <a:pt x="516358" y="2950183"/>
                </a:cubicBezTo>
                <a:cubicBezTo>
                  <a:pt x="516358" y="4543860"/>
                  <a:pt x="838159" y="5413006"/>
                  <a:pt x="997634" y="5919734"/>
                </a:cubicBezTo>
                <a:cubicBezTo>
                  <a:pt x="684043" y="5417563"/>
                  <a:pt x="13329" y="4035560"/>
                  <a:pt x="199" y="3048938"/>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4" name="Text Placeholder 4">
            <a:extLst>
              <a:ext uri="{FF2B5EF4-FFF2-40B4-BE49-F238E27FC236}">
                <a16:creationId xmlns:a16="http://schemas.microsoft.com/office/drawing/2014/main" id="{88AD7188-E77F-AE4D-97BE-DD42B6A8387A}"/>
              </a:ext>
            </a:extLst>
          </p:cNvPr>
          <p:cNvSpPr>
            <a:spLocks noGrp="1"/>
          </p:cNvSpPr>
          <p:nvPr>
            <p:ph type="body" sz="quarter" idx="11" hasCustomPrompt="1"/>
          </p:nvPr>
        </p:nvSpPr>
        <p:spPr>
          <a:xfrm>
            <a:off x="947738" y="1994946"/>
            <a:ext cx="5416241" cy="876378"/>
          </a:xfrm>
          <a:prstGeom prst="rect">
            <a:avLst/>
          </a:prstGeom>
        </p:spPr>
        <p:txBody>
          <a:bodyPr anchor="b"/>
          <a:lstStyle>
            <a:lvl1pPr marL="0" indent="0" algn="r">
              <a:buNone/>
              <a:defRPr sz="5000" b="1">
                <a:solidFill>
                  <a:schemeClr val="accent1"/>
                </a:solidFill>
              </a:defRPr>
            </a:lvl1pPr>
          </a:lstStyle>
          <a:p>
            <a:pPr lvl="0"/>
            <a:r>
              <a:rPr lang="nb-NO"/>
              <a:t>Overskrift</a:t>
            </a:r>
          </a:p>
        </p:txBody>
      </p:sp>
      <p:sp>
        <p:nvSpPr>
          <p:cNvPr id="5" name="Text Placeholder 4">
            <a:extLst>
              <a:ext uri="{FF2B5EF4-FFF2-40B4-BE49-F238E27FC236}">
                <a16:creationId xmlns:a16="http://schemas.microsoft.com/office/drawing/2014/main" id="{84872A55-73BC-D24A-8AAD-88CEF1326270}"/>
              </a:ext>
            </a:extLst>
          </p:cNvPr>
          <p:cNvSpPr>
            <a:spLocks noGrp="1"/>
          </p:cNvSpPr>
          <p:nvPr>
            <p:ph type="body" sz="quarter" idx="12" hasCustomPrompt="1"/>
          </p:nvPr>
        </p:nvSpPr>
        <p:spPr>
          <a:xfrm>
            <a:off x="947738" y="2885129"/>
            <a:ext cx="5416241" cy="2017695"/>
          </a:xfrm>
          <a:prstGeom prst="rect">
            <a:avLst/>
          </a:prstGeom>
        </p:spPr>
        <p:txBody>
          <a:bodyPr/>
          <a:lstStyle>
            <a:lvl1pPr marL="0" indent="0" algn="r">
              <a:buNone/>
              <a:defRPr sz="2000">
                <a:solidFill>
                  <a:schemeClr val="accent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
        <p:nvSpPr>
          <p:cNvPr id="7" name="Picture Placeholder 6">
            <a:extLst>
              <a:ext uri="{FF2B5EF4-FFF2-40B4-BE49-F238E27FC236}">
                <a16:creationId xmlns:a16="http://schemas.microsoft.com/office/drawing/2014/main" id="{FDF7AC50-5F34-E246-B5AC-ECB2A589D24B}"/>
              </a:ext>
            </a:extLst>
          </p:cNvPr>
          <p:cNvSpPr>
            <a:spLocks noGrp="1"/>
          </p:cNvSpPr>
          <p:nvPr>
            <p:ph type="pic" sz="quarter" idx="13"/>
          </p:nvPr>
        </p:nvSpPr>
        <p:spPr>
          <a:xfrm>
            <a:off x="6554851" y="124588"/>
            <a:ext cx="5646674" cy="6631092"/>
          </a:xfrm>
          <a:custGeom>
            <a:avLst/>
            <a:gdLst>
              <a:gd name="connsiteX0" fmla="*/ 91440 w 5646674"/>
              <a:gd name="connsiteY0" fmla="*/ 0 h 6631092"/>
              <a:gd name="connsiteX1" fmla="*/ 4230624 w 5646674"/>
              <a:gd name="connsiteY1" fmla="*/ 81848 h 6631092"/>
              <a:gd name="connsiteX2" fmla="*/ 4230624 w 5646674"/>
              <a:gd name="connsiteY2" fmla="*/ 932104 h 6631092"/>
              <a:gd name="connsiteX3" fmla="*/ 4297548 w 5646674"/>
              <a:gd name="connsiteY3" fmla="*/ 999028 h 6631092"/>
              <a:gd name="connsiteX4" fmla="*/ 5079592 w 5646674"/>
              <a:gd name="connsiteY4" fmla="*/ 999028 h 6631092"/>
              <a:gd name="connsiteX5" fmla="*/ 5146516 w 5646674"/>
              <a:gd name="connsiteY5" fmla="*/ 932104 h 6631092"/>
              <a:gd name="connsiteX6" fmla="*/ 5146516 w 5646674"/>
              <a:gd name="connsiteY6" fmla="*/ 99959 h 6631092"/>
              <a:gd name="connsiteX7" fmla="*/ 5640578 w 5646674"/>
              <a:gd name="connsiteY7" fmla="*/ 109728 h 6631092"/>
              <a:gd name="connsiteX8" fmla="*/ 5646674 w 5646674"/>
              <a:gd name="connsiteY8" fmla="*/ 6407531 h 6631092"/>
              <a:gd name="connsiteX9" fmla="*/ 2930525 w 5646674"/>
              <a:gd name="connsiteY9" fmla="*/ 6611493 h 6631092"/>
              <a:gd name="connsiteX10" fmla="*/ 0 w 5646674"/>
              <a:gd name="connsiteY10" fmla="*/ 6620891 h 6631092"/>
              <a:gd name="connsiteX11" fmla="*/ 91440 w 5646674"/>
              <a:gd name="connsiteY11" fmla="*/ 0 h 663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46674" h="6631092">
                <a:moveTo>
                  <a:pt x="91440" y="0"/>
                </a:moveTo>
                <a:lnTo>
                  <a:pt x="4230624" y="81848"/>
                </a:lnTo>
                <a:lnTo>
                  <a:pt x="4230624" y="932104"/>
                </a:lnTo>
                <a:cubicBezTo>
                  <a:pt x="4230624" y="969065"/>
                  <a:pt x="4260587" y="999028"/>
                  <a:pt x="4297548" y="999028"/>
                </a:cubicBezTo>
                <a:lnTo>
                  <a:pt x="5079592" y="999028"/>
                </a:lnTo>
                <a:cubicBezTo>
                  <a:pt x="5116553" y="999028"/>
                  <a:pt x="5146516" y="969065"/>
                  <a:pt x="5146516" y="932104"/>
                </a:cubicBezTo>
                <a:lnTo>
                  <a:pt x="5146516" y="99959"/>
                </a:lnTo>
                <a:lnTo>
                  <a:pt x="5640578" y="109728"/>
                </a:lnTo>
                <a:lnTo>
                  <a:pt x="5646674" y="6407531"/>
                </a:lnTo>
                <a:cubicBezTo>
                  <a:pt x="4779899" y="6479582"/>
                  <a:pt x="4583684" y="6557730"/>
                  <a:pt x="2930525" y="6611493"/>
                </a:cubicBezTo>
                <a:cubicBezTo>
                  <a:pt x="1892723" y="6651202"/>
                  <a:pt x="976842" y="6617758"/>
                  <a:pt x="0" y="6620891"/>
                </a:cubicBezTo>
                <a:cubicBezTo>
                  <a:pt x="1048512" y="4176183"/>
                  <a:pt x="883920" y="2261828"/>
                  <a:pt x="91440" y="0"/>
                </a:cubicBezTo>
                <a:close/>
              </a:path>
            </a:pathLst>
          </a:custGeom>
          <a:pattFill prst="lgCheck">
            <a:fgClr>
              <a:schemeClr val="bg2"/>
            </a:fgClr>
            <a:bgClr>
              <a:schemeClr val="bg1"/>
            </a:bgClr>
          </a:pattFill>
          <a:effectLst/>
        </p:spPr>
        <p:txBody>
          <a:bodyPr wrap="square">
            <a:noAutofit/>
          </a:bodyPr>
          <a:lstStyle>
            <a:lvl1pPr marL="0" indent="0">
              <a:buNone/>
              <a:defRPr/>
            </a:lvl1pPr>
          </a:lstStyle>
          <a:p>
            <a:r>
              <a:rPr lang="nb-NO"/>
              <a:t>Klikk på ikonet for å legge til et bilde</a:t>
            </a:r>
          </a:p>
        </p:txBody>
      </p:sp>
    </p:spTree>
    <p:extLst>
      <p:ext uri="{BB962C8B-B14F-4D97-AF65-F5344CB8AC3E}">
        <p14:creationId xmlns:p14="http://schemas.microsoft.com/office/powerpoint/2010/main" val="3040926908"/>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e og tekst fullskjerm">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BF7113D-DE20-4946-8D6D-B9F333F05B63}"/>
              </a:ext>
            </a:extLst>
          </p:cNvPr>
          <p:cNvSpPr>
            <a:spLocks noGrp="1"/>
          </p:cNvSpPr>
          <p:nvPr>
            <p:ph type="pic" sz="quarter" idx="10" hasCustomPrompt="1"/>
          </p:nvPr>
        </p:nvSpPr>
        <p:spPr>
          <a:xfrm>
            <a:off x="-3173" y="89536"/>
            <a:ext cx="12213430" cy="6668949"/>
          </a:xfrm>
          <a:custGeom>
            <a:avLst/>
            <a:gdLst>
              <a:gd name="connsiteX0" fmla="*/ 3846824 w 12206597"/>
              <a:gd name="connsiteY0" fmla="*/ 170 h 6647837"/>
              <a:gd name="connsiteX1" fmla="*/ 10334943 w 12206597"/>
              <a:gd name="connsiteY1" fmla="*/ 125535 h 6647837"/>
              <a:gd name="connsiteX2" fmla="*/ 10785474 w 12206597"/>
              <a:gd name="connsiteY2" fmla="*/ 131718 h 6647837"/>
              <a:gd name="connsiteX3" fmla="*/ 10785474 w 12206597"/>
              <a:gd name="connsiteY3" fmla="*/ 954097 h 6647837"/>
              <a:gd name="connsiteX4" fmla="*/ 10856104 w 12206597"/>
              <a:gd name="connsiteY4" fmla="*/ 1024727 h 6647837"/>
              <a:gd name="connsiteX5" fmla="*/ 11633911 w 12206597"/>
              <a:gd name="connsiteY5" fmla="*/ 1024727 h 6647837"/>
              <a:gd name="connsiteX6" fmla="*/ 11704541 w 12206597"/>
              <a:gd name="connsiteY6" fmla="*/ 954097 h 6647837"/>
              <a:gd name="connsiteX7" fmla="*/ 11704541 w 12206597"/>
              <a:gd name="connsiteY7" fmla="*/ 141117 h 6647837"/>
              <a:gd name="connsiteX8" fmla="*/ 12184919 w 12206597"/>
              <a:gd name="connsiteY8" fmla="*/ 144322 h 6647837"/>
              <a:gd name="connsiteX9" fmla="*/ 12200352 w 12206597"/>
              <a:gd name="connsiteY9" fmla="*/ 6417683 h 6647837"/>
              <a:gd name="connsiteX10" fmla="*/ 3175 w 12206597"/>
              <a:gd name="connsiteY10" fmla="*/ 6505576 h 6647837"/>
              <a:gd name="connsiteX11" fmla="*/ 0 w 12206597"/>
              <a:gd name="connsiteY11" fmla="*/ 229967 h 6647837"/>
              <a:gd name="connsiteX12" fmla="*/ 3846824 w 12206597"/>
              <a:gd name="connsiteY12" fmla="*/ 170 h 6647837"/>
              <a:gd name="connsiteX0" fmla="*/ 3846824 w 12207535"/>
              <a:gd name="connsiteY0" fmla="*/ 170 h 6647837"/>
              <a:gd name="connsiteX1" fmla="*/ 10334943 w 12207535"/>
              <a:gd name="connsiteY1" fmla="*/ 125535 h 6647837"/>
              <a:gd name="connsiteX2" fmla="*/ 10785474 w 12207535"/>
              <a:gd name="connsiteY2" fmla="*/ 131718 h 6647837"/>
              <a:gd name="connsiteX3" fmla="*/ 10785474 w 12207535"/>
              <a:gd name="connsiteY3" fmla="*/ 954097 h 6647837"/>
              <a:gd name="connsiteX4" fmla="*/ 10856104 w 12207535"/>
              <a:gd name="connsiteY4" fmla="*/ 1024727 h 6647837"/>
              <a:gd name="connsiteX5" fmla="*/ 11633911 w 12207535"/>
              <a:gd name="connsiteY5" fmla="*/ 1024727 h 6647837"/>
              <a:gd name="connsiteX6" fmla="*/ 11704541 w 12207535"/>
              <a:gd name="connsiteY6" fmla="*/ 954097 h 6647837"/>
              <a:gd name="connsiteX7" fmla="*/ 11704541 w 12207535"/>
              <a:gd name="connsiteY7" fmla="*/ 141117 h 6647837"/>
              <a:gd name="connsiteX8" fmla="*/ 12188094 w 12207535"/>
              <a:gd name="connsiteY8" fmla="*/ 147497 h 6647837"/>
              <a:gd name="connsiteX9" fmla="*/ 12200352 w 12207535"/>
              <a:gd name="connsiteY9" fmla="*/ 6417683 h 6647837"/>
              <a:gd name="connsiteX10" fmla="*/ 3175 w 12207535"/>
              <a:gd name="connsiteY10" fmla="*/ 6505576 h 6647837"/>
              <a:gd name="connsiteX11" fmla="*/ 0 w 12207535"/>
              <a:gd name="connsiteY11" fmla="*/ 229967 h 6647837"/>
              <a:gd name="connsiteX12" fmla="*/ 3846824 w 12207535"/>
              <a:gd name="connsiteY12" fmla="*/ 170 h 6647837"/>
              <a:gd name="connsiteX0" fmla="*/ 3846824 w 12213430"/>
              <a:gd name="connsiteY0" fmla="*/ 170 h 6647837"/>
              <a:gd name="connsiteX1" fmla="*/ 10334943 w 12213430"/>
              <a:gd name="connsiteY1" fmla="*/ 125535 h 6647837"/>
              <a:gd name="connsiteX2" fmla="*/ 10785474 w 12213430"/>
              <a:gd name="connsiteY2" fmla="*/ 131718 h 6647837"/>
              <a:gd name="connsiteX3" fmla="*/ 10785474 w 12213430"/>
              <a:gd name="connsiteY3" fmla="*/ 954097 h 6647837"/>
              <a:gd name="connsiteX4" fmla="*/ 10856104 w 12213430"/>
              <a:gd name="connsiteY4" fmla="*/ 1024727 h 6647837"/>
              <a:gd name="connsiteX5" fmla="*/ 11633911 w 12213430"/>
              <a:gd name="connsiteY5" fmla="*/ 1024727 h 6647837"/>
              <a:gd name="connsiteX6" fmla="*/ 11704541 w 12213430"/>
              <a:gd name="connsiteY6" fmla="*/ 954097 h 6647837"/>
              <a:gd name="connsiteX7" fmla="*/ 11704541 w 12213430"/>
              <a:gd name="connsiteY7" fmla="*/ 141117 h 6647837"/>
              <a:gd name="connsiteX8" fmla="*/ 12200794 w 12213430"/>
              <a:gd name="connsiteY8" fmla="*/ 141147 h 6647837"/>
              <a:gd name="connsiteX9" fmla="*/ 12200352 w 12213430"/>
              <a:gd name="connsiteY9" fmla="*/ 6417683 h 6647837"/>
              <a:gd name="connsiteX10" fmla="*/ 3175 w 12213430"/>
              <a:gd name="connsiteY10" fmla="*/ 6505576 h 6647837"/>
              <a:gd name="connsiteX11" fmla="*/ 0 w 12213430"/>
              <a:gd name="connsiteY11" fmla="*/ 229967 h 6647837"/>
              <a:gd name="connsiteX12" fmla="*/ 3846824 w 12213430"/>
              <a:gd name="connsiteY12" fmla="*/ 170 h 6647837"/>
              <a:gd name="connsiteX0" fmla="*/ 3846824 w 12213430"/>
              <a:gd name="connsiteY0" fmla="*/ 170 h 6656234"/>
              <a:gd name="connsiteX1" fmla="*/ 10334943 w 12213430"/>
              <a:gd name="connsiteY1" fmla="*/ 125535 h 6656234"/>
              <a:gd name="connsiteX2" fmla="*/ 10785474 w 12213430"/>
              <a:gd name="connsiteY2" fmla="*/ 131718 h 6656234"/>
              <a:gd name="connsiteX3" fmla="*/ 10785474 w 12213430"/>
              <a:gd name="connsiteY3" fmla="*/ 954097 h 6656234"/>
              <a:gd name="connsiteX4" fmla="*/ 10856104 w 12213430"/>
              <a:gd name="connsiteY4" fmla="*/ 1024727 h 6656234"/>
              <a:gd name="connsiteX5" fmla="*/ 11633911 w 12213430"/>
              <a:gd name="connsiteY5" fmla="*/ 1024727 h 6656234"/>
              <a:gd name="connsiteX6" fmla="*/ 11704541 w 12213430"/>
              <a:gd name="connsiteY6" fmla="*/ 954097 h 6656234"/>
              <a:gd name="connsiteX7" fmla="*/ 11704541 w 12213430"/>
              <a:gd name="connsiteY7" fmla="*/ 141117 h 6656234"/>
              <a:gd name="connsiteX8" fmla="*/ 12200794 w 12213430"/>
              <a:gd name="connsiteY8" fmla="*/ 141147 h 6656234"/>
              <a:gd name="connsiteX9" fmla="*/ 12200352 w 12213430"/>
              <a:gd name="connsiteY9" fmla="*/ 6417683 h 6656234"/>
              <a:gd name="connsiteX10" fmla="*/ 3175 w 12213430"/>
              <a:gd name="connsiteY10" fmla="*/ 6505576 h 6656234"/>
              <a:gd name="connsiteX11" fmla="*/ 0 w 12213430"/>
              <a:gd name="connsiteY11" fmla="*/ 229967 h 6656234"/>
              <a:gd name="connsiteX12" fmla="*/ 3846824 w 12213430"/>
              <a:gd name="connsiteY12" fmla="*/ 170 h 6656234"/>
              <a:gd name="connsiteX0" fmla="*/ 3846824 w 12213430"/>
              <a:gd name="connsiteY0" fmla="*/ 170 h 6657635"/>
              <a:gd name="connsiteX1" fmla="*/ 10334943 w 12213430"/>
              <a:gd name="connsiteY1" fmla="*/ 125535 h 6657635"/>
              <a:gd name="connsiteX2" fmla="*/ 10785474 w 12213430"/>
              <a:gd name="connsiteY2" fmla="*/ 131718 h 6657635"/>
              <a:gd name="connsiteX3" fmla="*/ 10785474 w 12213430"/>
              <a:gd name="connsiteY3" fmla="*/ 954097 h 6657635"/>
              <a:gd name="connsiteX4" fmla="*/ 10856104 w 12213430"/>
              <a:gd name="connsiteY4" fmla="*/ 1024727 h 6657635"/>
              <a:gd name="connsiteX5" fmla="*/ 11633911 w 12213430"/>
              <a:gd name="connsiteY5" fmla="*/ 1024727 h 6657635"/>
              <a:gd name="connsiteX6" fmla="*/ 11704541 w 12213430"/>
              <a:gd name="connsiteY6" fmla="*/ 954097 h 6657635"/>
              <a:gd name="connsiteX7" fmla="*/ 11704541 w 12213430"/>
              <a:gd name="connsiteY7" fmla="*/ 141117 h 6657635"/>
              <a:gd name="connsiteX8" fmla="*/ 12200794 w 12213430"/>
              <a:gd name="connsiteY8" fmla="*/ 141147 h 6657635"/>
              <a:gd name="connsiteX9" fmla="*/ 12200352 w 12213430"/>
              <a:gd name="connsiteY9" fmla="*/ 6417683 h 6657635"/>
              <a:gd name="connsiteX10" fmla="*/ 3175 w 12213430"/>
              <a:gd name="connsiteY10" fmla="*/ 6505576 h 6657635"/>
              <a:gd name="connsiteX11" fmla="*/ 0 w 12213430"/>
              <a:gd name="connsiteY11" fmla="*/ 229967 h 6657635"/>
              <a:gd name="connsiteX12" fmla="*/ 3846824 w 12213430"/>
              <a:gd name="connsiteY12" fmla="*/ 170 h 6657635"/>
              <a:gd name="connsiteX0" fmla="*/ 3846824 w 12213430"/>
              <a:gd name="connsiteY0" fmla="*/ 170 h 6659594"/>
              <a:gd name="connsiteX1" fmla="*/ 10334943 w 12213430"/>
              <a:gd name="connsiteY1" fmla="*/ 125535 h 6659594"/>
              <a:gd name="connsiteX2" fmla="*/ 10785474 w 12213430"/>
              <a:gd name="connsiteY2" fmla="*/ 131718 h 6659594"/>
              <a:gd name="connsiteX3" fmla="*/ 10785474 w 12213430"/>
              <a:gd name="connsiteY3" fmla="*/ 954097 h 6659594"/>
              <a:gd name="connsiteX4" fmla="*/ 10856104 w 12213430"/>
              <a:gd name="connsiteY4" fmla="*/ 1024727 h 6659594"/>
              <a:gd name="connsiteX5" fmla="*/ 11633911 w 12213430"/>
              <a:gd name="connsiteY5" fmla="*/ 1024727 h 6659594"/>
              <a:gd name="connsiteX6" fmla="*/ 11704541 w 12213430"/>
              <a:gd name="connsiteY6" fmla="*/ 954097 h 6659594"/>
              <a:gd name="connsiteX7" fmla="*/ 11704541 w 12213430"/>
              <a:gd name="connsiteY7" fmla="*/ 141117 h 6659594"/>
              <a:gd name="connsiteX8" fmla="*/ 12200794 w 12213430"/>
              <a:gd name="connsiteY8" fmla="*/ 141147 h 6659594"/>
              <a:gd name="connsiteX9" fmla="*/ 12200352 w 12213430"/>
              <a:gd name="connsiteY9" fmla="*/ 6417683 h 6659594"/>
              <a:gd name="connsiteX10" fmla="*/ 3175 w 12213430"/>
              <a:gd name="connsiteY10" fmla="*/ 6511926 h 6659594"/>
              <a:gd name="connsiteX11" fmla="*/ 0 w 12213430"/>
              <a:gd name="connsiteY11" fmla="*/ 229967 h 6659594"/>
              <a:gd name="connsiteX12" fmla="*/ 3846824 w 12213430"/>
              <a:gd name="connsiteY12" fmla="*/ 170 h 6659594"/>
              <a:gd name="connsiteX0" fmla="*/ 3846824 w 12213430"/>
              <a:gd name="connsiteY0" fmla="*/ 1364 h 6660788"/>
              <a:gd name="connsiteX1" fmla="*/ 10334943 w 12213430"/>
              <a:gd name="connsiteY1" fmla="*/ 126729 h 6660788"/>
              <a:gd name="connsiteX2" fmla="*/ 10785474 w 12213430"/>
              <a:gd name="connsiteY2" fmla="*/ 132912 h 6660788"/>
              <a:gd name="connsiteX3" fmla="*/ 10785474 w 12213430"/>
              <a:gd name="connsiteY3" fmla="*/ 955291 h 6660788"/>
              <a:gd name="connsiteX4" fmla="*/ 10856104 w 12213430"/>
              <a:gd name="connsiteY4" fmla="*/ 1025921 h 6660788"/>
              <a:gd name="connsiteX5" fmla="*/ 11633911 w 12213430"/>
              <a:gd name="connsiteY5" fmla="*/ 1025921 h 6660788"/>
              <a:gd name="connsiteX6" fmla="*/ 11704541 w 12213430"/>
              <a:gd name="connsiteY6" fmla="*/ 955291 h 6660788"/>
              <a:gd name="connsiteX7" fmla="*/ 11704541 w 12213430"/>
              <a:gd name="connsiteY7" fmla="*/ 142311 h 6660788"/>
              <a:gd name="connsiteX8" fmla="*/ 12200794 w 12213430"/>
              <a:gd name="connsiteY8" fmla="*/ 142341 h 6660788"/>
              <a:gd name="connsiteX9" fmla="*/ 12200352 w 12213430"/>
              <a:gd name="connsiteY9" fmla="*/ 6418877 h 6660788"/>
              <a:gd name="connsiteX10" fmla="*/ 3175 w 12213430"/>
              <a:gd name="connsiteY10" fmla="*/ 6513120 h 6660788"/>
              <a:gd name="connsiteX11" fmla="*/ 0 w 12213430"/>
              <a:gd name="connsiteY11" fmla="*/ 231161 h 6660788"/>
              <a:gd name="connsiteX12" fmla="*/ 3846824 w 12213430"/>
              <a:gd name="connsiteY12" fmla="*/ 1364 h 6660788"/>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5864223 w 12213430"/>
              <a:gd name="connsiteY1" fmla="*/ 8888 h 6659424"/>
              <a:gd name="connsiteX2" fmla="*/ 10334943 w 12213430"/>
              <a:gd name="connsiteY2" fmla="*/ 125365 h 6659424"/>
              <a:gd name="connsiteX3" fmla="*/ 10785474 w 12213430"/>
              <a:gd name="connsiteY3" fmla="*/ 131548 h 6659424"/>
              <a:gd name="connsiteX4" fmla="*/ 10785474 w 12213430"/>
              <a:gd name="connsiteY4" fmla="*/ 953927 h 6659424"/>
              <a:gd name="connsiteX5" fmla="*/ 10856104 w 12213430"/>
              <a:gd name="connsiteY5" fmla="*/ 1024557 h 6659424"/>
              <a:gd name="connsiteX6" fmla="*/ 11633911 w 12213430"/>
              <a:gd name="connsiteY6" fmla="*/ 1024557 h 6659424"/>
              <a:gd name="connsiteX7" fmla="*/ 11704541 w 12213430"/>
              <a:gd name="connsiteY7" fmla="*/ 953927 h 6659424"/>
              <a:gd name="connsiteX8" fmla="*/ 11704541 w 12213430"/>
              <a:gd name="connsiteY8" fmla="*/ 140947 h 6659424"/>
              <a:gd name="connsiteX9" fmla="*/ 12200794 w 12213430"/>
              <a:gd name="connsiteY9" fmla="*/ 140977 h 6659424"/>
              <a:gd name="connsiteX10" fmla="*/ 12200352 w 12213430"/>
              <a:gd name="connsiteY10" fmla="*/ 6417513 h 6659424"/>
              <a:gd name="connsiteX11" fmla="*/ 3175 w 12213430"/>
              <a:gd name="connsiteY11" fmla="*/ 6511756 h 6659424"/>
              <a:gd name="connsiteX12" fmla="*/ 0 w 12213430"/>
              <a:gd name="connsiteY12" fmla="*/ 229797 h 6659424"/>
              <a:gd name="connsiteX13" fmla="*/ 3846824 w 12213430"/>
              <a:gd name="connsiteY13" fmla="*/ 0 h 6659424"/>
              <a:gd name="connsiteX0" fmla="*/ 4173849 w 12213430"/>
              <a:gd name="connsiteY0" fmla="*/ 0 h 6668949"/>
              <a:gd name="connsiteX1" fmla="*/ 5864223 w 12213430"/>
              <a:gd name="connsiteY1" fmla="*/ 18413 h 6668949"/>
              <a:gd name="connsiteX2" fmla="*/ 10334943 w 12213430"/>
              <a:gd name="connsiteY2" fmla="*/ 134890 h 6668949"/>
              <a:gd name="connsiteX3" fmla="*/ 10785474 w 12213430"/>
              <a:gd name="connsiteY3" fmla="*/ 141073 h 6668949"/>
              <a:gd name="connsiteX4" fmla="*/ 10785474 w 12213430"/>
              <a:gd name="connsiteY4" fmla="*/ 963452 h 6668949"/>
              <a:gd name="connsiteX5" fmla="*/ 10856104 w 12213430"/>
              <a:gd name="connsiteY5" fmla="*/ 1034082 h 6668949"/>
              <a:gd name="connsiteX6" fmla="*/ 11633911 w 12213430"/>
              <a:gd name="connsiteY6" fmla="*/ 1034082 h 6668949"/>
              <a:gd name="connsiteX7" fmla="*/ 11704541 w 12213430"/>
              <a:gd name="connsiteY7" fmla="*/ 963452 h 6668949"/>
              <a:gd name="connsiteX8" fmla="*/ 11704541 w 12213430"/>
              <a:gd name="connsiteY8" fmla="*/ 150472 h 6668949"/>
              <a:gd name="connsiteX9" fmla="*/ 12200794 w 12213430"/>
              <a:gd name="connsiteY9" fmla="*/ 150502 h 6668949"/>
              <a:gd name="connsiteX10" fmla="*/ 12200352 w 12213430"/>
              <a:gd name="connsiteY10" fmla="*/ 6427038 h 6668949"/>
              <a:gd name="connsiteX11" fmla="*/ 3175 w 12213430"/>
              <a:gd name="connsiteY11" fmla="*/ 6521281 h 6668949"/>
              <a:gd name="connsiteX12" fmla="*/ 0 w 12213430"/>
              <a:gd name="connsiteY12" fmla="*/ 239322 h 6668949"/>
              <a:gd name="connsiteX13" fmla="*/ 4173849 w 12213430"/>
              <a:gd name="connsiteY13" fmla="*/ 0 h 666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13430" h="6668949">
                <a:moveTo>
                  <a:pt x="4173849" y="0"/>
                </a:moveTo>
                <a:lnTo>
                  <a:pt x="5864223" y="18413"/>
                </a:lnTo>
                <a:lnTo>
                  <a:pt x="10334943" y="134890"/>
                </a:lnTo>
                <a:lnTo>
                  <a:pt x="10785474" y="141073"/>
                </a:lnTo>
                <a:lnTo>
                  <a:pt x="10785474" y="963452"/>
                </a:lnTo>
                <a:cubicBezTo>
                  <a:pt x="10785474" y="1002460"/>
                  <a:pt x="10817096" y="1034082"/>
                  <a:pt x="10856104" y="1034082"/>
                </a:cubicBezTo>
                <a:lnTo>
                  <a:pt x="11633911" y="1034082"/>
                </a:lnTo>
                <a:cubicBezTo>
                  <a:pt x="11672919" y="1034082"/>
                  <a:pt x="11704541" y="1002460"/>
                  <a:pt x="11704541" y="963452"/>
                </a:cubicBezTo>
                <a:lnTo>
                  <a:pt x="11704541" y="150472"/>
                </a:lnTo>
                <a:lnTo>
                  <a:pt x="12200794" y="150502"/>
                </a:lnTo>
                <a:cubicBezTo>
                  <a:pt x="12221951" y="2609991"/>
                  <a:pt x="12212824" y="4233526"/>
                  <a:pt x="12200352" y="6427038"/>
                </a:cubicBezTo>
                <a:cubicBezTo>
                  <a:pt x="8292381" y="6924937"/>
                  <a:pt x="3832847" y="6495765"/>
                  <a:pt x="3175" y="6521281"/>
                </a:cubicBezTo>
                <a:cubicBezTo>
                  <a:pt x="2117" y="4450578"/>
                  <a:pt x="1058" y="2310025"/>
                  <a:pt x="0" y="239322"/>
                </a:cubicBezTo>
                <a:cubicBezTo>
                  <a:pt x="1481354" y="69395"/>
                  <a:pt x="3313044" y="9793"/>
                  <a:pt x="4173849" y="0"/>
                </a:cubicBezTo>
                <a:close/>
              </a:path>
            </a:pathLst>
          </a:custGeom>
          <a:pattFill prst="lgCheck">
            <a:fgClr>
              <a:schemeClr val="bg2"/>
            </a:fgClr>
            <a:bgClr>
              <a:schemeClr val="bg1"/>
            </a:bgClr>
          </a:pattFill>
          <a:effectLst/>
        </p:spPr>
        <p:txBody>
          <a:bodyPr wrap="square">
            <a:noAutofit/>
          </a:bodyPr>
          <a:lstStyle>
            <a:lvl1pPr marL="0" indent="0">
              <a:buNone/>
              <a:defRPr sz="2000">
                <a:solidFill>
                  <a:schemeClr val="tx1"/>
                </a:solidFill>
              </a:defRPr>
            </a:lvl1pPr>
          </a:lstStyle>
          <a:p>
            <a:br>
              <a:rPr lang="nb-NO"/>
            </a:br>
            <a:r>
              <a:rPr lang="nb-NO"/>
              <a:t>              Trykk på ikonet får å sette inn bilde</a:t>
            </a:r>
          </a:p>
        </p:txBody>
      </p:sp>
      <p:sp>
        <p:nvSpPr>
          <p:cNvPr id="7" name="Text Placeholder 4">
            <a:extLst>
              <a:ext uri="{FF2B5EF4-FFF2-40B4-BE49-F238E27FC236}">
                <a16:creationId xmlns:a16="http://schemas.microsoft.com/office/drawing/2014/main" id="{C7B4EA86-E703-DC40-81E1-563572BAE55C}"/>
              </a:ext>
            </a:extLst>
          </p:cNvPr>
          <p:cNvSpPr>
            <a:spLocks noGrp="1"/>
          </p:cNvSpPr>
          <p:nvPr>
            <p:ph type="body" sz="quarter" idx="13" hasCustomPrompt="1"/>
          </p:nvPr>
        </p:nvSpPr>
        <p:spPr>
          <a:xfrm>
            <a:off x="947736" y="1623379"/>
            <a:ext cx="10296525" cy="876378"/>
          </a:xfrm>
          <a:prstGeom prst="rect">
            <a:avLst/>
          </a:prstGeom>
        </p:spPr>
        <p:txBody>
          <a:bodyPr/>
          <a:lstStyle>
            <a:lvl1pPr marL="0" indent="0" algn="l">
              <a:buNone/>
              <a:defRPr sz="5400" b="1">
                <a:solidFill>
                  <a:schemeClr val="accent1"/>
                </a:solidFill>
              </a:defRPr>
            </a:lvl1pPr>
          </a:lstStyle>
          <a:p>
            <a:pPr lvl="0"/>
            <a:r>
              <a:rPr lang="nb-NO"/>
              <a:t>Overskrift</a:t>
            </a:r>
          </a:p>
        </p:txBody>
      </p:sp>
      <p:sp>
        <p:nvSpPr>
          <p:cNvPr id="3" name="Text Placeholder 2">
            <a:extLst>
              <a:ext uri="{FF2B5EF4-FFF2-40B4-BE49-F238E27FC236}">
                <a16:creationId xmlns:a16="http://schemas.microsoft.com/office/drawing/2014/main" id="{5AD4B741-2AD2-8F4D-996C-F33E5B10A74E}"/>
              </a:ext>
            </a:extLst>
          </p:cNvPr>
          <p:cNvSpPr>
            <a:spLocks noGrp="1"/>
          </p:cNvSpPr>
          <p:nvPr>
            <p:ph type="body" sz="quarter" idx="14" hasCustomPrompt="1"/>
          </p:nvPr>
        </p:nvSpPr>
        <p:spPr>
          <a:xfrm>
            <a:off x="1019276" y="3872435"/>
            <a:ext cx="8593137" cy="1984375"/>
          </a:xfrm>
          <a:prstGeom prst="rect">
            <a:avLst/>
          </a:prstGeom>
        </p:spPr>
        <p:txBody>
          <a:bodyPr/>
          <a:lstStyle>
            <a:lvl1pPr marL="0" indent="0">
              <a:buNone/>
              <a:defRPr sz="2000">
                <a:solidFill>
                  <a:schemeClr val="accent1"/>
                </a:solidFill>
              </a:defRPr>
            </a:lvl1pPr>
          </a:lstStyle>
          <a:p>
            <a:pPr lvl="0"/>
            <a:r>
              <a:rPr lang="en-GB" err="1"/>
              <a:t>Mengde</a:t>
            </a:r>
            <a:r>
              <a:rPr lang="en-GB"/>
              <a:t> </a:t>
            </a:r>
            <a:r>
              <a:rPr lang="en-GB" err="1"/>
              <a:t>tekst</a:t>
            </a:r>
            <a:r>
              <a:rPr lang="en-GB"/>
              <a:t> </a:t>
            </a:r>
            <a:r>
              <a:rPr lang="en-GB" err="1"/>
              <a:t>bør</a:t>
            </a:r>
            <a:r>
              <a:rPr lang="en-GB"/>
              <a:t> </a:t>
            </a:r>
            <a:r>
              <a:rPr lang="en-GB" err="1"/>
              <a:t>begrenses</a:t>
            </a:r>
            <a:r>
              <a:rPr lang="en-GB"/>
              <a:t>. </a:t>
            </a:r>
            <a:r>
              <a:rPr lang="en-GB" err="1"/>
              <a:t>Brukt</a:t>
            </a:r>
            <a:r>
              <a:rPr lang="en-GB"/>
              <a:t> </a:t>
            </a:r>
            <a:r>
              <a:rPr lang="en-GB" err="1"/>
              <a:t>notatfeltet</a:t>
            </a:r>
            <a:r>
              <a:rPr lang="en-GB"/>
              <a:t> </a:t>
            </a:r>
            <a:r>
              <a:rPr lang="en-GB" err="1"/>
              <a:t>aktivt</a:t>
            </a:r>
            <a:r>
              <a:rPr lang="en-GB"/>
              <a:t>. </a:t>
            </a:r>
            <a:r>
              <a:rPr lang="en-GB" err="1"/>
              <a:t>Tenk</a:t>
            </a:r>
            <a:r>
              <a:rPr lang="en-GB"/>
              <a:t> </a:t>
            </a:r>
            <a:r>
              <a:rPr lang="en-GB" err="1"/>
              <a:t>på</a:t>
            </a:r>
            <a:r>
              <a:rPr lang="en-GB"/>
              <a:t> at </a:t>
            </a:r>
            <a:r>
              <a:rPr lang="en-GB" err="1"/>
              <a:t>mottaker</a:t>
            </a:r>
            <a:r>
              <a:rPr lang="en-GB"/>
              <a:t> </a:t>
            </a:r>
            <a:r>
              <a:rPr lang="en-GB" err="1"/>
              <a:t>skal</a:t>
            </a:r>
            <a:r>
              <a:rPr lang="en-GB"/>
              <a:t> </a:t>
            </a:r>
            <a:r>
              <a:rPr lang="en-GB" err="1"/>
              <a:t>lytte</a:t>
            </a:r>
            <a:r>
              <a:rPr lang="en-GB"/>
              <a:t> </a:t>
            </a:r>
            <a:r>
              <a:rPr lang="en-GB" err="1"/>
              <a:t>istedenfor</a:t>
            </a:r>
            <a:r>
              <a:rPr lang="en-GB"/>
              <a:t> </a:t>
            </a:r>
            <a:r>
              <a:rPr lang="en-GB" err="1"/>
              <a:t>å</a:t>
            </a:r>
            <a:r>
              <a:rPr lang="en-GB"/>
              <a:t> lese. </a:t>
            </a:r>
            <a:r>
              <a:rPr lang="en-GB" err="1"/>
              <a:t>Tenk</a:t>
            </a:r>
            <a:r>
              <a:rPr lang="en-GB"/>
              <a:t> </a:t>
            </a:r>
            <a:r>
              <a:rPr lang="en-GB" err="1"/>
              <a:t>også</a:t>
            </a:r>
            <a:r>
              <a:rPr lang="en-GB"/>
              <a:t> </a:t>
            </a:r>
            <a:r>
              <a:rPr lang="en-GB" err="1"/>
              <a:t>på</a:t>
            </a:r>
            <a:r>
              <a:rPr lang="en-GB"/>
              <a:t> </a:t>
            </a:r>
            <a:r>
              <a:rPr lang="en-GB" err="1"/>
              <a:t>lesbarheten</a:t>
            </a:r>
            <a:r>
              <a:rPr lang="en-GB"/>
              <a:t>, </a:t>
            </a:r>
            <a:r>
              <a:rPr lang="en-GB" err="1"/>
              <a:t>bruk</a:t>
            </a:r>
            <a:r>
              <a:rPr lang="en-GB"/>
              <a:t> </a:t>
            </a:r>
            <a:r>
              <a:rPr lang="en-GB" err="1"/>
              <a:t>helst</a:t>
            </a:r>
            <a:r>
              <a:rPr lang="en-GB"/>
              <a:t> </a:t>
            </a:r>
            <a:r>
              <a:rPr lang="en-GB" err="1"/>
              <a:t>ikke</a:t>
            </a:r>
            <a:r>
              <a:rPr lang="en-GB"/>
              <a:t> </a:t>
            </a:r>
            <a:r>
              <a:rPr lang="en-GB" err="1"/>
              <a:t>mindre</a:t>
            </a:r>
            <a:r>
              <a:rPr lang="en-GB"/>
              <a:t> </a:t>
            </a:r>
            <a:r>
              <a:rPr lang="en-GB" err="1"/>
              <a:t>skriftstørrelse</a:t>
            </a:r>
            <a:r>
              <a:rPr lang="en-GB"/>
              <a:t> </a:t>
            </a:r>
            <a:r>
              <a:rPr lang="en-GB" err="1"/>
              <a:t>enn</a:t>
            </a:r>
            <a:r>
              <a:rPr lang="en-GB"/>
              <a:t> 20. Husk at </a:t>
            </a:r>
            <a:r>
              <a:rPr lang="en-GB" err="1"/>
              <a:t>tekst</a:t>
            </a:r>
            <a:r>
              <a:rPr lang="en-GB"/>
              <a:t> </a:t>
            </a:r>
            <a:r>
              <a:rPr lang="en-GB" err="1"/>
              <a:t>på</a:t>
            </a:r>
            <a:r>
              <a:rPr lang="en-GB"/>
              <a:t> </a:t>
            </a:r>
            <a:r>
              <a:rPr lang="en-GB" err="1"/>
              <a:t>bilder</a:t>
            </a:r>
            <a:r>
              <a:rPr lang="en-GB"/>
              <a:t> </a:t>
            </a:r>
            <a:r>
              <a:rPr lang="en-GB" err="1"/>
              <a:t>påvirker</a:t>
            </a:r>
            <a:r>
              <a:rPr lang="en-GB"/>
              <a:t> </a:t>
            </a:r>
            <a:r>
              <a:rPr lang="en-GB" err="1"/>
              <a:t>kontrast</a:t>
            </a:r>
            <a:r>
              <a:rPr lang="en-GB"/>
              <a:t> </a:t>
            </a:r>
            <a:r>
              <a:rPr lang="en-GB" err="1"/>
              <a:t>og</a:t>
            </a:r>
            <a:r>
              <a:rPr lang="en-GB"/>
              <a:t> </a:t>
            </a:r>
            <a:r>
              <a:rPr lang="en-GB" err="1"/>
              <a:t>lesbarhet</a:t>
            </a:r>
            <a:r>
              <a:rPr lang="en-GB"/>
              <a:t>. </a:t>
            </a:r>
            <a:r>
              <a:rPr lang="en-GB" err="1"/>
              <a:t>Tekst</a:t>
            </a:r>
            <a:r>
              <a:rPr lang="en-GB"/>
              <a:t> </a:t>
            </a:r>
            <a:r>
              <a:rPr lang="en-GB" err="1"/>
              <a:t>plasseres</a:t>
            </a:r>
            <a:r>
              <a:rPr lang="en-GB"/>
              <a:t> der det er </a:t>
            </a:r>
            <a:r>
              <a:rPr lang="en-GB" err="1"/>
              <a:t>hensiktsmessig</a:t>
            </a:r>
            <a:r>
              <a:rPr lang="en-GB"/>
              <a:t>. </a:t>
            </a:r>
            <a:r>
              <a:rPr lang="nb-NO"/>
              <a:t>Husk alternativ tekst og fotokreditering på bildet.</a:t>
            </a:r>
          </a:p>
        </p:txBody>
      </p:sp>
    </p:spTree>
    <p:extLst>
      <p:ext uri="{BB962C8B-B14F-4D97-AF65-F5344CB8AC3E}">
        <p14:creationId xmlns:p14="http://schemas.microsoft.com/office/powerpoint/2010/main" val="2155664175"/>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fullskjerm">
    <p:spTree>
      <p:nvGrpSpPr>
        <p:cNvPr id="1" name=""/>
        <p:cNvGrpSpPr/>
        <p:nvPr/>
      </p:nvGrpSpPr>
      <p:grpSpPr>
        <a:xfrm>
          <a:off x="0" y="0"/>
          <a:ext cx="0" cy="0"/>
          <a:chOff x="0" y="0"/>
          <a:chExt cx="0" cy="0"/>
        </a:xfrm>
      </p:grpSpPr>
      <p:sp>
        <p:nvSpPr>
          <p:cNvPr id="9" name="Media Placeholder 8">
            <a:extLst>
              <a:ext uri="{FF2B5EF4-FFF2-40B4-BE49-F238E27FC236}">
                <a16:creationId xmlns:a16="http://schemas.microsoft.com/office/drawing/2014/main" id="{665E623C-94E5-8945-9866-E6D264106E59}"/>
              </a:ext>
            </a:extLst>
          </p:cNvPr>
          <p:cNvSpPr>
            <a:spLocks noGrp="1"/>
          </p:cNvSpPr>
          <p:nvPr>
            <p:ph type="media" sz="quarter" idx="11" hasCustomPrompt="1"/>
          </p:nvPr>
        </p:nvSpPr>
        <p:spPr>
          <a:xfrm>
            <a:off x="-3173" y="89536"/>
            <a:ext cx="12213430" cy="6668949"/>
          </a:xfrm>
          <a:custGeom>
            <a:avLst/>
            <a:gdLst>
              <a:gd name="connsiteX0" fmla="*/ 4173849 w 12213430"/>
              <a:gd name="connsiteY0" fmla="*/ 0 h 6668949"/>
              <a:gd name="connsiteX1" fmla="*/ 5864223 w 12213430"/>
              <a:gd name="connsiteY1" fmla="*/ 18413 h 6668949"/>
              <a:gd name="connsiteX2" fmla="*/ 10334943 w 12213430"/>
              <a:gd name="connsiteY2" fmla="*/ 134890 h 6668949"/>
              <a:gd name="connsiteX3" fmla="*/ 10785474 w 12213430"/>
              <a:gd name="connsiteY3" fmla="*/ 141073 h 6668949"/>
              <a:gd name="connsiteX4" fmla="*/ 10785474 w 12213430"/>
              <a:gd name="connsiteY4" fmla="*/ 963452 h 6668949"/>
              <a:gd name="connsiteX5" fmla="*/ 10856104 w 12213430"/>
              <a:gd name="connsiteY5" fmla="*/ 1034082 h 6668949"/>
              <a:gd name="connsiteX6" fmla="*/ 11633911 w 12213430"/>
              <a:gd name="connsiteY6" fmla="*/ 1034082 h 6668949"/>
              <a:gd name="connsiteX7" fmla="*/ 11704541 w 12213430"/>
              <a:gd name="connsiteY7" fmla="*/ 963452 h 6668949"/>
              <a:gd name="connsiteX8" fmla="*/ 11704541 w 12213430"/>
              <a:gd name="connsiteY8" fmla="*/ 150472 h 6668949"/>
              <a:gd name="connsiteX9" fmla="*/ 12200794 w 12213430"/>
              <a:gd name="connsiteY9" fmla="*/ 150502 h 6668949"/>
              <a:gd name="connsiteX10" fmla="*/ 12200352 w 12213430"/>
              <a:gd name="connsiteY10" fmla="*/ 6427038 h 6668949"/>
              <a:gd name="connsiteX11" fmla="*/ 3175 w 12213430"/>
              <a:gd name="connsiteY11" fmla="*/ 6521281 h 6668949"/>
              <a:gd name="connsiteX12" fmla="*/ 0 w 12213430"/>
              <a:gd name="connsiteY12" fmla="*/ 239322 h 6668949"/>
              <a:gd name="connsiteX13" fmla="*/ 4173849 w 12213430"/>
              <a:gd name="connsiteY13" fmla="*/ 0 h 666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13430" h="6668949">
                <a:moveTo>
                  <a:pt x="4173849" y="0"/>
                </a:moveTo>
                <a:lnTo>
                  <a:pt x="5864223" y="18413"/>
                </a:lnTo>
                <a:lnTo>
                  <a:pt x="10334943" y="134890"/>
                </a:lnTo>
                <a:lnTo>
                  <a:pt x="10785474" y="141073"/>
                </a:lnTo>
                <a:lnTo>
                  <a:pt x="10785474" y="963452"/>
                </a:lnTo>
                <a:cubicBezTo>
                  <a:pt x="10785474" y="1002460"/>
                  <a:pt x="10817096" y="1034082"/>
                  <a:pt x="10856104" y="1034082"/>
                </a:cubicBezTo>
                <a:lnTo>
                  <a:pt x="11633911" y="1034082"/>
                </a:lnTo>
                <a:cubicBezTo>
                  <a:pt x="11672919" y="1034082"/>
                  <a:pt x="11704541" y="1002460"/>
                  <a:pt x="11704541" y="963452"/>
                </a:cubicBezTo>
                <a:lnTo>
                  <a:pt x="11704541" y="150472"/>
                </a:lnTo>
                <a:lnTo>
                  <a:pt x="12200794" y="150502"/>
                </a:lnTo>
                <a:cubicBezTo>
                  <a:pt x="12221951" y="2609991"/>
                  <a:pt x="12212824" y="4233526"/>
                  <a:pt x="12200352" y="6427038"/>
                </a:cubicBezTo>
                <a:cubicBezTo>
                  <a:pt x="8292381" y="6924937"/>
                  <a:pt x="3832847" y="6495765"/>
                  <a:pt x="3175" y="6521281"/>
                </a:cubicBezTo>
                <a:cubicBezTo>
                  <a:pt x="2117" y="4450578"/>
                  <a:pt x="1058" y="2310025"/>
                  <a:pt x="0" y="239322"/>
                </a:cubicBezTo>
                <a:cubicBezTo>
                  <a:pt x="1481354" y="69395"/>
                  <a:pt x="3313044" y="9793"/>
                  <a:pt x="4173849" y="0"/>
                </a:cubicBezTo>
                <a:close/>
              </a:path>
            </a:pathLst>
          </a:custGeom>
          <a:pattFill prst="lgCheck">
            <a:fgClr>
              <a:schemeClr val="bg1">
                <a:lumMod val="85000"/>
              </a:schemeClr>
            </a:fgClr>
            <a:bgClr>
              <a:schemeClr val="bg1"/>
            </a:bgClr>
          </a:pattFill>
        </p:spPr>
        <p:txBody>
          <a:bodyPr wrap="square">
            <a:noAutofit/>
          </a:bodyPr>
          <a:lstStyle>
            <a:lvl1pPr marL="0" indent="0">
              <a:buNone/>
              <a:defRPr/>
            </a:lvl1pPr>
          </a:lstStyle>
          <a:p>
            <a:r>
              <a:rPr lang="nb-NO"/>
              <a:t>		</a:t>
            </a:r>
          </a:p>
          <a:p>
            <a:endParaRPr lang="nb-NO"/>
          </a:p>
          <a:p>
            <a:r>
              <a:rPr lang="nb-NO"/>
              <a:t>		</a:t>
            </a:r>
          </a:p>
          <a:p>
            <a:endParaRPr lang="nb-NO"/>
          </a:p>
          <a:p>
            <a:r>
              <a:rPr lang="nb-NO"/>
              <a:t>					Trykk på ikonet får å sette inn video</a:t>
            </a:r>
          </a:p>
        </p:txBody>
      </p:sp>
    </p:spTree>
    <p:extLst>
      <p:ext uri="{BB962C8B-B14F-4D97-AF65-F5344CB8AC3E}">
        <p14:creationId xmlns:p14="http://schemas.microsoft.com/office/powerpoint/2010/main" val="2539940211"/>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kråbilde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276C7B2-1516-3E4F-A044-785CAEBB6812}"/>
              </a:ext>
            </a:extLst>
          </p:cNvPr>
          <p:cNvSpPr>
            <a:spLocks noGrp="1"/>
          </p:cNvSpPr>
          <p:nvPr>
            <p:ph type="pic" sz="quarter" idx="12" hasCustomPrompt="1"/>
          </p:nvPr>
        </p:nvSpPr>
        <p:spPr>
          <a:xfrm>
            <a:off x="7436762" y="206093"/>
            <a:ext cx="4008947" cy="6557775"/>
          </a:xfrm>
          <a:custGeom>
            <a:avLst/>
            <a:gdLst>
              <a:gd name="connsiteX0" fmla="*/ 1671904 w 4008947"/>
              <a:gd name="connsiteY0" fmla="*/ 0 h 6557775"/>
              <a:gd name="connsiteX1" fmla="*/ 3194878 w 4008947"/>
              <a:gd name="connsiteY1" fmla="*/ 36537 h 6557775"/>
              <a:gd name="connsiteX2" fmla="*/ 3342363 w 4008947"/>
              <a:gd name="connsiteY2" fmla="*/ 37168 h 6557775"/>
              <a:gd name="connsiteX3" fmla="*/ 3348713 w 4008947"/>
              <a:gd name="connsiteY3" fmla="*/ 850063 h 6557775"/>
              <a:gd name="connsiteX4" fmla="*/ 3416173 w 4008947"/>
              <a:gd name="connsiteY4" fmla="*/ 917523 h 6557775"/>
              <a:gd name="connsiteX5" fmla="*/ 4008947 w 4008947"/>
              <a:gd name="connsiteY5" fmla="*/ 917523 h 6557775"/>
              <a:gd name="connsiteX6" fmla="*/ 3700290 w 4008947"/>
              <a:gd name="connsiteY6" fmla="*/ 2138772 h 6557775"/>
              <a:gd name="connsiteX7" fmla="*/ 3696964 w 4008947"/>
              <a:gd name="connsiteY7" fmla="*/ 2138772 h 6557775"/>
              <a:gd name="connsiteX8" fmla="*/ 3142479 w 4008947"/>
              <a:gd name="connsiteY8" fmla="*/ 4349958 h 6557775"/>
              <a:gd name="connsiteX9" fmla="*/ 3143397 w 4008947"/>
              <a:gd name="connsiteY9" fmla="*/ 4349958 h 6557775"/>
              <a:gd name="connsiteX10" fmla="*/ 2610068 w 4008947"/>
              <a:gd name="connsiteY10" fmla="*/ 6495080 h 6557775"/>
              <a:gd name="connsiteX11" fmla="*/ 0 w 4008947"/>
              <a:gd name="connsiteY11" fmla="*/ 6549055 h 6557775"/>
              <a:gd name="connsiteX12" fmla="*/ 562632 w 4008947"/>
              <a:gd name="connsiteY12" fmla="*/ 4349958 h 6557775"/>
              <a:gd name="connsiteX13" fmla="*/ 560986 w 4008947"/>
              <a:gd name="connsiteY13" fmla="*/ 4349958 h 6557775"/>
              <a:gd name="connsiteX14" fmla="*/ 1117268 w 4008947"/>
              <a:gd name="connsiteY14" fmla="*/ 2134509 h 6557775"/>
              <a:gd name="connsiteX15" fmla="*/ 1119891 w 4008947"/>
              <a:gd name="connsiteY15" fmla="*/ 2134509 h 6557775"/>
              <a:gd name="connsiteX16" fmla="*/ 1257371 w 4008947"/>
              <a:gd name="connsiteY16" fmla="*/ 1598721 h 6557775"/>
              <a:gd name="connsiteX17" fmla="*/ 1671904 w 4008947"/>
              <a:gd name="connsiteY17" fmla="*/ 0 h 65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08947" h="6557775">
                <a:moveTo>
                  <a:pt x="1671904" y="0"/>
                </a:moveTo>
                <a:lnTo>
                  <a:pt x="3194878" y="36537"/>
                </a:lnTo>
                <a:lnTo>
                  <a:pt x="3342363" y="37168"/>
                </a:lnTo>
                <a:cubicBezTo>
                  <a:pt x="3343421" y="304958"/>
                  <a:pt x="3347655" y="582273"/>
                  <a:pt x="3348713" y="850063"/>
                </a:cubicBezTo>
                <a:cubicBezTo>
                  <a:pt x="3348713" y="887320"/>
                  <a:pt x="3378916" y="917523"/>
                  <a:pt x="3416173" y="917523"/>
                </a:cubicBezTo>
                <a:lnTo>
                  <a:pt x="4008947" y="917523"/>
                </a:lnTo>
                <a:lnTo>
                  <a:pt x="3700290" y="2138772"/>
                </a:lnTo>
                <a:lnTo>
                  <a:pt x="3696964" y="2138772"/>
                </a:lnTo>
                <a:lnTo>
                  <a:pt x="3142479" y="4349958"/>
                </a:lnTo>
                <a:lnTo>
                  <a:pt x="3143397" y="4349958"/>
                </a:lnTo>
                <a:lnTo>
                  <a:pt x="2610068" y="6495080"/>
                </a:lnTo>
                <a:cubicBezTo>
                  <a:pt x="1682895" y="6517305"/>
                  <a:pt x="1060523" y="6580805"/>
                  <a:pt x="0" y="6549055"/>
                </a:cubicBezTo>
                <a:lnTo>
                  <a:pt x="562632" y="4349958"/>
                </a:lnTo>
                <a:lnTo>
                  <a:pt x="560986" y="4349958"/>
                </a:lnTo>
                <a:lnTo>
                  <a:pt x="1117268" y="2134509"/>
                </a:lnTo>
                <a:lnTo>
                  <a:pt x="1119891" y="2134509"/>
                </a:lnTo>
                <a:lnTo>
                  <a:pt x="1257371" y="1598721"/>
                </a:lnTo>
                <a:cubicBezTo>
                  <a:pt x="1395549" y="1065814"/>
                  <a:pt x="1532834" y="548981"/>
                  <a:pt x="1671904" y="0"/>
                </a:cubicBezTo>
                <a:close/>
              </a:path>
            </a:pathLst>
          </a:custGeom>
          <a:pattFill prst="lgCheck">
            <a:fgClr>
              <a:schemeClr val="bg2"/>
            </a:fgClr>
            <a:bgClr>
              <a:schemeClr val="bg1"/>
            </a:bgClr>
          </a:pattFill>
        </p:spPr>
        <p:txBody>
          <a:bodyPr wrap="square">
            <a:noAutofit/>
          </a:bodyPr>
          <a:lstStyle>
            <a:lvl1pPr marL="0" indent="0">
              <a:buNone/>
              <a:defRPr sz="2000"/>
            </a:lvl1pPr>
          </a:lstStyle>
          <a:p>
            <a:r>
              <a:rPr lang="nb-NO"/>
              <a:t>		</a:t>
            </a:r>
          </a:p>
          <a:p>
            <a:endParaRPr lang="nb-NO"/>
          </a:p>
          <a:p>
            <a:endParaRPr lang="nb-NO"/>
          </a:p>
          <a:p>
            <a:endParaRPr lang="nb-NO"/>
          </a:p>
          <a:p>
            <a:endParaRPr lang="nb-NO"/>
          </a:p>
          <a:p>
            <a:endParaRPr lang="nb-NO"/>
          </a:p>
          <a:p>
            <a:r>
              <a:rPr lang="nb-NO"/>
              <a:t>		Trykk på ikonet</a:t>
            </a:r>
            <a:br>
              <a:rPr lang="nb-NO"/>
            </a:br>
            <a:r>
              <a:rPr lang="nb-NO"/>
              <a:t>		får å sette inn bilde</a:t>
            </a:r>
          </a:p>
        </p:txBody>
      </p:sp>
      <p:sp>
        <p:nvSpPr>
          <p:cNvPr id="43" name="Text Placeholder 4">
            <a:extLst>
              <a:ext uri="{FF2B5EF4-FFF2-40B4-BE49-F238E27FC236}">
                <a16:creationId xmlns:a16="http://schemas.microsoft.com/office/drawing/2014/main" id="{CB75A9EE-34F2-C04E-A6AA-1C79900F164A}"/>
              </a:ext>
            </a:extLst>
          </p:cNvPr>
          <p:cNvSpPr>
            <a:spLocks noGrp="1"/>
          </p:cNvSpPr>
          <p:nvPr>
            <p:ph type="body" sz="quarter" idx="11" hasCustomPrompt="1"/>
          </p:nvPr>
        </p:nvSpPr>
        <p:spPr>
          <a:xfrm>
            <a:off x="947738" y="1906676"/>
            <a:ext cx="5563625" cy="876378"/>
          </a:xfrm>
          <a:prstGeom prst="rect">
            <a:avLst/>
          </a:prstGeom>
        </p:spPr>
        <p:txBody>
          <a:bodyPr anchor="b"/>
          <a:lstStyle>
            <a:lvl1pPr marL="0" indent="0">
              <a:buNone/>
              <a:defRPr sz="5000" b="1">
                <a:solidFill>
                  <a:schemeClr val="accent1"/>
                </a:solidFill>
              </a:defRPr>
            </a:lvl1pPr>
          </a:lstStyle>
          <a:p>
            <a:pPr lvl="0"/>
            <a:r>
              <a:rPr lang="nb-NO"/>
              <a:t>Overskrift</a:t>
            </a:r>
          </a:p>
        </p:txBody>
      </p:sp>
      <p:sp>
        <p:nvSpPr>
          <p:cNvPr id="44" name="Text Placeholder 4">
            <a:extLst>
              <a:ext uri="{FF2B5EF4-FFF2-40B4-BE49-F238E27FC236}">
                <a16:creationId xmlns:a16="http://schemas.microsoft.com/office/drawing/2014/main" id="{B413EE75-C434-F048-A403-D8E34533E7B3}"/>
              </a:ext>
            </a:extLst>
          </p:cNvPr>
          <p:cNvSpPr>
            <a:spLocks noGrp="1"/>
          </p:cNvSpPr>
          <p:nvPr>
            <p:ph type="body" sz="quarter" idx="12" hasCustomPrompt="1"/>
          </p:nvPr>
        </p:nvSpPr>
        <p:spPr>
          <a:xfrm>
            <a:off x="947738" y="2796859"/>
            <a:ext cx="5563625" cy="2017695"/>
          </a:xfrm>
          <a:prstGeom prst="rect">
            <a:avLst/>
          </a:prstGeom>
        </p:spPr>
        <p:txBody>
          <a:bodyPr/>
          <a:lstStyle>
            <a:lvl1pPr marL="0" indent="0">
              <a:buNone/>
              <a:defRPr sz="2000">
                <a:solidFill>
                  <a:schemeClr val="accent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Tree>
    <p:extLst>
      <p:ext uri="{BB962C8B-B14F-4D97-AF65-F5344CB8AC3E}">
        <p14:creationId xmlns:p14="http://schemas.microsoft.com/office/powerpoint/2010/main" val="2935578062"/>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1892669"/>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ak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8D720E-9728-9048-900E-3A6CB272C027}"/>
              </a:ext>
            </a:extLst>
          </p:cNvPr>
          <p:cNvSpPr/>
          <p:nvPr userDrawn="1"/>
        </p:nvSpPr>
        <p:spPr>
          <a:xfrm>
            <a:off x="9358411" y="0"/>
            <a:ext cx="2833589" cy="6893538"/>
          </a:xfrm>
          <a:prstGeom prst="rect">
            <a:avLst/>
          </a:prstGeom>
          <a:solidFill>
            <a:schemeClr val="accent3"/>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4" name="Rectangle 8">
            <a:extLst>
              <a:ext uri="{FF2B5EF4-FFF2-40B4-BE49-F238E27FC236}">
                <a16:creationId xmlns:a16="http://schemas.microsoft.com/office/drawing/2014/main" id="{446F71E2-D40A-B346-8644-1450E9BD33C2}"/>
              </a:ext>
            </a:extLst>
          </p:cNvPr>
          <p:cNvSpPr/>
          <p:nvPr userDrawn="1"/>
        </p:nvSpPr>
        <p:spPr>
          <a:xfrm>
            <a:off x="-5787" y="-11575"/>
            <a:ext cx="11145170" cy="6908972"/>
          </a:xfrm>
          <a:custGeom>
            <a:avLst/>
            <a:gdLst>
              <a:gd name="connsiteX0" fmla="*/ 0 w 12192000"/>
              <a:gd name="connsiteY0" fmla="*/ 0 h 6893538"/>
              <a:gd name="connsiteX1" fmla="*/ 12192000 w 12192000"/>
              <a:gd name="connsiteY1" fmla="*/ 0 h 6893538"/>
              <a:gd name="connsiteX2" fmla="*/ 12192000 w 12192000"/>
              <a:gd name="connsiteY2" fmla="*/ 6893538 h 6893538"/>
              <a:gd name="connsiteX3" fmla="*/ 0 w 12192000"/>
              <a:gd name="connsiteY3" fmla="*/ 6893538 h 6893538"/>
              <a:gd name="connsiteX4" fmla="*/ 0 w 12192000"/>
              <a:gd name="connsiteY4" fmla="*/ 0 h 6893538"/>
              <a:gd name="connsiteX0" fmla="*/ 0 w 12192000"/>
              <a:gd name="connsiteY0" fmla="*/ 0 h 6893538"/>
              <a:gd name="connsiteX1" fmla="*/ 11145170 w 12192000"/>
              <a:gd name="connsiteY1" fmla="*/ 6306 h 6893538"/>
              <a:gd name="connsiteX2" fmla="*/ 12192000 w 12192000"/>
              <a:gd name="connsiteY2" fmla="*/ 6893538 h 6893538"/>
              <a:gd name="connsiteX3" fmla="*/ 0 w 12192000"/>
              <a:gd name="connsiteY3" fmla="*/ 6893538 h 6893538"/>
              <a:gd name="connsiteX4" fmla="*/ 0 w 12192000"/>
              <a:gd name="connsiteY4" fmla="*/ 0 h 6893538"/>
              <a:gd name="connsiteX0" fmla="*/ 0 w 11145170"/>
              <a:gd name="connsiteY0" fmla="*/ 0 h 6893538"/>
              <a:gd name="connsiteX1" fmla="*/ 11145170 w 11145170"/>
              <a:gd name="connsiteY1" fmla="*/ 6306 h 6893538"/>
              <a:gd name="connsiteX2" fmla="*/ 9398350 w 11145170"/>
              <a:gd name="connsiteY2" fmla="*/ 6893538 h 6893538"/>
              <a:gd name="connsiteX3" fmla="*/ 0 w 11145170"/>
              <a:gd name="connsiteY3" fmla="*/ 6893538 h 6893538"/>
              <a:gd name="connsiteX4" fmla="*/ 0 w 11145170"/>
              <a:gd name="connsiteY4" fmla="*/ 0 h 689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170" h="6893538">
                <a:moveTo>
                  <a:pt x="0" y="0"/>
                </a:moveTo>
                <a:lnTo>
                  <a:pt x="11145170" y="6306"/>
                </a:lnTo>
                <a:lnTo>
                  <a:pt x="9398350" y="6893538"/>
                </a:lnTo>
                <a:lnTo>
                  <a:pt x="0" y="6893538"/>
                </a:lnTo>
                <a:lnTo>
                  <a:pt x="0" y="0"/>
                </a:lnTo>
                <a:close/>
              </a:path>
            </a:pathLst>
          </a:custGeom>
          <a:gradFill>
            <a:gsLst>
              <a:gs pos="0">
                <a:schemeClr val="tx2"/>
              </a:gs>
              <a:gs pos="59000">
                <a:schemeClr val="tx2"/>
              </a:gs>
              <a:gs pos="99000">
                <a:schemeClr val="tx2">
                  <a:lumMod val="80000"/>
                </a:schemeClr>
              </a:gs>
            </a:gsLst>
            <a:lin ang="5400000" scaled="1"/>
          </a:gra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O"/>
          </a:p>
        </p:txBody>
      </p:sp>
      <p:cxnSp>
        <p:nvCxnSpPr>
          <p:cNvPr id="12" name="Straight Connector 11">
            <a:extLst>
              <a:ext uri="{FF2B5EF4-FFF2-40B4-BE49-F238E27FC236}">
                <a16:creationId xmlns:a16="http://schemas.microsoft.com/office/drawing/2014/main" id="{F3188A1F-4814-FE4E-AF70-22B66EFE7F43}"/>
              </a:ext>
            </a:extLst>
          </p:cNvPr>
          <p:cNvCxnSpPr>
            <a:cxnSpLocks/>
          </p:cNvCxnSpPr>
          <p:nvPr userDrawn="1"/>
        </p:nvCxnSpPr>
        <p:spPr>
          <a:xfrm>
            <a:off x="955119" y="3662651"/>
            <a:ext cx="6150410"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4" name="Text Placeholder 13">
            <a:extLst>
              <a:ext uri="{FF2B5EF4-FFF2-40B4-BE49-F238E27FC236}">
                <a16:creationId xmlns:a16="http://schemas.microsoft.com/office/drawing/2014/main" id="{58C0CE6A-8767-8A41-8C5A-DE6C38FD5F78}"/>
              </a:ext>
            </a:extLst>
          </p:cNvPr>
          <p:cNvSpPr>
            <a:spLocks noGrp="1"/>
          </p:cNvSpPr>
          <p:nvPr>
            <p:ph type="body" sz="quarter" idx="10" hasCustomPrompt="1"/>
          </p:nvPr>
        </p:nvSpPr>
        <p:spPr>
          <a:xfrm>
            <a:off x="947738" y="4003392"/>
            <a:ext cx="4339542" cy="949091"/>
          </a:xfrm>
          <a:prstGeom prst="rect">
            <a:avLst/>
          </a:prstGeom>
        </p:spPr>
        <p:txBody>
          <a:bodyPr/>
          <a:lstStyle>
            <a:lvl1pPr marL="0" indent="0">
              <a:buNone/>
              <a:defRPr sz="2400">
                <a:solidFill>
                  <a:schemeClr val="bg1"/>
                </a:solidFill>
              </a:defRPr>
            </a:lvl1pPr>
          </a:lstStyle>
          <a:p>
            <a:pPr lvl="0"/>
            <a:r>
              <a:rPr lang="nb-NO"/>
              <a:t>Avsluttende tekst eller kanskje kontaktinformasjon.</a:t>
            </a:r>
          </a:p>
        </p:txBody>
      </p:sp>
      <p:grpSp>
        <p:nvGrpSpPr>
          <p:cNvPr id="2" name="Group 1">
            <a:extLst>
              <a:ext uri="{FF2B5EF4-FFF2-40B4-BE49-F238E27FC236}">
                <a16:creationId xmlns:a16="http://schemas.microsoft.com/office/drawing/2014/main" id="{09F98765-4D04-A240-A1CA-4D22222578E7}"/>
              </a:ext>
            </a:extLst>
          </p:cNvPr>
          <p:cNvGrpSpPr/>
          <p:nvPr userDrawn="1"/>
        </p:nvGrpSpPr>
        <p:grpSpPr>
          <a:xfrm>
            <a:off x="707705" y="1520393"/>
            <a:ext cx="7666996" cy="2028014"/>
            <a:chOff x="600568" y="2449857"/>
            <a:chExt cx="7666996" cy="2028014"/>
          </a:xfrm>
        </p:grpSpPr>
        <p:sp>
          <p:nvSpPr>
            <p:cNvPr id="13" name="TextBox 12">
              <a:extLst>
                <a:ext uri="{FF2B5EF4-FFF2-40B4-BE49-F238E27FC236}">
                  <a16:creationId xmlns:a16="http://schemas.microsoft.com/office/drawing/2014/main" id="{5D17A3FE-1B85-044F-8601-1722B646A412}"/>
                </a:ext>
              </a:extLst>
            </p:cNvPr>
            <p:cNvSpPr txBox="1"/>
            <p:nvPr userDrawn="1"/>
          </p:nvSpPr>
          <p:spPr>
            <a:xfrm>
              <a:off x="2800701" y="2493760"/>
              <a:ext cx="5466863" cy="1877437"/>
            </a:xfrm>
            <a:prstGeom prst="rect">
              <a:avLst/>
            </a:prstGeom>
            <a:noFill/>
          </p:spPr>
          <p:txBody>
            <a:bodyPr wrap="square" rtlCol="0">
              <a:spAutoFit/>
            </a:bodyPr>
            <a:lstStyle/>
            <a:p>
              <a:r>
                <a:rPr lang="en-NO" sz="4400" b="1">
                  <a:solidFill>
                    <a:schemeClr val="bg1"/>
                  </a:solidFill>
                  <a:ea typeface="Open Sans" panose="020B0606030504020204" pitchFamily="34" charset="0"/>
                  <a:cs typeface="Open Sans" panose="020B0606030504020204" pitchFamily="34" charset="0"/>
                </a:rPr>
                <a:t>For mer informasjon se:</a:t>
              </a:r>
              <a:br>
                <a:rPr lang="en-NO" sz="5400" b="1">
                  <a:solidFill>
                    <a:schemeClr val="bg1"/>
                  </a:solidFill>
                  <a:ea typeface="Open Sans" panose="020B0606030504020204" pitchFamily="34" charset="0"/>
                  <a:cs typeface="Open Sans" panose="020B0606030504020204" pitchFamily="34" charset="0"/>
                </a:rPr>
              </a:br>
              <a:r>
                <a:rPr lang="en-NO" sz="2800">
                  <a:solidFill>
                    <a:schemeClr val="bg1"/>
                  </a:solidFill>
                  <a:ea typeface="Open Sans" panose="020B0606030504020204" pitchFamily="34" charset="0"/>
                  <a:cs typeface="Open Sans" panose="020B0606030504020204" pitchFamily="34" charset="0"/>
                </a:rPr>
                <a:t>www.ntnu.no</a:t>
              </a:r>
            </a:p>
          </p:txBody>
        </p:sp>
        <p:pic>
          <p:nvPicPr>
            <p:cNvPr id="15" name="Picture 14" descr="QR-kode med link til ntnu.no">
              <a:hlinkClick r:id="rId2"/>
              <a:extLst>
                <a:ext uri="{FF2B5EF4-FFF2-40B4-BE49-F238E27FC236}">
                  <a16:creationId xmlns:a16="http://schemas.microsoft.com/office/drawing/2014/main" id="{B3DD55C2-73F3-D64D-B847-73777262FBBB}"/>
                </a:ext>
              </a:extLst>
            </p:cNvPr>
            <p:cNvPicPr>
              <a:picLocks noChangeAspect="1"/>
            </p:cNvPicPr>
            <p:nvPr userDrawn="1"/>
          </p:nvPicPr>
          <p:blipFill>
            <a:blip r:embed="rId3"/>
            <a:stretch>
              <a:fillRect/>
            </a:stretch>
          </p:blipFill>
          <p:spPr>
            <a:xfrm>
              <a:off x="600568" y="2449857"/>
              <a:ext cx="2028014" cy="2028014"/>
            </a:xfrm>
            <a:prstGeom prst="rect">
              <a:avLst/>
            </a:prstGeom>
          </p:spPr>
        </p:pic>
      </p:grpSp>
      <p:grpSp>
        <p:nvGrpSpPr>
          <p:cNvPr id="20" name="Group 19" descr="Bilde av Hovedbygningen fra Trondheim, Gneis-bygget i Gjøvik og Ankeret i Ålesund.">
            <a:extLst>
              <a:ext uri="{FF2B5EF4-FFF2-40B4-BE49-F238E27FC236}">
                <a16:creationId xmlns:a16="http://schemas.microsoft.com/office/drawing/2014/main" id="{EF2C9705-DF6A-E545-A00E-46A6E97CBDC9}"/>
              </a:ext>
            </a:extLst>
          </p:cNvPr>
          <p:cNvGrpSpPr/>
          <p:nvPr userDrawn="1"/>
        </p:nvGrpSpPr>
        <p:grpSpPr>
          <a:xfrm>
            <a:off x="6850553" y="-11576"/>
            <a:ext cx="4353265" cy="6975914"/>
            <a:chOff x="6850553" y="-11576"/>
            <a:chExt cx="4353265" cy="6975914"/>
          </a:xfrm>
        </p:grpSpPr>
        <p:pic>
          <p:nvPicPr>
            <p:cNvPr id="21" name="Picture 20">
              <a:extLst>
                <a:ext uri="{FF2B5EF4-FFF2-40B4-BE49-F238E27FC236}">
                  <a16:creationId xmlns:a16="http://schemas.microsoft.com/office/drawing/2014/main" id="{419E9650-7725-144B-92F4-A214A47A432B}"/>
                </a:ext>
              </a:extLst>
            </p:cNvPr>
            <p:cNvPicPr>
              <a:picLocks noChangeAspect="1"/>
            </p:cNvPicPr>
            <p:nvPr userDrawn="1"/>
          </p:nvPicPr>
          <p:blipFill>
            <a:blip r:embed="rId4"/>
            <a:srcRect/>
            <a:stretch/>
          </p:blipFill>
          <p:spPr>
            <a:xfrm>
              <a:off x="6858340" y="4609"/>
              <a:ext cx="4345478" cy="6891507"/>
            </a:xfrm>
            <a:prstGeom prst="rect">
              <a:avLst/>
            </a:prstGeom>
          </p:spPr>
        </p:pic>
        <p:cxnSp>
          <p:nvCxnSpPr>
            <p:cNvPr id="22" name="Straight Connector 21">
              <a:extLst>
                <a:ext uri="{FF2B5EF4-FFF2-40B4-BE49-F238E27FC236}">
                  <a16:creationId xmlns:a16="http://schemas.microsoft.com/office/drawing/2014/main" id="{9CC2325E-003E-A548-9F83-98A116DD3148}"/>
                </a:ext>
              </a:extLst>
            </p:cNvPr>
            <p:cNvCxnSpPr>
              <a:cxnSpLocks/>
            </p:cNvCxnSpPr>
            <p:nvPr userDrawn="1"/>
          </p:nvCxnSpPr>
          <p:spPr>
            <a:xfrm flipH="1">
              <a:off x="6850553" y="-11576"/>
              <a:ext cx="1758320" cy="691668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AFCDC42B-0307-5B46-94D7-F05DACB7C353}"/>
                </a:ext>
              </a:extLst>
            </p:cNvPr>
            <p:cNvCxnSpPr>
              <a:cxnSpLocks/>
            </p:cNvCxnSpPr>
            <p:nvPr userDrawn="1"/>
          </p:nvCxnSpPr>
          <p:spPr>
            <a:xfrm flipH="1">
              <a:off x="9426366" y="-1830"/>
              <a:ext cx="1758320" cy="696616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52024999"/>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E28842A-71EB-7348-B20C-4E2C6F14E39F}"/>
              </a:ext>
              <a:ext uri="{C183D7F6-B498-43B3-948B-1728B52AA6E4}">
                <adec:decorative xmlns:adec="http://schemas.microsoft.com/office/drawing/2017/decorative" val="1"/>
              </a:ext>
            </a:extLst>
          </p:cNvPr>
          <p:cNvSpPr/>
          <p:nvPr userDrawn="1"/>
        </p:nvSpPr>
        <p:spPr>
          <a:xfrm>
            <a:off x="0" y="-6519"/>
            <a:ext cx="12192000" cy="337749"/>
          </a:xfrm>
          <a:custGeom>
            <a:avLst/>
            <a:gdLst>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37749">
                <a:moveTo>
                  <a:pt x="0" y="0"/>
                </a:moveTo>
                <a:lnTo>
                  <a:pt x="12192000" y="0"/>
                </a:lnTo>
                <a:lnTo>
                  <a:pt x="12192000" y="247133"/>
                </a:lnTo>
                <a:cubicBezTo>
                  <a:pt x="7971481" y="304798"/>
                  <a:pt x="4599459" y="-172998"/>
                  <a:pt x="0" y="337749"/>
                </a:cubicBezTo>
                <a:lnTo>
                  <a:pt x="0" y="0"/>
                </a:lnTo>
                <a:close/>
              </a:path>
            </a:pathLst>
          </a:custGeom>
          <a:solidFill>
            <a:schemeClr val="accent3"/>
          </a:solidFill>
          <a:ln>
            <a:noFill/>
          </a:ln>
          <a:effectLst>
            <a:innerShdw blurRad="63500" dist="50800" dir="54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chemeClr val="accent3"/>
              </a:solidFill>
            </a:endParaRPr>
          </a:p>
        </p:txBody>
      </p:sp>
      <p:sp>
        <p:nvSpPr>
          <p:cNvPr id="9" name="Rectangle 6">
            <a:extLst>
              <a:ext uri="{FF2B5EF4-FFF2-40B4-BE49-F238E27FC236}">
                <a16:creationId xmlns:a16="http://schemas.microsoft.com/office/drawing/2014/main" id="{19ABD9E8-43B4-EF43-A770-91272F2CC39E}"/>
              </a:ext>
              <a:ext uri="{C183D7F6-B498-43B3-948B-1728B52AA6E4}">
                <adec:decorative xmlns:adec="http://schemas.microsoft.com/office/drawing/2017/decorative" val="1"/>
              </a:ext>
            </a:extLst>
          </p:cNvPr>
          <p:cNvSpPr/>
          <p:nvPr userDrawn="1"/>
        </p:nvSpPr>
        <p:spPr>
          <a:xfrm rot="10800000">
            <a:off x="0" y="6520251"/>
            <a:ext cx="12192000" cy="337749"/>
          </a:xfrm>
          <a:custGeom>
            <a:avLst/>
            <a:gdLst>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37749">
                <a:moveTo>
                  <a:pt x="0" y="0"/>
                </a:moveTo>
                <a:lnTo>
                  <a:pt x="12192000" y="0"/>
                </a:lnTo>
                <a:lnTo>
                  <a:pt x="12192000" y="247133"/>
                </a:lnTo>
                <a:cubicBezTo>
                  <a:pt x="7971481" y="304798"/>
                  <a:pt x="4599459" y="-172998"/>
                  <a:pt x="0" y="337749"/>
                </a:cubicBezTo>
                <a:lnTo>
                  <a:pt x="0" y="0"/>
                </a:lnTo>
                <a:close/>
              </a:path>
            </a:pathLst>
          </a:custGeom>
          <a:solidFill>
            <a:schemeClr val="accent3"/>
          </a:solidFill>
          <a:ln>
            <a:noFill/>
          </a:ln>
          <a:effectLst>
            <a:innerShdw blurRad="63500" dist="50800" dir="54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chemeClr val="accent3"/>
              </a:solidFill>
            </a:endParaRPr>
          </a:p>
        </p:txBody>
      </p:sp>
      <p:sp>
        <p:nvSpPr>
          <p:cNvPr id="4" name="TextBox 3" descr="Sidenummer">
            <a:extLst>
              <a:ext uri="{FF2B5EF4-FFF2-40B4-BE49-F238E27FC236}">
                <a16:creationId xmlns:a16="http://schemas.microsoft.com/office/drawing/2014/main" id="{FB94DF09-4857-DE42-8023-5A11DB4897A7}"/>
              </a:ext>
            </a:extLst>
          </p:cNvPr>
          <p:cNvSpPr txBox="1"/>
          <p:nvPr userDrawn="1"/>
        </p:nvSpPr>
        <p:spPr>
          <a:xfrm>
            <a:off x="10947083" y="6150919"/>
            <a:ext cx="594360" cy="369332"/>
          </a:xfrm>
          <a:prstGeom prst="rect">
            <a:avLst/>
          </a:prstGeom>
          <a:noFill/>
        </p:spPr>
        <p:txBody>
          <a:bodyPr wrap="square" rtlCol="0">
            <a:spAutoFit/>
          </a:bodyPr>
          <a:lstStyle/>
          <a:p>
            <a:pPr algn="ctr"/>
            <a:fld id="{724FCAE7-F3FB-8A47-8F25-E38F3A8BCB3B}" type="slidenum">
              <a:rPr lang="en-NO"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pPr algn="ctr"/>
              <a:t>‹#›</a:t>
            </a:fld>
            <a:endParaRPr lang="en-NO">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descr="NTNU logo">
            <a:extLst>
              <a:ext uri="{FF2B5EF4-FFF2-40B4-BE49-F238E27FC236}">
                <a16:creationId xmlns:a16="http://schemas.microsoft.com/office/drawing/2014/main" id="{0B4324C8-2CD5-A04C-BEEC-EB40A21E85AB}"/>
              </a:ext>
            </a:extLst>
          </p:cNvPr>
          <p:cNvPicPr>
            <a:picLocks noChangeAspect="1"/>
          </p:cNvPicPr>
          <p:nvPr userDrawn="1"/>
        </p:nvPicPr>
        <p:blipFill>
          <a:blip r:embed="rId11"/>
          <a:stretch>
            <a:fillRect/>
          </a:stretch>
        </p:blipFill>
        <p:spPr>
          <a:xfrm>
            <a:off x="10649432" y="101007"/>
            <a:ext cx="1051935" cy="1022609"/>
          </a:xfrm>
          <a:prstGeom prst="rect">
            <a:avLst/>
          </a:prstGeom>
          <a:effectLst>
            <a:outerShdw blurRad="63500" sx="102000" sy="102000" algn="ctr" rotWithShape="0">
              <a:prstClr val="black">
                <a:alpha val="53093"/>
              </a:prstClr>
            </a:outerShdw>
          </a:effectLst>
        </p:spPr>
      </p:pic>
    </p:spTree>
    <p:extLst>
      <p:ext uri="{BB962C8B-B14F-4D97-AF65-F5344CB8AC3E}">
        <p14:creationId xmlns:p14="http://schemas.microsoft.com/office/powerpoint/2010/main" val="1261535119"/>
      </p:ext>
    </p:extLst>
  </p:cSld>
  <p:clrMap bg1="lt1" tx1="dk1" bg2="lt2" tx2="dk2" accent1="accent1" accent2="accent2" accent3="accent3" accent4="accent4" accent5="accent5" accent6="accent6" hlink="hlink" folHlink="folHlink"/>
  <p:sldLayoutIdLst>
    <p:sldLayoutId id="2147483666" r:id="rId1"/>
    <p:sldLayoutId id="2147483671" r:id="rId2"/>
    <p:sldLayoutId id="2147483662" r:id="rId3"/>
    <p:sldLayoutId id="2147483668" r:id="rId4"/>
    <p:sldLayoutId id="2147483664" r:id="rId5"/>
    <p:sldLayoutId id="2147483670" r:id="rId6"/>
    <p:sldLayoutId id="2147483669" r:id="rId7"/>
    <p:sldLayoutId id="2147483661" r:id="rId8"/>
    <p:sldLayoutId id="2147483667" r:id="rId9"/>
  </p:sldLayoutIdLst>
  <p:transition spd="slow">
    <p:cover/>
  </p:transition>
  <p:hf hdr="0" ftr="0" dt="0"/>
  <p:txStyles>
    <p:titleStyle>
      <a:lvl1pPr algn="l" defTabSz="609585" rtl="0" eaLnBrk="1" latinLnBrk="0" hangingPunct="1">
        <a:spcBef>
          <a:spcPct val="0"/>
        </a:spcBef>
        <a:buNone/>
        <a:defRPr sz="4800" b="1" i="0" kern="1200">
          <a:solidFill>
            <a:schemeClr val="tx1"/>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3200"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18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b-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7083" userDrawn="1">
          <p15:clr>
            <a:srgbClr val="F26B43"/>
          </p15:clr>
        </p15:guide>
        <p15:guide id="3" pos="597" userDrawn="1">
          <p15:clr>
            <a:srgbClr val="F26B43"/>
          </p15:clr>
        </p15:guide>
        <p15:guide id="4" orient="horz" pos="3770" userDrawn="1">
          <p15:clr>
            <a:srgbClr val="F26B43"/>
          </p15:clr>
        </p15:guide>
        <p15:guide id="5" orient="horz" pos="550" userDrawn="1">
          <p15:clr>
            <a:srgbClr val="F26B43"/>
          </p15:clr>
        </p15:guide>
        <p15:guide id="6"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hyperlink" Target="https://www.datatilsynet.no/regelverk-og-verktoy/sporsmal-svar/Fodselsnummer/kan-fodselsnummeret-sendes-per-e-post-eller-pos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hyperlink" Target="https://i.ntnu.no/wiki/-/wiki/Norsk/L%C3%B8nnskj%C3%B8ringsplan+-+L%C3%B8n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hyperlink" Target="https://dfo.no/kundesider/lonnstjenester/dfo-app/feil-og-losninger-i-dfo-appe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hyperlink" Target="https://dfo.no/kundesider/lonnstjenester/dfo-app/feil-og-losninger-i-dfo-appe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8.xml"/><Relationship Id="rId5" Type="http://schemas.openxmlformats.org/officeDocument/2006/relationships/slide" Target="slide32.xml"/><Relationship Id="rId4" Type="http://schemas.openxmlformats.org/officeDocument/2006/relationships/hyperlink" Target="https://dfo.no/kundesider/lonnstjenester/selvbetjening-honorarmottaker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hyperlink" Target="https://i.ntnu.no/wiki/-/wiki/Norsk/Bott+%C3%B8konomi+og+l%C3%B8nn+-+Oppl%C3%A6ring" TargetMode="Externa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hyperlink" Target="https://hjelp.ntnu.no/tas/public/ssp/content/detail/service?unid=f4cf58084968422ea9961430b137370d&amp;from=bf1214d8-7308-4221-9ced-8260ba25e138"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32.png"/><Relationship Id="rId2" Type="http://schemas.openxmlformats.org/officeDocument/2006/relationships/image" Target="../media/image16.png"/><Relationship Id="rId1" Type="http://schemas.openxmlformats.org/officeDocument/2006/relationships/slideLayout" Target="../slideLayouts/slideLayout8.xml"/><Relationship Id="rId6" Type="http://schemas.openxmlformats.org/officeDocument/2006/relationships/hyperlink" Target="https://universityofbergen.sharepoint.com/:b:/s/KvalitetsrammeverkokonomioglonnBOTT/EZlnA_AdDPpOoVX2H5OQ6DYBqAB6HPUWdJa6ZrbRuFbhEA?e=wiOyCn" TargetMode="External"/><Relationship Id="rId5" Type="http://schemas.openxmlformats.org/officeDocument/2006/relationships/hyperlink" Target="https://dfo.no/kundesider/lonnstjenester/selvbetjeningsportalen/registrere-utgiftsrefusjon" TargetMode="External"/><Relationship Id="rId4" Type="http://schemas.openxmlformats.org/officeDocument/2006/relationships/hyperlink" Target="https://dfo.no/kundesider/deg-som-har-gjort-et-oppdrag-en-statlig-virksomhet"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slide" Target="slide22.xml"/></Relationships>
</file>

<file path=ppt/slides/_rels/slide2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slide" Target="slide22.xml"/></Relationships>
</file>

<file path=ppt/slides/_rels/slide3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hyperlink" Target="https://i.ntnu.no/wiki/-/wiki/Norsk/L%C3%B8nnskj%C3%B8ringsplan+-+L%C3%B8nn"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8.xml"/><Relationship Id="rId6" Type="http://schemas.openxmlformats.org/officeDocument/2006/relationships/slide" Target="slide41.xml"/><Relationship Id="rId5" Type="http://schemas.openxmlformats.org/officeDocument/2006/relationships/slide" Target="slide22.xml"/><Relationship Id="rId4" Type="http://schemas.openxmlformats.org/officeDocument/2006/relationships/hyperlink" Target="https://hjelp.ntnu.no/tas/public/ssp/content/detail/service?unid=f4cf58084968422ea9961430b137370d&amp;from=bf1214d8-7308-4221-9ced-8260ba25e138"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slide" Target="slide20.xml"/></Relationships>
</file>

<file path=ppt/slides/_rels/slide3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17.svg"/><Relationship Id="rId7" Type="http://schemas.openxmlformats.org/officeDocument/2006/relationships/slide" Target="slide8.xml"/><Relationship Id="rId2" Type="http://schemas.openxmlformats.org/officeDocument/2006/relationships/image" Target="../media/image16.png"/><Relationship Id="rId1" Type="http://schemas.openxmlformats.org/officeDocument/2006/relationships/slideLayout" Target="../slideLayouts/slideLayout8.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slide" Target="slide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i.ntnu.no/wiki/-/wiki/Norsk/Betalmeg+-+reiseregning+for+eksterne" TargetMode="External"/><Relationship Id="rId2" Type="http://schemas.openxmlformats.org/officeDocument/2006/relationships/hyperlink" Target="https://hjelp.ntnu.no/tas/public/ssp/content/serviceflow?unid=7c588b61a3f643f99eb840b09747c587&amp;from=bf1214d8-7308-4221-9ced-8260ba25e138&amp;openedFromService=true" TargetMode="External"/><Relationship Id="rId1" Type="http://schemas.openxmlformats.org/officeDocument/2006/relationships/slideLayout" Target="../slideLayouts/slideLayout8.xml"/><Relationship Id="rId5" Type="http://schemas.openxmlformats.org/officeDocument/2006/relationships/image" Target="../media/image17.svg"/><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i.ntnu.no/wiki/-/wiki/Norsk/Betalmeg+-+reiseregning+for+eksterne" TargetMode="External"/><Relationship Id="rId1" Type="http://schemas.openxmlformats.org/officeDocument/2006/relationships/slideLayout" Target="../slideLayouts/slideLayout8.xml"/><Relationship Id="rId5" Type="http://schemas.openxmlformats.org/officeDocument/2006/relationships/image" Target="../media/image35.png"/><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www.ntnu.no/machform/view.php?id=1311589" TargetMode="External"/><Relationship Id="rId2" Type="http://schemas.openxmlformats.org/officeDocument/2006/relationships/image" Target="../media/image20.png"/><Relationship Id="rId1" Type="http://schemas.openxmlformats.org/officeDocument/2006/relationships/slideLayout" Target="../slideLayouts/slideLayout8.xml"/><Relationship Id="rId5" Type="http://schemas.openxmlformats.org/officeDocument/2006/relationships/image" Target="../media/image22.sv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hyperlink" Target="https://dfo.no/kundesider/deg-som-har-gjort-et-oppdrag-en-statlig-virksomhet" TargetMode="External"/><Relationship Id="rId2" Type="http://schemas.openxmlformats.org/officeDocument/2006/relationships/image" Target="../media/image23.png"/><Relationship Id="rId1" Type="http://schemas.openxmlformats.org/officeDocument/2006/relationships/slideLayout" Target="../slideLayouts/slideLayout8.xml"/><Relationship Id="rId5" Type="http://schemas.openxmlformats.org/officeDocument/2006/relationships/image" Target="../media/image22.sv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dfo.no/kundesider/deg-som-har-gjort-et-oppdrag-en-statlig-virksomhet" TargetMode="External"/><Relationship Id="rId1" Type="http://schemas.openxmlformats.org/officeDocument/2006/relationships/slideLayout" Target="../slideLayouts/slideLayout8.xml"/><Relationship Id="rId5" Type="http://schemas.openxmlformats.org/officeDocument/2006/relationships/image" Target="../media/image22.sv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2C9C60-20A1-D71E-66D2-EF8A376BCA69}"/>
              </a:ext>
            </a:extLst>
          </p:cNvPr>
          <p:cNvSpPr>
            <a:spLocks noGrp="1"/>
          </p:cNvSpPr>
          <p:nvPr>
            <p:ph type="body" sz="quarter" idx="10"/>
          </p:nvPr>
        </p:nvSpPr>
        <p:spPr>
          <a:xfrm>
            <a:off x="1636639" y="3708268"/>
            <a:ext cx="5267499" cy="1961143"/>
          </a:xfrm>
        </p:spPr>
        <p:txBody>
          <a:bodyPr/>
          <a:lstStyle/>
          <a:p>
            <a:r>
              <a:rPr lang="nb-NO" sz="3600" b="1" err="1"/>
              <a:t>Betalmeg</a:t>
            </a:r>
            <a:endParaRPr lang="nb-NO" sz="3600" b="1"/>
          </a:p>
          <a:p>
            <a:endParaRPr lang="nb-NO" sz="3600" b="1"/>
          </a:p>
          <a:p>
            <a:r>
              <a:rPr lang="nb-NO" sz="3600"/>
              <a:t>Spørretime 09.02.2023</a:t>
            </a:r>
          </a:p>
        </p:txBody>
      </p:sp>
    </p:spTree>
    <p:extLst>
      <p:ext uri="{BB962C8B-B14F-4D97-AF65-F5344CB8AC3E}">
        <p14:creationId xmlns:p14="http://schemas.microsoft.com/office/powerpoint/2010/main" val="3844813845"/>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C2D4EE0E-93D3-6B12-5286-7FA3B4AED1DB}"/>
              </a:ext>
            </a:extLst>
          </p:cNvPr>
          <p:cNvSpPr txBox="1"/>
          <p:nvPr/>
        </p:nvSpPr>
        <p:spPr>
          <a:xfrm>
            <a:off x="2018740" y="748661"/>
            <a:ext cx="3893355" cy="5909310"/>
          </a:xfrm>
          <a:prstGeom prst="rect">
            <a:avLst/>
          </a:prstGeom>
          <a:noFill/>
        </p:spPr>
        <p:txBody>
          <a:bodyPr wrap="square" rtlCol="0">
            <a:spAutoFit/>
          </a:bodyPr>
          <a:lstStyle/>
          <a:p>
            <a:r>
              <a:rPr lang="nb-NO" b="1"/>
              <a:t>Pålogging for utenlandske</a:t>
            </a:r>
          </a:p>
          <a:p>
            <a:endParaRPr lang="nb-NO" b="1"/>
          </a:p>
          <a:p>
            <a:r>
              <a:rPr lang="nb-NO"/>
              <a:t>Fra DFØ:</a:t>
            </a:r>
          </a:p>
          <a:p>
            <a:endParaRPr lang="nb-NO" b="1"/>
          </a:p>
          <a:p>
            <a:pPr marL="342900" indent="-342900">
              <a:buAutoNum type="arabicPeriod"/>
            </a:pPr>
            <a:r>
              <a:rPr lang="nb-NO"/>
              <a:t>De skal få tilsendt e-post fra DFØ med brukernavn. </a:t>
            </a:r>
          </a:p>
          <a:p>
            <a:pPr marL="342900" indent="-342900">
              <a:buAutoNum type="arabicPeriod"/>
            </a:pPr>
            <a:r>
              <a:rPr lang="nb-NO"/>
              <a:t>På login.dfo.no, velg «</a:t>
            </a:r>
            <a:r>
              <a:rPr lang="nb-NO" err="1"/>
              <a:t>other</a:t>
            </a:r>
            <a:r>
              <a:rPr lang="nb-NO"/>
              <a:t> </a:t>
            </a:r>
            <a:r>
              <a:rPr lang="nb-NO" err="1"/>
              <a:t>agencies</a:t>
            </a:r>
            <a:r>
              <a:rPr lang="nb-NO"/>
              <a:t>». innloggingssiden til </a:t>
            </a:r>
            <a:r>
              <a:rPr lang="nb-NO" err="1"/>
              <a:t>Betalmeg</a:t>
            </a:r>
            <a:r>
              <a:rPr lang="nb-NO"/>
              <a:t>, skriver de brukernavn og velger «glemt passord». Da kommer en kode per </a:t>
            </a:r>
            <a:r>
              <a:rPr lang="nb-NO" err="1"/>
              <a:t>sms</a:t>
            </a:r>
            <a:r>
              <a:rPr lang="nb-NO"/>
              <a:t>. Etter at den er registrert, kan de lage sitt eget passord.</a:t>
            </a:r>
          </a:p>
          <a:p>
            <a:pPr marL="342900" indent="-342900">
              <a:buAutoNum type="arabicPeriod"/>
            </a:pPr>
            <a:r>
              <a:rPr lang="nb-NO"/>
              <a:t>Hvis de har glemt eller ikke har mottatt brukernavn, kan de </a:t>
            </a:r>
            <a:br>
              <a:rPr lang="nb-NO"/>
            </a:br>
            <a:r>
              <a:rPr lang="nb-NO"/>
              <a:t>velge «glemt brukernavn». </a:t>
            </a:r>
          </a:p>
          <a:p>
            <a:pPr marL="342900" indent="-342900">
              <a:buAutoNum type="arabicPeriod"/>
            </a:pPr>
            <a:endParaRPr lang="nb-NO"/>
          </a:p>
          <a:p>
            <a:r>
              <a:rPr lang="nb-NO" sz="1800" err="1"/>
              <a:t>Betalmeg</a:t>
            </a:r>
            <a:r>
              <a:rPr lang="nb-NO" sz="1800"/>
              <a:t>-løsningen er tilgjengelig på engelsk. Det samme er machform for innmelding.</a:t>
            </a:r>
            <a:endParaRPr lang="nb-NO"/>
          </a:p>
          <a:p>
            <a:pPr marL="342900" indent="-342900">
              <a:buAutoNum type="arabicPeriod"/>
            </a:pPr>
            <a:endParaRPr lang="nb-NO"/>
          </a:p>
        </p:txBody>
      </p:sp>
      <p:pic>
        <p:nvPicPr>
          <p:cNvPr id="1028" name="Picture 4">
            <a:extLst>
              <a:ext uri="{FF2B5EF4-FFF2-40B4-BE49-F238E27FC236}">
                <a16:creationId xmlns:a16="http://schemas.microsoft.com/office/drawing/2014/main" id="{5A1EB3F1-AF31-073C-FDAD-54217B970A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09617"/>
            <a:ext cx="4845064" cy="599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550049"/>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k 4" descr="Tale kontur">
            <a:extLst>
              <a:ext uri="{FF2B5EF4-FFF2-40B4-BE49-F238E27FC236}">
                <a16:creationId xmlns:a16="http://schemas.microsoft.com/office/drawing/2014/main" id="{7BF4BB17-8A6B-A518-7538-0583720E49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6" name="TekstSylinder 5">
            <a:extLst>
              <a:ext uri="{FF2B5EF4-FFF2-40B4-BE49-F238E27FC236}">
                <a16:creationId xmlns:a16="http://schemas.microsoft.com/office/drawing/2014/main" id="{BEE0FBB1-F9EC-7342-F864-80DA8B3BFA97}"/>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7" name="Grafikk 6" descr="Tale kontur">
            <a:extLst>
              <a:ext uri="{FF2B5EF4-FFF2-40B4-BE49-F238E27FC236}">
                <a16:creationId xmlns:a16="http://schemas.microsoft.com/office/drawing/2014/main" id="{137EE564-AE1A-48C3-F64A-E51B6AA1A4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2974752"/>
            <a:ext cx="1740715" cy="1740715"/>
          </a:xfrm>
          <a:prstGeom prst="rect">
            <a:avLst/>
          </a:prstGeom>
        </p:spPr>
      </p:pic>
      <p:sp>
        <p:nvSpPr>
          <p:cNvPr id="8" name="TekstSylinder 7">
            <a:extLst>
              <a:ext uri="{FF2B5EF4-FFF2-40B4-BE49-F238E27FC236}">
                <a16:creationId xmlns:a16="http://schemas.microsoft.com/office/drawing/2014/main" id="{5990570B-C544-3077-2EC7-472803F4324A}"/>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
        <p:nvSpPr>
          <p:cNvPr id="2" name="TekstSylinder 1">
            <a:extLst>
              <a:ext uri="{FF2B5EF4-FFF2-40B4-BE49-F238E27FC236}">
                <a16:creationId xmlns:a16="http://schemas.microsoft.com/office/drawing/2014/main" id="{69283705-41AD-0F69-E563-327C06231D1E}"/>
              </a:ext>
            </a:extLst>
          </p:cNvPr>
          <p:cNvSpPr txBox="1"/>
          <p:nvPr/>
        </p:nvSpPr>
        <p:spPr>
          <a:xfrm>
            <a:off x="2726736" y="1715065"/>
            <a:ext cx="6191075" cy="4678204"/>
          </a:xfrm>
          <a:prstGeom prst="rect">
            <a:avLst/>
          </a:prstGeom>
          <a:noFill/>
        </p:spPr>
        <p:txBody>
          <a:bodyPr wrap="square" rtlCol="0">
            <a:spAutoFit/>
          </a:bodyPr>
          <a:lstStyle/>
          <a:p>
            <a:r>
              <a:rPr lang="nb-NO" sz="2000" b="1" i="0">
                <a:effectLst/>
                <a:latin typeface="MentiText"/>
              </a:rPr>
              <a:t>Dere har sagt at TOA genererer tilgang til </a:t>
            </a:r>
            <a:r>
              <a:rPr lang="nb-NO" sz="2000" b="1" i="0" err="1">
                <a:effectLst/>
                <a:latin typeface="MentiText"/>
              </a:rPr>
              <a:t>Betalmeg</a:t>
            </a:r>
            <a:r>
              <a:rPr lang="nb-NO" sz="2000" b="1" i="0">
                <a:effectLst/>
                <a:latin typeface="MentiText"/>
              </a:rPr>
              <a:t> for eksterne. Jeg opplever ikke at dette stemmer og eksterne utenlandske får ikke til å logge seg på</a:t>
            </a:r>
            <a:r>
              <a:rPr lang="nb-NO" sz="2000" b="1">
                <a:latin typeface="MentiText"/>
              </a:rPr>
              <a:t>. H</a:t>
            </a:r>
            <a:r>
              <a:rPr lang="nb-NO" sz="2000" b="1" i="0">
                <a:effectLst/>
                <a:latin typeface="MentiText"/>
              </a:rPr>
              <a:t>va gjøres?</a:t>
            </a:r>
          </a:p>
          <a:p>
            <a:endParaRPr lang="nb-NO" sz="2000" b="1">
              <a:latin typeface="MentiText"/>
            </a:endParaRPr>
          </a:p>
          <a:p>
            <a:endParaRPr lang="nb-NO" sz="2000" b="1">
              <a:latin typeface="MentiText"/>
            </a:endParaRPr>
          </a:p>
          <a:p>
            <a:r>
              <a:rPr lang="nb-NO" sz="2000">
                <a:latin typeface="MentiText"/>
              </a:rPr>
              <a:t>Tilsetting og arbeidskontrakt skal generere tilgang til </a:t>
            </a:r>
            <a:r>
              <a:rPr lang="nb-NO" sz="2000" err="1">
                <a:latin typeface="MentiText"/>
              </a:rPr>
              <a:t>Betalmeg</a:t>
            </a:r>
            <a:r>
              <a:rPr lang="nb-NO" sz="2000">
                <a:latin typeface="MentiText"/>
              </a:rPr>
              <a:t>. Tilgangen </a:t>
            </a:r>
            <a:r>
              <a:rPr lang="nb-NO" sz="2000" b="1">
                <a:latin typeface="MentiText"/>
              </a:rPr>
              <a:t>gjelder fra oppstartsdato</a:t>
            </a:r>
            <a:r>
              <a:rPr lang="nb-NO" sz="2000">
                <a:latin typeface="MentiText"/>
              </a:rPr>
              <a:t> i kontrakten. Hvis de prøver å logge seg inn før denne datoen, vil de ikke få tilgang. Derfor er det viktig å sette datoen i oppdragskontrakten før de skal reise. </a:t>
            </a:r>
          </a:p>
          <a:p>
            <a:endParaRPr lang="nb-NO" sz="2000">
              <a:latin typeface="MentiText"/>
            </a:endParaRPr>
          </a:p>
          <a:p>
            <a:r>
              <a:rPr lang="nb-NO" sz="2000">
                <a:latin typeface="MentiText"/>
              </a:rPr>
              <a:t>Hvis det er andre problemer, kontakt Tjenestesenteret i NTNU Hjelp så kan vi undersøke saken. </a:t>
            </a:r>
            <a:endParaRPr lang="nb-NO" sz="2000">
              <a:highlight>
                <a:srgbClr val="FFFF00"/>
              </a:highlight>
              <a:latin typeface="MentiText"/>
            </a:endParaRPr>
          </a:p>
          <a:p>
            <a:endParaRPr lang="nb-NO" b="1"/>
          </a:p>
        </p:txBody>
      </p:sp>
    </p:spTree>
    <p:extLst>
      <p:ext uri="{BB962C8B-B14F-4D97-AF65-F5344CB8AC3E}">
        <p14:creationId xmlns:p14="http://schemas.microsoft.com/office/powerpoint/2010/main" val="685966256"/>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k 4" descr="Tale kontur">
            <a:extLst>
              <a:ext uri="{FF2B5EF4-FFF2-40B4-BE49-F238E27FC236}">
                <a16:creationId xmlns:a16="http://schemas.microsoft.com/office/drawing/2014/main" id="{7BF4BB17-8A6B-A518-7538-0583720E49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6" name="TekstSylinder 5">
            <a:extLst>
              <a:ext uri="{FF2B5EF4-FFF2-40B4-BE49-F238E27FC236}">
                <a16:creationId xmlns:a16="http://schemas.microsoft.com/office/drawing/2014/main" id="{BEE0FBB1-F9EC-7342-F864-80DA8B3BFA97}"/>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7" name="Grafikk 6" descr="Tale kontur">
            <a:extLst>
              <a:ext uri="{FF2B5EF4-FFF2-40B4-BE49-F238E27FC236}">
                <a16:creationId xmlns:a16="http://schemas.microsoft.com/office/drawing/2014/main" id="{137EE564-AE1A-48C3-F64A-E51B6AA1A4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2974752"/>
            <a:ext cx="1740715" cy="1740715"/>
          </a:xfrm>
          <a:prstGeom prst="rect">
            <a:avLst/>
          </a:prstGeom>
        </p:spPr>
      </p:pic>
      <p:sp>
        <p:nvSpPr>
          <p:cNvPr id="8" name="TekstSylinder 7">
            <a:extLst>
              <a:ext uri="{FF2B5EF4-FFF2-40B4-BE49-F238E27FC236}">
                <a16:creationId xmlns:a16="http://schemas.microsoft.com/office/drawing/2014/main" id="{5990570B-C544-3077-2EC7-472803F4324A}"/>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
        <p:nvSpPr>
          <p:cNvPr id="2" name="TekstSylinder 1">
            <a:extLst>
              <a:ext uri="{FF2B5EF4-FFF2-40B4-BE49-F238E27FC236}">
                <a16:creationId xmlns:a16="http://schemas.microsoft.com/office/drawing/2014/main" id="{69283705-41AD-0F69-E563-327C06231D1E}"/>
              </a:ext>
            </a:extLst>
          </p:cNvPr>
          <p:cNvSpPr txBox="1"/>
          <p:nvPr/>
        </p:nvSpPr>
        <p:spPr>
          <a:xfrm>
            <a:off x="2751589" y="1764198"/>
            <a:ext cx="6191075" cy="2862322"/>
          </a:xfrm>
          <a:prstGeom prst="rect">
            <a:avLst/>
          </a:prstGeom>
          <a:noFill/>
        </p:spPr>
        <p:txBody>
          <a:bodyPr wrap="square" lIns="91440" tIns="45720" rIns="91440" bIns="45720" rtlCol="0" anchor="t">
            <a:spAutoFit/>
          </a:bodyPr>
          <a:lstStyle/>
          <a:p>
            <a:r>
              <a:rPr lang="nb-NO" sz="2000" b="1" i="0">
                <a:effectLst/>
                <a:latin typeface="MentiText"/>
              </a:rPr>
              <a:t>Flere utenlandske opponenter lurer på hvorfor de har fått mail om at de har fått NTNU-bruker og profil på Innsida. Og de har ikke fått info om hvordan de logger inn i DFØ/</a:t>
            </a:r>
            <a:r>
              <a:rPr lang="nb-NO" sz="2000" b="1" i="0" err="1">
                <a:effectLst/>
                <a:latin typeface="MentiText"/>
              </a:rPr>
              <a:t>Betalmeg</a:t>
            </a:r>
            <a:r>
              <a:rPr lang="nb-NO" sz="2000" b="1" i="0">
                <a:effectLst/>
                <a:latin typeface="MentiText"/>
              </a:rPr>
              <a:t> uten norsk ID.</a:t>
            </a:r>
          </a:p>
          <a:p>
            <a:endParaRPr lang="nb-NO" sz="2000" b="1">
              <a:latin typeface="MentiText"/>
            </a:endParaRPr>
          </a:p>
          <a:p>
            <a:r>
              <a:rPr lang="nb-NO" sz="2000">
                <a:latin typeface="MentiText"/>
              </a:rPr>
              <a:t>Dette jobber vi sammen med IT-avdelinga om å få fjernet. E-posten fra Orakeltjenesten har gått til alle som får bruker i </a:t>
            </a:r>
            <a:r>
              <a:rPr lang="nb-NO" sz="2000" err="1">
                <a:latin typeface="MentiText"/>
              </a:rPr>
              <a:t>Betalmeg</a:t>
            </a:r>
            <a:r>
              <a:rPr lang="nb-NO" sz="2000">
                <a:latin typeface="MentiText"/>
              </a:rPr>
              <a:t> og/eller TOA-kontrakt. Men det er ikke alle disse som skal ha denne e-posten. </a:t>
            </a:r>
            <a:endParaRPr lang="nb-NO" sz="2000" b="1"/>
          </a:p>
        </p:txBody>
      </p:sp>
    </p:spTree>
    <p:extLst>
      <p:ext uri="{BB962C8B-B14F-4D97-AF65-F5344CB8AC3E}">
        <p14:creationId xmlns:p14="http://schemas.microsoft.com/office/powerpoint/2010/main" val="1658047980"/>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k 4" descr="Tale kontur">
            <a:extLst>
              <a:ext uri="{FF2B5EF4-FFF2-40B4-BE49-F238E27FC236}">
                <a16:creationId xmlns:a16="http://schemas.microsoft.com/office/drawing/2014/main" id="{7BF4BB17-8A6B-A518-7538-0583720E49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6" name="TekstSylinder 5">
            <a:extLst>
              <a:ext uri="{FF2B5EF4-FFF2-40B4-BE49-F238E27FC236}">
                <a16:creationId xmlns:a16="http://schemas.microsoft.com/office/drawing/2014/main" id="{BEE0FBB1-F9EC-7342-F864-80DA8B3BFA97}"/>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7" name="Grafikk 6" descr="Tale kontur">
            <a:extLst>
              <a:ext uri="{FF2B5EF4-FFF2-40B4-BE49-F238E27FC236}">
                <a16:creationId xmlns:a16="http://schemas.microsoft.com/office/drawing/2014/main" id="{137EE564-AE1A-48C3-F64A-E51B6AA1A4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2974752"/>
            <a:ext cx="1740715" cy="1740715"/>
          </a:xfrm>
          <a:prstGeom prst="rect">
            <a:avLst/>
          </a:prstGeom>
        </p:spPr>
      </p:pic>
      <p:sp>
        <p:nvSpPr>
          <p:cNvPr id="8" name="TekstSylinder 7">
            <a:extLst>
              <a:ext uri="{FF2B5EF4-FFF2-40B4-BE49-F238E27FC236}">
                <a16:creationId xmlns:a16="http://schemas.microsoft.com/office/drawing/2014/main" id="{5990570B-C544-3077-2EC7-472803F4324A}"/>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
        <p:nvSpPr>
          <p:cNvPr id="2" name="TekstSylinder 1">
            <a:extLst>
              <a:ext uri="{FF2B5EF4-FFF2-40B4-BE49-F238E27FC236}">
                <a16:creationId xmlns:a16="http://schemas.microsoft.com/office/drawing/2014/main" id="{69283705-41AD-0F69-E563-327C06231D1E}"/>
              </a:ext>
            </a:extLst>
          </p:cNvPr>
          <p:cNvSpPr txBox="1"/>
          <p:nvPr/>
        </p:nvSpPr>
        <p:spPr>
          <a:xfrm>
            <a:off x="2751589" y="1764198"/>
            <a:ext cx="6191075" cy="3385542"/>
          </a:xfrm>
          <a:prstGeom prst="rect">
            <a:avLst/>
          </a:prstGeom>
          <a:noFill/>
        </p:spPr>
        <p:txBody>
          <a:bodyPr wrap="square" lIns="91440" tIns="45720" rIns="91440" bIns="45720" rtlCol="0" anchor="t">
            <a:spAutoFit/>
          </a:bodyPr>
          <a:lstStyle/>
          <a:p>
            <a:r>
              <a:rPr lang="nb-NO" sz="2000" b="1" i="0">
                <a:effectLst/>
                <a:latin typeface="MentiText"/>
              </a:rPr>
              <a:t>Hvis ansatt skal bestille tilgang for ekstern kreves innhenting av bl.a. </a:t>
            </a:r>
            <a:r>
              <a:rPr lang="nb-NO" sz="2000" b="1" i="0" err="1">
                <a:effectLst/>
                <a:latin typeface="MentiText"/>
              </a:rPr>
              <a:t>fødselsnr</a:t>
            </a:r>
            <a:r>
              <a:rPr lang="nb-NO" sz="2000" b="1" i="0">
                <a:effectLst/>
                <a:latin typeface="MentiText"/>
              </a:rPr>
              <a:t>. og bankkontonummer. </a:t>
            </a:r>
            <a:r>
              <a:rPr lang="nb-NO" sz="2000" b="1" i="0" err="1">
                <a:effectLst/>
                <a:latin typeface="MentiText"/>
              </a:rPr>
              <a:t>Ifbm</a:t>
            </a:r>
            <a:r>
              <a:rPr lang="nb-NO" sz="2000" b="1" i="0">
                <a:effectLst/>
                <a:latin typeface="MentiText"/>
              </a:rPr>
              <a:t> GDPR, kan vi be om denne info i epost ?</a:t>
            </a:r>
          </a:p>
          <a:p>
            <a:endParaRPr lang="nb-NO" sz="2000" b="1">
              <a:latin typeface="MentiText"/>
            </a:endParaRPr>
          </a:p>
          <a:p>
            <a:endParaRPr lang="nb-NO" sz="2000" b="1">
              <a:latin typeface="MentiText"/>
            </a:endParaRPr>
          </a:p>
          <a:p>
            <a:r>
              <a:rPr lang="nb-NO" sz="2000">
                <a:latin typeface="MentiText"/>
              </a:rPr>
              <a:t>Det som skjer i leddene før brukeren opprettes, har vi ikke opprettet felles kanaler eller rutiner for. </a:t>
            </a:r>
            <a:r>
              <a:rPr lang="nb-NO" sz="2000">
                <a:latin typeface="MentiText"/>
                <a:hlinkClick r:id="rId4"/>
              </a:rPr>
              <a:t>Se anbefalinger fra Datatilsynet om bl.a. kryptert e-post. </a:t>
            </a:r>
            <a:endParaRPr lang="nb-NO" sz="2000">
              <a:latin typeface="MentiText"/>
            </a:endParaRPr>
          </a:p>
          <a:p>
            <a:endParaRPr lang="nb-NO">
              <a:latin typeface="MentiText"/>
            </a:endParaRPr>
          </a:p>
          <a:p>
            <a:endParaRPr lang="nb-NO">
              <a:latin typeface="MentiText"/>
            </a:endParaRPr>
          </a:p>
          <a:p>
            <a:endParaRPr lang="nb-NO" b="1"/>
          </a:p>
        </p:txBody>
      </p:sp>
    </p:spTree>
    <p:extLst>
      <p:ext uri="{BB962C8B-B14F-4D97-AF65-F5344CB8AC3E}">
        <p14:creationId xmlns:p14="http://schemas.microsoft.com/office/powerpoint/2010/main" val="2253197100"/>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22BEC9-3EA1-52CC-21B8-B4C8C6DC063A}"/>
              </a:ext>
            </a:extLst>
          </p:cNvPr>
          <p:cNvSpPr>
            <a:spLocks noGrp="1"/>
          </p:cNvSpPr>
          <p:nvPr>
            <p:ph type="title"/>
          </p:nvPr>
        </p:nvSpPr>
        <p:spPr>
          <a:xfrm>
            <a:off x="2040031" y="2055479"/>
            <a:ext cx="8111937" cy="1571842"/>
          </a:xfrm>
        </p:spPr>
        <p:txBody>
          <a:bodyPr/>
          <a:lstStyle/>
          <a:p>
            <a:pPr algn="ctr"/>
            <a:r>
              <a:rPr lang="nb-NO"/>
              <a:t>Saksbehandling og brukerstøtte</a:t>
            </a:r>
          </a:p>
        </p:txBody>
      </p:sp>
      <p:pic>
        <p:nvPicPr>
          <p:cNvPr id="7" name="Grafikk 6" descr="Kundeservice kontur">
            <a:extLst>
              <a:ext uri="{FF2B5EF4-FFF2-40B4-BE49-F238E27FC236}">
                <a16:creationId xmlns:a16="http://schemas.microsoft.com/office/drawing/2014/main" id="{7B9BB6F1-9D8D-89E8-7DEB-79FF1B022B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18681" y="3928143"/>
            <a:ext cx="1642145" cy="1642145"/>
          </a:xfrm>
          <a:prstGeom prst="rect">
            <a:avLst/>
          </a:prstGeom>
        </p:spPr>
      </p:pic>
    </p:spTree>
    <p:extLst>
      <p:ext uri="{BB962C8B-B14F-4D97-AF65-F5344CB8AC3E}">
        <p14:creationId xmlns:p14="http://schemas.microsoft.com/office/powerpoint/2010/main" val="1800582591"/>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k 4" descr="Tale kontur">
            <a:extLst>
              <a:ext uri="{FF2B5EF4-FFF2-40B4-BE49-F238E27FC236}">
                <a16:creationId xmlns:a16="http://schemas.microsoft.com/office/drawing/2014/main" id="{7BF4BB17-8A6B-A518-7538-0583720E49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6" name="TekstSylinder 5">
            <a:extLst>
              <a:ext uri="{FF2B5EF4-FFF2-40B4-BE49-F238E27FC236}">
                <a16:creationId xmlns:a16="http://schemas.microsoft.com/office/drawing/2014/main" id="{BEE0FBB1-F9EC-7342-F864-80DA8B3BFA97}"/>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7" name="Grafikk 6" descr="Tale kontur">
            <a:extLst>
              <a:ext uri="{FF2B5EF4-FFF2-40B4-BE49-F238E27FC236}">
                <a16:creationId xmlns:a16="http://schemas.microsoft.com/office/drawing/2014/main" id="{137EE564-AE1A-48C3-F64A-E51B6AA1A4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2974752"/>
            <a:ext cx="1740715" cy="1740715"/>
          </a:xfrm>
          <a:prstGeom prst="rect">
            <a:avLst/>
          </a:prstGeom>
        </p:spPr>
      </p:pic>
      <p:sp>
        <p:nvSpPr>
          <p:cNvPr id="8" name="TekstSylinder 7">
            <a:extLst>
              <a:ext uri="{FF2B5EF4-FFF2-40B4-BE49-F238E27FC236}">
                <a16:creationId xmlns:a16="http://schemas.microsoft.com/office/drawing/2014/main" id="{5990570B-C544-3077-2EC7-472803F4324A}"/>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
        <p:nvSpPr>
          <p:cNvPr id="2" name="TekstSylinder 1">
            <a:extLst>
              <a:ext uri="{FF2B5EF4-FFF2-40B4-BE49-F238E27FC236}">
                <a16:creationId xmlns:a16="http://schemas.microsoft.com/office/drawing/2014/main" id="{69283705-41AD-0F69-E563-327C06231D1E}"/>
              </a:ext>
            </a:extLst>
          </p:cNvPr>
          <p:cNvSpPr txBox="1"/>
          <p:nvPr/>
        </p:nvSpPr>
        <p:spPr>
          <a:xfrm>
            <a:off x="2648821" y="1639904"/>
            <a:ext cx="7610915" cy="4401205"/>
          </a:xfrm>
          <a:prstGeom prst="rect">
            <a:avLst/>
          </a:prstGeom>
          <a:noFill/>
        </p:spPr>
        <p:txBody>
          <a:bodyPr wrap="square" lIns="91440" tIns="45720" rIns="91440" bIns="45720" rtlCol="0" anchor="t">
            <a:spAutoFit/>
          </a:bodyPr>
          <a:lstStyle/>
          <a:p>
            <a:r>
              <a:rPr lang="nb-NO" sz="2000" b="1" i="0">
                <a:effectLst/>
                <a:latin typeface="MentiText"/>
              </a:rPr>
              <a:t>Institutt ønsker informasjon for å kunne svare ut eksterne/studenter som venter på refusjon/godtgjørelser. Blir det mulig? Eks: saken registrert, er den godkjent, når blir den utbetalt.</a:t>
            </a:r>
            <a:endParaRPr lang="nb-NO" sz="2000" b="1">
              <a:latin typeface="MentiText"/>
            </a:endParaRPr>
          </a:p>
          <a:p>
            <a:endParaRPr lang="nb-NO" sz="2000" b="1">
              <a:latin typeface="MentiText"/>
            </a:endParaRPr>
          </a:p>
          <a:p>
            <a:r>
              <a:rPr lang="nb-NO" sz="2000">
                <a:latin typeface="MentiText"/>
              </a:rPr>
              <a:t>Den eksterne ser selv status i </a:t>
            </a:r>
            <a:r>
              <a:rPr lang="nb-NO" sz="2000" err="1">
                <a:latin typeface="MentiText"/>
              </a:rPr>
              <a:t>Betalmeg</a:t>
            </a:r>
            <a:r>
              <a:rPr lang="nb-NO" sz="2000">
                <a:latin typeface="MentiText"/>
              </a:rPr>
              <a:t>-løsningen</a:t>
            </a:r>
          </a:p>
          <a:p>
            <a:pPr marL="342900" indent="-342900">
              <a:buFontTx/>
              <a:buChar char="-"/>
            </a:pPr>
            <a:r>
              <a:rPr lang="nb-NO" sz="2000">
                <a:latin typeface="MentiText"/>
              </a:rPr>
              <a:t>«sendt» - skjemaet er ferdig utfylt og sendt til Tjenestesenteret</a:t>
            </a:r>
          </a:p>
          <a:p>
            <a:pPr marL="342900" indent="-342900">
              <a:buFontTx/>
              <a:buChar char="-"/>
            </a:pPr>
            <a:r>
              <a:rPr lang="nb-NO" sz="2000">
                <a:latin typeface="MentiText"/>
              </a:rPr>
              <a:t>«godkjent» - sendt til og godkjent av </a:t>
            </a:r>
            <a:r>
              <a:rPr lang="nb-NO" sz="2000" err="1">
                <a:latin typeface="MentiText"/>
              </a:rPr>
              <a:t>kostnadsgodkjenner</a:t>
            </a:r>
            <a:endParaRPr lang="nb-NO" sz="2000">
              <a:latin typeface="MentiText"/>
            </a:endParaRPr>
          </a:p>
          <a:p>
            <a:pPr marL="342900" indent="-342900">
              <a:buFontTx/>
              <a:buChar char="-"/>
            </a:pPr>
            <a:r>
              <a:rPr lang="nb-NO" sz="2000">
                <a:latin typeface="MentiText"/>
              </a:rPr>
              <a:t>«utbetalt» - godkjent og utbetalt</a:t>
            </a:r>
          </a:p>
          <a:p>
            <a:pPr marL="342900" indent="-342900">
              <a:buFontTx/>
              <a:buChar char="-"/>
            </a:pPr>
            <a:endParaRPr lang="nb-NO" sz="2000">
              <a:latin typeface="MentiText"/>
            </a:endParaRPr>
          </a:p>
          <a:p>
            <a:r>
              <a:rPr lang="nb-NO" sz="2000">
                <a:latin typeface="MentiText"/>
              </a:rPr>
              <a:t>Se </a:t>
            </a:r>
            <a:r>
              <a:rPr lang="nb-NO" sz="2000">
                <a:latin typeface="MentiText"/>
                <a:hlinkClick r:id="rId4"/>
              </a:rPr>
              <a:t>lønnskjøringsplanen</a:t>
            </a:r>
            <a:r>
              <a:rPr lang="nb-NO" sz="2000">
                <a:latin typeface="MentiText"/>
              </a:rPr>
              <a:t> for frister og utbetalingsdatoer reisekjøring. </a:t>
            </a:r>
          </a:p>
          <a:p>
            <a:pPr marL="342900" indent="-342900">
              <a:buFontTx/>
              <a:buChar char="-"/>
            </a:pPr>
            <a:endParaRPr lang="nb-NO" sz="2000">
              <a:latin typeface="MentiText"/>
            </a:endParaRPr>
          </a:p>
          <a:p>
            <a:pPr marL="342900" indent="-342900">
              <a:buFontTx/>
              <a:buChar char="-"/>
            </a:pPr>
            <a:r>
              <a:rPr lang="nb-NO" sz="2000">
                <a:latin typeface="MentiText"/>
              </a:rPr>
              <a:t>Tips! Spør Lara robot i DFØ-løsningen. Der får du oversikt over bl.a. statuser for reiseregning.  </a:t>
            </a:r>
            <a:endParaRPr lang="nb-NO" sz="2000">
              <a:highlight>
                <a:srgbClr val="FFFF00"/>
              </a:highlight>
              <a:latin typeface="MentiText"/>
            </a:endParaRPr>
          </a:p>
          <a:p>
            <a:pPr marL="342900" indent="-342900">
              <a:buFontTx/>
              <a:buChar char="-"/>
            </a:pPr>
            <a:endParaRPr lang="nb-NO" sz="2000">
              <a:highlight>
                <a:srgbClr val="FFFF00"/>
              </a:highlight>
            </a:endParaRPr>
          </a:p>
        </p:txBody>
      </p:sp>
    </p:spTree>
    <p:extLst>
      <p:ext uri="{BB962C8B-B14F-4D97-AF65-F5344CB8AC3E}">
        <p14:creationId xmlns:p14="http://schemas.microsoft.com/office/powerpoint/2010/main" val="4204947434"/>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k 4" descr="Tale kontur">
            <a:extLst>
              <a:ext uri="{FF2B5EF4-FFF2-40B4-BE49-F238E27FC236}">
                <a16:creationId xmlns:a16="http://schemas.microsoft.com/office/drawing/2014/main" id="{7BF4BB17-8A6B-A518-7538-0583720E49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6" name="TekstSylinder 5">
            <a:extLst>
              <a:ext uri="{FF2B5EF4-FFF2-40B4-BE49-F238E27FC236}">
                <a16:creationId xmlns:a16="http://schemas.microsoft.com/office/drawing/2014/main" id="{BEE0FBB1-F9EC-7342-F864-80DA8B3BFA97}"/>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7" name="Grafikk 6" descr="Tale kontur">
            <a:extLst>
              <a:ext uri="{FF2B5EF4-FFF2-40B4-BE49-F238E27FC236}">
                <a16:creationId xmlns:a16="http://schemas.microsoft.com/office/drawing/2014/main" id="{137EE564-AE1A-48C3-F64A-E51B6AA1A4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2974752"/>
            <a:ext cx="1740715" cy="1740715"/>
          </a:xfrm>
          <a:prstGeom prst="rect">
            <a:avLst/>
          </a:prstGeom>
        </p:spPr>
      </p:pic>
      <p:sp>
        <p:nvSpPr>
          <p:cNvPr id="8" name="TekstSylinder 7">
            <a:extLst>
              <a:ext uri="{FF2B5EF4-FFF2-40B4-BE49-F238E27FC236}">
                <a16:creationId xmlns:a16="http://schemas.microsoft.com/office/drawing/2014/main" id="{5990570B-C544-3077-2EC7-472803F4324A}"/>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
        <p:nvSpPr>
          <p:cNvPr id="2" name="TekstSylinder 1">
            <a:extLst>
              <a:ext uri="{FF2B5EF4-FFF2-40B4-BE49-F238E27FC236}">
                <a16:creationId xmlns:a16="http://schemas.microsoft.com/office/drawing/2014/main" id="{69283705-41AD-0F69-E563-327C06231D1E}"/>
              </a:ext>
            </a:extLst>
          </p:cNvPr>
          <p:cNvSpPr txBox="1"/>
          <p:nvPr/>
        </p:nvSpPr>
        <p:spPr>
          <a:xfrm>
            <a:off x="2751589" y="1764198"/>
            <a:ext cx="6191075" cy="4647426"/>
          </a:xfrm>
          <a:prstGeom prst="rect">
            <a:avLst/>
          </a:prstGeom>
          <a:noFill/>
        </p:spPr>
        <p:txBody>
          <a:bodyPr wrap="square" rtlCol="0">
            <a:spAutoFit/>
          </a:bodyPr>
          <a:lstStyle/>
          <a:p>
            <a:r>
              <a:rPr lang="nb-NO" sz="2000" b="1" i="0">
                <a:effectLst/>
                <a:latin typeface="MentiText"/>
              </a:rPr>
              <a:t>Reiseregning til eksterne i utlandet: </a:t>
            </a:r>
            <a:r>
              <a:rPr lang="nb-NO" sz="2000" b="1">
                <a:latin typeface="MentiText"/>
              </a:rPr>
              <a:t>H</a:t>
            </a:r>
            <a:r>
              <a:rPr lang="nb-NO" sz="2000" b="1" i="0">
                <a:effectLst/>
                <a:latin typeface="MentiText"/>
              </a:rPr>
              <a:t>va gjør vi når brukernavn og passord fra </a:t>
            </a:r>
            <a:r>
              <a:rPr lang="nb-NO" sz="2000" b="1" i="0" err="1">
                <a:effectLst/>
                <a:latin typeface="MentiText"/>
              </a:rPr>
              <a:t>Betalmeg</a:t>
            </a:r>
            <a:r>
              <a:rPr lang="nb-NO" sz="2000" b="1" i="0">
                <a:effectLst/>
                <a:latin typeface="MentiText"/>
              </a:rPr>
              <a:t> ikke fungerer?</a:t>
            </a:r>
          </a:p>
          <a:p>
            <a:endParaRPr lang="nb-NO" sz="2000" b="1">
              <a:latin typeface="MentiText"/>
            </a:endParaRPr>
          </a:p>
          <a:p>
            <a:endParaRPr lang="nb-NO" sz="2000" b="1" i="0">
              <a:effectLst/>
              <a:latin typeface="MentiText"/>
            </a:endParaRPr>
          </a:p>
          <a:p>
            <a:endParaRPr lang="nb-NO" sz="2000" b="1">
              <a:latin typeface="MentiText"/>
            </a:endParaRPr>
          </a:p>
          <a:p>
            <a:pPr marL="457200" indent="-457200">
              <a:buFont typeface="Arial" panose="020B0604020202020204" pitchFamily="34" charset="0"/>
              <a:buChar char="•"/>
            </a:pPr>
            <a:r>
              <a:rPr lang="nb-NO" sz="2000" i="0">
                <a:effectLst/>
                <a:latin typeface="MentiText"/>
              </a:rPr>
              <a:t>Hvis dere er usikre på om bestillingen har gått gjennom, kan dere kontakte Tjenestesenteret. De sjekker om vedkommende er registrert i SAP.</a:t>
            </a:r>
          </a:p>
          <a:p>
            <a:pPr marL="457200" indent="-457200">
              <a:buFont typeface="Arial" panose="020B0604020202020204" pitchFamily="34" charset="0"/>
              <a:buChar char="•"/>
            </a:pPr>
            <a:r>
              <a:rPr lang="nb-NO" sz="2000">
                <a:latin typeface="MentiText"/>
              </a:rPr>
              <a:t>Hvis det er tekniske problemer med selve påloggingen, kan personen kontakte DFØ for hjelp.</a:t>
            </a:r>
          </a:p>
          <a:p>
            <a:pPr marL="457200" indent="-457200">
              <a:buFont typeface="Arial" panose="020B0604020202020204" pitchFamily="34" charset="0"/>
              <a:buChar char="•"/>
            </a:pPr>
            <a:r>
              <a:rPr lang="nb-NO" sz="2000">
                <a:latin typeface="MentiText"/>
              </a:rPr>
              <a:t>Sjekk gjerne </a:t>
            </a:r>
            <a:r>
              <a:rPr lang="nb-NO" sz="2000">
                <a:latin typeface="MentiText"/>
                <a:hlinkClick r:id="rId4"/>
              </a:rPr>
              <a:t>Feil og løsninger i DFØ-appen | DFØ (dfo.no)</a:t>
            </a:r>
            <a:r>
              <a:rPr lang="nb-NO" sz="2000">
                <a:latin typeface="MentiText"/>
              </a:rPr>
              <a:t> for typiske feil. </a:t>
            </a:r>
          </a:p>
          <a:p>
            <a:r>
              <a:rPr lang="nb-NO" sz="2000">
                <a:latin typeface="MentiText"/>
              </a:rPr>
              <a:t> </a:t>
            </a:r>
            <a:br>
              <a:rPr lang="nb-NO" sz="2000" i="0">
                <a:effectLst/>
                <a:highlight>
                  <a:srgbClr val="FFFF00"/>
                </a:highlight>
                <a:latin typeface="MentiText"/>
              </a:rPr>
            </a:br>
            <a:endParaRPr lang="nb-NO" b="1">
              <a:latin typeface="MentiText"/>
            </a:endParaRPr>
          </a:p>
          <a:p>
            <a:endParaRPr lang="nb-NO" b="1"/>
          </a:p>
        </p:txBody>
      </p:sp>
    </p:spTree>
    <p:extLst>
      <p:ext uri="{BB962C8B-B14F-4D97-AF65-F5344CB8AC3E}">
        <p14:creationId xmlns:p14="http://schemas.microsoft.com/office/powerpoint/2010/main" val="31608346"/>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k 4" descr="Tale kontur">
            <a:extLst>
              <a:ext uri="{FF2B5EF4-FFF2-40B4-BE49-F238E27FC236}">
                <a16:creationId xmlns:a16="http://schemas.microsoft.com/office/drawing/2014/main" id="{7BF4BB17-8A6B-A518-7538-0583720E49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6" name="TekstSylinder 5">
            <a:extLst>
              <a:ext uri="{FF2B5EF4-FFF2-40B4-BE49-F238E27FC236}">
                <a16:creationId xmlns:a16="http://schemas.microsoft.com/office/drawing/2014/main" id="{BEE0FBB1-F9EC-7342-F864-80DA8B3BFA97}"/>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7" name="Grafikk 6" descr="Tale kontur">
            <a:extLst>
              <a:ext uri="{FF2B5EF4-FFF2-40B4-BE49-F238E27FC236}">
                <a16:creationId xmlns:a16="http://schemas.microsoft.com/office/drawing/2014/main" id="{137EE564-AE1A-48C3-F64A-E51B6AA1A4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2974752"/>
            <a:ext cx="1740715" cy="1740715"/>
          </a:xfrm>
          <a:prstGeom prst="rect">
            <a:avLst/>
          </a:prstGeom>
        </p:spPr>
      </p:pic>
      <p:sp>
        <p:nvSpPr>
          <p:cNvPr id="8" name="TekstSylinder 7">
            <a:extLst>
              <a:ext uri="{FF2B5EF4-FFF2-40B4-BE49-F238E27FC236}">
                <a16:creationId xmlns:a16="http://schemas.microsoft.com/office/drawing/2014/main" id="{5990570B-C544-3077-2EC7-472803F4324A}"/>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
        <p:nvSpPr>
          <p:cNvPr id="2" name="TekstSylinder 1">
            <a:extLst>
              <a:ext uri="{FF2B5EF4-FFF2-40B4-BE49-F238E27FC236}">
                <a16:creationId xmlns:a16="http://schemas.microsoft.com/office/drawing/2014/main" id="{69283705-41AD-0F69-E563-327C06231D1E}"/>
              </a:ext>
            </a:extLst>
          </p:cNvPr>
          <p:cNvSpPr txBox="1"/>
          <p:nvPr/>
        </p:nvSpPr>
        <p:spPr>
          <a:xfrm>
            <a:off x="2648821" y="1533465"/>
            <a:ext cx="8706728" cy="5016758"/>
          </a:xfrm>
          <a:prstGeom prst="rect">
            <a:avLst/>
          </a:prstGeom>
          <a:noFill/>
        </p:spPr>
        <p:txBody>
          <a:bodyPr wrap="square" lIns="91440" tIns="45720" rIns="91440" bIns="45720" rtlCol="0" anchor="t">
            <a:spAutoFit/>
          </a:bodyPr>
          <a:lstStyle/>
          <a:p>
            <a:r>
              <a:rPr lang="nb-NO" sz="2000" b="1" i="0">
                <a:effectLst/>
                <a:latin typeface="MentiText"/>
              </a:rPr>
              <a:t>Tjenestesenteret bad oss/institutt kontakte DFØ for support på </a:t>
            </a:r>
            <a:r>
              <a:rPr lang="nb-NO" sz="2000" b="1" i="0" err="1">
                <a:effectLst/>
                <a:latin typeface="MentiText"/>
              </a:rPr>
              <a:t>BetalMeg</a:t>
            </a:r>
            <a:r>
              <a:rPr lang="nb-NO" sz="2000" b="1" i="0">
                <a:effectLst/>
                <a:latin typeface="MentiText"/>
              </a:rPr>
              <a:t>-løsning</a:t>
            </a:r>
            <a:r>
              <a:rPr lang="nb-NO" sz="2000" b="1">
                <a:latin typeface="MentiText"/>
              </a:rPr>
              <a:t>. S</a:t>
            </a:r>
            <a:r>
              <a:rPr lang="nb-NO" sz="2000" b="1" i="0">
                <a:effectLst/>
                <a:latin typeface="MentiText"/>
              </a:rPr>
              <a:t>kal vi gjøre det? Det var en student som bestilte tilgang, og som ikke fikk epost.</a:t>
            </a:r>
          </a:p>
          <a:p>
            <a:endParaRPr lang="nb-NO" sz="2000" b="1">
              <a:latin typeface="MentiText"/>
            </a:endParaRPr>
          </a:p>
          <a:p>
            <a:endParaRPr lang="nb-NO" sz="2000" b="1">
              <a:latin typeface="MentiText"/>
            </a:endParaRPr>
          </a:p>
          <a:p>
            <a:pPr marL="342900" indent="-342900">
              <a:buFont typeface="Arial" panose="020B0604020202020204" pitchFamily="34" charset="0"/>
              <a:buChar char="•"/>
            </a:pPr>
            <a:r>
              <a:rPr lang="nb-NO" sz="2000">
                <a:latin typeface="MentiText"/>
              </a:rPr>
              <a:t>Sjekk gjerne </a:t>
            </a:r>
            <a:r>
              <a:rPr lang="nb-NO" sz="2000">
                <a:latin typeface="MentiText"/>
                <a:hlinkClick r:id="rId4"/>
              </a:rPr>
              <a:t>Feil og løsninger i DFØ-appen | DFØ (dfo.no)</a:t>
            </a:r>
            <a:r>
              <a:rPr lang="nb-NO" sz="2000">
                <a:latin typeface="MentiText"/>
              </a:rPr>
              <a:t> for typiske feil. </a:t>
            </a:r>
          </a:p>
          <a:p>
            <a:pPr marL="342900" indent="-342900">
              <a:buFont typeface="Arial" panose="020B0604020202020204" pitchFamily="34" charset="0"/>
              <a:buChar char="•"/>
            </a:pPr>
            <a:r>
              <a:rPr lang="nb-NO" sz="2000">
                <a:latin typeface="MentiText"/>
              </a:rPr>
              <a:t>I januar har Tjenestesenteret hatt svært mange saker, så da kan det ha tatt tid fra brukeren ble bestilt og til hen fikk e-post om tilgang.</a:t>
            </a:r>
          </a:p>
          <a:p>
            <a:pPr marL="342900" indent="-342900">
              <a:buFont typeface="Arial" panose="020B0604020202020204" pitchFamily="34" charset="0"/>
              <a:buChar char="•"/>
            </a:pPr>
            <a:r>
              <a:rPr lang="nb-NO" sz="2000" i="0">
                <a:effectLst/>
                <a:latin typeface="MentiText"/>
              </a:rPr>
              <a:t>Hvis dere er usikre på om bestillingen har gått gjennom, kan dere kontakte Tjenestesenteret. De sjekker om vedkommende er registrert i SAP.</a:t>
            </a:r>
            <a:endParaRPr lang="nb-NO" sz="2000">
              <a:latin typeface="MentiText"/>
            </a:endParaRPr>
          </a:p>
          <a:p>
            <a:pPr marL="342900" indent="-342900">
              <a:buFont typeface="Arial" panose="020B0604020202020204" pitchFamily="34" charset="0"/>
              <a:buChar char="•"/>
            </a:pPr>
            <a:r>
              <a:rPr lang="nb-NO" sz="2000">
                <a:latin typeface="MentiText"/>
              </a:rPr>
              <a:t>Tjenestesenteret etterstreber å få registrert dette daglig. Men DFØ oppdaterer i løpet av natta, så tilgangen vil ikke være klar før neste dag. </a:t>
            </a:r>
          </a:p>
          <a:p>
            <a:pPr marL="342900" indent="-342900">
              <a:buFont typeface="Arial" panose="020B0604020202020204" pitchFamily="34" charset="0"/>
              <a:buChar char="•"/>
            </a:pPr>
            <a:r>
              <a:rPr lang="nb-NO" sz="2000">
                <a:latin typeface="MentiText"/>
              </a:rPr>
              <a:t>Hvis personen har tekniske problemer med innlogging i </a:t>
            </a:r>
            <a:r>
              <a:rPr lang="nb-NO" sz="2000" err="1">
                <a:latin typeface="MentiText"/>
              </a:rPr>
              <a:t>Betalmeg</a:t>
            </a:r>
            <a:r>
              <a:rPr lang="nb-NO" sz="2000">
                <a:latin typeface="MentiText"/>
              </a:rPr>
              <a:t>, kontakter hen DFØ for support. Hvis det er spørsmål om selve reiseregning og utbetaling, kan Tjenestesenteret kontaktes. </a:t>
            </a:r>
          </a:p>
          <a:p>
            <a:endParaRPr lang="nb-NO" sz="2000">
              <a:latin typeface="MentiText"/>
            </a:endParaRPr>
          </a:p>
        </p:txBody>
      </p:sp>
    </p:spTree>
    <p:extLst>
      <p:ext uri="{BB962C8B-B14F-4D97-AF65-F5344CB8AC3E}">
        <p14:creationId xmlns:p14="http://schemas.microsoft.com/office/powerpoint/2010/main" val="1998003263"/>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22BEC9-3EA1-52CC-21B8-B4C8C6DC063A}"/>
              </a:ext>
            </a:extLst>
          </p:cNvPr>
          <p:cNvSpPr>
            <a:spLocks noGrp="1"/>
          </p:cNvSpPr>
          <p:nvPr>
            <p:ph type="title"/>
          </p:nvPr>
        </p:nvSpPr>
        <p:spPr>
          <a:xfrm>
            <a:off x="2040031" y="2080646"/>
            <a:ext cx="8111937" cy="833178"/>
          </a:xfrm>
        </p:spPr>
        <p:txBody>
          <a:bodyPr/>
          <a:lstStyle/>
          <a:p>
            <a:pPr algn="ctr"/>
            <a:r>
              <a:rPr lang="nb-NO"/>
              <a:t>Reiseregning</a:t>
            </a:r>
          </a:p>
        </p:txBody>
      </p:sp>
      <p:pic>
        <p:nvPicPr>
          <p:cNvPr id="6" name="Grafikk 5" descr="Bil med heldekkende fyll">
            <a:extLst>
              <a:ext uri="{FF2B5EF4-FFF2-40B4-BE49-F238E27FC236}">
                <a16:creationId xmlns:a16="http://schemas.microsoft.com/office/drawing/2014/main" id="{299D6F88-5DB0-52B3-B080-D0056EF30E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37065" y="3024894"/>
            <a:ext cx="1977267" cy="1977267"/>
          </a:xfrm>
          <a:prstGeom prst="rect">
            <a:avLst/>
          </a:prstGeom>
        </p:spPr>
      </p:pic>
    </p:spTree>
    <p:extLst>
      <p:ext uri="{BB962C8B-B14F-4D97-AF65-F5344CB8AC3E}">
        <p14:creationId xmlns:p14="http://schemas.microsoft.com/office/powerpoint/2010/main" val="3660960444"/>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k 4" descr="Tale kontur">
            <a:extLst>
              <a:ext uri="{FF2B5EF4-FFF2-40B4-BE49-F238E27FC236}">
                <a16:creationId xmlns:a16="http://schemas.microsoft.com/office/drawing/2014/main" id="{7BF4BB17-8A6B-A518-7538-0583720E49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6" name="TekstSylinder 5">
            <a:extLst>
              <a:ext uri="{FF2B5EF4-FFF2-40B4-BE49-F238E27FC236}">
                <a16:creationId xmlns:a16="http://schemas.microsoft.com/office/drawing/2014/main" id="{BEE0FBB1-F9EC-7342-F864-80DA8B3BFA97}"/>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7" name="Grafikk 6" descr="Tale kontur">
            <a:extLst>
              <a:ext uri="{FF2B5EF4-FFF2-40B4-BE49-F238E27FC236}">
                <a16:creationId xmlns:a16="http://schemas.microsoft.com/office/drawing/2014/main" id="{137EE564-AE1A-48C3-F64A-E51B6AA1A4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2974752"/>
            <a:ext cx="1740715" cy="1740715"/>
          </a:xfrm>
          <a:prstGeom prst="rect">
            <a:avLst/>
          </a:prstGeom>
        </p:spPr>
      </p:pic>
      <p:sp>
        <p:nvSpPr>
          <p:cNvPr id="8" name="TekstSylinder 7">
            <a:extLst>
              <a:ext uri="{FF2B5EF4-FFF2-40B4-BE49-F238E27FC236}">
                <a16:creationId xmlns:a16="http://schemas.microsoft.com/office/drawing/2014/main" id="{5990570B-C544-3077-2EC7-472803F4324A}"/>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
        <p:nvSpPr>
          <p:cNvPr id="2" name="TekstSylinder 1">
            <a:extLst>
              <a:ext uri="{FF2B5EF4-FFF2-40B4-BE49-F238E27FC236}">
                <a16:creationId xmlns:a16="http://schemas.microsoft.com/office/drawing/2014/main" id="{69283705-41AD-0F69-E563-327C06231D1E}"/>
              </a:ext>
            </a:extLst>
          </p:cNvPr>
          <p:cNvSpPr txBox="1"/>
          <p:nvPr/>
        </p:nvSpPr>
        <p:spPr>
          <a:xfrm>
            <a:off x="2961796" y="1718131"/>
            <a:ext cx="6770783" cy="4708981"/>
          </a:xfrm>
          <a:prstGeom prst="rect">
            <a:avLst/>
          </a:prstGeom>
          <a:noFill/>
        </p:spPr>
        <p:txBody>
          <a:bodyPr wrap="square" rtlCol="0">
            <a:spAutoFit/>
          </a:bodyPr>
          <a:lstStyle/>
          <a:p>
            <a:r>
              <a:rPr lang="nb-NO" sz="2000" b="1" dirty="0">
                <a:effectLst/>
                <a:latin typeface="Calibri" panose="020F0502020204030204" pitchFamily="34" charset="0"/>
                <a:ea typeface="Calibri" panose="020F0502020204030204" pitchFamily="34" charset="0"/>
              </a:rPr>
              <a:t>Kjøregodtgjørelse ved bruk av egen bil: Det virker som studentene i </a:t>
            </a:r>
            <a:r>
              <a:rPr lang="nb-NO" sz="2000" b="1" dirty="0" err="1">
                <a:effectLst/>
                <a:latin typeface="Calibri" panose="020F0502020204030204" pitchFamily="34" charset="0"/>
                <a:ea typeface="Calibri" panose="020F0502020204030204" pitchFamily="34" charset="0"/>
              </a:rPr>
              <a:t>BetalMeg</a:t>
            </a:r>
            <a:r>
              <a:rPr lang="nb-NO" sz="2000" b="1" dirty="0">
                <a:effectLst/>
                <a:latin typeface="Calibri" panose="020F0502020204030204" pitchFamily="34" charset="0"/>
                <a:ea typeface="Calibri" panose="020F0502020204030204" pitchFamily="34" charset="0"/>
              </a:rPr>
              <a:t> må legge inn for hver dag, og det er en del som har opp mot 70 reisedager. Kunne du sagt noe om hvordan disse skal registrere ting i </a:t>
            </a:r>
            <a:r>
              <a:rPr lang="nb-NO" sz="2000" b="1" dirty="0" err="1">
                <a:effectLst/>
                <a:latin typeface="Calibri" panose="020F0502020204030204" pitchFamily="34" charset="0"/>
                <a:ea typeface="Calibri" panose="020F0502020204030204" pitchFamily="34" charset="0"/>
              </a:rPr>
              <a:t>BetalMeg</a:t>
            </a:r>
            <a:r>
              <a:rPr lang="nb-NO" sz="2000" b="1" dirty="0">
                <a:effectLst/>
                <a:latin typeface="Calibri" panose="020F0502020204030204" pitchFamily="34" charset="0"/>
                <a:ea typeface="Calibri" panose="020F0502020204030204" pitchFamily="34" charset="0"/>
              </a:rPr>
              <a:t>?</a:t>
            </a:r>
          </a:p>
          <a:p>
            <a:endParaRPr lang="nb-NO" sz="2000" b="1" dirty="0">
              <a:latin typeface="MentiText"/>
            </a:endParaRPr>
          </a:p>
          <a:p>
            <a:r>
              <a:rPr lang="nb-NO" sz="2000" dirty="0">
                <a:latin typeface="MentiText"/>
              </a:rPr>
              <a:t>For å få kilometergodtgjørelse, må de bruke reiseregningsskjemaet. </a:t>
            </a:r>
            <a:br>
              <a:rPr lang="nb-NO" sz="2000" dirty="0">
                <a:latin typeface="MentiText"/>
              </a:rPr>
            </a:br>
            <a:br>
              <a:rPr lang="nb-NO" sz="2000" dirty="0">
                <a:latin typeface="MentiText"/>
              </a:rPr>
            </a:br>
            <a:r>
              <a:rPr lang="nb-NO" sz="2000" dirty="0">
                <a:latin typeface="MentiText"/>
              </a:rPr>
              <a:t>De må legge inn en ny linje for hver dag, men kan gjøre det i samme skjema. Trykk på «Legg til ny distanse». </a:t>
            </a:r>
            <a:r>
              <a:rPr lang="nb-NO" sz="2000" dirty="0">
                <a:latin typeface="MentiText"/>
                <a:hlinkClick r:id="rId4"/>
              </a:rPr>
              <a:t>se veiledning</a:t>
            </a:r>
            <a:br>
              <a:rPr lang="nb-NO" sz="2000" dirty="0">
                <a:latin typeface="MentiText"/>
              </a:rPr>
            </a:br>
            <a:endParaRPr lang="nb-NO" sz="2000" b="1" dirty="0">
              <a:latin typeface="MentiText"/>
            </a:endParaRPr>
          </a:p>
          <a:p>
            <a:r>
              <a:rPr lang="nb-NO" sz="2000" dirty="0">
                <a:latin typeface="MentiText"/>
              </a:rPr>
              <a:t>Det beste er at de registrerer kjøringa fortløpende for hver dag i f.eks. DFØ-appen. </a:t>
            </a:r>
          </a:p>
          <a:p>
            <a:endParaRPr lang="nb-NO" sz="2000" dirty="0">
              <a:latin typeface="MentiText"/>
            </a:endParaRPr>
          </a:p>
          <a:p>
            <a:r>
              <a:rPr lang="nb-NO" sz="2000" dirty="0">
                <a:latin typeface="MentiText"/>
                <a:hlinkClick r:id="rId5" action="ppaction://hlinksldjump"/>
              </a:rPr>
              <a:t>Se også svar slide 32</a:t>
            </a:r>
            <a:endParaRPr lang="nb-NO" sz="2000" dirty="0">
              <a:latin typeface="MentiText"/>
            </a:endParaRPr>
          </a:p>
        </p:txBody>
      </p:sp>
    </p:spTree>
    <p:extLst>
      <p:ext uri="{BB962C8B-B14F-4D97-AF65-F5344CB8AC3E}">
        <p14:creationId xmlns:p14="http://schemas.microsoft.com/office/powerpoint/2010/main" val="1411998346"/>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48576" y="1069716"/>
            <a:ext cx="11398928" cy="7173375"/>
          </a:xfrm>
        </p:spPr>
        <p:txBody>
          <a:bodyPr/>
          <a:lstStyle/>
          <a:p>
            <a:pPr algn="ctr"/>
            <a:r>
              <a:rPr lang="nb-NO" sz="5400">
                <a:latin typeface="MentiText"/>
              </a:rPr>
              <a:t>Dette skjer i dag:</a:t>
            </a:r>
            <a:br>
              <a:rPr lang="nb-NO" sz="5400">
                <a:latin typeface="MentiText"/>
              </a:rPr>
            </a:br>
            <a:r>
              <a:rPr lang="nb-NO" sz="2800" b="0">
                <a:latin typeface="MentiText"/>
              </a:rPr>
              <a:t>Gjennomgang av 12 spørsmål sendt via </a:t>
            </a:r>
            <a:r>
              <a:rPr lang="nb-NO" sz="2800" b="0" err="1">
                <a:latin typeface="MentiText"/>
              </a:rPr>
              <a:t>Menti</a:t>
            </a:r>
            <a:r>
              <a:rPr lang="nb-NO" sz="2800" b="0">
                <a:latin typeface="MentiText"/>
              </a:rPr>
              <a:t>.</a:t>
            </a:r>
            <a:br>
              <a:rPr lang="nb-NO" sz="2800" b="0">
                <a:latin typeface="MentiText"/>
              </a:rPr>
            </a:br>
            <a:br>
              <a:rPr lang="nb-NO" sz="2800" b="0">
                <a:latin typeface="MentiText"/>
              </a:rPr>
            </a:br>
            <a:r>
              <a:rPr lang="nb-NO" sz="2800" b="0">
                <a:latin typeface="MentiText"/>
              </a:rPr>
              <a:t>Hold mikrofoner avslått under gjennomgangen.</a:t>
            </a:r>
            <a:br>
              <a:rPr lang="nb-NO" sz="2800" b="0">
                <a:latin typeface="MentiText"/>
              </a:rPr>
            </a:br>
            <a:br>
              <a:rPr lang="nb-NO" sz="2800" b="0">
                <a:latin typeface="MentiText"/>
              </a:rPr>
            </a:br>
            <a:r>
              <a:rPr lang="nb-NO" sz="2800" b="0">
                <a:latin typeface="MentiText"/>
              </a:rPr>
              <a:t>Eventuelle nye spørsmål tar vi muntlig </a:t>
            </a:r>
            <a:r>
              <a:rPr lang="nb-NO" sz="2800">
                <a:latin typeface="MentiText"/>
              </a:rPr>
              <a:t>etter </a:t>
            </a:r>
            <a:r>
              <a:rPr lang="nb-NO" sz="2800" b="0">
                <a:latin typeface="MentiText"/>
              </a:rPr>
              <a:t>gjennomgangen.</a:t>
            </a:r>
            <a:br>
              <a:rPr lang="nb-NO" sz="2800" b="0">
                <a:latin typeface="MentiText"/>
              </a:rPr>
            </a:br>
            <a:br>
              <a:rPr lang="nb-NO" sz="2800" b="0">
                <a:latin typeface="MentiText"/>
              </a:rPr>
            </a:br>
            <a:r>
              <a:rPr lang="nb-NO" sz="2800" b="0">
                <a:latin typeface="MentiText"/>
              </a:rPr>
              <a:t>Spørretimen blir tatt opp og publisert på Innsida sammen med presentasjonen: </a:t>
            </a:r>
            <a:r>
              <a:rPr lang="nb-NO" sz="2800">
                <a:hlinkClick r:id="rId2"/>
              </a:rPr>
              <a:t>Bott økonomi og lønn - Opplæring</a:t>
            </a:r>
            <a:br>
              <a:rPr lang="nb-NO" sz="3200" b="0">
                <a:latin typeface="MentiText"/>
              </a:rPr>
            </a:br>
            <a:br>
              <a:rPr lang="nb-NO" sz="3200" b="0">
                <a:latin typeface="MentiText"/>
              </a:rPr>
            </a:br>
            <a:br>
              <a:rPr lang="nb-NO" sz="3200" b="0">
                <a:latin typeface="MentiText"/>
              </a:rPr>
            </a:br>
            <a:br>
              <a:rPr lang="nb-NO" sz="3200">
                <a:latin typeface="MentiText"/>
              </a:rPr>
            </a:br>
            <a:r>
              <a:rPr lang="nb-NO" sz="3200">
                <a:latin typeface="MentiText"/>
              </a:rPr>
              <a:t> </a:t>
            </a:r>
            <a:br>
              <a:rPr lang="nb-NO" sz="3200">
                <a:latin typeface="MentiText"/>
              </a:rPr>
            </a:br>
            <a:endParaRPr lang="nb-NO" sz="5400"/>
          </a:p>
        </p:txBody>
      </p:sp>
      <p:pic>
        <p:nvPicPr>
          <p:cNvPr id="6" name="Grafikk 5" descr="Chat med heldekkende fyll">
            <a:extLst>
              <a:ext uri="{FF2B5EF4-FFF2-40B4-BE49-F238E27FC236}">
                <a16:creationId xmlns:a16="http://schemas.microsoft.com/office/drawing/2014/main" id="{5551BA4A-BF94-8ED1-5C3C-D2D2651822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97114" y="1720048"/>
            <a:ext cx="914400" cy="914400"/>
          </a:xfrm>
          <a:prstGeom prst="rect">
            <a:avLst/>
          </a:prstGeom>
        </p:spPr>
      </p:pic>
      <p:pic>
        <p:nvPicPr>
          <p:cNvPr id="8" name="Grafikk 7" descr="Radiomikrofon med heldekkende fyll">
            <a:extLst>
              <a:ext uri="{FF2B5EF4-FFF2-40B4-BE49-F238E27FC236}">
                <a16:creationId xmlns:a16="http://schemas.microsoft.com/office/drawing/2014/main" id="{47F32025-9B15-AEA8-910A-BDC4F689F8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04385" y="2729143"/>
            <a:ext cx="699857" cy="699857"/>
          </a:xfrm>
          <a:prstGeom prst="rect">
            <a:avLst/>
          </a:prstGeom>
        </p:spPr>
      </p:pic>
      <p:cxnSp>
        <p:nvCxnSpPr>
          <p:cNvPr id="10" name="Rett linje 9">
            <a:extLst>
              <a:ext uri="{FF2B5EF4-FFF2-40B4-BE49-F238E27FC236}">
                <a16:creationId xmlns:a16="http://schemas.microsoft.com/office/drawing/2014/main" id="{1D13A1F3-C0D3-9BF6-859B-590B110ED1FB}"/>
              </a:ext>
            </a:extLst>
          </p:cNvPr>
          <p:cNvCxnSpPr/>
          <p:nvPr/>
        </p:nvCxnSpPr>
        <p:spPr>
          <a:xfrm flipV="1">
            <a:off x="1804385" y="2840854"/>
            <a:ext cx="699857" cy="337352"/>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pic>
        <p:nvPicPr>
          <p:cNvPr id="12" name="Grafikk 11" descr="Hevet hånd med heldekkende fyll">
            <a:extLst>
              <a:ext uri="{FF2B5EF4-FFF2-40B4-BE49-F238E27FC236}">
                <a16:creationId xmlns:a16="http://schemas.microsoft.com/office/drawing/2014/main" id="{61819E1F-5391-FFF4-C3C8-7589BE3CCFD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8953" y="3504460"/>
            <a:ext cx="730187" cy="730187"/>
          </a:xfrm>
          <a:prstGeom prst="rect">
            <a:avLst/>
          </a:prstGeom>
        </p:spPr>
      </p:pic>
      <p:pic>
        <p:nvPicPr>
          <p:cNvPr id="14" name="Grafikk 13" descr="Videokamera med heldekkende fyll">
            <a:extLst>
              <a:ext uri="{FF2B5EF4-FFF2-40B4-BE49-F238E27FC236}">
                <a16:creationId xmlns:a16="http://schemas.microsoft.com/office/drawing/2014/main" id="{C82FBD76-091A-F6A9-7ECD-CA44585F73B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9536" y="4516515"/>
            <a:ext cx="914400" cy="914400"/>
          </a:xfrm>
          <a:prstGeom prst="rect">
            <a:avLst/>
          </a:prstGeom>
        </p:spPr>
      </p:pic>
    </p:spTree>
    <p:extLst>
      <p:ext uri="{BB962C8B-B14F-4D97-AF65-F5344CB8AC3E}">
        <p14:creationId xmlns:p14="http://schemas.microsoft.com/office/powerpoint/2010/main" val="3777734396"/>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k 4" descr="Tale kontur">
            <a:extLst>
              <a:ext uri="{FF2B5EF4-FFF2-40B4-BE49-F238E27FC236}">
                <a16:creationId xmlns:a16="http://schemas.microsoft.com/office/drawing/2014/main" id="{7BF4BB17-8A6B-A518-7538-0583720E49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6" name="TekstSylinder 5">
            <a:extLst>
              <a:ext uri="{FF2B5EF4-FFF2-40B4-BE49-F238E27FC236}">
                <a16:creationId xmlns:a16="http://schemas.microsoft.com/office/drawing/2014/main" id="{BEE0FBB1-F9EC-7342-F864-80DA8B3BFA97}"/>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7" name="Grafikk 6" descr="Tale kontur">
            <a:extLst>
              <a:ext uri="{FF2B5EF4-FFF2-40B4-BE49-F238E27FC236}">
                <a16:creationId xmlns:a16="http://schemas.microsoft.com/office/drawing/2014/main" id="{137EE564-AE1A-48C3-F64A-E51B6AA1A4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2974752"/>
            <a:ext cx="1740715" cy="1740715"/>
          </a:xfrm>
          <a:prstGeom prst="rect">
            <a:avLst/>
          </a:prstGeom>
        </p:spPr>
      </p:pic>
      <p:sp>
        <p:nvSpPr>
          <p:cNvPr id="8" name="TekstSylinder 7">
            <a:extLst>
              <a:ext uri="{FF2B5EF4-FFF2-40B4-BE49-F238E27FC236}">
                <a16:creationId xmlns:a16="http://schemas.microsoft.com/office/drawing/2014/main" id="{5990570B-C544-3077-2EC7-472803F4324A}"/>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
        <p:nvSpPr>
          <p:cNvPr id="2" name="TekstSylinder 1">
            <a:extLst>
              <a:ext uri="{FF2B5EF4-FFF2-40B4-BE49-F238E27FC236}">
                <a16:creationId xmlns:a16="http://schemas.microsoft.com/office/drawing/2014/main" id="{69283705-41AD-0F69-E563-327C06231D1E}"/>
              </a:ext>
            </a:extLst>
          </p:cNvPr>
          <p:cNvSpPr txBox="1"/>
          <p:nvPr/>
        </p:nvSpPr>
        <p:spPr>
          <a:xfrm>
            <a:off x="2689196" y="1745843"/>
            <a:ext cx="8883679" cy="4616648"/>
          </a:xfrm>
          <a:prstGeom prst="rect">
            <a:avLst/>
          </a:prstGeom>
          <a:noFill/>
        </p:spPr>
        <p:txBody>
          <a:bodyPr wrap="square" rtlCol="0">
            <a:spAutoFit/>
          </a:bodyPr>
          <a:lstStyle/>
          <a:p>
            <a:r>
              <a:rPr lang="nb-NO" sz="1800" b="1" i="0" u="none" strike="noStrike" dirty="0">
                <a:effectLst/>
                <a:latin typeface="Arial" panose="020B0604020202020204" pitchFamily="34" charset="0"/>
              </a:rPr>
              <a:t>Når en ekstern som skal få dekke </a:t>
            </a:r>
            <a:r>
              <a:rPr lang="nb-NO" sz="1800" b="1" i="0" u="none" strike="noStrike" dirty="0" err="1">
                <a:effectLst/>
                <a:latin typeface="Arial" panose="020B0604020202020204" pitchFamily="34" charset="0"/>
              </a:rPr>
              <a:t>reisekosntader</a:t>
            </a:r>
            <a:r>
              <a:rPr lang="nb-NO" sz="1800" b="1" i="0" u="none" strike="noStrike" dirty="0">
                <a:effectLst/>
                <a:latin typeface="Arial" panose="020B0604020202020204" pitchFamily="34" charset="0"/>
              </a:rPr>
              <a:t> har fått oppgitt </a:t>
            </a:r>
            <a:r>
              <a:rPr lang="nb-NO" sz="1800" b="1" i="0" u="none" strike="noStrike" dirty="0" err="1">
                <a:effectLst/>
                <a:latin typeface="Arial" panose="020B0604020202020204" pitchFamily="34" charset="0"/>
              </a:rPr>
              <a:t>delprosjektnr</a:t>
            </a:r>
            <a:r>
              <a:rPr lang="nb-NO" sz="1800" b="1" i="0" u="none" strike="noStrike" dirty="0">
                <a:effectLst/>
                <a:latin typeface="Arial" panose="020B0604020202020204" pitchFamily="34" charset="0"/>
              </a:rPr>
              <a:t> for registrering i </a:t>
            </a:r>
            <a:r>
              <a:rPr lang="nb-NO" sz="1800" b="1" i="0" u="none" strike="noStrike" dirty="0" err="1">
                <a:effectLst/>
                <a:latin typeface="Arial" panose="020B0604020202020204" pitchFamily="34" charset="0"/>
              </a:rPr>
              <a:t>betalmeg</a:t>
            </a:r>
            <a:r>
              <a:rPr lang="nb-NO" sz="1800" b="1" i="0" u="none" strike="noStrike" dirty="0">
                <a:effectLst/>
                <a:latin typeface="Arial" panose="020B0604020202020204" pitchFamily="34" charset="0"/>
              </a:rPr>
              <a:t> - blir ikke dette med over på reiseregningen? De kommer på generell drift...</a:t>
            </a:r>
            <a:r>
              <a:rPr lang="nb-NO" sz="2000" b="1" dirty="0"/>
              <a:t> </a:t>
            </a:r>
            <a:endParaRPr lang="nb-NO" sz="2000" b="1" dirty="0">
              <a:latin typeface="MentiText"/>
            </a:endParaRPr>
          </a:p>
          <a:p>
            <a:endParaRPr lang="nb-NO" sz="2000" dirty="0">
              <a:latin typeface="MentiText"/>
            </a:endParaRPr>
          </a:p>
          <a:p>
            <a:r>
              <a:rPr lang="nb-NO" sz="2000" dirty="0">
                <a:latin typeface="MentiText"/>
              </a:rPr>
              <a:t>Vi beklager at Tjenestesenteret har gitt motstridende svar på dette spørsmålet. Vi har nå, etter spørretimen 9.2., funnet en måte å registrere </a:t>
            </a:r>
            <a:r>
              <a:rPr lang="nb-NO" sz="2000" dirty="0" err="1">
                <a:latin typeface="MentiText"/>
              </a:rPr>
              <a:t>Betalmeg</a:t>
            </a:r>
            <a:r>
              <a:rPr lang="nb-NO" sz="2000" dirty="0">
                <a:latin typeface="MentiText"/>
              </a:rPr>
              <a:t>-brukere på som gjør at konteringsinfo (koststed/delprosjekt) blir med automatisk i reiseregningsskjemaet. Vi kommer til å oppdatere machform, skjema i NTNU Hjelp og wikisiden om </a:t>
            </a:r>
            <a:r>
              <a:rPr lang="nb-NO" sz="2000" dirty="0" err="1">
                <a:latin typeface="MentiText"/>
              </a:rPr>
              <a:t>Betalmeg</a:t>
            </a:r>
            <a:r>
              <a:rPr lang="nb-NO" sz="2000" dirty="0">
                <a:latin typeface="MentiText"/>
              </a:rPr>
              <a:t> i tråd med dette. </a:t>
            </a:r>
          </a:p>
          <a:p>
            <a:endParaRPr lang="nb-NO" sz="2000" dirty="0">
              <a:latin typeface="MentiText"/>
            </a:endParaRPr>
          </a:p>
          <a:p>
            <a:r>
              <a:rPr lang="nb-NO" sz="2000" dirty="0">
                <a:latin typeface="MentiText"/>
              </a:rPr>
              <a:t>Organisasjons-ID ser vi at ikke trengs, så det feltet fjerner vi. </a:t>
            </a:r>
            <a:br>
              <a:rPr lang="nb-NO" sz="2000" dirty="0">
                <a:latin typeface="MentiText"/>
              </a:rPr>
            </a:br>
            <a:br>
              <a:rPr lang="nb-NO" sz="2000" dirty="0">
                <a:latin typeface="MentiText"/>
              </a:rPr>
            </a:br>
            <a:r>
              <a:rPr lang="nb-NO" sz="2000" dirty="0">
                <a:latin typeface="MentiText"/>
              </a:rPr>
              <a:t>DFØ har bekreftet at konteringsinfo fra oppdragskontrakten automatisk overføres til </a:t>
            </a:r>
            <a:r>
              <a:rPr lang="nb-NO" sz="2000" dirty="0" err="1">
                <a:latin typeface="MentiText"/>
              </a:rPr>
              <a:t>Betalmeg</a:t>
            </a:r>
            <a:r>
              <a:rPr lang="nb-NO" sz="2000" dirty="0">
                <a:latin typeface="MentiText"/>
              </a:rPr>
              <a:t>-reiseregning for en oppdragstaker. </a:t>
            </a:r>
          </a:p>
          <a:p>
            <a:endParaRPr lang="nb-NO" b="1" dirty="0"/>
          </a:p>
        </p:txBody>
      </p:sp>
    </p:spTree>
    <p:extLst>
      <p:ext uri="{BB962C8B-B14F-4D97-AF65-F5344CB8AC3E}">
        <p14:creationId xmlns:p14="http://schemas.microsoft.com/office/powerpoint/2010/main" val="1536807514"/>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22BEC9-3EA1-52CC-21B8-B4C8C6DC063A}"/>
              </a:ext>
            </a:extLst>
          </p:cNvPr>
          <p:cNvSpPr>
            <a:spLocks noGrp="1"/>
          </p:cNvSpPr>
          <p:nvPr>
            <p:ph type="title"/>
          </p:nvPr>
        </p:nvSpPr>
        <p:spPr>
          <a:xfrm>
            <a:off x="2040031" y="2080646"/>
            <a:ext cx="8111937" cy="833178"/>
          </a:xfrm>
        </p:spPr>
        <p:txBody>
          <a:bodyPr/>
          <a:lstStyle/>
          <a:p>
            <a:pPr algn="ctr"/>
            <a:r>
              <a:rPr lang="nb-NO"/>
              <a:t>Studenter i praksis</a:t>
            </a:r>
          </a:p>
        </p:txBody>
      </p:sp>
      <p:pic>
        <p:nvPicPr>
          <p:cNvPr id="7" name="Grafikk 6" descr="Ryggsekk med heldekkende fyll">
            <a:extLst>
              <a:ext uri="{FF2B5EF4-FFF2-40B4-BE49-F238E27FC236}">
                <a16:creationId xmlns:a16="http://schemas.microsoft.com/office/drawing/2014/main" id="{76FEDF83-42EB-30C3-1E26-D2317A1FCDB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83812" y="3031989"/>
            <a:ext cx="1824375" cy="1824375"/>
          </a:xfrm>
          <a:prstGeom prst="rect">
            <a:avLst/>
          </a:prstGeom>
        </p:spPr>
      </p:pic>
    </p:spTree>
    <p:extLst>
      <p:ext uri="{BB962C8B-B14F-4D97-AF65-F5344CB8AC3E}">
        <p14:creationId xmlns:p14="http://schemas.microsoft.com/office/powerpoint/2010/main" val="395506962"/>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k 4" descr="Tale kontur">
            <a:extLst>
              <a:ext uri="{FF2B5EF4-FFF2-40B4-BE49-F238E27FC236}">
                <a16:creationId xmlns:a16="http://schemas.microsoft.com/office/drawing/2014/main" id="{7BF4BB17-8A6B-A518-7538-0583720E49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6" name="TekstSylinder 5">
            <a:extLst>
              <a:ext uri="{FF2B5EF4-FFF2-40B4-BE49-F238E27FC236}">
                <a16:creationId xmlns:a16="http://schemas.microsoft.com/office/drawing/2014/main" id="{BEE0FBB1-F9EC-7342-F864-80DA8B3BFA97}"/>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7" name="Grafikk 6" descr="Tale kontur">
            <a:extLst>
              <a:ext uri="{FF2B5EF4-FFF2-40B4-BE49-F238E27FC236}">
                <a16:creationId xmlns:a16="http://schemas.microsoft.com/office/drawing/2014/main" id="{137EE564-AE1A-48C3-F64A-E51B6AA1A4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2974752"/>
            <a:ext cx="1740715" cy="1740715"/>
          </a:xfrm>
          <a:prstGeom prst="rect">
            <a:avLst/>
          </a:prstGeom>
        </p:spPr>
      </p:pic>
      <p:sp>
        <p:nvSpPr>
          <p:cNvPr id="8" name="TekstSylinder 7">
            <a:extLst>
              <a:ext uri="{FF2B5EF4-FFF2-40B4-BE49-F238E27FC236}">
                <a16:creationId xmlns:a16="http://schemas.microsoft.com/office/drawing/2014/main" id="{5990570B-C544-3077-2EC7-472803F4324A}"/>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
        <p:nvSpPr>
          <p:cNvPr id="2" name="TekstSylinder 1">
            <a:extLst>
              <a:ext uri="{FF2B5EF4-FFF2-40B4-BE49-F238E27FC236}">
                <a16:creationId xmlns:a16="http://schemas.microsoft.com/office/drawing/2014/main" id="{69283705-41AD-0F69-E563-327C06231D1E}"/>
              </a:ext>
            </a:extLst>
          </p:cNvPr>
          <p:cNvSpPr txBox="1"/>
          <p:nvPr/>
        </p:nvSpPr>
        <p:spPr>
          <a:xfrm>
            <a:off x="2751589" y="1764198"/>
            <a:ext cx="8242232" cy="5539978"/>
          </a:xfrm>
          <a:prstGeom prst="rect">
            <a:avLst/>
          </a:prstGeom>
          <a:noFill/>
        </p:spPr>
        <p:txBody>
          <a:bodyPr wrap="square" rtlCol="0">
            <a:spAutoFit/>
          </a:bodyPr>
          <a:lstStyle/>
          <a:p>
            <a:r>
              <a:rPr lang="nb-NO" sz="2000" b="1" i="0">
                <a:effectLst/>
                <a:latin typeface="MentiText"/>
              </a:rPr>
              <a:t>Hvordan håndtere vi søknad om bo- og reisetilskudd etter praksis effektivt og godt. </a:t>
            </a:r>
            <a:r>
              <a:rPr lang="nb-NO" sz="2000" b="1" i="0" err="1">
                <a:effectLst/>
                <a:latin typeface="MentiText"/>
              </a:rPr>
              <a:t>BetalMeg</a:t>
            </a:r>
            <a:r>
              <a:rPr lang="nb-NO" sz="2000" b="1" i="0">
                <a:effectLst/>
                <a:latin typeface="MentiText"/>
              </a:rPr>
              <a:t>-løsningen er ikke god på dette. Tilskudd fås etter søknad og må kontrolleres før utbetaling.</a:t>
            </a:r>
          </a:p>
          <a:p>
            <a:endParaRPr lang="nb-NO" sz="2000" b="1">
              <a:highlight>
                <a:srgbClr val="FFFF00"/>
              </a:highlight>
              <a:latin typeface="MentiText"/>
            </a:endParaRPr>
          </a:p>
          <a:p>
            <a:r>
              <a:rPr lang="nb-NO" sz="2000" b="1">
                <a:latin typeface="MentiText"/>
              </a:rPr>
              <a:t>Hvis de skal sende en refusjon for utgifter i etterkant</a:t>
            </a:r>
            <a:r>
              <a:rPr lang="nb-NO" sz="2000">
                <a:latin typeface="MentiText"/>
              </a:rPr>
              <a:t> av praksisen, er flyten slik:</a:t>
            </a:r>
          </a:p>
          <a:p>
            <a:pPr marL="342900" indent="-342900">
              <a:buAutoNum type="arabicPeriod"/>
            </a:pPr>
            <a:r>
              <a:rPr lang="nb-NO" sz="2000">
                <a:latin typeface="MentiText"/>
              </a:rPr>
              <a:t>Studenten registrerer refusjonen i </a:t>
            </a:r>
            <a:r>
              <a:rPr lang="nb-NO" sz="2000" err="1">
                <a:latin typeface="MentiText"/>
              </a:rPr>
              <a:t>Betalmeg</a:t>
            </a:r>
            <a:r>
              <a:rPr lang="nb-NO" sz="2000">
                <a:latin typeface="MentiText"/>
              </a:rPr>
              <a:t>.</a:t>
            </a:r>
          </a:p>
          <a:p>
            <a:pPr marL="342900" indent="-342900">
              <a:buAutoNum type="arabicPeriod"/>
            </a:pPr>
            <a:r>
              <a:rPr lang="nb-NO" sz="2000">
                <a:latin typeface="MentiText"/>
              </a:rPr>
              <a:t>Tjenestesenteret mottar skjemaet, attesterer og sender videre til </a:t>
            </a:r>
            <a:r>
              <a:rPr lang="nb-NO" sz="2000" err="1">
                <a:latin typeface="MentiText"/>
              </a:rPr>
              <a:t>kostnadsgodkjenner</a:t>
            </a:r>
            <a:r>
              <a:rPr lang="nb-NO" sz="2000">
                <a:latin typeface="MentiText"/>
              </a:rPr>
              <a:t>. </a:t>
            </a:r>
          </a:p>
          <a:p>
            <a:pPr marL="342900" indent="-342900">
              <a:buAutoNum type="arabicPeriod"/>
            </a:pPr>
            <a:endParaRPr lang="nb-NO" sz="2000" b="1">
              <a:latin typeface="MentiText"/>
            </a:endParaRPr>
          </a:p>
          <a:p>
            <a:r>
              <a:rPr lang="nb-NO" sz="2000" b="1">
                <a:latin typeface="MentiText"/>
              </a:rPr>
              <a:t>Hvis de skal ha et stipend i forkant</a:t>
            </a:r>
            <a:r>
              <a:rPr lang="nb-NO" sz="2000">
                <a:latin typeface="MentiText"/>
              </a:rPr>
              <a:t>, må enheten sende inn skjema til Tjenestesenteret via </a:t>
            </a:r>
            <a:r>
              <a:rPr lang="nb-NO" sz="2000">
                <a:latin typeface="MentiText"/>
                <a:hlinkClick r:id="rId4"/>
              </a:rPr>
              <a:t>NTNU Hjelp</a:t>
            </a:r>
            <a:r>
              <a:rPr lang="nb-NO" sz="2000">
                <a:latin typeface="MentiText"/>
              </a:rPr>
              <a:t>. </a:t>
            </a:r>
          </a:p>
          <a:p>
            <a:endParaRPr lang="nb-NO" sz="2000">
              <a:latin typeface="MentiText"/>
            </a:endParaRPr>
          </a:p>
          <a:p>
            <a:r>
              <a:rPr lang="nb-NO" sz="2000">
                <a:latin typeface="MentiText"/>
              </a:rPr>
              <a:t>Enhetene må ha egne lokale rutiner for søknad om tilskudd. Tjenestesenteret håndterer selve utbetalingen. </a:t>
            </a:r>
          </a:p>
          <a:p>
            <a:br>
              <a:rPr lang="nb-NO" b="1">
                <a:latin typeface="MentiText"/>
              </a:rPr>
            </a:br>
            <a:br>
              <a:rPr lang="nb-NO" b="1">
                <a:latin typeface="MentiText"/>
              </a:rPr>
            </a:br>
            <a:endParaRPr lang="nb-NO" b="1">
              <a:highlight>
                <a:srgbClr val="FFFF00"/>
              </a:highlight>
              <a:latin typeface="MentiText"/>
            </a:endParaRPr>
          </a:p>
        </p:txBody>
      </p:sp>
    </p:spTree>
    <p:extLst>
      <p:ext uri="{BB962C8B-B14F-4D97-AF65-F5344CB8AC3E}">
        <p14:creationId xmlns:p14="http://schemas.microsoft.com/office/powerpoint/2010/main" val="3072641247"/>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k 4" descr="Tale kontur">
            <a:extLst>
              <a:ext uri="{FF2B5EF4-FFF2-40B4-BE49-F238E27FC236}">
                <a16:creationId xmlns:a16="http://schemas.microsoft.com/office/drawing/2014/main" id="{7BF4BB17-8A6B-A518-7538-0583720E49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0" y="893840"/>
            <a:ext cx="1740715" cy="1740715"/>
          </a:xfrm>
          <a:prstGeom prst="rect">
            <a:avLst/>
          </a:prstGeom>
        </p:spPr>
      </p:pic>
      <p:sp>
        <p:nvSpPr>
          <p:cNvPr id="6" name="TekstSylinder 5">
            <a:extLst>
              <a:ext uri="{FF2B5EF4-FFF2-40B4-BE49-F238E27FC236}">
                <a16:creationId xmlns:a16="http://schemas.microsoft.com/office/drawing/2014/main" id="{BEE0FBB1-F9EC-7342-F864-80DA8B3BFA97}"/>
              </a:ext>
            </a:extLst>
          </p:cNvPr>
          <p:cNvSpPr txBox="1"/>
          <p:nvPr/>
        </p:nvSpPr>
        <p:spPr>
          <a:xfrm>
            <a:off x="1470343" y="1278423"/>
            <a:ext cx="696987" cy="707886"/>
          </a:xfrm>
          <a:prstGeom prst="rect">
            <a:avLst/>
          </a:prstGeom>
          <a:noFill/>
        </p:spPr>
        <p:txBody>
          <a:bodyPr wrap="square" rtlCol="0">
            <a:spAutoFit/>
          </a:bodyPr>
          <a:lstStyle/>
          <a:p>
            <a:r>
              <a:rPr lang="nb-NO" sz="4000"/>
              <a:t>?</a:t>
            </a:r>
          </a:p>
        </p:txBody>
      </p:sp>
      <p:pic>
        <p:nvPicPr>
          <p:cNvPr id="7" name="Grafikk 6" descr="Tale kontur">
            <a:extLst>
              <a:ext uri="{FF2B5EF4-FFF2-40B4-BE49-F238E27FC236}">
                <a16:creationId xmlns:a16="http://schemas.microsoft.com/office/drawing/2014/main" id="{137EE564-AE1A-48C3-F64A-E51B6AA1A4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2277" y="2370892"/>
            <a:ext cx="1740715" cy="1740715"/>
          </a:xfrm>
          <a:prstGeom prst="rect">
            <a:avLst/>
          </a:prstGeom>
        </p:spPr>
      </p:pic>
      <p:sp>
        <p:nvSpPr>
          <p:cNvPr id="8" name="TekstSylinder 7">
            <a:extLst>
              <a:ext uri="{FF2B5EF4-FFF2-40B4-BE49-F238E27FC236}">
                <a16:creationId xmlns:a16="http://schemas.microsoft.com/office/drawing/2014/main" id="{5990570B-C544-3077-2EC7-472803F4324A}"/>
              </a:ext>
            </a:extLst>
          </p:cNvPr>
          <p:cNvSpPr txBox="1"/>
          <p:nvPr/>
        </p:nvSpPr>
        <p:spPr>
          <a:xfrm>
            <a:off x="1603339" y="2721114"/>
            <a:ext cx="696987" cy="707886"/>
          </a:xfrm>
          <a:prstGeom prst="rect">
            <a:avLst/>
          </a:prstGeom>
          <a:noFill/>
        </p:spPr>
        <p:txBody>
          <a:bodyPr wrap="square" rtlCol="0">
            <a:spAutoFit/>
          </a:bodyPr>
          <a:lstStyle/>
          <a:p>
            <a:r>
              <a:rPr lang="nb-NO" sz="4000"/>
              <a:t>!</a:t>
            </a:r>
          </a:p>
        </p:txBody>
      </p:sp>
      <p:sp>
        <p:nvSpPr>
          <p:cNvPr id="2" name="TekstSylinder 1">
            <a:extLst>
              <a:ext uri="{FF2B5EF4-FFF2-40B4-BE49-F238E27FC236}">
                <a16:creationId xmlns:a16="http://schemas.microsoft.com/office/drawing/2014/main" id="{69283705-41AD-0F69-E563-327C06231D1E}"/>
              </a:ext>
            </a:extLst>
          </p:cNvPr>
          <p:cNvSpPr txBox="1"/>
          <p:nvPr/>
        </p:nvSpPr>
        <p:spPr>
          <a:xfrm>
            <a:off x="2737412" y="955019"/>
            <a:ext cx="4849033" cy="5909310"/>
          </a:xfrm>
          <a:prstGeom prst="rect">
            <a:avLst/>
          </a:prstGeom>
          <a:noFill/>
        </p:spPr>
        <p:txBody>
          <a:bodyPr wrap="square" lIns="91440" tIns="45720" rIns="91440" bIns="45720" rtlCol="0" anchor="t">
            <a:spAutoFit/>
          </a:bodyPr>
          <a:lstStyle/>
          <a:p>
            <a:r>
              <a:rPr lang="nb-NO" b="1" i="0">
                <a:effectLst/>
                <a:latin typeface="MentiText"/>
              </a:rPr>
              <a:t>Fikk tilbakemelding fra student som skulle søke refusjon om utlegg i </a:t>
            </a:r>
            <a:r>
              <a:rPr lang="nb-NO" b="1" i="0" err="1">
                <a:effectLst/>
                <a:latin typeface="MentiText"/>
              </a:rPr>
              <a:t>fbm</a:t>
            </a:r>
            <a:r>
              <a:rPr lang="nb-NO" b="1" i="0">
                <a:effectLst/>
                <a:latin typeface="MentiText"/>
              </a:rPr>
              <a:t> praksis: </a:t>
            </a:r>
            <a:r>
              <a:rPr lang="nb-NO" b="1">
                <a:latin typeface="MentiText"/>
              </a:rPr>
              <a:t>D</a:t>
            </a:r>
            <a:r>
              <a:rPr lang="nb-NO" b="1" i="0">
                <a:effectLst/>
                <a:latin typeface="MentiText"/>
              </a:rPr>
              <a:t>et er forvirrende hva som skal fylles ut. Kan vi få tilgang på skjemaet, så vi kan lage en slags bruksanvisning?</a:t>
            </a:r>
          </a:p>
          <a:p>
            <a:endParaRPr lang="nb-NO" b="1">
              <a:highlight>
                <a:srgbClr val="FFFF00"/>
              </a:highlight>
              <a:latin typeface="MentiText"/>
            </a:endParaRPr>
          </a:p>
          <a:p>
            <a:r>
              <a:rPr lang="nb-NO">
                <a:latin typeface="MentiText"/>
              </a:rPr>
              <a:t>Studenter i praksis kan registrere </a:t>
            </a:r>
            <a:r>
              <a:rPr lang="nb-NO" err="1">
                <a:latin typeface="MentiText"/>
              </a:rPr>
              <a:t>utgiftsrefusjon</a:t>
            </a:r>
            <a:r>
              <a:rPr lang="nb-NO">
                <a:latin typeface="MentiText"/>
              </a:rPr>
              <a:t> via </a:t>
            </a:r>
            <a:r>
              <a:rPr lang="nb-NO" err="1">
                <a:latin typeface="MentiText"/>
              </a:rPr>
              <a:t>Betalmeg</a:t>
            </a:r>
            <a:r>
              <a:rPr lang="nb-NO">
                <a:latin typeface="MentiText"/>
              </a:rPr>
              <a:t>. Der ligger studenter i praksis som egen utgiftstype i trinn 2. Hvis de skal kjøre egen bil, må de registrere kilometergodtgjørelse i </a:t>
            </a:r>
            <a:r>
              <a:rPr lang="nb-NO">
                <a:latin typeface="MentiText"/>
                <a:hlinkClick r:id="rId4"/>
              </a:rPr>
              <a:t>reiseregningsskjemaet. </a:t>
            </a:r>
            <a:br>
              <a:rPr lang="nb-NO">
                <a:latin typeface="MentiText"/>
              </a:rPr>
            </a:br>
            <a:br>
              <a:rPr lang="nb-NO">
                <a:latin typeface="MentiText"/>
              </a:rPr>
            </a:br>
            <a:r>
              <a:rPr lang="nb-NO">
                <a:latin typeface="MentiText"/>
              </a:rPr>
              <a:t>Det er det samme refusjonsskjemaet dere har som ansatt i Selvbetjeningsportalen. Så dere kan logge inn der og følge trinnene. </a:t>
            </a:r>
          </a:p>
          <a:p>
            <a:endParaRPr lang="nb-NO">
              <a:latin typeface="MentiText"/>
            </a:endParaRPr>
          </a:p>
          <a:p>
            <a:r>
              <a:rPr lang="nb-NO">
                <a:latin typeface="MentiText"/>
              </a:rPr>
              <a:t>Se </a:t>
            </a:r>
            <a:r>
              <a:rPr lang="nb-NO">
                <a:latin typeface="MentiText"/>
                <a:hlinkClick r:id="rId5"/>
              </a:rPr>
              <a:t>brukerveiledning til refusjonsskjemaet på dfo.no</a:t>
            </a:r>
            <a:r>
              <a:rPr lang="nb-NO">
                <a:latin typeface="MentiText"/>
              </a:rPr>
              <a:t> og </a:t>
            </a:r>
            <a:r>
              <a:rPr lang="nb-NO">
                <a:latin typeface="MentiText"/>
                <a:hlinkClick r:id="rId6"/>
              </a:rPr>
              <a:t>rutinebeskrivelse for å levere </a:t>
            </a:r>
            <a:r>
              <a:rPr lang="nb-NO" err="1">
                <a:latin typeface="MentiText"/>
                <a:hlinkClick r:id="rId6"/>
              </a:rPr>
              <a:t>utgiftsrefusjon</a:t>
            </a:r>
            <a:br>
              <a:rPr lang="nb-NO" b="1">
                <a:highlight>
                  <a:srgbClr val="FFFF00"/>
                </a:highlight>
                <a:latin typeface="MentiText"/>
              </a:rPr>
            </a:br>
            <a:endParaRPr lang="nb-NO" b="1">
              <a:highlight>
                <a:srgbClr val="FFFF00"/>
              </a:highlight>
              <a:latin typeface="MentiText"/>
            </a:endParaRPr>
          </a:p>
          <a:p>
            <a:endParaRPr lang="nb-NO" b="1"/>
          </a:p>
        </p:txBody>
      </p:sp>
      <p:pic>
        <p:nvPicPr>
          <p:cNvPr id="4" name="Bilde 3">
            <a:extLst>
              <a:ext uri="{FF2B5EF4-FFF2-40B4-BE49-F238E27FC236}">
                <a16:creationId xmlns:a16="http://schemas.microsoft.com/office/drawing/2014/main" id="{AFD4101E-E8EA-0DED-ABCC-5E2D2FC49542}"/>
              </a:ext>
            </a:extLst>
          </p:cNvPr>
          <p:cNvPicPr>
            <a:picLocks noChangeAspect="1"/>
          </p:cNvPicPr>
          <p:nvPr/>
        </p:nvPicPr>
        <p:blipFill rotWithShape="1">
          <a:blip r:embed="rId7"/>
          <a:srcRect l="37110" t="13245" r="29687" b="50000"/>
          <a:stretch/>
        </p:blipFill>
        <p:spPr>
          <a:xfrm>
            <a:off x="7658100" y="3590926"/>
            <a:ext cx="4048125" cy="2520642"/>
          </a:xfrm>
          <a:prstGeom prst="rect">
            <a:avLst/>
          </a:prstGeom>
        </p:spPr>
      </p:pic>
    </p:spTree>
    <p:extLst>
      <p:ext uri="{BB962C8B-B14F-4D97-AF65-F5344CB8AC3E}">
        <p14:creationId xmlns:p14="http://schemas.microsoft.com/office/powerpoint/2010/main" val="297052641"/>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22BEC9-3EA1-52CC-21B8-B4C8C6DC063A}"/>
              </a:ext>
            </a:extLst>
          </p:cNvPr>
          <p:cNvSpPr>
            <a:spLocks noGrp="1"/>
          </p:cNvSpPr>
          <p:nvPr>
            <p:ph type="title"/>
          </p:nvPr>
        </p:nvSpPr>
        <p:spPr>
          <a:xfrm>
            <a:off x="1620581" y="2172925"/>
            <a:ext cx="8111937" cy="833178"/>
          </a:xfrm>
        </p:spPr>
        <p:txBody>
          <a:bodyPr/>
          <a:lstStyle/>
          <a:p>
            <a:pPr algn="ctr"/>
            <a:r>
              <a:rPr lang="nb-NO"/>
              <a:t>Annet</a:t>
            </a:r>
          </a:p>
        </p:txBody>
      </p:sp>
    </p:spTree>
    <p:extLst>
      <p:ext uri="{BB962C8B-B14F-4D97-AF65-F5344CB8AC3E}">
        <p14:creationId xmlns:p14="http://schemas.microsoft.com/office/powerpoint/2010/main" val="156472335"/>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k 4" descr="Tale kontur">
            <a:extLst>
              <a:ext uri="{FF2B5EF4-FFF2-40B4-BE49-F238E27FC236}">
                <a16:creationId xmlns:a16="http://schemas.microsoft.com/office/drawing/2014/main" id="{7BF4BB17-8A6B-A518-7538-0583720E49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6" name="TekstSylinder 5">
            <a:extLst>
              <a:ext uri="{FF2B5EF4-FFF2-40B4-BE49-F238E27FC236}">
                <a16:creationId xmlns:a16="http://schemas.microsoft.com/office/drawing/2014/main" id="{BEE0FBB1-F9EC-7342-F864-80DA8B3BFA97}"/>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7" name="Grafikk 6" descr="Tale kontur">
            <a:extLst>
              <a:ext uri="{FF2B5EF4-FFF2-40B4-BE49-F238E27FC236}">
                <a16:creationId xmlns:a16="http://schemas.microsoft.com/office/drawing/2014/main" id="{137EE564-AE1A-48C3-F64A-E51B6AA1A4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2974752"/>
            <a:ext cx="1740715" cy="1740715"/>
          </a:xfrm>
          <a:prstGeom prst="rect">
            <a:avLst/>
          </a:prstGeom>
        </p:spPr>
      </p:pic>
      <p:sp>
        <p:nvSpPr>
          <p:cNvPr id="8" name="TekstSylinder 7">
            <a:extLst>
              <a:ext uri="{FF2B5EF4-FFF2-40B4-BE49-F238E27FC236}">
                <a16:creationId xmlns:a16="http://schemas.microsoft.com/office/drawing/2014/main" id="{5990570B-C544-3077-2EC7-472803F4324A}"/>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
        <p:nvSpPr>
          <p:cNvPr id="2" name="TekstSylinder 1">
            <a:extLst>
              <a:ext uri="{FF2B5EF4-FFF2-40B4-BE49-F238E27FC236}">
                <a16:creationId xmlns:a16="http://schemas.microsoft.com/office/drawing/2014/main" id="{69283705-41AD-0F69-E563-327C06231D1E}"/>
              </a:ext>
            </a:extLst>
          </p:cNvPr>
          <p:cNvSpPr txBox="1"/>
          <p:nvPr/>
        </p:nvSpPr>
        <p:spPr>
          <a:xfrm>
            <a:off x="2751589" y="1764198"/>
            <a:ext cx="6367244" cy="3447098"/>
          </a:xfrm>
          <a:prstGeom prst="rect">
            <a:avLst/>
          </a:prstGeom>
          <a:noFill/>
        </p:spPr>
        <p:txBody>
          <a:bodyPr wrap="square" lIns="91440" tIns="45720" rIns="91440" bIns="45720" rtlCol="0" anchor="t">
            <a:spAutoFit/>
          </a:bodyPr>
          <a:lstStyle/>
          <a:p>
            <a:r>
              <a:rPr lang="nb-NO" sz="2000" b="1" i="0" dirty="0">
                <a:effectLst/>
                <a:latin typeface="MentiText"/>
              </a:rPr>
              <a:t>Er det </a:t>
            </a:r>
            <a:r>
              <a:rPr lang="nb-NO" sz="2000" b="1" i="0" dirty="0" err="1">
                <a:effectLst/>
                <a:latin typeface="MentiText"/>
              </a:rPr>
              <a:t>Betalmeg</a:t>
            </a:r>
            <a:r>
              <a:rPr lang="nb-NO" sz="2000" b="1" i="0" dirty="0">
                <a:effectLst/>
                <a:latin typeface="MentiText"/>
              </a:rPr>
              <a:t>-løsningen som skal brukes når det må utbetales et beløp til en privatperson for eksempel for boligleie til gjester? </a:t>
            </a:r>
            <a:r>
              <a:rPr lang="nb-NO" sz="2000" b="1" i="0" dirty="0" err="1">
                <a:effectLst/>
                <a:latin typeface="MentiText"/>
              </a:rPr>
              <a:t>Dvs</a:t>
            </a:r>
            <a:r>
              <a:rPr lang="nb-NO" sz="2000" b="1" i="0" dirty="0">
                <a:effectLst/>
                <a:latin typeface="MentiText"/>
              </a:rPr>
              <a:t> ikke refusjon, men overføring etter kontrakt.</a:t>
            </a:r>
          </a:p>
          <a:p>
            <a:endParaRPr lang="nb-NO" sz="2000" b="1" dirty="0">
              <a:latin typeface="MentiText"/>
            </a:endParaRPr>
          </a:p>
          <a:p>
            <a:endParaRPr lang="nb-NO" sz="2000" b="1" dirty="0">
              <a:latin typeface="MentiText"/>
            </a:endParaRPr>
          </a:p>
          <a:p>
            <a:r>
              <a:rPr lang="nb-NO" sz="2000" dirty="0" err="1">
                <a:latin typeface="MentiText"/>
              </a:rPr>
              <a:t>Betalmeg</a:t>
            </a:r>
            <a:r>
              <a:rPr lang="nb-NO" sz="2000" dirty="0">
                <a:latin typeface="MentiText"/>
              </a:rPr>
              <a:t> skal kun brukes av en ekstern til </a:t>
            </a:r>
            <a:r>
              <a:rPr lang="nb-NO" sz="2000" dirty="0" err="1">
                <a:latin typeface="MentiText"/>
              </a:rPr>
              <a:t>utgiftsrefusjon</a:t>
            </a:r>
            <a:r>
              <a:rPr lang="nb-NO" sz="2000" dirty="0">
                <a:latin typeface="MentiText"/>
              </a:rPr>
              <a:t>. Hvis en privatperson leier ut boligen sin, er det leietaker som skal sende refusjonen i </a:t>
            </a:r>
            <a:r>
              <a:rPr lang="nb-NO" sz="2000" dirty="0" err="1">
                <a:latin typeface="MentiText"/>
              </a:rPr>
              <a:t>Betalmeg</a:t>
            </a:r>
            <a:r>
              <a:rPr lang="nb-NO" sz="2000" dirty="0">
                <a:latin typeface="MentiText"/>
              </a:rPr>
              <a:t>. Husverten kan ev fakturere NTNU. </a:t>
            </a:r>
          </a:p>
          <a:p>
            <a:endParaRPr lang="nb-NO" b="1" dirty="0">
              <a:highlight>
                <a:srgbClr val="FFFF00"/>
              </a:highlight>
            </a:endParaRPr>
          </a:p>
        </p:txBody>
      </p:sp>
    </p:spTree>
    <p:extLst>
      <p:ext uri="{BB962C8B-B14F-4D97-AF65-F5344CB8AC3E}">
        <p14:creationId xmlns:p14="http://schemas.microsoft.com/office/powerpoint/2010/main" val="457966587"/>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22BEC9-3EA1-52CC-21B8-B4C8C6DC063A}"/>
              </a:ext>
            </a:extLst>
          </p:cNvPr>
          <p:cNvSpPr>
            <a:spLocks noGrp="1"/>
          </p:cNvSpPr>
          <p:nvPr>
            <p:ph type="title"/>
          </p:nvPr>
        </p:nvSpPr>
        <p:spPr>
          <a:xfrm>
            <a:off x="1620581" y="2172925"/>
            <a:ext cx="8111937" cy="833178"/>
          </a:xfrm>
        </p:spPr>
        <p:txBody>
          <a:bodyPr/>
          <a:lstStyle/>
          <a:p>
            <a:pPr algn="ctr"/>
            <a:r>
              <a:rPr lang="nb-NO"/>
              <a:t>Muntlige spørsmål i møtet</a:t>
            </a:r>
          </a:p>
        </p:txBody>
      </p:sp>
    </p:spTree>
    <p:extLst>
      <p:ext uri="{BB962C8B-B14F-4D97-AF65-F5344CB8AC3E}">
        <p14:creationId xmlns:p14="http://schemas.microsoft.com/office/powerpoint/2010/main" val="2046329603"/>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k 4" descr="Tale kontur">
            <a:extLst>
              <a:ext uri="{FF2B5EF4-FFF2-40B4-BE49-F238E27FC236}">
                <a16:creationId xmlns:a16="http://schemas.microsoft.com/office/drawing/2014/main" id="{7BF4BB17-8A6B-A518-7538-0583720E49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6" name="TekstSylinder 5">
            <a:extLst>
              <a:ext uri="{FF2B5EF4-FFF2-40B4-BE49-F238E27FC236}">
                <a16:creationId xmlns:a16="http://schemas.microsoft.com/office/drawing/2014/main" id="{BEE0FBB1-F9EC-7342-F864-80DA8B3BFA97}"/>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7" name="Grafikk 6" descr="Tale kontur">
            <a:extLst>
              <a:ext uri="{FF2B5EF4-FFF2-40B4-BE49-F238E27FC236}">
                <a16:creationId xmlns:a16="http://schemas.microsoft.com/office/drawing/2014/main" id="{137EE564-AE1A-48C3-F64A-E51B6AA1A4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2974752"/>
            <a:ext cx="1740715" cy="1740715"/>
          </a:xfrm>
          <a:prstGeom prst="rect">
            <a:avLst/>
          </a:prstGeom>
        </p:spPr>
      </p:pic>
      <p:sp>
        <p:nvSpPr>
          <p:cNvPr id="8" name="TekstSylinder 7">
            <a:extLst>
              <a:ext uri="{FF2B5EF4-FFF2-40B4-BE49-F238E27FC236}">
                <a16:creationId xmlns:a16="http://schemas.microsoft.com/office/drawing/2014/main" id="{5990570B-C544-3077-2EC7-472803F4324A}"/>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
        <p:nvSpPr>
          <p:cNvPr id="2" name="TekstSylinder 1">
            <a:extLst>
              <a:ext uri="{FF2B5EF4-FFF2-40B4-BE49-F238E27FC236}">
                <a16:creationId xmlns:a16="http://schemas.microsoft.com/office/drawing/2014/main" id="{69283705-41AD-0F69-E563-327C06231D1E}"/>
              </a:ext>
            </a:extLst>
          </p:cNvPr>
          <p:cNvSpPr txBox="1"/>
          <p:nvPr/>
        </p:nvSpPr>
        <p:spPr>
          <a:xfrm>
            <a:off x="2751589" y="1764198"/>
            <a:ext cx="6367244" cy="2585323"/>
          </a:xfrm>
          <a:prstGeom prst="rect">
            <a:avLst/>
          </a:prstGeom>
          <a:noFill/>
        </p:spPr>
        <p:txBody>
          <a:bodyPr wrap="square" lIns="91440" tIns="45720" rIns="91440" bIns="45720" rtlCol="0" anchor="t">
            <a:spAutoFit/>
          </a:bodyPr>
          <a:lstStyle/>
          <a:p>
            <a:r>
              <a:rPr lang="nb-NO" b="1"/>
              <a:t>Vi har hatt utenlandske opponenter med oppdragskontrakt sier at det er registrert feil landskode på bruker. Men i oppdragskontrakten er det registrert riktig landkode (55). Men i </a:t>
            </a:r>
            <a:r>
              <a:rPr lang="nb-NO" b="1" err="1"/>
              <a:t>Betalmeg</a:t>
            </a:r>
            <a:r>
              <a:rPr lang="nb-NO" b="1"/>
              <a:t> er hen registrert med (21) som landkode (det er de første sifrene i telefonnummeret).</a:t>
            </a:r>
          </a:p>
          <a:p>
            <a:endParaRPr lang="nb-NO" b="1"/>
          </a:p>
          <a:p>
            <a:r>
              <a:rPr lang="nb-NO"/>
              <a:t>Tjenestesenteret følger opp med DFØ og ser hva som skjer i overgangen fra TOA-kontrakten til </a:t>
            </a:r>
            <a:r>
              <a:rPr lang="nb-NO" err="1"/>
              <a:t>Betalmeg</a:t>
            </a:r>
            <a:r>
              <a:rPr lang="nb-NO"/>
              <a:t>-brukeren. </a:t>
            </a:r>
          </a:p>
        </p:txBody>
      </p:sp>
    </p:spTree>
    <p:extLst>
      <p:ext uri="{BB962C8B-B14F-4D97-AF65-F5344CB8AC3E}">
        <p14:creationId xmlns:p14="http://schemas.microsoft.com/office/powerpoint/2010/main" val="3390535137"/>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k 4" descr="Tale kontur">
            <a:extLst>
              <a:ext uri="{FF2B5EF4-FFF2-40B4-BE49-F238E27FC236}">
                <a16:creationId xmlns:a16="http://schemas.microsoft.com/office/drawing/2014/main" id="{7BF4BB17-8A6B-A518-7538-0583720E49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6" name="TekstSylinder 5">
            <a:extLst>
              <a:ext uri="{FF2B5EF4-FFF2-40B4-BE49-F238E27FC236}">
                <a16:creationId xmlns:a16="http://schemas.microsoft.com/office/drawing/2014/main" id="{BEE0FBB1-F9EC-7342-F864-80DA8B3BFA97}"/>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7" name="Grafikk 6" descr="Tale kontur">
            <a:extLst>
              <a:ext uri="{FF2B5EF4-FFF2-40B4-BE49-F238E27FC236}">
                <a16:creationId xmlns:a16="http://schemas.microsoft.com/office/drawing/2014/main" id="{137EE564-AE1A-48C3-F64A-E51B6AA1A4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2974752"/>
            <a:ext cx="1740715" cy="1740715"/>
          </a:xfrm>
          <a:prstGeom prst="rect">
            <a:avLst/>
          </a:prstGeom>
        </p:spPr>
      </p:pic>
      <p:sp>
        <p:nvSpPr>
          <p:cNvPr id="8" name="TekstSylinder 7">
            <a:extLst>
              <a:ext uri="{FF2B5EF4-FFF2-40B4-BE49-F238E27FC236}">
                <a16:creationId xmlns:a16="http://schemas.microsoft.com/office/drawing/2014/main" id="{5990570B-C544-3077-2EC7-472803F4324A}"/>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
        <p:nvSpPr>
          <p:cNvPr id="2" name="TekstSylinder 1">
            <a:extLst>
              <a:ext uri="{FF2B5EF4-FFF2-40B4-BE49-F238E27FC236}">
                <a16:creationId xmlns:a16="http://schemas.microsoft.com/office/drawing/2014/main" id="{69283705-41AD-0F69-E563-327C06231D1E}"/>
              </a:ext>
            </a:extLst>
          </p:cNvPr>
          <p:cNvSpPr txBox="1"/>
          <p:nvPr/>
        </p:nvSpPr>
        <p:spPr>
          <a:xfrm>
            <a:off x="2577166" y="943427"/>
            <a:ext cx="8850038" cy="5078313"/>
          </a:xfrm>
          <a:prstGeom prst="rect">
            <a:avLst/>
          </a:prstGeom>
          <a:noFill/>
        </p:spPr>
        <p:txBody>
          <a:bodyPr wrap="square" lIns="91440" tIns="45720" rIns="91440" bIns="45720" rtlCol="0" anchor="t">
            <a:spAutoFit/>
          </a:bodyPr>
          <a:lstStyle/>
          <a:p>
            <a:r>
              <a:rPr lang="nb-NO" b="1"/>
              <a:t>Studenter i praksis som søker refusjon: </a:t>
            </a:r>
          </a:p>
          <a:p>
            <a:r>
              <a:rPr lang="nb-NO" b="1"/>
              <a:t>De har en maksstøtte (kr 1250 i uka på MH-fakultetet). I søknaden legger ut alle sine utgifter. Før har vi godkjent og nedjustert til det de skal ha.  Men noen boliger ute i distriktet der vi har innvilget at de skal få mer. Da lurer jeg på:</a:t>
            </a:r>
          </a:p>
          <a:p>
            <a:endParaRPr lang="nb-NO" b="1"/>
          </a:p>
          <a:p>
            <a:pPr marL="342900" indent="-342900">
              <a:buAutoNum type="arabicParenR"/>
            </a:pPr>
            <a:r>
              <a:rPr lang="nb-NO" b="1"/>
              <a:t>Hvordan skal få formidlet til Tjenestesenteret at enkelte skal få mer når studentene søker selv? </a:t>
            </a:r>
          </a:p>
          <a:p>
            <a:pPr marL="342900" indent="-342900">
              <a:buAutoNum type="arabicParenR"/>
            </a:pPr>
            <a:r>
              <a:rPr lang="nb-NO" b="1"/>
              <a:t>Og hva med studenter som registrerer utgifter over maksbeløpet? </a:t>
            </a:r>
          </a:p>
          <a:p>
            <a:endParaRPr lang="nb-NO" b="1"/>
          </a:p>
          <a:p>
            <a:endParaRPr lang="nb-NO" b="1"/>
          </a:p>
          <a:p>
            <a:endParaRPr lang="nb-NO" b="1"/>
          </a:p>
          <a:p>
            <a:r>
              <a:rPr lang="nb-NO"/>
              <a:t>Tjenestesenteret betaler ut det som blir sendt inn til oss. Så det må være gode lokale rutiner i forkant og kommunisere tydelig hva grensene er.</a:t>
            </a:r>
          </a:p>
          <a:p>
            <a:endParaRPr lang="nb-NO"/>
          </a:p>
          <a:p>
            <a:r>
              <a:rPr lang="nb-NO"/>
              <a:t>Tjenestesenteret attesterer alt som kommer inn og sender til </a:t>
            </a:r>
            <a:r>
              <a:rPr lang="nb-NO" err="1"/>
              <a:t>kostnadsgodkjenner</a:t>
            </a:r>
            <a:r>
              <a:rPr lang="nb-NO"/>
              <a:t>. Når skjemaet kommer hit, kan </a:t>
            </a:r>
            <a:r>
              <a:rPr lang="nb-NO" err="1"/>
              <a:t>kostnadsgodkjenner</a:t>
            </a:r>
            <a:r>
              <a:rPr lang="nb-NO"/>
              <a:t> enten godkjenne eller returnere.</a:t>
            </a:r>
          </a:p>
          <a:p>
            <a:endParaRPr lang="nb-NO"/>
          </a:p>
          <a:p>
            <a:r>
              <a:rPr lang="nb-NO"/>
              <a:t>Se også </a:t>
            </a:r>
            <a:r>
              <a:rPr lang="nb-NO">
                <a:hlinkClick r:id="rId4" action="ppaction://hlinksldjump"/>
              </a:rPr>
              <a:t>slide 22 om stipend</a:t>
            </a:r>
            <a:r>
              <a:rPr lang="nb-NO"/>
              <a:t>.  </a:t>
            </a:r>
          </a:p>
        </p:txBody>
      </p:sp>
    </p:spTree>
    <p:extLst>
      <p:ext uri="{BB962C8B-B14F-4D97-AF65-F5344CB8AC3E}">
        <p14:creationId xmlns:p14="http://schemas.microsoft.com/office/powerpoint/2010/main" val="2897467146"/>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k 4" descr="Tale kontur">
            <a:extLst>
              <a:ext uri="{FF2B5EF4-FFF2-40B4-BE49-F238E27FC236}">
                <a16:creationId xmlns:a16="http://schemas.microsoft.com/office/drawing/2014/main" id="{7BF4BB17-8A6B-A518-7538-0583720E49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6" name="TekstSylinder 5">
            <a:extLst>
              <a:ext uri="{FF2B5EF4-FFF2-40B4-BE49-F238E27FC236}">
                <a16:creationId xmlns:a16="http://schemas.microsoft.com/office/drawing/2014/main" id="{BEE0FBB1-F9EC-7342-F864-80DA8B3BFA97}"/>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7" name="Grafikk 6" descr="Tale kontur">
            <a:extLst>
              <a:ext uri="{FF2B5EF4-FFF2-40B4-BE49-F238E27FC236}">
                <a16:creationId xmlns:a16="http://schemas.microsoft.com/office/drawing/2014/main" id="{137EE564-AE1A-48C3-F64A-E51B6AA1A4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2974752"/>
            <a:ext cx="1740715" cy="1740715"/>
          </a:xfrm>
          <a:prstGeom prst="rect">
            <a:avLst/>
          </a:prstGeom>
        </p:spPr>
      </p:pic>
      <p:sp>
        <p:nvSpPr>
          <p:cNvPr id="8" name="TekstSylinder 7">
            <a:extLst>
              <a:ext uri="{FF2B5EF4-FFF2-40B4-BE49-F238E27FC236}">
                <a16:creationId xmlns:a16="http://schemas.microsoft.com/office/drawing/2014/main" id="{5990570B-C544-3077-2EC7-472803F4324A}"/>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
        <p:nvSpPr>
          <p:cNvPr id="2" name="TekstSylinder 1">
            <a:extLst>
              <a:ext uri="{FF2B5EF4-FFF2-40B4-BE49-F238E27FC236}">
                <a16:creationId xmlns:a16="http://schemas.microsoft.com/office/drawing/2014/main" id="{69283705-41AD-0F69-E563-327C06231D1E}"/>
              </a:ext>
            </a:extLst>
          </p:cNvPr>
          <p:cNvSpPr txBox="1"/>
          <p:nvPr/>
        </p:nvSpPr>
        <p:spPr>
          <a:xfrm>
            <a:off x="2505511" y="1764198"/>
            <a:ext cx="6895308" cy="2862322"/>
          </a:xfrm>
          <a:prstGeom prst="rect">
            <a:avLst/>
          </a:prstGeom>
          <a:noFill/>
        </p:spPr>
        <p:txBody>
          <a:bodyPr wrap="square" lIns="91440" tIns="45720" rIns="91440" bIns="45720" rtlCol="0" anchor="t">
            <a:spAutoFit/>
          </a:bodyPr>
          <a:lstStyle/>
          <a:p>
            <a:r>
              <a:rPr lang="nb-NO" b="1" dirty="0"/>
              <a:t>En dame har fått i oppdrag å strikke selbuvotter til en konferanse. Hun har ikke pc, smarttelefon og hun sender ikke faktura. Hvordan skal hun få dekket utgifter til garn og betaling for jobben? Finnes det ikke-digitale løsninger?</a:t>
            </a:r>
          </a:p>
          <a:p>
            <a:endParaRPr lang="nb-NO" b="1" dirty="0"/>
          </a:p>
          <a:p>
            <a:endParaRPr lang="nb-NO" b="1" dirty="0"/>
          </a:p>
          <a:p>
            <a:r>
              <a:rPr lang="nb-NO" dirty="0"/>
              <a:t>Hvis det er under 1000 kr kunne dere sendt manuelt lønnsbilag. Hvis det er over 1000 kr skal det gå som en oppdragskontrakt. Saken er spesiell og unntaksvis, så send den inn til Tjenestesenteret, slik at vi kan finne en løsning. </a:t>
            </a:r>
          </a:p>
        </p:txBody>
      </p:sp>
    </p:spTree>
    <p:extLst>
      <p:ext uri="{BB962C8B-B14F-4D97-AF65-F5344CB8AC3E}">
        <p14:creationId xmlns:p14="http://schemas.microsoft.com/office/powerpoint/2010/main" val="166296423"/>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22BEC9-3EA1-52CC-21B8-B4C8C6DC063A}"/>
              </a:ext>
            </a:extLst>
          </p:cNvPr>
          <p:cNvSpPr>
            <a:spLocks noGrp="1"/>
          </p:cNvSpPr>
          <p:nvPr>
            <p:ph type="title"/>
          </p:nvPr>
        </p:nvSpPr>
        <p:spPr>
          <a:xfrm>
            <a:off x="2040031" y="2080646"/>
            <a:ext cx="8111937" cy="833178"/>
          </a:xfrm>
        </p:spPr>
        <p:txBody>
          <a:bodyPr/>
          <a:lstStyle/>
          <a:p>
            <a:pPr algn="ctr"/>
            <a:r>
              <a:rPr lang="nb-NO"/>
              <a:t>Pålogging og brukerreise</a:t>
            </a:r>
          </a:p>
        </p:txBody>
      </p:sp>
      <p:pic>
        <p:nvPicPr>
          <p:cNvPr id="4" name="Grafikk 3" descr="Rute (sti mellom to tegnestifter) med heldekkende fyll">
            <a:extLst>
              <a:ext uri="{FF2B5EF4-FFF2-40B4-BE49-F238E27FC236}">
                <a16:creationId xmlns:a16="http://schemas.microsoft.com/office/drawing/2014/main" id="{8AA6BB66-2844-233B-E89C-2F46A7986A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27768" y="3154679"/>
            <a:ext cx="1936463" cy="1936463"/>
          </a:xfrm>
          <a:prstGeom prst="rect">
            <a:avLst/>
          </a:prstGeom>
        </p:spPr>
      </p:pic>
    </p:spTree>
    <p:extLst>
      <p:ext uri="{BB962C8B-B14F-4D97-AF65-F5344CB8AC3E}">
        <p14:creationId xmlns:p14="http://schemas.microsoft.com/office/powerpoint/2010/main" val="2736481212"/>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k 4" descr="Tale kontur">
            <a:extLst>
              <a:ext uri="{FF2B5EF4-FFF2-40B4-BE49-F238E27FC236}">
                <a16:creationId xmlns:a16="http://schemas.microsoft.com/office/drawing/2014/main" id="{7BF4BB17-8A6B-A518-7538-0583720E49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6" name="TekstSylinder 5">
            <a:extLst>
              <a:ext uri="{FF2B5EF4-FFF2-40B4-BE49-F238E27FC236}">
                <a16:creationId xmlns:a16="http://schemas.microsoft.com/office/drawing/2014/main" id="{BEE0FBB1-F9EC-7342-F864-80DA8B3BFA97}"/>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7" name="Grafikk 6" descr="Tale kontur">
            <a:extLst>
              <a:ext uri="{FF2B5EF4-FFF2-40B4-BE49-F238E27FC236}">
                <a16:creationId xmlns:a16="http://schemas.microsoft.com/office/drawing/2014/main" id="{137EE564-AE1A-48C3-F64A-E51B6AA1A4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2974752"/>
            <a:ext cx="1740715" cy="1740715"/>
          </a:xfrm>
          <a:prstGeom prst="rect">
            <a:avLst/>
          </a:prstGeom>
        </p:spPr>
      </p:pic>
      <p:sp>
        <p:nvSpPr>
          <p:cNvPr id="8" name="TekstSylinder 7">
            <a:extLst>
              <a:ext uri="{FF2B5EF4-FFF2-40B4-BE49-F238E27FC236}">
                <a16:creationId xmlns:a16="http://schemas.microsoft.com/office/drawing/2014/main" id="{5990570B-C544-3077-2EC7-472803F4324A}"/>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
        <p:nvSpPr>
          <p:cNvPr id="2" name="TekstSylinder 1">
            <a:extLst>
              <a:ext uri="{FF2B5EF4-FFF2-40B4-BE49-F238E27FC236}">
                <a16:creationId xmlns:a16="http://schemas.microsoft.com/office/drawing/2014/main" id="{69283705-41AD-0F69-E563-327C06231D1E}"/>
              </a:ext>
            </a:extLst>
          </p:cNvPr>
          <p:cNvSpPr txBox="1"/>
          <p:nvPr/>
        </p:nvSpPr>
        <p:spPr>
          <a:xfrm>
            <a:off x="2505511" y="1764198"/>
            <a:ext cx="6895308" cy="2308324"/>
          </a:xfrm>
          <a:prstGeom prst="rect">
            <a:avLst/>
          </a:prstGeom>
          <a:noFill/>
        </p:spPr>
        <p:txBody>
          <a:bodyPr wrap="square" lIns="91440" tIns="45720" rIns="91440" bIns="45720" rtlCol="0" anchor="t">
            <a:spAutoFit/>
          </a:bodyPr>
          <a:lstStyle/>
          <a:p>
            <a:r>
              <a:rPr lang="nb-NO" b="1"/>
              <a:t>Det er veldig lite intuitivt at man skal trykke på «glemt passord» før man i det hele tatt har fått passord. Går det an å endre det til mer logisk språk, f.eks. «få passord»?  </a:t>
            </a:r>
          </a:p>
          <a:p>
            <a:endParaRPr lang="nb-NO"/>
          </a:p>
          <a:p>
            <a:endParaRPr lang="nb-NO"/>
          </a:p>
          <a:p>
            <a:endParaRPr lang="nb-NO"/>
          </a:p>
          <a:p>
            <a:r>
              <a:rPr lang="nb-NO"/>
              <a:t>De får e-post om at det er slik de skal logge inn. Vi har henvendt oss til DFØ om at dette bør bli mer brukervennlig. </a:t>
            </a:r>
          </a:p>
        </p:txBody>
      </p:sp>
    </p:spTree>
    <p:extLst>
      <p:ext uri="{BB962C8B-B14F-4D97-AF65-F5344CB8AC3E}">
        <p14:creationId xmlns:p14="http://schemas.microsoft.com/office/powerpoint/2010/main" val="2536051120"/>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k 4" descr="Tale kontur">
            <a:extLst>
              <a:ext uri="{FF2B5EF4-FFF2-40B4-BE49-F238E27FC236}">
                <a16:creationId xmlns:a16="http://schemas.microsoft.com/office/drawing/2014/main" id="{7BF4BB17-8A6B-A518-7538-0583720E49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6" name="TekstSylinder 5">
            <a:extLst>
              <a:ext uri="{FF2B5EF4-FFF2-40B4-BE49-F238E27FC236}">
                <a16:creationId xmlns:a16="http://schemas.microsoft.com/office/drawing/2014/main" id="{BEE0FBB1-F9EC-7342-F864-80DA8B3BFA97}"/>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7" name="Grafikk 6" descr="Tale kontur">
            <a:extLst>
              <a:ext uri="{FF2B5EF4-FFF2-40B4-BE49-F238E27FC236}">
                <a16:creationId xmlns:a16="http://schemas.microsoft.com/office/drawing/2014/main" id="{137EE564-AE1A-48C3-F64A-E51B6AA1A4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2974752"/>
            <a:ext cx="1740715" cy="1740715"/>
          </a:xfrm>
          <a:prstGeom prst="rect">
            <a:avLst/>
          </a:prstGeom>
        </p:spPr>
      </p:pic>
      <p:sp>
        <p:nvSpPr>
          <p:cNvPr id="8" name="TekstSylinder 7">
            <a:extLst>
              <a:ext uri="{FF2B5EF4-FFF2-40B4-BE49-F238E27FC236}">
                <a16:creationId xmlns:a16="http://schemas.microsoft.com/office/drawing/2014/main" id="{5990570B-C544-3077-2EC7-472803F4324A}"/>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
        <p:nvSpPr>
          <p:cNvPr id="2" name="TekstSylinder 1">
            <a:extLst>
              <a:ext uri="{FF2B5EF4-FFF2-40B4-BE49-F238E27FC236}">
                <a16:creationId xmlns:a16="http://schemas.microsoft.com/office/drawing/2014/main" id="{69283705-41AD-0F69-E563-327C06231D1E}"/>
              </a:ext>
            </a:extLst>
          </p:cNvPr>
          <p:cNvSpPr txBox="1"/>
          <p:nvPr/>
        </p:nvSpPr>
        <p:spPr>
          <a:xfrm>
            <a:off x="2505511" y="1764198"/>
            <a:ext cx="6895308" cy="3693319"/>
          </a:xfrm>
          <a:prstGeom prst="rect">
            <a:avLst/>
          </a:prstGeom>
          <a:noFill/>
        </p:spPr>
        <p:txBody>
          <a:bodyPr wrap="square" lIns="91440" tIns="45720" rIns="91440" bIns="45720" rtlCol="0" anchor="t">
            <a:spAutoFit/>
          </a:bodyPr>
          <a:lstStyle/>
          <a:p>
            <a:r>
              <a:rPr lang="nb-NO" b="1" err="1"/>
              <a:t>Kostnadsgodkjenner</a:t>
            </a:r>
            <a:r>
              <a:rPr lang="nb-NO" b="1"/>
              <a:t> får varsler fra DFØ om at det ligger ting til godkjenning i </a:t>
            </a:r>
            <a:r>
              <a:rPr lang="nb-NO" b="1" err="1"/>
              <a:t>Betalmeg</a:t>
            </a:r>
            <a:r>
              <a:rPr lang="nb-NO" b="1"/>
              <a:t>, men når jeg går inn så er det ingenting der. Jeg godkjenner for flere institutt. Er det </a:t>
            </a:r>
            <a:r>
              <a:rPr lang="nb-NO" b="1" err="1"/>
              <a:t>bug</a:t>
            </a:r>
            <a:r>
              <a:rPr lang="nb-NO" b="1"/>
              <a:t> eller er det noe jeg burde godkjent?</a:t>
            </a:r>
          </a:p>
          <a:p>
            <a:endParaRPr lang="nb-NO" b="1"/>
          </a:p>
          <a:p>
            <a:endParaRPr lang="nb-NO" b="1"/>
          </a:p>
          <a:p>
            <a:r>
              <a:rPr lang="nb-NO"/>
              <a:t>Kontakt DFØ for å forsikre deg om at det ikke ligger noe der. </a:t>
            </a:r>
          </a:p>
          <a:p>
            <a:endParaRPr lang="nb-NO" b="1"/>
          </a:p>
          <a:p>
            <a:endParaRPr lang="nb-NO" b="1"/>
          </a:p>
          <a:p>
            <a:endParaRPr lang="nb-NO" b="1"/>
          </a:p>
          <a:p>
            <a:endParaRPr lang="nb-NO" b="1"/>
          </a:p>
          <a:p>
            <a:endParaRPr lang="nb-NO" b="1"/>
          </a:p>
          <a:p>
            <a:endParaRPr lang="nb-NO" b="1"/>
          </a:p>
        </p:txBody>
      </p:sp>
    </p:spTree>
    <p:extLst>
      <p:ext uri="{BB962C8B-B14F-4D97-AF65-F5344CB8AC3E}">
        <p14:creationId xmlns:p14="http://schemas.microsoft.com/office/powerpoint/2010/main" val="2631235628"/>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k 4" descr="Tale kontur">
            <a:extLst>
              <a:ext uri="{FF2B5EF4-FFF2-40B4-BE49-F238E27FC236}">
                <a16:creationId xmlns:a16="http://schemas.microsoft.com/office/drawing/2014/main" id="{7BF4BB17-8A6B-A518-7538-0583720E49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6" name="TekstSylinder 5">
            <a:extLst>
              <a:ext uri="{FF2B5EF4-FFF2-40B4-BE49-F238E27FC236}">
                <a16:creationId xmlns:a16="http://schemas.microsoft.com/office/drawing/2014/main" id="{BEE0FBB1-F9EC-7342-F864-80DA8B3BFA97}"/>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7" name="Grafikk 6" descr="Tale kontur">
            <a:extLst>
              <a:ext uri="{FF2B5EF4-FFF2-40B4-BE49-F238E27FC236}">
                <a16:creationId xmlns:a16="http://schemas.microsoft.com/office/drawing/2014/main" id="{137EE564-AE1A-48C3-F64A-E51B6AA1A4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3798903"/>
            <a:ext cx="1740715" cy="1740715"/>
          </a:xfrm>
          <a:prstGeom prst="rect">
            <a:avLst/>
          </a:prstGeom>
        </p:spPr>
      </p:pic>
      <p:sp>
        <p:nvSpPr>
          <p:cNvPr id="2" name="TekstSylinder 1">
            <a:extLst>
              <a:ext uri="{FF2B5EF4-FFF2-40B4-BE49-F238E27FC236}">
                <a16:creationId xmlns:a16="http://schemas.microsoft.com/office/drawing/2014/main" id="{69283705-41AD-0F69-E563-327C06231D1E}"/>
              </a:ext>
            </a:extLst>
          </p:cNvPr>
          <p:cNvSpPr txBox="1"/>
          <p:nvPr/>
        </p:nvSpPr>
        <p:spPr>
          <a:xfrm>
            <a:off x="2577166" y="1576565"/>
            <a:ext cx="8256518" cy="5078313"/>
          </a:xfrm>
          <a:prstGeom prst="rect">
            <a:avLst/>
          </a:prstGeom>
          <a:noFill/>
        </p:spPr>
        <p:txBody>
          <a:bodyPr wrap="square" lIns="91440" tIns="45720" rIns="91440" bIns="45720" rtlCol="0" anchor="t">
            <a:spAutoFit/>
          </a:bodyPr>
          <a:lstStyle/>
          <a:p>
            <a:r>
              <a:rPr lang="nb-NO" b="1" dirty="0"/>
              <a:t>Studenter i praksis: Kan vi lage et system der studenten sender søknaden til oss, vi går gjennom søknaden, skriver bekreftelse på hva hen kan få, sender tilbake til studenten som igjen legger inn i </a:t>
            </a:r>
            <a:r>
              <a:rPr lang="nb-NO" b="1" dirty="0" err="1"/>
              <a:t>Betalmeg</a:t>
            </a:r>
            <a:r>
              <a:rPr lang="nb-NO" b="1" dirty="0"/>
              <a:t>? Da slipper vi runden med at skjema går tilbake til </a:t>
            </a:r>
            <a:r>
              <a:rPr lang="nb-NO" b="1" dirty="0" err="1"/>
              <a:t>kostnadsgodkjenner</a:t>
            </a:r>
            <a:r>
              <a:rPr lang="nb-NO" b="1" dirty="0"/>
              <a:t>, avvises osv. </a:t>
            </a:r>
          </a:p>
          <a:p>
            <a:endParaRPr lang="nb-NO" b="1" dirty="0"/>
          </a:p>
          <a:p>
            <a:r>
              <a:rPr lang="nb-NO" b="1" dirty="0"/>
              <a:t>Studenten kan heller ikke legge inn km-godtgjørelse for hver dag, hvis det i neste omgang ikke blir godkjent. </a:t>
            </a:r>
          </a:p>
          <a:p>
            <a:endParaRPr lang="nb-NO" b="1" dirty="0"/>
          </a:p>
          <a:p>
            <a:r>
              <a:rPr lang="nb-NO" b="1" dirty="0"/>
              <a:t>Vi må i det hele tatt ha en bedre løsning på studenter i praksis. </a:t>
            </a:r>
          </a:p>
          <a:p>
            <a:endParaRPr lang="nb-NO" b="1" dirty="0"/>
          </a:p>
          <a:p>
            <a:endParaRPr lang="nb-NO" dirty="0"/>
          </a:p>
          <a:p>
            <a:r>
              <a:rPr lang="nb-NO" dirty="0"/>
              <a:t>Dere må gjerne legge ved en oversikt over hva studenten skal få godkjent. Dere bør også på forhånd avklare med studenten dette med km-godtgjørelse, f.eks. en bestemt sum.  </a:t>
            </a:r>
          </a:p>
          <a:p>
            <a:endParaRPr lang="nb-NO" dirty="0"/>
          </a:p>
          <a:p>
            <a:r>
              <a:rPr lang="nb-NO" dirty="0"/>
              <a:t>Se også </a:t>
            </a:r>
            <a:r>
              <a:rPr lang="nb-NO" dirty="0">
                <a:hlinkClick r:id="rId4" action="ppaction://hlinksldjump"/>
              </a:rPr>
              <a:t>slide 22 om stipend</a:t>
            </a:r>
            <a:r>
              <a:rPr lang="nb-NO" dirty="0"/>
              <a:t>.  </a:t>
            </a:r>
          </a:p>
          <a:p>
            <a:endParaRPr lang="nb-NO" dirty="0"/>
          </a:p>
          <a:p>
            <a:endParaRPr lang="nb-NO" b="1" dirty="0"/>
          </a:p>
        </p:txBody>
      </p:sp>
      <p:pic>
        <p:nvPicPr>
          <p:cNvPr id="3" name="Grafikk 2" descr="Tale kontur">
            <a:extLst>
              <a:ext uri="{FF2B5EF4-FFF2-40B4-BE49-F238E27FC236}">
                <a16:creationId xmlns:a16="http://schemas.microsoft.com/office/drawing/2014/main" id="{17592DBD-5BE2-DACE-4F99-F3977A26A5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3773742"/>
            <a:ext cx="1740715" cy="1740715"/>
          </a:xfrm>
          <a:prstGeom prst="rect">
            <a:avLst/>
          </a:prstGeom>
        </p:spPr>
      </p:pic>
      <p:sp>
        <p:nvSpPr>
          <p:cNvPr id="4" name="TekstSylinder 3">
            <a:extLst>
              <a:ext uri="{FF2B5EF4-FFF2-40B4-BE49-F238E27FC236}">
                <a16:creationId xmlns:a16="http://schemas.microsoft.com/office/drawing/2014/main" id="{F0F26B3D-5634-713E-E4E3-C35864AE930C}"/>
              </a:ext>
            </a:extLst>
          </p:cNvPr>
          <p:cNvSpPr txBox="1"/>
          <p:nvPr/>
        </p:nvSpPr>
        <p:spPr>
          <a:xfrm>
            <a:off x="1470344" y="4145271"/>
            <a:ext cx="696987" cy="707886"/>
          </a:xfrm>
          <a:prstGeom prst="rect">
            <a:avLst/>
          </a:prstGeom>
          <a:noFill/>
        </p:spPr>
        <p:txBody>
          <a:bodyPr wrap="square" rtlCol="0">
            <a:spAutoFit/>
          </a:bodyPr>
          <a:lstStyle/>
          <a:p>
            <a:r>
              <a:rPr lang="nb-NO" sz="4000"/>
              <a:t>!</a:t>
            </a:r>
          </a:p>
        </p:txBody>
      </p:sp>
    </p:spTree>
    <p:extLst>
      <p:ext uri="{BB962C8B-B14F-4D97-AF65-F5344CB8AC3E}">
        <p14:creationId xmlns:p14="http://schemas.microsoft.com/office/powerpoint/2010/main" val="2174845280"/>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k 4" descr="Tale kontur">
            <a:extLst>
              <a:ext uri="{FF2B5EF4-FFF2-40B4-BE49-F238E27FC236}">
                <a16:creationId xmlns:a16="http://schemas.microsoft.com/office/drawing/2014/main" id="{7BF4BB17-8A6B-A518-7538-0583720E49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6" name="TekstSylinder 5">
            <a:extLst>
              <a:ext uri="{FF2B5EF4-FFF2-40B4-BE49-F238E27FC236}">
                <a16:creationId xmlns:a16="http://schemas.microsoft.com/office/drawing/2014/main" id="{BEE0FBB1-F9EC-7342-F864-80DA8B3BFA97}"/>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7" name="Grafikk 6" descr="Tale kontur">
            <a:extLst>
              <a:ext uri="{FF2B5EF4-FFF2-40B4-BE49-F238E27FC236}">
                <a16:creationId xmlns:a16="http://schemas.microsoft.com/office/drawing/2014/main" id="{137EE564-AE1A-48C3-F64A-E51B6AA1A4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3798903"/>
            <a:ext cx="1740715" cy="1740715"/>
          </a:xfrm>
          <a:prstGeom prst="rect">
            <a:avLst/>
          </a:prstGeom>
        </p:spPr>
      </p:pic>
      <p:sp>
        <p:nvSpPr>
          <p:cNvPr id="2" name="TekstSylinder 1">
            <a:extLst>
              <a:ext uri="{FF2B5EF4-FFF2-40B4-BE49-F238E27FC236}">
                <a16:creationId xmlns:a16="http://schemas.microsoft.com/office/drawing/2014/main" id="{69283705-41AD-0F69-E563-327C06231D1E}"/>
              </a:ext>
            </a:extLst>
          </p:cNvPr>
          <p:cNvSpPr txBox="1"/>
          <p:nvPr/>
        </p:nvSpPr>
        <p:spPr>
          <a:xfrm>
            <a:off x="2577166" y="1576565"/>
            <a:ext cx="8256518" cy="5078313"/>
          </a:xfrm>
          <a:prstGeom prst="rect">
            <a:avLst/>
          </a:prstGeom>
          <a:noFill/>
        </p:spPr>
        <p:txBody>
          <a:bodyPr wrap="square" lIns="91440" tIns="45720" rIns="91440" bIns="45720" rtlCol="0" anchor="t">
            <a:spAutoFit/>
          </a:bodyPr>
          <a:lstStyle/>
          <a:p>
            <a:r>
              <a:rPr lang="nb-NO" b="1"/>
              <a:t>Vi har en masterstudent som har reist utenlands. </a:t>
            </a:r>
            <a:r>
              <a:rPr lang="nb-NO" b="1" err="1"/>
              <a:t>Betalmeg</a:t>
            </a:r>
            <a:r>
              <a:rPr lang="nb-NO" b="1"/>
              <a:t> tillater ikke at hen skriver sluttdato fram i tid. Reisen er allerede betalt. Kan hen registrere en annen dato eller må hen vente til slutten av oppholdet for å få utbetalt utlegget?</a:t>
            </a:r>
          </a:p>
          <a:p>
            <a:endParaRPr lang="nb-NO" b="1"/>
          </a:p>
          <a:p>
            <a:endParaRPr lang="nb-NO" b="1"/>
          </a:p>
          <a:p>
            <a:endParaRPr lang="nb-NO" b="1"/>
          </a:p>
          <a:p>
            <a:endParaRPr lang="nb-NO" b="1"/>
          </a:p>
          <a:p>
            <a:endParaRPr lang="nb-NO"/>
          </a:p>
          <a:p>
            <a:r>
              <a:rPr lang="nb-NO"/>
              <a:t>Reiseregning kan ikke sendes for datoer fram i tid. Dere kan velge om hen:</a:t>
            </a:r>
          </a:p>
          <a:p>
            <a:pPr marL="285750" indent="-285750">
              <a:buFont typeface="Arial" panose="020B0604020202020204" pitchFamily="34" charset="0"/>
              <a:buChar char="•"/>
            </a:pPr>
            <a:r>
              <a:rPr lang="nb-NO"/>
              <a:t>sender utgiftene fortløpende gjennom </a:t>
            </a:r>
            <a:r>
              <a:rPr lang="nb-NO" err="1"/>
              <a:t>utgiftsrefusjon</a:t>
            </a:r>
            <a:r>
              <a:rPr lang="nb-NO"/>
              <a:t> </a:t>
            </a:r>
          </a:p>
          <a:p>
            <a:pPr marL="285750" indent="-285750">
              <a:buFont typeface="Arial" panose="020B0604020202020204" pitchFamily="34" charset="0"/>
              <a:buChar char="•"/>
            </a:pPr>
            <a:r>
              <a:rPr lang="nb-NO"/>
              <a:t>samler sammen alt til én reiseregning etter oppholdet </a:t>
            </a:r>
          </a:p>
          <a:p>
            <a:pPr marL="285750" indent="-285750">
              <a:buFont typeface="Arial" panose="020B0604020202020204" pitchFamily="34" charset="0"/>
              <a:buChar char="•"/>
            </a:pPr>
            <a:r>
              <a:rPr lang="nb-NO"/>
              <a:t>søker om forskudd eller </a:t>
            </a:r>
          </a:p>
          <a:p>
            <a:pPr marL="285750" indent="-285750">
              <a:buFont typeface="Arial" panose="020B0604020202020204" pitchFamily="34" charset="0"/>
              <a:buChar char="•"/>
            </a:pPr>
            <a:r>
              <a:rPr lang="nb-NO"/>
              <a:t>mottar et trekkfritt stipend</a:t>
            </a:r>
            <a:endParaRPr lang="nb-NO" b="1"/>
          </a:p>
          <a:p>
            <a:endParaRPr lang="nb-NO" b="1"/>
          </a:p>
          <a:p>
            <a:endParaRPr lang="nb-NO" b="1"/>
          </a:p>
          <a:p>
            <a:endParaRPr lang="nb-NO" b="1"/>
          </a:p>
          <a:p>
            <a:endParaRPr lang="nb-NO" b="1"/>
          </a:p>
        </p:txBody>
      </p:sp>
      <p:pic>
        <p:nvPicPr>
          <p:cNvPr id="3" name="Grafikk 2" descr="Tale kontur">
            <a:extLst>
              <a:ext uri="{FF2B5EF4-FFF2-40B4-BE49-F238E27FC236}">
                <a16:creationId xmlns:a16="http://schemas.microsoft.com/office/drawing/2014/main" id="{17592DBD-5BE2-DACE-4F99-F3977A26A5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3773742"/>
            <a:ext cx="1740715" cy="1740715"/>
          </a:xfrm>
          <a:prstGeom prst="rect">
            <a:avLst/>
          </a:prstGeom>
        </p:spPr>
      </p:pic>
      <p:sp>
        <p:nvSpPr>
          <p:cNvPr id="4" name="TekstSylinder 3">
            <a:extLst>
              <a:ext uri="{FF2B5EF4-FFF2-40B4-BE49-F238E27FC236}">
                <a16:creationId xmlns:a16="http://schemas.microsoft.com/office/drawing/2014/main" id="{F0F26B3D-5634-713E-E4E3-C35864AE930C}"/>
              </a:ext>
            </a:extLst>
          </p:cNvPr>
          <p:cNvSpPr txBox="1"/>
          <p:nvPr/>
        </p:nvSpPr>
        <p:spPr>
          <a:xfrm>
            <a:off x="1470344" y="4145271"/>
            <a:ext cx="696987" cy="707886"/>
          </a:xfrm>
          <a:prstGeom prst="rect">
            <a:avLst/>
          </a:prstGeom>
          <a:noFill/>
        </p:spPr>
        <p:txBody>
          <a:bodyPr wrap="square" rtlCol="0">
            <a:spAutoFit/>
          </a:bodyPr>
          <a:lstStyle/>
          <a:p>
            <a:r>
              <a:rPr lang="nb-NO" sz="4000"/>
              <a:t>!</a:t>
            </a:r>
          </a:p>
        </p:txBody>
      </p:sp>
    </p:spTree>
    <p:extLst>
      <p:ext uri="{BB962C8B-B14F-4D97-AF65-F5344CB8AC3E}">
        <p14:creationId xmlns:p14="http://schemas.microsoft.com/office/powerpoint/2010/main" val="2122457209"/>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k 4" descr="Tale kontur">
            <a:extLst>
              <a:ext uri="{FF2B5EF4-FFF2-40B4-BE49-F238E27FC236}">
                <a16:creationId xmlns:a16="http://schemas.microsoft.com/office/drawing/2014/main" id="{7BF4BB17-8A6B-A518-7538-0583720E49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6" name="TekstSylinder 5">
            <a:extLst>
              <a:ext uri="{FF2B5EF4-FFF2-40B4-BE49-F238E27FC236}">
                <a16:creationId xmlns:a16="http://schemas.microsoft.com/office/drawing/2014/main" id="{BEE0FBB1-F9EC-7342-F864-80DA8B3BFA97}"/>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7" name="Grafikk 6" descr="Tale kontur">
            <a:extLst>
              <a:ext uri="{FF2B5EF4-FFF2-40B4-BE49-F238E27FC236}">
                <a16:creationId xmlns:a16="http://schemas.microsoft.com/office/drawing/2014/main" id="{137EE564-AE1A-48C3-F64A-E51B6AA1A4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3798903"/>
            <a:ext cx="1740715" cy="1740715"/>
          </a:xfrm>
          <a:prstGeom prst="rect">
            <a:avLst/>
          </a:prstGeom>
        </p:spPr>
      </p:pic>
      <p:sp>
        <p:nvSpPr>
          <p:cNvPr id="2" name="TekstSylinder 1">
            <a:extLst>
              <a:ext uri="{FF2B5EF4-FFF2-40B4-BE49-F238E27FC236}">
                <a16:creationId xmlns:a16="http://schemas.microsoft.com/office/drawing/2014/main" id="{69283705-41AD-0F69-E563-327C06231D1E}"/>
              </a:ext>
            </a:extLst>
          </p:cNvPr>
          <p:cNvSpPr txBox="1"/>
          <p:nvPr/>
        </p:nvSpPr>
        <p:spPr>
          <a:xfrm>
            <a:off x="2577166" y="1764198"/>
            <a:ext cx="8256518" cy="4247317"/>
          </a:xfrm>
          <a:prstGeom prst="rect">
            <a:avLst/>
          </a:prstGeom>
          <a:noFill/>
        </p:spPr>
        <p:txBody>
          <a:bodyPr wrap="square" lIns="91440" tIns="45720" rIns="91440" bIns="45720" rtlCol="0" anchor="t">
            <a:spAutoFit/>
          </a:bodyPr>
          <a:lstStyle/>
          <a:p>
            <a:r>
              <a:rPr lang="nb-NO" b="1"/>
              <a:t>Dersom det ikke er noen hensikt å forsøke å logge inn når de har registrert seg med innmeldingsskjemaet fordi det typisk tar 'noen dager' før brukeren er aktiv så burde dette fremkomme i mailen de mottar, eventuelt at det fremkommer allerede i den automatiske </a:t>
            </a:r>
            <a:r>
              <a:rPr lang="nb-NO" b="1" err="1"/>
              <a:t>generererte</a:t>
            </a:r>
            <a:r>
              <a:rPr lang="nb-NO" b="1"/>
              <a:t> meldingen de mottar når de har sendt inn skjemaet for å få bruker. I meldingen burde det fremkomme info om realistisk ventetid (antall dager) før brukeren er aktiv for å forventningsstyre oppdragstakeren best mulig. Da slipper man mange ekstra henvendelser.</a:t>
            </a:r>
          </a:p>
          <a:p>
            <a:endParaRPr lang="nb-NO" b="1"/>
          </a:p>
          <a:p>
            <a:endParaRPr lang="nb-NO" b="1"/>
          </a:p>
          <a:p>
            <a:r>
              <a:rPr lang="nb-NO"/>
              <a:t>Godt forslag. Tjenestesenteret sjekker om vi kan informere om det i automatisk svar etter machform er ferdigutfylt. </a:t>
            </a:r>
          </a:p>
          <a:p>
            <a:endParaRPr lang="nb-NO" b="1"/>
          </a:p>
          <a:p>
            <a:endParaRPr lang="nb-NO" b="1"/>
          </a:p>
          <a:p>
            <a:endParaRPr lang="nb-NO" b="1"/>
          </a:p>
        </p:txBody>
      </p:sp>
      <p:pic>
        <p:nvPicPr>
          <p:cNvPr id="3" name="Grafikk 2" descr="Tale kontur">
            <a:extLst>
              <a:ext uri="{FF2B5EF4-FFF2-40B4-BE49-F238E27FC236}">
                <a16:creationId xmlns:a16="http://schemas.microsoft.com/office/drawing/2014/main" id="{17592DBD-5BE2-DACE-4F99-F3977A26A5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3773742"/>
            <a:ext cx="1740715" cy="1740715"/>
          </a:xfrm>
          <a:prstGeom prst="rect">
            <a:avLst/>
          </a:prstGeom>
        </p:spPr>
      </p:pic>
      <p:sp>
        <p:nvSpPr>
          <p:cNvPr id="4" name="TekstSylinder 3">
            <a:extLst>
              <a:ext uri="{FF2B5EF4-FFF2-40B4-BE49-F238E27FC236}">
                <a16:creationId xmlns:a16="http://schemas.microsoft.com/office/drawing/2014/main" id="{F0F26B3D-5634-713E-E4E3-C35864AE930C}"/>
              </a:ext>
            </a:extLst>
          </p:cNvPr>
          <p:cNvSpPr txBox="1"/>
          <p:nvPr/>
        </p:nvSpPr>
        <p:spPr>
          <a:xfrm>
            <a:off x="1470344" y="4145271"/>
            <a:ext cx="696987" cy="707886"/>
          </a:xfrm>
          <a:prstGeom prst="rect">
            <a:avLst/>
          </a:prstGeom>
          <a:noFill/>
        </p:spPr>
        <p:txBody>
          <a:bodyPr wrap="square" rtlCol="0">
            <a:spAutoFit/>
          </a:bodyPr>
          <a:lstStyle/>
          <a:p>
            <a:r>
              <a:rPr lang="nb-NO" sz="4000"/>
              <a:t>!</a:t>
            </a:r>
          </a:p>
        </p:txBody>
      </p:sp>
    </p:spTree>
    <p:extLst>
      <p:ext uri="{BB962C8B-B14F-4D97-AF65-F5344CB8AC3E}">
        <p14:creationId xmlns:p14="http://schemas.microsoft.com/office/powerpoint/2010/main" val="1825215473"/>
      </p:ext>
    </p:extLst>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k 4" descr="Tale kontur">
            <a:extLst>
              <a:ext uri="{FF2B5EF4-FFF2-40B4-BE49-F238E27FC236}">
                <a16:creationId xmlns:a16="http://schemas.microsoft.com/office/drawing/2014/main" id="{7BF4BB17-8A6B-A518-7538-0583720E49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6" name="TekstSylinder 5">
            <a:extLst>
              <a:ext uri="{FF2B5EF4-FFF2-40B4-BE49-F238E27FC236}">
                <a16:creationId xmlns:a16="http://schemas.microsoft.com/office/drawing/2014/main" id="{BEE0FBB1-F9EC-7342-F864-80DA8B3BFA97}"/>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7" name="Grafikk 6" descr="Tale kontur">
            <a:extLst>
              <a:ext uri="{FF2B5EF4-FFF2-40B4-BE49-F238E27FC236}">
                <a16:creationId xmlns:a16="http://schemas.microsoft.com/office/drawing/2014/main" id="{137EE564-AE1A-48C3-F64A-E51B6AA1A4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3798903"/>
            <a:ext cx="1740715" cy="1740715"/>
          </a:xfrm>
          <a:prstGeom prst="rect">
            <a:avLst/>
          </a:prstGeom>
        </p:spPr>
      </p:pic>
      <p:sp>
        <p:nvSpPr>
          <p:cNvPr id="2" name="TekstSylinder 1">
            <a:extLst>
              <a:ext uri="{FF2B5EF4-FFF2-40B4-BE49-F238E27FC236}">
                <a16:creationId xmlns:a16="http://schemas.microsoft.com/office/drawing/2014/main" id="{69283705-41AD-0F69-E563-327C06231D1E}"/>
              </a:ext>
            </a:extLst>
          </p:cNvPr>
          <p:cNvSpPr txBox="1"/>
          <p:nvPr/>
        </p:nvSpPr>
        <p:spPr>
          <a:xfrm>
            <a:off x="2577166" y="1764198"/>
            <a:ext cx="8256518" cy="3416320"/>
          </a:xfrm>
          <a:prstGeom prst="rect">
            <a:avLst/>
          </a:prstGeom>
          <a:noFill/>
        </p:spPr>
        <p:txBody>
          <a:bodyPr wrap="square" lIns="91440" tIns="45720" rIns="91440" bIns="45720" rtlCol="0" anchor="t">
            <a:spAutoFit/>
          </a:bodyPr>
          <a:lstStyle/>
          <a:p>
            <a:r>
              <a:rPr lang="nb-NO" b="1"/>
              <a:t>Forventningsavklaring utbetaling. Fristen for godkjenning er </a:t>
            </a:r>
            <a:r>
              <a:rPr lang="nb-NO" b="1" err="1"/>
              <a:t>kl</a:t>
            </a:r>
            <a:r>
              <a:rPr lang="nb-NO" b="1"/>
              <a:t> 20, så da får jeg veldig lite tid til å godkjenne. Og hva skal vi kommunisere til ansatte om når de kan forvente å få utbetaling?</a:t>
            </a:r>
          </a:p>
          <a:p>
            <a:endParaRPr lang="nb-NO" b="1"/>
          </a:p>
          <a:p>
            <a:endParaRPr lang="nb-NO" b="1"/>
          </a:p>
          <a:p>
            <a:endParaRPr lang="nb-NO" b="1"/>
          </a:p>
          <a:p>
            <a:endParaRPr lang="nb-NO" b="1"/>
          </a:p>
          <a:p>
            <a:endParaRPr lang="nb-NO" b="1"/>
          </a:p>
          <a:p>
            <a:endParaRPr lang="nb-NO" b="1"/>
          </a:p>
          <a:p>
            <a:r>
              <a:rPr lang="nb-NO"/>
              <a:t>Vi tar med innspillet når vi skal lage </a:t>
            </a:r>
            <a:r>
              <a:rPr lang="nb-NO">
                <a:hlinkClick r:id="rId4"/>
              </a:rPr>
              <a:t>lønnskjøringsplan</a:t>
            </a:r>
            <a:r>
              <a:rPr lang="nb-NO"/>
              <a:t> for mars og videre. </a:t>
            </a:r>
          </a:p>
          <a:p>
            <a:endParaRPr lang="nb-NO" b="1"/>
          </a:p>
          <a:p>
            <a:endParaRPr lang="nb-NO" b="1"/>
          </a:p>
        </p:txBody>
      </p:sp>
      <p:pic>
        <p:nvPicPr>
          <p:cNvPr id="3" name="Grafikk 2" descr="Tale kontur">
            <a:extLst>
              <a:ext uri="{FF2B5EF4-FFF2-40B4-BE49-F238E27FC236}">
                <a16:creationId xmlns:a16="http://schemas.microsoft.com/office/drawing/2014/main" id="{17592DBD-5BE2-DACE-4F99-F3977A26A5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3773742"/>
            <a:ext cx="1740715" cy="1740715"/>
          </a:xfrm>
          <a:prstGeom prst="rect">
            <a:avLst/>
          </a:prstGeom>
        </p:spPr>
      </p:pic>
      <p:sp>
        <p:nvSpPr>
          <p:cNvPr id="4" name="TekstSylinder 3">
            <a:extLst>
              <a:ext uri="{FF2B5EF4-FFF2-40B4-BE49-F238E27FC236}">
                <a16:creationId xmlns:a16="http://schemas.microsoft.com/office/drawing/2014/main" id="{F0F26B3D-5634-713E-E4E3-C35864AE930C}"/>
              </a:ext>
            </a:extLst>
          </p:cNvPr>
          <p:cNvSpPr txBox="1"/>
          <p:nvPr/>
        </p:nvSpPr>
        <p:spPr>
          <a:xfrm>
            <a:off x="1470344" y="4145271"/>
            <a:ext cx="696987" cy="707886"/>
          </a:xfrm>
          <a:prstGeom prst="rect">
            <a:avLst/>
          </a:prstGeom>
          <a:noFill/>
        </p:spPr>
        <p:txBody>
          <a:bodyPr wrap="square" rtlCol="0">
            <a:spAutoFit/>
          </a:bodyPr>
          <a:lstStyle/>
          <a:p>
            <a:r>
              <a:rPr lang="nb-NO" sz="4000"/>
              <a:t>!</a:t>
            </a:r>
          </a:p>
        </p:txBody>
      </p:sp>
    </p:spTree>
    <p:extLst>
      <p:ext uri="{BB962C8B-B14F-4D97-AF65-F5344CB8AC3E}">
        <p14:creationId xmlns:p14="http://schemas.microsoft.com/office/powerpoint/2010/main" val="2635594489"/>
      </p:ext>
    </p:extLst>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k 4" descr="Tale kontur">
            <a:extLst>
              <a:ext uri="{FF2B5EF4-FFF2-40B4-BE49-F238E27FC236}">
                <a16:creationId xmlns:a16="http://schemas.microsoft.com/office/drawing/2014/main" id="{7BF4BB17-8A6B-A518-7538-0583720E49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6" name="TekstSylinder 5">
            <a:extLst>
              <a:ext uri="{FF2B5EF4-FFF2-40B4-BE49-F238E27FC236}">
                <a16:creationId xmlns:a16="http://schemas.microsoft.com/office/drawing/2014/main" id="{BEE0FBB1-F9EC-7342-F864-80DA8B3BFA97}"/>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7" name="Grafikk 6" descr="Tale kontur">
            <a:extLst>
              <a:ext uri="{FF2B5EF4-FFF2-40B4-BE49-F238E27FC236}">
                <a16:creationId xmlns:a16="http://schemas.microsoft.com/office/drawing/2014/main" id="{137EE564-AE1A-48C3-F64A-E51B6AA1A4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3798903"/>
            <a:ext cx="1740715" cy="1740715"/>
          </a:xfrm>
          <a:prstGeom prst="rect">
            <a:avLst/>
          </a:prstGeom>
        </p:spPr>
      </p:pic>
      <p:sp>
        <p:nvSpPr>
          <p:cNvPr id="2" name="TekstSylinder 1">
            <a:extLst>
              <a:ext uri="{FF2B5EF4-FFF2-40B4-BE49-F238E27FC236}">
                <a16:creationId xmlns:a16="http://schemas.microsoft.com/office/drawing/2014/main" id="{69283705-41AD-0F69-E563-327C06231D1E}"/>
              </a:ext>
            </a:extLst>
          </p:cNvPr>
          <p:cNvSpPr txBox="1"/>
          <p:nvPr/>
        </p:nvSpPr>
        <p:spPr>
          <a:xfrm>
            <a:off x="2992955" y="1879320"/>
            <a:ext cx="8256518" cy="3139321"/>
          </a:xfrm>
          <a:prstGeom prst="rect">
            <a:avLst/>
          </a:prstGeom>
          <a:noFill/>
        </p:spPr>
        <p:txBody>
          <a:bodyPr wrap="square" lIns="91440" tIns="45720" rIns="91440" bIns="45720" rtlCol="0" anchor="t">
            <a:spAutoFit/>
          </a:bodyPr>
          <a:lstStyle/>
          <a:p>
            <a:r>
              <a:rPr lang="nb-NO" b="1"/>
              <a:t>Tjenestesenteret har attestant-rollen, men kjenner ikke lokale forhold. Dermed blir det mer jobb på </a:t>
            </a:r>
            <a:r>
              <a:rPr lang="nb-NO" b="1" err="1"/>
              <a:t>kostnadsgodkjenner</a:t>
            </a:r>
            <a:r>
              <a:rPr lang="nb-NO" b="1"/>
              <a:t>. </a:t>
            </a:r>
          </a:p>
          <a:p>
            <a:endParaRPr lang="nb-NO" b="1"/>
          </a:p>
          <a:p>
            <a:endParaRPr lang="nb-NO" b="1"/>
          </a:p>
          <a:p>
            <a:endParaRPr lang="nb-NO" b="1"/>
          </a:p>
          <a:p>
            <a:endParaRPr lang="nb-NO" b="1"/>
          </a:p>
          <a:p>
            <a:endParaRPr lang="nb-NO" b="1"/>
          </a:p>
          <a:p>
            <a:endParaRPr lang="nb-NO" b="1"/>
          </a:p>
          <a:p>
            <a:r>
              <a:rPr lang="nb-NO"/>
              <a:t>Det kan være lurt å lage gode lokale rutiner for det som gjøres før en student sender inn skjema. Tjenestesenteret sjekker utlegg mot kvittering. Vi har ikke mulighet til å gå inn på hver enhet sine rutiner. </a:t>
            </a:r>
          </a:p>
        </p:txBody>
      </p:sp>
      <p:pic>
        <p:nvPicPr>
          <p:cNvPr id="3" name="Grafikk 2" descr="Tale kontur">
            <a:extLst>
              <a:ext uri="{FF2B5EF4-FFF2-40B4-BE49-F238E27FC236}">
                <a16:creationId xmlns:a16="http://schemas.microsoft.com/office/drawing/2014/main" id="{17592DBD-5BE2-DACE-4F99-F3977A26A5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3773742"/>
            <a:ext cx="1740715" cy="1740715"/>
          </a:xfrm>
          <a:prstGeom prst="rect">
            <a:avLst/>
          </a:prstGeom>
        </p:spPr>
      </p:pic>
      <p:sp>
        <p:nvSpPr>
          <p:cNvPr id="4" name="TekstSylinder 3">
            <a:extLst>
              <a:ext uri="{FF2B5EF4-FFF2-40B4-BE49-F238E27FC236}">
                <a16:creationId xmlns:a16="http://schemas.microsoft.com/office/drawing/2014/main" id="{F0F26B3D-5634-713E-E4E3-C35864AE930C}"/>
              </a:ext>
            </a:extLst>
          </p:cNvPr>
          <p:cNvSpPr txBox="1"/>
          <p:nvPr/>
        </p:nvSpPr>
        <p:spPr>
          <a:xfrm>
            <a:off x="1470344" y="4145271"/>
            <a:ext cx="696987" cy="707886"/>
          </a:xfrm>
          <a:prstGeom prst="rect">
            <a:avLst/>
          </a:prstGeom>
          <a:noFill/>
        </p:spPr>
        <p:txBody>
          <a:bodyPr wrap="square" rtlCol="0">
            <a:spAutoFit/>
          </a:bodyPr>
          <a:lstStyle/>
          <a:p>
            <a:r>
              <a:rPr lang="nb-NO" sz="4000"/>
              <a:t>!</a:t>
            </a:r>
          </a:p>
        </p:txBody>
      </p:sp>
    </p:spTree>
    <p:extLst>
      <p:ext uri="{BB962C8B-B14F-4D97-AF65-F5344CB8AC3E}">
        <p14:creationId xmlns:p14="http://schemas.microsoft.com/office/powerpoint/2010/main" val="155247627"/>
      </p:ext>
    </p:extLst>
  </p:cSld>
  <p:clrMapOvr>
    <a:masterClrMapping/>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k 4" descr="Tale kontur">
            <a:extLst>
              <a:ext uri="{FF2B5EF4-FFF2-40B4-BE49-F238E27FC236}">
                <a16:creationId xmlns:a16="http://schemas.microsoft.com/office/drawing/2014/main" id="{7BF4BB17-8A6B-A518-7538-0583720E49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6" name="TekstSylinder 5">
            <a:extLst>
              <a:ext uri="{FF2B5EF4-FFF2-40B4-BE49-F238E27FC236}">
                <a16:creationId xmlns:a16="http://schemas.microsoft.com/office/drawing/2014/main" id="{BEE0FBB1-F9EC-7342-F864-80DA8B3BFA97}"/>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7" name="Grafikk 6" descr="Tale kontur">
            <a:extLst>
              <a:ext uri="{FF2B5EF4-FFF2-40B4-BE49-F238E27FC236}">
                <a16:creationId xmlns:a16="http://schemas.microsoft.com/office/drawing/2014/main" id="{137EE564-AE1A-48C3-F64A-E51B6AA1A4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3798903"/>
            <a:ext cx="1740715" cy="1740715"/>
          </a:xfrm>
          <a:prstGeom prst="rect">
            <a:avLst/>
          </a:prstGeom>
        </p:spPr>
      </p:pic>
      <p:sp>
        <p:nvSpPr>
          <p:cNvPr id="2" name="TekstSylinder 1">
            <a:extLst>
              <a:ext uri="{FF2B5EF4-FFF2-40B4-BE49-F238E27FC236}">
                <a16:creationId xmlns:a16="http://schemas.microsoft.com/office/drawing/2014/main" id="{69283705-41AD-0F69-E563-327C06231D1E}"/>
              </a:ext>
            </a:extLst>
          </p:cNvPr>
          <p:cNvSpPr txBox="1"/>
          <p:nvPr/>
        </p:nvSpPr>
        <p:spPr>
          <a:xfrm>
            <a:off x="2689196" y="1932586"/>
            <a:ext cx="8256518" cy="4801314"/>
          </a:xfrm>
          <a:prstGeom prst="rect">
            <a:avLst/>
          </a:prstGeom>
          <a:noFill/>
        </p:spPr>
        <p:txBody>
          <a:bodyPr wrap="square" lIns="91440" tIns="45720" rIns="91440" bIns="45720" rtlCol="0" anchor="t">
            <a:spAutoFit/>
          </a:bodyPr>
          <a:lstStyle/>
          <a:p>
            <a:r>
              <a:rPr lang="nb-NO" b="1"/>
              <a:t>Dersom studenter skal få refusjon på et fast beløp, er det ikke mulig å betale ut det som et reisestipend?</a:t>
            </a:r>
          </a:p>
          <a:p>
            <a:endParaRPr lang="nb-NO" b="1"/>
          </a:p>
          <a:p>
            <a:endParaRPr lang="nb-NO" b="1"/>
          </a:p>
          <a:p>
            <a:endParaRPr lang="nb-NO" b="1"/>
          </a:p>
          <a:p>
            <a:endParaRPr lang="nb-NO" b="1"/>
          </a:p>
          <a:p>
            <a:endParaRPr lang="nb-NO" b="1"/>
          </a:p>
          <a:p>
            <a:r>
              <a:rPr lang="nb-NO"/>
              <a:t>Jo, det er mulig. Da må dere på enheten sende det inn som et </a:t>
            </a:r>
            <a:r>
              <a:rPr lang="nb-NO">
                <a:hlinkClick r:id="rId4"/>
              </a:rPr>
              <a:t>stipend til Tjenestesenteret via NTNU Hjelp</a:t>
            </a:r>
            <a:r>
              <a:rPr lang="nb-NO"/>
              <a:t>. Da skal ikke studenten sende selv, og </a:t>
            </a:r>
            <a:r>
              <a:rPr lang="nb-NO" err="1"/>
              <a:t>Betalmeg</a:t>
            </a:r>
            <a:r>
              <a:rPr lang="nb-NO"/>
              <a:t> skal ikke brukes til det. Se også </a:t>
            </a:r>
            <a:r>
              <a:rPr lang="nb-NO">
                <a:hlinkClick r:id="rId5" action="ppaction://hlinksldjump"/>
              </a:rPr>
              <a:t>slide 22 </a:t>
            </a:r>
            <a:r>
              <a:rPr lang="nb-NO"/>
              <a:t>og </a:t>
            </a:r>
            <a:r>
              <a:rPr lang="nb-NO">
                <a:hlinkClick r:id="rId6" action="ppaction://hlinksldjump"/>
              </a:rPr>
              <a:t>slide 41 </a:t>
            </a:r>
            <a:r>
              <a:rPr lang="nb-NO"/>
              <a:t>om samme tema. </a:t>
            </a:r>
          </a:p>
          <a:p>
            <a:endParaRPr lang="nb-NO" b="1"/>
          </a:p>
          <a:p>
            <a:endParaRPr lang="nb-NO" b="1"/>
          </a:p>
          <a:p>
            <a:endParaRPr lang="nb-NO" b="1"/>
          </a:p>
          <a:p>
            <a:endParaRPr lang="nb-NO" b="1"/>
          </a:p>
          <a:p>
            <a:endParaRPr lang="nb-NO" b="1"/>
          </a:p>
          <a:p>
            <a:endParaRPr lang="nb-NO" b="1"/>
          </a:p>
        </p:txBody>
      </p:sp>
      <p:pic>
        <p:nvPicPr>
          <p:cNvPr id="3" name="Grafikk 2" descr="Tale kontur">
            <a:extLst>
              <a:ext uri="{FF2B5EF4-FFF2-40B4-BE49-F238E27FC236}">
                <a16:creationId xmlns:a16="http://schemas.microsoft.com/office/drawing/2014/main" id="{17592DBD-5BE2-DACE-4F99-F3977A26A5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3773742"/>
            <a:ext cx="1740715" cy="1740715"/>
          </a:xfrm>
          <a:prstGeom prst="rect">
            <a:avLst/>
          </a:prstGeom>
        </p:spPr>
      </p:pic>
      <p:sp>
        <p:nvSpPr>
          <p:cNvPr id="4" name="TekstSylinder 3">
            <a:extLst>
              <a:ext uri="{FF2B5EF4-FFF2-40B4-BE49-F238E27FC236}">
                <a16:creationId xmlns:a16="http://schemas.microsoft.com/office/drawing/2014/main" id="{F0F26B3D-5634-713E-E4E3-C35864AE930C}"/>
              </a:ext>
            </a:extLst>
          </p:cNvPr>
          <p:cNvSpPr txBox="1"/>
          <p:nvPr/>
        </p:nvSpPr>
        <p:spPr>
          <a:xfrm>
            <a:off x="1470344" y="4145271"/>
            <a:ext cx="696987" cy="707886"/>
          </a:xfrm>
          <a:prstGeom prst="rect">
            <a:avLst/>
          </a:prstGeom>
          <a:noFill/>
        </p:spPr>
        <p:txBody>
          <a:bodyPr wrap="square" rtlCol="0">
            <a:spAutoFit/>
          </a:bodyPr>
          <a:lstStyle/>
          <a:p>
            <a:r>
              <a:rPr lang="nb-NO" sz="4000"/>
              <a:t>!</a:t>
            </a:r>
          </a:p>
        </p:txBody>
      </p:sp>
    </p:spTree>
    <p:extLst>
      <p:ext uri="{BB962C8B-B14F-4D97-AF65-F5344CB8AC3E}">
        <p14:creationId xmlns:p14="http://schemas.microsoft.com/office/powerpoint/2010/main" val="1072557518"/>
      </p:ext>
    </p:extLst>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k 4" descr="Tale kontur">
            <a:extLst>
              <a:ext uri="{FF2B5EF4-FFF2-40B4-BE49-F238E27FC236}">
                <a16:creationId xmlns:a16="http://schemas.microsoft.com/office/drawing/2014/main" id="{7BF4BB17-8A6B-A518-7538-0583720E49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6" name="TekstSylinder 5">
            <a:extLst>
              <a:ext uri="{FF2B5EF4-FFF2-40B4-BE49-F238E27FC236}">
                <a16:creationId xmlns:a16="http://schemas.microsoft.com/office/drawing/2014/main" id="{BEE0FBB1-F9EC-7342-F864-80DA8B3BFA97}"/>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sp>
        <p:nvSpPr>
          <p:cNvPr id="2" name="TekstSylinder 1">
            <a:extLst>
              <a:ext uri="{FF2B5EF4-FFF2-40B4-BE49-F238E27FC236}">
                <a16:creationId xmlns:a16="http://schemas.microsoft.com/office/drawing/2014/main" id="{69283705-41AD-0F69-E563-327C06231D1E}"/>
              </a:ext>
            </a:extLst>
          </p:cNvPr>
          <p:cNvSpPr txBox="1"/>
          <p:nvPr/>
        </p:nvSpPr>
        <p:spPr>
          <a:xfrm>
            <a:off x="2628108" y="1337782"/>
            <a:ext cx="8256518" cy="3970318"/>
          </a:xfrm>
          <a:prstGeom prst="rect">
            <a:avLst/>
          </a:prstGeom>
          <a:noFill/>
        </p:spPr>
        <p:txBody>
          <a:bodyPr wrap="square" lIns="91440" tIns="45720" rIns="91440" bIns="45720" rtlCol="0" anchor="t">
            <a:spAutoFit/>
          </a:bodyPr>
          <a:lstStyle/>
          <a:p>
            <a:r>
              <a:rPr lang="nb-NO" b="1" dirty="0"/>
              <a:t>Kontering: Vi har hatt 170 på konferanse som skal få refundert reisekostnader. Vi leste oss opp og trodde at delprosjekt ble med på reiseregninga. Så vi informerte ikke om at de også må registrere det i reiseregninga. Mange har skrevet det i merknadsfeltet og da kommer det til meg som </a:t>
            </a:r>
            <a:r>
              <a:rPr lang="nb-NO" b="1" dirty="0" err="1"/>
              <a:t>kostnadsgodkjenner</a:t>
            </a:r>
            <a:r>
              <a:rPr lang="nb-NO" b="1" dirty="0"/>
              <a:t>. Tidligere ordnet attestantene dette, slik at det kom med i skjemaet. Dette tar mye tid for </a:t>
            </a:r>
            <a:r>
              <a:rPr lang="nb-NO" b="1" dirty="0" err="1"/>
              <a:t>kostnadsgodkjenner</a:t>
            </a:r>
            <a:r>
              <a:rPr lang="nb-NO" b="1" dirty="0"/>
              <a:t>. </a:t>
            </a:r>
          </a:p>
          <a:p>
            <a:endParaRPr lang="nb-NO" b="1" dirty="0"/>
          </a:p>
          <a:p>
            <a:r>
              <a:rPr lang="nb-NO" b="1" dirty="0"/>
              <a:t>Det står på Innsida at delprosjektnummer blir med over. </a:t>
            </a:r>
          </a:p>
          <a:p>
            <a:endParaRPr lang="nb-NO" b="1" dirty="0"/>
          </a:p>
          <a:p>
            <a:endParaRPr lang="nb-NO" dirty="0"/>
          </a:p>
          <a:p>
            <a:endParaRPr lang="nb-NO" dirty="0"/>
          </a:p>
          <a:p>
            <a:endParaRPr lang="nb-NO" dirty="0"/>
          </a:p>
          <a:p>
            <a:endParaRPr lang="nb-NO" dirty="0"/>
          </a:p>
          <a:p>
            <a:r>
              <a:rPr lang="nb-NO" dirty="0">
                <a:hlinkClick r:id="rId4" action="ppaction://hlinksldjump"/>
              </a:rPr>
              <a:t>Se svar slide 20</a:t>
            </a:r>
            <a:endParaRPr lang="nb-NO" dirty="0"/>
          </a:p>
        </p:txBody>
      </p:sp>
      <p:pic>
        <p:nvPicPr>
          <p:cNvPr id="3" name="Grafikk 2" descr="Tale kontur">
            <a:extLst>
              <a:ext uri="{FF2B5EF4-FFF2-40B4-BE49-F238E27FC236}">
                <a16:creationId xmlns:a16="http://schemas.microsoft.com/office/drawing/2014/main" id="{17592DBD-5BE2-DACE-4F99-F3977A26A5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0339" y="4329167"/>
            <a:ext cx="1740715" cy="1740715"/>
          </a:xfrm>
          <a:prstGeom prst="rect">
            <a:avLst/>
          </a:prstGeom>
        </p:spPr>
      </p:pic>
      <p:sp>
        <p:nvSpPr>
          <p:cNvPr id="4" name="TekstSylinder 3">
            <a:extLst>
              <a:ext uri="{FF2B5EF4-FFF2-40B4-BE49-F238E27FC236}">
                <a16:creationId xmlns:a16="http://schemas.microsoft.com/office/drawing/2014/main" id="{F0F26B3D-5634-713E-E4E3-C35864AE930C}"/>
              </a:ext>
            </a:extLst>
          </p:cNvPr>
          <p:cNvSpPr txBox="1"/>
          <p:nvPr/>
        </p:nvSpPr>
        <p:spPr>
          <a:xfrm>
            <a:off x="1470344" y="4718847"/>
            <a:ext cx="696987" cy="707886"/>
          </a:xfrm>
          <a:prstGeom prst="rect">
            <a:avLst/>
          </a:prstGeom>
          <a:noFill/>
        </p:spPr>
        <p:txBody>
          <a:bodyPr wrap="square" rtlCol="0">
            <a:spAutoFit/>
          </a:bodyPr>
          <a:lstStyle/>
          <a:p>
            <a:r>
              <a:rPr lang="nb-NO" sz="4000"/>
              <a:t>!</a:t>
            </a:r>
          </a:p>
        </p:txBody>
      </p:sp>
    </p:spTree>
    <p:extLst>
      <p:ext uri="{BB962C8B-B14F-4D97-AF65-F5344CB8AC3E}">
        <p14:creationId xmlns:p14="http://schemas.microsoft.com/office/powerpoint/2010/main" val="1744351838"/>
      </p:ext>
    </p:extLst>
  </p:cSld>
  <p:clrMapOvr>
    <a:masterClrMapping/>
  </p:clrMapOvr>
  <p:transition spd="slow">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k 4" descr="Tale kontur">
            <a:extLst>
              <a:ext uri="{FF2B5EF4-FFF2-40B4-BE49-F238E27FC236}">
                <a16:creationId xmlns:a16="http://schemas.microsoft.com/office/drawing/2014/main" id="{7BF4BB17-8A6B-A518-7538-0583720E49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6" name="TekstSylinder 5">
            <a:extLst>
              <a:ext uri="{FF2B5EF4-FFF2-40B4-BE49-F238E27FC236}">
                <a16:creationId xmlns:a16="http://schemas.microsoft.com/office/drawing/2014/main" id="{BEE0FBB1-F9EC-7342-F864-80DA8B3BFA97}"/>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3" name="Grafikk 2" descr="Tale kontur">
            <a:extLst>
              <a:ext uri="{FF2B5EF4-FFF2-40B4-BE49-F238E27FC236}">
                <a16:creationId xmlns:a16="http://schemas.microsoft.com/office/drawing/2014/main" id="{17592DBD-5BE2-DACE-4F99-F3977A26A5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0339" y="4329167"/>
            <a:ext cx="1740715" cy="1740715"/>
          </a:xfrm>
          <a:prstGeom prst="rect">
            <a:avLst/>
          </a:prstGeom>
        </p:spPr>
      </p:pic>
      <p:sp>
        <p:nvSpPr>
          <p:cNvPr id="4" name="TekstSylinder 3">
            <a:extLst>
              <a:ext uri="{FF2B5EF4-FFF2-40B4-BE49-F238E27FC236}">
                <a16:creationId xmlns:a16="http://schemas.microsoft.com/office/drawing/2014/main" id="{F0F26B3D-5634-713E-E4E3-C35864AE930C}"/>
              </a:ext>
            </a:extLst>
          </p:cNvPr>
          <p:cNvSpPr txBox="1"/>
          <p:nvPr/>
        </p:nvSpPr>
        <p:spPr>
          <a:xfrm>
            <a:off x="1470344" y="4718847"/>
            <a:ext cx="696987" cy="707886"/>
          </a:xfrm>
          <a:prstGeom prst="rect">
            <a:avLst/>
          </a:prstGeom>
          <a:noFill/>
        </p:spPr>
        <p:txBody>
          <a:bodyPr wrap="square" rtlCol="0">
            <a:spAutoFit/>
          </a:bodyPr>
          <a:lstStyle/>
          <a:p>
            <a:r>
              <a:rPr lang="nb-NO" sz="4000"/>
              <a:t>!</a:t>
            </a:r>
          </a:p>
        </p:txBody>
      </p:sp>
      <p:sp>
        <p:nvSpPr>
          <p:cNvPr id="7" name="TekstSylinder 6">
            <a:extLst>
              <a:ext uri="{FF2B5EF4-FFF2-40B4-BE49-F238E27FC236}">
                <a16:creationId xmlns:a16="http://schemas.microsoft.com/office/drawing/2014/main" id="{E15A5BE2-0BF1-B0DB-5F04-C6457CDDFBE8}"/>
              </a:ext>
            </a:extLst>
          </p:cNvPr>
          <p:cNvSpPr txBox="1"/>
          <p:nvPr/>
        </p:nvSpPr>
        <p:spPr>
          <a:xfrm>
            <a:off x="2689196" y="1932586"/>
            <a:ext cx="8256518" cy="3970318"/>
          </a:xfrm>
          <a:prstGeom prst="rect">
            <a:avLst/>
          </a:prstGeom>
          <a:noFill/>
        </p:spPr>
        <p:txBody>
          <a:bodyPr wrap="square" lIns="91440" tIns="45720" rIns="91440" bIns="45720" rtlCol="0" anchor="t">
            <a:spAutoFit/>
          </a:bodyPr>
          <a:lstStyle/>
          <a:p>
            <a:r>
              <a:rPr lang="nb-NO" b="1"/>
              <a:t>Hvordan er arbeids- og godkjenningsflyten når en ekstern selv bestiller tilgang til </a:t>
            </a:r>
            <a:r>
              <a:rPr lang="nb-NO" b="1" err="1"/>
              <a:t>Betalmeg</a:t>
            </a:r>
            <a:r>
              <a:rPr lang="nb-NO" b="1"/>
              <a:t>?</a:t>
            </a:r>
          </a:p>
          <a:p>
            <a:endParaRPr lang="nb-NO" b="1">
              <a:highlight>
                <a:srgbClr val="FFFF00"/>
              </a:highlight>
            </a:endParaRPr>
          </a:p>
          <a:p>
            <a:endParaRPr lang="nb-NO" b="1">
              <a:highlight>
                <a:srgbClr val="FFFF00"/>
              </a:highlight>
            </a:endParaRPr>
          </a:p>
          <a:p>
            <a:endParaRPr lang="nb-NO" b="1">
              <a:highlight>
                <a:srgbClr val="FFFF00"/>
              </a:highlight>
            </a:endParaRPr>
          </a:p>
          <a:p>
            <a:endParaRPr lang="nb-NO" b="1">
              <a:highlight>
                <a:srgbClr val="FFFF00"/>
              </a:highlight>
            </a:endParaRPr>
          </a:p>
          <a:p>
            <a:endParaRPr lang="nb-NO" b="1">
              <a:highlight>
                <a:srgbClr val="FFFF00"/>
              </a:highlight>
            </a:endParaRPr>
          </a:p>
          <a:p>
            <a:endParaRPr lang="nb-NO" b="1">
              <a:highlight>
                <a:srgbClr val="FFFF00"/>
              </a:highlight>
            </a:endParaRPr>
          </a:p>
          <a:p>
            <a:endParaRPr lang="nb-NO" b="1">
              <a:highlight>
                <a:srgbClr val="FFFF00"/>
              </a:highlight>
            </a:endParaRPr>
          </a:p>
          <a:p>
            <a:endParaRPr lang="nb-NO" b="1">
              <a:highlight>
                <a:srgbClr val="FFFF00"/>
              </a:highlight>
            </a:endParaRPr>
          </a:p>
          <a:p>
            <a:r>
              <a:rPr lang="nb-NO"/>
              <a:t>Flyten i </a:t>
            </a:r>
            <a:r>
              <a:rPr lang="nb-NO" err="1"/>
              <a:t>Betalmeg</a:t>
            </a:r>
            <a:r>
              <a:rPr lang="nb-NO"/>
              <a:t> er lik uansett hvordan tilgangen er bestilt på forhånd. </a:t>
            </a:r>
          </a:p>
          <a:p>
            <a:endParaRPr lang="nb-NO"/>
          </a:p>
          <a:p>
            <a:endParaRPr lang="nb-NO" b="1"/>
          </a:p>
          <a:p>
            <a:endParaRPr lang="nb-NO" b="1"/>
          </a:p>
        </p:txBody>
      </p:sp>
    </p:spTree>
    <p:extLst>
      <p:ext uri="{BB962C8B-B14F-4D97-AF65-F5344CB8AC3E}">
        <p14:creationId xmlns:p14="http://schemas.microsoft.com/office/powerpoint/2010/main" val="2929353673"/>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k 4" descr="Tale kontur">
            <a:extLst>
              <a:ext uri="{FF2B5EF4-FFF2-40B4-BE49-F238E27FC236}">
                <a16:creationId xmlns:a16="http://schemas.microsoft.com/office/drawing/2014/main" id="{7BF4BB17-8A6B-A518-7538-0583720E49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7101" y="281124"/>
            <a:ext cx="1740715" cy="1740715"/>
          </a:xfrm>
          <a:prstGeom prst="rect">
            <a:avLst/>
          </a:prstGeom>
        </p:spPr>
      </p:pic>
      <p:sp>
        <p:nvSpPr>
          <p:cNvPr id="6" name="TekstSylinder 5">
            <a:extLst>
              <a:ext uri="{FF2B5EF4-FFF2-40B4-BE49-F238E27FC236}">
                <a16:creationId xmlns:a16="http://schemas.microsoft.com/office/drawing/2014/main" id="{BEE0FBB1-F9EC-7342-F864-80DA8B3BFA97}"/>
              </a:ext>
            </a:extLst>
          </p:cNvPr>
          <p:cNvSpPr txBox="1"/>
          <p:nvPr/>
        </p:nvSpPr>
        <p:spPr>
          <a:xfrm>
            <a:off x="1009822" y="660080"/>
            <a:ext cx="696987" cy="707886"/>
          </a:xfrm>
          <a:prstGeom prst="rect">
            <a:avLst/>
          </a:prstGeom>
          <a:noFill/>
        </p:spPr>
        <p:txBody>
          <a:bodyPr wrap="square" rtlCol="0">
            <a:spAutoFit/>
          </a:bodyPr>
          <a:lstStyle/>
          <a:p>
            <a:r>
              <a:rPr lang="nb-NO" sz="4000"/>
              <a:t>?</a:t>
            </a:r>
          </a:p>
        </p:txBody>
      </p:sp>
      <p:pic>
        <p:nvPicPr>
          <p:cNvPr id="7" name="Grafikk 6" descr="Tale kontur">
            <a:extLst>
              <a:ext uri="{FF2B5EF4-FFF2-40B4-BE49-F238E27FC236}">
                <a16:creationId xmlns:a16="http://schemas.microsoft.com/office/drawing/2014/main" id="{137EE564-AE1A-48C3-F64A-E51B6AA1A4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16850" y="1625093"/>
            <a:ext cx="1740715" cy="1740715"/>
          </a:xfrm>
          <a:prstGeom prst="rect">
            <a:avLst/>
          </a:prstGeom>
        </p:spPr>
      </p:pic>
      <p:sp>
        <p:nvSpPr>
          <p:cNvPr id="8" name="TekstSylinder 7">
            <a:extLst>
              <a:ext uri="{FF2B5EF4-FFF2-40B4-BE49-F238E27FC236}">
                <a16:creationId xmlns:a16="http://schemas.microsoft.com/office/drawing/2014/main" id="{5990570B-C544-3077-2EC7-472803F4324A}"/>
              </a:ext>
            </a:extLst>
          </p:cNvPr>
          <p:cNvSpPr txBox="1"/>
          <p:nvPr/>
        </p:nvSpPr>
        <p:spPr>
          <a:xfrm>
            <a:off x="8223670" y="2003653"/>
            <a:ext cx="696987" cy="707886"/>
          </a:xfrm>
          <a:prstGeom prst="rect">
            <a:avLst/>
          </a:prstGeom>
          <a:noFill/>
        </p:spPr>
        <p:txBody>
          <a:bodyPr wrap="square" rtlCol="0">
            <a:spAutoFit/>
          </a:bodyPr>
          <a:lstStyle/>
          <a:p>
            <a:r>
              <a:rPr lang="nb-NO" sz="4000"/>
              <a:t>!</a:t>
            </a:r>
          </a:p>
        </p:txBody>
      </p:sp>
      <p:sp>
        <p:nvSpPr>
          <p:cNvPr id="2" name="TekstSylinder 1">
            <a:extLst>
              <a:ext uri="{FF2B5EF4-FFF2-40B4-BE49-F238E27FC236}">
                <a16:creationId xmlns:a16="http://schemas.microsoft.com/office/drawing/2014/main" id="{69283705-41AD-0F69-E563-327C06231D1E}"/>
              </a:ext>
            </a:extLst>
          </p:cNvPr>
          <p:cNvSpPr txBox="1"/>
          <p:nvPr/>
        </p:nvSpPr>
        <p:spPr>
          <a:xfrm>
            <a:off x="492593" y="1960528"/>
            <a:ext cx="10929982" cy="4555093"/>
          </a:xfrm>
          <a:prstGeom prst="rect">
            <a:avLst/>
          </a:prstGeom>
          <a:noFill/>
        </p:spPr>
        <p:txBody>
          <a:bodyPr wrap="square" lIns="91440" tIns="45720" rIns="91440" bIns="45720" rtlCol="0" anchor="t">
            <a:spAutoFit/>
          </a:bodyPr>
          <a:lstStyle/>
          <a:p>
            <a:r>
              <a:rPr lang="nb-NO" sz="2000" b="1" i="0">
                <a:effectLst/>
                <a:latin typeface="MentiText"/>
              </a:rPr>
              <a:t>Er det mulig å få en demonstrasjon fra brukerens side, </a:t>
            </a:r>
            <a:br>
              <a:rPr lang="nb-NO" sz="2000" b="1">
                <a:latin typeface="MentiText"/>
              </a:rPr>
            </a:br>
            <a:r>
              <a:rPr lang="nb-NO" sz="2000" b="1" i="0">
                <a:effectLst/>
                <a:latin typeface="MentiText"/>
              </a:rPr>
              <a:t>slik at vi kan se hvordan det ser ut når:</a:t>
            </a:r>
            <a:endParaRPr lang="nb-NO" b="1" i="0">
              <a:effectLst/>
              <a:latin typeface="MentiText"/>
            </a:endParaRPr>
          </a:p>
          <a:p>
            <a:endParaRPr lang="nb-NO" b="1">
              <a:latin typeface="MentiText"/>
            </a:endParaRPr>
          </a:p>
          <a:p>
            <a:br>
              <a:rPr lang="nb-NO" b="1">
                <a:latin typeface="MentiText"/>
              </a:rPr>
            </a:br>
            <a:r>
              <a:rPr lang="nb-NO" sz="2000" b="1">
                <a:latin typeface="MentiText"/>
              </a:rPr>
              <a:t>1. En oppdragstaker får tilgang til </a:t>
            </a:r>
            <a:r>
              <a:rPr lang="nb-NO" sz="2000" b="1" err="1">
                <a:latin typeface="MentiText"/>
              </a:rPr>
              <a:t>Betalmeg</a:t>
            </a:r>
            <a:r>
              <a:rPr lang="nb-NO" sz="2000" b="1">
                <a:latin typeface="MentiText"/>
              </a:rPr>
              <a:t> via oppdragskontrakt? </a:t>
            </a:r>
            <a:r>
              <a:rPr lang="nb-NO" sz="2000">
                <a:latin typeface="MentiText"/>
              </a:rPr>
              <a:t>Se e-post </a:t>
            </a:r>
            <a:r>
              <a:rPr lang="nb-NO" sz="2000">
                <a:latin typeface="MentiText"/>
                <a:hlinkClick r:id="rId4" action="ppaction://hlinksldjump"/>
              </a:rPr>
              <a:t>slide 5 </a:t>
            </a:r>
            <a:r>
              <a:rPr lang="nb-NO" sz="2000">
                <a:latin typeface="MentiText"/>
              </a:rPr>
              <a:t>og </a:t>
            </a:r>
            <a:r>
              <a:rPr lang="nb-NO" sz="2000">
                <a:latin typeface="MentiText"/>
                <a:hlinkClick r:id="rId5" action="ppaction://hlinksldjump"/>
              </a:rPr>
              <a:t>slide 6</a:t>
            </a:r>
            <a:r>
              <a:rPr lang="nb-NO" sz="2000">
                <a:latin typeface="MentiText"/>
              </a:rPr>
              <a:t>.</a:t>
            </a:r>
          </a:p>
          <a:p>
            <a:endParaRPr lang="nb-NO" sz="2000">
              <a:latin typeface="MentiText"/>
            </a:endParaRPr>
          </a:p>
          <a:p>
            <a:r>
              <a:rPr lang="nb-NO" sz="2000" b="1">
                <a:latin typeface="MentiText"/>
              </a:rPr>
              <a:t>2. En ekstern (som </a:t>
            </a:r>
            <a:r>
              <a:rPr lang="nb-NO" sz="2000" b="1" u="sng">
                <a:latin typeface="MentiText"/>
              </a:rPr>
              <a:t>ikke</a:t>
            </a:r>
            <a:r>
              <a:rPr lang="nb-NO" sz="2000" b="1">
                <a:latin typeface="MentiText"/>
              </a:rPr>
              <a:t> har oppdragskontrakt) skal </a:t>
            </a:r>
            <a:r>
              <a:rPr lang="nb-NO" sz="2000" b="1" i="0">
                <a:effectLst/>
                <a:latin typeface="MentiText"/>
              </a:rPr>
              <a:t>opprette bruker i </a:t>
            </a:r>
            <a:r>
              <a:rPr lang="nb-NO" sz="2000" b="1" i="0" err="1">
                <a:effectLst/>
                <a:latin typeface="MentiText"/>
              </a:rPr>
              <a:t>Betalmeg</a:t>
            </a:r>
            <a:r>
              <a:rPr lang="nb-NO" sz="2000" b="1" i="0">
                <a:effectLst/>
                <a:latin typeface="MentiText"/>
              </a:rPr>
              <a:t>?</a:t>
            </a:r>
            <a:r>
              <a:rPr lang="nb-NO" sz="2000" b="1">
                <a:latin typeface="MentiText"/>
              </a:rPr>
              <a:t> </a:t>
            </a:r>
            <a:r>
              <a:rPr lang="nb-NO" sz="2000">
                <a:latin typeface="MentiText"/>
                <a:hlinkClick r:id="rId6" action="ppaction://hlinksldjump"/>
              </a:rPr>
              <a:t>S</a:t>
            </a:r>
            <a:r>
              <a:rPr lang="nb-NO" sz="2000" i="0">
                <a:effectLst/>
                <a:latin typeface="MentiText"/>
                <a:hlinkClick r:id="rId6" action="ppaction://hlinksldjump"/>
              </a:rPr>
              <a:t>e machform side </a:t>
            </a:r>
            <a:r>
              <a:rPr lang="nb-NO" sz="2000">
                <a:latin typeface="MentiText"/>
                <a:hlinkClick r:id="rId6" action="ppaction://hlinksldjump"/>
              </a:rPr>
              <a:t>7</a:t>
            </a:r>
            <a:r>
              <a:rPr lang="nb-NO" sz="2000" i="0">
                <a:effectLst/>
                <a:latin typeface="MentiText"/>
                <a:hlinkClick r:id="rId6" action="ppaction://hlinksldjump"/>
              </a:rPr>
              <a:t>.</a:t>
            </a:r>
            <a:endParaRPr lang="nb-NO" sz="2000" b="1" i="0">
              <a:effectLst/>
              <a:latin typeface="MentiText"/>
            </a:endParaRPr>
          </a:p>
          <a:p>
            <a:endParaRPr lang="nb-NO" sz="2000" b="1">
              <a:latin typeface="MentiText"/>
            </a:endParaRPr>
          </a:p>
          <a:p>
            <a:r>
              <a:rPr lang="nb-NO" sz="2000" b="1">
                <a:latin typeface="MentiText"/>
              </a:rPr>
              <a:t>3. En ekstern skal logge inn i </a:t>
            </a:r>
            <a:r>
              <a:rPr lang="nb-NO" sz="2000" b="1" err="1">
                <a:latin typeface="MentiText"/>
              </a:rPr>
              <a:t>Betalmeg</a:t>
            </a:r>
            <a:r>
              <a:rPr lang="nb-NO" sz="2000" b="1">
                <a:latin typeface="MentiText"/>
              </a:rPr>
              <a:t>? </a:t>
            </a:r>
            <a:r>
              <a:rPr lang="nb-NO" sz="2000">
                <a:latin typeface="MentiText"/>
                <a:hlinkClick r:id="rId7" action="ppaction://hlinksldjump"/>
              </a:rPr>
              <a:t>Se</a:t>
            </a:r>
            <a:r>
              <a:rPr lang="nb-NO" sz="2000" b="1">
                <a:latin typeface="MentiText"/>
                <a:hlinkClick r:id="rId7" action="ppaction://hlinksldjump"/>
              </a:rPr>
              <a:t> </a:t>
            </a:r>
            <a:r>
              <a:rPr lang="nb-NO" sz="2000">
                <a:latin typeface="MentiText"/>
                <a:hlinkClick r:id="rId7" action="ppaction://hlinksldjump"/>
              </a:rPr>
              <a:t>lenke og skjermdump side 8.</a:t>
            </a:r>
            <a:endParaRPr lang="nb-NO" sz="2000">
              <a:latin typeface="MentiText"/>
            </a:endParaRPr>
          </a:p>
          <a:p>
            <a:endParaRPr lang="nb-NO"/>
          </a:p>
          <a:p>
            <a:r>
              <a:rPr lang="nb-NO" sz="2000" b="1">
                <a:latin typeface="MentiText"/>
              </a:rPr>
              <a:t>4. En ekstern </a:t>
            </a:r>
            <a:r>
              <a:rPr lang="nb-NO" sz="2000" b="1" i="0">
                <a:effectLst/>
                <a:latin typeface="MentiText"/>
              </a:rPr>
              <a:t>skal sende inn reiseregning? </a:t>
            </a:r>
            <a:r>
              <a:rPr lang="nb-NO" sz="2000">
                <a:latin typeface="MentiText"/>
                <a:hlinkClick r:id="rId8" action="ppaction://hlinksldjump"/>
              </a:rPr>
              <a:t>Se</a:t>
            </a:r>
            <a:r>
              <a:rPr lang="nb-NO" sz="2000" b="1">
                <a:latin typeface="MentiText"/>
                <a:hlinkClick r:id="rId8" action="ppaction://hlinksldjump"/>
              </a:rPr>
              <a:t> </a:t>
            </a:r>
            <a:r>
              <a:rPr lang="nb-NO" sz="2000">
                <a:latin typeface="MentiText"/>
                <a:hlinkClick r:id="rId8" action="ppaction://hlinksldjump"/>
              </a:rPr>
              <a:t>lenke og skjermdump side 9. </a:t>
            </a:r>
            <a:endParaRPr lang="nb-NO" sz="2000">
              <a:latin typeface="MentiText"/>
            </a:endParaRPr>
          </a:p>
          <a:p>
            <a:endParaRPr lang="nb-NO" sz="2000">
              <a:latin typeface="MentiText"/>
            </a:endParaRPr>
          </a:p>
          <a:p>
            <a:r>
              <a:rPr lang="nb-NO" sz="2000" b="1">
                <a:latin typeface="MentiText"/>
              </a:rPr>
              <a:t>5. En utenlandsk person skal logge seg på? </a:t>
            </a:r>
            <a:r>
              <a:rPr lang="nb-NO" sz="2000">
                <a:latin typeface="MentiText"/>
                <a:hlinkClick r:id="rId9" action="ppaction://hlinksldjump"/>
              </a:rPr>
              <a:t>Se veiledning side 10. </a:t>
            </a:r>
            <a:endParaRPr lang="nb-NO" sz="2000">
              <a:latin typeface="MentiText"/>
            </a:endParaRPr>
          </a:p>
          <a:p>
            <a:br>
              <a:rPr lang="nb-NO" b="1" i="0">
                <a:effectLst/>
                <a:latin typeface="MentiText"/>
              </a:rPr>
            </a:br>
            <a:endParaRPr lang="nb-NO" b="1"/>
          </a:p>
        </p:txBody>
      </p:sp>
    </p:spTree>
    <p:extLst>
      <p:ext uri="{BB962C8B-B14F-4D97-AF65-F5344CB8AC3E}">
        <p14:creationId xmlns:p14="http://schemas.microsoft.com/office/powerpoint/2010/main" val="3834698619"/>
      </p:ext>
    </p:extLst>
  </p:cSld>
  <p:clrMapOvr>
    <a:masterClrMapping/>
  </p:clrMapOvr>
  <p:transition spd="slow">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22BEC9-3EA1-52CC-21B8-B4C8C6DC063A}"/>
              </a:ext>
            </a:extLst>
          </p:cNvPr>
          <p:cNvSpPr>
            <a:spLocks noGrp="1"/>
          </p:cNvSpPr>
          <p:nvPr>
            <p:ph type="title"/>
          </p:nvPr>
        </p:nvSpPr>
        <p:spPr>
          <a:xfrm>
            <a:off x="337961" y="2081782"/>
            <a:ext cx="11336616" cy="1571842"/>
          </a:xfrm>
        </p:spPr>
        <p:txBody>
          <a:bodyPr/>
          <a:lstStyle/>
          <a:p>
            <a:pPr algn="ctr"/>
            <a:r>
              <a:rPr lang="nb-NO"/>
              <a:t>Tidligere stilte spørsmål </a:t>
            </a:r>
            <a:br>
              <a:rPr lang="nb-NO"/>
            </a:br>
            <a:r>
              <a:rPr lang="nb-NO"/>
              <a:t>om </a:t>
            </a:r>
            <a:r>
              <a:rPr lang="nb-NO" err="1"/>
              <a:t>Betalmeg</a:t>
            </a:r>
            <a:r>
              <a:rPr lang="nb-NO"/>
              <a:t> </a:t>
            </a:r>
          </a:p>
        </p:txBody>
      </p:sp>
      <p:sp>
        <p:nvSpPr>
          <p:cNvPr id="3" name="Plassholder for innhold 2">
            <a:extLst>
              <a:ext uri="{FF2B5EF4-FFF2-40B4-BE49-F238E27FC236}">
                <a16:creationId xmlns:a16="http://schemas.microsoft.com/office/drawing/2014/main" id="{5BC28D08-895C-61E1-46E5-CF473DD62B51}"/>
              </a:ext>
            </a:extLst>
          </p:cNvPr>
          <p:cNvSpPr>
            <a:spLocks noGrp="1"/>
          </p:cNvSpPr>
          <p:nvPr>
            <p:ph idx="1"/>
          </p:nvPr>
        </p:nvSpPr>
        <p:spPr/>
        <p:txBody>
          <a:bodyPr/>
          <a:lstStyle/>
          <a:p>
            <a:endParaRPr lang="nb-NO"/>
          </a:p>
          <a:p>
            <a:pPr marL="0" indent="0" algn="ctr">
              <a:buNone/>
            </a:pPr>
            <a:endParaRPr lang="nb-NO" sz="1600" b="1"/>
          </a:p>
        </p:txBody>
      </p:sp>
    </p:spTree>
    <p:extLst>
      <p:ext uri="{BB962C8B-B14F-4D97-AF65-F5344CB8AC3E}">
        <p14:creationId xmlns:p14="http://schemas.microsoft.com/office/powerpoint/2010/main" val="751615853"/>
      </p:ext>
    </p:extLst>
  </p:cSld>
  <p:clrMapOvr>
    <a:masterClrMapping/>
  </p:clrMapOvr>
  <p:transition spd="slow">
    <p:cov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C21E74BB-3083-5C74-666F-C1E8225FF73A}"/>
              </a:ext>
            </a:extLst>
          </p:cNvPr>
          <p:cNvSpPr txBox="1"/>
          <p:nvPr/>
        </p:nvSpPr>
        <p:spPr>
          <a:xfrm>
            <a:off x="2505511" y="1853564"/>
            <a:ext cx="7063530" cy="4401205"/>
          </a:xfrm>
          <a:prstGeom prst="rect">
            <a:avLst/>
          </a:prstGeom>
          <a:noFill/>
        </p:spPr>
        <p:txBody>
          <a:bodyPr wrap="square">
            <a:spAutoFit/>
          </a:bodyPr>
          <a:lstStyle/>
          <a:p>
            <a:r>
              <a:rPr lang="nb-NO" sz="2000" b="1"/>
              <a:t>Praksisstudenter som skal ha dekket utgifter bruke både </a:t>
            </a:r>
            <a:r>
              <a:rPr lang="nb-NO" sz="2000" b="1" err="1"/>
              <a:t>Betalmeg</a:t>
            </a:r>
            <a:r>
              <a:rPr lang="nb-NO" sz="2000" b="1"/>
              <a:t> og stipend-utbetaling? </a:t>
            </a:r>
          </a:p>
          <a:p>
            <a:endParaRPr lang="nb-NO" sz="2000"/>
          </a:p>
          <a:p>
            <a:endParaRPr lang="nb-NO" sz="2000"/>
          </a:p>
          <a:p>
            <a:r>
              <a:rPr lang="nb-NO" sz="2000"/>
              <a:t>Det får være opp til instituttet om dere ønsker å dekke en fast sum utbetalt som stipend eller om de skal få refundert faktiske utlegg. </a:t>
            </a:r>
          </a:p>
          <a:p>
            <a:endParaRPr lang="nb-NO" sz="2000"/>
          </a:p>
          <a:p>
            <a:r>
              <a:rPr lang="nb-NO" sz="2000" b="1"/>
              <a:t>Stipend: </a:t>
            </a:r>
            <a:r>
              <a:rPr lang="nb-NO" sz="2000"/>
              <a:t>Hvis dere velger stipend, skal enheten registrere det som manuelt lønnsbilag i </a:t>
            </a:r>
            <a:r>
              <a:rPr lang="nb-NO" sz="2000">
                <a:hlinkClick r:id="rId2"/>
              </a:rPr>
              <a:t>NTNU Hjelp</a:t>
            </a:r>
            <a:r>
              <a:rPr lang="nb-NO" sz="2000"/>
              <a:t>. </a:t>
            </a:r>
          </a:p>
          <a:p>
            <a:endParaRPr lang="nb-NO" sz="2000"/>
          </a:p>
          <a:p>
            <a:r>
              <a:rPr lang="nb-NO" sz="2000" b="1"/>
              <a:t>Utgift: </a:t>
            </a:r>
            <a:r>
              <a:rPr lang="nb-NO" sz="2000"/>
              <a:t>Hvis dere velger at de skal få refundert faktiske utgifter, må de meldes inn som brukere i </a:t>
            </a:r>
            <a:r>
              <a:rPr lang="nb-NO" sz="2000" err="1">
                <a:hlinkClick r:id="rId3"/>
              </a:rPr>
              <a:t>Betalmeg</a:t>
            </a:r>
            <a:r>
              <a:rPr lang="nb-NO" sz="2000"/>
              <a:t> og registrere utgiftene sine der.</a:t>
            </a:r>
          </a:p>
        </p:txBody>
      </p:sp>
      <p:pic>
        <p:nvPicPr>
          <p:cNvPr id="5" name="Grafikk 4" descr="Tale kontur">
            <a:extLst>
              <a:ext uri="{FF2B5EF4-FFF2-40B4-BE49-F238E27FC236}">
                <a16:creationId xmlns:a16="http://schemas.microsoft.com/office/drawing/2014/main" id="{7BF4BB17-8A6B-A518-7538-0583720E49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4796" y="1431267"/>
            <a:ext cx="1740715" cy="1740715"/>
          </a:xfrm>
          <a:prstGeom prst="rect">
            <a:avLst/>
          </a:prstGeom>
        </p:spPr>
      </p:pic>
      <p:sp>
        <p:nvSpPr>
          <p:cNvPr id="6" name="TekstSylinder 5">
            <a:extLst>
              <a:ext uri="{FF2B5EF4-FFF2-40B4-BE49-F238E27FC236}">
                <a16:creationId xmlns:a16="http://schemas.microsoft.com/office/drawing/2014/main" id="{BEE0FBB1-F9EC-7342-F864-80DA8B3BFA97}"/>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7" name="Grafikk 6" descr="Tale kontur">
            <a:extLst>
              <a:ext uri="{FF2B5EF4-FFF2-40B4-BE49-F238E27FC236}">
                <a16:creationId xmlns:a16="http://schemas.microsoft.com/office/drawing/2014/main" id="{137EE564-AE1A-48C3-F64A-E51B6AA1A4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6451" y="2974752"/>
            <a:ext cx="1740715" cy="1740715"/>
          </a:xfrm>
          <a:prstGeom prst="rect">
            <a:avLst/>
          </a:prstGeom>
        </p:spPr>
      </p:pic>
      <p:sp>
        <p:nvSpPr>
          <p:cNvPr id="8" name="TekstSylinder 7">
            <a:extLst>
              <a:ext uri="{FF2B5EF4-FFF2-40B4-BE49-F238E27FC236}">
                <a16:creationId xmlns:a16="http://schemas.microsoft.com/office/drawing/2014/main" id="{5990570B-C544-3077-2EC7-472803F4324A}"/>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Tree>
    <p:extLst>
      <p:ext uri="{BB962C8B-B14F-4D97-AF65-F5344CB8AC3E}">
        <p14:creationId xmlns:p14="http://schemas.microsoft.com/office/powerpoint/2010/main" val="69215632"/>
      </p:ext>
    </p:extLst>
  </p:cSld>
  <p:clrMapOvr>
    <a:masterClrMapping/>
  </p:clrMapOvr>
  <p:transition spd="slow">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C21E74BB-3083-5C74-666F-C1E8225FF73A}"/>
              </a:ext>
            </a:extLst>
          </p:cNvPr>
          <p:cNvSpPr txBox="1"/>
          <p:nvPr/>
        </p:nvSpPr>
        <p:spPr>
          <a:xfrm>
            <a:off x="2564235" y="1618399"/>
            <a:ext cx="7063530" cy="5016758"/>
          </a:xfrm>
          <a:prstGeom prst="rect">
            <a:avLst/>
          </a:prstGeom>
          <a:noFill/>
        </p:spPr>
        <p:txBody>
          <a:bodyPr wrap="square">
            <a:spAutoFit/>
          </a:bodyPr>
          <a:lstStyle/>
          <a:p>
            <a:r>
              <a:rPr lang="nb-NO" sz="2000" b="1" dirty="0">
                <a:latin typeface="MentiText"/>
              </a:rPr>
              <a:t>Personer som har oppdragskontrakt: </a:t>
            </a:r>
            <a:br>
              <a:rPr lang="nb-NO" sz="2000" b="1" dirty="0">
                <a:latin typeface="MentiText"/>
              </a:rPr>
            </a:br>
            <a:r>
              <a:rPr lang="nb-NO" sz="2000" b="1" dirty="0">
                <a:latin typeface="MentiText"/>
              </a:rPr>
              <a:t>Må de få opprettet bruker i </a:t>
            </a:r>
            <a:r>
              <a:rPr lang="nb-NO" sz="2000" b="1" dirty="0" err="1">
                <a:latin typeface="MentiText"/>
              </a:rPr>
              <a:t>Betalmeg</a:t>
            </a:r>
            <a:r>
              <a:rPr lang="nb-NO" sz="2000" b="1" dirty="0">
                <a:latin typeface="MentiText"/>
              </a:rPr>
              <a:t> </a:t>
            </a:r>
            <a:br>
              <a:rPr lang="nb-NO" sz="2000" b="1" dirty="0">
                <a:latin typeface="MentiText"/>
              </a:rPr>
            </a:br>
            <a:r>
              <a:rPr lang="nb-NO" sz="2000" b="1" dirty="0">
                <a:latin typeface="MentiText"/>
              </a:rPr>
              <a:t>på samme måte som andre? </a:t>
            </a:r>
          </a:p>
          <a:p>
            <a:endParaRPr lang="nb-NO" sz="2000" dirty="0">
              <a:latin typeface="MentiText"/>
            </a:endParaRPr>
          </a:p>
          <a:p>
            <a:endParaRPr lang="nb-NO" sz="2000" dirty="0">
              <a:latin typeface="MentiText"/>
            </a:endParaRPr>
          </a:p>
          <a:p>
            <a:r>
              <a:rPr lang="nb-NO" sz="2000" dirty="0">
                <a:latin typeface="MentiText"/>
              </a:rPr>
              <a:t>Nei. Oppdragstakere som registreres via løsningen for </a:t>
            </a:r>
            <a:br>
              <a:rPr lang="nb-NO" sz="2000" dirty="0">
                <a:latin typeface="MentiText"/>
              </a:rPr>
            </a:br>
            <a:r>
              <a:rPr lang="nb-NO" sz="2000" dirty="0">
                <a:latin typeface="MentiText"/>
              </a:rPr>
              <a:t>Tilsetting og arbeidskontrakt får automatisk tilgang til </a:t>
            </a:r>
            <a:r>
              <a:rPr lang="nb-NO" sz="2000" dirty="0" err="1">
                <a:latin typeface="MentiText"/>
              </a:rPr>
              <a:t>Betalmeg</a:t>
            </a:r>
            <a:r>
              <a:rPr lang="nb-NO" sz="2000" dirty="0">
                <a:latin typeface="MentiText"/>
              </a:rPr>
              <a:t>. De trenger ikke å registreres i </a:t>
            </a:r>
            <a:r>
              <a:rPr lang="nb-NO" sz="2000" dirty="0" err="1">
                <a:latin typeface="MentiText"/>
              </a:rPr>
              <a:t>Betalmeg</a:t>
            </a:r>
            <a:r>
              <a:rPr lang="nb-NO" sz="2000" dirty="0">
                <a:latin typeface="MentiText"/>
              </a:rPr>
              <a:t> i tillegg. Tilgangen gjelder fra startdato i kontrakten. </a:t>
            </a:r>
          </a:p>
          <a:p>
            <a:endParaRPr lang="nb-NO" sz="2000" dirty="0">
              <a:latin typeface="MentiText"/>
            </a:endParaRPr>
          </a:p>
          <a:p>
            <a:r>
              <a:rPr lang="nb-NO" sz="2000" dirty="0">
                <a:latin typeface="MentiText"/>
              </a:rPr>
              <a:t>Det er viktig at dere setter startdato i TOA-kontrakten litt før reisen, slik at de får tilgang til </a:t>
            </a:r>
            <a:r>
              <a:rPr lang="nb-NO" sz="2000" dirty="0" err="1">
                <a:latin typeface="MentiText"/>
              </a:rPr>
              <a:t>Betalmeg</a:t>
            </a:r>
            <a:r>
              <a:rPr lang="nb-NO" sz="2000" dirty="0">
                <a:latin typeface="MentiText"/>
              </a:rPr>
              <a:t> og registrert reiseregningen sin.</a:t>
            </a:r>
          </a:p>
          <a:p>
            <a:endParaRPr lang="nb-NO" sz="2000" dirty="0">
              <a:latin typeface="MentiText"/>
            </a:endParaRPr>
          </a:p>
          <a:p>
            <a:r>
              <a:rPr lang="nb-NO" sz="2000" dirty="0">
                <a:latin typeface="MentiText"/>
              </a:rPr>
              <a:t>Husk at honorar skal ikke via </a:t>
            </a:r>
            <a:r>
              <a:rPr lang="nb-NO" sz="2000" dirty="0" err="1">
                <a:latin typeface="MentiText"/>
              </a:rPr>
              <a:t>Betalmeg</a:t>
            </a:r>
            <a:r>
              <a:rPr lang="nb-NO" sz="2000" dirty="0">
                <a:latin typeface="MentiText"/>
              </a:rPr>
              <a:t>, men utbetales etter sluttdato i oppdragskontrakten.  </a:t>
            </a:r>
          </a:p>
        </p:txBody>
      </p:sp>
      <p:pic>
        <p:nvPicPr>
          <p:cNvPr id="5" name="Grafikk 4" descr="Tale kontur">
            <a:extLst>
              <a:ext uri="{FF2B5EF4-FFF2-40B4-BE49-F238E27FC236}">
                <a16:creationId xmlns:a16="http://schemas.microsoft.com/office/drawing/2014/main" id="{7BF4BB17-8A6B-A518-7538-0583720E49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6" name="TekstSylinder 5">
            <a:extLst>
              <a:ext uri="{FF2B5EF4-FFF2-40B4-BE49-F238E27FC236}">
                <a16:creationId xmlns:a16="http://schemas.microsoft.com/office/drawing/2014/main" id="{BEE0FBB1-F9EC-7342-F864-80DA8B3BFA97}"/>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7" name="Grafikk 6" descr="Tale kontur">
            <a:extLst>
              <a:ext uri="{FF2B5EF4-FFF2-40B4-BE49-F238E27FC236}">
                <a16:creationId xmlns:a16="http://schemas.microsoft.com/office/drawing/2014/main" id="{137EE564-AE1A-48C3-F64A-E51B6AA1A4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2974752"/>
            <a:ext cx="1740715" cy="1740715"/>
          </a:xfrm>
          <a:prstGeom prst="rect">
            <a:avLst/>
          </a:prstGeom>
        </p:spPr>
      </p:pic>
      <p:sp>
        <p:nvSpPr>
          <p:cNvPr id="8" name="TekstSylinder 7">
            <a:extLst>
              <a:ext uri="{FF2B5EF4-FFF2-40B4-BE49-F238E27FC236}">
                <a16:creationId xmlns:a16="http://schemas.microsoft.com/office/drawing/2014/main" id="{5990570B-C544-3077-2EC7-472803F4324A}"/>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pic>
        <p:nvPicPr>
          <p:cNvPr id="9" name="Bilde 8">
            <a:extLst>
              <a:ext uri="{FF2B5EF4-FFF2-40B4-BE49-F238E27FC236}">
                <a16:creationId xmlns:a16="http://schemas.microsoft.com/office/drawing/2014/main" id="{F425E938-919D-5531-499D-A3FCE48382C9}"/>
              </a:ext>
            </a:extLst>
          </p:cNvPr>
          <p:cNvPicPr>
            <a:picLocks noChangeAspect="1"/>
          </p:cNvPicPr>
          <p:nvPr/>
        </p:nvPicPr>
        <p:blipFill rotWithShape="1">
          <a:blip r:embed="rId4"/>
          <a:srcRect l="23018" r="22835" b="9803"/>
          <a:stretch/>
        </p:blipFill>
        <p:spPr>
          <a:xfrm>
            <a:off x="9210691" y="3272993"/>
            <a:ext cx="2796752" cy="2884948"/>
          </a:xfrm>
          <a:prstGeom prst="rect">
            <a:avLst/>
          </a:prstGeom>
        </p:spPr>
      </p:pic>
    </p:spTree>
    <p:extLst>
      <p:ext uri="{BB962C8B-B14F-4D97-AF65-F5344CB8AC3E}">
        <p14:creationId xmlns:p14="http://schemas.microsoft.com/office/powerpoint/2010/main" val="2039277051"/>
      </p:ext>
    </p:extLst>
  </p:cSld>
  <p:clrMapOvr>
    <a:masterClrMapping/>
  </p:clrMapOvr>
  <p:transition spd="slow">
    <p:cove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C21E74BB-3083-5C74-666F-C1E8225FF73A}"/>
              </a:ext>
            </a:extLst>
          </p:cNvPr>
          <p:cNvSpPr txBox="1"/>
          <p:nvPr/>
        </p:nvSpPr>
        <p:spPr>
          <a:xfrm>
            <a:off x="2564235" y="1618399"/>
            <a:ext cx="7063530" cy="2554545"/>
          </a:xfrm>
          <a:prstGeom prst="rect">
            <a:avLst/>
          </a:prstGeom>
          <a:noFill/>
        </p:spPr>
        <p:txBody>
          <a:bodyPr wrap="square">
            <a:spAutoFit/>
          </a:bodyPr>
          <a:lstStyle/>
          <a:p>
            <a:r>
              <a:rPr lang="nb-NO" sz="2000" b="1" dirty="0">
                <a:latin typeface="MentiText"/>
              </a:rPr>
              <a:t>Må vi bestille bruker til student hver gang for hver gang de søker om refusjon/stipend for praksis? </a:t>
            </a:r>
          </a:p>
          <a:p>
            <a:endParaRPr lang="nb-NO" sz="2000" dirty="0">
              <a:latin typeface="MentiText"/>
            </a:endParaRPr>
          </a:p>
          <a:p>
            <a:endParaRPr lang="nb-NO" sz="2000" dirty="0">
              <a:latin typeface="MentiText"/>
            </a:endParaRPr>
          </a:p>
          <a:p>
            <a:endParaRPr lang="nb-NO" sz="2000" dirty="0">
              <a:latin typeface="MentiText"/>
            </a:endParaRPr>
          </a:p>
          <a:p>
            <a:r>
              <a:rPr lang="nb-NO" sz="2000" dirty="0">
                <a:latin typeface="MentiText"/>
              </a:rPr>
              <a:t>Nei. Når de først er lagt inn, trenger de ikke legges inn på nytt. Hvis brukeren ikke har vært aktiv i løpet av ett år, må de derimot registreres på nytt. </a:t>
            </a:r>
          </a:p>
        </p:txBody>
      </p:sp>
      <p:pic>
        <p:nvPicPr>
          <p:cNvPr id="5" name="Grafikk 4" descr="Tale kontur">
            <a:extLst>
              <a:ext uri="{FF2B5EF4-FFF2-40B4-BE49-F238E27FC236}">
                <a16:creationId xmlns:a16="http://schemas.microsoft.com/office/drawing/2014/main" id="{7BF4BB17-8A6B-A518-7538-0583720E49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6" name="TekstSylinder 5">
            <a:extLst>
              <a:ext uri="{FF2B5EF4-FFF2-40B4-BE49-F238E27FC236}">
                <a16:creationId xmlns:a16="http://schemas.microsoft.com/office/drawing/2014/main" id="{BEE0FBB1-F9EC-7342-F864-80DA8B3BFA97}"/>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7" name="Grafikk 6" descr="Tale kontur">
            <a:extLst>
              <a:ext uri="{FF2B5EF4-FFF2-40B4-BE49-F238E27FC236}">
                <a16:creationId xmlns:a16="http://schemas.microsoft.com/office/drawing/2014/main" id="{137EE564-AE1A-48C3-F64A-E51B6AA1A4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2974752"/>
            <a:ext cx="1740715" cy="1740715"/>
          </a:xfrm>
          <a:prstGeom prst="rect">
            <a:avLst/>
          </a:prstGeom>
        </p:spPr>
      </p:pic>
      <p:sp>
        <p:nvSpPr>
          <p:cNvPr id="8" name="TekstSylinder 7">
            <a:extLst>
              <a:ext uri="{FF2B5EF4-FFF2-40B4-BE49-F238E27FC236}">
                <a16:creationId xmlns:a16="http://schemas.microsoft.com/office/drawing/2014/main" id="{5990570B-C544-3077-2EC7-472803F4324A}"/>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pic>
        <p:nvPicPr>
          <p:cNvPr id="11" name="Bilde 10" descr="Et bilde som inneholder tekst&#10;&#10;Automatisk generert beskrivelse">
            <a:extLst>
              <a:ext uri="{FF2B5EF4-FFF2-40B4-BE49-F238E27FC236}">
                <a16:creationId xmlns:a16="http://schemas.microsoft.com/office/drawing/2014/main" id="{977D8BF9-8993-34B5-BA16-66413D781E33}"/>
              </a:ext>
            </a:extLst>
          </p:cNvPr>
          <p:cNvPicPr>
            <a:picLocks noChangeAspect="1"/>
          </p:cNvPicPr>
          <p:nvPr/>
        </p:nvPicPr>
        <p:blipFill rotWithShape="1">
          <a:blip r:embed="rId4"/>
          <a:srcRect l="38624" t="4060" r="32228" b="8395"/>
          <a:stretch/>
        </p:blipFill>
        <p:spPr>
          <a:xfrm>
            <a:off x="9297824" y="1085918"/>
            <a:ext cx="2427006" cy="4520725"/>
          </a:xfrm>
          <a:prstGeom prst="rect">
            <a:avLst/>
          </a:prstGeom>
        </p:spPr>
      </p:pic>
    </p:spTree>
    <p:extLst>
      <p:ext uri="{BB962C8B-B14F-4D97-AF65-F5344CB8AC3E}">
        <p14:creationId xmlns:p14="http://schemas.microsoft.com/office/powerpoint/2010/main" val="178009629"/>
      </p:ext>
    </p:extLst>
  </p:cSld>
  <p:clrMapOvr>
    <a:masterClrMapping/>
  </p:clrMapOvr>
  <p:transition spd="slow">
    <p:cove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C21E74BB-3083-5C74-666F-C1E8225FF73A}"/>
              </a:ext>
            </a:extLst>
          </p:cNvPr>
          <p:cNvSpPr txBox="1"/>
          <p:nvPr/>
        </p:nvSpPr>
        <p:spPr>
          <a:xfrm>
            <a:off x="2564235" y="1618399"/>
            <a:ext cx="7063530" cy="3170099"/>
          </a:xfrm>
          <a:prstGeom prst="rect">
            <a:avLst/>
          </a:prstGeom>
          <a:noFill/>
        </p:spPr>
        <p:txBody>
          <a:bodyPr wrap="square">
            <a:spAutoFit/>
          </a:bodyPr>
          <a:lstStyle/>
          <a:p>
            <a:r>
              <a:rPr lang="nb-NO" sz="2000" b="1" dirty="0" err="1">
                <a:latin typeface="MentiText"/>
              </a:rPr>
              <a:t>Betalmeg</a:t>
            </a:r>
            <a:r>
              <a:rPr lang="nb-NO" sz="2000" b="1" dirty="0">
                <a:latin typeface="MentiText"/>
              </a:rPr>
              <a:t> – det står at ansatt eller eksterne bestiller bruker. Hvor skal man bestille denne brukeren? </a:t>
            </a:r>
          </a:p>
          <a:p>
            <a:endParaRPr lang="nb-NO" sz="2000" b="1" dirty="0">
              <a:latin typeface="MentiText"/>
            </a:endParaRPr>
          </a:p>
          <a:p>
            <a:endParaRPr lang="nb-NO" sz="2000" b="1" dirty="0">
              <a:latin typeface="MentiText"/>
            </a:endParaRPr>
          </a:p>
          <a:p>
            <a:endParaRPr lang="nb-NO" sz="2000" b="1" dirty="0">
              <a:latin typeface="MentiText"/>
            </a:endParaRPr>
          </a:p>
          <a:p>
            <a:endParaRPr lang="nb-NO" sz="2000" dirty="0">
              <a:latin typeface="MentiText"/>
            </a:endParaRPr>
          </a:p>
          <a:p>
            <a:r>
              <a:rPr lang="nb-NO" sz="2000" dirty="0">
                <a:latin typeface="MentiText"/>
              </a:rPr>
              <a:t>Se skjema for både ekstern og ansatt på </a:t>
            </a:r>
            <a:r>
              <a:rPr lang="nb-NO" sz="2000" dirty="0">
                <a:latin typeface="MentiText"/>
                <a:hlinkClick r:id="rId2"/>
              </a:rPr>
              <a:t>wikisiden </a:t>
            </a:r>
            <a:r>
              <a:rPr lang="nb-NO" sz="2000" dirty="0" err="1">
                <a:latin typeface="MentiText"/>
                <a:hlinkClick r:id="rId2"/>
              </a:rPr>
              <a:t>Betalmeg</a:t>
            </a:r>
            <a:r>
              <a:rPr lang="nb-NO" sz="2000" dirty="0">
                <a:latin typeface="MentiText"/>
              </a:rPr>
              <a:t>. </a:t>
            </a:r>
          </a:p>
          <a:p>
            <a:endParaRPr lang="nb-NO" sz="2000" dirty="0">
              <a:latin typeface="MentiText"/>
            </a:endParaRPr>
          </a:p>
          <a:p>
            <a:r>
              <a:rPr lang="nb-NO" sz="2000" dirty="0">
                <a:latin typeface="MentiText"/>
              </a:rPr>
              <a:t>Den eksterne kan gjøre dette selv, men det er greit å ha et alternativ for de som ikke får det til.</a:t>
            </a:r>
          </a:p>
        </p:txBody>
      </p:sp>
      <p:pic>
        <p:nvPicPr>
          <p:cNvPr id="5" name="Grafikk 4" descr="Tale kontur">
            <a:extLst>
              <a:ext uri="{FF2B5EF4-FFF2-40B4-BE49-F238E27FC236}">
                <a16:creationId xmlns:a16="http://schemas.microsoft.com/office/drawing/2014/main" id="{7BF4BB17-8A6B-A518-7538-0583720E49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4796" y="1431267"/>
            <a:ext cx="1740715" cy="1740715"/>
          </a:xfrm>
          <a:prstGeom prst="rect">
            <a:avLst/>
          </a:prstGeom>
        </p:spPr>
      </p:pic>
      <p:sp>
        <p:nvSpPr>
          <p:cNvPr id="6" name="TekstSylinder 5">
            <a:extLst>
              <a:ext uri="{FF2B5EF4-FFF2-40B4-BE49-F238E27FC236}">
                <a16:creationId xmlns:a16="http://schemas.microsoft.com/office/drawing/2014/main" id="{BEE0FBB1-F9EC-7342-F864-80DA8B3BFA97}"/>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7" name="Grafikk 6" descr="Tale kontur">
            <a:extLst>
              <a:ext uri="{FF2B5EF4-FFF2-40B4-BE49-F238E27FC236}">
                <a16:creationId xmlns:a16="http://schemas.microsoft.com/office/drawing/2014/main" id="{137EE564-AE1A-48C3-F64A-E51B6AA1A4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6451" y="2974752"/>
            <a:ext cx="1740715" cy="1740715"/>
          </a:xfrm>
          <a:prstGeom prst="rect">
            <a:avLst/>
          </a:prstGeom>
        </p:spPr>
      </p:pic>
      <p:sp>
        <p:nvSpPr>
          <p:cNvPr id="8" name="TekstSylinder 7">
            <a:extLst>
              <a:ext uri="{FF2B5EF4-FFF2-40B4-BE49-F238E27FC236}">
                <a16:creationId xmlns:a16="http://schemas.microsoft.com/office/drawing/2014/main" id="{5990570B-C544-3077-2EC7-472803F4324A}"/>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pic>
        <p:nvPicPr>
          <p:cNvPr id="4" name="Bilde 3">
            <a:extLst>
              <a:ext uri="{FF2B5EF4-FFF2-40B4-BE49-F238E27FC236}">
                <a16:creationId xmlns:a16="http://schemas.microsoft.com/office/drawing/2014/main" id="{6B3ABFAF-066C-2299-2FA5-11000CB57320}"/>
              </a:ext>
            </a:extLst>
          </p:cNvPr>
          <p:cNvPicPr>
            <a:picLocks noChangeAspect="1"/>
          </p:cNvPicPr>
          <p:nvPr/>
        </p:nvPicPr>
        <p:blipFill>
          <a:blip r:embed="rId5"/>
          <a:stretch>
            <a:fillRect/>
          </a:stretch>
        </p:blipFill>
        <p:spPr>
          <a:xfrm>
            <a:off x="8036509" y="2854540"/>
            <a:ext cx="4962851" cy="3075057"/>
          </a:xfrm>
          <a:prstGeom prst="rect">
            <a:avLst/>
          </a:prstGeom>
        </p:spPr>
      </p:pic>
    </p:spTree>
    <p:extLst>
      <p:ext uri="{BB962C8B-B14F-4D97-AF65-F5344CB8AC3E}">
        <p14:creationId xmlns:p14="http://schemas.microsoft.com/office/powerpoint/2010/main" val="1535955288"/>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1011B653-AC13-08EA-90EC-992C515F2537}"/>
              </a:ext>
            </a:extLst>
          </p:cNvPr>
          <p:cNvSpPr txBox="1"/>
          <p:nvPr/>
        </p:nvSpPr>
        <p:spPr>
          <a:xfrm>
            <a:off x="1115736" y="947956"/>
            <a:ext cx="7961152" cy="369332"/>
          </a:xfrm>
          <a:prstGeom prst="rect">
            <a:avLst/>
          </a:prstGeom>
          <a:noFill/>
        </p:spPr>
        <p:txBody>
          <a:bodyPr wrap="square" lIns="91440" tIns="45720" rIns="91440" bIns="45720" rtlCol="0" anchor="t">
            <a:spAutoFit/>
          </a:bodyPr>
          <a:lstStyle/>
          <a:p>
            <a:r>
              <a:rPr lang="nb-NO" b="1"/>
              <a:t>1) En oppdragstaker </a:t>
            </a:r>
            <a:r>
              <a:rPr lang="nb-NO"/>
              <a:t>får først en e-post fra DFØ om å signere kontrakt</a:t>
            </a:r>
          </a:p>
        </p:txBody>
      </p:sp>
      <p:pic>
        <p:nvPicPr>
          <p:cNvPr id="2" name="Picture 3">
            <a:extLst>
              <a:ext uri="{FF2B5EF4-FFF2-40B4-BE49-F238E27FC236}">
                <a16:creationId xmlns:a16="http://schemas.microsoft.com/office/drawing/2014/main" id="{8F56029F-5EFA-5BB0-BB1F-F1832638B6EF}"/>
              </a:ext>
            </a:extLst>
          </p:cNvPr>
          <p:cNvPicPr>
            <a:picLocks noChangeAspect="1"/>
          </p:cNvPicPr>
          <p:nvPr/>
        </p:nvPicPr>
        <p:blipFill>
          <a:blip r:embed="rId2"/>
          <a:stretch>
            <a:fillRect/>
          </a:stretch>
        </p:blipFill>
        <p:spPr>
          <a:xfrm>
            <a:off x="1006791" y="1679210"/>
            <a:ext cx="8900607" cy="4505880"/>
          </a:xfrm>
          <a:prstGeom prst="rect">
            <a:avLst/>
          </a:prstGeom>
        </p:spPr>
      </p:pic>
    </p:spTree>
    <p:extLst>
      <p:ext uri="{BB962C8B-B14F-4D97-AF65-F5344CB8AC3E}">
        <p14:creationId xmlns:p14="http://schemas.microsoft.com/office/powerpoint/2010/main" val="775448712"/>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1011B653-AC13-08EA-90EC-992C515F2537}"/>
              </a:ext>
            </a:extLst>
          </p:cNvPr>
          <p:cNvSpPr txBox="1"/>
          <p:nvPr/>
        </p:nvSpPr>
        <p:spPr>
          <a:xfrm>
            <a:off x="972861" y="643156"/>
            <a:ext cx="8731910" cy="923330"/>
          </a:xfrm>
          <a:prstGeom prst="rect">
            <a:avLst/>
          </a:prstGeom>
          <a:noFill/>
        </p:spPr>
        <p:txBody>
          <a:bodyPr wrap="square" lIns="91440" tIns="45720" rIns="91440" bIns="45720" rtlCol="0" anchor="t">
            <a:spAutoFit/>
          </a:bodyPr>
          <a:lstStyle/>
          <a:p>
            <a:r>
              <a:rPr lang="nb-NO" b="1"/>
              <a:t>1b) En oppdragstaker </a:t>
            </a:r>
            <a:r>
              <a:rPr lang="nb-NO"/>
              <a:t>får en e-post fra DFØ </a:t>
            </a:r>
            <a:r>
              <a:rPr lang="nb-NO" b="1"/>
              <a:t>etter</a:t>
            </a:r>
            <a:r>
              <a:rPr lang="nb-NO"/>
              <a:t> signering av kontrakt. Der får de informasjon om </a:t>
            </a:r>
            <a:r>
              <a:rPr lang="nb-NO" err="1"/>
              <a:t>Betalmeg</a:t>
            </a:r>
            <a:r>
              <a:rPr lang="nb-NO"/>
              <a:t>. </a:t>
            </a:r>
            <a:r>
              <a:rPr lang="nb-NO">
                <a:ea typeface="+mn-lt"/>
                <a:cs typeface="+mn-lt"/>
              </a:rPr>
              <a:t>Denne e-posten mottas når bruker er oppdrettet i SAP fra oppstartsdato på kontrakt.</a:t>
            </a:r>
            <a:endParaRPr lang="en-US">
              <a:cs typeface="Arial" panose="020B0604020202020204"/>
            </a:endParaRPr>
          </a:p>
        </p:txBody>
      </p:sp>
      <p:pic>
        <p:nvPicPr>
          <p:cNvPr id="2" name="Picture 3" descr="Table&#10;&#10;Description automatically generated">
            <a:extLst>
              <a:ext uri="{FF2B5EF4-FFF2-40B4-BE49-F238E27FC236}">
                <a16:creationId xmlns:a16="http://schemas.microsoft.com/office/drawing/2014/main" id="{7866514E-AD7C-3CF3-CF6A-6ED64C92DF4F}"/>
              </a:ext>
            </a:extLst>
          </p:cNvPr>
          <p:cNvPicPr>
            <a:picLocks noChangeAspect="1"/>
          </p:cNvPicPr>
          <p:nvPr/>
        </p:nvPicPr>
        <p:blipFill rotWithShape="1">
          <a:blip r:embed="rId2"/>
          <a:srcRect t="16228"/>
          <a:stretch/>
        </p:blipFill>
        <p:spPr>
          <a:xfrm>
            <a:off x="972861" y="1790699"/>
            <a:ext cx="8933139" cy="4096417"/>
          </a:xfrm>
          <a:prstGeom prst="rect">
            <a:avLst/>
          </a:prstGeom>
        </p:spPr>
      </p:pic>
    </p:spTree>
    <p:extLst>
      <p:ext uri="{BB962C8B-B14F-4D97-AF65-F5344CB8AC3E}">
        <p14:creationId xmlns:p14="http://schemas.microsoft.com/office/powerpoint/2010/main" val="894745870"/>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1011B653-AC13-08EA-90EC-992C515F2537}"/>
              </a:ext>
            </a:extLst>
          </p:cNvPr>
          <p:cNvSpPr txBox="1"/>
          <p:nvPr/>
        </p:nvSpPr>
        <p:spPr>
          <a:xfrm>
            <a:off x="1912270" y="396259"/>
            <a:ext cx="7961152" cy="3693319"/>
          </a:xfrm>
          <a:prstGeom prst="rect">
            <a:avLst/>
          </a:prstGeom>
          <a:noFill/>
        </p:spPr>
        <p:txBody>
          <a:bodyPr wrap="square" lIns="91440" tIns="45720" rIns="91440" bIns="45720" rtlCol="0" anchor="t">
            <a:spAutoFit/>
          </a:bodyPr>
          <a:lstStyle/>
          <a:p>
            <a:r>
              <a:rPr lang="nb-NO" b="1"/>
              <a:t>2) En ekstern som selv skal bestille tilgang til </a:t>
            </a:r>
            <a:r>
              <a:rPr lang="nb-NO" b="1" err="1"/>
              <a:t>Betalmeg</a:t>
            </a:r>
            <a:r>
              <a:rPr lang="nb-NO" b="1"/>
              <a:t> bruker skjemaet </a:t>
            </a:r>
            <a:r>
              <a:rPr lang="nb-NO" b="1" i="0">
                <a:effectLst/>
                <a:latin typeface="Lucida Grande"/>
              </a:rPr>
              <a:t>Bestilling av tilganger til </a:t>
            </a:r>
            <a:r>
              <a:rPr lang="nb-NO" b="1" i="0" err="1">
                <a:effectLst/>
                <a:latin typeface="Lucida Grande"/>
              </a:rPr>
              <a:t>BetalMeg</a:t>
            </a:r>
            <a:r>
              <a:rPr lang="nb-NO" b="1" i="0">
                <a:effectLst/>
                <a:latin typeface="Lucida Grande"/>
              </a:rPr>
              <a:t>-løsningen</a:t>
            </a:r>
            <a:r>
              <a:rPr lang="nb-NO" b="1">
                <a:latin typeface="Lucida Grande"/>
              </a:rPr>
              <a:t>. </a:t>
            </a:r>
            <a:endParaRPr lang="nb-NO" b="1" i="0">
              <a:effectLst/>
              <a:latin typeface="Lucida Grande"/>
            </a:endParaRPr>
          </a:p>
          <a:p>
            <a:br>
              <a:rPr lang="nb-NO" b="1"/>
            </a:br>
            <a:br>
              <a:rPr lang="nb-NO" b="1"/>
            </a:br>
            <a:r>
              <a:rPr lang="nb-NO" b="1"/>
              <a:t> </a:t>
            </a:r>
            <a:endParaRPr lang="nb-NO" b="1">
              <a:cs typeface="Arial"/>
            </a:endParaRPr>
          </a:p>
          <a:p>
            <a:endParaRPr lang="nb-NO"/>
          </a:p>
          <a:p>
            <a:endParaRPr lang="nb-NO"/>
          </a:p>
          <a:p>
            <a:endParaRPr lang="nb-NO"/>
          </a:p>
          <a:p>
            <a:endParaRPr lang="nb-NO"/>
          </a:p>
          <a:p>
            <a:endParaRPr lang="nb-NO"/>
          </a:p>
          <a:p>
            <a:endParaRPr lang="nb-NO"/>
          </a:p>
          <a:p>
            <a:endParaRPr lang="nb-NO"/>
          </a:p>
          <a:p>
            <a:endParaRPr lang="nb-NO"/>
          </a:p>
        </p:txBody>
      </p:sp>
      <p:pic>
        <p:nvPicPr>
          <p:cNvPr id="4" name="Bilde 3">
            <a:extLst>
              <a:ext uri="{FF2B5EF4-FFF2-40B4-BE49-F238E27FC236}">
                <a16:creationId xmlns:a16="http://schemas.microsoft.com/office/drawing/2014/main" id="{F65E94BA-6CAC-7E59-5D32-CAD552E84616}"/>
              </a:ext>
            </a:extLst>
          </p:cNvPr>
          <p:cNvPicPr>
            <a:picLocks noChangeAspect="1"/>
          </p:cNvPicPr>
          <p:nvPr/>
        </p:nvPicPr>
        <p:blipFill rotWithShape="1">
          <a:blip r:embed="rId2"/>
          <a:srcRect l="11353" t="11336" r="76881" b="28935"/>
          <a:stretch/>
        </p:blipFill>
        <p:spPr>
          <a:xfrm>
            <a:off x="2703568" y="1445569"/>
            <a:ext cx="3595232" cy="4907316"/>
          </a:xfrm>
          <a:prstGeom prst="rect">
            <a:avLst/>
          </a:prstGeom>
        </p:spPr>
      </p:pic>
      <p:sp>
        <p:nvSpPr>
          <p:cNvPr id="7" name="TekstSylinder 6">
            <a:extLst>
              <a:ext uri="{FF2B5EF4-FFF2-40B4-BE49-F238E27FC236}">
                <a16:creationId xmlns:a16="http://schemas.microsoft.com/office/drawing/2014/main" id="{71F2E1B1-3135-63C7-E770-221D15DA9816}"/>
              </a:ext>
            </a:extLst>
          </p:cNvPr>
          <p:cNvSpPr txBox="1"/>
          <p:nvPr/>
        </p:nvSpPr>
        <p:spPr>
          <a:xfrm>
            <a:off x="7550092" y="2944536"/>
            <a:ext cx="3473042" cy="369332"/>
          </a:xfrm>
          <a:prstGeom prst="rect">
            <a:avLst/>
          </a:prstGeom>
          <a:noFill/>
        </p:spPr>
        <p:txBody>
          <a:bodyPr wrap="square" rtlCol="0">
            <a:spAutoFit/>
          </a:bodyPr>
          <a:lstStyle/>
          <a:p>
            <a:r>
              <a:rPr lang="nb-NO">
                <a:hlinkClick r:id="rId3"/>
              </a:rPr>
              <a:t>Se hele skjemaet her.</a:t>
            </a:r>
            <a:endParaRPr lang="nb-NO"/>
          </a:p>
        </p:txBody>
      </p:sp>
      <p:sp>
        <p:nvSpPr>
          <p:cNvPr id="2" name="TekstSylinder 1">
            <a:extLst>
              <a:ext uri="{FF2B5EF4-FFF2-40B4-BE49-F238E27FC236}">
                <a16:creationId xmlns:a16="http://schemas.microsoft.com/office/drawing/2014/main" id="{162E0CD6-15C1-E160-85D2-6B89806A2B0E}"/>
              </a:ext>
            </a:extLst>
          </p:cNvPr>
          <p:cNvSpPr txBox="1"/>
          <p:nvPr/>
        </p:nvSpPr>
        <p:spPr>
          <a:xfrm>
            <a:off x="7715250" y="3781425"/>
            <a:ext cx="2949470" cy="1754326"/>
          </a:xfrm>
          <a:prstGeom prst="rect">
            <a:avLst/>
          </a:prstGeom>
          <a:noFill/>
        </p:spPr>
        <p:txBody>
          <a:bodyPr wrap="square" rtlCol="0">
            <a:spAutoFit/>
          </a:bodyPr>
          <a:lstStyle/>
          <a:p>
            <a:r>
              <a:rPr lang="nb-NO" i="1"/>
              <a:t>Obs! Tjenestesenteret kommer til å gjøre noen endringer i skjemaet, for å sikre at alle feltene er relevante for den eksterne som skal fylle det ut. </a:t>
            </a:r>
          </a:p>
        </p:txBody>
      </p:sp>
      <p:pic>
        <p:nvPicPr>
          <p:cNvPr id="6" name="Grafikk 5" descr="Klistrelapper med heldekkende fyll">
            <a:extLst>
              <a:ext uri="{FF2B5EF4-FFF2-40B4-BE49-F238E27FC236}">
                <a16:creationId xmlns:a16="http://schemas.microsoft.com/office/drawing/2014/main" id="{10B4C017-D70F-B83D-8F58-839B498EE0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79968" y="3442027"/>
            <a:ext cx="914400" cy="914400"/>
          </a:xfrm>
          <a:prstGeom prst="rect">
            <a:avLst/>
          </a:prstGeom>
        </p:spPr>
      </p:pic>
    </p:spTree>
    <p:extLst>
      <p:ext uri="{BB962C8B-B14F-4D97-AF65-F5344CB8AC3E}">
        <p14:creationId xmlns:p14="http://schemas.microsoft.com/office/powerpoint/2010/main" val="2645077106"/>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B846A27F-22BF-4BAC-27B8-A9428138FF76}"/>
              </a:ext>
            </a:extLst>
          </p:cNvPr>
          <p:cNvPicPr>
            <a:picLocks noChangeAspect="1"/>
          </p:cNvPicPr>
          <p:nvPr/>
        </p:nvPicPr>
        <p:blipFill rotWithShape="1">
          <a:blip r:embed="rId2"/>
          <a:srcRect l="2725" t="16245" r="76107" b="35626"/>
          <a:stretch/>
        </p:blipFill>
        <p:spPr>
          <a:xfrm>
            <a:off x="2613994" y="1611974"/>
            <a:ext cx="6471284" cy="3952833"/>
          </a:xfrm>
          <a:prstGeom prst="rect">
            <a:avLst/>
          </a:prstGeom>
        </p:spPr>
      </p:pic>
      <p:sp>
        <p:nvSpPr>
          <p:cNvPr id="6" name="TekstSylinder 5">
            <a:extLst>
              <a:ext uri="{FF2B5EF4-FFF2-40B4-BE49-F238E27FC236}">
                <a16:creationId xmlns:a16="http://schemas.microsoft.com/office/drawing/2014/main" id="{90675000-40E2-AB86-3F36-DED4FDCEA195}"/>
              </a:ext>
            </a:extLst>
          </p:cNvPr>
          <p:cNvSpPr txBox="1"/>
          <p:nvPr/>
        </p:nvSpPr>
        <p:spPr>
          <a:xfrm>
            <a:off x="2734810" y="796954"/>
            <a:ext cx="6098797" cy="646331"/>
          </a:xfrm>
          <a:prstGeom prst="rect">
            <a:avLst/>
          </a:prstGeom>
          <a:noFill/>
        </p:spPr>
        <p:txBody>
          <a:bodyPr wrap="square" rtlCol="0">
            <a:spAutoFit/>
          </a:bodyPr>
          <a:lstStyle/>
          <a:p>
            <a:r>
              <a:rPr lang="nb-NO" b="1"/>
              <a:t>Eksterne som skal logge inn:</a:t>
            </a:r>
            <a:br>
              <a:rPr lang="nb-NO" b="1"/>
            </a:br>
            <a:r>
              <a:rPr lang="nb-NO">
                <a:hlinkClick r:id="rId3"/>
              </a:rPr>
              <a:t>Du finner gjennomgang av pålogging på </a:t>
            </a:r>
            <a:r>
              <a:rPr lang="nb-NO" err="1">
                <a:hlinkClick r:id="rId3"/>
              </a:rPr>
              <a:t>DFØs</a:t>
            </a:r>
            <a:r>
              <a:rPr lang="nb-NO">
                <a:hlinkClick r:id="rId3"/>
              </a:rPr>
              <a:t> sider.</a:t>
            </a:r>
            <a:endParaRPr lang="nb-NO"/>
          </a:p>
        </p:txBody>
      </p:sp>
      <p:sp>
        <p:nvSpPr>
          <p:cNvPr id="8" name="TekstSylinder 7">
            <a:extLst>
              <a:ext uri="{FF2B5EF4-FFF2-40B4-BE49-F238E27FC236}">
                <a16:creationId xmlns:a16="http://schemas.microsoft.com/office/drawing/2014/main" id="{50B4BA87-E505-1DBC-0A45-FB326891A720}"/>
              </a:ext>
            </a:extLst>
          </p:cNvPr>
          <p:cNvSpPr txBox="1"/>
          <p:nvPr/>
        </p:nvSpPr>
        <p:spPr>
          <a:xfrm>
            <a:off x="9219501" y="2424418"/>
            <a:ext cx="2516697" cy="1754326"/>
          </a:xfrm>
          <a:prstGeom prst="rect">
            <a:avLst/>
          </a:prstGeom>
          <a:noFill/>
        </p:spPr>
        <p:txBody>
          <a:bodyPr wrap="square" rtlCol="0">
            <a:spAutoFit/>
          </a:bodyPr>
          <a:lstStyle/>
          <a:p>
            <a:r>
              <a:rPr lang="nb-NO" i="1"/>
              <a:t>Obs! DFØ flytter i disse dager filmene fra </a:t>
            </a:r>
            <a:r>
              <a:rPr lang="nb-NO" i="1" err="1"/>
              <a:t>Youtube</a:t>
            </a:r>
            <a:r>
              <a:rPr lang="nb-NO" i="1"/>
              <a:t> til </a:t>
            </a:r>
            <a:r>
              <a:rPr lang="nb-NO" i="1" err="1"/>
              <a:t>Vimeo</a:t>
            </a:r>
            <a:r>
              <a:rPr lang="nb-NO" i="1"/>
              <a:t>. Men du finner dem via </a:t>
            </a:r>
            <a:r>
              <a:rPr lang="nb-NO" i="1" err="1"/>
              <a:t>DFØs</a:t>
            </a:r>
            <a:r>
              <a:rPr lang="nb-NO" i="1"/>
              <a:t> nettsider. </a:t>
            </a:r>
            <a:br>
              <a:rPr lang="nb-NO"/>
            </a:br>
            <a:endParaRPr lang="nb-NO"/>
          </a:p>
        </p:txBody>
      </p:sp>
      <p:pic>
        <p:nvPicPr>
          <p:cNvPr id="2" name="Grafikk 1" descr="Klistrelapper med heldekkende fyll">
            <a:extLst>
              <a:ext uri="{FF2B5EF4-FFF2-40B4-BE49-F238E27FC236}">
                <a16:creationId xmlns:a16="http://schemas.microsoft.com/office/drawing/2014/main" id="{B9968133-70DF-90E5-2037-2F1249F6FD3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7634" y="1764148"/>
            <a:ext cx="914400" cy="914400"/>
          </a:xfrm>
          <a:prstGeom prst="rect">
            <a:avLst/>
          </a:prstGeom>
        </p:spPr>
      </p:pic>
    </p:spTree>
    <p:extLst>
      <p:ext uri="{BB962C8B-B14F-4D97-AF65-F5344CB8AC3E}">
        <p14:creationId xmlns:p14="http://schemas.microsoft.com/office/powerpoint/2010/main" val="4183625351"/>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90675000-40E2-AB86-3F36-DED4FDCEA195}"/>
              </a:ext>
            </a:extLst>
          </p:cNvPr>
          <p:cNvSpPr txBox="1"/>
          <p:nvPr/>
        </p:nvSpPr>
        <p:spPr>
          <a:xfrm>
            <a:off x="2223082" y="828485"/>
            <a:ext cx="6098797" cy="646331"/>
          </a:xfrm>
          <a:prstGeom prst="rect">
            <a:avLst/>
          </a:prstGeom>
          <a:noFill/>
        </p:spPr>
        <p:txBody>
          <a:bodyPr wrap="square" rtlCol="0">
            <a:spAutoFit/>
          </a:bodyPr>
          <a:lstStyle/>
          <a:p>
            <a:r>
              <a:rPr lang="nb-NO" b="1"/>
              <a:t>Eksterne som skal sende reiseregning: </a:t>
            </a:r>
            <a:br>
              <a:rPr lang="nb-NO" b="1"/>
            </a:br>
            <a:r>
              <a:rPr lang="nb-NO">
                <a:hlinkClick r:id="rId2"/>
              </a:rPr>
              <a:t>Du finner gjennomgang av pålogging på </a:t>
            </a:r>
            <a:r>
              <a:rPr lang="nb-NO" err="1">
                <a:hlinkClick r:id="rId2"/>
              </a:rPr>
              <a:t>DFØs</a:t>
            </a:r>
            <a:r>
              <a:rPr lang="nb-NO">
                <a:hlinkClick r:id="rId2"/>
              </a:rPr>
              <a:t> sider.</a:t>
            </a:r>
            <a:endParaRPr lang="nb-NO"/>
          </a:p>
        </p:txBody>
      </p:sp>
      <p:sp>
        <p:nvSpPr>
          <p:cNvPr id="8" name="TekstSylinder 7">
            <a:extLst>
              <a:ext uri="{FF2B5EF4-FFF2-40B4-BE49-F238E27FC236}">
                <a16:creationId xmlns:a16="http://schemas.microsoft.com/office/drawing/2014/main" id="{50B4BA87-E505-1DBC-0A45-FB326891A720}"/>
              </a:ext>
            </a:extLst>
          </p:cNvPr>
          <p:cNvSpPr txBox="1"/>
          <p:nvPr/>
        </p:nvSpPr>
        <p:spPr>
          <a:xfrm>
            <a:off x="9219501" y="2424418"/>
            <a:ext cx="2516697" cy="1754326"/>
          </a:xfrm>
          <a:prstGeom prst="rect">
            <a:avLst/>
          </a:prstGeom>
          <a:noFill/>
        </p:spPr>
        <p:txBody>
          <a:bodyPr wrap="square" rtlCol="0">
            <a:spAutoFit/>
          </a:bodyPr>
          <a:lstStyle/>
          <a:p>
            <a:r>
              <a:rPr lang="nb-NO" i="1"/>
              <a:t>Obs! DFØ flytter i disse dager filmene fra </a:t>
            </a:r>
            <a:r>
              <a:rPr lang="nb-NO" i="1" err="1"/>
              <a:t>Youtube</a:t>
            </a:r>
            <a:r>
              <a:rPr lang="nb-NO" i="1"/>
              <a:t> til </a:t>
            </a:r>
            <a:r>
              <a:rPr lang="nb-NO" i="1" err="1"/>
              <a:t>Vimeo</a:t>
            </a:r>
            <a:r>
              <a:rPr lang="nb-NO" i="1"/>
              <a:t>. Men du finner dem via </a:t>
            </a:r>
            <a:r>
              <a:rPr lang="nb-NO" i="1" err="1"/>
              <a:t>DFØs</a:t>
            </a:r>
            <a:r>
              <a:rPr lang="nb-NO" i="1"/>
              <a:t> nettsider. </a:t>
            </a:r>
            <a:br>
              <a:rPr lang="nb-NO" i="1"/>
            </a:br>
            <a:endParaRPr lang="nb-NO" i="1"/>
          </a:p>
        </p:txBody>
      </p:sp>
      <p:pic>
        <p:nvPicPr>
          <p:cNvPr id="3" name="Bilde 2">
            <a:extLst>
              <a:ext uri="{FF2B5EF4-FFF2-40B4-BE49-F238E27FC236}">
                <a16:creationId xmlns:a16="http://schemas.microsoft.com/office/drawing/2014/main" id="{C1D66DB2-886F-2433-49D3-1C0C03855A1B}"/>
              </a:ext>
            </a:extLst>
          </p:cNvPr>
          <p:cNvPicPr>
            <a:picLocks noChangeAspect="1"/>
          </p:cNvPicPr>
          <p:nvPr/>
        </p:nvPicPr>
        <p:blipFill rotWithShape="1">
          <a:blip r:embed="rId3"/>
          <a:srcRect l="2202" t="15232" r="74885" b="37898"/>
          <a:stretch/>
        </p:blipFill>
        <p:spPr>
          <a:xfrm>
            <a:off x="2223082" y="1870743"/>
            <a:ext cx="6803471" cy="3738848"/>
          </a:xfrm>
          <a:prstGeom prst="rect">
            <a:avLst/>
          </a:prstGeom>
        </p:spPr>
      </p:pic>
      <p:pic>
        <p:nvPicPr>
          <p:cNvPr id="2" name="Grafikk 1" descr="Klistrelapper med heldekkende fyll">
            <a:extLst>
              <a:ext uri="{FF2B5EF4-FFF2-40B4-BE49-F238E27FC236}">
                <a16:creationId xmlns:a16="http://schemas.microsoft.com/office/drawing/2014/main" id="{42533090-58F4-C1A2-D87E-C23AE8601F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14746" y="1719760"/>
            <a:ext cx="914400" cy="914400"/>
          </a:xfrm>
          <a:prstGeom prst="rect">
            <a:avLst/>
          </a:prstGeom>
        </p:spPr>
      </p:pic>
    </p:spTree>
    <p:extLst>
      <p:ext uri="{BB962C8B-B14F-4D97-AF65-F5344CB8AC3E}">
        <p14:creationId xmlns:p14="http://schemas.microsoft.com/office/powerpoint/2010/main" val="360933117"/>
      </p:ext>
    </p:extLst>
  </p:cSld>
  <p:clrMapOvr>
    <a:masterClrMapping/>
  </p:clrMapOvr>
  <p:transition spd="slow">
    <p:cover/>
  </p:transition>
</p:sld>
</file>

<file path=ppt/theme/theme1.xml><?xml version="1.0" encoding="utf-8"?>
<a:theme xmlns:a="http://schemas.openxmlformats.org/drawingml/2006/main" name="NTNU Mal - 2021">
  <a:themeElements>
    <a:clrScheme name="NTNU farger">
      <a:dk1>
        <a:srgbClr val="000000"/>
      </a:dk1>
      <a:lt1>
        <a:srgbClr val="FFFFFF"/>
      </a:lt1>
      <a:dk2>
        <a:srgbClr val="014693"/>
      </a:dk2>
      <a:lt2>
        <a:srgbClr val="D6D7D6"/>
      </a:lt2>
      <a:accent1>
        <a:srgbClr val="59595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okmålmal.pptx" id="{EC071237-0CD5-4256-8352-F3268C457FDA}" vid="{EC63358C-A31B-41CC-A272-3412BF83E7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C28648A522184EA36A2635563BFE17" ma:contentTypeVersion="11" ma:contentTypeDescription="Create a new document." ma:contentTypeScope="" ma:versionID="d1534136fceb264713be298793b8324a">
  <xsd:schema xmlns:xsd="http://www.w3.org/2001/XMLSchema" xmlns:xs="http://www.w3.org/2001/XMLSchema" xmlns:p="http://schemas.microsoft.com/office/2006/metadata/properties" xmlns:ns3="a610463c-cf77-4be4-9cab-a37d6e5b2b79" xmlns:ns4="70404a6c-3db2-4fe3-97dd-ea7ac57d8e39" targetNamespace="http://schemas.microsoft.com/office/2006/metadata/properties" ma:root="true" ma:fieldsID="c67445ad124704675ca10f52264fc10a" ns3:_="" ns4:_="">
    <xsd:import namespace="a610463c-cf77-4be4-9cab-a37d6e5b2b79"/>
    <xsd:import namespace="70404a6c-3db2-4fe3-97dd-ea7ac57d8e3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10463c-cf77-4be4-9cab-a37d6e5b2b7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404a6c-3db2-4fe3-97dd-ea7ac57d8e3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969B56-9208-48E2-BAB9-367A2E0B804F}">
  <ds:schemaRefs>
    <ds:schemaRef ds:uri="http://schemas.microsoft.com/sharepoint/v3/contenttype/forms"/>
  </ds:schemaRefs>
</ds:datastoreItem>
</file>

<file path=customXml/itemProps2.xml><?xml version="1.0" encoding="utf-8"?>
<ds:datastoreItem xmlns:ds="http://schemas.openxmlformats.org/officeDocument/2006/customXml" ds:itemID="{72730278-8214-41FD-8701-84B09B6881A4}">
  <ds:schemaRefs>
    <ds:schemaRef ds:uri="70404a6c-3db2-4fe3-97dd-ea7ac57d8e39"/>
    <ds:schemaRef ds:uri="a610463c-cf77-4be4-9cab-a37d6e5b2b7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A917193-5E94-4372-AFDE-0330C61FFB00}">
  <ds:schemaRefs>
    <ds:schemaRef ds:uri="70404a6c-3db2-4fe3-97dd-ea7ac57d8e39"/>
    <ds:schemaRef ds:uri="a610463c-cf77-4be4-9cab-a37d6e5b2b7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NTNU_mal_widescreen_16_9_bokm</Template>
  <TotalTime>0</TotalTime>
  <Words>2948</Words>
  <Application>Microsoft Office PowerPoint</Application>
  <PresentationFormat>Widescreen</PresentationFormat>
  <Paragraphs>313</Paragraphs>
  <Slides>44</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44</vt:i4>
      </vt:variant>
    </vt:vector>
  </HeadingPairs>
  <TitlesOfParts>
    <vt:vector size="50" baseType="lpstr">
      <vt:lpstr>Arial</vt:lpstr>
      <vt:lpstr>Calibri</vt:lpstr>
      <vt:lpstr>Lucida Grande</vt:lpstr>
      <vt:lpstr>MentiText</vt:lpstr>
      <vt:lpstr>Open Sans</vt:lpstr>
      <vt:lpstr>NTNU Mal - 2021</vt:lpstr>
      <vt:lpstr>PowerPoint-presentasjon</vt:lpstr>
      <vt:lpstr>Dette skjer i dag: Gjennomgang av 12 spørsmål sendt via Menti.  Hold mikrofoner avslått under gjennomgangen.  Eventuelle nye spørsmål tar vi muntlig etter gjennomgangen.  Spørretimen blir tatt opp og publisert på Innsida sammen med presentasjonen: Bott økonomi og lønn - Opplæring      </vt:lpstr>
      <vt:lpstr>Pålogging og brukerreise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Saksbehandling og brukerstøtte</vt:lpstr>
      <vt:lpstr>PowerPoint-presentasjon</vt:lpstr>
      <vt:lpstr>PowerPoint-presentasjon</vt:lpstr>
      <vt:lpstr>PowerPoint-presentasjon</vt:lpstr>
      <vt:lpstr>Reiseregning</vt:lpstr>
      <vt:lpstr>PowerPoint-presentasjon</vt:lpstr>
      <vt:lpstr>PowerPoint-presentasjon</vt:lpstr>
      <vt:lpstr>Studenter i praksis</vt:lpstr>
      <vt:lpstr>PowerPoint-presentasjon</vt:lpstr>
      <vt:lpstr>PowerPoint-presentasjon</vt:lpstr>
      <vt:lpstr>Annet</vt:lpstr>
      <vt:lpstr>PowerPoint-presentasjon</vt:lpstr>
      <vt:lpstr>Muntlige spørsmål i møtet</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Tidligere stilte spørsmål  om Betalmeg </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Kari Klepp</dc:creator>
  <cp:lastModifiedBy>Kari Klepp</cp:lastModifiedBy>
  <cp:revision>1</cp:revision>
  <dcterms:created xsi:type="dcterms:W3CDTF">2023-02-01T11:30:16Z</dcterms:created>
  <dcterms:modified xsi:type="dcterms:W3CDTF">2023-02-15T11:48:57Z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0x010100AAC28648A522184EA36A2635563BFE17</vt:lpwstr>
  </property>
</Properties>
</file>