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66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533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41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51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29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36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557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6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173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480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6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C7960-8DE8-441A-9B22-1555D6E5F65C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FD0C1-7B6B-4608-9233-D6E2A04E8B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986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52355" y="1467198"/>
            <a:ext cx="1464127" cy="125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WP2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52355" y="3962497"/>
            <a:ext cx="1464127" cy="125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35189" y="1467198"/>
            <a:ext cx="1464127" cy="125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WP5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086818" y="3962497"/>
            <a:ext cx="1464127" cy="125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448008" y="1149531"/>
            <a:ext cx="1068976" cy="996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WP6a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448008" y="2403566"/>
            <a:ext cx="1068976" cy="996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WP6b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1709" y="213752"/>
            <a:ext cx="216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Pert Chart eksempler</a:t>
            </a:r>
          </a:p>
        </p:txBody>
      </p:sp>
      <p:cxnSp>
        <p:nvCxnSpPr>
          <p:cNvPr id="4" name="Connector: Elbow 3"/>
          <p:cNvCxnSpPr/>
          <p:nvPr/>
        </p:nvCxnSpPr>
        <p:spPr>
          <a:xfrm>
            <a:off x="1562244" y="3714750"/>
            <a:ext cx="1368906" cy="914400"/>
          </a:xfrm>
          <a:prstGeom prst="bentConnector3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Connector: Elbow 23"/>
          <p:cNvCxnSpPr/>
          <p:nvPr/>
        </p:nvCxnSpPr>
        <p:spPr>
          <a:xfrm flipV="1">
            <a:off x="1457555" y="2150134"/>
            <a:ext cx="1560808" cy="772168"/>
          </a:xfrm>
          <a:prstGeom prst="bentConnector3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Rounded Rectangle 7"/>
          <p:cNvSpPr/>
          <p:nvPr/>
        </p:nvSpPr>
        <p:spPr>
          <a:xfrm>
            <a:off x="1209786" y="2686050"/>
            <a:ext cx="1464127" cy="125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WP1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66207" y="2128505"/>
            <a:ext cx="367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566207" y="4597929"/>
            <a:ext cx="367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767252" y="2902034"/>
            <a:ext cx="0" cy="9384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flipV="1">
            <a:off x="6029049" y="1467198"/>
            <a:ext cx="1301392" cy="6270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>
            <a:off x="6041204" y="2094215"/>
            <a:ext cx="1306652" cy="6270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47130" y="5758627"/>
            <a:ext cx="614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Denne kan dere kopiere og sette inn egne arbeidspakker/delmål</a:t>
            </a:r>
          </a:p>
        </p:txBody>
      </p:sp>
    </p:spTree>
    <p:extLst>
      <p:ext uri="{BB962C8B-B14F-4D97-AF65-F5344CB8AC3E}">
        <p14:creationId xmlns:p14="http://schemas.microsoft.com/office/powerpoint/2010/main" val="397567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sketchbubble.com/media/catalog/product/cache/1/image/720x540/c96a280f94e22e3ee3823dd0a1a87606/p/e/pert-chart-mc-slid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47" y="270328"/>
            <a:ext cx="8020595" cy="601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91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coo.com/assets/site/img/templates/inner/pert_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21" y="1972492"/>
            <a:ext cx="11298704" cy="34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51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-media-cache-ak0.pinimg.com/736x/e1/bd/8c/e1bd8c8b29e4cd6979957bb42e1b16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25" y="1143635"/>
            <a:ext cx="6829425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2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DE4290FC7692147B9D13B395E8DFFBD" ma:contentTypeVersion="13" ma:contentTypeDescription="Opprett et nytt dokument." ma:contentTypeScope="" ma:versionID="37358b6bc26412db358188e3837064fa">
  <xsd:schema xmlns:xsd="http://www.w3.org/2001/XMLSchema" xmlns:xs="http://www.w3.org/2001/XMLSchema" xmlns:p="http://schemas.microsoft.com/office/2006/metadata/properties" xmlns:ns2="44a920d5-4624-419b-b533-4838acbdb760" xmlns:ns3="e0f24fd2-d83c-4673-a67f-3e4fbba454fc" targetNamespace="http://schemas.microsoft.com/office/2006/metadata/properties" ma:root="true" ma:fieldsID="2c5bc72739ef7cc7272ba8290a304652" ns2:_="" ns3:_="">
    <xsd:import namespace="44a920d5-4624-419b-b533-4838acbdb760"/>
    <xsd:import namespace="e0f24fd2-d83c-4673-a67f-3e4fbba45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920d5-4624-419b-b533-4838acbdb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f24fd2-d83c-4673-a67f-3e4fbba454f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E13C99-ADCB-4003-87A4-D4BAE80CA8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34DDA8-96E9-441A-BF86-1F87E66F82CC}"/>
</file>

<file path=customXml/itemProps3.xml><?xml version="1.0" encoding="utf-8"?>
<ds:datastoreItem xmlns:ds="http://schemas.openxmlformats.org/officeDocument/2006/customXml" ds:itemID="{8CCF6ED5-4E55-4728-A622-AA13AF81F2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 Øvrebø Bohnhorst</dc:creator>
  <cp:lastModifiedBy>Maiken Elvestad Gabrielsen</cp:lastModifiedBy>
  <cp:revision>9</cp:revision>
  <dcterms:created xsi:type="dcterms:W3CDTF">2018-05-07T12:33:18Z</dcterms:created>
  <dcterms:modified xsi:type="dcterms:W3CDTF">2022-08-15T08:47:04Z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0x0101003DE4290FC7692147B9D13B395E8DFFBD</vt:lpwstr>
  </property>
</Properties>
</file>