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36"/>
  </p:notesMasterIdLst>
  <p:handoutMasterIdLst>
    <p:handoutMasterId r:id="rId37"/>
  </p:handoutMasterIdLst>
  <p:sldIdLst>
    <p:sldId id="1725" r:id="rId2"/>
    <p:sldId id="1713" r:id="rId3"/>
    <p:sldId id="1731" r:id="rId4"/>
    <p:sldId id="1732" r:id="rId5"/>
    <p:sldId id="1733" r:id="rId6"/>
    <p:sldId id="1735" r:id="rId7"/>
    <p:sldId id="1736" r:id="rId8"/>
    <p:sldId id="1737" r:id="rId9"/>
    <p:sldId id="1738" r:id="rId10"/>
    <p:sldId id="1740" r:id="rId11"/>
    <p:sldId id="1741" r:id="rId12"/>
    <p:sldId id="1742" r:id="rId13"/>
    <p:sldId id="1743" r:id="rId14"/>
    <p:sldId id="1744" r:id="rId15"/>
    <p:sldId id="1745" r:id="rId16"/>
    <p:sldId id="1746" r:id="rId17"/>
    <p:sldId id="1747" r:id="rId18"/>
    <p:sldId id="1748" r:id="rId19"/>
    <p:sldId id="1749" r:id="rId20"/>
    <p:sldId id="1750" r:id="rId21"/>
    <p:sldId id="1752" r:id="rId22"/>
    <p:sldId id="1729" r:id="rId23"/>
    <p:sldId id="1730" r:id="rId24"/>
    <p:sldId id="1776" r:id="rId25"/>
    <p:sldId id="1768" r:id="rId26"/>
    <p:sldId id="1777" r:id="rId27"/>
    <p:sldId id="1769" r:id="rId28"/>
    <p:sldId id="1770" r:id="rId29"/>
    <p:sldId id="1771" r:id="rId30"/>
    <p:sldId id="1779" r:id="rId31"/>
    <p:sldId id="1772" r:id="rId32"/>
    <p:sldId id="1775" r:id="rId33"/>
    <p:sldId id="1774" r:id="rId34"/>
    <p:sldId id="1778" r:id="rId35"/>
  </p:sldIdLst>
  <p:sldSz cx="12192000" cy="6858000"/>
  <p:notesSz cx="6797675" cy="9872663"/>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7" userDrawn="1">
          <p15:clr>
            <a:srgbClr val="A4A3A4"/>
          </p15:clr>
        </p15:guide>
        <p15:guide id="2" pos="438" userDrawn="1">
          <p15:clr>
            <a:srgbClr val="A4A3A4"/>
          </p15:clr>
        </p15:guide>
        <p15:guide id="5" pos="4021" userDrawn="1">
          <p15:clr>
            <a:srgbClr val="A4A3A4"/>
          </p15:clr>
        </p15:guide>
        <p15:guide id="7" orient="horz" pos="9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81"/>
    <a:srgbClr val="4E5DA7"/>
    <a:srgbClr val="4756A4"/>
    <a:srgbClr val="FAFAF8"/>
    <a:srgbClr val="D4DADC"/>
    <a:srgbClr val="00A5AA"/>
    <a:srgbClr val="DE5523"/>
    <a:srgbClr val="3D80BE"/>
    <a:srgbClr val="007434"/>
    <a:srgbClr val="D4EC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68" autoAdjust="0"/>
    <p:restoredTop sz="96374" autoAdjust="0"/>
  </p:normalViewPr>
  <p:slideViewPr>
    <p:cSldViewPr snapToGrid="0">
      <p:cViewPr varScale="1">
        <p:scale>
          <a:sx n="163" d="100"/>
          <a:sy n="163" d="100"/>
        </p:scale>
        <p:origin x="2946" y="150"/>
      </p:cViewPr>
      <p:guideLst>
        <p:guide orient="horz" pos="3317"/>
        <p:guide pos="438"/>
        <p:guide pos="4021"/>
        <p:guide orient="horz" pos="95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93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11BF5F-9B5E-4A61-B321-72E32560B239}"/>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pPr rtl="0"/>
            <a:endParaRPr lang="en-US"/>
          </a:p>
        </p:txBody>
      </p:sp>
      <p:sp>
        <p:nvSpPr>
          <p:cNvPr id="3" name="Date Placeholder 2">
            <a:extLst>
              <a:ext uri="{FF2B5EF4-FFF2-40B4-BE49-F238E27FC236}">
                <a16:creationId xmlns:a16="http://schemas.microsoft.com/office/drawing/2014/main" id="{93C366C2-4D01-4962-8E2D-2437E4EA14FF}"/>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pPr rtl="0"/>
            <a:r>
              <a:rPr lang="en-US"/>
              <a:t>8/22/2019</a:t>
            </a:r>
          </a:p>
        </p:txBody>
      </p:sp>
      <p:sp>
        <p:nvSpPr>
          <p:cNvPr id="4" name="Footer Placeholder 3">
            <a:extLst>
              <a:ext uri="{FF2B5EF4-FFF2-40B4-BE49-F238E27FC236}">
                <a16:creationId xmlns:a16="http://schemas.microsoft.com/office/drawing/2014/main" id="{D774447E-66D8-4460-8CDC-A8FF59139F28}"/>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a:extLst>
              <a:ext uri="{FF2B5EF4-FFF2-40B4-BE49-F238E27FC236}">
                <a16:creationId xmlns:a16="http://schemas.microsoft.com/office/drawing/2014/main" id="{8B1F16CF-0E4D-4F18-8F70-F47538C5D5D9}"/>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pPr rtl="0"/>
            <a:fld id="{0EB4826C-8D82-4FD7-BD7D-5A4EF20F622A}" type="slidenum">
              <a:rPr lang="en-US" smtClean="0"/>
              <a:t>‹#›</a:t>
            </a:fld>
            <a:endParaRPr lang="en-US"/>
          </a:p>
        </p:txBody>
      </p:sp>
    </p:spTree>
    <p:extLst>
      <p:ext uri="{BB962C8B-B14F-4D97-AF65-F5344CB8AC3E}">
        <p14:creationId xmlns:p14="http://schemas.microsoft.com/office/powerpoint/2010/main" val="2800618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pPr rtl="0"/>
            <a:r>
              <a:rPr lang="en-US"/>
              <a:t>8/22/2019</a:t>
            </a:r>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pPr rtl="0"/>
            <a:fld id="{351AF163-23AD-49DE-B979-37C9F2698D44}" type="slidenum">
              <a:rPr lang="en-US" smtClean="0"/>
              <a:t>‹#›</a:t>
            </a:fld>
            <a:endParaRPr lang="en-US"/>
          </a:p>
        </p:txBody>
      </p:sp>
    </p:spTree>
    <p:extLst>
      <p:ext uri="{BB962C8B-B14F-4D97-AF65-F5344CB8AC3E}">
        <p14:creationId xmlns:p14="http://schemas.microsoft.com/office/powerpoint/2010/main" val="4001968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6024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419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628DE85F-A49F-4D4C-8D78-799212E249B2}" type="slidenum">
              <a:rPr lang="en-GB" smtClean="0"/>
              <a:t>11</a:t>
            </a:fld>
            <a:endParaRPr lang="en-GB"/>
          </a:p>
        </p:txBody>
      </p:sp>
    </p:spTree>
    <p:extLst>
      <p:ext uri="{BB962C8B-B14F-4D97-AF65-F5344CB8AC3E}">
        <p14:creationId xmlns:p14="http://schemas.microsoft.com/office/powerpoint/2010/main" val="1291311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0603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0926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2323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4184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7428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628DE85F-A49F-4D4C-8D78-799212E249B2}" type="slidenum">
              <a:rPr lang="en-GB" smtClean="0"/>
              <a:t>17</a:t>
            </a:fld>
            <a:endParaRPr lang="en-GB"/>
          </a:p>
        </p:txBody>
      </p:sp>
    </p:spTree>
    <p:extLst>
      <p:ext uri="{BB962C8B-B14F-4D97-AF65-F5344CB8AC3E}">
        <p14:creationId xmlns:p14="http://schemas.microsoft.com/office/powerpoint/2010/main" val="4024460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18</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1296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19</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265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628DE85F-A49F-4D4C-8D78-799212E249B2}" type="slidenum">
              <a:rPr lang="en-GB" smtClean="0"/>
              <a:t>2</a:t>
            </a:fld>
            <a:endParaRPr lang="en-GB"/>
          </a:p>
        </p:txBody>
      </p:sp>
    </p:spTree>
    <p:extLst>
      <p:ext uri="{BB962C8B-B14F-4D97-AF65-F5344CB8AC3E}">
        <p14:creationId xmlns:p14="http://schemas.microsoft.com/office/powerpoint/2010/main" val="837852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20</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2823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21</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9510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628DE85F-A49F-4D4C-8D78-799212E249B2}" type="slidenum">
              <a:rPr lang="en-GB" smtClean="0"/>
              <a:t>22</a:t>
            </a:fld>
            <a:endParaRPr lang="en-GB"/>
          </a:p>
        </p:txBody>
      </p:sp>
    </p:spTree>
    <p:extLst>
      <p:ext uri="{BB962C8B-B14F-4D97-AF65-F5344CB8AC3E}">
        <p14:creationId xmlns:p14="http://schemas.microsoft.com/office/powerpoint/2010/main" val="4202665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628DE85F-A49F-4D4C-8D78-799212E249B2}" type="slidenum">
              <a:rPr lang="en-GB" smtClean="0"/>
              <a:t>23</a:t>
            </a:fld>
            <a:endParaRPr lang="en-GB"/>
          </a:p>
        </p:txBody>
      </p:sp>
    </p:spTree>
    <p:extLst>
      <p:ext uri="{BB962C8B-B14F-4D97-AF65-F5344CB8AC3E}">
        <p14:creationId xmlns:p14="http://schemas.microsoft.com/office/powerpoint/2010/main" val="2280058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628DE85F-A49F-4D4C-8D78-799212E249B2}" type="slidenum">
              <a:rPr lang="en-GB" smtClean="0"/>
              <a:t>24</a:t>
            </a:fld>
            <a:endParaRPr lang="en-GB"/>
          </a:p>
        </p:txBody>
      </p:sp>
    </p:spTree>
    <p:extLst>
      <p:ext uri="{BB962C8B-B14F-4D97-AF65-F5344CB8AC3E}">
        <p14:creationId xmlns:p14="http://schemas.microsoft.com/office/powerpoint/2010/main" val="3407479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628DE85F-A49F-4D4C-8D78-799212E249B2}" type="slidenum">
              <a:rPr lang="en-GB" smtClean="0"/>
              <a:t>25</a:t>
            </a:fld>
            <a:endParaRPr lang="en-GB"/>
          </a:p>
        </p:txBody>
      </p:sp>
    </p:spTree>
    <p:extLst>
      <p:ext uri="{BB962C8B-B14F-4D97-AF65-F5344CB8AC3E}">
        <p14:creationId xmlns:p14="http://schemas.microsoft.com/office/powerpoint/2010/main" val="3971957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628DE85F-A49F-4D4C-8D78-799212E249B2}" type="slidenum">
              <a:rPr lang="en-GB" smtClean="0"/>
              <a:t>26</a:t>
            </a:fld>
            <a:endParaRPr lang="en-GB"/>
          </a:p>
        </p:txBody>
      </p:sp>
    </p:spTree>
    <p:extLst>
      <p:ext uri="{BB962C8B-B14F-4D97-AF65-F5344CB8AC3E}">
        <p14:creationId xmlns:p14="http://schemas.microsoft.com/office/powerpoint/2010/main" val="567811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628DE85F-A49F-4D4C-8D78-799212E249B2}" type="slidenum">
              <a:rPr lang="en-GB" smtClean="0"/>
              <a:t>27</a:t>
            </a:fld>
            <a:endParaRPr lang="en-GB"/>
          </a:p>
        </p:txBody>
      </p:sp>
    </p:spTree>
    <p:extLst>
      <p:ext uri="{BB962C8B-B14F-4D97-AF65-F5344CB8AC3E}">
        <p14:creationId xmlns:p14="http://schemas.microsoft.com/office/powerpoint/2010/main" val="3826983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628DE85F-A49F-4D4C-8D78-799212E249B2}" type="slidenum">
              <a:rPr lang="en-GB" smtClean="0"/>
              <a:t>28</a:t>
            </a:fld>
            <a:endParaRPr lang="en-GB"/>
          </a:p>
        </p:txBody>
      </p:sp>
    </p:spTree>
    <p:extLst>
      <p:ext uri="{BB962C8B-B14F-4D97-AF65-F5344CB8AC3E}">
        <p14:creationId xmlns:p14="http://schemas.microsoft.com/office/powerpoint/2010/main" val="2386824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628DE85F-A49F-4D4C-8D78-799212E249B2}" type="slidenum">
              <a:rPr lang="en-GB" smtClean="0"/>
              <a:t>29</a:t>
            </a:fld>
            <a:endParaRPr lang="en-GB"/>
          </a:p>
        </p:txBody>
      </p:sp>
    </p:spTree>
    <p:extLst>
      <p:ext uri="{BB962C8B-B14F-4D97-AF65-F5344CB8AC3E}">
        <p14:creationId xmlns:p14="http://schemas.microsoft.com/office/powerpoint/2010/main" val="431729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628DE85F-A49F-4D4C-8D78-799212E249B2}" type="slidenum">
              <a:rPr lang="en-GB" smtClean="0"/>
              <a:t>3</a:t>
            </a:fld>
            <a:endParaRPr lang="en-GB"/>
          </a:p>
        </p:txBody>
      </p:sp>
    </p:spTree>
    <p:extLst>
      <p:ext uri="{BB962C8B-B14F-4D97-AF65-F5344CB8AC3E}">
        <p14:creationId xmlns:p14="http://schemas.microsoft.com/office/powerpoint/2010/main" val="104942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628DE85F-A49F-4D4C-8D78-799212E249B2}" type="slidenum">
              <a:rPr lang="en-GB" smtClean="0"/>
              <a:t>30</a:t>
            </a:fld>
            <a:endParaRPr lang="en-GB"/>
          </a:p>
        </p:txBody>
      </p:sp>
    </p:spTree>
    <p:extLst>
      <p:ext uri="{BB962C8B-B14F-4D97-AF65-F5344CB8AC3E}">
        <p14:creationId xmlns:p14="http://schemas.microsoft.com/office/powerpoint/2010/main" val="1595925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628DE85F-A49F-4D4C-8D78-799212E249B2}" type="slidenum">
              <a:rPr lang="en-GB" smtClean="0"/>
              <a:t>31</a:t>
            </a:fld>
            <a:endParaRPr lang="en-GB"/>
          </a:p>
        </p:txBody>
      </p:sp>
    </p:spTree>
    <p:extLst>
      <p:ext uri="{BB962C8B-B14F-4D97-AF65-F5344CB8AC3E}">
        <p14:creationId xmlns:p14="http://schemas.microsoft.com/office/powerpoint/2010/main" val="2108711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628DE85F-A49F-4D4C-8D78-799212E249B2}" type="slidenum">
              <a:rPr lang="en-GB" smtClean="0"/>
              <a:t>32</a:t>
            </a:fld>
            <a:endParaRPr lang="en-GB"/>
          </a:p>
        </p:txBody>
      </p:sp>
    </p:spTree>
    <p:extLst>
      <p:ext uri="{BB962C8B-B14F-4D97-AF65-F5344CB8AC3E}">
        <p14:creationId xmlns:p14="http://schemas.microsoft.com/office/powerpoint/2010/main" val="27659125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628DE85F-A49F-4D4C-8D78-799212E249B2}" type="slidenum">
              <a:rPr lang="en-GB" smtClean="0"/>
              <a:t>33</a:t>
            </a:fld>
            <a:endParaRPr lang="en-GB"/>
          </a:p>
        </p:txBody>
      </p:sp>
    </p:spTree>
    <p:extLst>
      <p:ext uri="{BB962C8B-B14F-4D97-AF65-F5344CB8AC3E}">
        <p14:creationId xmlns:p14="http://schemas.microsoft.com/office/powerpoint/2010/main" val="380148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628DE85F-A49F-4D4C-8D78-799212E249B2}" type="slidenum">
              <a:rPr lang="en-GB" smtClean="0"/>
              <a:t>34</a:t>
            </a:fld>
            <a:endParaRPr lang="en-GB"/>
          </a:p>
        </p:txBody>
      </p:sp>
    </p:spTree>
    <p:extLst>
      <p:ext uri="{BB962C8B-B14F-4D97-AF65-F5344CB8AC3E}">
        <p14:creationId xmlns:p14="http://schemas.microsoft.com/office/powerpoint/2010/main" val="247588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7903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7918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8596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720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6686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0513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8"/>
            <a:ext cx="11529295" cy="615397"/>
          </a:xfrm>
        </p:spPr>
        <p:txBody>
          <a:bodyPr rtlCol="0"/>
          <a:lstStyle>
            <a:lvl1pPr>
              <a:defRPr baseline="0"/>
            </a:lvl1pPr>
          </a:lstStyle>
          <a:p>
            <a:pPr rtl="0"/>
            <a:r>
              <a:rPr lang="en-GB"/>
              <a:t>Click to add emphasis part of title</a:t>
            </a:r>
          </a:p>
        </p:txBody>
      </p:sp>
      <p:sp>
        <p:nvSpPr>
          <p:cNvPr id="8" name="Text Placeholder 7"/>
          <p:cNvSpPr>
            <a:spLocks noGrp="1"/>
          </p:cNvSpPr>
          <p:nvPr>
            <p:ph type="body" sz="quarter" idx="13" hasCustomPrompt="1"/>
          </p:nvPr>
        </p:nvSpPr>
        <p:spPr>
          <a:xfrm>
            <a:off x="312001" y="331098"/>
            <a:ext cx="8957556" cy="590215"/>
          </a:xfrm>
        </p:spPr>
        <p:txBody>
          <a:bodyPr rtlCol="0" anchor="b">
            <a:noAutofit/>
          </a:bodyPr>
          <a:lstStyle>
            <a:lvl1pPr marL="0" indent="0">
              <a:buNone/>
              <a:defRPr sz="2533" b="0" baseline="0">
                <a:solidFill>
                  <a:schemeClr val="bg2"/>
                </a:solidFill>
              </a:defRPr>
            </a:lvl1pPr>
          </a:lstStyle>
          <a:p>
            <a:pPr lvl="0" rtl="0"/>
            <a:r>
              <a:rPr lang="en-GB"/>
              <a:t>CLICK TO ADD TAG LINE OR BEGINNING OF TITLE</a:t>
            </a:r>
            <a:endParaRPr lang="en-GB" dirty="0"/>
          </a:p>
        </p:txBody>
      </p:sp>
      <p:sp>
        <p:nvSpPr>
          <p:cNvPr id="7" name="Text Placeholder 6"/>
          <p:cNvSpPr>
            <a:spLocks noGrp="1"/>
          </p:cNvSpPr>
          <p:nvPr>
            <p:ph type="body" sz="quarter" idx="16" hasCustomPrompt="1"/>
          </p:nvPr>
        </p:nvSpPr>
        <p:spPr>
          <a:xfrm>
            <a:off x="299465" y="5620954"/>
            <a:ext cx="8957433" cy="424383"/>
          </a:xfrm>
        </p:spPr>
        <p:txBody>
          <a:bodyPr rtlCol="0" anchor="b">
            <a:normAutofit/>
          </a:bodyPr>
          <a:lstStyle>
            <a:lvl1pPr algn="l">
              <a:lnSpc>
                <a:spcPct val="95000"/>
              </a:lnSpc>
              <a:spcBef>
                <a:spcPts val="272"/>
              </a:spcBef>
              <a:defRPr sz="1333" cap="none" baseline="0">
                <a:solidFill>
                  <a:schemeClr val="bg2">
                    <a:lumMod val="50000"/>
                  </a:schemeClr>
                </a:solidFill>
              </a:defRPr>
            </a:lvl1pPr>
          </a:lstStyle>
          <a:p>
            <a:pPr lvl="0" rtl="0"/>
            <a:r>
              <a:rPr lang="en-GB"/>
              <a:t>Question and Base</a:t>
            </a:r>
            <a:endParaRPr lang="en-GB" dirty="0"/>
          </a:p>
        </p:txBody>
      </p:sp>
    </p:spTree>
    <p:extLst>
      <p:ext uri="{BB962C8B-B14F-4D97-AF65-F5344CB8AC3E}">
        <p14:creationId xmlns:p14="http://schemas.microsoft.com/office/powerpoint/2010/main" val="185317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381829" y="1497131"/>
            <a:ext cx="5467465" cy="3656447"/>
          </a:xfrm>
        </p:spPr>
        <p:txBody>
          <a:bodyPr rtlCol="0" anchor="ctr">
            <a:normAutofit/>
          </a:bodyPr>
          <a:lstStyle>
            <a:lvl1pPr marL="0" indent="0" algn="l">
              <a:buNone/>
              <a:defRPr sz="3600" b="1" baseline="0">
                <a:solidFill>
                  <a:schemeClr val="tx1"/>
                </a:solidFill>
              </a:defRPr>
            </a:lvl1pPr>
            <a:lvl2pPr marL="4320" indent="0" algn="l">
              <a:spcBef>
                <a:spcPts val="0"/>
              </a:spcBef>
              <a:buNone/>
              <a:tabLst/>
              <a:defRPr sz="2933" baseline="0">
                <a:solidFill>
                  <a:schemeClr val="bg2"/>
                </a:solidFill>
              </a:defRPr>
            </a:lvl2pPr>
            <a:lvl3pPr marL="1232345" indent="0" algn="ctr">
              <a:buNone/>
              <a:defRPr>
                <a:solidFill>
                  <a:schemeClr val="tx1">
                    <a:tint val="75000"/>
                  </a:schemeClr>
                </a:solidFill>
              </a:defRPr>
            </a:lvl3pPr>
            <a:lvl4pPr marL="1848516" indent="0" algn="ctr">
              <a:buNone/>
              <a:defRPr>
                <a:solidFill>
                  <a:schemeClr val="tx1">
                    <a:tint val="75000"/>
                  </a:schemeClr>
                </a:solidFill>
              </a:defRPr>
            </a:lvl4pPr>
            <a:lvl5pPr marL="2464690" indent="0" algn="ctr">
              <a:buNone/>
              <a:defRPr>
                <a:solidFill>
                  <a:schemeClr val="tx1">
                    <a:tint val="75000"/>
                  </a:schemeClr>
                </a:solidFill>
              </a:defRPr>
            </a:lvl5pPr>
            <a:lvl6pPr marL="3080862" indent="0" algn="ctr">
              <a:buNone/>
              <a:defRPr>
                <a:solidFill>
                  <a:schemeClr val="tx1">
                    <a:tint val="75000"/>
                  </a:schemeClr>
                </a:solidFill>
              </a:defRPr>
            </a:lvl6pPr>
            <a:lvl7pPr marL="3697036" indent="0" algn="ctr">
              <a:buNone/>
              <a:defRPr>
                <a:solidFill>
                  <a:schemeClr val="tx1">
                    <a:tint val="75000"/>
                  </a:schemeClr>
                </a:solidFill>
              </a:defRPr>
            </a:lvl7pPr>
            <a:lvl8pPr marL="4313207" indent="0" algn="ctr">
              <a:buNone/>
              <a:defRPr>
                <a:solidFill>
                  <a:schemeClr val="tx1">
                    <a:tint val="75000"/>
                  </a:schemeClr>
                </a:solidFill>
              </a:defRPr>
            </a:lvl8pPr>
            <a:lvl9pPr marL="4929378" indent="0" algn="ctr">
              <a:buNone/>
              <a:defRPr>
                <a:solidFill>
                  <a:schemeClr val="tx1">
                    <a:tint val="75000"/>
                  </a:schemeClr>
                </a:solidFill>
              </a:defRPr>
            </a:lvl9pPr>
          </a:lstStyle>
          <a:p>
            <a:pPr rtl="0"/>
            <a:r>
              <a:rPr lang="en-GB"/>
              <a:t>Slide Title</a:t>
            </a:r>
          </a:p>
          <a:p>
            <a:pPr lvl="1" rtl="0"/>
            <a:r>
              <a:rPr lang="en-GB"/>
              <a:t>Lorem ipsum dolor sit amet, consectetuer adipiscing elit. Maecenas porttitor congue massa</a:t>
            </a:r>
            <a:endParaRPr lang="en-US" dirty="0"/>
          </a:p>
        </p:txBody>
      </p:sp>
      <p:sp>
        <p:nvSpPr>
          <p:cNvPr id="6" name="Picture Placeholder 5"/>
          <p:cNvSpPr>
            <a:spLocks noGrp="1"/>
          </p:cNvSpPr>
          <p:nvPr>
            <p:ph type="pic" sz="quarter" idx="15"/>
          </p:nvPr>
        </p:nvSpPr>
        <p:spPr>
          <a:xfrm>
            <a:off x="0" y="-11954"/>
            <a:ext cx="5856941"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rtlCol="0"/>
          <a:lstStyle/>
          <a:p>
            <a:pPr rtl="0"/>
            <a:r>
              <a:rPr lang="en-GB"/>
              <a:t>Click icon to add picture</a:t>
            </a:r>
          </a:p>
        </p:txBody>
      </p:sp>
    </p:spTree>
    <p:extLst>
      <p:ext uri="{BB962C8B-B14F-4D97-AF65-F5344CB8AC3E}">
        <p14:creationId xmlns:p14="http://schemas.microsoft.com/office/powerpoint/2010/main" val="2441820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8584221" cy="6858000"/>
          </a:xfrm>
        </p:spPr>
        <p:txBody>
          <a:bodyPr rtlCol="0"/>
          <a:lstStyle/>
          <a:p>
            <a:pPr rtl="0"/>
            <a:r>
              <a:rPr lang="en-GB"/>
              <a:t>Click icon to add picture</a:t>
            </a:r>
          </a:p>
        </p:txBody>
      </p:sp>
      <p:sp>
        <p:nvSpPr>
          <p:cNvPr id="17" name="Rectangle 16"/>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rtl="0"/>
            <a:endParaRPr lang="en-GB" sz="2400"/>
          </a:p>
        </p:txBody>
      </p:sp>
      <p:sp>
        <p:nvSpPr>
          <p:cNvPr id="2" name="Title 1"/>
          <p:cNvSpPr>
            <a:spLocks noGrp="1"/>
          </p:cNvSpPr>
          <p:nvPr>
            <p:ph type="ctrTitle" hasCustomPrompt="1"/>
          </p:nvPr>
        </p:nvSpPr>
        <p:spPr>
          <a:xfrm>
            <a:off x="8988129" y="2848514"/>
            <a:ext cx="2861167" cy="997196"/>
          </a:xfrm>
        </p:spPr>
        <p:txBody>
          <a:bodyPr rtlCol="0" anchor="ctr"/>
          <a:lstStyle>
            <a:lvl1pPr>
              <a:defRPr sz="3600" cap="all" baseline="0"/>
            </a:lvl1pPr>
          </a:lstStyle>
          <a:p>
            <a:pPr rtl="0"/>
            <a:r>
              <a:rPr lang="en-GB"/>
              <a:t>Title title title title</a:t>
            </a:r>
            <a:endParaRPr lang="en-US" dirty="0"/>
          </a:p>
        </p:txBody>
      </p:sp>
      <p:sp>
        <p:nvSpPr>
          <p:cNvPr id="7" name="Rectangle 6"/>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rtl="0"/>
            <a:endParaRPr lang="en-GB" sz="2400"/>
          </a:p>
        </p:txBody>
      </p:sp>
      <p:sp>
        <p:nvSpPr>
          <p:cNvPr id="8" name="Rectangle 7"/>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rtl="0"/>
            <a:endParaRPr lang="en-GB" sz="2400"/>
          </a:p>
        </p:txBody>
      </p:sp>
      <p:sp>
        <p:nvSpPr>
          <p:cNvPr id="9" name="TextBox 8"/>
          <p:cNvSpPr txBox="1"/>
          <p:nvPr/>
        </p:nvSpPr>
        <p:spPr>
          <a:xfrm>
            <a:off x="329749" y="6212273"/>
            <a:ext cx="747175" cy="329039"/>
          </a:xfrm>
          <a:prstGeom prst="rect">
            <a:avLst/>
          </a:prstGeom>
        </p:spPr>
        <p:txBody>
          <a:bodyPr vert="horz" wrap="square" lIns="0" tIns="0" rIns="0" bIns="0" rtlCol="0" anchor="b">
            <a:noAutofit/>
          </a:bodyPr>
          <a:lstStyle/>
          <a:p>
            <a:pPr marL="4320" rtl="0">
              <a:spcBef>
                <a:spcPts val="1088"/>
              </a:spcBef>
            </a:pPr>
            <a:fld id="{5575D932-8F50-448D-A3FF-976A850649DE}" type="slidenum">
              <a:rPr lang="en-GB" sz="933" smtClean="0">
                <a:solidFill>
                  <a:schemeClr val="bg2"/>
                </a:solidFill>
              </a:rPr>
              <a:pPr marL="4320">
                <a:spcBef>
                  <a:spcPts val="1088"/>
                </a:spcBef>
              </a:pPr>
              <a:t>‹#›</a:t>
            </a:fld>
            <a:endParaRPr lang="en-GB" sz="933" dirty="0">
              <a:solidFill>
                <a:schemeClr val="bg2"/>
              </a:solidFill>
            </a:endParaRPr>
          </a:p>
        </p:txBody>
      </p:sp>
      <p:sp>
        <p:nvSpPr>
          <p:cNvPr id="10" name="Rectangle 9"/>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rtl="0"/>
            <a:endParaRPr lang="en-GB" sz="2400"/>
          </a:p>
        </p:txBody>
      </p:sp>
      <p:sp>
        <p:nvSpPr>
          <p:cNvPr id="11" name="TextBox 10"/>
          <p:cNvSpPr txBox="1"/>
          <p:nvPr/>
        </p:nvSpPr>
        <p:spPr>
          <a:xfrm>
            <a:off x="329749" y="6212273"/>
            <a:ext cx="747175" cy="329039"/>
          </a:xfrm>
          <a:prstGeom prst="rect">
            <a:avLst/>
          </a:prstGeom>
        </p:spPr>
        <p:txBody>
          <a:bodyPr vert="horz" wrap="square" lIns="0" tIns="0" rIns="0" bIns="0" rtlCol="0" anchor="b">
            <a:noAutofit/>
          </a:bodyPr>
          <a:lstStyle/>
          <a:p>
            <a:pPr marL="4320" rtl="0">
              <a:spcBef>
                <a:spcPts val="1088"/>
              </a:spcBef>
            </a:pPr>
            <a:fld id="{5575D932-8F50-448D-A3FF-976A850649DE}" type="slidenum">
              <a:rPr lang="en-GB" sz="933" smtClean="0">
                <a:solidFill>
                  <a:schemeClr val="bg2"/>
                </a:solidFill>
              </a:rPr>
              <a:pPr marL="4320">
                <a:spcBef>
                  <a:spcPts val="1088"/>
                </a:spcBef>
              </a:pPr>
              <a:t>‹#›</a:t>
            </a:fld>
            <a:endParaRPr lang="en-GB" sz="933" dirty="0">
              <a:solidFill>
                <a:schemeClr val="bg2"/>
              </a:solidFill>
            </a:endParaRPr>
          </a:p>
        </p:txBody>
      </p:sp>
      <p:sp>
        <p:nvSpPr>
          <p:cNvPr id="12" name="Rectangle 11"/>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rtl="0"/>
            <a:endParaRPr lang="en-GB" sz="2400"/>
          </a:p>
        </p:txBody>
      </p:sp>
      <p:sp>
        <p:nvSpPr>
          <p:cNvPr id="13" name="TextBox 12"/>
          <p:cNvSpPr txBox="1"/>
          <p:nvPr/>
        </p:nvSpPr>
        <p:spPr>
          <a:xfrm>
            <a:off x="329749" y="6212273"/>
            <a:ext cx="747175" cy="329039"/>
          </a:xfrm>
          <a:prstGeom prst="rect">
            <a:avLst/>
          </a:prstGeom>
        </p:spPr>
        <p:txBody>
          <a:bodyPr vert="horz" wrap="square" lIns="0" tIns="0" rIns="0" bIns="0" rtlCol="0" anchor="b">
            <a:noAutofit/>
          </a:bodyPr>
          <a:lstStyle/>
          <a:p>
            <a:pPr marL="4320" rtl="0">
              <a:spcBef>
                <a:spcPts val="1088"/>
              </a:spcBef>
            </a:pPr>
            <a:fld id="{5575D932-8F50-448D-A3FF-976A850649DE}" type="slidenum">
              <a:rPr lang="en-GB" sz="933" smtClean="0">
                <a:solidFill>
                  <a:schemeClr val="bg2"/>
                </a:solidFill>
              </a:rPr>
              <a:pPr marL="4320">
                <a:spcBef>
                  <a:spcPts val="1088"/>
                </a:spcBef>
              </a:pPr>
              <a:t>‹#›</a:t>
            </a:fld>
            <a:endParaRPr lang="en-GB" sz="933" dirty="0">
              <a:solidFill>
                <a:schemeClr val="bg2"/>
              </a:solidFill>
            </a:endParaRPr>
          </a:p>
        </p:txBody>
      </p:sp>
      <p:sp>
        <p:nvSpPr>
          <p:cNvPr id="14" name="Rectangle 13"/>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rtl="0"/>
            <a:endParaRPr lang="en-GB" sz="2400"/>
          </a:p>
        </p:txBody>
      </p:sp>
      <p:sp>
        <p:nvSpPr>
          <p:cNvPr id="15" name="TextBox 14"/>
          <p:cNvSpPr txBox="1"/>
          <p:nvPr/>
        </p:nvSpPr>
        <p:spPr>
          <a:xfrm>
            <a:off x="329749" y="6212273"/>
            <a:ext cx="747175" cy="329039"/>
          </a:xfrm>
          <a:prstGeom prst="rect">
            <a:avLst/>
          </a:prstGeom>
        </p:spPr>
        <p:txBody>
          <a:bodyPr vert="horz" wrap="square" lIns="0" tIns="0" rIns="0" bIns="0" rtlCol="0" anchor="b">
            <a:noAutofit/>
          </a:bodyPr>
          <a:lstStyle/>
          <a:p>
            <a:pPr marL="4320" rtl="0">
              <a:spcBef>
                <a:spcPts val="1088"/>
              </a:spcBef>
            </a:pPr>
            <a:fld id="{5575D932-8F50-448D-A3FF-976A850649DE}" type="slidenum">
              <a:rPr lang="en-GB" sz="933" smtClean="0">
                <a:solidFill>
                  <a:schemeClr val="bg2"/>
                </a:solidFill>
              </a:rPr>
              <a:pPr marL="4320">
                <a:spcBef>
                  <a:spcPts val="1088"/>
                </a:spcBef>
              </a:pPr>
              <a:t>‹#›</a:t>
            </a:fld>
            <a:endParaRPr lang="en-GB" sz="933" dirty="0">
              <a:solidFill>
                <a:schemeClr val="bg2"/>
              </a:solidFill>
            </a:endParaRPr>
          </a:p>
        </p:txBody>
      </p:sp>
      <p:sp>
        <p:nvSpPr>
          <p:cNvPr id="16" name="Rectangle 15"/>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rtl="0"/>
            <a:endParaRPr lang="en-GB" sz="2400"/>
          </a:p>
        </p:txBody>
      </p:sp>
      <p:sp>
        <p:nvSpPr>
          <p:cNvPr id="19" name="TextBox 18"/>
          <p:cNvSpPr txBox="1"/>
          <p:nvPr/>
        </p:nvSpPr>
        <p:spPr>
          <a:xfrm>
            <a:off x="329749" y="6212273"/>
            <a:ext cx="747175" cy="329039"/>
          </a:xfrm>
          <a:prstGeom prst="rect">
            <a:avLst/>
          </a:prstGeom>
        </p:spPr>
        <p:txBody>
          <a:bodyPr vert="horz" wrap="square" lIns="0" tIns="0" rIns="0" bIns="0" rtlCol="0" anchor="b">
            <a:noAutofit/>
          </a:bodyPr>
          <a:lstStyle/>
          <a:p>
            <a:pPr marL="4320" rtl="0">
              <a:spcBef>
                <a:spcPts val="1088"/>
              </a:spcBef>
            </a:pPr>
            <a:fld id="{5575D932-8F50-448D-A3FF-976A850649DE}" type="slidenum">
              <a:rPr lang="en-GB" sz="933" smtClean="0">
                <a:solidFill>
                  <a:schemeClr val="bg2"/>
                </a:solidFill>
              </a:rPr>
              <a:pPr marL="4320">
                <a:spcBef>
                  <a:spcPts val="1088"/>
                </a:spcBef>
              </a:pPr>
              <a:t>‹#›</a:t>
            </a:fld>
            <a:endParaRPr lang="en-GB" sz="933" dirty="0">
              <a:solidFill>
                <a:schemeClr val="bg2"/>
              </a:solidFill>
            </a:endParaRPr>
          </a:p>
        </p:txBody>
      </p:sp>
      <p:sp>
        <p:nvSpPr>
          <p:cNvPr id="20" name="Rectangle 19"/>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rtl="0"/>
            <a:endParaRPr lang="en-GB" sz="2400"/>
          </a:p>
        </p:txBody>
      </p:sp>
      <p:sp>
        <p:nvSpPr>
          <p:cNvPr id="21" name="TextBox 20"/>
          <p:cNvSpPr txBox="1"/>
          <p:nvPr/>
        </p:nvSpPr>
        <p:spPr>
          <a:xfrm>
            <a:off x="329749" y="6212273"/>
            <a:ext cx="747175" cy="329039"/>
          </a:xfrm>
          <a:prstGeom prst="rect">
            <a:avLst/>
          </a:prstGeom>
        </p:spPr>
        <p:txBody>
          <a:bodyPr vert="horz" wrap="square" lIns="0" tIns="0" rIns="0" bIns="0" rtlCol="0" anchor="b">
            <a:noAutofit/>
          </a:bodyPr>
          <a:lstStyle/>
          <a:p>
            <a:pPr marL="4320" rtl="0">
              <a:spcBef>
                <a:spcPts val="1088"/>
              </a:spcBef>
            </a:pPr>
            <a:fld id="{5575D932-8F50-448D-A3FF-976A850649DE}" type="slidenum">
              <a:rPr lang="en-GB" sz="933" smtClean="0">
                <a:solidFill>
                  <a:schemeClr val="bg2"/>
                </a:solidFill>
              </a:rPr>
              <a:pPr marL="4320">
                <a:spcBef>
                  <a:spcPts val="1088"/>
                </a:spcBef>
              </a:pPr>
              <a:t>‹#›</a:t>
            </a:fld>
            <a:endParaRPr lang="en-GB" sz="933" dirty="0">
              <a:solidFill>
                <a:schemeClr val="bg2"/>
              </a:solidFill>
            </a:endParaRPr>
          </a:p>
        </p:txBody>
      </p:sp>
      <p:sp>
        <p:nvSpPr>
          <p:cNvPr id="22" name="Rectangle 21"/>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rtl="0"/>
            <a:endParaRPr lang="en-GB" sz="2400"/>
          </a:p>
        </p:txBody>
      </p:sp>
      <p:sp>
        <p:nvSpPr>
          <p:cNvPr id="23" name="TextBox 22"/>
          <p:cNvSpPr txBox="1"/>
          <p:nvPr/>
        </p:nvSpPr>
        <p:spPr>
          <a:xfrm>
            <a:off x="329749" y="6212273"/>
            <a:ext cx="747175" cy="329039"/>
          </a:xfrm>
          <a:prstGeom prst="rect">
            <a:avLst/>
          </a:prstGeom>
        </p:spPr>
        <p:txBody>
          <a:bodyPr vert="horz" wrap="square" lIns="0" tIns="0" rIns="0" bIns="0" rtlCol="0" anchor="b">
            <a:noAutofit/>
          </a:bodyPr>
          <a:lstStyle/>
          <a:p>
            <a:pPr marL="4320" rtl="0">
              <a:spcBef>
                <a:spcPts val="1088"/>
              </a:spcBef>
            </a:pPr>
            <a:fld id="{5575D932-8F50-448D-A3FF-976A850649DE}" type="slidenum">
              <a:rPr lang="en-GB" sz="933" smtClean="0">
                <a:solidFill>
                  <a:schemeClr val="bg2"/>
                </a:solidFill>
              </a:rPr>
              <a:pPr marL="4320">
                <a:spcBef>
                  <a:spcPts val="1088"/>
                </a:spcBef>
              </a:pPr>
              <a:t>‹#›</a:t>
            </a:fld>
            <a:endParaRPr lang="en-GB" sz="933" dirty="0">
              <a:solidFill>
                <a:schemeClr val="bg2"/>
              </a:solidFill>
            </a:endParaRPr>
          </a:p>
        </p:txBody>
      </p:sp>
      <p:sp>
        <p:nvSpPr>
          <p:cNvPr id="24" name="Rectangle 23"/>
          <p:cNvSpPr/>
          <p:nvPr userDrawn="1"/>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rtl="0"/>
            <a:endParaRPr lang="en-GB" sz="2400"/>
          </a:p>
        </p:txBody>
      </p:sp>
      <p:sp>
        <p:nvSpPr>
          <p:cNvPr id="25" name="TextBox 24"/>
          <p:cNvSpPr txBox="1"/>
          <p:nvPr userDrawn="1"/>
        </p:nvSpPr>
        <p:spPr>
          <a:xfrm>
            <a:off x="329749" y="6212273"/>
            <a:ext cx="747175" cy="329039"/>
          </a:xfrm>
          <a:prstGeom prst="rect">
            <a:avLst/>
          </a:prstGeom>
        </p:spPr>
        <p:txBody>
          <a:bodyPr vert="horz" wrap="square" lIns="0" tIns="0" rIns="0" bIns="0" rtlCol="0" anchor="b">
            <a:noAutofit/>
          </a:bodyPr>
          <a:lstStyle/>
          <a:p>
            <a:pPr marL="4320" rtl="0">
              <a:spcBef>
                <a:spcPts val="1088"/>
              </a:spcBef>
            </a:pPr>
            <a:fld id="{5575D932-8F50-448D-A3FF-976A850649DE}" type="slidenum">
              <a:rPr lang="en-GB" sz="933" smtClean="0">
                <a:solidFill>
                  <a:schemeClr val="bg2"/>
                </a:solidFill>
              </a:rPr>
              <a:pPr marL="4320">
                <a:spcBef>
                  <a:spcPts val="1088"/>
                </a:spcBef>
              </a:pPr>
              <a:t>‹#›</a:t>
            </a:fld>
            <a:endParaRPr lang="en-GB" sz="933" dirty="0">
              <a:solidFill>
                <a:schemeClr val="bg2"/>
              </a:solidFill>
            </a:endParaRPr>
          </a:p>
        </p:txBody>
      </p:sp>
    </p:spTree>
    <p:extLst>
      <p:ext uri="{BB962C8B-B14F-4D97-AF65-F5344CB8AC3E}">
        <p14:creationId xmlns:p14="http://schemas.microsoft.com/office/powerpoint/2010/main" val="1155544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rtl="0"/>
            <a:endParaRPr lang="en-GB" sz="2400"/>
          </a:p>
        </p:txBody>
      </p:sp>
      <p:sp>
        <p:nvSpPr>
          <p:cNvPr id="2" name="Title 1"/>
          <p:cNvSpPr>
            <a:spLocks noGrp="1"/>
          </p:cNvSpPr>
          <p:nvPr>
            <p:ph type="ctrTitle" hasCustomPrompt="1"/>
          </p:nvPr>
        </p:nvSpPr>
        <p:spPr>
          <a:xfrm>
            <a:off x="8988129" y="2848514"/>
            <a:ext cx="2861167" cy="997196"/>
          </a:xfrm>
        </p:spPr>
        <p:txBody>
          <a:bodyPr rtlCol="0" anchor="ctr"/>
          <a:lstStyle>
            <a:lvl1pPr>
              <a:defRPr sz="3600" cap="all" baseline="0"/>
            </a:lvl1pPr>
          </a:lstStyle>
          <a:p>
            <a:pPr rtl="0"/>
            <a:r>
              <a:rPr lang="en-GB"/>
              <a:t>Title title title title</a:t>
            </a:r>
            <a:endParaRPr lang="en-US" dirty="0"/>
          </a:p>
        </p:txBody>
      </p:sp>
      <p:sp>
        <p:nvSpPr>
          <p:cNvPr id="7" name="Rectangle 6"/>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rtl="0"/>
            <a:endParaRPr lang="en-GB" sz="2400"/>
          </a:p>
        </p:txBody>
      </p:sp>
      <p:sp>
        <p:nvSpPr>
          <p:cNvPr id="8" name="Rectangle 7"/>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rtl="0"/>
            <a:endParaRPr lang="en-GB" sz="2400"/>
          </a:p>
        </p:txBody>
      </p:sp>
      <p:sp>
        <p:nvSpPr>
          <p:cNvPr id="9" name="TextBox 8"/>
          <p:cNvSpPr txBox="1"/>
          <p:nvPr/>
        </p:nvSpPr>
        <p:spPr>
          <a:xfrm>
            <a:off x="329749" y="6212273"/>
            <a:ext cx="747175" cy="329039"/>
          </a:xfrm>
          <a:prstGeom prst="rect">
            <a:avLst/>
          </a:prstGeom>
        </p:spPr>
        <p:txBody>
          <a:bodyPr vert="horz" wrap="square" lIns="0" tIns="0" rIns="0" bIns="0" rtlCol="0" anchor="b">
            <a:noAutofit/>
          </a:bodyPr>
          <a:lstStyle/>
          <a:p>
            <a:pPr marL="4320" rtl="0">
              <a:spcBef>
                <a:spcPts val="1088"/>
              </a:spcBef>
            </a:pPr>
            <a:fld id="{5575D932-8F50-448D-A3FF-976A850649DE}" type="slidenum">
              <a:rPr lang="en-GB" sz="933" smtClean="0">
                <a:solidFill>
                  <a:schemeClr val="bg2"/>
                </a:solidFill>
              </a:rPr>
              <a:pPr marL="4320">
                <a:spcBef>
                  <a:spcPts val="1088"/>
                </a:spcBef>
              </a:pPr>
              <a:t>‹#›</a:t>
            </a:fld>
            <a:endParaRPr lang="en-GB" sz="933" dirty="0">
              <a:solidFill>
                <a:schemeClr val="bg2"/>
              </a:solidFill>
            </a:endParaRPr>
          </a:p>
        </p:txBody>
      </p:sp>
      <p:sp>
        <p:nvSpPr>
          <p:cNvPr id="10" name="Rectangle 9"/>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rtl="0"/>
            <a:endParaRPr lang="en-GB" sz="2400"/>
          </a:p>
        </p:txBody>
      </p:sp>
      <p:sp>
        <p:nvSpPr>
          <p:cNvPr id="11" name="TextBox 10"/>
          <p:cNvSpPr txBox="1"/>
          <p:nvPr/>
        </p:nvSpPr>
        <p:spPr>
          <a:xfrm>
            <a:off x="329749" y="6212273"/>
            <a:ext cx="747175" cy="329039"/>
          </a:xfrm>
          <a:prstGeom prst="rect">
            <a:avLst/>
          </a:prstGeom>
        </p:spPr>
        <p:txBody>
          <a:bodyPr vert="horz" wrap="square" lIns="0" tIns="0" rIns="0" bIns="0" rtlCol="0" anchor="b">
            <a:noAutofit/>
          </a:bodyPr>
          <a:lstStyle/>
          <a:p>
            <a:pPr marL="4320" rtl="0">
              <a:spcBef>
                <a:spcPts val="1088"/>
              </a:spcBef>
            </a:pPr>
            <a:fld id="{5575D932-8F50-448D-A3FF-976A850649DE}" type="slidenum">
              <a:rPr lang="en-GB" sz="933" smtClean="0">
                <a:solidFill>
                  <a:schemeClr val="bg2"/>
                </a:solidFill>
              </a:rPr>
              <a:pPr marL="4320">
                <a:spcBef>
                  <a:spcPts val="1088"/>
                </a:spcBef>
              </a:pPr>
              <a:t>‹#›</a:t>
            </a:fld>
            <a:endParaRPr lang="en-GB" sz="933" dirty="0">
              <a:solidFill>
                <a:schemeClr val="bg2"/>
              </a:solidFill>
            </a:endParaRPr>
          </a:p>
        </p:txBody>
      </p:sp>
      <p:sp>
        <p:nvSpPr>
          <p:cNvPr id="12" name="Rectangle 11"/>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rtl="0"/>
            <a:endParaRPr lang="en-GB" sz="2400"/>
          </a:p>
        </p:txBody>
      </p:sp>
      <p:sp>
        <p:nvSpPr>
          <p:cNvPr id="13" name="TextBox 12"/>
          <p:cNvSpPr txBox="1"/>
          <p:nvPr/>
        </p:nvSpPr>
        <p:spPr>
          <a:xfrm>
            <a:off x="329749" y="6212273"/>
            <a:ext cx="747175" cy="329039"/>
          </a:xfrm>
          <a:prstGeom prst="rect">
            <a:avLst/>
          </a:prstGeom>
        </p:spPr>
        <p:txBody>
          <a:bodyPr vert="horz" wrap="square" lIns="0" tIns="0" rIns="0" bIns="0" rtlCol="0" anchor="b">
            <a:noAutofit/>
          </a:bodyPr>
          <a:lstStyle/>
          <a:p>
            <a:pPr marL="4320" rtl="0">
              <a:spcBef>
                <a:spcPts val="1088"/>
              </a:spcBef>
            </a:pPr>
            <a:fld id="{5575D932-8F50-448D-A3FF-976A850649DE}" type="slidenum">
              <a:rPr lang="en-GB" sz="933" smtClean="0">
                <a:solidFill>
                  <a:schemeClr val="bg2"/>
                </a:solidFill>
              </a:rPr>
              <a:pPr marL="4320">
                <a:spcBef>
                  <a:spcPts val="1088"/>
                </a:spcBef>
              </a:pPr>
              <a:t>‹#›</a:t>
            </a:fld>
            <a:endParaRPr lang="en-GB" sz="933" dirty="0">
              <a:solidFill>
                <a:schemeClr val="bg2"/>
              </a:solidFill>
            </a:endParaRPr>
          </a:p>
        </p:txBody>
      </p:sp>
      <p:sp>
        <p:nvSpPr>
          <p:cNvPr id="14" name="Rectangle 13"/>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rtl="0"/>
            <a:endParaRPr lang="en-GB" sz="2400"/>
          </a:p>
        </p:txBody>
      </p:sp>
      <p:sp>
        <p:nvSpPr>
          <p:cNvPr id="15" name="TextBox 14"/>
          <p:cNvSpPr txBox="1"/>
          <p:nvPr/>
        </p:nvSpPr>
        <p:spPr>
          <a:xfrm>
            <a:off x="329749" y="6212273"/>
            <a:ext cx="747175" cy="329039"/>
          </a:xfrm>
          <a:prstGeom prst="rect">
            <a:avLst/>
          </a:prstGeom>
        </p:spPr>
        <p:txBody>
          <a:bodyPr vert="horz" wrap="square" lIns="0" tIns="0" rIns="0" bIns="0" rtlCol="0" anchor="b">
            <a:noAutofit/>
          </a:bodyPr>
          <a:lstStyle/>
          <a:p>
            <a:pPr marL="4320" rtl="0">
              <a:spcBef>
                <a:spcPts val="1088"/>
              </a:spcBef>
            </a:pPr>
            <a:fld id="{5575D932-8F50-448D-A3FF-976A850649DE}" type="slidenum">
              <a:rPr lang="en-GB" sz="933" smtClean="0">
                <a:solidFill>
                  <a:schemeClr val="bg2"/>
                </a:solidFill>
              </a:rPr>
              <a:pPr marL="4320">
                <a:spcBef>
                  <a:spcPts val="1088"/>
                </a:spcBef>
              </a:pPr>
              <a:t>‹#›</a:t>
            </a:fld>
            <a:endParaRPr lang="en-GB" sz="933" dirty="0">
              <a:solidFill>
                <a:schemeClr val="bg2"/>
              </a:solidFill>
            </a:endParaRPr>
          </a:p>
        </p:txBody>
      </p:sp>
      <p:sp>
        <p:nvSpPr>
          <p:cNvPr id="16" name="Rectangle 15"/>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rtl="0"/>
            <a:endParaRPr lang="en-GB" sz="2400"/>
          </a:p>
        </p:txBody>
      </p:sp>
      <p:sp>
        <p:nvSpPr>
          <p:cNvPr id="19" name="TextBox 18"/>
          <p:cNvSpPr txBox="1"/>
          <p:nvPr/>
        </p:nvSpPr>
        <p:spPr>
          <a:xfrm>
            <a:off x="329749" y="6212273"/>
            <a:ext cx="747175" cy="329039"/>
          </a:xfrm>
          <a:prstGeom prst="rect">
            <a:avLst/>
          </a:prstGeom>
        </p:spPr>
        <p:txBody>
          <a:bodyPr vert="horz" wrap="square" lIns="0" tIns="0" rIns="0" bIns="0" rtlCol="0" anchor="b">
            <a:noAutofit/>
          </a:bodyPr>
          <a:lstStyle/>
          <a:p>
            <a:pPr marL="4320" rtl="0">
              <a:spcBef>
                <a:spcPts val="1088"/>
              </a:spcBef>
            </a:pPr>
            <a:fld id="{5575D932-8F50-448D-A3FF-976A850649DE}" type="slidenum">
              <a:rPr lang="en-GB" sz="933" smtClean="0">
                <a:solidFill>
                  <a:schemeClr val="bg2"/>
                </a:solidFill>
              </a:rPr>
              <a:pPr marL="4320">
                <a:spcBef>
                  <a:spcPts val="1088"/>
                </a:spcBef>
              </a:pPr>
              <a:t>‹#›</a:t>
            </a:fld>
            <a:endParaRPr lang="en-GB" sz="933" dirty="0">
              <a:solidFill>
                <a:schemeClr val="bg2"/>
              </a:solidFill>
            </a:endParaRPr>
          </a:p>
        </p:txBody>
      </p:sp>
      <p:sp>
        <p:nvSpPr>
          <p:cNvPr id="20" name="Rectangle 19"/>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rtl="0"/>
            <a:endParaRPr lang="en-GB" sz="2400"/>
          </a:p>
        </p:txBody>
      </p:sp>
      <p:sp>
        <p:nvSpPr>
          <p:cNvPr id="21" name="TextBox 20"/>
          <p:cNvSpPr txBox="1"/>
          <p:nvPr/>
        </p:nvSpPr>
        <p:spPr>
          <a:xfrm>
            <a:off x="329749" y="6212273"/>
            <a:ext cx="747175" cy="329039"/>
          </a:xfrm>
          <a:prstGeom prst="rect">
            <a:avLst/>
          </a:prstGeom>
        </p:spPr>
        <p:txBody>
          <a:bodyPr vert="horz" wrap="square" lIns="0" tIns="0" rIns="0" bIns="0" rtlCol="0" anchor="b">
            <a:noAutofit/>
          </a:bodyPr>
          <a:lstStyle/>
          <a:p>
            <a:pPr marL="4320" rtl="0">
              <a:spcBef>
                <a:spcPts val="1088"/>
              </a:spcBef>
            </a:pPr>
            <a:fld id="{5575D932-8F50-448D-A3FF-976A850649DE}" type="slidenum">
              <a:rPr lang="en-GB" sz="933" smtClean="0">
                <a:solidFill>
                  <a:schemeClr val="bg2"/>
                </a:solidFill>
              </a:rPr>
              <a:pPr marL="4320">
                <a:spcBef>
                  <a:spcPts val="1088"/>
                </a:spcBef>
              </a:pPr>
              <a:t>‹#›</a:t>
            </a:fld>
            <a:endParaRPr lang="en-GB" sz="933" dirty="0">
              <a:solidFill>
                <a:schemeClr val="bg2"/>
              </a:solidFill>
            </a:endParaRPr>
          </a:p>
        </p:txBody>
      </p:sp>
      <p:sp>
        <p:nvSpPr>
          <p:cNvPr id="22" name="Rectangle 21"/>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rtl="0"/>
            <a:endParaRPr lang="en-GB" sz="2400"/>
          </a:p>
        </p:txBody>
      </p:sp>
      <p:sp>
        <p:nvSpPr>
          <p:cNvPr id="23" name="TextBox 22"/>
          <p:cNvSpPr txBox="1"/>
          <p:nvPr/>
        </p:nvSpPr>
        <p:spPr>
          <a:xfrm>
            <a:off x="329749" y="6212273"/>
            <a:ext cx="747175" cy="329039"/>
          </a:xfrm>
          <a:prstGeom prst="rect">
            <a:avLst/>
          </a:prstGeom>
        </p:spPr>
        <p:txBody>
          <a:bodyPr vert="horz" wrap="square" lIns="0" tIns="0" rIns="0" bIns="0" rtlCol="0" anchor="b">
            <a:noAutofit/>
          </a:bodyPr>
          <a:lstStyle/>
          <a:p>
            <a:pPr marL="4320" rtl="0">
              <a:spcBef>
                <a:spcPts val="1088"/>
              </a:spcBef>
            </a:pPr>
            <a:fld id="{5575D932-8F50-448D-A3FF-976A850649DE}" type="slidenum">
              <a:rPr lang="en-GB" sz="933" smtClean="0">
                <a:solidFill>
                  <a:schemeClr val="bg2"/>
                </a:solidFill>
              </a:rPr>
              <a:pPr marL="4320">
                <a:spcBef>
                  <a:spcPts val="1088"/>
                </a:spcBef>
              </a:pPr>
              <a:t>‹#›</a:t>
            </a:fld>
            <a:endParaRPr lang="en-GB" sz="933" dirty="0">
              <a:solidFill>
                <a:schemeClr val="bg2"/>
              </a:solidFill>
            </a:endParaRPr>
          </a:p>
        </p:txBody>
      </p:sp>
      <p:sp>
        <p:nvSpPr>
          <p:cNvPr id="24" name="Rectangle 23"/>
          <p:cNvSpPr/>
          <p:nvPr userDrawn="1"/>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rtl="0"/>
            <a:endParaRPr lang="en-GB" sz="2400"/>
          </a:p>
        </p:txBody>
      </p:sp>
      <p:sp>
        <p:nvSpPr>
          <p:cNvPr id="25" name="TextBox 24"/>
          <p:cNvSpPr txBox="1"/>
          <p:nvPr userDrawn="1"/>
        </p:nvSpPr>
        <p:spPr>
          <a:xfrm>
            <a:off x="329749" y="6212273"/>
            <a:ext cx="747175" cy="329039"/>
          </a:xfrm>
          <a:prstGeom prst="rect">
            <a:avLst/>
          </a:prstGeom>
        </p:spPr>
        <p:txBody>
          <a:bodyPr vert="horz" wrap="square" lIns="0" tIns="0" rIns="0" bIns="0" rtlCol="0" anchor="b">
            <a:noAutofit/>
          </a:bodyPr>
          <a:lstStyle/>
          <a:p>
            <a:pPr marL="4320" rtl="0">
              <a:spcBef>
                <a:spcPts val="1088"/>
              </a:spcBef>
            </a:pPr>
            <a:fld id="{5575D932-8F50-448D-A3FF-976A850649DE}" type="slidenum">
              <a:rPr lang="en-GB" sz="933" smtClean="0">
                <a:solidFill>
                  <a:schemeClr val="bg2"/>
                </a:solidFill>
              </a:rPr>
              <a:pPr marL="4320">
                <a:spcBef>
                  <a:spcPts val="1088"/>
                </a:spcBef>
              </a:pPr>
              <a:t>‹#›</a:t>
            </a:fld>
            <a:endParaRPr lang="en-GB" sz="933" dirty="0">
              <a:solidFill>
                <a:schemeClr val="bg2"/>
              </a:solidFill>
            </a:endParaRPr>
          </a:p>
        </p:txBody>
      </p:sp>
      <p:sp>
        <p:nvSpPr>
          <p:cNvPr id="4" name="Picture Placeholder 3"/>
          <p:cNvSpPr>
            <a:spLocks noGrp="1"/>
          </p:cNvSpPr>
          <p:nvPr>
            <p:ph type="pic" sz="quarter" idx="10"/>
          </p:nvPr>
        </p:nvSpPr>
        <p:spPr>
          <a:xfrm>
            <a:off x="0" y="0"/>
            <a:ext cx="8453717" cy="68580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rtlCol="0"/>
          <a:lstStyle/>
          <a:p>
            <a:pPr rtl="0"/>
            <a:r>
              <a:rPr lang="en-GB"/>
              <a:t>Click icon to add picture</a:t>
            </a:r>
          </a:p>
        </p:txBody>
      </p:sp>
    </p:spTree>
    <p:extLst>
      <p:ext uri="{BB962C8B-B14F-4D97-AF65-F5344CB8AC3E}">
        <p14:creationId xmlns:p14="http://schemas.microsoft.com/office/powerpoint/2010/main" val="1039228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ub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001" y="2047037"/>
            <a:ext cx="4759348" cy="1356388"/>
          </a:xfrm>
        </p:spPr>
        <p:txBody>
          <a:bodyPr rtlCol="0" anchor="ctr"/>
          <a:lstStyle>
            <a:lvl1pPr>
              <a:defRPr sz="4933" baseline="0"/>
            </a:lvl1pPr>
          </a:lstStyle>
          <a:p>
            <a:pPr rtl="0"/>
            <a:r>
              <a:rPr lang="en-GB"/>
              <a:t>Subject</a:t>
            </a:r>
            <a:r>
              <a:rPr lang="en-US" dirty="0"/>
              <a:t/>
            </a:r>
            <a:br>
              <a:rPr lang="en-US" dirty="0"/>
            </a:br>
            <a:r>
              <a:rPr lang="en-GB"/>
              <a:t>Title</a:t>
            </a:r>
          </a:p>
        </p:txBody>
      </p:sp>
      <p:sp>
        <p:nvSpPr>
          <p:cNvPr id="3" name="Subtitle 2"/>
          <p:cNvSpPr>
            <a:spLocks noGrp="1"/>
          </p:cNvSpPr>
          <p:nvPr>
            <p:ph type="subTitle" idx="1" hasCustomPrompt="1"/>
          </p:nvPr>
        </p:nvSpPr>
        <p:spPr>
          <a:xfrm>
            <a:off x="312001" y="3632697"/>
            <a:ext cx="4759348" cy="2422039"/>
          </a:xfrm>
        </p:spPr>
        <p:txBody>
          <a:bodyPr rtlCol="0"/>
          <a:lstStyle>
            <a:lvl1pPr marL="0" indent="0" algn="l">
              <a:buNone/>
              <a:defRPr baseline="0">
                <a:solidFill>
                  <a:schemeClr val="bg2"/>
                </a:solidFill>
              </a:defRPr>
            </a:lvl1pPr>
            <a:lvl2pPr marL="4320" indent="0" algn="l">
              <a:spcBef>
                <a:spcPts val="1088"/>
              </a:spcBef>
              <a:buNone/>
              <a:tabLst/>
              <a:defRPr baseline="0">
                <a:solidFill>
                  <a:schemeClr val="tx1"/>
                </a:solidFill>
              </a:defRPr>
            </a:lvl2pPr>
            <a:lvl3pPr marL="1232345" indent="0" algn="ctr">
              <a:buNone/>
              <a:defRPr>
                <a:solidFill>
                  <a:schemeClr val="tx1">
                    <a:tint val="75000"/>
                  </a:schemeClr>
                </a:solidFill>
              </a:defRPr>
            </a:lvl3pPr>
            <a:lvl4pPr marL="1848516" indent="0" algn="ctr">
              <a:buNone/>
              <a:defRPr>
                <a:solidFill>
                  <a:schemeClr val="tx1">
                    <a:tint val="75000"/>
                  </a:schemeClr>
                </a:solidFill>
              </a:defRPr>
            </a:lvl4pPr>
            <a:lvl5pPr marL="2464690" indent="0" algn="ctr">
              <a:buNone/>
              <a:defRPr>
                <a:solidFill>
                  <a:schemeClr val="tx1">
                    <a:tint val="75000"/>
                  </a:schemeClr>
                </a:solidFill>
              </a:defRPr>
            </a:lvl5pPr>
            <a:lvl6pPr marL="3080862" indent="0" algn="ctr">
              <a:buNone/>
              <a:defRPr>
                <a:solidFill>
                  <a:schemeClr val="tx1">
                    <a:tint val="75000"/>
                  </a:schemeClr>
                </a:solidFill>
              </a:defRPr>
            </a:lvl6pPr>
            <a:lvl7pPr marL="3697036" indent="0" algn="ctr">
              <a:buNone/>
              <a:defRPr>
                <a:solidFill>
                  <a:schemeClr val="tx1">
                    <a:tint val="75000"/>
                  </a:schemeClr>
                </a:solidFill>
              </a:defRPr>
            </a:lvl7pPr>
            <a:lvl8pPr marL="4313207" indent="0" algn="ctr">
              <a:buNone/>
              <a:defRPr>
                <a:solidFill>
                  <a:schemeClr val="tx1">
                    <a:tint val="75000"/>
                  </a:schemeClr>
                </a:solidFill>
              </a:defRPr>
            </a:lvl8pPr>
            <a:lvl9pPr marL="4929378" indent="0" algn="ctr">
              <a:buNone/>
              <a:defRPr>
                <a:solidFill>
                  <a:schemeClr val="tx1">
                    <a:tint val="75000"/>
                  </a:schemeClr>
                </a:solidFill>
              </a:defRPr>
            </a:lvl9pPr>
          </a:lstStyle>
          <a:p>
            <a:pPr rtl="0"/>
            <a:r>
              <a:rPr lang="en-GB"/>
              <a:t>MORE COMPLETE TITLE</a:t>
            </a:r>
          </a:p>
          <a:p>
            <a:pPr lvl="1" rtl="0"/>
            <a:r>
              <a:rPr lang="en-GB"/>
              <a:t>Body text: Lorem ipsum dolor sit amet, consectetuer adipiscing elit. Maecenas porttitor congue massa. Fusce posuere.</a:t>
            </a:r>
          </a:p>
          <a:p>
            <a:pPr lvl="1" rtl="0"/>
            <a:r>
              <a:rPr lang="en-GB"/>
              <a:t>Pellentesque habitant morbi tristique senectus et netus et malesuada fames ac turpis egestas. Proin pharetra nonummy pede. Mauris et orci.</a:t>
            </a:r>
          </a:p>
        </p:txBody>
      </p:sp>
      <p:sp>
        <p:nvSpPr>
          <p:cNvPr id="20" name="Text Placeholder 19"/>
          <p:cNvSpPr>
            <a:spLocks noGrp="1"/>
          </p:cNvSpPr>
          <p:nvPr>
            <p:ph type="body" sz="quarter" idx="13" hasCustomPrompt="1"/>
          </p:nvPr>
        </p:nvSpPr>
        <p:spPr>
          <a:xfrm>
            <a:off x="312000" y="331097"/>
            <a:ext cx="4759347" cy="1563900"/>
          </a:xfrm>
        </p:spPr>
        <p:txBody>
          <a:bodyPr rtlCol="0" anchor="b">
            <a:normAutofit/>
          </a:bodyPr>
          <a:lstStyle>
            <a:lvl1pPr>
              <a:defRPr sz="2933" b="0" cap="none" baseline="0">
                <a:solidFill>
                  <a:schemeClr val="bg2"/>
                </a:solidFill>
              </a:defRPr>
            </a:lvl1pPr>
          </a:lstStyle>
          <a:p>
            <a:pPr lvl="0" rtl="0"/>
            <a:r>
              <a:rPr lang="en-GB"/>
              <a:t>Related phrase</a:t>
            </a:r>
            <a:endParaRPr lang="en-GB" dirty="0"/>
          </a:p>
        </p:txBody>
      </p:sp>
      <p:sp>
        <p:nvSpPr>
          <p:cNvPr id="19" name="Oval 18"/>
          <p:cNvSpPr/>
          <p:nvPr/>
        </p:nvSpPr>
        <p:spPr>
          <a:xfrm>
            <a:off x="9554786" y="1230059"/>
            <a:ext cx="1441615" cy="14412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rtl="0"/>
            <a:endParaRPr lang="en-ZA" sz="2400" dirty="0">
              <a:solidFill>
                <a:srgbClr val="FFFFFF"/>
              </a:solidFill>
            </a:endParaRPr>
          </a:p>
        </p:txBody>
      </p:sp>
      <p:sp>
        <p:nvSpPr>
          <p:cNvPr id="21" name="Oval 20"/>
          <p:cNvSpPr/>
          <p:nvPr/>
        </p:nvSpPr>
        <p:spPr>
          <a:xfrm>
            <a:off x="7180218" y="3983105"/>
            <a:ext cx="1846613" cy="18461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rtl="0"/>
            <a:endParaRPr lang="en-ZA" sz="2400" dirty="0">
              <a:solidFill>
                <a:srgbClr val="FFFFFF"/>
              </a:solidFill>
            </a:endParaRPr>
          </a:p>
        </p:txBody>
      </p:sp>
      <p:sp>
        <p:nvSpPr>
          <p:cNvPr id="22" name="Oval 21"/>
          <p:cNvSpPr/>
          <p:nvPr/>
        </p:nvSpPr>
        <p:spPr>
          <a:xfrm>
            <a:off x="6994892" y="4130895"/>
            <a:ext cx="508411" cy="5082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rtl="0"/>
            <a:endParaRPr lang="en-ZA" sz="2400" dirty="0">
              <a:solidFill>
                <a:srgbClr val="FFFFFF"/>
              </a:solidFill>
            </a:endParaRPr>
          </a:p>
        </p:txBody>
      </p:sp>
      <p:sp>
        <p:nvSpPr>
          <p:cNvPr id="24" name="Oval 23"/>
          <p:cNvSpPr/>
          <p:nvPr/>
        </p:nvSpPr>
        <p:spPr>
          <a:xfrm>
            <a:off x="10884946" y="1118638"/>
            <a:ext cx="222908" cy="2228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rtl="0"/>
            <a:endParaRPr lang="en-ZA" sz="2400" dirty="0">
              <a:solidFill>
                <a:srgbClr val="FFFFFF"/>
              </a:solidFill>
            </a:endParaRPr>
          </a:p>
        </p:txBody>
      </p:sp>
      <p:sp>
        <p:nvSpPr>
          <p:cNvPr id="7" name="Picture Placeholder 6"/>
          <p:cNvSpPr>
            <a:spLocks noGrp="1"/>
          </p:cNvSpPr>
          <p:nvPr>
            <p:ph type="pic" sz="quarter" idx="14"/>
          </p:nvPr>
        </p:nvSpPr>
        <p:spPr>
          <a:xfrm>
            <a:off x="6856289" y="1079662"/>
            <a:ext cx="3972803" cy="3971708"/>
          </a:xfrm>
          <a:prstGeom prst="ellipse">
            <a:avLst/>
          </a:prstGeom>
          <a:ln w="38100">
            <a:solidFill>
              <a:schemeClr val="accent3"/>
            </a:solidFill>
          </a:ln>
        </p:spPr>
        <p:txBody>
          <a:bodyPr rtlCol="0"/>
          <a:lstStyle/>
          <a:p>
            <a:pPr rtl="0"/>
            <a:r>
              <a:rPr lang="en-GB"/>
              <a:t>Click icon to add picture</a:t>
            </a:r>
          </a:p>
        </p:txBody>
      </p:sp>
    </p:spTree>
    <p:extLst>
      <p:ext uri="{BB962C8B-B14F-4D97-AF65-F5344CB8AC3E}">
        <p14:creationId xmlns:p14="http://schemas.microsoft.com/office/powerpoint/2010/main" val="385310543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p>
            <a:pPr rtl="0"/>
            <a:r>
              <a:rPr lang="en-GB"/>
              <a:t>Click to add emphasis part of title</a:t>
            </a:r>
          </a:p>
        </p:txBody>
      </p:sp>
      <p:sp>
        <p:nvSpPr>
          <p:cNvPr id="8" name="Text Placeholder 7"/>
          <p:cNvSpPr>
            <a:spLocks noGrp="1"/>
          </p:cNvSpPr>
          <p:nvPr>
            <p:ph type="body" sz="quarter" idx="13" hasCustomPrompt="1"/>
          </p:nvPr>
        </p:nvSpPr>
        <p:spPr>
          <a:xfrm>
            <a:off x="309836" y="331098"/>
            <a:ext cx="8967721" cy="590215"/>
          </a:xfrm>
        </p:spPr>
        <p:txBody>
          <a:bodyPr rtlCol="0" anchor="b">
            <a:normAutofit/>
          </a:bodyPr>
          <a:lstStyle>
            <a:lvl1pPr marL="0" indent="0">
              <a:buNone/>
              <a:defRPr sz="2533" b="0">
                <a:solidFill>
                  <a:schemeClr val="bg2"/>
                </a:solidFill>
              </a:defRPr>
            </a:lvl1pPr>
          </a:lstStyle>
          <a:p>
            <a:pPr lvl="0" rtl="0"/>
            <a:r>
              <a:rPr lang="en-GB"/>
              <a:t>CLICK TO ADD TAG LINE OR BEGINNING OF TITLE</a:t>
            </a:r>
            <a:endParaRPr lang="en-GB" dirty="0"/>
          </a:p>
        </p:txBody>
      </p:sp>
      <p:sp>
        <p:nvSpPr>
          <p:cNvPr id="11" name="Text Placeholder 10"/>
          <p:cNvSpPr>
            <a:spLocks noGrp="1"/>
          </p:cNvSpPr>
          <p:nvPr>
            <p:ph type="body" sz="quarter" idx="14"/>
          </p:nvPr>
        </p:nvSpPr>
        <p:spPr>
          <a:xfrm>
            <a:off x="323584" y="4648361"/>
            <a:ext cx="5125005" cy="876140"/>
          </a:xfrm>
        </p:spPr>
        <p:txBody>
          <a:bodyPr rtlCol="0"/>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solidFill>
                  <a:schemeClr val="tx1"/>
                </a:solidFill>
              </a:defRPr>
            </a:lvl2pPr>
          </a:lstStyle>
          <a:p>
            <a:pPr lvl="0" rtl="0"/>
            <a:r>
              <a:rPr lang="en-GB"/>
              <a:t>Click to edit Master text styles</a:t>
            </a:r>
          </a:p>
          <a:p>
            <a:pPr lvl="1" rtl="0"/>
            <a:r>
              <a:rPr lang="en-GB"/>
              <a:t>Second level</a:t>
            </a:r>
          </a:p>
        </p:txBody>
      </p:sp>
      <p:sp>
        <p:nvSpPr>
          <p:cNvPr id="9" name="Text Placeholder 10"/>
          <p:cNvSpPr>
            <a:spLocks noGrp="1"/>
          </p:cNvSpPr>
          <p:nvPr>
            <p:ph type="body" sz="quarter" idx="15"/>
          </p:nvPr>
        </p:nvSpPr>
        <p:spPr>
          <a:xfrm>
            <a:off x="6724095" y="4648361"/>
            <a:ext cx="5125005" cy="876140"/>
          </a:xfrm>
        </p:spPr>
        <p:txBody>
          <a:bodyPr rtlCol="0"/>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solidFill>
                  <a:schemeClr val="tx1"/>
                </a:solidFill>
              </a:defRPr>
            </a:lvl2pPr>
          </a:lstStyle>
          <a:p>
            <a:pPr lvl="0" rtl="0"/>
            <a:r>
              <a:rPr lang="en-GB"/>
              <a:t>Click to edit Master text styles</a:t>
            </a:r>
          </a:p>
          <a:p>
            <a:pPr lvl="1" rtl="0"/>
            <a:r>
              <a:rPr lang="en-GB"/>
              <a:t>Second level</a:t>
            </a:r>
          </a:p>
        </p:txBody>
      </p:sp>
      <p:sp>
        <p:nvSpPr>
          <p:cNvPr id="7" name="Picture Placeholder 6"/>
          <p:cNvSpPr>
            <a:spLocks noGrp="1"/>
          </p:cNvSpPr>
          <p:nvPr>
            <p:ph type="pic" sz="quarter" idx="16"/>
          </p:nvPr>
        </p:nvSpPr>
        <p:spPr>
          <a:xfrm>
            <a:off x="323584" y="2441471"/>
            <a:ext cx="5125005" cy="2067189"/>
          </a:xfrm>
        </p:spPr>
        <p:txBody>
          <a:bodyPr rtlCol="0">
            <a:normAutofit/>
          </a:bodyPr>
          <a:lstStyle>
            <a:lvl1pPr>
              <a:defRPr sz="1467">
                <a:solidFill>
                  <a:schemeClr val="bg2"/>
                </a:solidFill>
              </a:defRPr>
            </a:lvl1pPr>
          </a:lstStyle>
          <a:p>
            <a:pPr rtl="0"/>
            <a:r>
              <a:rPr lang="en-GB"/>
              <a:t>Click icon to add picture</a:t>
            </a:r>
          </a:p>
        </p:txBody>
      </p:sp>
      <p:sp>
        <p:nvSpPr>
          <p:cNvPr id="12" name="Picture Placeholder 6"/>
          <p:cNvSpPr>
            <a:spLocks noGrp="1"/>
          </p:cNvSpPr>
          <p:nvPr>
            <p:ph type="pic" sz="quarter" idx="17"/>
          </p:nvPr>
        </p:nvSpPr>
        <p:spPr>
          <a:xfrm>
            <a:off x="6724095" y="2441471"/>
            <a:ext cx="5125005" cy="2067189"/>
          </a:xfrm>
        </p:spPr>
        <p:txBody>
          <a:bodyPr rtlCol="0">
            <a:normAutofit/>
          </a:bodyPr>
          <a:lstStyle>
            <a:lvl1pPr>
              <a:defRPr sz="1467">
                <a:solidFill>
                  <a:schemeClr val="bg2"/>
                </a:solidFill>
              </a:defRPr>
            </a:lvl1pPr>
          </a:lstStyle>
          <a:p>
            <a:pPr rtl="0"/>
            <a:r>
              <a:rPr lang="en-GB"/>
              <a:t>Click icon to add picture</a:t>
            </a:r>
            <a:endParaRPr lang="en-GB" dirty="0"/>
          </a:p>
        </p:txBody>
      </p:sp>
      <p:sp>
        <p:nvSpPr>
          <p:cNvPr id="13" name="Text Placeholder 10"/>
          <p:cNvSpPr>
            <a:spLocks noGrp="1"/>
          </p:cNvSpPr>
          <p:nvPr>
            <p:ph type="body" sz="quarter" idx="18"/>
          </p:nvPr>
        </p:nvSpPr>
        <p:spPr>
          <a:xfrm>
            <a:off x="323584" y="1851258"/>
            <a:ext cx="5125005" cy="590215"/>
          </a:xfrm>
          <a:solidFill>
            <a:schemeClr val="tx2"/>
          </a:solidFill>
        </p:spPr>
        <p:txBody>
          <a:bodyPr lIns="73459" rIns="24486" rtlCol="0"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rtl="0"/>
            <a:r>
              <a:rPr lang="en-GB"/>
              <a:t>Click to edit Master text styles</a:t>
            </a:r>
          </a:p>
        </p:txBody>
      </p:sp>
      <p:sp>
        <p:nvSpPr>
          <p:cNvPr id="14" name="Text Placeholder 10"/>
          <p:cNvSpPr>
            <a:spLocks noGrp="1"/>
          </p:cNvSpPr>
          <p:nvPr>
            <p:ph type="body" sz="quarter" idx="19"/>
          </p:nvPr>
        </p:nvSpPr>
        <p:spPr>
          <a:xfrm>
            <a:off x="6724095" y="1851258"/>
            <a:ext cx="5125005" cy="590215"/>
          </a:xfrm>
          <a:solidFill>
            <a:schemeClr val="accent2"/>
          </a:solidFill>
        </p:spPr>
        <p:txBody>
          <a:bodyPr lIns="73459" rIns="24486" rtlCol="0"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rtl="0"/>
            <a:r>
              <a:rPr lang="en-GB"/>
              <a:t>Click to edit Master text styles</a:t>
            </a:r>
          </a:p>
        </p:txBody>
      </p:sp>
    </p:spTree>
    <p:extLst>
      <p:ext uri="{BB962C8B-B14F-4D97-AF65-F5344CB8AC3E}">
        <p14:creationId xmlns:p14="http://schemas.microsoft.com/office/powerpoint/2010/main" val="21272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8"/>
            <a:ext cx="11539460" cy="615397"/>
          </a:xfrm>
        </p:spPr>
        <p:txBody>
          <a:bodyPr rtlCol="0"/>
          <a:lstStyle/>
          <a:p>
            <a:pPr rtl="0"/>
            <a:r>
              <a:rPr lang="en-GB"/>
              <a:t>Click to add emphasis part of title</a:t>
            </a:r>
          </a:p>
        </p:txBody>
      </p:sp>
      <p:sp>
        <p:nvSpPr>
          <p:cNvPr id="8" name="Text Placeholder 7"/>
          <p:cNvSpPr>
            <a:spLocks noGrp="1"/>
          </p:cNvSpPr>
          <p:nvPr>
            <p:ph type="body" sz="quarter" idx="13" hasCustomPrompt="1"/>
          </p:nvPr>
        </p:nvSpPr>
        <p:spPr>
          <a:xfrm>
            <a:off x="312000" y="331098"/>
            <a:ext cx="8926877" cy="590215"/>
          </a:xfrm>
        </p:spPr>
        <p:txBody>
          <a:bodyPr rtlCol="0" anchor="b">
            <a:normAutofit/>
          </a:bodyPr>
          <a:lstStyle>
            <a:lvl1pPr marL="0" indent="0">
              <a:buNone/>
              <a:defRPr sz="2533" b="0">
                <a:solidFill>
                  <a:schemeClr val="bg2"/>
                </a:solidFill>
              </a:defRPr>
            </a:lvl1pPr>
          </a:lstStyle>
          <a:p>
            <a:pPr lvl="0" rtl="0"/>
            <a:r>
              <a:rPr lang="en-GB"/>
              <a:t>CLICK TO ADD TAG LINE OR BEGINNING OF TITLE</a:t>
            </a:r>
            <a:endParaRPr lang="en-GB" dirty="0"/>
          </a:p>
        </p:txBody>
      </p:sp>
      <p:sp>
        <p:nvSpPr>
          <p:cNvPr id="11" name="Text Placeholder 10"/>
          <p:cNvSpPr>
            <a:spLocks noGrp="1"/>
          </p:cNvSpPr>
          <p:nvPr>
            <p:ph type="body" sz="quarter" idx="14"/>
          </p:nvPr>
        </p:nvSpPr>
        <p:spPr>
          <a:xfrm>
            <a:off x="326044" y="4641740"/>
            <a:ext cx="3415485" cy="1047349"/>
          </a:xfrm>
        </p:spPr>
        <p:txBody>
          <a:bodyPr rtlCol="0"/>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solidFill>
                  <a:schemeClr val="tx1"/>
                </a:solidFill>
              </a:defRPr>
            </a:lvl2pPr>
          </a:lstStyle>
          <a:p>
            <a:pPr lvl="0" rtl="0"/>
            <a:r>
              <a:rPr lang="en-GB"/>
              <a:t>Click to edit Master text styles</a:t>
            </a:r>
          </a:p>
          <a:p>
            <a:pPr lvl="1" rtl="0"/>
            <a:r>
              <a:rPr lang="en-GB"/>
              <a:t>Second level</a:t>
            </a:r>
          </a:p>
        </p:txBody>
      </p:sp>
      <p:sp>
        <p:nvSpPr>
          <p:cNvPr id="9" name="Text Placeholder 10"/>
          <p:cNvSpPr>
            <a:spLocks noGrp="1"/>
          </p:cNvSpPr>
          <p:nvPr>
            <p:ph type="body" sz="quarter" idx="15"/>
          </p:nvPr>
        </p:nvSpPr>
        <p:spPr>
          <a:xfrm>
            <a:off x="4400274" y="4641740"/>
            <a:ext cx="3415485" cy="1047349"/>
          </a:xfrm>
        </p:spPr>
        <p:txBody>
          <a:bodyPr rtlCol="0"/>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solidFill>
                  <a:schemeClr val="tx1"/>
                </a:solidFill>
              </a:defRPr>
            </a:lvl2pPr>
          </a:lstStyle>
          <a:p>
            <a:pPr lvl="0" rtl="0"/>
            <a:r>
              <a:rPr lang="en-GB"/>
              <a:t>Click to edit Master text styles</a:t>
            </a:r>
          </a:p>
          <a:p>
            <a:pPr lvl="1" rtl="0"/>
            <a:r>
              <a:rPr lang="en-GB"/>
              <a:t>Second level</a:t>
            </a:r>
          </a:p>
        </p:txBody>
      </p:sp>
      <p:sp>
        <p:nvSpPr>
          <p:cNvPr id="7" name="Picture Placeholder 6"/>
          <p:cNvSpPr>
            <a:spLocks noGrp="1"/>
          </p:cNvSpPr>
          <p:nvPr>
            <p:ph type="pic" sz="quarter" idx="16"/>
          </p:nvPr>
        </p:nvSpPr>
        <p:spPr>
          <a:xfrm>
            <a:off x="326044" y="2441471"/>
            <a:ext cx="3415485" cy="2067189"/>
          </a:xfrm>
        </p:spPr>
        <p:txBody>
          <a:bodyPr rtlCol="0">
            <a:normAutofit/>
          </a:bodyPr>
          <a:lstStyle>
            <a:lvl1pPr>
              <a:defRPr sz="1467">
                <a:solidFill>
                  <a:schemeClr val="bg2"/>
                </a:solidFill>
              </a:defRPr>
            </a:lvl1pPr>
          </a:lstStyle>
          <a:p>
            <a:pPr rtl="0"/>
            <a:r>
              <a:rPr lang="en-GB"/>
              <a:t>Click icon to add picture</a:t>
            </a:r>
          </a:p>
        </p:txBody>
      </p:sp>
      <p:sp>
        <p:nvSpPr>
          <p:cNvPr id="12" name="Picture Placeholder 6"/>
          <p:cNvSpPr>
            <a:spLocks noGrp="1"/>
          </p:cNvSpPr>
          <p:nvPr>
            <p:ph type="pic" sz="quarter" idx="17"/>
          </p:nvPr>
        </p:nvSpPr>
        <p:spPr>
          <a:xfrm>
            <a:off x="4400274" y="2441471"/>
            <a:ext cx="3415485" cy="2067189"/>
          </a:xfrm>
        </p:spPr>
        <p:txBody>
          <a:bodyPr rtlCol="0">
            <a:normAutofit/>
          </a:bodyPr>
          <a:lstStyle>
            <a:lvl1pPr>
              <a:defRPr sz="1467">
                <a:solidFill>
                  <a:schemeClr val="bg2"/>
                </a:solidFill>
              </a:defRPr>
            </a:lvl1pPr>
          </a:lstStyle>
          <a:p>
            <a:pPr rtl="0"/>
            <a:r>
              <a:rPr lang="en-GB"/>
              <a:t>Click icon to add picture</a:t>
            </a:r>
          </a:p>
        </p:txBody>
      </p:sp>
      <p:sp>
        <p:nvSpPr>
          <p:cNvPr id="13" name="Text Placeholder 10"/>
          <p:cNvSpPr>
            <a:spLocks noGrp="1"/>
          </p:cNvSpPr>
          <p:nvPr>
            <p:ph type="body" sz="quarter" idx="18"/>
          </p:nvPr>
        </p:nvSpPr>
        <p:spPr>
          <a:xfrm>
            <a:off x="326044" y="1851258"/>
            <a:ext cx="3415485" cy="590215"/>
          </a:xfrm>
          <a:solidFill>
            <a:schemeClr val="tx2"/>
          </a:solidFill>
        </p:spPr>
        <p:txBody>
          <a:bodyPr lIns="73459" rIns="24486" rtlCol="0"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rtl="0"/>
            <a:r>
              <a:rPr lang="en-GB"/>
              <a:t>Click to edit Master text styles</a:t>
            </a:r>
          </a:p>
        </p:txBody>
      </p:sp>
      <p:sp>
        <p:nvSpPr>
          <p:cNvPr id="14" name="Text Placeholder 10"/>
          <p:cNvSpPr>
            <a:spLocks noGrp="1"/>
          </p:cNvSpPr>
          <p:nvPr>
            <p:ph type="body" sz="quarter" idx="19"/>
          </p:nvPr>
        </p:nvSpPr>
        <p:spPr>
          <a:xfrm>
            <a:off x="4400274" y="1851258"/>
            <a:ext cx="3415485" cy="590215"/>
          </a:xfrm>
          <a:solidFill>
            <a:schemeClr val="accent2"/>
          </a:solidFill>
        </p:spPr>
        <p:txBody>
          <a:bodyPr lIns="73459" rIns="24486" rtlCol="0"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rtl="0"/>
            <a:r>
              <a:rPr lang="en-GB"/>
              <a:t>Click to edit Master text styles</a:t>
            </a:r>
          </a:p>
        </p:txBody>
      </p:sp>
      <p:sp>
        <p:nvSpPr>
          <p:cNvPr id="15" name="Text Placeholder 10"/>
          <p:cNvSpPr>
            <a:spLocks noGrp="1"/>
          </p:cNvSpPr>
          <p:nvPr>
            <p:ph type="body" sz="quarter" idx="20"/>
          </p:nvPr>
        </p:nvSpPr>
        <p:spPr>
          <a:xfrm>
            <a:off x="8401372" y="4641740"/>
            <a:ext cx="3415485" cy="1047349"/>
          </a:xfrm>
        </p:spPr>
        <p:txBody>
          <a:bodyPr rtlCol="0"/>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solidFill>
                  <a:schemeClr val="tx1"/>
                </a:solidFill>
              </a:defRPr>
            </a:lvl2pPr>
          </a:lstStyle>
          <a:p>
            <a:pPr lvl="0" rtl="0"/>
            <a:r>
              <a:rPr lang="en-GB"/>
              <a:t>Click to edit Master text styles</a:t>
            </a:r>
          </a:p>
          <a:p>
            <a:pPr lvl="1" rtl="0"/>
            <a:r>
              <a:rPr lang="en-GB"/>
              <a:t>Second level</a:t>
            </a:r>
          </a:p>
        </p:txBody>
      </p:sp>
      <p:sp>
        <p:nvSpPr>
          <p:cNvPr id="16" name="Picture Placeholder 6"/>
          <p:cNvSpPr>
            <a:spLocks noGrp="1"/>
          </p:cNvSpPr>
          <p:nvPr>
            <p:ph type="pic" sz="quarter" idx="21"/>
          </p:nvPr>
        </p:nvSpPr>
        <p:spPr>
          <a:xfrm>
            <a:off x="8401372" y="2441471"/>
            <a:ext cx="3415485" cy="2067189"/>
          </a:xfrm>
        </p:spPr>
        <p:txBody>
          <a:bodyPr rtlCol="0">
            <a:normAutofit/>
          </a:bodyPr>
          <a:lstStyle>
            <a:lvl1pPr>
              <a:defRPr sz="1467">
                <a:solidFill>
                  <a:schemeClr val="bg2"/>
                </a:solidFill>
              </a:defRPr>
            </a:lvl1pPr>
          </a:lstStyle>
          <a:p>
            <a:pPr rtl="0"/>
            <a:r>
              <a:rPr lang="en-GB"/>
              <a:t>Click icon to add picture</a:t>
            </a:r>
          </a:p>
        </p:txBody>
      </p:sp>
      <p:sp>
        <p:nvSpPr>
          <p:cNvPr id="17" name="Text Placeholder 10"/>
          <p:cNvSpPr>
            <a:spLocks noGrp="1"/>
          </p:cNvSpPr>
          <p:nvPr>
            <p:ph type="body" sz="quarter" idx="22"/>
          </p:nvPr>
        </p:nvSpPr>
        <p:spPr>
          <a:xfrm>
            <a:off x="8401372" y="1851258"/>
            <a:ext cx="3415485" cy="590215"/>
          </a:xfrm>
          <a:solidFill>
            <a:schemeClr val="accent6"/>
          </a:solidFill>
        </p:spPr>
        <p:txBody>
          <a:bodyPr lIns="73459" rIns="24486" rtlCol="0"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rtl="0"/>
            <a:r>
              <a:rPr lang="en-GB"/>
              <a:t>Click to edit Master text styles</a:t>
            </a:r>
          </a:p>
        </p:txBody>
      </p:sp>
    </p:spTree>
    <p:extLst>
      <p:ext uri="{BB962C8B-B14F-4D97-AF65-F5344CB8AC3E}">
        <p14:creationId xmlns:p14="http://schemas.microsoft.com/office/powerpoint/2010/main" val="3500378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0" y="857958"/>
            <a:ext cx="8964213" cy="615397"/>
          </a:xfrm>
        </p:spPr>
        <p:txBody>
          <a:bodyPr rtlCol="0"/>
          <a:lstStyle/>
          <a:p>
            <a:pPr rtl="0"/>
            <a:r>
              <a:rPr lang="en-GB"/>
              <a:t>Click to add emphasis part of title</a:t>
            </a:r>
          </a:p>
        </p:txBody>
      </p:sp>
      <p:sp>
        <p:nvSpPr>
          <p:cNvPr id="8" name="Text Placeholder 7"/>
          <p:cNvSpPr>
            <a:spLocks noGrp="1"/>
          </p:cNvSpPr>
          <p:nvPr>
            <p:ph type="body" sz="quarter" idx="13" hasCustomPrompt="1"/>
          </p:nvPr>
        </p:nvSpPr>
        <p:spPr>
          <a:xfrm>
            <a:off x="312001" y="331098"/>
            <a:ext cx="8820377" cy="590215"/>
          </a:xfrm>
        </p:spPr>
        <p:txBody>
          <a:bodyPr rtlCol="0" anchor="b">
            <a:normAutofit/>
          </a:bodyPr>
          <a:lstStyle>
            <a:lvl1pPr marL="0" indent="0">
              <a:buNone/>
              <a:defRPr sz="2533" b="0">
                <a:solidFill>
                  <a:schemeClr val="bg2"/>
                </a:solidFill>
              </a:defRPr>
            </a:lvl1pPr>
          </a:lstStyle>
          <a:p>
            <a:pPr lvl="0" rtl="0"/>
            <a:r>
              <a:rPr lang="en-GB"/>
              <a:t>CLICK TO ADD TAG LINE OR BEGINNING OF TITLE</a:t>
            </a:r>
            <a:endParaRPr lang="en-GB" dirty="0"/>
          </a:p>
        </p:txBody>
      </p:sp>
      <p:sp>
        <p:nvSpPr>
          <p:cNvPr id="11" name="Text Placeholder 10"/>
          <p:cNvSpPr>
            <a:spLocks noGrp="1"/>
          </p:cNvSpPr>
          <p:nvPr>
            <p:ph type="body" sz="quarter" idx="14"/>
          </p:nvPr>
        </p:nvSpPr>
        <p:spPr>
          <a:xfrm>
            <a:off x="313343" y="4641740"/>
            <a:ext cx="2598440" cy="1120925"/>
          </a:xfrm>
        </p:spPr>
        <p:txBody>
          <a:bodyPr rtlCol="0"/>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lvl2pPr>
          </a:lstStyle>
          <a:p>
            <a:pPr lvl="0" rtl="0"/>
            <a:r>
              <a:rPr lang="en-GB"/>
              <a:t>Click to edit Master text styles</a:t>
            </a:r>
          </a:p>
          <a:p>
            <a:pPr lvl="1" rtl="0"/>
            <a:r>
              <a:rPr lang="en-GB"/>
              <a:t>Second level</a:t>
            </a:r>
          </a:p>
        </p:txBody>
      </p:sp>
      <p:sp>
        <p:nvSpPr>
          <p:cNvPr id="9" name="Text Placeholder 10"/>
          <p:cNvSpPr>
            <a:spLocks noGrp="1"/>
          </p:cNvSpPr>
          <p:nvPr>
            <p:ph type="body" sz="quarter" idx="15"/>
          </p:nvPr>
        </p:nvSpPr>
        <p:spPr>
          <a:xfrm>
            <a:off x="3292448" y="4641740"/>
            <a:ext cx="2598440" cy="1120925"/>
          </a:xfrm>
        </p:spPr>
        <p:txBody>
          <a:bodyPr rtlCol="0"/>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lvl2pPr>
          </a:lstStyle>
          <a:p>
            <a:pPr lvl="0" rtl="0"/>
            <a:r>
              <a:rPr lang="en-GB"/>
              <a:t>Click to edit Master text styles</a:t>
            </a:r>
          </a:p>
          <a:p>
            <a:pPr lvl="1" rtl="0"/>
            <a:r>
              <a:rPr lang="en-GB"/>
              <a:t>Second level</a:t>
            </a:r>
          </a:p>
        </p:txBody>
      </p:sp>
      <p:sp>
        <p:nvSpPr>
          <p:cNvPr id="7" name="Picture Placeholder 6"/>
          <p:cNvSpPr>
            <a:spLocks noGrp="1"/>
          </p:cNvSpPr>
          <p:nvPr>
            <p:ph type="pic" sz="quarter" idx="16"/>
          </p:nvPr>
        </p:nvSpPr>
        <p:spPr>
          <a:xfrm>
            <a:off x="313343" y="2441471"/>
            <a:ext cx="2598440" cy="2067189"/>
          </a:xfrm>
        </p:spPr>
        <p:txBody>
          <a:bodyPr lIns="72000" tIns="72000" rIns="72000" bIns="72000" rtlCol="0">
            <a:normAutofit/>
          </a:bodyPr>
          <a:lstStyle>
            <a:lvl1pPr>
              <a:defRPr sz="1467">
                <a:solidFill>
                  <a:schemeClr val="bg2"/>
                </a:solidFill>
              </a:defRPr>
            </a:lvl1pPr>
          </a:lstStyle>
          <a:p>
            <a:pPr rtl="0"/>
            <a:r>
              <a:rPr lang="en-GB"/>
              <a:t>Click icon to add picture</a:t>
            </a:r>
            <a:endParaRPr lang="en-GB" dirty="0"/>
          </a:p>
        </p:txBody>
      </p:sp>
      <p:sp>
        <p:nvSpPr>
          <p:cNvPr id="13" name="Text Placeholder 10"/>
          <p:cNvSpPr>
            <a:spLocks noGrp="1"/>
          </p:cNvSpPr>
          <p:nvPr>
            <p:ph type="body" sz="quarter" idx="18"/>
          </p:nvPr>
        </p:nvSpPr>
        <p:spPr>
          <a:xfrm>
            <a:off x="313343" y="1851258"/>
            <a:ext cx="2598440" cy="590213"/>
          </a:xfrm>
          <a:solidFill>
            <a:schemeClr val="tx2"/>
          </a:solidFill>
        </p:spPr>
        <p:txBody>
          <a:bodyPr lIns="73459" rIns="24486" rtlCol="0"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rtl="0"/>
            <a:r>
              <a:rPr lang="en-GB"/>
              <a:t>Click to edit Master text styles</a:t>
            </a:r>
          </a:p>
        </p:txBody>
      </p:sp>
      <p:sp>
        <p:nvSpPr>
          <p:cNvPr id="14" name="Text Placeholder 10"/>
          <p:cNvSpPr>
            <a:spLocks noGrp="1"/>
          </p:cNvSpPr>
          <p:nvPr>
            <p:ph type="body" sz="quarter" idx="19"/>
          </p:nvPr>
        </p:nvSpPr>
        <p:spPr>
          <a:xfrm>
            <a:off x="3292448" y="1851258"/>
            <a:ext cx="2598440" cy="590213"/>
          </a:xfrm>
          <a:solidFill>
            <a:schemeClr val="accent2"/>
          </a:solidFill>
        </p:spPr>
        <p:txBody>
          <a:bodyPr lIns="73459" rIns="24486" rtlCol="0"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rtl="0"/>
            <a:r>
              <a:rPr lang="en-GB"/>
              <a:t>Click to edit Master text styles</a:t>
            </a:r>
          </a:p>
        </p:txBody>
      </p:sp>
      <p:sp>
        <p:nvSpPr>
          <p:cNvPr id="12" name="Picture Placeholder 6"/>
          <p:cNvSpPr>
            <a:spLocks noGrp="1"/>
          </p:cNvSpPr>
          <p:nvPr>
            <p:ph type="pic" sz="quarter" idx="17"/>
          </p:nvPr>
        </p:nvSpPr>
        <p:spPr>
          <a:xfrm>
            <a:off x="3292448" y="2441471"/>
            <a:ext cx="2598440" cy="2067189"/>
          </a:xfrm>
        </p:spPr>
        <p:txBody>
          <a:bodyPr lIns="72000" tIns="72000" rIns="72000" bIns="72000" rtlCol="0">
            <a:normAutofit/>
          </a:bodyPr>
          <a:lstStyle>
            <a:lvl1pPr>
              <a:defRPr sz="1467">
                <a:solidFill>
                  <a:schemeClr val="bg2"/>
                </a:solidFill>
              </a:defRPr>
            </a:lvl1pPr>
          </a:lstStyle>
          <a:p>
            <a:pPr rtl="0"/>
            <a:r>
              <a:rPr lang="en-GB"/>
              <a:t>Click icon to add picture</a:t>
            </a:r>
            <a:endParaRPr lang="en-GB" dirty="0"/>
          </a:p>
        </p:txBody>
      </p:sp>
      <p:sp>
        <p:nvSpPr>
          <p:cNvPr id="15" name="Text Placeholder 10"/>
          <p:cNvSpPr>
            <a:spLocks noGrp="1"/>
          </p:cNvSpPr>
          <p:nvPr>
            <p:ph type="body" sz="quarter" idx="20"/>
          </p:nvPr>
        </p:nvSpPr>
        <p:spPr>
          <a:xfrm>
            <a:off x="6271553" y="4641740"/>
            <a:ext cx="2598440" cy="1120925"/>
          </a:xfrm>
        </p:spPr>
        <p:txBody>
          <a:bodyPr rtlCol="0"/>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lvl2pPr>
          </a:lstStyle>
          <a:p>
            <a:pPr lvl="0" rtl="0"/>
            <a:r>
              <a:rPr lang="en-GB"/>
              <a:t>Click to edit Master text styles</a:t>
            </a:r>
          </a:p>
          <a:p>
            <a:pPr lvl="1" rtl="0"/>
            <a:r>
              <a:rPr lang="en-GB"/>
              <a:t>Second level</a:t>
            </a:r>
          </a:p>
        </p:txBody>
      </p:sp>
      <p:sp>
        <p:nvSpPr>
          <p:cNvPr id="17" name="Text Placeholder 10"/>
          <p:cNvSpPr>
            <a:spLocks noGrp="1"/>
          </p:cNvSpPr>
          <p:nvPr>
            <p:ph type="body" sz="quarter" idx="22"/>
          </p:nvPr>
        </p:nvSpPr>
        <p:spPr>
          <a:xfrm>
            <a:off x="6271553" y="1851258"/>
            <a:ext cx="2598440" cy="590213"/>
          </a:xfrm>
          <a:solidFill>
            <a:schemeClr val="accent6"/>
          </a:solidFill>
        </p:spPr>
        <p:txBody>
          <a:bodyPr lIns="73459" rIns="24486" rtlCol="0"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rtl="0"/>
            <a:r>
              <a:rPr lang="en-GB"/>
              <a:t>Click to edit Master text styles</a:t>
            </a:r>
          </a:p>
        </p:txBody>
      </p:sp>
      <p:sp>
        <p:nvSpPr>
          <p:cNvPr id="16" name="Picture Placeholder 6"/>
          <p:cNvSpPr>
            <a:spLocks noGrp="1"/>
          </p:cNvSpPr>
          <p:nvPr>
            <p:ph type="pic" sz="quarter" idx="21"/>
          </p:nvPr>
        </p:nvSpPr>
        <p:spPr>
          <a:xfrm>
            <a:off x="6271553" y="2441471"/>
            <a:ext cx="2598440" cy="2067189"/>
          </a:xfrm>
        </p:spPr>
        <p:txBody>
          <a:bodyPr lIns="72000" tIns="72000" rIns="72000" bIns="72000" rtlCol="0">
            <a:normAutofit/>
          </a:bodyPr>
          <a:lstStyle>
            <a:lvl1pPr>
              <a:defRPr sz="1467">
                <a:solidFill>
                  <a:schemeClr val="bg2"/>
                </a:solidFill>
              </a:defRPr>
            </a:lvl1pPr>
          </a:lstStyle>
          <a:p>
            <a:pPr rtl="0"/>
            <a:r>
              <a:rPr lang="en-GB"/>
              <a:t>Click icon to add picture</a:t>
            </a:r>
          </a:p>
        </p:txBody>
      </p:sp>
      <p:sp>
        <p:nvSpPr>
          <p:cNvPr id="18" name="Text Placeholder 10"/>
          <p:cNvSpPr>
            <a:spLocks noGrp="1"/>
          </p:cNvSpPr>
          <p:nvPr>
            <p:ph type="body" sz="quarter" idx="23"/>
          </p:nvPr>
        </p:nvSpPr>
        <p:spPr>
          <a:xfrm>
            <a:off x="9250660" y="4641740"/>
            <a:ext cx="2598440" cy="1120925"/>
          </a:xfrm>
        </p:spPr>
        <p:txBody>
          <a:bodyPr rtlCol="0"/>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lvl2pPr>
          </a:lstStyle>
          <a:p>
            <a:pPr lvl="0" rtl="0"/>
            <a:r>
              <a:rPr lang="en-GB"/>
              <a:t>Click to edit Master text styles</a:t>
            </a:r>
          </a:p>
          <a:p>
            <a:pPr lvl="1" rtl="0"/>
            <a:r>
              <a:rPr lang="en-GB"/>
              <a:t>Second level</a:t>
            </a:r>
          </a:p>
        </p:txBody>
      </p:sp>
      <p:sp>
        <p:nvSpPr>
          <p:cNvPr id="20" name="Text Placeholder 10"/>
          <p:cNvSpPr>
            <a:spLocks noGrp="1"/>
          </p:cNvSpPr>
          <p:nvPr>
            <p:ph type="body" sz="quarter" idx="25"/>
          </p:nvPr>
        </p:nvSpPr>
        <p:spPr>
          <a:xfrm>
            <a:off x="9250660" y="1851258"/>
            <a:ext cx="2598440" cy="590213"/>
          </a:xfrm>
          <a:solidFill>
            <a:schemeClr val="accent3"/>
          </a:solidFill>
        </p:spPr>
        <p:txBody>
          <a:bodyPr lIns="73459" rIns="24486" rtlCol="0"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rtl="0"/>
            <a:r>
              <a:rPr lang="en-GB"/>
              <a:t>Click to edit Master text styles</a:t>
            </a:r>
          </a:p>
        </p:txBody>
      </p:sp>
      <p:sp>
        <p:nvSpPr>
          <p:cNvPr id="19" name="Picture Placeholder 6"/>
          <p:cNvSpPr>
            <a:spLocks noGrp="1"/>
          </p:cNvSpPr>
          <p:nvPr>
            <p:ph type="pic" sz="quarter" idx="24"/>
          </p:nvPr>
        </p:nvSpPr>
        <p:spPr>
          <a:xfrm>
            <a:off x="9250660" y="2441471"/>
            <a:ext cx="2598440" cy="2067189"/>
          </a:xfrm>
        </p:spPr>
        <p:txBody>
          <a:bodyPr lIns="72000" tIns="72000" rIns="72000" bIns="72000" rtlCol="0">
            <a:normAutofit/>
          </a:bodyPr>
          <a:lstStyle>
            <a:lvl1pPr>
              <a:defRPr sz="1467">
                <a:solidFill>
                  <a:schemeClr val="bg2"/>
                </a:solidFill>
              </a:defRPr>
            </a:lvl1pPr>
          </a:lstStyle>
          <a:p>
            <a:pPr rtl="0"/>
            <a:r>
              <a:rPr lang="en-GB"/>
              <a:t>Click icon to add picture</a:t>
            </a:r>
          </a:p>
        </p:txBody>
      </p:sp>
    </p:spTree>
    <p:extLst>
      <p:ext uri="{BB962C8B-B14F-4D97-AF65-F5344CB8AC3E}">
        <p14:creationId xmlns:p14="http://schemas.microsoft.com/office/powerpoint/2010/main" val="3639796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8"/>
            <a:ext cx="11539460" cy="615397"/>
          </a:xfrm>
        </p:spPr>
        <p:txBody>
          <a:bodyPr rtlCol="0"/>
          <a:lstStyle/>
          <a:p>
            <a:pPr rtl="0"/>
            <a:r>
              <a:rPr lang="en-GB"/>
              <a:t>Click to add emphasis part of title</a:t>
            </a:r>
          </a:p>
        </p:txBody>
      </p:sp>
      <p:sp>
        <p:nvSpPr>
          <p:cNvPr id="8" name="Text Placeholder 7"/>
          <p:cNvSpPr>
            <a:spLocks noGrp="1"/>
          </p:cNvSpPr>
          <p:nvPr>
            <p:ph type="body" sz="quarter" idx="13" hasCustomPrompt="1"/>
          </p:nvPr>
        </p:nvSpPr>
        <p:spPr>
          <a:xfrm>
            <a:off x="312001" y="331098"/>
            <a:ext cx="8947356" cy="590215"/>
          </a:xfrm>
        </p:spPr>
        <p:txBody>
          <a:bodyPr rtlCol="0" anchor="b">
            <a:normAutofit/>
          </a:bodyPr>
          <a:lstStyle>
            <a:lvl1pPr marL="0" indent="0">
              <a:buNone/>
              <a:defRPr sz="2533" b="0">
                <a:solidFill>
                  <a:schemeClr val="bg2"/>
                </a:solidFill>
              </a:defRPr>
            </a:lvl1pPr>
          </a:lstStyle>
          <a:p>
            <a:pPr lvl="0" rtl="0"/>
            <a:r>
              <a:rPr lang="en-GB"/>
              <a:t>CLICK TO ADD TAG LINE OR BEGINNING OF TITLE</a:t>
            </a:r>
            <a:endParaRPr lang="en-GB" dirty="0"/>
          </a:p>
        </p:txBody>
      </p:sp>
      <p:sp>
        <p:nvSpPr>
          <p:cNvPr id="13" name="Text Placeholder 10"/>
          <p:cNvSpPr>
            <a:spLocks noGrp="1"/>
          </p:cNvSpPr>
          <p:nvPr>
            <p:ph type="body" sz="quarter" idx="18"/>
          </p:nvPr>
        </p:nvSpPr>
        <p:spPr>
          <a:xfrm>
            <a:off x="323583" y="1851258"/>
            <a:ext cx="5152463" cy="590215"/>
          </a:xfrm>
          <a:solidFill>
            <a:schemeClr val="tx2"/>
          </a:solidFill>
        </p:spPr>
        <p:txBody>
          <a:bodyPr lIns="73459" rIns="24486" rtlCol="0"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rtl="0"/>
            <a:r>
              <a:rPr lang="en-GB"/>
              <a:t>Click to edit Master text styles</a:t>
            </a:r>
          </a:p>
        </p:txBody>
      </p:sp>
      <p:sp>
        <p:nvSpPr>
          <p:cNvPr id="14" name="Text Placeholder 10"/>
          <p:cNvSpPr>
            <a:spLocks noGrp="1"/>
          </p:cNvSpPr>
          <p:nvPr>
            <p:ph type="body" sz="quarter" idx="19"/>
          </p:nvPr>
        </p:nvSpPr>
        <p:spPr>
          <a:xfrm>
            <a:off x="6683903" y="1851258"/>
            <a:ext cx="5165197" cy="590215"/>
          </a:xfrm>
          <a:solidFill>
            <a:schemeClr val="accent2"/>
          </a:solidFill>
        </p:spPr>
        <p:txBody>
          <a:bodyPr lIns="73459" rIns="24486" rtlCol="0"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rtl="0"/>
            <a:r>
              <a:rPr lang="en-GB"/>
              <a:t>Click to edit Master text styles</a:t>
            </a:r>
          </a:p>
        </p:txBody>
      </p:sp>
      <p:sp>
        <p:nvSpPr>
          <p:cNvPr id="10" name="Text Placeholder 9"/>
          <p:cNvSpPr>
            <a:spLocks noGrp="1"/>
          </p:cNvSpPr>
          <p:nvPr>
            <p:ph type="body" sz="quarter" idx="20"/>
          </p:nvPr>
        </p:nvSpPr>
        <p:spPr>
          <a:xfrm>
            <a:off x="323583" y="2668922"/>
            <a:ext cx="5152463" cy="2706348"/>
          </a:xfrm>
        </p:spPr>
        <p:txBody>
          <a:bodyPr lIns="73459" rIns="24486" rtlCol="0"/>
          <a:lstStyle>
            <a:lvl1pPr>
              <a:defRPr sz="2000"/>
            </a:lvl1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sp>
        <p:nvSpPr>
          <p:cNvPr id="15" name="Text Placeholder 9"/>
          <p:cNvSpPr>
            <a:spLocks noGrp="1"/>
          </p:cNvSpPr>
          <p:nvPr>
            <p:ph type="body" sz="quarter" idx="21"/>
          </p:nvPr>
        </p:nvSpPr>
        <p:spPr>
          <a:xfrm>
            <a:off x="6683903" y="2668922"/>
            <a:ext cx="5165197" cy="2706348"/>
          </a:xfrm>
        </p:spPr>
        <p:txBody>
          <a:bodyPr lIns="73459" rIns="24486" rtlCol="0"/>
          <a:lstStyle>
            <a:lvl1pPr>
              <a:defRPr sz="2000"/>
            </a:lvl1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sp>
        <p:nvSpPr>
          <p:cNvPr id="12" name="Text Placeholder 6"/>
          <p:cNvSpPr>
            <a:spLocks noGrp="1"/>
          </p:cNvSpPr>
          <p:nvPr>
            <p:ph type="body" sz="quarter" idx="16" hasCustomPrompt="1"/>
          </p:nvPr>
        </p:nvSpPr>
        <p:spPr>
          <a:xfrm>
            <a:off x="309836" y="5620954"/>
            <a:ext cx="8967721" cy="424383"/>
          </a:xfrm>
        </p:spPr>
        <p:txBody>
          <a:bodyPr rtlCol="0" anchor="b">
            <a:normAutofit/>
          </a:bodyPr>
          <a:lstStyle>
            <a:lvl1pPr algn="l">
              <a:lnSpc>
                <a:spcPct val="95000"/>
              </a:lnSpc>
              <a:spcBef>
                <a:spcPts val="272"/>
              </a:spcBef>
              <a:defRPr sz="1333" cap="none" baseline="0">
                <a:solidFill>
                  <a:schemeClr val="tx1"/>
                </a:solidFill>
              </a:defRPr>
            </a:lvl1pPr>
          </a:lstStyle>
          <a:p>
            <a:pPr lvl="0" rtl="0"/>
            <a:r>
              <a:rPr lang="en-GB"/>
              <a:t>Question and Base</a:t>
            </a:r>
            <a:endParaRPr lang="en-GB" dirty="0"/>
          </a:p>
        </p:txBody>
      </p:sp>
    </p:spTree>
    <p:extLst>
      <p:ext uri="{BB962C8B-B14F-4D97-AF65-F5344CB8AC3E}">
        <p14:creationId xmlns:p14="http://schemas.microsoft.com/office/powerpoint/2010/main" val="678567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8"/>
            <a:ext cx="11539460" cy="615397"/>
          </a:xfrm>
        </p:spPr>
        <p:txBody>
          <a:bodyPr rtlCol="0"/>
          <a:lstStyle/>
          <a:p>
            <a:pPr rtl="0"/>
            <a:r>
              <a:rPr lang="en-GB"/>
              <a:t>Click to add emphasis part of title</a:t>
            </a:r>
          </a:p>
        </p:txBody>
      </p:sp>
      <p:sp>
        <p:nvSpPr>
          <p:cNvPr id="8" name="Text Placeholder 7"/>
          <p:cNvSpPr>
            <a:spLocks noGrp="1"/>
          </p:cNvSpPr>
          <p:nvPr>
            <p:ph type="body" sz="quarter" idx="13" hasCustomPrompt="1"/>
          </p:nvPr>
        </p:nvSpPr>
        <p:spPr>
          <a:xfrm>
            <a:off x="312001" y="331098"/>
            <a:ext cx="8947356" cy="590215"/>
          </a:xfrm>
        </p:spPr>
        <p:txBody>
          <a:bodyPr rtlCol="0" anchor="b">
            <a:normAutofit/>
          </a:bodyPr>
          <a:lstStyle>
            <a:lvl1pPr marL="0" indent="0">
              <a:buNone/>
              <a:defRPr sz="2533" b="0">
                <a:solidFill>
                  <a:schemeClr val="bg2"/>
                </a:solidFill>
              </a:defRPr>
            </a:lvl1pPr>
          </a:lstStyle>
          <a:p>
            <a:pPr lvl="0" rtl="0"/>
            <a:r>
              <a:rPr lang="en-GB"/>
              <a:t>CLICK TO ADD TAG LINE OR BEGINNING OF TITLE</a:t>
            </a:r>
            <a:endParaRPr lang="en-GB" dirty="0"/>
          </a:p>
        </p:txBody>
      </p:sp>
      <p:sp>
        <p:nvSpPr>
          <p:cNvPr id="13" name="Text Placeholder 10"/>
          <p:cNvSpPr>
            <a:spLocks noGrp="1"/>
          </p:cNvSpPr>
          <p:nvPr>
            <p:ph type="body" sz="quarter" idx="18"/>
          </p:nvPr>
        </p:nvSpPr>
        <p:spPr>
          <a:xfrm>
            <a:off x="323582" y="1851259"/>
            <a:ext cx="3538780" cy="590215"/>
          </a:xfrm>
          <a:solidFill>
            <a:schemeClr val="tx2"/>
          </a:solidFill>
        </p:spPr>
        <p:txBody>
          <a:bodyPr lIns="73459" rIns="24486" rtlCol="0"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rtl="0"/>
            <a:r>
              <a:rPr lang="en-GB"/>
              <a:t>Click to edit Master text styles</a:t>
            </a:r>
          </a:p>
        </p:txBody>
      </p:sp>
      <p:sp>
        <p:nvSpPr>
          <p:cNvPr id="14" name="Text Placeholder 10"/>
          <p:cNvSpPr>
            <a:spLocks noGrp="1"/>
          </p:cNvSpPr>
          <p:nvPr>
            <p:ph type="body" sz="quarter" idx="19"/>
          </p:nvPr>
        </p:nvSpPr>
        <p:spPr>
          <a:xfrm>
            <a:off x="4340353" y="1851258"/>
            <a:ext cx="3538780" cy="590215"/>
          </a:xfrm>
          <a:solidFill>
            <a:schemeClr val="accent2"/>
          </a:solidFill>
        </p:spPr>
        <p:txBody>
          <a:bodyPr lIns="73459" rIns="24486" rtlCol="0"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rtl="0"/>
            <a:r>
              <a:rPr lang="en-GB"/>
              <a:t>Click to edit Master text styles</a:t>
            </a:r>
          </a:p>
        </p:txBody>
      </p:sp>
      <p:sp>
        <p:nvSpPr>
          <p:cNvPr id="17" name="Text Placeholder 10"/>
          <p:cNvSpPr>
            <a:spLocks noGrp="1"/>
          </p:cNvSpPr>
          <p:nvPr>
            <p:ph type="body" sz="quarter" idx="22"/>
          </p:nvPr>
        </p:nvSpPr>
        <p:spPr>
          <a:xfrm>
            <a:off x="8310317" y="1851259"/>
            <a:ext cx="3538780" cy="590215"/>
          </a:xfrm>
          <a:solidFill>
            <a:schemeClr val="accent6"/>
          </a:solidFill>
        </p:spPr>
        <p:txBody>
          <a:bodyPr lIns="73459" rIns="24486" rtlCol="0"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rtl="0"/>
            <a:r>
              <a:rPr lang="en-GB"/>
              <a:t>Click to edit Master text styles</a:t>
            </a:r>
          </a:p>
        </p:txBody>
      </p:sp>
      <p:sp>
        <p:nvSpPr>
          <p:cNvPr id="18" name="Text Placeholder 9"/>
          <p:cNvSpPr>
            <a:spLocks noGrp="1"/>
          </p:cNvSpPr>
          <p:nvPr>
            <p:ph type="body" sz="quarter" idx="23"/>
          </p:nvPr>
        </p:nvSpPr>
        <p:spPr>
          <a:xfrm>
            <a:off x="333824" y="2668922"/>
            <a:ext cx="3538781" cy="2706348"/>
          </a:xfrm>
        </p:spPr>
        <p:txBody>
          <a:bodyPr lIns="73459" rIns="24486" rtlCol="0"/>
          <a:lstStyle>
            <a:lvl1pPr>
              <a:defRPr sz="2000"/>
            </a:lvl1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sp>
        <p:nvSpPr>
          <p:cNvPr id="19" name="Text Placeholder 9"/>
          <p:cNvSpPr>
            <a:spLocks noGrp="1"/>
          </p:cNvSpPr>
          <p:nvPr>
            <p:ph type="body" sz="quarter" idx="21"/>
          </p:nvPr>
        </p:nvSpPr>
        <p:spPr>
          <a:xfrm>
            <a:off x="4340355" y="2668922"/>
            <a:ext cx="3538781" cy="2706348"/>
          </a:xfrm>
        </p:spPr>
        <p:txBody>
          <a:bodyPr lIns="73459" rIns="24486" rtlCol="0"/>
          <a:lstStyle>
            <a:lvl1pPr>
              <a:defRPr sz="2000"/>
            </a:lvl1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sp>
        <p:nvSpPr>
          <p:cNvPr id="20" name="Text Placeholder 9"/>
          <p:cNvSpPr>
            <a:spLocks noGrp="1"/>
          </p:cNvSpPr>
          <p:nvPr>
            <p:ph type="body" sz="quarter" idx="24"/>
          </p:nvPr>
        </p:nvSpPr>
        <p:spPr>
          <a:xfrm>
            <a:off x="8310319" y="2668922"/>
            <a:ext cx="3538781" cy="2706348"/>
          </a:xfrm>
        </p:spPr>
        <p:txBody>
          <a:bodyPr lIns="73459" rIns="24486" rtlCol="0"/>
          <a:lstStyle>
            <a:lvl1pPr>
              <a:defRPr sz="2000"/>
            </a:lvl1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sp>
        <p:nvSpPr>
          <p:cNvPr id="16" name="Text Placeholder 6"/>
          <p:cNvSpPr>
            <a:spLocks noGrp="1"/>
          </p:cNvSpPr>
          <p:nvPr>
            <p:ph type="body" sz="quarter" idx="16" hasCustomPrompt="1"/>
          </p:nvPr>
        </p:nvSpPr>
        <p:spPr>
          <a:xfrm>
            <a:off x="309836" y="5620954"/>
            <a:ext cx="10507021" cy="424383"/>
          </a:xfrm>
        </p:spPr>
        <p:txBody>
          <a:bodyPr rtlCol="0" anchor="b">
            <a:normAutofit/>
          </a:bodyPr>
          <a:lstStyle>
            <a:lvl1pPr algn="l">
              <a:lnSpc>
                <a:spcPct val="95000"/>
              </a:lnSpc>
              <a:spcBef>
                <a:spcPts val="272"/>
              </a:spcBef>
              <a:defRPr sz="1333" cap="none" baseline="0">
                <a:solidFill>
                  <a:schemeClr val="tx1"/>
                </a:solidFill>
              </a:defRPr>
            </a:lvl1pPr>
          </a:lstStyle>
          <a:p>
            <a:pPr lvl="0" rtl="0"/>
            <a:r>
              <a:rPr lang="en-GB"/>
              <a:t>Question and Base</a:t>
            </a:r>
            <a:endParaRPr lang="en-GB" dirty="0"/>
          </a:p>
        </p:txBody>
      </p:sp>
    </p:spTree>
    <p:extLst>
      <p:ext uri="{BB962C8B-B14F-4D97-AF65-F5344CB8AC3E}">
        <p14:creationId xmlns:p14="http://schemas.microsoft.com/office/powerpoint/2010/main" val="4201458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8"/>
            <a:ext cx="10493855" cy="615397"/>
          </a:xfrm>
        </p:spPr>
        <p:txBody>
          <a:bodyPr rtlCol="0"/>
          <a:lstStyle/>
          <a:p>
            <a:pPr rtl="0"/>
            <a:r>
              <a:rPr lang="en-GB"/>
              <a:t>Click to add emphasis part of title</a:t>
            </a:r>
          </a:p>
        </p:txBody>
      </p:sp>
      <p:sp>
        <p:nvSpPr>
          <p:cNvPr id="8" name="Text Placeholder 7"/>
          <p:cNvSpPr>
            <a:spLocks noGrp="1"/>
          </p:cNvSpPr>
          <p:nvPr>
            <p:ph type="body" sz="quarter" idx="13" hasCustomPrompt="1"/>
          </p:nvPr>
        </p:nvSpPr>
        <p:spPr>
          <a:xfrm>
            <a:off x="312001" y="331098"/>
            <a:ext cx="8947356" cy="590215"/>
          </a:xfrm>
        </p:spPr>
        <p:txBody>
          <a:bodyPr rtlCol="0" anchor="b">
            <a:normAutofit/>
          </a:bodyPr>
          <a:lstStyle>
            <a:lvl1pPr marL="0" indent="0">
              <a:buNone/>
              <a:defRPr sz="2533" b="0">
                <a:solidFill>
                  <a:schemeClr val="bg2"/>
                </a:solidFill>
              </a:defRPr>
            </a:lvl1pPr>
          </a:lstStyle>
          <a:p>
            <a:pPr lvl="0" rtl="0"/>
            <a:r>
              <a:rPr lang="en-GB"/>
              <a:t>CLICK TO ADD TAG LINE OR BEGINNING OF TITLE</a:t>
            </a:r>
            <a:endParaRPr lang="en-GB" dirty="0"/>
          </a:p>
        </p:txBody>
      </p:sp>
      <p:sp>
        <p:nvSpPr>
          <p:cNvPr id="13" name="Text Placeholder 10"/>
          <p:cNvSpPr>
            <a:spLocks noGrp="1"/>
          </p:cNvSpPr>
          <p:nvPr>
            <p:ph type="body" sz="quarter" idx="18"/>
          </p:nvPr>
        </p:nvSpPr>
        <p:spPr>
          <a:xfrm>
            <a:off x="320703" y="1851258"/>
            <a:ext cx="2549492" cy="590215"/>
          </a:xfrm>
          <a:solidFill>
            <a:schemeClr val="tx2"/>
          </a:solidFill>
        </p:spPr>
        <p:txBody>
          <a:bodyPr lIns="73459" rIns="24486" rtlCol="0"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rtl="0"/>
            <a:r>
              <a:rPr lang="en-GB"/>
              <a:t>Click to edit Master text styles</a:t>
            </a:r>
          </a:p>
        </p:txBody>
      </p:sp>
      <p:sp>
        <p:nvSpPr>
          <p:cNvPr id="14" name="Text Placeholder 10"/>
          <p:cNvSpPr>
            <a:spLocks noGrp="1"/>
          </p:cNvSpPr>
          <p:nvPr>
            <p:ph type="body" sz="quarter" idx="19"/>
          </p:nvPr>
        </p:nvSpPr>
        <p:spPr>
          <a:xfrm>
            <a:off x="3302923" y="1851258"/>
            <a:ext cx="2549492" cy="590215"/>
          </a:xfrm>
          <a:solidFill>
            <a:schemeClr val="accent2"/>
          </a:solidFill>
        </p:spPr>
        <p:txBody>
          <a:bodyPr lIns="73459" rIns="24486" rtlCol="0"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rtl="0"/>
            <a:r>
              <a:rPr lang="en-GB"/>
              <a:t>Click to edit Master text styles</a:t>
            </a:r>
          </a:p>
        </p:txBody>
      </p:sp>
      <p:sp>
        <p:nvSpPr>
          <p:cNvPr id="17" name="Text Placeholder 10"/>
          <p:cNvSpPr>
            <a:spLocks noGrp="1"/>
          </p:cNvSpPr>
          <p:nvPr>
            <p:ph type="body" sz="quarter" idx="22"/>
          </p:nvPr>
        </p:nvSpPr>
        <p:spPr>
          <a:xfrm>
            <a:off x="6285143" y="1851258"/>
            <a:ext cx="2549492" cy="590215"/>
          </a:xfrm>
          <a:solidFill>
            <a:schemeClr val="accent6"/>
          </a:solidFill>
        </p:spPr>
        <p:txBody>
          <a:bodyPr lIns="73459" rIns="24486" rtlCol="0"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rtl="0"/>
            <a:r>
              <a:rPr lang="en-GB"/>
              <a:t>Click to edit Master text styles</a:t>
            </a:r>
          </a:p>
        </p:txBody>
      </p:sp>
      <p:sp>
        <p:nvSpPr>
          <p:cNvPr id="20" name="Text Placeholder 10"/>
          <p:cNvSpPr>
            <a:spLocks noGrp="1"/>
          </p:cNvSpPr>
          <p:nvPr>
            <p:ph type="body" sz="quarter" idx="25"/>
          </p:nvPr>
        </p:nvSpPr>
        <p:spPr>
          <a:xfrm>
            <a:off x="9267365" y="1851258"/>
            <a:ext cx="2549492" cy="590215"/>
          </a:xfrm>
          <a:solidFill>
            <a:schemeClr val="accent3"/>
          </a:solidFill>
        </p:spPr>
        <p:txBody>
          <a:bodyPr lIns="73459" rIns="24486" rtlCol="0" anchor="ctr">
            <a:normAutofit/>
          </a:bodyPr>
          <a:lstStyle>
            <a:lvl1pPr>
              <a:lnSpc>
                <a:spcPct val="80000"/>
              </a:lnSpc>
              <a:spcBef>
                <a:spcPts val="1088"/>
              </a:spcBef>
              <a:defRPr lang="en-US" sz="2133"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rtl="0"/>
            <a:r>
              <a:rPr lang="en-GB"/>
              <a:t>Click to edit Master text styles</a:t>
            </a:r>
          </a:p>
        </p:txBody>
      </p:sp>
      <p:sp>
        <p:nvSpPr>
          <p:cNvPr id="21" name="Text Placeholder 9"/>
          <p:cNvSpPr>
            <a:spLocks noGrp="1"/>
          </p:cNvSpPr>
          <p:nvPr>
            <p:ph type="body" sz="quarter" idx="20"/>
          </p:nvPr>
        </p:nvSpPr>
        <p:spPr>
          <a:xfrm>
            <a:off x="320703" y="2668922"/>
            <a:ext cx="2549492" cy="2706348"/>
          </a:xfrm>
        </p:spPr>
        <p:txBody>
          <a:bodyPr lIns="73459" rIns="24486" rtlCol="0"/>
          <a:lstStyle>
            <a:lvl1pPr>
              <a:defRPr sz="2000"/>
            </a:lvl1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sp>
        <p:nvSpPr>
          <p:cNvPr id="22" name="Text Placeholder 9"/>
          <p:cNvSpPr>
            <a:spLocks noGrp="1"/>
          </p:cNvSpPr>
          <p:nvPr>
            <p:ph type="body" sz="quarter" idx="21"/>
          </p:nvPr>
        </p:nvSpPr>
        <p:spPr>
          <a:xfrm>
            <a:off x="3302923" y="2668922"/>
            <a:ext cx="2549492" cy="2706348"/>
          </a:xfrm>
        </p:spPr>
        <p:txBody>
          <a:bodyPr lIns="73459" rIns="24486" rtlCol="0"/>
          <a:lstStyle>
            <a:lvl1pPr>
              <a:defRPr sz="2000"/>
            </a:lvl1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sp>
        <p:nvSpPr>
          <p:cNvPr id="23" name="Text Placeholder 9"/>
          <p:cNvSpPr>
            <a:spLocks noGrp="1"/>
          </p:cNvSpPr>
          <p:nvPr>
            <p:ph type="body" sz="quarter" idx="26"/>
          </p:nvPr>
        </p:nvSpPr>
        <p:spPr>
          <a:xfrm>
            <a:off x="6285143" y="2668922"/>
            <a:ext cx="2549492" cy="2706348"/>
          </a:xfrm>
        </p:spPr>
        <p:txBody>
          <a:bodyPr lIns="73459" rIns="24486" rtlCol="0"/>
          <a:lstStyle>
            <a:lvl1pPr>
              <a:defRPr sz="2000"/>
            </a:lvl1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sp>
        <p:nvSpPr>
          <p:cNvPr id="24" name="Text Placeholder 9"/>
          <p:cNvSpPr>
            <a:spLocks noGrp="1"/>
          </p:cNvSpPr>
          <p:nvPr>
            <p:ph type="body" sz="quarter" idx="27"/>
          </p:nvPr>
        </p:nvSpPr>
        <p:spPr>
          <a:xfrm>
            <a:off x="9267365" y="2668922"/>
            <a:ext cx="2549492" cy="2706348"/>
          </a:xfrm>
        </p:spPr>
        <p:txBody>
          <a:bodyPr lIns="73459" rIns="24486" rtlCol="0"/>
          <a:lstStyle>
            <a:lvl1pPr>
              <a:defRPr sz="2000"/>
            </a:lvl1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sp>
        <p:nvSpPr>
          <p:cNvPr id="16" name="Text Placeholder 6"/>
          <p:cNvSpPr>
            <a:spLocks noGrp="1"/>
          </p:cNvSpPr>
          <p:nvPr>
            <p:ph type="body" sz="quarter" idx="16" hasCustomPrompt="1"/>
          </p:nvPr>
        </p:nvSpPr>
        <p:spPr>
          <a:xfrm>
            <a:off x="320703" y="5620954"/>
            <a:ext cx="8956852" cy="424383"/>
          </a:xfrm>
        </p:spPr>
        <p:txBody>
          <a:bodyPr rtlCol="0" anchor="b">
            <a:normAutofit/>
          </a:bodyPr>
          <a:lstStyle>
            <a:lvl1pPr algn="l">
              <a:lnSpc>
                <a:spcPct val="95000"/>
              </a:lnSpc>
              <a:spcBef>
                <a:spcPts val="272"/>
              </a:spcBef>
              <a:defRPr sz="1333" cap="none" baseline="0">
                <a:solidFill>
                  <a:schemeClr val="tx1"/>
                </a:solidFill>
              </a:defRPr>
            </a:lvl1pPr>
          </a:lstStyle>
          <a:p>
            <a:pPr lvl="0" rtl="0"/>
            <a:r>
              <a:rPr lang="en-GB"/>
              <a:t>Question and Base</a:t>
            </a:r>
            <a:endParaRPr lang="en-GB" dirty="0"/>
          </a:p>
        </p:txBody>
      </p:sp>
    </p:spTree>
    <p:extLst>
      <p:ext uri="{BB962C8B-B14F-4D97-AF65-F5344CB8AC3E}">
        <p14:creationId xmlns:p14="http://schemas.microsoft.com/office/powerpoint/2010/main" val="37403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p>
            <a:pPr rtl="0"/>
            <a:r>
              <a:rPr lang="en-GB"/>
              <a:t>Click to add emphasis part of title</a:t>
            </a:r>
          </a:p>
        </p:txBody>
      </p:sp>
      <p:sp>
        <p:nvSpPr>
          <p:cNvPr id="8" name="Text Placeholder 7"/>
          <p:cNvSpPr>
            <a:spLocks noGrp="1"/>
          </p:cNvSpPr>
          <p:nvPr>
            <p:ph type="body" sz="quarter" idx="13" hasCustomPrompt="1"/>
          </p:nvPr>
        </p:nvSpPr>
        <p:spPr>
          <a:xfrm>
            <a:off x="309836" y="331098"/>
            <a:ext cx="8967721" cy="590215"/>
          </a:xfrm>
        </p:spPr>
        <p:txBody>
          <a:bodyPr rtlCol="0" anchor="b">
            <a:normAutofit/>
          </a:bodyPr>
          <a:lstStyle>
            <a:lvl1pPr marL="0" indent="0">
              <a:buNone/>
              <a:defRPr sz="2533" b="0">
                <a:solidFill>
                  <a:schemeClr val="bg2"/>
                </a:solidFill>
              </a:defRPr>
            </a:lvl1pPr>
          </a:lstStyle>
          <a:p>
            <a:pPr lvl="0" rtl="0"/>
            <a:r>
              <a:rPr lang="en-GB"/>
              <a:t>CLICK TO ADD TAG LINE OR BEGINNING OF TITLE</a:t>
            </a:r>
            <a:endParaRPr lang="en-GB" dirty="0"/>
          </a:p>
        </p:txBody>
      </p:sp>
      <p:sp>
        <p:nvSpPr>
          <p:cNvPr id="11" name="Text Placeholder 10"/>
          <p:cNvSpPr>
            <a:spLocks noGrp="1"/>
          </p:cNvSpPr>
          <p:nvPr>
            <p:ph type="body" sz="quarter" idx="14"/>
          </p:nvPr>
        </p:nvSpPr>
        <p:spPr>
          <a:xfrm>
            <a:off x="330201" y="1851257"/>
            <a:ext cx="10493855" cy="3524011"/>
          </a:xfrm>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spTree>
    <p:extLst>
      <p:ext uri="{BB962C8B-B14F-4D97-AF65-F5344CB8AC3E}">
        <p14:creationId xmlns:p14="http://schemas.microsoft.com/office/powerpoint/2010/main" val="3552665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obil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lvl1pPr>
              <a:defRPr baseline="0"/>
            </a:lvl1pPr>
          </a:lstStyle>
          <a:p>
            <a:pPr rtl="0"/>
            <a:r>
              <a:rPr lang="en-GB"/>
              <a:t>Click to add emphasis part of title</a:t>
            </a:r>
          </a:p>
        </p:txBody>
      </p:sp>
      <p:sp>
        <p:nvSpPr>
          <p:cNvPr id="8" name="Text Placeholder 7"/>
          <p:cNvSpPr>
            <a:spLocks noGrp="1"/>
          </p:cNvSpPr>
          <p:nvPr>
            <p:ph type="body" sz="quarter" idx="13" hasCustomPrompt="1"/>
          </p:nvPr>
        </p:nvSpPr>
        <p:spPr>
          <a:xfrm>
            <a:off x="309836" y="331098"/>
            <a:ext cx="8967721" cy="590215"/>
          </a:xfrm>
        </p:spPr>
        <p:txBody>
          <a:bodyPr rtlCol="0" anchor="b">
            <a:normAutofit/>
          </a:bodyPr>
          <a:lstStyle>
            <a:lvl1pPr marL="0" indent="0">
              <a:buNone/>
              <a:defRPr sz="2533" b="0" baseline="0">
                <a:solidFill>
                  <a:schemeClr val="bg2"/>
                </a:solidFill>
              </a:defRPr>
            </a:lvl1pPr>
          </a:lstStyle>
          <a:p>
            <a:pPr lvl="0" rtl="0"/>
            <a:r>
              <a:rPr lang="en-GB"/>
              <a:t>CLICK TO ADD TAG LINE OR BEGINNING OF TITLE</a:t>
            </a:r>
            <a:endParaRPr lang="en-GB" dirty="0"/>
          </a:p>
        </p:txBody>
      </p:sp>
      <p:sp>
        <p:nvSpPr>
          <p:cNvPr id="7" name="Picture Placeholder 6"/>
          <p:cNvSpPr>
            <a:spLocks noGrp="1"/>
          </p:cNvSpPr>
          <p:nvPr>
            <p:ph type="pic" sz="quarter" idx="16"/>
          </p:nvPr>
        </p:nvSpPr>
        <p:spPr>
          <a:xfrm rot="420000">
            <a:off x="8640323" y="2157938"/>
            <a:ext cx="2020453" cy="3268431"/>
          </a:xfrm>
        </p:spPr>
        <p:txBody>
          <a:bodyPr rtlCol="0"/>
          <a:lstStyle/>
          <a:p>
            <a:pPr rtl="0"/>
            <a:r>
              <a:rPr lang="en-GB"/>
              <a:t>Click icon to add picture</a:t>
            </a:r>
            <a:endParaRPr lang="en-GB" dirty="0"/>
          </a:p>
        </p:txBody>
      </p:sp>
    </p:spTree>
    <p:extLst>
      <p:ext uri="{BB962C8B-B14F-4D97-AF65-F5344CB8AC3E}">
        <p14:creationId xmlns:p14="http://schemas.microsoft.com/office/powerpoint/2010/main" val="2786848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Picture Section Header">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 y="0"/>
            <a:ext cx="12191999" cy="6858000"/>
          </a:xfrm>
          <a:effectLst/>
        </p:spPr>
        <p:txBody>
          <a:bodyPr rtlCol="0"/>
          <a:lstStyle>
            <a:lvl1pPr>
              <a:defRPr baseline="0"/>
            </a:lvl1pPr>
          </a:lstStyle>
          <a:p>
            <a:pPr rtl="0"/>
            <a:r>
              <a:rPr lang="en-GB" dirty="0"/>
              <a:t/>
            </a:r>
            <a:br>
              <a:rPr lang="en-GB" dirty="0"/>
            </a:br>
            <a:r>
              <a:rPr lang="en-GB"/>
              <a:t>     Copy Desired Image, Select this placeholder, Paste &amp; Then “Send to back”</a:t>
            </a:r>
          </a:p>
        </p:txBody>
      </p:sp>
      <p:sp>
        <p:nvSpPr>
          <p:cNvPr id="2" name="Title 1"/>
          <p:cNvSpPr>
            <a:spLocks noGrp="1"/>
          </p:cNvSpPr>
          <p:nvPr>
            <p:ph type="title" hasCustomPrompt="1"/>
          </p:nvPr>
        </p:nvSpPr>
        <p:spPr>
          <a:xfrm>
            <a:off x="752125" y="3305915"/>
            <a:ext cx="9457547" cy="1312347"/>
          </a:xfrm>
          <a:effectLst>
            <a:outerShdw blurRad="825500" algn="ctr" rotWithShape="0">
              <a:prstClr val="black">
                <a:alpha val="20000"/>
              </a:prstClr>
            </a:outerShdw>
          </a:effectLst>
        </p:spPr>
        <p:txBody>
          <a:bodyPr rtlCol="0" anchor="t"/>
          <a:lstStyle>
            <a:lvl1pPr>
              <a:lnSpc>
                <a:spcPct val="80000"/>
              </a:lnSpc>
              <a:spcBef>
                <a:spcPts val="1088"/>
              </a:spcBef>
              <a:defRPr sz="10400" cap="all" baseline="0">
                <a:solidFill>
                  <a:schemeClr val="bg1"/>
                </a:solidFill>
              </a:defRPr>
            </a:lvl1pPr>
          </a:lstStyle>
          <a:p>
            <a:pPr rtl="0"/>
            <a:r>
              <a:rPr lang="en-GB"/>
              <a:t>DOLOR SIT</a:t>
            </a:r>
            <a:endParaRPr lang="en-GB" dirty="0"/>
          </a:p>
        </p:txBody>
      </p:sp>
      <p:sp>
        <p:nvSpPr>
          <p:cNvPr id="7" name="Text Placeholder 6"/>
          <p:cNvSpPr>
            <a:spLocks noGrp="1"/>
          </p:cNvSpPr>
          <p:nvPr>
            <p:ph type="body" sz="quarter" idx="13" hasCustomPrompt="1"/>
          </p:nvPr>
        </p:nvSpPr>
        <p:spPr>
          <a:xfrm>
            <a:off x="837697" y="2476735"/>
            <a:ext cx="8044963" cy="829179"/>
          </a:xfrm>
        </p:spPr>
        <p:txBody>
          <a:bodyPr rtlCol="0" anchor="b">
            <a:normAutofit/>
          </a:bodyPr>
          <a:lstStyle>
            <a:lvl1pPr>
              <a:spcBef>
                <a:spcPts val="1632"/>
              </a:spcBef>
              <a:defRPr sz="3600" b="0" cap="none" baseline="0">
                <a:solidFill>
                  <a:schemeClr val="bg1"/>
                </a:solidFill>
                <a:effectLst>
                  <a:outerShdw blurRad="228600" algn="ctr" rotWithShape="0">
                    <a:prstClr val="black">
                      <a:alpha val="40000"/>
                    </a:prstClr>
                  </a:outerShdw>
                </a:effectLst>
              </a:defRPr>
            </a:lvl1pPr>
          </a:lstStyle>
          <a:p>
            <a:pPr lvl="0" rtl="0"/>
            <a:r>
              <a:rPr lang="en-GB"/>
              <a:t>Lorem Ipsum</a:t>
            </a:r>
            <a:endParaRPr lang="en-GB" dirty="0"/>
          </a:p>
        </p:txBody>
      </p:sp>
      <p:sp>
        <p:nvSpPr>
          <p:cNvPr id="4" name="Footer Placeholder 3"/>
          <p:cNvSpPr>
            <a:spLocks noGrp="1"/>
          </p:cNvSpPr>
          <p:nvPr>
            <p:ph type="ftr" sz="quarter" idx="16"/>
          </p:nvPr>
        </p:nvSpPr>
        <p:spPr>
          <a:xfrm>
            <a:off x="819166" y="6200607"/>
            <a:ext cx="6602617" cy="346923"/>
          </a:xfrm>
          <a:prstGeom prst="rect">
            <a:avLst/>
          </a:prstGeom>
        </p:spPr>
        <p:txBody>
          <a:bodyPr vert="horz" lIns="0" tIns="0" rIns="0" bIns="0" rtlCol="0" anchor="b"/>
          <a:lstStyle>
            <a:lvl1pPr>
              <a:defRPr lang="en-GB" sz="1067" smtClean="0">
                <a:solidFill>
                  <a:schemeClr val="bg1"/>
                </a:solidFill>
              </a:defRPr>
            </a:lvl1pPr>
          </a:lstStyle>
          <a:p>
            <a:pPr rtl="0">
              <a:lnSpc>
                <a:spcPct val="85000"/>
              </a:lnSpc>
              <a:spcBef>
                <a:spcPts val="272"/>
              </a:spcBef>
            </a:pPr>
            <a:r>
              <a:rPr lang="en-GB"/>
              <a:t>© 2015 Ipsos. </a:t>
            </a:r>
            <a:endParaRPr lang="nb-NO" dirty="0"/>
          </a:p>
        </p:txBody>
      </p:sp>
      <p:sp>
        <p:nvSpPr>
          <p:cNvPr id="5" name="Slide Number Placeholder 4"/>
          <p:cNvSpPr>
            <a:spLocks noGrp="1"/>
          </p:cNvSpPr>
          <p:nvPr>
            <p:ph type="sldNum" sz="quarter" idx="17"/>
          </p:nvPr>
        </p:nvSpPr>
        <p:spPr>
          <a:xfrm>
            <a:off x="329750" y="6200607"/>
            <a:ext cx="509900" cy="346923"/>
          </a:xfrm>
          <a:prstGeom prst="rect">
            <a:avLst/>
          </a:prstGeom>
        </p:spPr>
        <p:txBody>
          <a:bodyPr vert="horz" lIns="0" tIns="0" rIns="0" bIns="0" rtlCol="0" anchor="b"/>
          <a:lstStyle>
            <a:lvl1pPr>
              <a:defRPr lang="en-US" sz="1067" smtClean="0">
                <a:solidFill>
                  <a:schemeClr val="bg1"/>
                </a:solidFill>
              </a:defRPr>
            </a:lvl1pPr>
          </a:lstStyle>
          <a:p>
            <a:pPr rtl="0">
              <a:lnSpc>
                <a:spcPct val="85000"/>
              </a:lnSpc>
              <a:spcBef>
                <a:spcPts val="272"/>
              </a:spcBef>
            </a:pPr>
            <a:fld id="{7F034911-0302-4AAB-AEF0-815419E29289}" type="slidenum">
              <a:rPr lang="en-GB" smtClean="0"/>
              <a:pPr>
                <a:lnSpc>
                  <a:spcPct val="85000"/>
                </a:lnSpc>
                <a:spcBef>
                  <a:spcPts val="272"/>
                </a:spcBef>
              </a:pPr>
              <a:t>‹#›</a:t>
            </a:fld>
            <a:endParaRPr lang="en-GB" dirty="0"/>
          </a:p>
        </p:txBody>
      </p:sp>
    </p:spTree>
    <p:extLst>
      <p:ext uri="{BB962C8B-B14F-4D97-AF65-F5344CB8AC3E}">
        <p14:creationId xmlns:p14="http://schemas.microsoft.com/office/powerpoint/2010/main" val="418913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obile Up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lvl1pPr>
              <a:defRPr baseline="0"/>
            </a:lvl1pPr>
          </a:lstStyle>
          <a:p>
            <a:pPr rtl="0"/>
            <a:r>
              <a:rPr lang="en-GB"/>
              <a:t>Click to add emphasis part of title</a:t>
            </a:r>
          </a:p>
        </p:txBody>
      </p:sp>
      <p:sp>
        <p:nvSpPr>
          <p:cNvPr id="8" name="Text Placeholder 7"/>
          <p:cNvSpPr>
            <a:spLocks noGrp="1"/>
          </p:cNvSpPr>
          <p:nvPr>
            <p:ph type="body" sz="quarter" idx="13" hasCustomPrompt="1"/>
          </p:nvPr>
        </p:nvSpPr>
        <p:spPr>
          <a:xfrm>
            <a:off x="309836" y="331098"/>
            <a:ext cx="8967721" cy="590215"/>
          </a:xfrm>
        </p:spPr>
        <p:txBody>
          <a:bodyPr rtlCol="0" anchor="b">
            <a:normAutofit/>
          </a:bodyPr>
          <a:lstStyle>
            <a:lvl1pPr marL="0" indent="0">
              <a:buNone/>
              <a:defRPr sz="2533" b="0" baseline="0">
                <a:solidFill>
                  <a:schemeClr val="bg2"/>
                </a:solidFill>
              </a:defRPr>
            </a:lvl1pPr>
          </a:lstStyle>
          <a:p>
            <a:pPr lvl="0" rtl="0"/>
            <a:r>
              <a:rPr lang="en-GB"/>
              <a:t>CLICK TO ADD TAG LINE OR BEGINNING OF TITLE</a:t>
            </a:r>
            <a:endParaRPr lang="en-GB" dirty="0"/>
          </a:p>
        </p:txBody>
      </p:sp>
      <p:sp>
        <p:nvSpPr>
          <p:cNvPr id="7" name="Picture Placeholder 6"/>
          <p:cNvSpPr>
            <a:spLocks noGrp="1"/>
          </p:cNvSpPr>
          <p:nvPr>
            <p:ph type="pic" sz="quarter" idx="16"/>
          </p:nvPr>
        </p:nvSpPr>
        <p:spPr>
          <a:xfrm>
            <a:off x="9078361" y="2276391"/>
            <a:ext cx="2001815" cy="3227173"/>
          </a:xfrm>
        </p:spPr>
        <p:txBody>
          <a:bodyPr rtlCol="0"/>
          <a:lstStyle/>
          <a:p>
            <a:pPr rtl="0"/>
            <a:r>
              <a:rPr lang="en-GB"/>
              <a:t>Click icon to add picture</a:t>
            </a:r>
            <a:endParaRPr lang="en-GB" dirty="0"/>
          </a:p>
        </p:txBody>
      </p:sp>
      <p:sp>
        <p:nvSpPr>
          <p:cNvPr id="9" name="Text Placeholder 6"/>
          <p:cNvSpPr>
            <a:spLocks noGrp="1"/>
          </p:cNvSpPr>
          <p:nvPr>
            <p:ph type="body" sz="quarter" idx="17" hasCustomPrompt="1"/>
          </p:nvPr>
        </p:nvSpPr>
        <p:spPr>
          <a:xfrm>
            <a:off x="842519" y="5626409"/>
            <a:ext cx="8435037" cy="424383"/>
          </a:xfrm>
        </p:spPr>
        <p:txBody>
          <a:bodyPr rtlCol="0" anchor="b">
            <a:normAutofit/>
          </a:bodyPr>
          <a:lstStyle>
            <a:lvl1pPr algn="l">
              <a:lnSpc>
                <a:spcPct val="95000"/>
              </a:lnSpc>
              <a:spcBef>
                <a:spcPts val="272"/>
              </a:spcBef>
              <a:defRPr sz="1333" cap="none" baseline="0">
                <a:solidFill>
                  <a:schemeClr val="bg2"/>
                </a:solidFill>
              </a:defRPr>
            </a:lvl1pPr>
          </a:lstStyle>
          <a:p>
            <a:pPr lvl="0" rtl="0"/>
            <a:r>
              <a:rPr lang="en-GB"/>
              <a:t>Question and Base</a:t>
            </a:r>
            <a:endParaRPr lang="en-GB" dirty="0"/>
          </a:p>
        </p:txBody>
      </p:sp>
    </p:spTree>
    <p:extLst>
      <p:ext uri="{BB962C8B-B14F-4D97-AF65-F5344CB8AC3E}">
        <p14:creationId xmlns:p14="http://schemas.microsoft.com/office/powerpoint/2010/main" val="2271481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11954"/>
            <a:ext cx="5856941"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rtlCol="0"/>
          <a:lstStyle/>
          <a:p>
            <a:pPr rtl="0"/>
            <a:r>
              <a:rPr lang="en-GB"/>
              <a:t>Click icon to add picture</a:t>
            </a:r>
          </a:p>
        </p:txBody>
      </p:sp>
      <p:sp>
        <p:nvSpPr>
          <p:cNvPr id="3" name="Subtitle 2"/>
          <p:cNvSpPr>
            <a:spLocks noGrp="1"/>
          </p:cNvSpPr>
          <p:nvPr>
            <p:ph type="subTitle" idx="1" hasCustomPrompt="1"/>
          </p:nvPr>
        </p:nvSpPr>
        <p:spPr>
          <a:xfrm>
            <a:off x="6203689" y="1851259"/>
            <a:ext cx="5622567" cy="2997135"/>
          </a:xfrm>
        </p:spPr>
        <p:txBody>
          <a:bodyPr rtlCol="0" anchor="ctr">
            <a:normAutofit/>
          </a:bodyPr>
          <a:lstStyle>
            <a:lvl1pPr marL="0" indent="0" algn="l">
              <a:buNone/>
              <a:defRPr sz="3600" baseline="0">
                <a:solidFill>
                  <a:schemeClr val="bg1"/>
                </a:solidFill>
              </a:defRPr>
            </a:lvl1pPr>
            <a:lvl2pPr marL="4320" indent="0" algn="l">
              <a:lnSpc>
                <a:spcPct val="90000"/>
              </a:lnSpc>
              <a:spcBef>
                <a:spcPts val="544"/>
              </a:spcBef>
              <a:buNone/>
              <a:tabLst/>
              <a:defRPr sz="2933" baseline="0">
                <a:solidFill>
                  <a:schemeClr val="bg1">
                    <a:alpha val="70000"/>
                  </a:schemeClr>
                </a:solidFill>
              </a:defRPr>
            </a:lvl2pPr>
            <a:lvl3pPr marL="1232345" indent="0" algn="ctr">
              <a:buNone/>
              <a:defRPr>
                <a:solidFill>
                  <a:schemeClr val="tx1">
                    <a:tint val="75000"/>
                  </a:schemeClr>
                </a:solidFill>
              </a:defRPr>
            </a:lvl3pPr>
            <a:lvl4pPr marL="1848516" indent="0" algn="ctr">
              <a:buNone/>
              <a:defRPr>
                <a:solidFill>
                  <a:schemeClr val="tx1">
                    <a:tint val="75000"/>
                  </a:schemeClr>
                </a:solidFill>
              </a:defRPr>
            </a:lvl4pPr>
            <a:lvl5pPr marL="2464690" indent="0" algn="ctr">
              <a:buNone/>
              <a:defRPr>
                <a:solidFill>
                  <a:schemeClr val="tx1">
                    <a:tint val="75000"/>
                  </a:schemeClr>
                </a:solidFill>
              </a:defRPr>
            </a:lvl5pPr>
            <a:lvl6pPr marL="3080862" indent="0" algn="ctr">
              <a:buNone/>
              <a:defRPr>
                <a:solidFill>
                  <a:schemeClr val="tx1">
                    <a:tint val="75000"/>
                  </a:schemeClr>
                </a:solidFill>
              </a:defRPr>
            </a:lvl6pPr>
            <a:lvl7pPr marL="3697036" indent="0" algn="ctr">
              <a:buNone/>
              <a:defRPr>
                <a:solidFill>
                  <a:schemeClr val="tx1">
                    <a:tint val="75000"/>
                  </a:schemeClr>
                </a:solidFill>
              </a:defRPr>
            </a:lvl7pPr>
            <a:lvl8pPr marL="4313207" indent="0" algn="ctr">
              <a:buNone/>
              <a:defRPr>
                <a:solidFill>
                  <a:schemeClr val="tx1">
                    <a:tint val="75000"/>
                  </a:schemeClr>
                </a:solidFill>
              </a:defRPr>
            </a:lvl8pPr>
            <a:lvl9pPr marL="4929378" indent="0" algn="ctr">
              <a:buNone/>
              <a:defRPr>
                <a:solidFill>
                  <a:schemeClr val="tx1">
                    <a:tint val="75000"/>
                  </a:schemeClr>
                </a:solidFill>
              </a:defRPr>
            </a:lvl9pPr>
          </a:lstStyle>
          <a:p>
            <a:pPr rtl="0"/>
            <a:r>
              <a:rPr lang="en-GB"/>
              <a:t>Slide Title</a:t>
            </a:r>
          </a:p>
          <a:p>
            <a:pPr lvl="1" rtl="0"/>
            <a:r>
              <a:rPr lang="en-GB"/>
              <a:t>Lorem ipsum dolor sit amet, consectetuer adipiscing elit. Maecenas porttitor congue massa.</a:t>
            </a:r>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9287635" y="6210844"/>
            <a:ext cx="1840248" cy="369557"/>
          </a:xfrm>
          <a:prstGeom prst="rect">
            <a:avLst/>
          </a:prstGeom>
        </p:spPr>
      </p:pic>
      <p:sp>
        <p:nvSpPr>
          <p:cNvPr id="9" name="Footer Placeholder 3"/>
          <p:cNvSpPr>
            <a:spLocks noGrp="1"/>
          </p:cNvSpPr>
          <p:nvPr>
            <p:ph type="ftr" sz="quarter" idx="15"/>
          </p:nvPr>
        </p:nvSpPr>
        <p:spPr>
          <a:xfrm>
            <a:off x="819167" y="6221081"/>
            <a:ext cx="4219216" cy="359320"/>
          </a:xfrm>
          <a:prstGeom prst="rect">
            <a:avLst/>
          </a:prstGeom>
        </p:spPr>
        <p:txBody>
          <a:bodyPr vert="horz" lIns="0" tIns="0" rIns="0" bIns="0" rtlCol="0" anchor="b">
            <a:normAutofit/>
          </a:bodyPr>
          <a:lstStyle>
            <a:lvl1pPr>
              <a:defRPr lang="en-GB" sz="1067" cap="none" baseline="0" smtClean="0">
                <a:solidFill>
                  <a:schemeClr val="bg1"/>
                </a:solidFill>
              </a:defRPr>
            </a:lvl1pPr>
          </a:lstStyle>
          <a:p>
            <a:pPr rtl="0">
              <a:lnSpc>
                <a:spcPct val="95000"/>
              </a:lnSpc>
              <a:spcBef>
                <a:spcPts val="272"/>
              </a:spcBef>
            </a:pPr>
            <a:r>
              <a:rPr lang="en-GB"/>
              <a:t>© 2015 Ipsos. </a:t>
            </a:r>
            <a:endParaRPr lang="nb-NO" dirty="0"/>
          </a:p>
        </p:txBody>
      </p:sp>
      <p:sp>
        <p:nvSpPr>
          <p:cNvPr id="10" name="Slide Number Placeholder 8"/>
          <p:cNvSpPr>
            <a:spLocks noGrp="1"/>
          </p:cNvSpPr>
          <p:nvPr>
            <p:ph type="sldNum" sz="quarter" idx="17"/>
          </p:nvPr>
        </p:nvSpPr>
        <p:spPr>
          <a:xfrm>
            <a:off x="329750" y="6221081"/>
            <a:ext cx="509900" cy="346923"/>
          </a:xfrm>
          <a:prstGeom prst="rect">
            <a:avLst/>
          </a:prstGeom>
        </p:spPr>
        <p:txBody>
          <a:bodyPr vert="horz" lIns="0" tIns="0" rIns="0" bIns="0" rtlCol="0" anchor="b">
            <a:normAutofit/>
          </a:bodyPr>
          <a:lstStyle>
            <a:lvl1pPr>
              <a:defRPr lang="en-US" sz="1067" cap="none" baseline="0" smtClean="0">
                <a:solidFill>
                  <a:schemeClr val="bg1"/>
                </a:solidFill>
              </a:defRPr>
            </a:lvl1pPr>
          </a:lstStyle>
          <a:p>
            <a:pPr rtl="0">
              <a:lnSpc>
                <a:spcPct val="95000"/>
              </a:lnSpc>
              <a:spcBef>
                <a:spcPts val="272"/>
              </a:spcBef>
            </a:pPr>
            <a:fld id="{7F034911-0302-4AAB-AEF0-815419E29289}" type="slidenum">
              <a:rPr lang="en-GB" smtClean="0"/>
              <a:pPr>
                <a:lnSpc>
                  <a:spcPct val="95000"/>
                </a:lnSpc>
                <a:spcBef>
                  <a:spcPts val="272"/>
                </a:spcBef>
              </a:pPr>
              <a:t>‹#›</a:t>
            </a:fld>
            <a:endParaRPr lang="en-GB" dirty="0"/>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9700949" y="287862"/>
            <a:ext cx="2145323" cy="294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682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Green]">
    <p:bg>
      <p:bgPr>
        <a:solidFill>
          <a:schemeClr val="accent6"/>
        </a:solidFill>
        <a:effectLst/>
      </p:bgPr>
    </p:b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0" y="-11952"/>
            <a:ext cx="8298331" cy="6869952"/>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205818"/>
              <a:gd name="connsiteY0" fmla="*/ 0 h 5143500"/>
              <a:gd name="connsiteX1" fmla="*/ 4654924 w 6205818"/>
              <a:gd name="connsiteY1" fmla="*/ 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493559 w 6205818"/>
              <a:gd name="connsiteY1" fmla="*/ 1793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26895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1 h 5143500"/>
              <a:gd name="connsiteX2" fmla="*/ 6205818 w 6205818"/>
              <a:gd name="connsiteY2" fmla="*/ 5134535 h 5143500"/>
              <a:gd name="connsiteX3" fmla="*/ 0 w 6205818"/>
              <a:gd name="connsiteY3" fmla="*/ 5143500 h 5143500"/>
              <a:gd name="connsiteX4" fmla="*/ 0 w 6205818"/>
              <a:gd name="connsiteY4" fmla="*/ 0 h 5143500"/>
              <a:gd name="connsiteX0" fmla="*/ 0 w 6223748"/>
              <a:gd name="connsiteY0" fmla="*/ 0 h 5143500"/>
              <a:gd name="connsiteX1" fmla="*/ 4502524 w 6223748"/>
              <a:gd name="connsiteY1" fmla="*/ 1 h 5143500"/>
              <a:gd name="connsiteX2" fmla="*/ 6223748 w 6223748"/>
              <a:gd name="connsiteY2" fmla="*/ 5143499 h 5143500"/>
              <a:gd name="connsiteX3" fmla="*/ 0 w 6223748"/>
              <a:gd name="connsiteY3" fmla="*/ 5143500 h 5143500"/>
              <a:gd name="connsiteX4" fmla="*/ 0 w 6223748"/>
              <a:gd name="connsiteY4" fmla="*/ 0 h 5143500"/>
              <a:gd name="connsiteX0" fmla="*/ 0 w 6223748"/>
              <a:gd name="connsiteY0" fmla="*/ 8964 h 5152464"/>
              <a:gd name="connsiteX1" fmla="*/ 4529418 w 6223748"/>
              <a:gd name="connsiteY1" fmla="*/ 0 h 5152464"/>
              <a:gd name="connsiteX2" fmla="*/ 6223748 w 6223748"/>
              <a:gd name="connsiteY2" fmla="*/ 5152463 h 5152464"/>
              <a:gd name="connsiteX3" fmla="*/ 0 w 6223748"/>
              <a:gd name="connsiteY3" fmla="*/ 5152464 h 5152464"/>
              <a:gd name="connsiteX4" fmla="*/ 0 w 6223748"/>
              <a:gd name="connsiteY4" fmla="*/ 8964 h 515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748" h="5152464">
                <a:moveTo>
                  <a:pt x="0" y="8964"/>
                </a:moveTo>
                <a:lnTo>
                  <a:pt x="4529418" y="0"/>
                </a:lnTo>
                <a:lnTo>
                  <a:pt x="6223748" y="5152463"/>
                </a:lnTo>
                <a:lnTo>
                  <a:pt x="0" y="5152464"/>
                </a:lnTo>
                <a:lnTo>
                  <a:pt x="0" y="8964"/>
                </a:lnTo>
                <a:close/>
              </a:path>
            </a:pathLst>
          </a:custGeom>
        </p:spPr>
        <p:txBody>
          <a:bodyPr rtlCol="0"/>
          <a:lstStyle/>
          <a:p>
            <a:pPr rtl="0"/>
            <a:r>
              <a:rPr lang="en-GB"/>
              <a:t>Click icon to add picture</a:t>
            </a:r>
          </a:p>
        </p:txBody>
      </p:sp>
      <p:sp>
        <p:nvSpPr>
          <p:cNvPr id="2" name="Title 1"/>
          <p:cNvSpPr>
            <a:spLocks noGrp="1"/>
          </p:cNvSpPr>
          <p:nvPr>
            <p:ph type="ctrTitle" hasCustomPrompt="1"/>
          </p:nvPr>
        </p:nvSpPr>
        <p:spPr>
          <a:xfrm>
            <a:off x="8905333" y="2803721"/>
            <a:ext cx="2920924" cy="997196"/>
          </a:xfrm>
        </p:spPr>
        <p:txBody>
          <a:bodyPr rtlCol="0" anchor="ctr"/>
          <a:lstStyle>
            <a:lvl1pPr>
              <a:defRPr sz="3600" baseline="0">
                <a:solidFill>
                  <a:schemeClr val="bg1"/>
                </a:solidFill>
              </a:defRPr>
            </a:lvl1pPr>
          </a:lstStyle>
          <a:p>
            <a:pPr rtl="0"/>
            <a:r>
              <a:rPr lang="en-GB"/>
              <a:t>TITLE TITLE TITLE TITLE</a:t>
            </a:r>
            <a:endParaRPr lang="en-US" dirty="0"/>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9287635" y="6210844"/>
            <a:ext cx="1840248" cy="369557"/>
          </a:xfrm>
          <a:prstGeom prst="rect">
            <a:avLst/>
          </a:prstGeom>
        </p:spPr>
      </p:pic>
      <p:sp>
        <p:nvSpPr>
          <p:cNvPr id="13" name="Footer Placeholder 3"/>
          <p:cNvSpPr>
            <a:spLocks noGrp="1"/>
          </p:cNvSpPr>
          <p:nvPr>
            <p:ph type="ftr" sz="quarter" idx="15"/>
          </p:nvPr>
        </p:nvSpPr>
        <p:spPr>
          <a:xfrm>
            <a:off x="819166" y="6221081"/>
            <a:ext cx="6602617" cy="346923"/>
          </a:xfrm>
          <a:prstGeom prst="rect">
            <a:avLst/>
          </a:prstGeom>
        </p:spPr>
        <p:txBody>
          <a:bodyPr vert="horz" lIns="0" tIns="0" rIns="0" bIns="0" rtlCol="0" anchor="b">
            <a:normAutofit/>
          </a:bodyPr>
          <a:lstStyle>
            <a:lvl1pPr>
              <a:defRPr lang="en-GB" sz="1067" cap="none" baseline="0" smtClean="0">
                <a:solidFill>
                  <a:schemeClr val="bg1"/>
                </a:solidFill>
              </a:defRPr>
            </a:lvl1pPr>
          </a:lstStyle>
          <a:p>
            <a:pPr rtl="0">
              <a:lnSpc>
                <a:spcPct val="95000"/>
              </a:lnSpc>
              <a:spcBef>
                <a:spcPts val="272"/>
              </a:spcBef>
            </a:pPr>
            <a:r>
              <a:rPr lang="en-GB"/>
              <a:t>© 2015 Ipsos. </a:t>
            </a:r>
            <a:endParaRPr lang="nb-NO" dirty="0"/>
          </a:p>
        </p:txBody>
      </p:sp>
      <p:sp>
        <p:nvSpPr>
          <p:cNvPr id="14" name="Slide Number Placeholder 8"/>
          <p:cNvSpPr>
            <a:spLocks noGrp="1"/>
          </p:cNvSpPr>
          <p:nvPr>
            <p:ph type="sldNum" sz="quarter" idx="17"/>
          </p:nvPr>
        </p:nvSpPr>
        <p:spPr>
          <a:xfrm>
            <a:off x="329750" y="6221081"/>
            <a:ext cx="509900" cy="346923"/>
          </a:xfrm>
          <a:prstGeom prst="rect">
            <a:avLst/>
          </a:prstGeom>
        </p:spPr>
        <p:txBody>
          <a:bodyPr vert="horz" lIns="0" tIns="0" rIns="0" bIns="0" rtlCol="0" anchor="b">
            <a:normAutofit/>
          </a:bodyPr>
          <a:lstStyle>
            <a:lvl1pPr>
              <a:defRPr lang="en-US" sz="1067" cap="none" baseline="0" smtClean="0">
                <a:solidFill>
                  <a:schemeClr val="bg1"/>
                </a:solidFill>
              </a:defRPr>
            </a:lvl1pPr>
          </a:lstStyle>
          <a:p>
            <a:pPr rtl="0">
              <a:lnSpc>
                <a:spcPct val="95000"/>
              </a:lnSpc>
              <a:spcBef>
                <a:spcPts val="272"/>
              </a:spcBef>
            </a:pPr>
            <a:fld id="{7F034911-0302-4AAB-AEF0-815419E29289}" type="slidenum">
              <a:rPr lang="en-GB" smtClean="0"/>
              <a:pPr>
                <a:lnSpc>
                  <a:spcPct val="95000"/>
                </a:lnSpc>
                <a:spcBef>
                  <a:spcPts val="272"/>
                </a:spcBef>
              </a:pPr>
              <a:t>‹#›</a:t>
            </a:fld>
            <a:endParaRPr lang="en-GB" dirty="0"/>
          </a:p>
        </p:txBody>
      </p:sp>
      <p:pic>
        <p:nvPicPr>
          <p:cNvPr id="15" name="Picture 14"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9700949" y="287862"/>
            <a:ext cx="2145323" cy="294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88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11954"/>
            <a:ext cx="5856941"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rtlCol="0"/>
          <a:lstStyle/>
          <a:p>
            <a:pPr rtl="0"/>
            <a:r>
              <a:rPr lang="en-GB"/>
              <a:t>Click icon to add picture</a:t>
            </a:r>
          </a:p>
        </p:txBody>
      </p:sp>
      <p:sp>
        <p:nvSpPr>
          <p:cNvPr id="3" name="Subtitle 2"/>
          <p:cNvSpPr>
            <a:spLocks noGrp="1"/>
          </p:cNvSpPr>
          <p:nvPr>
            <p:ph type="subTitle" idx="1" hasCustomPrompt="1"/>
          </p:nvPr>
        </p:nvSpPr>
        <p:spPr>
          <a:xfrm>
            <a:off x="6226729" y="1851259"/>
            <a:ext cx="5622567" cy="2997135"/>
          </a:xfrm>
        </p:spPr>
        <p:txBody>
          <a:bodyPr rtlCol="0" anchor="ctr">
            <a:normAutofit/>
          </a:bodyPr>
          <a:lstStyle>
            <a:lvl1pPr marL="0" indent="0" algn="l">
              <a:buNone/>
              <a:defRPr sz="3600" b="1" baseline="0">
                <a:solidFill>
                  <a:schemeClr val="bg1"/>
                </a:solidFill>
              </a:defRPr>
            </a:lvl1pPr>
            <a:lvl2pPr marL="4320" indent="0" algn="l">
              <a:lnSpc>
                <a:spcPct val="90000"/>
              </a:lnSpc>
              <a:spcBef>
                <a:spcPts val="544"/>
              </a:spcBef>
              <a:buNone/>
              <a:tabLst/>
              <a:defRPr sz="2933" baseline="0">
                <a:solidFill>
                  <a:schemeClr val="bg1">
                    <a:alpha val="70000"/>
                  </a:schemeClr>
                </a:solidFill>
              </a:defRPr>
            </a:lvl2pPr>
            <a:lvl3pPr marL="1232345" indent="0" algn="ctr">
              <a:buNone/>
              <a:defRPr>
                <a:solidFill>
                  <a:schemeClr val="tx1">
                    <a:tint val="75000"/>
                  </a:schemeClr>
                </a:solidFill>
              </a:defRPr>
            </a:lvl3pPr>
            <a:lvl4pPr marL="1848516" indent="0" algn="ctr">
              <a:buNone/>
              <a:defRPr>
                <a:solidFill>
                  <a:schemeClr val="tx1">
                    <a:tint val="75000"/>
                  </a:schemeClr>
                </a:solidFill>
              </a:defRPr>
            </a:lvl4pPr>
            <a:lvl5pPr marL="2464690" indent="0" algn="ctr">
              <a:buNone/>
              <a:defRPr>
                <a:solidFill>
                  <a:schemeClr val="tx1">
                    <a:tint val="75000"/>
                  </a:schemeClr>
                </a:solidFill>
              </a:defRPr>
            </a:lvl5pPr>
            <a:lvl6pPr marL="3080862" indent="0" algn="ctr">
              <a:buNone/>
              <a:defRPr>
                <a:solidFill>
                  <a:schemeClr val="tx1">
                    <a:tint val="75000"/>
                  </a:schemeClr>
                </a:solidFill>
              </a:defRPr>
            </a:lvl6pPr>
            <a:lvl7pPr marL="3697036" indent="0" algn="ctr">
              <a:buNone/>
              <a:defRPr>
                <a:solidFill>
                  <a:schemeClr val="tx1">
                    <a:tint val="75000"/>
                  </a:schemeClr>
                </a:solidFill>
              </a:defRPr>
            </a:lvl7pPr>
            <a:lvl8pPr marL="4313207" indent="0" algn="ctr">
              <a:buNone/>
              <a:defRPr>
                <a:solidFill>
                  <a:schemeClr val="tx1">
                    <a:tint val="75000"/>
                  </a:schemeClr>
                </a:solidFill>
              </a:defRPr>
            </a:lvl8pPr>
            <a:lvl9pPr marL="4929378" indent="0" algn="ctr">
              <a:buNone/>
              <a:defRPr>
                <a:solidFill>
                  <a:schemeClr val="tx1">
                    <a:tint val="75000"/>
                  </a:schemeClr>
                </a:solidFill>
              </a:defRPr>
            </a:lvl9pPr>
          </a:lstStyle>
          <a:p>
            <a:pPr rtl="0"/>
            <a:r>
              <a:rPr lang="en-GB"/>
              <a:t>Slide Title</a:t>
            </a:r>
          </a:p>
          <a:p>
            <a:pPr lvl="1" rtl="0"/>
            <a:r>
              <a:rPr lang="en-GB"/>
              <a:t>Lorem ipsum dolor sit amet, consectetuer adipiscing elit. Maecenas porttitor congue massa.</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9287635" y="6210844"/>
            <a:ext cx="1840248" cy="369557"/>
          </a:xfrm>
          <a:prstGeom prst="rect">
            <a:avLst/>
          </a:prstGeom>
        </p:spPr>
      </p:pic>
      <p:sp>
        <p:nvSpPr>
          <p:cNvPr id="10" name="Footer Placeholder 3"/>
          <p:cNvSpPr>
            <a:spLocks noGrp="1"/>
          </p:cNvSpPr>
          <p:nvPr>
            <p:ph type="ftr" sz="quarter" idx="15"/>
          </p:nvPr>
        </p:nvSpPr>
        <p:spPr>
          <a:xfrm>
            <a:off x="819166" y="6221081"/>
            <a:ext cx="6602617" cy="346923"/>
          </a:xfrm>
          <a:prstGeom prst="rect">
            <a:avLst/>
          </a:prstGeom>
        </p:spPr>
        <p:txBody>
          <a:bodyPr vert="horz" lIns="0" tIns="0" rIns="0" bIns="0" rtlCol="0" anchor="b">
            <a:normAutofit/>
          </a:bodyPr>
          <a:lstStyle>
            <a:lvl1pPr>
              <a:defRPr lang="en-GB" sz="1067" cap="none" baseline="0" smtClean="0">
                <a:solidFill>
                  <a:schemeClr val="bg1"/>
                </a:solidFill>
              </a:defRPr>
            </a:lvl1pPr>
          </a:lstStyle>
          <a:p>
            <a:pPr rtl="0">
              <a:lnSpc>
                <a:spcPct val="95000"/>
              </a:lnSpc>
              <a:spcBef>
                <a:spcPts val="272"/>
              </a:spcBef>
            </a:pPr>
            <a:r>
              <a:rPr lang="en-GB"/>
              <a:t>© 2015 Ipsos. </a:t>
            </a:r>
            <a:endParaRPr lang="nb-NO" dirty="0"/>
          </a:p>
        </p:txBody>
      </p:sp>
      <p:sp>
        <p:nvSpPr>
          <p:cNvPr id="12" name="Slide Number Placeholder 8"/>
          <p:cNvSpPr>
            <a:spLocks noGrp="1"/>
          </p:cNvSpPr>
          <p:nvPr>
            <p:ph type="sldNum" sz="quarter" idx="17"/>
          </p:nvPr>
        </p:nvSpPr>
        <p:spPr>
          <a:xfrm>
            <a:off x="329750" y="6221081"/>
            <a:ext cx="509900" cy="346923"/>
          </a:xfrm>
          <a:prstGeom prst="rect">
            <a:avLst/>
          </a:prstGeom>
        </p:spPr>
        <p:txBody>
          <a:bodyPr vert="horz" lIns="0" tIns="0" rIns="0" bIns="0" rtlCol="0" anchor="b">
            <a:normAutofit/>
          </a:bodyPr>
          <a:lstStyle>
            <a:lvl1pPr>
              <a:defRPr lang="en-US" sz="1067" cap="none" baseline="0" smtClean="0">
                <a:solidFill>
                  <a:schemeClr val="bg1"/>
                </a:solidFill>
              </a:defRPr>
            </a:lvl1pPr>
          </a:lstStyle>
          <a:p>
            <a:pPr rtl="0">
              <a:lnSpc>
                <a:spcPct val="95000"/>
              </a:lnSpc>
              <a:spcBef>
                <a:spcPts val="272"/>
              </a:spcBef>
            </a:pPr>
            <a:fld id="{7F034911-0302-4AAB-AEF0-815419E29289}" type="slidenum">
              <a:rPr lang="en-GB" smtClean="0"/>
              <a:pPr>
                <a:lnSpc>
                  <a:spcPct val="95000"/>
                </a:lnSpc>
                <a:spcBef>
                  <a:spcPts val="272"/>
                </a:spcBef>
              </a:pPr>
              <a:t>‹#›</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9700949" y="287862"/>
            <a:ext cx="2145323" cy="294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723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85400" y="2711391"/>
            <a:ext cx="2643779" cy="1181863"/>
          </a:xfrm>
        </p:spPr>
        <p:txBody>
          <a:bodyPr rtlCol="0" anchor="ctr"/>
          <a:lstStyle>
            <a:lvl1pPr>
              <a:defRPr sz="4267" baseline="0">
                <a:solidFill>
                  <a:schemeClr val="bg1"/>
                </a:solidFill>
              </a:defRPr>
            </a:lvl1pPr>
          </a:lstStyle>
          <a:p>
            <a:pPr rtl="0"/>
            <a:r>
              <a:rPr lang="en-GB"/>
              <a:t>Title title title title</a:t>
            </a:r>
            <a:endParaRPr lang="en-US" dirty="0"/>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9287635" y="6210844"/>
            <a:ext cx="1840248" cy="369557"/>
          </a:xfrm>
          <a:prstGeom prst="rect">
            <a:avLst/>
          </a:prstGeom>
        </p:spPr>
      </p:pic>
      <p:sp>
        <p:nvSpPr>
          <p:cNvPr id="12" name="Footer Placeholder 3"/>
          <p:cNvSpPr>
            <a:spLocks noGrp="1"/>
          </p:cNvSpPr>
          <p:nvPr>
            <p:ph type="ftr" sz="quarter" idx="15"/>
          </p:nvPr>
        </p:nvSpPr>
        <p:spPr>
          <a:xfrm>
            <a:off x="819166" y="6221081"/>
            <a:ext cx="6602617" cy="346923"/>
          </a:xfrm>
          <a:prstGeom prst="rect">
            <a:avLst/>
          </a:prstGeom>
        </p:spPr>
        <p:txBody>
          <a:bodyPr vert="horz" lIns="0" tIns="0" rIns="0" bIns="0" rtlCol="0" anchor="b">
            <a:normAutofit/>
          </a:bodyPr>
          <a:lstStyle>
            <a:lvl1pPr>
              <a:defRPr lang="en-GB" sz="1067" cap="none" baseline="0" smtClean="0">
                <a:solidFill>
                  <a:schemeClr val="bg1"/>
                </a:solidFill>
              </a:defRPr>
            </a:lvl1pPr>
          </a:lstStyle>
          <a:p>
            <a:pPr rtl="0">
              <a:lnSpc>
                <a:spcPct val="95000"/>
              </a:lnSpc>
              <a:spcBef>
                <a:spcPts val="272"/>
              </a:spcBef>
            </a:pPr>
            <a:r>
              <a:rPr lang="en-GB"/>
              <a:t>© 2015 Ipsos. </a:t>
            </a:r>
            <a:endParaRPr lang="nb-NO" dirty="0"/>
          </a:p>
        </p:txBody>
      </p:sp>
      <p:sp>
        <p:nvSpPr>
          <p:cNvPr id="13" name="Slide Number Placeholder 8"/>
          <p:cNvSpPr>
            <a:spLocks noGrp="1"/>
          </p:cNvSpPr>
          <p:nvPr>
            <p:ph type="sldNum" sz="quarter" idx="17"/>
          </p:nvPr>
        </p:nvSpPr>
        <p:spPr>
          <a:xfrm>
            <a:off x="329750" y="6221081"/>
            <a:ext cx="509900" cy="346923"/>
          </a:xfrm>
          <a:prstGeom prst="rect">
            <a:avLst/>
          </a:prstGeom>
        </p:spPr>
        <p:txBody>
          <a:bodyPr vert="horz" lIns="0" tIns="0" rIns="0" bIns="0" rtlCol="0" anchor="b">
            <a:normAutofit/>
          </a:bodyPr>
          <a:lstStyle>
            <a:lvl1pPr>
              <a:defRPr lang="en-US" sz="1067" cap="none" baseline="0" smtClean="0">
                <a:solidFill>
                  <a:schemeClr val="bg1"/>
                </a:solidFill>
              </a:defRPr>
            </a:lvl1pPr>
          </a:lstStyle>
          <a:p>
            <a:pPr rtl="0">
              <a:lnSpc>
                <a:spcPct val="95000"/>
              </a:lnSpc>
              <a:spcBef>
                <a:spcPts val="272"/>
              </a:spcBef>
            </a:pPr>
            <a:fld id="{7F034911-0302-4AAB-AEF0-815419E29289}" type="slidenum">
              <a:rPr lang="en-GB" smtClean="0"/>
              <a:pPr>
                <a:lnSpc>
                  <a:spcPct val="95000"/>
                </a:lnSpc>
                <a:spcBef>
                  <a:spcPts val="272"/>
                </a:spcBef>
              </a:pPr>
              <a:t>‹#›</a:t>
            </a:fld>
            <a:endParaRPr lang="en-GB" dirty="0"/>
          </a:p>
        </p:txBody>
      </p:sp>
      <p:pic>
        <p:nvPicPr>
          <p:cNvPr id="17" name="Picture 16"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pic>
        <p:nvPicPr>
          <p:cNvPr id="7"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9700949" y="287862"/>
            <a:ext cx="2145323" cy="294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758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Fill1_Text Option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lvl1pPr>
              <a:defRPr>
                <a:solidFill>
                  <a:schemeClr val="bg1"/>
                </a:solidFill>
              </a:defRPr>
            </a:lvl1pPr>
          </a:lstStyle>
          <a:p>
            <a:pPr rtl="0"/>
            <a:r>
              <a:rPr lang="en-GB"/>
              <a:t>Click to add emphasis part of title</a:t>
            </a:r>
          </a:p>
        </p:txBody>
      </p:sp>
      <p:sp>
        <p:nvSpPr>
          <p:cNvPr id="8" name="Text Placeholder 7"/>
          <p:cNvSpPr>
            <a:spLocks noGrp="1"/>
          </p:cNvSpPr>
          <p:nvPr>
            <p:ph type="body" sz="quarter" idx="13" hasCustomPrompt="1"/>
          </p:nvPr>
        </p:nvSpPr>
        <p:spPr>
          <a:xfrm>
            <a:off x="309835" y="331098"/>
            <a:ext cx="8977799" cy="590215"/>
          </a:xfrm>
        </p:spPr>
        <p:txBody>
          <a:bodyPr rtlCol="0" anchor="b">
            <a:normAutofit/>
          </a:bodyPr>
          <a:lstStyle>
            <a:lvl1pPr marL="0" indent="0">
              <a:buNone/>
              <a:defRPr sz="2533" b="0">
                <a:solidFill>
                  <a:schemeClr val="bg1"/>
                </a:solidFill>
              </a:defRPr>
            </a:lvl1pPr>
          </a:lstStyle>
          <a:p>
            <a:pPr lvl="0" rtl="0"/>
            <a:r>
              <a:rPr lang="en-GB"/>
              <a:t>CLICK TO ADD TAG LINE OR BEGINNING OF TITLE</a:t>
            </a:r>
            <a:endParaRPr lang="en-GB" dirty="0"/>
          </a:p>
        </p:txBody>
      </p:sp>
      <p:sp>
        <p:nvSpPr>
          <p:cNvPr id="11" name="Text Placeholder 10"/>
          <p:cNvSpPr>
            <a:spLocks noGrp="1"/>
          </p:cNvSpPr>
          <p:nvPr>
            <p:ph type="body" sz="quarter" idx="14"/>
          </p:nvPr>
        </p:nvSpPr>
        <p:spPr>
          <a:xfrm>
            <a:off x="309836" y="1851260"/>
            <a:ext cx="10514221" cy="3524009"/>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9287635" y="6210844"/>
            <a:ext cx="1840248" cy="369557"/>
          </a:xfrm>
          <a:prstGeom prst="rect">
            <a:avLst/>
          </a:prstGeom>
        </p:spPr>
      </p:pic>
      <p:sp>
        <p:nvSpPr>
          <p:cNvPr id="14" name="TextBox 13"/>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1232345" rtl="0" eaLnBrk="1" latinLnBrk="0" hangingPunct="1">
              <a:lnSpc>
                <a:spcPct val="85000"/>
              </a:lnSpc>
              <a:spcBef>
                <a:spcPts val="272"/>
              </a:spcBef>
            </a:pPr>
            <a:fld id="{01990C03-C3A3-48FE-AF6D-3AE397C89625}" type="slidenum">
              <a:rPr lang="en-GB" sz="1067" kern="1200" smtClean="0">
                <a:solidFill>
                  <a:schemeClr val="bg1"/>
                </a:solidFill>
                <a:latin typeface="+mn-lt"/>
                <a:ea typeface="+mn-ea"/>
                <a:cs typeface="+mn-cs"/>
              </a:rPr>
              <a:pPr marL="0" algn="l" defTabSz="1232345" rtl="0" eaLnBrk="1" latinLnBrk="0" hangingPunct="1">
                <a:lnSpc>
                  <a:spcPct val="85000"/>
                </a:lnSpc>
                <a:spcBef>
                  <a:spcPts val="272"/>
                </a:spcBef>
              </a:pPr>
              <a:t>‹#›</a:t>
            </a:fld>
            <a:endParaRPr lang="en-GB" sz="1067" kern="1200" dirty="0">
              <a:solidFill>
                <a:schemeClr val="bg1"/>
              </a:solidFill>
              <a:latin typeface="+mn-lt"/>
              <a:ea typeface="+mn-ea"/>
              <a:cs typeface="+mn-cs"/>
            </a:endParaRPr>
          </a:p>
        </p:txBody>
      </p:sp>
      <p:sp>
        <p:nvSpPr>
          <p:cNvPr id="15" name="TextBox 14"/>
          <p:cNvSpPr txBox="1"/>
          <p:nvPr userDrawn="1"/>
        </p:nvSpPr>
        <p:spPr>
          <a:xfrm>
            <a:off x="839648" y="6341234"/>
            <a:ext cx="921563" cy="225209"/>
          </a:xfrm>
          <a:prstGeom prst="rect">
            <a:avLst/>
          </a:prstGeom>
        </p:spPr>
        <p:txBody>
          <a:bodyPr vert="horz" wrap="none" lIns="0" tIns="0" rIns="0" bIns="0" rtlCol="0" anchor="b">
            <a:normAutofit/>
          </a:bodyPr>
          <a:lstStyle/>
          <a:p>
            <a:pPr marL="0" marR="0" indent="0" algn="l" defTabSz="1232345" rtl="0" eaLnBrk="1" fontAlgn="auto" latinLnBrk="0" hangingPunct="1">
              <a:lnSpc>
                <a:spcPct val="85000"/>
              </a:lnSpc>
              <a:spcBef>
                <a:spcPts val="272"/>
              </a:spcBef>
              <a:spcAft>
                <a:spcPts val="0"/>
              </a:spcAft>
              <a:buClrTx/>
              <a:buSzTx/>
              <a:buFontTx/>
              <a:buNone/>
              <a:tabLst/>
              <a:defRPr/>
            </a:pPr>
            <a:r>
              <a:rPr lang="en-GB" sz="1067" kern="1200">
                <a:solidFill>
                  <a:schemeClr val="bg1"/>
                </a:solidFill>
                <a:latin typeface="+mn-lt"/>
                <a:ea typeface="+mn-ea"/>
                <a:cs typeface="+mn-cs"/>
              </a:rPr>
              <a:t>© 2015 Ipsos.</a:t>
            </a:r>
            <a:endParaRPr lang="en-GB" sz="16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pic>
        <p:nvPicPr>
          <p:cNvPr id="9"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9700949" y="287862"/>
            <a:ext cx="2145323" cy="294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470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Fill1_Bullets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lvl1pPr>
              <a:defRPr>
                <a:solidFill>
                  <a:schemeClr val="bg1"/>
                </a:solidFill>
              </a:defRPr>
            </a:lvl1pPr>
          </a:lstStyle>
          <a:p>
            <a:pPr rtl="0"/>
            <a:r>
              <a:rPr lang="en-GB"/>
              <a:t>Click to add emphasis part of title</a:t>
            </a:r>
          </a:p>
        </p:txBody>
      </p:sp>
      <p:sp>
        <p:nvSpPr>
          <p:cNvPr id="8" name="Text Placeholder 7"/>
          <p:cNvSpPr>
            <a:spLocks noGrp="1"/>
          </p:cNvSpPr>
          <p:nvPr>
            <p:ph type="body" sz="quarter" idx="13" hasCustomPrompt="1"/>
          </p:nvPr>
        </p:nvSpPr>
        <p:spPr>
          <a:xfrm>
            <a:off x="309835" y="331098"/>
            <a:ext cx="8977799" cy="590215"/>
          </a:xfrm>
        </p:spPr>
        <p:txBody>
          <a:bodyPr rtlCol="0" anchor="b">
            <a:normAutofit/>
          </a:bodyPr>
          <a:lstStyle>
            <a:lvl1pPr marL="0" indent="0">
              <a:buNone/>
              <a:defRPr sz="2533" b="0">
                <a:solidFill>
                  <a:schemeClr val="bg1"/>
                </a:solidFill>
              </a:defRPr>
            </a:lvl1pPr>
          </a:lstStyle>
          <a:p>
            <a:pPr lvl="0" rtl="0"/>
            <a:r>
              <a:rPr lang="en-GB"/>
              <a:t>CLICK TO ADD TAG LINE OR BEGINNING OF TITLE</a:t>
            </a:r>
            <a:endParaRPr lang="en-GB" dirty="0"/>
          </a:p>
        </p:txBody>
      </p:sp>
      <p:sp>
        <p:nvSpPr>
          <p:cNvPr id="11" name="Text Placeholder 10"/>
          <p:cNvSpPr>
            <a:spLocks noGrp="1"/>
          </p:cNvSpPr>
          <p:nvPr>
            <p:ph type="body" sz="quarter" idx="14"/>
          </p:nvPr>
        </p:nvSpPr>
        <p:spPr>
          <a:xfrm>
            <a:off x="309836" y="1851260"/>
            <a:ext cx="10514221" cy="3524009"/>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9287635" y="6210844"/>
            <a:ext cx="1840248" cy="369557"/>
          </a:xfrm>
          <a:prstGeom prst="rect">
            <a:avLst/>
          </a:prstGeom>
        </p:spPr>
      </p:pic>
      <p:sp>
        <p:nvSpPr>
          <p:cNvPr id="14" name="TextBox 13"/>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1232345" rtl="0" eaLnBrk="1" latinLnBrk="0" hangingPunct="1">
              <a:lnSpc>
                <a:spcPct val="85000"/>
              </a:lnSpc>
              <a:spcBef>
                <a:spcPts val="272"/>
              </a:spcBef>
            </a:pPr>
            <a:fld id="{01990C03-C3A3-48FE-AF6D-3AE397C89625}" type="slidenum">
              <a:rPr lang="en-GB" sz="1067" kern="1200" smtClean="0">
                <a:solidFill>
                  <a:schemeClr val="bg1"/>
                </a:solidFill>
                <a:latin typeface="+mn-lt"/>
                <a:ea typeface="+mn-ea"/>
                <a:cs typeface="+mn-cs"/>
              </a:rPr>
              <a:pPr marL="0" algn="l" defTabSz="1232345" rtl="0" eaLnBrk="1" latinLnBrk="0" hangingPunct="1">
                <a:lnSpc>
                  <a:spcPct val="85000"/>
                </a:lnSpc>
                <a:spcBef>
                  <a:spcPts val="272"/>
                </a:spcBef>
              </a:pPr>
              <a:t>‹#›</a:t>
            </a:fld>
            <a:endParaRPr lang="en-GB" sz="1067" kern="1200" dirty="0">
              <a:solidFill>
                <a:schemeClr val="bg1"/>
              </a:solidFill>
              <a:latin typeface="+mn-lt"/>
              <a:ea typeface="+mn-ea"/>
              <a:cs typeface="+mn-cs"/>
            </a:endParaRPr>
          </a:p>
        </p:txBody>
      </p:sp>
      <p:sp>
        <p:nvSpPr>
          <p:cNvPr id="15" name="TextBox 14"/>
          <p:cNvSpPr txBox="1"/>
          <p:nvPr userDrawn="1"/>
        </p:nvSpPr>
        <p:spPr>
          <a:xfrm>
            <a:off x="839648" y="6341234"/>
            <a:ext cx="921563" cy="225209"/>
          </a:xfrm>
          <a:prstGeom prst="rect">
            <a:avLst/>
          </a:prstGeom>
        </p:spPr>
        <p:txBody>
          <a:bodyPr vert="horz" wrap="none" lIns="0" tIns="0" rIns="0" bIns="0" rtlCol="0" anchor="b">
            <a:normAutofit/>
          </a:bodyPr>
          <a:lstStyle/>
          <a:p>
            <a:pPr marL="0" marR="0" indent="0" algn="l" defTabSz="1232345" rtl="0" eaLnBrk="1" fontAlgn="auto" latinLnBrk="0" hangingPunct="1">
              <a:lnSpc>
                <a:spcPct val="85000"/>
              </a:lnSpc>
              <a:spcBef>
                <a:spcPts val="272"/>
              </a:spcBef>
              <a:spcAft>
                <a:spcPts val="0"/>
              </a:spcAft>
              <a:buClrTx/>
              <a:buSzTx/>
              <a:buFontTx/>
              <a:buNone/>
              <a:tabLst/>
              <a:defRPr/>
            </a:pPr>
            <a:r>
              <a:rPr lang="en-GB" sz="1067" kern="1200">
                <a:solidFill>
                  <a:schemeClr val="bg1"/>
                </a:solidFill>
                <a:latin typeface="+mn-lt"/>
                <a:ea typeface="+mn-ea"/>
                <a:cs typeface="+mn-cs"/>
              </a:rPr>
              <a:t>© 2015 Ipsos.</a:t>
            </a:r>
            <a:endParaRPr lang="en-GB" sz="16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pic>
        <p:nvPicPr>
          <p:cNvPr id="9"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9700949" y="287862"/>
            <a:ext cx="2145323" cy="294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483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8"/>
            <a:ext cx="11539460" cy="615397"/>
          </a:xfrm>
        </p:spPr>
        <p:txBody>
          <a:bodyPr rtlCol="0"/>
          <a:lstStyle>
            <a:lvl1pPr>
              <a:defRPr>
                <a:solidFill>
                  <a:schemeClr val="bg1"/>
                </a:solidFill>
              </a:defRPr>
            </a:lvl1pPr>
          </a:lstStyle>
          <a:p>
            <a:pPr rtl="0"/>
            <a:r>
              <a:rPr lang="en-GB"/>
              <a:t>Click to add emphasis part of title</a:t>
            </a:r>
          </a:p>
        </p:txBody>
      </p:sp>
      <p:sp>
        <p:nvSpPr>
          <p:cNvPr id="8" name="Text Placeholder 7"/>
          <p:cNvSpPr>
            <a:spLocks noGrp="1"/>
          </p:cNvSpPr>
          <p:nvPr>
            <p:ph type="body" sz="quarter" idx="13" hasCustomPrompt="1"/>
          </p:nvPr>
        </p:nvSpPr>
        <p:spPr>
          <a:xfrm>
            <a:off x="312001" y="331098"/>
            <a:ext cx="8967721" cy="590215"/>
          </a:xfrm>
        </p:spPr>
        <p:txBody>
          <a:bodyPr rtlCol="0" anchor="b">
            <a:normAutofit/>
          </a:bodyPr>
          <a:lstStyle>
            <a:lvl1pPr marL="0" indent="0">
              <a:buNone/>
              <a:defRPr sz="2533" b="0">
                <a:solidFill>
                  <a:schemeClr val="bg1"/>
                </a:solidFill>
              </a:defRPr>
            </a:lvl1pPr>
          </a:lstStyle>
          <a:p>
            <a:pPr lvl="0" rtl="0"/>
            <a:r>
              <a:rPr lang="en-GB"/>
              <a:t>CLICK TO ADD TAG LINE OR BEGINNING OF TITLE</a:t>
            </a:r>
            <a:endParaRPr lang="en-GB" dirty="0"/>
          </a:p>
        </p:txBody>
      </p:sp>
      <p:pic>
        <p:nvPicPr>
          <p:cNvPr id="22" name="Picture 21"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9287635" y="6210844"/>
            <a:ext cx="1840248" cy="369557"/>
          </a:xfrm>
          <a:prstGeom prst="rect">
            <a:avLst/>
          </a:prstGeom>
        </p:spPr>
      </p:pic>
      <p:sp>
        <p:nvSpPr>
          <p:cNvPr id="14" name="TextBox 13"/>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1232345" rtl="0" eaLnBrk="1" latinLnBrk="0" hangingPunct="1">
              <a:lnSpc>
                <a:spcPct val="85000"/>
              </a:lnSpc>
              <a:spcBef>
                <a:spcPts val="272"/>
              </a:spcBef>
            </a:pPr>
            <a:fld id="{01990C03-C3A3-48FE-AF6D-3AE397C89625}" type="slidenum">
              <a:rPr lang="en-GB" sz="1067" kern="1200" smtClean="0">
                <a:solidFill>
                  <a:schemeClr val="bg1"/>
                </a:solidFill>
                <a:latin typeface="+mn-lt"/>
                <a:ea typeface="+mn-ea"/>
                <a:cs typeface="+mn-cs"/>
              </a:rPr>
              <a:pPr marL="0" algn="l" defTabSz="1232345" rtl="0" eaLnBrk="1" latinLnBrk="0" hangingPunct="1">
                <a:lnSpc>
                  <a:spcPct val="85000"/>
                </a:lnSpc>
                <a:spcBef>
                  <a:spcPts val="272"/>
                </a:spcBef>
              </a:pPr>
              <a:t>‹#›</a:t>
            </a:fld>
            <a:endParaRPr lang="en-GB" sz="1067" kern="1200" dirty="0">
              <a:solidFill>
                <a:schemeClr val="bg1"/>
              </a:solidFill>
              <a:latin typeface="+mn-lt"/>
              <a:ea typeface="+mn-ea"/>
              <a:cs typeface="+mn-cs"/>
            </a:endParaRPr>
          </a:p>
        </p:txBody>
      </p:sp>
      <p:sp>
        <p:nvSpPr>
          <p:cNvPr id="15" name="TextBox 14"/>
          <p:cNvSpPr txBox="1"/>
          <p:nvPr userDrawn="1"/>
        </p:nvSpPr>
        <p:spPr>
          <a:xfrm>
            <a:off x="839648" y="6341234"/>
            <a:ext cx="921563" cy="225209"/>
          </a:xfrm>
          <a:prstGeom prst="rect">
            <a:avLst/>
          </a:prstGeom>
        </p:spPr>
        <p:txBody>
          <a:bodyPr vert="horz" wrap="none" lIns="0" tIns="0" rIns="0" bIns="0" rtlCol="0" anchor="b">
            <a:normAutofit/>
          </a:bodyPr>
          <a:lstStyle/>
          <a:p>
            <a:pPr marL="0" marR="0" indent="0" algn="l" defTabSz="1232345" rtl="0" eaLnBrk="1" fontAlgn="auto" latinLnBrk="0" hangingPunct="1">
              <a:lnSpc>
                <a:spcPct val="85000"/>
              </a:lnSpc>
              <a:spcBef>
                <a:spcPts val="272"/>
              </a:spcBef>
              <a:spcAft>
                <a:spcPts val="0"/>
              </a:spcAft>
              <a:buClrTx/>
              <a:buSzTx/>
              <a:buFontTx/>
              <a:buNone/>
              <a:tabLst/>
              <a:defRPr/>
            </a:pPr>
            <a:r>
              <a:rPr lang="en-GB" sz="1067" kern="1200">
                <a:solidFill>
                  <a:schemeClr val="bg1"/>
                </a:solidFill>
                <a:latin typeface="+mn-lt"/>
                <a:ea typeface="+mn-ea"/>
                <a:cs typeface="+mn-cs"/>
              </a:rPr>
              <a:t>© 2015 Ipsos.</a:t>
            </a:r>
            <a:endParaRPr lang="en-GB" sz="16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sp>
        <p:nvSpPr>
          <p:cNvPr id="12" name="Text Placeholder 4"/>
          <p:cNvSpPr>
            <a:spLocks noGrp="1"/>
          </p:cNvSpPr>
          <p:nvPr>
            <p:ph type="body" sz="quarter" idx="14" hasCustomPrompt="1"/>
          </p:nvPr>
        </p:nvSpPr>
        <p:spPr>
          <a:xfrm>
            <a:off x="311151" y="1865605"/>
            <a:ext cx="11537949" cy="3519196"/>
          </a:xfrm>
        </p:spPr>
        <p:txBody>
          <a:bodyPr rtlCol="0"/>
          <a:lstStyle>
            <a:lvl1pPr marL="234945" indent="-234945">
              <a:lnSpc>
                <a:spcPct val="100000"/>
              </a:lnSpc>
              <a:spcBef>
                <a:spcPts val="400"/>
              </a:spcBef>
              <a:spcAft>
                <a:spcPts val="400"/>
              </a:spcAft>
              <a:buFont typeface="Arial" panose="020B0604020202020204" pitchFamily="34" charset="0"/>
              <a:buChar char="•"/>
              <a:defRPr sz="1600" cap="none">
                <a:solidFill>
                  <a:schemeClr val="bg1"/>
                </a:solidFill>
              </a:defRPr>
            </a:lvl1pPr>
            <a:lvl2pPr marL="634984" indent="-222245">
              <a:lnSpc>
                <a:spcPct val="100000"/>
              </a:lnSpc>
              <a:spcBef>
                <a:spcPts val="400"/>
              </a:spcBef>
              <a:spcAft>
                <a:spcPts val="400"/>
              </a:spcAft>
              <a:buFont typeface="Arial" panose="020B0604020202020204" pitchFamily="34" charset="0"/>
              <a:buChar char="–"/>
              <a:tabLst/>
              <a:defRPr sz="1600">
                <a:solidFill>
                  <a:schemeClr val="bg1"/>
                </a:solidFill>
              </a:defRPr>
            </a:lvl2pPr>
            <a:lvl3pPr marL="922844" indent="-237061">
              <a:lnSpc>
                <a:spcPct val="100000"/>
              </a:lnSpc>
              <a:spcBef>
                <a:spcPts val="400"/>
              </a:spcBef>
              <a:spcAft>
                <a:spcPts val="400"/>
              </a:spcAft>
              <a:buSzPct val="85000"/>
              <a:buFont typeface="Arial" panose="020B0604020202020204" pitchFamily="34" charset="0"/>
              <a:buChar char="•"/>
              <a:defRPr sz="1600">
                <a:solidFill>
                  <a:schemeClr val="bg1"/>
                </a:solidFill>
              </a:defRPr>
            </a:lvl3pPr>
            <a:lvl5pPr marL="1291134" indent="-232828">
              <a:lnSpc>
                <a:spcPct val="100000"/>
              </a:lnSpc>
              <a:spcBef>
                <a:spcPts val="400"/>
              </a:spcBef>
              <a:spcAft>
                <a:spcPts val="400"/>
              </a:spcAft>
              <a:buSzPct val="85000"/>
              <a:buFont typeface="Arial" panose="020B0604020202020204" pitchFamily="34" charset="0"/>
              <a:buChar char="-"/>
              <a:defRPr sz="1600">
                <a:solidFill>
                  <a:schemeClr val="bg1"/>
                </a:solidFill>
              </a:defRPr>
            </a:lvl5pPr>
          </a:lstStyle>
          <a:p>
            <a:pPr lvl="0" rtl="0"/>
            <a:r>
              <a:rPr lang="en-GB"/>
              <a:t>First level bullet</a:t>
            </a:r>
          </a:p>
          <a:p>
            <a:pPr lvl="1" rtl="0"/>
            <a:r>
              <a:rPr lang="en-GB"/>
              <a:t>Second level</a:t>
            </a:r>
          </a:p>
          <a:p>
            <a:pPr lvl="2" rtl="0"/>
            <a:r>
              <a:rPr lang="en-GB"/>
              <a:t>Third level</a:t>
            </a:r>
          </a:p>
          <a:p>
            <a:pPr lvl="4" rtl="0"/>
            <a:r>
              <a:rPr lang="en-GB"/>
              <a:t>Fourth level</a:t>
            </a:r>
            <a:endParaRPr lang="en-GB" dirty="0"/>
          </a:p>
        </p:txBody>
      </p:sp>
      <p:pic>
        <p:nvPicPr>
          <p:cNvPr id="9"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9700949" y="287862"/>
            <a:ext cx="2145323" cy="294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58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8"/>
            <a:ext cx="11539460" cy="615397"/>
          </a:xfrm>
        </p:spPr>
        <p:txBody>
          <a:bodyPr rtlCol="0"/>
          <a:lstStyle/>
          <a:p>
            <a:pPr rtl="0"/>
            <a:r>
              <a:rPr lang="en-GB"/>
              <a:t>Click to add emphasis part of title</a:t>
            </a:r>
          </a:p>
        </p:txBody>
      </p:sp>
      <p:sp>
        <p:nvSpPr>
          <p:cNvPr id="8" name="Text Placeholder 7"/>
          <p:cNvSpPr>
            <a:spLocks noGrp="1"/>
          </p:cNvSpPr>
          <p:nvPr>
            <p:ph type="body" sz="quarter" idx="13" hasCustomPrompt="1"/>
          </p:nvPr>
        </p:nvSpPr>
        <p:spPr>
          <a:xfrm>
            <a:off x="312000" y="331098"/>
            <a:ext cx="8947195" cy="590215"/>
          </a:xfrm>
        </p:spPr>
        <p:txBody>
          <a:bodyPr rtlCol="0" anchor="b">
            <a:normAutofit/>
          </a:bodyPr>
          <a:lstStyle>
            <a:lvl1pPr marL="0" indent="0">
              <a:buNone/>
              <a:defRPr sz="2533" b="0">
                <a:solidFill>
                  <a:schemeClr val="bg2"/>
                </a:solidFill>
              </a:defRPr>
            </a:lvl1pPr>
          </a:lstStyle>
          <a:p>
            <a:pPr lvl="0" rtl="0"/>
            <a:r>
              <a:rPr lang="en-GB"/>
              <a:t>CLICK TO ADD TAG LINE OR BEGINNING OF TITLE</a:t>
            </a:r>
            <a:endParaRPr lang="en-GB" dirty="0"/>
          </a:p>
        </p:txBody>
      </p:sp>
      <p:sp>
        <p:nvSpPr>
          <p:cNvPr id="5" name="Text Placeholder 4"/>
          <p:cNvSpPr>
            <a:spLocks noGrp="1"/>
          </p:cNvSpPr>
          <p:nvPr>
            <p:ph type="body" sz="quarter" idx="14" hasCustomPrompt="1"/>
          </p:nvPr>
        </p:nvSpPr>
        <p:spPr>
          <a:xfrm>
            <a:off x="311151" y="1865605"/>
            <a:ext cx="11051116" cy="3519196"/>
          </a:xfrm>
        </p:spPr>
        <p:txBody>
          <a:bodyPr rtlCol="0"/>
          <a:lstStyle>
            <a:lvl1pPr marL="234945" indent="-234945">
              <a:lnSpc>
                <a:spcPct val="100000"/>
              </a:lnSpc>
              <a:spcBef>
                <a:spcPts val="400"/>
              </a:spcBef>
              <a:spcAft>
                <a:spcPts val="400"/>
              </a:spcAft>
              <a:buFont typeface="Arial" panose="020B0604020202020204" pitchFamily="34" charset="0"/>
              <a:buChar char="•"/>
              <a:defRPr sz="1600" cap="none"/>
            </a:lvl1pPr>
            <a:lvl2pPr marL="634984" indent="-222245">
              <a:lnSpc>
                <a:spcPct val="100000"/>
              </a:lnSpc>
              <a:spcBef>
                <a:spcPts val="400"/>
              </a:spcBef>
              <a:spcAft>
                <a:spcPts val="400"/>
              </a:spcAft>
              <a:buFont typeface="Arial" panose="020B0604020202020204" pitchFamily="34" charset="0"/>
              <a:buChar char="–"/>
              <a:tabLst/>
              <a:defRPr sz="1600"/>
            </a:lvl2pPr>
            <a:lvl3pPr marL="922844" indent="-237061">
              <a:lnSpc>
                <a:spcPct val="100000"/>
              </a:lnSpc>
              <a:spcBef>
                <a:spcPts val="400"/>
              </a:spcBef>
              <a:spcAft>
                <a:spcPts val="400"/>
              </a:spcAft>
              <a:buSzPct val="85000"/>
              <a:buFont typeface="Arial" panose="020B0604020202020204" pitchFamily="34" charset="0"/>
              <a:buChar char="•"/>
              <a:defRPr sz="1600"/>
            </a:lvl3pPr>
            <a:lvl5pPr marL="1291134" indent="-232828">
              <a:lnSpc>
                <a:spcPct val="100000"/>
              </a:lnSpc>
              <a:spcBef>
                <a:spcPts val="400"/>
              </a:spcBef>
              <a:spcAft>
                <a:spcPts val="400"/>
              </a:spcAft>
              <a:buSzPct val="85000"/>
              <a:buFont typeface="Arial" panose="020B0604020202020204" pitchFamily="34" charset="0"/>
              <a:buChar char="-"/>
              <a:defRPr sz="1600"/>
            </a:lvl5pPr>
          </a:lstStyle>
          <a:p>
            <a:pPr lvl="0" rtl="0"/>
            <a:r>
              <a:rPr lang="en-GB"/>
              <a:t>First level bullet</a:t>
            </a:r>
          </a:p>
          <a:p>
            <a:pPr lvl="1" rtl="0"/>
            <a:r>
              <a:rPr lang="en-GB"/>
              <a:t>Second level</a:t>
            </a:r>
          </a:p>
          <a:p>
            <a:pPr lvl="2" rtl="0"/>
            <a:r>
              <a:rPr lang="en-GB"/>
              <a:t>Third level</a:t>
            </a:r>
          </a:p>
          <a:p>
            <a:pPr lvl="4" rtl="0"/>
            <a:r>
              <a:rPr lang="en-GB"/>
              <a:t>Fourth level</a:t>
            </a:r>
            <a:endParaRPr lang="en-GB" dirty="0"/>
          </a:p>
        </p:txBody>
      </p:sp>
    </p:spTree>
    <p:extLst>
      <p:ext uri="{BB962C8B-B14F-4D97-AF65-F5344CB8AC3E}">
        <p14:creationId xmlns:p14="http://schemas.microsoft.com/office/powerpoint/2010/main" val="8468290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Fill3_Title Only">
    <p:bg bwMode="inv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rtlCol="0"/>
          <a:lstStyle>
            <a:lvl1pPr>
              <a:defRPr baseline="0">
                <a:solidFill>
                  <a:schemeClr val="bg1"/>
                </a:solidFill>
              </a:defRPr>
            </a:lvl1pPr>
          </a:lstStyle>
          <a:p>
            <a:pPr rtl="0"/>
            <a:r>
              <a:rPr lang="en-GB"/>
              <a:t>Click to add emphasis part of title</a:t>
            </a:r>
          </a:p>
        </p:txBody>
      </p:sp>
      <p:sp>
        <p:nvSpPr>
          <p:cNvPr id="8" name="Text Placeholder 7"/>
          <p:cNvSpPr>
            <a:spLocks noGrp="1"/>
          </p:cNvSpPr>
          <p:nvPr>
            <p:ph type="body" sz="quarter" idx="13" hasCustomPrompt="1"/>
          </p:nvPr>
        </p:nvSpPr>
        <p:spPr bwMode="black">
          <a:xfrm>
            <a:off x="309836" y="331098"/>
            <a:ext cx="8977801" cy="590215"/>
          </a:xfrm>
        </p:spPr>
        <p:txBody>
          <a:bodyPr rtlCol="0" anchor="b">
            <a:normAutofit/>
          </a:bodyPr>
          <a:lstStyle>
            <a:lvl1pPr marL="0" indent="0">
              <a:buNone/>
              <a:defRPr sz="2533" b="0" baseline="0">
                <a:solidFill>
                  <a:schemeClr val="bg1"/>
                </a:solidFill>
              </a:defRPr>
            </a:lvl1pPr>
          </a:lstStyle>
          <a:p>
            <a:pPr lvl="0" rtl="0"/>
            <a:r>
              <a:rPr lang="en-GB"/>
              <a:t>CLICK TO ADD TAG LINE OR BEGINNING OF TITLE</a:t>
            </a:r>
            <a:endParaRPr lang="en-GB" dirty="0"/>
          </a:p>
        </p:txBody>
      </p:sp>
      <p:pic>
        <p:nvPicPr>
          <p:cNvPr id="20" name="Picture 19"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bwMode="black">
          <a:xfrm>
            <a:off x="9287635" y="6210844"/>
            <a:ext cx="1840248" cy="369557"/>
          </a:xfrm>
          <a:prstGeom prst="rect">
            <a:avLst/>
          </a:prstGeom>
        </p:spPr>
      </p:pic>
      <p:sp>
        <p:nvSpPr>
          <p:cNvPr id="13" name="TextBox 12"/>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1232345" rtl="0" eaLnBrk="1" latinLnBrk="0" hangingPunct="1">
              <a:lnSpc>
                <a:spcPct val="85000"/>
              </a:lnSpc>
              <a:spcBef>
                <a:spcPts val="272"/>
              </a:spcBef>
            </a:pPr>
            <a:fld id="{01990C03-C3A3-48FE-AF6D-3AE397C89625}" type="slidenum">
              <a:rPr lang="en-GB" sz="1067" kern="1200" smtClean="0">
                <a:solidFill>
                  <a:schemeClr val="bg1"/>
                </a:solidFill>
                <a:latin typeface="+mn-lt"/>
                <a:ea typeface="+mn-ea"/>
                <a:cs typeface="+mn-cs"/>
              </a:rPr>
              <a:pPr marL="0" algn="l" defTabSz="1232345" rtl="0" eaLnBrk="1" latinLnBrk="0" hangingPunct="1">
                <a:lnSpc>
                  <a:spcPct val="85000"/>
                </a:lnSpc>
                <a:spcBef>
                  <a:spcPts val="272"/>
                </a:spcBef>
              </a:pPr>
              <a:t>‹#›</a:t>
            </a:fld>
            <a:endParaRPr lang="en-GB" sz="1067" kern="1200" dirty="0">
              <a:solidFill>
                <a:schemeClr val="bg1"/>
              </a:solidFill>
              <a:latin typeface="+mn-lt"/>
              <a:ea typeface="+mn-ea"/>
              <a:cs typeface="+mn-cs"/>
            </a:endParaRPr>
          </a:p>
        </p:txBody>
      </p:sp>
      <p:sp>
        <p:nvSpPr>
          <p:cNvPr id="15" name="TextBox 14"/>
          <p:cNvSpPr txBox="1"/>
          <p:nvPr userDrawn="1"/>
        </p:nvSpPr>
        <p:spPr>
          <a:xfrm>
            <a:off x="839648" y="6341234"/>
            <a:ext cx="921563" cy="225209"/>
          </a:xfrm>
          <a:prstGeom prst="rect">
            <a:avLst/>
          </a:prstGeom>
        </p:spPr>
        <p:txBody>
          <a:bodyPr vert="horz" wrap="none" lIns="0" tIns="0" rIns="0" bIns="0" rtlCol="0" anchor="b">
            <a:normAutofit/>
          </a:bodyPr>
          <a:lstStyle/>
          <a:p>
            <a:pPr marL="0" marR="0" indent="0" algn="l" defTabSz="1232345" rtl="0" eaLnBrk="1" fontAlgn="auto" latinLnBrk="0" hangingPunct="1">
              <a:lnSpc>
                <a:spcPct val="85000"/>
              </a:lnSpc>
              <a:spcBef>
                <a:spcPts val="272"/>
              </a:spcBef>
              <a:spcAft>
                <a:spcPts val="0"/>
              </a:spcAft>
              <a:buClrTx/>
              <a:buSzTx/>
              <a:buFontTx/>
              <a:buNone/>
              <a:tabLst/>
              <a:defRPr/>
            </a:pPr>
            <a:r>
              <a:rPr lang="en-GB" sz="1067" kern="1200">
                <a:solidFill>
                  <a:schemeClr val="bg1"/>
                </a:solidFill>
                <a:latin typeface="+mn-lt"/>
                <a:ea typeface="+mn-ea"/>
                <a:cs typeface="+mn-cs"/>
              </a:rPr>
              <a:t>© 2015 Ipsos.</a:t>
            </a:r>
            <a:endParaRPr lang="en-GB" sz="1600" dirty="0">
              <a:solidFill>
                <a:schemeClr val="bg1"/>
              </a:solidFill>
            </a:endParaRPr>
          </a:p>
        </p:txBody>
      </p:sp>
      <p:pic>
        <p:nvPicPr>
          <p:cNvPr id="18" name="Picture 17"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pic>
        <p:nvPicPr>
          <p:cNvPr id="9"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9700949" y="287862"/>
            <a:ext cx="2145323" cy="294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2385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Fill3_Text Option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lvl1pPr>
              <a:defRPr>
                <a:solidFill>
                  <a:schemeClr val="bg1"/>
                </a:solidFill>
              </a:defRPr>
            </a:lvl1pPr>
          </a:lstStyle>
          <a:p>
            <a:pPr rtl="0"/>
            <a:r>
              <a:rPr lang="en-GB"/>
              <a:t>Click to add emphasis part of title</a:t>
            </a:r>
          </a:p>
        </p:txBody>
      </p:sp>
      <p:sp>
        <p:nvSpPr>
          <p:cNvPr id="8" name="Text Placeholder 7"/>
          <p:cNvSpPr>
            <a:spLocks noGrp="1"/>
          </p:cNvSpPr>
          <p:nvPr>
            <p:ph type="body" sz="quarter" idx="13" hasCustomPrompt="1"/>
          </p:nvPr>
        </p:nvSpPr>
        <p:spPr>
          <a:xfrm>
            <a:off x="309835" y="331098"/>
            <a:ext cx="8977799" cy="590215"/>
          </a:xfrm>
        </p:spPr>
        <p:txBody>
          <a:bodyPr rtlCol="0" anchor="b">
            <a:normAutofit/>
          </a:bodyPr>
          <a:lstStyle>
            <a:lvl1pPr marL="0" indent="0">
              <a:buNone/>
              <a:defRPr sz="2533" b="0">
                <a:solidFill>
                  <a:schemeClr val="bg1"/>
                </a:solidFill>
              </a:defRPr>
            </a:lvl1pPr>
          </a:lstStyle>
          <a:p>
            <a:pPr lvl="0" rtl="0"/>
            <a:r>
              <a:rPr lang="en-GB"/>
              <a:t>CLICK TO ADD TAG LINE OR BEGINNING OF TITLE</a:t>
            </a:r>
            <a:endParaRPr lang="en-GB" dirty="0"/>
          </a:p>
        </p:txBody>
      </p:sp>
      <p:sp>
        <p:nvSpPr>
          <p:cNvPr id="11" name="Text Placeholder 10"/>
          <p:cNvSpPr>
            <a:spLocks noGrp="1"/>
          </p:cNvSpPr>
          <p:nvPr>
            <p:ph type="body" sz="quarter" idx="14"/>
          </p:nvPr>
        </p:nvSpPr>
        <p:spPr>
          <a:xfrm>
            <a:off x="309836" y="1851260"/>
            <a:ext cx="10514221" cy="3524009"/>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9287635" y="6210844"/>
            <a:ext cx="1840248" cy="369557"/>
          </a:xfrm>
          <a:prstGeom prst="rect">
            <a:avLst/>
          </a:prstGeom>
        </p:spPr>
      </p:pic>
      <p:sp>
        <p:nvSpPr>
          <p:cNvPr id="14" name="TextBox 13"/>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1232345" rtl="0" eaLnBrk="1" latinLnBrk="0" hangingPunct="1">
              <a:lnSpc>
                <a:spcPct val="85000"/>
              </a:lnSpc>
              <a:spcBef>
                <a:spcPts val="272"/>
              </a:spcBef>
            </a:pPr>
            <a:fld id="{01990C03-C3A3-48FE-AF6D-3AE397C89625}" type="slidenum">
              <a:rPr lang="en-GB" sz="1067" kern="1200" smtClean="0">
                <a:solidFill>
                  <a:schemeClr val="bg1"/>
                </a:solidFill>
                <a:latin typeface="+mn-lt"/>
                <a:ea typeface="+mn-ea"/>
                <a:cs typeface="+mn-cs"/>
              </a:rPr>
              <a:pPr marL="0" algn="l" defTabSz="1232345" rtl="0" eaLnBrk="1" latinLnBrk="0" hangingPunct="1">
                <a:lnSpc>
                  <a:spcPct val="85000"/>
                </a:lnSpc>
                <a:spcBef>
                  <a:spcPts val="272"/>
                </a:spcBef>
              </a:pPr>
              <a:t>‹#›</a:t>
            </a:fld>
            <a:endParaRPr lang="en-GB" sz="1067" kern="1200" dirty="0">
              <a:solidFill>
                <a:schemeClr val="bg1"/>
              </a:solidFill>
              <a:latin typeface="+mn-lt"/>
              <a:ea typeface="+mn-ea"/>
              <a:cs typeface="+mn-cs"/>
            </a:endParaRPr>
          </a:p>
        </p:txBody>
      </p:sp>
      <p:sp>
        <p:nvSpPr>
          <p:cNvPr id="15" name="TextBox 14"/>
          <p:cNvSpPr txBox="1"/>
          <p:nvPr userDrawn="1"/>
        </p:nvSpPr>
        <p:spPr>
          <a:xfrm>
            <a:off x="839648" y="6341234"/>
            <a:ext cx="921563" cy="225209"/>
          </a:xfrm>
          <a:prstGeom prst="rect">
            <a:avLst/>
          </a:prstGeom>
        </p:spPr>
        <p:txBody>
          <a:bodyPr vert="horz" wrap="none" lIns="0" tIns="0" rIns="0" bIns="0" rtlCol="0" anchor="b">
            <a:normAutofit/>
          </a:bodyPr>
          <a:lstStyle/>
          <a:p>
            <a:pPr marL="0" marR="0" indent="0" algn="l" defTabSz="1232345" rtl="0" eaLnBrk="1" fontAlgn="auto" latinLnBrk="0" hangingPunct="1">
              <a:lnSpc>
                <a:spcPct val="85000"/>
              </a:lnSpc>
              <a:spcBef>
                <a:spcPts val="272"/>
              </a:spcBef>
              <a:spcAft>
                <a:spcPts val="0"/>
              </a:spcAft>
              <a:buClrTx/>
              <a:buSzTx/>
              <a:buFontTx/>
              <a:buNone/>
              <a:tabLst/>
              <a:defRPr/>
            </a:pPr>
            <a:r>
              <a:rPr lang="en-GB" sz="1067" kern="1200">
                <a:solidFill>
                  <a:schemeClr val="bg1"/>
                </a:solidFill>
                <a:latin typeface="+mn-lt"/>
                <a:ea typeface="+mn-ea"/>
                <a:cs typeface="+mn-cs"/>
              </a:rPr>
              <a:t>© 2015 Ipsos.</a:t>
            </a:r>
            <a:endParaRPr lang="en-GB" sz="16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pic>
        <p:nvPicPr>
          <p:cNvPr id="9"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9700949" y="287862"/>
            <a:ext cx="2145323" cy="294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038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lvl1pPr>
              <a:defRPr>
                <a:solidFill>
                  <a:schemeClr val="bg1"/>
                </a:solidFill>
              </a:defRPr>
            </a:lvl1pPr>
          </a:lstStyle>
          <a:p>
            <a:pPr rtl="0"/>
            <a:r>
              <a:rPr lang="en-GB"/>
              <a:t>Click to add emphasis part of title</a:t>
            </a:r>
          </a:p>
        </p:txBody>
      </p:sp>
      <p:sp>
        <p:nvSpPr>
          <p:cNvPr id="8" name="Text Placeholder 7"/>
          <p:cNvSpPr>
            <a:spLocks noGrp="1"/>
          </p:cNvSpPr>
          <p:nvPr>
            <p:ph type="body" sz="quarter" idx="13" hasCustomPrompt="1"/>
          </p:nvPr>
        </p:nvSpPr>
        <p:spPr>
          <a:xfrm>
            <a:off x="309835" y="331098"/>
            <a:ext cx="8977799" cy="590215"/>
          </a:xfrm>
        </p:spPr>
        <p:txBody>
          <a:bodyPr rtlCol="0" anchor="b">
            <a:normAutofit/>
          </a:bodyPr>
          <a:lstStyle>
            <a:lvl1pPr marL="0" indent="0">
              <a:buNone/>
              <a:defRPr sz="2533" b="0">
                <a:solidFill>
                  <a:schemeClr val="bg1"/>
                </a:solidFill>
              </a:defRPr>
            </a:lvl1pPr>
          </a:lstStyle>
          <a:p>
            <a:pPr lvl="0" rtl="0"/>
            <a:r>
              <a:rPr lang="en-GB"/>
              <a:t>CLICK TO ADD TAG LINE OR BEGINNING OF TITLE</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9287635" y="6210844"/>
            <a:ext cx="1840248" cy="369557"/>
          </a:xfrm>
          <a:prstGeom prst="rect">
            <a:avLst/>
          </a:prstGeom>
        </p:spPr>
      </p:pic>
      <p:sp>
        <p:nvSpPr>
          <p:cNvPr id="14" name="TextBox 13"/>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1232345" rtl="0" eaLnBrk="1" latinLnBrk="0" hangingPunct="1">
              <a:lnSpc>
                <a:spcPct val="85000"/>
              </a:lnSpc>
              <a:spcBef>
                <a:spcPts val="272"/>
              </a:spcBef>
            </a:pPr>
            <a:fld id="{01990C03-C3A3-48FE-AF6D-3AE397C89625}" type="slidenum">
              <a:rPr lang="en-GB" sz="1067" kern="1200" smtClean="0">
                <a:solidFill>
                  <a:schemeClr val="bg1"/>
                </a:solidFill>
                <a:latin typeface="+mn-lt"/>
                <a:ea typeface="+mn-ea"/>
                <a:cs typeface="+mn-cs"/>
              </a:rPr>
              <a:pPr marL="0" algn="l" defTabSz="1232345" rtl="0" eaLnBrk="1" latinLnBrk="0" hangingPunct="1">
                <a:lnSpc>
                  <a:spcPct val="85000"/>
                </a:lnSpc>
                <a:spcBef>
                  <a:spcPts val="272"/>
                </a:spcBef>
              </a:pPr>
              <a:t>‹#›</a:t>
            </a:fld>
            <a:endParaRPr lang="en-GB" sz="1067" kern="1200" dirty="0">
              <a:solidFill>
                <a:schemeClr val="bg1"/>
              </a:solidFill>
              <a:latin typeface="+mn-lt"/>
              <a:ea typeface="+mn-ea"/>
              <a:cs typeface="+mn-cs"/>
            </a:endParaRPr>
          </a:p>
        </p:txBody>
      </p:sp>
      <p:sp>
        <p:nvSpPr>
          <p:cNvPr id="15" name="TextBox 14"/>
          <p:cNvSpPr txBox="1"/>
          <p:nvPr userDrawn="1"/>
        </p:nvSpPr>
        <p:spPr>
          <a:xfrm>
            <a:off x="839648" y="6341234"/>
            <a:ext cx="921563" cy="225209"/>
          </a:xfrm>
          <a:prstGeom prst="rect">
            <a:avLst/>
          </a:prstGeom>
        </p:spPr>
        <p:txBody>
          <a:bodyPr vert="horz" wrap="none" lIns="0" tIns="0" rIns="0" bIns="0" rtlCol="0" anchor="b">
            <a:normAutofit/>
          </a:bodyPr>
          <a:lstStyle/>
          <a:p>
            <a:pPr marL="0" marR="0" indent="0" algn="l" defTabSz="1232345" rtl="0" eaLnBrk="1" fontAlgn="auto" latinLnBrk="0" hangingPunct="1">
              <a:lnSpc>
                <a:spcPct val="85000"/>
              </a:lnSpc>
              <a:spcBef>
                <a:spcPts val="272"/>
              </a:spcBef>
              <a:spcAft>
                <a:spcPts val="0"/>
              </a:spcAft>
              <a:buClrTx/>
              <a:buSzTx/>
              <a:buFontTx/>
              <a:buNone/>
              <a:tabLst/>
              <a:defRPr/>
            </a:pPr>
            <a:r>
              <a:rPr lang="en-GB" sz="1067" kern="1200">
                <a:solidFill>
                  <a:schemeClr val="bg1"/>
                </a:solidFill>
                <a:latin typeface="+mn-lt"/>
                <a:ea typeface="+mn-ea"/>
                <a:cs typeface="+mn-cs"/>
              </a:rPr>
              <a:t>© 2015 Ipsos.</a:t>
            </a:r>
            <a:endParaRPr lang="en-GB" sz="16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sp>
        <p:nvSpPr>
          <p:cNvPr id="12" name="Text Placeholder 4"/>
          <p:cNvSpPr>
            <a:spLocks noGrp="1"/>
          </p:cNvSpPr>
          <p:nvPr>
            <p:ph type="body" sz="quarter" idx="14" hasCustomPrompt="1"/>
          </p:nvPr>
        </p:nvSpPr>
        <p:spPr>
          <a:xfrm>
            <a:off x="311151" y="1865605"/>
            <a:ext cx="11051116" cy="3519196"/>
          </a:xfrm>
        </p:spPr>
        <p:txBody>
          <a:bodyPr rtlCol="0"/>
          <a:lstStyle>
            <a:lvl1pPr marL="234945" indent="-234945">
              <a:lnSpc>
                <a:spcPct val="100000"/>
              </a:lnSpc>
              <a:spcBef>
                <a:spcPts val="400"/>
              </a:spcBef>
              <a:spcAft>
                <a:spcPts val="400"/>
              </a:spcAft>
              <a:buFont typeface="Arial" panose="020B0604020202020204" pitchFamily="34" charset="0"/>
              <a:buChar char="•"/>
              <a:defRPr sz="1600" cap="none">
                <a:solidFill>
                  <a:schemeClr val="bg1"/>
                </a:solidFill>
              </a:defRPr>
            </a:lvl1pPr>
            <a:lvl2pPr marL="634984" indent="-222245">
              <a:lnSpc>
                <a:spcPct val="100000"/>
              </a:lnSpc>
              <a:spcBef>
                <a:spcPts val="400"/>
              </a:spcBef>
              <a:spcAft>
                <a:spcPts val="400"/>
              </a:spcAft>
              <a:buFont typeface="Arial" panose="020B0604020202020204" pitchFamily="34" charset="0"/>
              <a:buChar char="–"/>
              <a:tabLst/>
              <a:defRPr sz="1600">
                <a:solidFill>
                  <a:schemeClr val="bg1"/>
                </a:solidFill>
              </a:defRPr>
            </a:lvl2pPr>
            <a:lvl3pPr marL="922844" indent="-237061">
              <a:lnSpc>
                <a:spcPct val="100000"/>
              </a:lnSpc>
              <a:spcBef>
                <a:spcPts val="400"/>
              </a:spcBef>
              <a:spcAft>
                <a:spcPts val="400"/>
              </a:spcAft>
              <a:buSzPct val="85000"/>
              <a:buFont typeface="Arial" panose="020B0604020202020204" pitchFamily="34" charset="0"/>
              <a:buChar char="•"/>
              <a:defRPr sz="1600">
                <a:solidFill>
                  <a:schemeClr val="bg1"/>
                </a:solidFill>
              </a:defRPr>
            </a:lvl3pPr>
            <a:lvl5pPr marL="1291134" indent="-232828">
              <a:lnSpc>
                <a:spcPct val="100000"/>
              </a:lnSpc>
              <a:spcBef>
                <a:spcPts val="400"/>
              </a:spcBef>
              <a:spcAft>
                <a:spcPts val="400"/>
              </a:spcAft>
              <a:buSzPct val="85000"/>
              <a:buFont typeface="Arial" panose="020B0604020202020204" pitchFamily="34" charset="0"/>
              <a:buChar char="-"/>
              <a:defRPr sz="1600">
                <a:solidFill>
                  <a:schemeClr val="bg1"/>
                </a:solidFill>
              </a:defRPr>
            </a:lvl5pPr>
          </a:lstStyle>
          <a:p>
            <a:pPr lvl="0" rtl="0"/>
            <a:r>
              <a:rPr lang="en-GB"/>
              <a:t>First level bullet</a:t>
            </a:r>
          </a:p>
          <a:p>
            <a:pPr lvl="1" rtl="0"/>
            <a:r>
              <a:rPr lang="en-GB"/>
              <a:t>Second level</a:t>
            </a:r>
          </a:p>
          <a:p>
            <a:pPr lvl="2" rtl="0"/>
            <a:r>
              <a:rPr lang="en-GB"/>
              <a:t>Third level</a:t>
            </a:r>
          </a:p>
          <a:p>
            <a:pPr lvl="4" rtl="0"/>
            <a:r>
              <a:rPr lang="en-GB"/>
              <a:t>Fourth level</a:t>
            </a:r>
            <a:endParaRPr lang="en-GB" dirty="0"/>
          </a:p>
        </p:txBody>
      </p:sp>
      <p:pic>
        <p:nvPicPr>
          <p:cNvPr id="9"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9700949" y="287862"/>
            <a:ext cx="2145323" cy="294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844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11955"/>
            <a:ext cx="4987364" cy="6869955"/>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rtlCol="0"/>
          <a:lstStyle/>
          <a:p>
            <a:pPr rtl="0"/>
            <a:r>
              <a:rPr lang="en-GB"/>
              <a:t>Click icon to add picture</a:t>
            </a:r>
          </a:p>
        </p:txBody>
      </p:sp>
      <p:sp>
        <p:nvSpPr>
          <p:cNvPr id="2" name="Title 1"/>
          <p:cNvSpPr>
            <a:spLocks noGrp="1"/>
          </p:cNvSpPr>
          <p:nvPr>
            <p:ph type="ctrTitle" hasCustomPrompt="1"/>
          </p:nvPr>
        </p:nvSpPr>
        <p:spPr>
          <a:xfrm>
            <a:off x="5568001" y="2869646"/>
            <a:ext cx="6265412" cy="678193"/>
          </a:xfrm>
        </p:spPr>
        <p:txBody>
          <a:bodyPr rtlCol="0" anchor="ctr"/>
          <a:lstStyle>
            <a:lvl1pPr>
              <a:defRPr sz="4933" baseline="0"/>
            </a:lvl1pPr>
          </a:lstStyle>
          <a:p>
            <a:pPr rtl="0"/>
            <a:r>
              <a:rPr lang="en-GB"/>
              <a:t>Impact word(s)</a:t>
            </a:r>
          </a:p>
        </p:txBody>
      </p:sp>
      <p:sp>
        <p:nvSpPr>
          <p:cNvPr id="3" name="Subtitle 2"/>
          <p:cNvSpPr>
            <a:spLocks noGrp="1"/>
          </p:cNvSpPr>
          <p:nvPr>
            <p:ph type="subTitle" idx="1" hasCustomPrompt="1"/>
          </p:nvPr>
        </p:nvSpPr>
        <p:spPr>
          <a:xfrm>
            <a:off x="5568001" y="3819109"/>
            <a:ext cx="6265412" cy="1776400"/>
          </a:xfrm>
        </p:spPr>
        <p:txBody>
          <a:bodyPr rtlCol="0"/>
          <a:lstStyle>
            <a:lvl1pPr marL="0" indent="0" algn="l">
              <a:buNone/>
              <a:defRPr baseline="0">
                <a:solidFill>
                  <a:schemeClr val="bg2">
                    <a:lumMod val="75000"/>
                  </a:schemeClr>
                </a:solidFill>
              </a:defRPr>
            </a:lvl1pPr>
            <a:lvl2pPr marL="4320" indent="0" algn="l">
              <a:spcBef>
                <a:spcPts val="0"/>
              </a:spcBef>
              <a:buNone/>
              <a:tabLst/>
              <a:defRPr baseline="0">
                <a:solidFill>
                  <a:schemeClr val="bg2">
                    <a:lumMod val="75000"/>
                  </a:schemeClr>
                </a:solidFill>
              </a:defRPr>
            </a:lvl2pPr>
            <a:lvl3pPr marL="1232345" indent="0" algn="ctr">
              <a:buNone/>
              <a:defRPr>
                <a:solidFill>
                  <a:schemeClr val="tx1">
                    <a:tint val="75000"/>
                  </a:schemeClr>
                </a:solidFill>
              </a:defRPr>
            </a:lvl3pPr>
            <a:lvl4pPr marL="1848516" indent="0" algn="ctr">
              <a:buNone/>
              <a:defRPr>
                <a:solidFill>
                  <a:schemeClr val="tx1">
                    <a:tint val="75000"/>
                  </a:schemeClr>
                </a:solidFill>
              </a:defRPr>
            </a:lvl4pPr>
            <a:lvl5pPr marL="2464690" indent="0" algn="ctr">
              <a:buNone/>
              <a:defRPr>
                <a:solidFill>
                  <a:schemeClr val="tx1">
                    <a:tint val="75000"/>
                  </a:schemeClr>
                </a:solidFill>
              </a:defRPr>
            </a:lvl5pPr>
            <a:lvl6pPr marL="3080862" indent="0" algn="ctr">
              <a:buNone/>
              <a:defRPr>
                <a:solidFill>
                  <a:schemeClr val="tx1">
                    <a:tint val="75000"/>
                  </a:schemeClr>
                </a:solidFill>
              </a:defRPr>
            </a:lvl6pPr>
            <a:lvl7pPr marL="3697036" indent="0" algn="ctr">
              <a:buNone/>
              <a:defRPr>
                <a:solidFill>
                  <a:schemeClr val="tx1">
                    <a:tint val="75000"/>
                  </a:schemeClr>
                </a:solidFill>
              </a:defRPr>
            </a:lvl7pPr>
            <a:lvl8pPr marL="4313207" indent="0" algn="ctr">
              <a:buNone/>
              <a:defRPr>
                <a:solidFill>
                  <a:schemeClr val="tx1">
                    <a:tint val="75000"/>
                  </a:schemeClr>
                </a:solidFill>
              </a:defRPr>
            </a:lvl8pPr>
            <a:lvl9pPr marL="4929378" indent="0" algn="ctr">
              <a:buNone/>
              <a:defRPr>
                <a:solidFill>
                  <a:schemeClr val="tx1">
                    <a:tint val="75000"/>
                  </a:schemeClr>
                </a:solidFill>
              </a:defRPr>
            </a:lvl9pPr>
          </a:lstStyle>
          <a:p>
            <a:pPr rtl="0"/>
            <a:r>
              <a:rPr lang="en-GB"/>
              <a:t>Presenter Name</a:t>
            </a:r>
          </a:p>
          <a:p>
            <a:pPr lvl="1" rtl="0"/>
            <a:r>
              <a:rPr lang="en-GB"/>
              <a:t>Job title, date, or other relevant presenter info</a:t>
            </a:r>
          </a:p>
        </p:txBody>
      </p:sp>
      <p:sp>
        <p:nvSpPr>
          <p:cNvPr id="20" name="Text Placeholder 19"/>
          <p:cNvSpPr>
            <a:spLocks noGrp="1"/>
          </p:cNvSpPr>
          <p:nvPr>
            <p:ph type="body" sz="quarter" idx="13" hasCustomPrompt="1"/>
          </p:nvPr>
        </p:nvSpPr>
        <p:spPr>
          <a:xfrm>
            <a:off x="5568001" y="1852084"/>
            <a:ext cx="6265412" cy="849939"/>
          </a:xfrm>
        </p:spPr>
        <p:txBody>
          <a:bodyPr rtlCol="0" anchor="b">
            <a:normAutofit/>
          </a:bodyPr>
          <a:lstStyle>
            <a:lvl1pPr>
              <a:defRPr sz="2933" b="0" cap="none" baseline="0">
                <a:solidFill>
                  <a:schemeClr val="bg2"/>
                </a:solidFill>
              </a:defRPr>
            </a:lvl1pPr>
          </a:lstStyle>
          <a:p>
            <a:pPr lvl="0" rtl="0"/>
            <a:r>
              <a:rPr lang="en-GB"/>
              <a:t>Full presentation title</a:t>
            </a:r>
            <a:endParaRPr lang="en-GB" dirty="0"/>
          </a:p>
        </p:txBody>
      </p:sp>
      <p:sp>
        <p:nvSpPr>
          <p:cNvPr id="7" name="Picture Placeholder 6"/>
          <p:cNvSpPr>
            <a:spLocks noGrp="1"/>
          </p:cNvSpPr>
          <p:nvPr>
            <p:ph type="pic" sz="quarter" idx="15" hasCustomPrompt="1"/>
          </p:nvPr>
        </p:nvSpPr>
        <p:spPr>
          <a:xfrm>
            <a:off x="10252048" y="897171"/>
            <a:ext cx="1553701" cy="844549"/>
          </a:xfrm>
          <a:solidFill>
            <a:schemeClr val="bg1"/>
          </a:solidFill>
        </p:spPr>
        <p:txBody>
          <a:bodyPr rtlCol="0"/>
          <a:lstStyle>
            <a:lvl1pPr algn="ctr">
              <a:defRPr sz="1867"/>
            </a:lvl1pPr>
          </a:lstStyle>
          <a:p>
            <a:pPr rtl="0"/>
            <a:r>
              <a:rPr lang="en-GB"/>
              <a:t>Client Logo</a:t>
            </a:r>
            <a:r>
              <a:rPr lang="en-GB" dirty="0"/>
              <a:t/>
            </a:r>
            <a:br>
              <a:rPr lang="en-GB" dirty="0"/>
            </a:br>
            <a:r>
              <a:rPr lang="en-GB"/>
              <a:t>(delete if unused)</a:t>
            </a:r>
          </a:p>
        </p:txBody>
      </p:sp>
      <p:sp>
        <p:nvSpPr>
          <p:cNvPr id="11" name="Slide Number Placeholder 5"/>
          <p:cNvSpPr>
            <a:spLocks noGrp="1"/>
          </p:cNvSpPr>
          <p:nvPr>
            <p:ph type="sldNum" sz="quarter" idx="12"/>
          </p:nvPr>
        </p:nvSpPr>
        <p:spPr>
          <a:xfrm>
            <a:off x="329749" y="6169896"/>
            <a:ext cx="747175" cy="346923"/>
          </a:xfrm>
          <a:prstGeom prst="rect">
            <a:avLst/>
          </a:prstGeom>
        </p:spPr>
        <p:txBody>
          <a:bodyPr lIns="0" tIns="0" rIns="0" bIns="0" rtlCol="0" anchor="b"/>
          <a:lstStyle>
            <a:lvl1pPr>
              <a:defRPr sz="1067">
                <a:solidFill>
                  <a:schemeClr val="bg1">
                    <a:lumMod val="95000"/>
                  </a:schemeClr>
                </a:solidFill>
              </a:defRPr>
            </a:lvl1pPr>
          </a:lstStyle>
          <a:p>
            <a:pPr rtl="0"/>
            <a:fld id="{7F034911-0302-4AAB-AEF0-815419E29289}" type="slidenum">
              <a:rPr lang="en-US" smtClean="0"/>
              <a:pPr/>
              <a:t>‹#›</a:t>
            </a:fld>
            <a:endParaRPr lang="en-US"/>
          </a:p>
        </p:txBody>
      </p:sp>
      <p:sp>
        <p:nvSpPr>
          <p:cNvPr id="14" name="Footer Placeholder 10"/>
          <p:cNvSpPr>
            <a:spLocks noGrp="1"/>
          </p:cNvSpPr>
          <p:nvPr>
            <p:ph type="ftr" sz="quarter" idx="11"/>
          </p:nvPr>
        </p:nvSpPr>
        <p:spPr>
          <a:xfrm>
            <a:off x="5568001" y="5375267"/>
            <a:ext cx="6265412" cy="794629"/>
          </a:xfrm>
          <a:prstGeom prst="rect">
            <a:avLst/>
          </a:prstGeom>
        </p:spPr>
        <p:txBody>
          <a:bodyPr lIns="0" tIns="0" rIns="0" bIns="0" rtlCol="0"/>
          <a:lstStyle>
            <a:lvl1pPr>
              <a:defRPr sz="1333">
                <a:solidFill>
                  <a:schemeClr val="accent4">
                    <a:lumMod val="75000"/>
                  </a:schemeClr>
                </a:solidFill>
              </a:defRPr>
            </a:lvl1pPr>
          </a:lstStyle>
          <a:p>
            <a:pPr rtl="0"/>
            <a:r>
              <a:rPr lang="en-GB"/>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319512" y="6249103"/>
            <a:ext cx="409584" cy="317340"/>
          </a:xfrm>
          <a:prstGeom prst="rect">
            <a:avLst/>
          </a:prstGeom>
        </p:spPr>
        <p:txBody>
          <a:bodyPr vert="horz" wrap="none" lIns="0" tIns="0" rIns="0" bIns="0" rtlCol="0" anchor="b">
            <a:normAutofit/>
          </a:bodyPr>
          <a:lstStyle/>
          <a:p>
            <a:pPr rtl="0">
              <a:lnSpc>
                <a:spcPct val="85000"/>
              </a:lnSpc>
              <a:spcBef>
                <a:spcPts val="272"/>
              </a:spcBef>
            </a:pPr>
            <a:fld id="{01990C03-C3A3-48FE-AF6D-3AE397C89625}" type="slidenum">
              <a:rPr lang="en-GB" sz="1333">
                <a:solidFill>
                  <a:schemeClr val="bg1"/>
                </a:solidFill>
              </a:rPr>
              <a:pPr>
                <a:lnSpc>
                  <a:spcPct val="85000"/>
                </a:lnSpc>
                <a:spcBef>
                  <a:spcPts val="272"/>
                </a:spcBef>
              </a:pPr>
              <a:t>‹#›</a:t>
            </a:fld>
            <a:endParaRPr lang="en-GB" sz="1333" dirty="0">
              <a:solidFill>
                <a:schemeClr val="bg1"/>
              </a:solidFill>
            </a:endParaRPr>
          </a:p>
        </p:txBody>
      </p:sp>
    </p:spTree>
    <p:extLst>
      <p:ext uri="{BB962C8B-B14F-4D97-AF65-F5344CB8AC3E}">
        <p14:creationId xmlns:p14="http://schemas.microsoft.com/office/powerpoint/2010/main" val="12657449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lvl1pPr>
              <a:defRPr baseline="0">
                <a:solidFill>
                  <a:schemeClr val="bg1"/>
                </a:solidFill>
              </a:defRPr>
            </a:lvl1pPr>
          </a:lstStyle>
          <a:p>
            <a:pPr rtl="0"/>
            <a:r>
              <a:rPr lang="en-GB"/>
              <a:t>Click to add emphasis part of title</a:t>
            </a:r>
          </a:p>
        </p:txBody>
      </p:sp>
      <p:pic>
        <p:nvPicPr>
          <p:cNvPr id="20" name="Picture 19"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9287635" y="6210844"/>
            <a:ext cx="1840248" cy="369557"/>
          </a:xfrm>
          <a:prstGeom prst="rect">
            <a:avLst/>
          </a:prstGeom>
        </p:spPr>
      </p:pic>
      <p:sp>
        <p:nvSpPr>
          <p:cNvPr id="21" name="TextBox 20"/>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1232345" rtl="0" eaLnBrk="1" latinLnBrk="0" hangingPunct="1">
              <a:lnSpc>
                <a:spcPct val="85000"/>
              </a:lnSpc>
              <a:spcBef>
                <a:spcPts val="272"/>
              </a:spcBef>
            </a:pPr>
            <a:fld id="{01990C03-C3A3-48FE-AF6D-3AE397C89625}" type="slidenum">
              <a:rPr lang="en-GB" sz="1067" kern="1200" smtClean="0">
                <a:solidFill>
                  <a:schemeClr val="bg1"/>
                </a:solidFill>
                <a:latin typeface="+mn-lt"/>
                <a:ea typeface="+mn-ea"/>
                <a:cs typeface="+mn-cs"/>
              </a:rPr>
              <a:pPr marL="0" algn="l" defTabSz="1232345" rtl="0" eaLnBrk="1" latinLnBrk="0" hangingPunct="1">
                <a:lnSpc>
                  <a:spcPct val="85000"/>
                </a:lnSpc>
                <a:spcBef>
                  <a:spcPts val="272"/>
                </a:spcBef>
              </a:pPr>
              <a:t>‹#›</a:t>
            </a:fld>
            <a:endParaRPr lang="en-GB" sz="1067" kern="1200" dirty="0">
              <a:solidFill>
                <a:schemeClr val="bg1"/>
              </a:solidFill>
              <a:latin typeface="+mn-lt"/>
              <a:ea typeface="+mn-ea"/>
              <a:cs typeface="+mn-cs"/>
            </a:endParaRPr>
          </a:p>
        </p:txBody>
      </p:sp>
      <p:sp>
        <p:nvSpPr>
          <p:cNvPr id="22" name="TextBox 21"/>
          <p:cNvSpPr txBox="1"/>
          <p:nvPr userDrawn="1"/>
        </p:nvSpPr>
        <p:spPr>
          <a:xfrm>
            <a:off x="839648" y="6341234"/>
            <a:ext cx="921563" cy="225209"/>
          </a:xfrm>
          <a:prstGeom prst="rect">
            <a:avLst/>
          </a:prstGeom>
        </p:spPr>
        <p:txBody>
          <a:bodyPr vert="horz" wrap="none" lIns="0" tIns="0" rIns="0" bIns="0" rtlCol="0" anchor="b">
            <a:normAutofit/>
          </a:bodyPr>
          <a:lstStyle/>
          <a:p>
            <a:pPr marL="0" marR="0" indent="0" algn="l" defTabSz="1232345" rtl="0" eaLnBrk="1" fontAlgn="auto" latinLnBrk="0" hangingPunct="1">
              <a:lnSpc>
                <a:spcPct val="85000"/>
              </a:lnSpc>
              <a:spcBef>
                <a:spcPts val="272"/>
              </a:spcBef>
              <a:spcAft>
                <a:spcPts val="0"/>
              </a:spcAft>
              <a:buClrTx/>
              <a:buSzTx/>
              <a:buFontTx/>
              <a:buNone/>
              <a:tabLst/>
              <a:defRPr/>
            </a:pPr>
            <a:r>
              <a:rPr lang="en-GB" sz="1067" kern="1200">
                <a:solidFill>
                  <a:schemeClr val="bg1"/>
                </a:solidFill>
                <a:latin typeface="+mn-lt"/>
                <a:ea typeface="+mn-ea"/>
                <a:cs typeface="+mn-cs"/>
              </a:rPr>
              <a:t>© 2016 Ipsos.</a:t>
            </a:r>
            <a:endParaRPr lang="en-GB" sz="1600" dirty="0">
              <a:solidFill>
                <a:schemeClr val="bg1"/>
              </a:solidFill>
            </a:endParaRPr>
          </a:p>
        </p:txBody>
      </p:sp>
      <p:pic>
        <p:nvPicPr>
          <p:cNvPr id="23" name="Picture 2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sp>
        <p:nvSpPr>
          <p:cNvPr id="6" name="Picture Placeholder 5"/>
          <p:cNvSpPr>
            <a:spLocks noGrp="1"/>
          </p:cNvSpPr>
          <p:nvPr>
            <p:ph type="pic" sz="quarter" idx="10"/>
          </p:nvPr>
        </p:nvSpPr>
        <p:spPr>
          <a:xfrm>
            <a:off x="991176" y="2163485"/>
            <a:ext cx="1615017" cy="1612900"/>
          </a:xfrm>
          <a:prstGeom prst="ellipse">
            <a:avLst/>
          </a:prstGeom>
        </p:spPr>
        <p:txBody>
          <a:bodyPr rtlCol="0"/>
          <a:lstStyle>
            <a:lvl1pPr>
              <a:defRPr>
                <a:solidFill>
                  <a:schemeClr val="bg1"/>
                </a:solidFill>
              </a:defRPr>
            </a:lvl1pPr>
          </a:lstStyle>
          <a:p>
            <a:pPr rtl="0"/>
            <a:r>
              <a:rPr lang="en-GB"/>
              <a:t>Click icon to add picture</a:t>
            </a:r>
            <a:endParaRPr lang="en-GB" dirty="0"/>
          </a:p>
        </p:txBody>
      </p:sp>
      <p:sp>
        <p:nvSpPr>
          <p:cNvPr id="16" name="Picture Placeholder 5"/>
          <p:cNvSpPr>
            <a:spLocks noGrp="1"/>
          </p:cNvSpPr>
          <p:nvPr>
            <p:ph type="pic" sz="quarter" idx="11"/>
          </p:nvPr>
        </p:nvSpPr>
        <p:spPr>
          <a:xfrm>
            <a:off x="5090969" y="2163485"/>
            <a:ext cx="1615017" cy="1612900"/>
          </a:xfrm>
          <a:prstGeom prst="ellipse">
            <a:avLst/>
          </a:prstGeom>
        </p:spPr>
        <p:txBody>
          <a:bodyPr rtlCol="0"/>
          <a:lstStyle>
            <a:lvl1pPr>
              <a:defRPr>
                <a:solidFill>
                  <a:schemeClr val="bg1"/>
                </a:solidFill>
              </a:defRPr>
            </a:lvl1pPr>
          </a:lstStyle>
          <a:p>
            <a:pPr rtl="0"/>
            <a:r>
              <a:rPr lang="en-GB"/>
              <a:t>Click icon to add picture</a:t>
            </a:r>
            <a:endParaRPr lang="en-GB" dirty="0"/>
          </a:p>
        </p:txBody>
      </p:sp>
      <p:sp>
        <p:nvSpPr>
          <p:cNvPr id="19" name="Picture Placeholder 5"/>
          <p:cNvSpPr>
            <a:spLocks noGrp="1"/>
          </p:cNvSpPr>
          <p:nvPr>
            <p:ph type="pic" sz="quarter" idx="12"/>
          </p:nvPr>
        </p:nvSpPr>
        <p:spPr>
          <a:xfrm>
            <a:off x="9190764" y="2163485"/>
            <a:ext cx="1615017" cy="1612900"/>
          </a:xfrm>
          <a:prstGeom prst="ellipse">
            <a:avLst/>
          </a:prstGeom>
        </p:spPr>
        <p:txBody>
          <a:bodyPr rtlCol="0"/>
          <a:lstStyle>
            <a:lvl1pPr>
              <a:defRPr>
                <a:solidFill>
                  <a:schemeClr val="bg1"/>
                </a:solidFill>
              </a:defRPr>
            </a:lvl1pPr>
          </a:lstStyle>
          <a:p>
            <a:pPr rtl="0"/>
            <a:r>
              <a:rPr lang="en-GB"/>
              <a:t>Click icon to add picture</a:t>
            </a:r>
            <a:endParaRPr lang="en-GB" dirty="0"/>
          </a:p>
        </p:txBody>
      </p:sp>
      <p:pic>
        <p:nvPicPr>
          <p:cNvPr id="10"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11203177" y="171713"/>
            <a:ext cx="2145324" cy="2945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727A072-9DF9-49FA-9EE4-7855842ABE31}"/>
              </a:ext>
            </a:extLst>
          </p:cNvPr>
          <p:cNvSpPr/>
          <p:nvPr userDrawn="1"/>
        </p:nvSpPr>
        <p:spPr>
          <a:xfrm>
            <a:off x="11989836" y="171713"/>
            <a:ext cx="1446245" cy="294521"/>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a:p>
        </p:txBody>
      </p:sp>
    </p:spTree>
    <p:extLst>
      <p:ext uri="{BB962C8B-B14F-4D97-AF65-F5344CB8AC3E}">
        <p14:creationId xmlns:p14="http://schemas.microsoft.com/office/powerpoint/2010/main" val="372167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Bl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8"/>
            <a:ext cx="11539460" cy="615397"/>
          </a:xfrm>
        </p:spPr>
        <p:txBody>
          <a:bodyPr rtlCol="0"/>
          <a:lstStyle/>
          <a:p>
            <a:pPr rtl="0"/>
            <a:r>
              <a:rPr lang="en-GB"/>
              <a:t>Click to add emphasis part of title</a:t>
            </a:r>
            <a:endParaRPr lang="en-GB" dirty="0"/>
          </a:p>
        </p:txBody>
      </p:sp>
      <p:sp>
        <p:nvSpPr>
          <p:cNvPr id="11" name="Text Placeholder 7"/>
          <p:cNvSpPr>
            <a:spLocks noGrp="1"/>
          </p:cNvSpPr>
          <p:nvPr>
            <p:ph type="body" sz="quarter" idx="13" hasCustomPrompt="1"/>
          </p:nvPr>
        </p:nvSpPr>
        <p:spPr>
          <a:xfrm>
            <a:off x="312000" y="331098"/>
            <a:ext cx="10516893" cy="590215"/>
          </a:xfrm>
        </p:spPr>
        <p:txBody>
          <a:bodyPr rtlCol="0" anchor="b">
            <a:normAutofit/>
          </a:bodyPr>
          <a:lstStyle>
            <a:lvl1pPr marL="0" indent="0">
              <a:buNone/>
              <a:defRPr sz="2533" b="0">
                <a:solidFill>
                  <a:schemeClr val="bg2"/>
                </a:solidFill>
              </a:defRPr>
            </a:lvl1pPr>
          </a:lstStyle>
          <a:p>
            <a:pPr lvl="0" rtl="0"/>
            <a:r>
              <a:rPr lang="en-GB"/>
              <a:t>CLICK TO ADD TAG LINE OR BEGINNING OF TITLE</a:t>
            </a:r>
            <a:endParaRPr lang="en-GB" dirty="0"/>
          </a:p>
        </p:txBody>
      </p:sp>
    </p:spTree>
    <p:extLst>
      <p:ext uri="{BB962C8B-B14F-4D97-AF65-F5344CB8AC3E}">
        <p14:creationId xmlns:p14="http://schemas.microsoft.com/office/powerpoint/2010/main" val="1981067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mp; Bl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p>
            <a:pPr rtl="0"/>
            <a:r>
              <a:rPr lang="en-GB"/>
              <a:t>Click to add emphasis part of title</a:t>
            </a:r>
          </a:p>
        </p:txBody>
      </p:sp>
      <p:sp>
        <p:nvSpPr>
          <p:cNvPr id="8" name="Text Placeholder 7"/>
          <p:cNvSpPr>
            <a:spLocks noGrp="1"/>
          </p:cNvSpPr>
          <p:nvPr>
            <p:ph type="body" sz="quarter" idx="13" hasCustomPrompt="1"/>
          </p:nvPr>
        </p:nvSpPr>
        <p:spPr>
          <a:xfrm>
            <a:off x="309836" y="331098"/>
            <a:ext cx="8967721" cy="590215"/>
          </a:xfrm>
        </p:spPr>
        <p:txBody>
          <a:bodyPr rtlCol="0" anchor="b">
            <a:normAutofit/>
          </a:bodyPr>
          <a:lstStyle>
            <a:lvl1pPr marL="0" indent="0">
              <a:buNone/>
              <a:defRPr sz="2533" b="0">
                <a:solidFill>
                  <a:schemeClr val="bg2"/>
                </a:solidFill>
              </a:defRPr>
            </a:lvl1pPr>
          </a:lstStyle>
          <a:p>
            <a:pPr lvl="0" rtl="0"/>
            <a:r>
              <a:rPr lang="en-GB"/>
              <a:t>CLICK TO ADD TAG LINE OR BEGINNING OF TITLE</a:t>
            </a:r>
            <a:endParaRPr lang="en-GB" dirty="0"/>
          </a:p>
        </p:txBody>
      </p:sp>
      <p:sp>
        <p:nvSpPr>
          <p:cNvPr id="11" name="Text Placeholder 10"/>
          <p:cNvSpPr>
            <a:spLocks noGrp="1"/>
          </p:cNvSpPr>
          <p:nvPr>
            <p:ph type="body" sz="quarter" idx="14"/>
          </p:nvPr>
        </p:nvSpPr>
        <p:spPr>
          <a:xfrm>
            <a:off x="330201" y="1851257"/>
            <a:ext cx="10493855" cy="3524011"/>
          </a:xfrm>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grpSp>
        <p:nvGrpSpPr>
          <p:cNvPr id="36" name="Group 35"/>
          <p:cNvGrpSpPr/>
          <p:nvPr userDrawn="1"/>
        </p:nvGrpSpPr>
        <p:grpSpPr>
          <a:xfrm>
            <a:off x="11003329" y="3429000"/>
            <a:ext cx="1188673" cy="3429000"/>
            <a:chOff x="12130881" y="3781425"/>
            <a:chExt cx="1310482" cy="3781425"/>
          </a:xfrm>
        </p:grpSpPr>
        <p:sp>
          <p:nvSpPr>
            <p:cNvPr id="37" name="Oval 36"/>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sz="2400" dirty="0"/>
            </a:p>
          </p:txBody>
        </p:sp>
        <p:sp>
          <p:nvSpPr>
            <p:cNvPr id="38" name="Oval 37"/>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400" dirty="0"/>
            </a:p>
          </p:txBody>
        </p:sp>
        <p:sp>
          <p:nvSpPr>
            <p:cNvPr id="39" name="Oval 38"/>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400" dirty="0"/>
            </a:p>
          </p:txBody>
        </p:sp>
        <p:sp>
          <p:nvSpPr>
            <p:cNvPr id="40" name="Right Triangle 39"/>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400" dirty="0"/>
            </a:p>
          </p:txBody>
        </p:sp>
        <p:pic>
          <p:nvPicPr>
            <p:cNvPr id="41" name="Picture 40"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755928"/>
              <a:ext cx="554656" cy="523425"/>
            </a:xfrm>
            <a:prstGeom prst="rect">
              <a:avLst/>
            </a:prstGeom>
          </p:spPr>
        </p:pic>
        <p:sp>
          <p:nvSpPr>
            <p:cNvPr id="42"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rtlCol="0" anchor="t" anchorCtr="0" compatLnSpc="1">
              <a:prstTxWarp prst="textNoShape">
                <a:avLst/>
              </a:prstTxWarp>
            </a:bodyPr>
            <a:lstStyle/>
            <a:p>
              <a:pPr rtl="0"/>
              <a:endParaRPr lang="en-GB" sz="2400" dirty="0"/>
            </a:p>
          </p:txBody>
        </p:sp>
      </p:grpSp>
    </p:spTree>
    <p:extLst>
      <p:ext uri="{BB962C8B-B14F-4D97-AF65-F5344CB8AC3E}">
        <p14:creationId xmlns:p14="http://schemas.microsoft.com/office/powerpoint/2010/main" val="378003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8"/>
            <a:ext cx="11529295" cy="615397"/>
          </a:xfrm>
        </p:spPr>
        <p:txBody>
          <a:bodyPr rtlCol="0"/>
          <a:lstStyle>
            <a:lvl1pPr>
              <a:defRPr baseline="0"/>
            </a:lvl1pPr>
          </a:lstStyle>
          <a:p>
            <a:pPr rtl="0"/>
            <a:r>
              <a:rPr lang="en-GB"/>
              <a:t>Click to add emphasis part of title</a:t>
            </a:r>
          </a:p>
        </p:txBody>
      </p:sp>
      <p:sp>
        <p:nvSpPr>
          <p:cNvPr id="8" name="Text Placeholder 7"/>
          <p:cNvSpPr>
            <a:spLocks noGrp="1"/>
          </p:cNvSpPr>
          <p:nvPr>
            <p:ph type="body" sz="quarter" idx="13" hasCustomPrompt="1"/>
          </p:nvPr>
        </p:nvSpPr>
        <p:spPr>
          <a:xfrm>
            <a:off x="312001" y="324098"/>
            <a:ext cx="8957556" cy="590215"/>
          </a:xfrm>
        </p:spPr>
        <p:txBody>
          <a:bodyPr rtlCol="0" anchor="b">
            <a:normAutofit/>
          </a:bodyPr>
          <a:lstStyle>
            <a:lvl1pPr marL="0" indent="0">
              <a:buNone/>
              <a:defRPr sz="2533" b="0" baseline="0">
                <a:solidFill>
                  <a:schemeClr val="bg2"/>
                </a:solidFill>
              </a:defRPr>
            </a:lvl1pPr>
          </a:lstStyle>
          <a:p>
            <a:pPr lvl="0" rtl="0"/>
            <a:r>
              <a:rPr lang="en-GB"/>
              <a:t>CLICK TO ADD TAG LINE OR BEGINNING OF TITLE</a:t>
            </a:r>
            <a:endParaRPr lang="en-GB" dirty="0"/>
          </a:p>
        </p:txBody>
      </p:sp>
      <p:sp>
        <p:nvSpPr>
          <p:cNvPr id="5" name="Content Placeholder 2"/>
          <p:cNvSpPr>
            <a:spLocks noGrp="1"/>
          </p:cNvSpPr>
          <p:nvPr>
            <p:ph idx="12" hasCustomPrompt="1"/>
          </p:nvPr>
        </p:nvSpPr>
        <p:spPr>
          <a:xfrm>
            <a:off x="1263269" y="1653116"/>
            <a:ext cx="2588948" cy="771705"/>
          </a:xfrm>
          <a:prstGeom prst="rect">
            <a:avLst/>
          </a:prstGeom>
          <a:solidFill>
            <a:schemeClr val="accent6"/>
          </a:solidFill>
        </p:spPr>
        <p:txBody>
          <a:bodyPr lIns="90000" tIns="90000" rIns="90000" bIns="90000" rtlCol="0" anchor="ctr">
            <a:noAutofit/>
          </a:bodyPr>
          <a:lstStyle>
            <a:lvl1pPr marL="0" indent="0">
              <a:lnSpc>
                <a:spcPct val="100000"/>
              </a:lnSpc>
              <a:spcBef>
                <a:spcPts val="267"/>
              </a:spcBef>
              <a:spcAft>
                <a:spcPts val="0"/>
              </a:spcAft>
              <a:buNone/>
              <a:defRPr sz="16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rtl="0"/>
            <a:r>
              <a:rPr lang="en-GB"/>
              <a:t>Click to edit master text styles</a:t>
            </a:r>
          </a:p>
        </p:txBody>
      </p:sp>
      <p:sp>
        <p:nvSpPr>
          <p:cNvPr id="10" name="Picture Placeholder 8"/>
          <p:cNvSpPr>
            <a:spLocks noGrp="1"/>
          </p:cNvSpPr>
          <p:nvPr>
            <p:ph type="pic" sz="quarter" idx="15" hasCustomPrompt="1"/>
          </p:nvPr>
        </p:nvSpPr>
        <p:spPr>
          <a:xfrm>
            <a:off x="350572" y="1653116"/>
            <a:ext cx="912696" cy="771705"/>
          </a:xfrm>
          <a:solidFill>
            <a:schemeClr val="bg1">
              <a:lumMod val="85000"/>
            </a:schemeClr>
          </a:solidFill>
        </p:spPr>
        <p:txBody>
          <a:bodyPr rtlCol="0">
            <a:normAutofit/>
          </a:bodyPr>
          <a:lstStyle>
            <a:lvl1pPr marL="0" indent="0">
              <a:buNone/>
              <a:defRPr sz="1400" baseline="0"/>
            </a:lvl1pPr>
          </a:lstStyle>
          <a:p>
            <a:pPr rtl="0"/>
            <a:r>
              <a:rPr lang="en-GB"/>
              <a:t>Insert picture from file</a:t>
            </a:r>
          </a:p>
        </p:txBody>
      </p:sp>
      <p:sp>
        <p:nvSpPr>
          <p:cNvPr id="11" name="Picture Placeholder 8"/>
          <p:cNvSpPr>
            <a:spLocks noGrp="1"/>
          </p:cNvSpPr>
          <p:nvPr>
            <p:ph type="pic" sz="quarter" idx="18" hasCustomPrompt="1"/>
          </p:nvPr>
        </p:nvSpPr>
        <p:spPr>
          <a:xfrm>
            <a:off x="4261957" y="1653116"/>
            <a:ext cx="912696" cy="771705"/>
          </a:xfrm>
          <a:solidFill>
            <a:schemeClr val="bg1">
              <a:lumMod val="85000"/>
            </a:schemeClr>
          </a:solidFill>
        </p:spPr>
        <p:txBody>
          <a:bodyPr rtlCol="0">
            <a:normAutofit/>
          </a:bodyPr>
          <a:lstStyle>
            <a:lvl1pPr marL="0" indent="0">
              <a:buNone/>
              <a:defRPr sz="1400" baseline="0"/>
            </a:lvl1pPr>
          </a:lstStyle>
          <a:p>
            <a:pPr rtl="0"/>
            <a:r>
              <a:rPr lang="en-GB"/>
              <a:t>Insert picture from file</a:t>
            </a:r>
          </a:p>
        </p:txBody>
      </p:sp>
      <p:sp>
        <p:nvSpPr>
          <p:cNvPr id="12" name="Picture Placeholder 8"/>
          <p:cNvSpPr>
            <a:spLocks noGrp="1"/>
          </p:cNvSpPr>
          <p:nvPr>
            <p:ph type="pic" sz="quarter" idx="19" hasCustomPrompt="1"/>
          </p:nvPr>
        </p:nvSpPr>
        <p:spPr>
          <a:xfrm>
            <a:off x="8197220" y="1653116"/>
            <a:ext cx="912696" cy="771705"/>
          </a:xfrm>
          <a:solidFill>
            <a:schemeClr val="bg1">
              <a:lumMod val="85000"/>
            </a:schemeClr>
          </a:solidFill>
        </p:spPr>
        <p:txBody>
          <a:bodyPr rtlCol="0">
            <a:normAutofit/>
          </a:bodyPr>
          <a:lstStyle>
            <a:lvl1pPr marL="0" indent="0">
              <a:buNone/>
              <a:defRPr sz="1400" baseline="0"/>
            </a:lvl1pPr>
          </a:lstStyle>
          <a:p>
            <a:pPr rtl="0"/>
            <a:r>
              <a:rPr lang="en-GB"/>
              <a:t>Insert picture from file</a:t>
            </a:r>
          </a:p>
        </p:txBody>
      </p:sp>
      <p:sp>
        <p:nvSpPr>
          <p:cNvPr id="4" name="Text Placeholder 3"/>
          <p:cNvSpPr>
            <a:spLocks noGrp="1"/>
          </p:cNvSpPr>
          <p:nvPr>
            <p:ph type="body" sz="quarter" idx="20" hasCustomPrompt="1"/>
          </p:nvPr>
        </p:nvSpPr>
        <p:spPr>
          <a:xfrm>
            <a:off x="351367" y="2557381"/>
            <a:ext cx="3500967" cy="1263651"/>
          </a:xfrm>
        </p:spPr>
        <p:txBody>
          <a:bodyPr rtlCol="0">
            <a:noAutofit/>
          </a:bodyPr>
          <a:lstStyle>
            <a:lvl3pPr>
              <a:defRPr baseline="0"/>
            </a:lvl3pPr>
            <a:lvl4pPr>
              <a:defRPr baseline="0"/>
            </a:lvl4pPr>
            <a:lvl5pPr>
              <a:defRPr/>
            </a:lvl5pPr>
          </a:lstStyle>
          <a:p>
            <a:pPr lvl="2" rtl="0"/>
            <a:r>
              <a:rPr lang="en-GB"/>
              <a:t>1st Level</a:t>
            </a:r>
          </a:p>
          <a:p>
            <a:pPr lvl="3" rtl="0"/>
            <a:r>
              <a:rPr lang="en-GB"/>
              <a:t>2nd Level</a:t>
            </a:r>
          </a:p>
          <a:p>
            <a:pPr lvl="4" rtl="0"/>
            <a:r>
              <a:rPr lang="en-GB"/>
              <a:t>3rd Level</a:t>
            </a:r>
            <a:endParaRPr lang="en-GB" dirty="0"/>
          </a:p>
        </p:txBody>
      </p:sp>
      <p:sp>
        <p:nvSpPr>
          <p:cNvPr id="13" name="Text Placeholder 3"/>
          <p:cNvSpPr>
            <a:spLocks noGrp="1"/>
          </p:cNvSpPr>
          <p:nvPr>
            <p:ph type="body" sz="quarter" idx="21" hasCustomPrompt="1"/>
          </p:nvPr>
        </p:nvSpPr>
        <p:spPr>
          <a:xfrm>
            <a:off x="4261958" y="2557381"/>
            <a:ext cx="3500967" cy="1263651"/>
          </a:xfrm>
        </p:spPr>
        <p:txBody>
          <a:bodyPr rtlCol="0">
            <a:noAutofit/>
          </a:bodyPr>
          <a:lstStyle>
            <a:lvl3pPr>
              <a:defRPr baseline="0"/>
            </a:lvl3pPr>
            <a:lvl4pPr>
              <a:defRPr baseline="0"/>
            </a:lvl4pPr>
            <a:lvl5pPr>
              <a:defRPr/>
            </a:lvl5pPr>
          </a:lstStyle>
          <a:p>
            <a:pPr lvl="2" rtl="0"/>
            <a:r>
              <a:rPr lang="en-GB"/>
              <a:t>1st Level</a:t>
            </a:r>
          </a:p>
          <a:p>
            <a:pPr lvl="3" rtl="0"/>
            <a:r>
              <a:rPr lang="en-GB"/>
              <a:t>2nd Level</a:t>
            </a:r>
          </a:p>
          <a:p>
            <a:pPr lvl="4" rtl="0"/>
            <a:r>
              <a:rPr lang="en-GB"/>
              <a:t>3rd Level</a:t>
            </a:r>
            <a:endParaRPr lang="en-GB" dirty="0"/>
          </a:p>
        </p:txBody>
      </p:sp>
      <p:sp>
        <p:nvSpPr>
          <p:cNvPr id="14" name="Text Placeholder 3"/>
          <p:cNvSpPr>
            <a:spLocks noGrp="1"/>
          </p:cNvSpPr>
          <p:nvPr>
            <p:ph type="body" sz="quarter" idx="22" hasCustomPrompt="1"/>
          </p:nvPr>
        </p:nvSpPr>
        <p:spPr>
          <a:xfrm>
            <a:off x="8191602" y="2557381"/>
            <a:ext cx="3500967" cy="1263651"/>
          </a:xfrm>
        </p:spPr>
        <p:txBody>
          <a:bodyPr rtlCol="0">
            <a:noAutofit/>
          </a:bodyPr>
          <a:lstStyle>
            <a:lvl3pPr>
              <a:defRPr baseline="0"/>
            </a:lvl3pPr>
            <a:lvl4pPr>
              <a:defRPr baseline="0"/>
            </a:lvl4pPr>
            <a:lvl5pPr>
              <a:defRPr/>
            </a:lvl5pPr>
          </a:lstStyle>
          <a:p>
            <a:pPr lvl="2" rtl="0"/>
            <a:r>
              <a:rPr lang="en-GB"/>
              <a:t>1st Level</a:t>
            </a:r>
          </a:p>
          <a:p>
            <a:pPr lvl="3" rtl="0"/>
            <a:r>
              <a:rPr lang="en-GB"/>
              <a:t>2nd Level</a:t>
            </a:r>
          </a:p>
          <a:p>
            <a:pPr lvl="4" rtl="0"/>
            <a:r>
              <a:rPr lang="en-GB"/>
              <a:t>3rd Level</a:t>
            </a:r>
            <a:endParaRPr lang="en-GB" dirty="0"/>
          </a:p>
        </p:txBody>
      </p:sp>
      <p:sp>
        <p:nvSpPr>
          <p:cNvPr id="24" name="Content Placeholder 2"/>
          <p:cNvSpPr>
            <a:spLocks noGrp="1"/>
          </p:cNvSpPr>
          <p:nvPr>
            <p:ph idx="23" hasCustomPrompt="1"/>
          </p:nvPr>
        </p:nvSpPr>
        <p:spPr>
          <a:xfrm>
            <a:off x="5174654" y="1653116"/>
            <a:ext cx="2588948" cy="771705"/>
          </a:xfrm>
          <a:prstGeom prst="rect">
            <a:avLst/>
          </a:prstGeom>
          <a:solidFill>
            <a:schemeClr val="accent6"/>
          </a:solidFill>
        </p:spPr>
        <p:txBody>
          <a:bodyPr lIns="90000" tIns="90000" rIns="90000" bIns="90000" rtlCol="0" anchor="ctr">
            <a:noAutofit/>
          </a:bodyPr>
          <a:lstStyle>
            <a:lvl1pPr marL="0" indent="0">
              <a:lnSpc>
                <a:spcPct val="100000"/>
              </a:lnSpc>
              <a:spcBef>
                <a:spcPts val="267"/>
              </a:spcBef>
              <a:spcAft>
                <a:spcPts val="0"/>
              </a:spcAft>
              <a:buNone/>
              <a:defRPr sz="16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rtl="0"/>
            <a:r>
              <a:rPr lang="en-GB"/>
              <a:t>Click to edit master text styles</a:t>
            </a:r>
          </a:p>
        </p:txBody>
      </p:sp>
      <p:sp>
        <p:nvSpPr>
          <p:cNvPr id="25" name="Content Placeholder 2"/>
          <p:cNvSpPr>
            <a:spLocks noGrp="1"/>
          </p:cNvSpPr>
          <p:nvPr>
            <p:ph idx="24" hasCustomPrompt="1"/>
          </p:nvPr>
        </p:nvSpPr>
        <p:spPr>
          <a:xfrm>
            <a:off x="9109917" y="1653116"/>
            <a:ext cx="2588948" cy="771705"/>
          </a:xfrm>
          <a:prstGeom prst="rect">
            <a:avLst/>
          </a:prstGeom>
          <a:solidFill>
            <a:schemeClr val="accent6"/>
          </a:solidFill>
        </p:spPr>
        <p:txBody>
          <a:bodyPr lIns="90000" tIns="90000" rIns="90000" bIns="90000" rtlCol="0" anchor="ctr">
            <a:noAutofit/>
          </a:bodyPr>
          <a:lstStyle>
            <a:lvl1pPr marL="0" indent="0">
              <a:lnSpc>
                <a:spcPct val="100000"/>
              </a:lnSpc>
              <a:spcBef>
                <a:spcPts val="267"/>
              </a:spcBef>
              <a:spcAft>
                <a:spcPts val="0"/>
              </a:spcAft>
              <a:buNone/>
              <a:defRPr sz="16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rtl="0"/>
            <a:r>
              <a:rPr lang="en-GB"/>
              <a:t>Click to edit master text styles</a:t>
            </a:r>
          </a:p>
        </p:txBody>
      </p:sp>
    </p:spTree>
    <p:extLst>
      <p:ext uri="{BB962C8B-B14F-4D97-AF65-F5344CB8AC3E}">
        <p14:creationId xmlns:p14="http://schemas.microsoft.com/office/powerpoint/2010/main" val="88647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5333549" cy="6858000"/>
          </a:xfrm>
        </p:spPr>
        <p:txBody>
          <a:bodyPr rtlCol="0"/>
          <a:lstStyle/>
          <a:p>
            <a:pPr rtl="0"/>
            <a:r>
              <a:rPr lang="en-GB"/>
              <a:t>Click icon to add picture</a:t>
            </a:r>
          </a:p>
        </p:txBody>
      </p:sp>
      <p:sp>
        <p:nvSpPr>
          <p:cNvPr id="2" name="Title 1"/>
          <p:cNvSpPr>
            <a:spLocks noGrp="1"/>
          </p:cNvSpPr>
          <p:nvPr>
            <p:ph type="ctrTitle" hasCustomPrompt="1"/>
          </p:nvPr>
        </p:nvSpPr>
        <p:spPr>
          <a:xfrm>
            <a:off x="6359370" y="2869646"/>
            <a:ext cx="5438665" cy="678193"/>
          </a:xfrm>
        </p:spPr>
        <p:txBody>
          <a:bodyPr rtlCol="0" anchor="ctr"/>
          <a:lstStyle>
            <a:lvl1pPr>
              <a:defRPr sz="4933" baseline="0"/>
            </a:lvl1pPr>
          </a:lstStyle>
          <a:p>
            <a:pPr rtl="0"/>
            <a:r>
              <a:rPr lang="en-GB"/>
              <a:t>Impact word(s)</a:t>
            </a:r>
          </a:p>
        </p:txBody>
      </p:sp>
      <p:sp>
        <p:nvSpPr>
          <p:cNvPr id="3" name="Subtitle 2"/>
          <p:cNvSpPr>
            <a:spLocks noGrp="1"/>
          </p:cNvSpPr>
          <p:nvPr>
            <p:ph type="subTitle" idx="1" hasCustomPrompt="1"/>
          </p:nvPr>
        </p:nvSpPr>
        <p:spPr>
          <a:xfrm>
            <a:off x="6359370" y="3819109"/>
            <a:ext cx="5438665" cy="1776400"/>
          </a:xfrm>
        </p:spPr>
        <p:txBody>
          <a:bodyPr rtlCol="0"/>
          <a:lstStyle>
            <a:lvl1pPr marL="0" indent="0" algn="l">
              <a:buNone/>
              <a:defRPr baseline="0">
                <a:solidFill>
                  <a:schemeClr val="tx1"/>
                </a:solidFill>
              </a:defRPr>
            </a:lvl1pPr>
            <a:lvl2pPr marL="4320" indent="0" algn="l">
              <a:spcBef>
                <a:spcPts val="0"/>
              </a:spcBef>
              <a:buNone/>
              <a:tabLst/>
              <a:defRPr baseline="0">
                <a:solidFill>
                  <a:schemeClr val="tx1"/>
                </a:solidFill>
              </a:defRPr>
            </a:lvl2pPr>
            <a:lvl3pPr marL="1232345" indent="0" algn="ctr">
              <a:buNone/>
              <a:defRPr>
                <a:solidFill>
                  <a:schemeClr val="tx1">
                    <a:tint val="75000"/>
                  </a:schemeClr>
                </a:solidFill>
              </a:defRPr>
            </a:lvl3pPr>
            <a:lvl4pPr marL="1848516" indent="0" algn="ctr">
              <a:buNone/>
              <a:defRPr>
                <a:solidFill>
                  <a:schemeClr val="tx1">
                    <a:tint val="75000"/>
                  </a:schemeClr>
                </a:solidFill>
              </a:defRPr>
            </a:lvl4pPr>
            <a:lvl5pPr marL="2464690" indent="0" algn="ctr">
              <a:buNone/>
              <a:defRPr>
                <a:solidFill>
                  <a:schemeClr val="tx1">
                    <a:tint val="75000"/>
                  </a:schemeClr>
                </a:solidFill>
              </a:defRPr>
            </a:lvl5pPr>
            <a:lvl6pPr marL="3080862" indent="0" algn="ctr">
              <a:buNone/>
              <a:defRPr>
                <a:solidFill>
                  <a:schemeClr val="tx1">
                    <a:tint val="75000"/>
                  </a:schemeClr>
                </a:solidFill>
              </a:defRPr>
            </a:lvl6pPr>
            <a:lvl7pPr marL="3697036" indent="0" algn="ctr">
              <a:buNone/>
              <a:defRPr>
                <a:solidFill>
                  <a:schemeClr val="tx1">
                    <a:tint val="75000"/>
                  </a:schemeClr>
                </a:solidFill>
              </a:defRPr>
            </a:lvl7pPr>
            <a:lvl8pPr marL="4313207" indent="0" algn="ctr">
              <a:buNone/>
              <a:defRPr>
                <a:solidFill>
                  <a:schemeClr val="tx1">
                    <a:tint val="75000"/>
                  </a:schemeClr>
                </a:solidFill>
              </a:defRPr>
            </a:lvl8pPr>
            <a:lvl9pPr marL="4929378" indent="0" algn="ctr">
              <a:buNone/>
              <a:defRPr>
                <a:solidFill>
                  <a:schemeClr val="tx1">
                    <a:tint val="75000"/>
                  </a:schemeClr>
                </a:solidFill>
              </a:defRPr>
            </a:lvl9pPr>
          </a:lstStyle>
          <a:p>
            <a:pPr rtl="0"/>
            <a:r>
              <a:rPr lang="en-GB"/>
              <a:t>Presenter Name</a:t>
            </a:r>
          </a:p>
          <a:p>
            <a:pPr lvl="1" rtl="0"/>
            <a:r>
              <a:rPr lang="en-GB"/>
              <a:t>Job title, date, or other relevant presenter info</a:t>
            </a:r>
          </a:p>
        </p:txBody>
      </p:sp>
      <p:sp>
        <p:nvSpPr>
          <p:cNvPr id="5" name="Footer Placeholder 4"/>
          <p:cNvSpPr>
            <a:spLocks noGrp="1"/>
          </p:cNvSpPr>
          <p:nvPr>
            <p:ph type="ftr" sz="quarter" idx="11"/>
          </p:nvPr>
        </p:nvSpPr>
        <p:spPr>
          <a:xfrm>
            <a:off x="5923929" y="5375267"/>
            <a:ext cx="5925367" cy="346923"/>
          </a:xfrm>
          <a:prstGeom prst="rect">
            <a:avLst/>
          </a:prstGeom>
        </p:spPr>
        <p:txBody>
          <a:bodyPr lIns="62195" tIns="31098" rIns="62195" bIns="31098" rtlCol="0"/>
          <a:lstStyle>
            <a:lvl1pPr algn="l">
              <a:defRPr sz="1067">
                <a:solidFill>
                  <a:schemeClr val="bg2"/>
                </a:solidFill>
              </a:defRPr>
            </a:lvl1pPr>
          </a:lstStyle>
          <a:p>
            <a:pPr rtl="0"/>
            <a:r>
              <a:rPr lang="en-GB"/>
              <a:t>© 2015 Ipsos.  All rights reserved. Contains Ipsos' Confidential and Proprietary information  and may not be disclosed or reproduced without the prior written consent of Ipsos.</a:t>
            </a:r>
            <a:endParaRPr lang="en-US" dirty="0"/>
          </a:p>
        </p:txBody>
      </p:sp>
      <p:sp>
        <p:nvSpPr>
          <p:cNvPr id="20" name="Text Placeholder 19"/>
          <p:cNvSpPr>
            <a:spLocks noGrp="1"/>
          </p:cNvSpPr>
          <p:nvPr>
            <p:ph type="body" sz="quarter" idx="13" hasCustomPrompt="1"/>
          </p:nvPr>
        </p:nvSpPr>
        <p:spPr>
          <a:xfrm>
            <a:off x="6359370" y="1852084"/>
            <a:ext cx="5438665" cy="849939"/>
          </a:xfrm>
        </p:spPr>
        <p:txBody>
          <a:bodyPr rtlCol="0" anchor="b">
            <a:normAutofit/>
          </a:bodyPr>
          <a:lstStyle>
            <a:lvl1pPr>
              <a:defRPr sz="2933" b="0" cap="none" baseline="0">
                <a:solidFill>
                  <a:schemeClr val="tx1"/>
                </a:solidFill>
              </a:defRPr>
            </a:lvl1pPr>
          </a:lstStyle>
          <a:p>
            <a:pPr lvl="0" rtl="0"/>
            <a:r>
              <a:rPr lang="en-GB"/>
              <a:t>Full presentation title</a:t>
            </a:r>
            <a:endParaRPr lang="en-GB" dirty="0"/>
          </a:p>
        </p:txBody>
      </p:sp>
      <p:sp>
        <p:nvSpPr>
          <p:cNvPr id="7" name="Picture Placeholder 6"/>
          <p:cNvSpPr>
            <a:spLocks noGrp="1"/>
          </p:cNvSpPr>
          <p:nvPr>
            <p:ph type="pic" sz="quarter" idx="15" hasCustomPrompt="1"/>
          </p:nvPr>
        </p:nvSpPr>
        <p:spPr>
          <a:xfrm>
            <a:off x="10431602" y="790481"/>
            <a:ext cx="1366433" cy="962871"/>
          </a:xfrm>
          <a:noFill/>
        </p:spPr>
        <p:txBody>
          <a:bodyPr rtlCol="0"/>
          <a:lstStyle>
            <a:lvl1pPr algn="ctr">
              <a:defRPr sz="1867"/>
            </a:lvl1pPr>
          </a:lstStyle>
          <a:p>
            <a:pPr rtl="0"/>
            <a:r>
              <a:rPr lang="en-GB"/>
              <a:t>Client Logo</a:t>
            </a:r>
            <a:r>
              <a:rPr lang="en-GB" dirty="0"/>
              <a:t/>
            </a:r>
            <a:br>
              <a:rPr lang="en-GB" dirty="0"/>
            </a:br>
            <a:r>
              <a:rPr lang="en-GB"/>
              <a:t>(delete if unused)</a:t>
            </a:r>
          </a:p>
        </p:txBody>
      </p:sp>
    </p:spTree>
    <p:extLst>
      <p:ext uri="{BB962C8B-B14F-4D97-AF65-F5344CB8AC3E}">
        <p14:creationId xmlns:p14="http://schemas.microsoft.com/office/powerpoint/2010/main" val="125603808"/>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6095280" cy="6858000"/>
          </a:xfrm>
        </p:spPr>
        <p:txBody>
          <a:bodyPr rtlCol="0"/>
          <a:lstStyle/>
          <a:p>
            <a:pPr rtl="0"/>
            <a:r>
              <a:rPr lang="en-GB"/>
              <a:t>Click icon to add picture</a:t>
            </a:r>
          </a:p>
        </p:txBody>
      </p:sp>
      <p:sp>
        <p:nvSpPr>
          <p:cNvPr id="3" name="Subtitle 2"/>
          <p:cNvSpPr>
            <a:spLocks noGrp="1"/>
          </p:cNvSpPr>
          <p:nvPr>
            <p:ph type="subTitle" idx="1" hasCustomPrompt="1"/>
          </p:nvPr>
        </p:nvSpPr>
        <p:spPr>
          <a:xfrm>
            <a:off x="6381829" y="1497131"/>
            <a:ext cx="5467465" cy="3656447"/>
          </a:xfrm>
        </p:spPr>
        <p:txBody>
          <a:bodyPr rtlCol="0" anchor="ctr">
            <a:normAutofit/>
          </a:bodyPr>
          <a:lstStyle>
            <a:lvl1pPr marL="0" indent="0" algn="l">
              <a:buNone/>
              <a:defRPr sz="3600" b="1" baseline="0">
                <a:solidFill>
                  <a:schemeClr val="tx1"/>
                </a:solidFill>
              </a:defRPr>
            </a:lvl1pPr>
            <a:lvl2pPr marL="4320" indent="0" algn="l">
              <a:spcBef>
                <a:spcPts val="0"/>
              </a:spcBef>
              <a:buNone/>
              <a:tabLst/>
              <a:defRPr sz="2933" baseline="0">
                <a:solidFill>
                  <a:schemeClr val="bg2"/>
                </a:solidFill>
              </a:defRPr>
            </a:lvl2pPr>
            <a:lvl3pPr marL="1232345" indent="0" algn="ctr">
              <a:buNone/>
              <a:defRPr>
                <a:solidFill>
                  <a:schemeClr val="tx1">
                    <a:tint val="75000"/>
                  </a:schemeClr>
                </a:solidFill>
              </a:defRPr>
            </a:lvl3pPr>
            <a:lvl4pPr marL="1848516" indent="0" algn="ctr">
              <a:buNone/>
              <a:defRPr>
                <a:solidFill>
                  <a:schemeClr val="tx1">
                    <a:tint val="75000"/>
                  </a:schemeClr>
                </a:solidFill>
              </a:defRPr>
            </a:lvl4pPr>
            <a:lvl5pPr marL="2464690" indent="0" algn="ctr">
              <a:buNone/>
              <a:defRPr>
                <a:solidFill>
                  <a:schemeClr val="tx1">
                    <a:tint val="75000"/>
                  </a:schemeClr>
                </a:solidFill>
              </a:defRPr>
            </a:lvl5pPr>
            <a:lvl6pPr marL="3080862" indent="0" algn="ctr">
              <a:buNone/>
              <a:defRPr>
                <a:solidFill>
                  <a:schemeClr val="tx1">
                    <a:tint val="75000"/>
                  </a:schemeClr>
                </a:solidFill>
              </a:defRPr>
            </a:lvl6pPr>
            <a:lvl7pPr marL="3697036" indent="0" algn="ctr">
              <a:buNone/>
              <a:defRPr>
                <a:solidFill>
                  <a:schemeClr val="tx1">
                    <a:tint val="75000"/>
                  </a:schemeClr>
                </a:solidFill>
              </a:defRPr>
            </a:lvl7pPr>
            <a:lvl8pPr marL="4313207" indent="0" algn="ctr">
              <a:buNone/>
              <a:defRPr>
                <a:solidFill>
                  <a:schemeClr val="tx1">
                    <a:tint val="75000"/>
                  </a:schemeClr>
                </a:solidFill>
              </a:defRPr>
            </a:lvl8pPr>
            <a:lvl9pPr marL="4929378" indent="0" algn="ctr">
              <a:buNone/>
              <a:defRPr>
                <a:solidFill>
                  <a:schemeClr val="tx1">
                    <a:tint val="75000"/>
                  </a:schemeClr>
                </a:solidFill>
              </a:defRPr>
            </a:lvl9pPr>
          </a:lstStyle>
          <a:p>
            <a:pPr rtl="0"/>
            <a:r>
              <a:rPr lang="en-GB"/>
              <a:t>Slide Title</a:t>
            </a:r>
          </a:p>
          <a:p>
            <a:pPr lvl="1" rtl="0"/>
            <a:r>
              <a:rPr lang="en-GB"/>
              <a:t>Lorem ipsum dolor sit amet, consectetuer adipiscing elit. Maecenas porttitor congue massa</a:t>
            </a:r>
            <a:endParaRPr lang="en-US" dirty="0"/>
          </a:p>
        </p:txBody>
      </p:sp>
    </p:spTree>
    <p:extLst>
      <p:ext uri="{BB962C8B-B14F-4D97-AF65-F5344CB8AC3E}">
        <p14:creationId xmlns:p14="http://schemas.microsoft.com/office/powerpoint/2010/main" val="2646320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11952"/>
            <a:ext cx="5892800" cy="6895352"/>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rtlCol="0"/>
          <a:lstStyle/>
          <a:p>
            <a:pPr rtl="0"/>
            <a:r>
              <a:rPr lang="en-GB"/>
              <a:t>Click icon to add picture</a:t>
            </a:r>
          </a:p>
        </p:txBody>
      </p:sp>
      <p:sp>
        <p:nvSpPr>
          <p:cNvPr id="3" name="Subtitle 2"/>
          <p:cNvSpPr>
            <a:spLocks noGrp="1"/>
          </p:cNvSpPr>
          <p:nvPr>
            <p:ph type="subTitle" idx="1" hasCustomPrompt="1"/>
          </p:nvPr>
        </p:nvSpPr>
        <p:spPr>
          <a:xfrm>
            <a:off x="6381829" y="1497131"/>
            <a:ext cx="5467465" cy="3656447"/>
          </a:xfrm>
        </p:spPr>
        <p:txBody>
          <a:bodyPr rtlCol="0" anchor="ctr">
            <a:normAutofit/>
          </a:bodyPr>
          <a:lstStyle>
            <a:lvl1pPr marL="0" indent="0" algn="l">
              <a:buNone/>
              <a:defRPr sz="3600" b="1" baseline="0">
                <a:solidFill>
                  <a:schemeClr val="tx1"/>
                </a:solidFill>
              </a:defRPr>
            </a:lvl1pPr>
            <a:lvl2pPr marL="4320" indent="0" algn="l">
              <a:spcBef>
                <a:spcPts val="0"/>
              </a:spcBef>
              <a:buNone/>
              <a:tabLst/>
              <a:defRPr sz="2933" baseline="0">
                <a:solidFill>
                  <a:schemeClr val="bg2"/>
                </a:solidFill>
              </a:defRPr>
            </a:lvl2pPr>
            <a:lvl3pPr marL="1232345" indent="0" algn="ctr">
              <a:buNone/>
              <a:defRPr>
                <a:solidFill>
                  <a:schemeClr val="tx1">
                    <a:tint val="75000"/>
                  </a:schemeClr>
                </a:solidFill>
              </a:defRPr>
            </a:lvl3pPr>
            <a:lvl4pPr marL="1848516" indent="0" algn="ctr">
              <a:buNone/>
              <a:defRPr>
                <a:solidFill>
                  <a:schemeClr val="tx1">
                    <a:tint val="75000"/>
                  </a:schemeClr>
                </a:solidFill>
              </a:defRPr>
            </a:lvl4pPr>
            <a:lvl5pPr marL="2464690" indent="0" algn="ctr">
              <a:buNone/>
              <a:defRPr>
                <a:solidFill>
                  <a:schemeClr val="tx1">
                    <a:tint val="75000"/>
                  </a:schemeClr>
                </a:solidFill>
              </a:defRPr>
            </a:lvl5pPr>
            <a:lvl6pPr marL="3080862" indent="0" algn="ctr">
              <a:buNone/>
              <a:defRPr>
                <a:solidFill>
                  <a:schemeClr val="tx1">
                    <a:tint val="75000"/>
                  </a:schemeClr>
                </a:solidFill>
              </a:defRPr>
            </a:lvl6pPr>
            <a:lvl7pPr marL="3697036" indent="0" algn="ctr">
              <a:buNone/>
              <a:defRPr>
                <a:solidFill>
                  <a:schemeClr val="tx1">
                    <a:tint val="75000"/>
                  </a:schemeClr>
                </a:solidFill>
              </a:defRPr>
            </a:lvl7pPr>
            <a:lvl8pPr marL="4313207" indent="0" algn="ctr">
              <a:buNone/>
              <a:defRPr>
                <a:solidFill>
                  <a:schemeClr val="tx1">
                    <a:tint val="75000"/>
                  </a:schemeClr>
                </a:solidFill>
              </a:defRPr>
            </a:lvl8pPr>
            <a:lvl9pPr marL="4929378" indent="0" algn="ctr">
              <a:buNone/>
              <a:defRPr>
                <a:solidFill>
                  <a:schemeClr val="tx1">
                    <a:tint val="75000"/>
                  </a:schemeClr>
                </a:solidFill>
              </a:defRPr>
            </a:lvl9pPr>
          </a:lstStyle>
          <a:p>
            <a:pPr rtl="0"/>
            <a:r>
              <a:rPr lang="en-GB"/>
              <a:t>Slide Title</a:t>
            </a:r>
          </a:p>
          <a:p>
            <a:pPr lvl="1" rtl="0"/>
            <a:r>
              <a:rPr lang="en-GB"/>
              <a:t>Lorem ipsum dolor sit amet, consectetuer adipiscing elit. Maecenas porttitor congue massa</a:t>
            </a:r>
            <a:endParaRPr lang="en-US" dirty="0"/>
          </a:p>
        </p:txBody>
      </p:sp>
    </p:spTree>
    <p:extLst>
      <p:ext uri="{BB962C8B-B14F-4D97-AF65-F5344CB8AC3E}">
        <p14:creationId xmlns:p14="http://schemas.microsoft.com/office/powerpoint/2010/main" val="343905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36" y="857958"/>
            <a:ext cx="11536437" cy="615397"/>
          </a:xfrm>
          <a:prstGeom prst="rect">
            <a:avLst/>
          </a:prstGeom>
        </p:spPr>
        <p:txBody>
          <a:bodyPr vert="horz" wrap="square" lIns="0" tIns="0" rIns="0" bIns="0" rtlCol="0" anchor="t">
            <a:spAutoFit/>
          </a:bodyPr>
          <a:lstStyle/>
          <a:p>
            <a:pPr rtl="0"/>
            <a:r>
              <a:rPr lang="en-GB"/>
              <a:t>Click to add emphasis part of title</a:t>
            </a:r>
          </a:p>
        </p:txBody>
      </p:sp>
      <p:sp>
        <p:nvSpPr>
          <p:cNvPr id="3" name="Text Placeholder 2"/>
          <p:cNvSpPr>
            <a:spLocks noGrp="1"/>
          </p:cNvSpPr>
          <p:nvPr>
            <p:ph type="body" idx="1"/>
          </p:nvPr>
        </p:nvSpPr>
        <p:spPr>
          <a:xfrm>
            <a:off x="330201" y="1851257"/>
            <a:ext cx="11516072" cy="3524011"/>
          </a:xfrm>
          <a:prstGeom prst="rect">
            <a:avLst/>
          </a:prstGeom>
        </p:spPr>
        <p:txBody>
          <a:bodyPr vert="horz" lIns="0" tIns="0" rIns="0" bIns="0" rtlCol="0">
            <a:no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dirty="0"/>
          </a:p>
        </p:txBody>
      </p:sp>
      <p:pic>
        <p:nvPicPr>
          <p:cNvPr id="11" name="Picture 10" descr="IPSOS_GAMECHANGERS_blue.png"/>
          <p:cNvPicPr>
            <a:picLocks noChangeAspect="1"/>
          </p:cNvPicPr>
          <p:nvPr/>
        </p:nvPicPr>
        <p:blipFill rotWithShape="1">
          <a:blip r:embed="rId36" cstate="print">
            <a:extLst>
              <a:ext uri="{28A0092B-C50C-407E-A947-70E740481C1C}">
                <a14:useLocalDpi xmlns:a14="http://schemas.microsoft.com/office/drawing/2010/main" val="0"/>
              </a:ext>
            </a:extLst>
          </a:blip>
          <a:srcRect l="78888" t="-9671" b="-1"/>
          <a:stretch/>
        </p:blipFill>
        <p:spPr>
          <a:xfrm>
            <a:off x="11362594" y="6126233"/>
            <a:ext cx="503102" cy="474643"/>
          </a:xfrm>
          <a:prstGeom prst="rect">
            <a:avLst/>
          </a:prstGeom>
        </p:spPr>
      </p:pic>
      <p:sp>
        <p:nvSpPr>
          <p:cNvPr id="13" name="TextBox 12"/>
          <p:cNvSpPr txBox="1"/>
          <p:nvPr/>
        </p:nvSpPr>
        <p:spPr>
          <a:xfrm>
            <a:off x="319512" y="6249103"/>
            <a:ext cx="409584" cy="317340"/>
          </a:xfrm>
          <a:prstGeom prst="rect">
            <a:avLst/>
          </a:prstGeom>
        </p:spPr>
        <p:txBody>
          <a:bodyPr vert="horz" wrap="none" lIns="0" tIns="0" rIns="0" bIns="0" rtlCol="0" anchor="b">
            <a:normAutofit/>
          </a:bodyPr>
          <a:lstStyle/>
          <a:p>
            <a:pPr marL="0" algn="l" defTabSz="1232345" rtl="0" eaLnBrk="1" latinLnBrk="0" hangingPunct="1">
              <a:lnSpc>
                <a:spcPct val="85000"/>
              </a:lnSpc>
              <a:spcBef>
                <a:spcPts val="272"/>
              </a:spcBef>
            </a:pPr>
            <a:fld id="{01990C03-C3A3-48FE-AF6D-3AE397C89625}" type="slidenum">
              <a:rPr lang="en-GB" sz="1067" kern="1200" smtClean="0">
                <a:solidFill>
                  <a:schemeClr val="bg2"/>
                </a:solidFill>
                <a:latin typeface="+mn-lt"/>
                <a:ea typeface="+mn-ea"/>
                <a:cs typeface="+mn-cs"/>
              </a:rPr>
              <a:pPr marL="0" algn="l" defTabSz="1232345" rtl="0" eaLnBrk="1" latinLnBrk="0" hangingPunct="1">
                <a:lnSpc>
                  <a:spcPct val="85000"/>
                </a:lnSpc>
                <a:spcBef>
                  <a:spcPts val="272"/>
                </a:spcBef>
              </a:pPr>
              <a:t>‹#›</a:t>
            </a:fld>
            <a:endParaRPr lang="en-GB" sz="1067" kern="1200" dirty="0">
              <a:solidFill>
                <a:schemeClr val="bg2"/>
              </a:solidFill>
              <a:latin typeface="+mn-lt"/>
              <a:ea typeface="+mn-ea"/>
              <a:cs typeface="+mn-cs"/>
            </a:endParaRPr>
          </a:p>
        </p:txBody>
      </p:sp>
      <p:sp>
        <p:nvSpPr>
          <p:cNvPr id="23" name="TextBox 22"/>
          <p:cNvSpPr txBox="1"/>
          <p:nvPr/>
        </p:nvSpPr>
        <p:spPr>
          <a:xfrm>
            <a:off x="502571" y="6351116"/>
            <a:ext cx="921563" cy="225209"/>
          </a:xfrm>
          <a:prstGeom prst="rect">
            <a:avLst/>
          </a:prstGeom>
        </p:spPr>
        <p:txBody>
          <a:bodyPr vert="horz" wrap="none" lIns="0" tIns="0" rIns="0" bIns="0" rtlCol="0" anchor="b">
            <a:normAutofit/>
          </a:bodyPr>
          <a:lstStyle/>
          <a:p>
            <a:pPr marL="0" marR="0" indent="0" algn="l" defTabSz="1232345" rtl="0" eaLnBrk="1" fontAlgn="auto" latinLnBrk="0" hangingPunct="1">
              <a:lnSpc>
                <a:spcPct val="85000"/>
              </a:lnSpc>
              <a:spcBef>
                <a:spcPts val="272"/>
              </a:spcBef>
              <a:spcAft>
                <a:spcPts val="0"/>
              </a:spcAft>
              <a:buClrTx/>
              <a:buSzTx/>
              <a:buFontTx/>
              <a:buNone/>
              <a:tabLst/>
              <a:defRPr/>
            </a:pPr>
            <a:r>
              <a:rPr lang="en-GB" sz="1067" kern="1200">
                <a:solidFill>
                  <a:schemeClr val="bg2"/>
                </a:solidFill>
                <a:latin typeface="+mn-lt"/>
                <a:ea typeface="+mn-ea"/>
                <a:cs typeface="+mn-cs"/>
              </a:rPr>
              <a:t>© 2019 Ipsos.</a:t>
            </a:r>
            <a:endParaRPr lang="en-GB" sz="1600" dirty="0">
              <a:solidFill>
                <a:srgbClr val="1C1C1C">
                  <a:lumMod val="75000"/>
                  <a:lumOff val="25000"/>
                </a:srgbClr>
              </a:solidFill>
            </a:endParaRPr>
          </a:p>
        </p:txBody>
      </p:sp>
    </p:spTree>
    <p:extLst>
      <p:ext uri="{BB962C8B-B14F-4D97-AF65-F5344CB8AC3E}">
        <p14:creationId xmlns:p14="http://schemas.microsoft.com/office/powerpoint/2010/main" val="269985150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 id="2147483750" r:id="rId34"/>
  </p:sldLayoutIdLst>
  <p:hf hdr="0"/>
  <p:txStyles>
    <p:titleStyle>
      <a:lvl1pPr algn="l" defTabSz="1232345" rtl="0" eaLnBrk="1" latinLnBrk="0" hangingPunct="1">
        <a:lnSpc>
          <a:spcPct val="90000"/>
        </a:lnSpc>
        <a:spcBef>
          <a:spcPts val="544"/>
        </a:spcBef>
        <a:buNone/>
        <a:tabLst/>
        <a:defRPr sz="4400" b="1" kern="1200">
          <a:solidFill>
            <a:schemeClr val="tx1"/>
          </a:solidFill>
          <a:latin typeface="+mj-lt"/>
          <a:ea typeface="+mj-ea"/>
          <a:cs typeface="+mj-cs"/>
        </a:defRPr>
      </a:lvl1pPr>
    </p:titleStyle>
    <p:bodyStyle>
      <a:lvl1pPr marL="0" indent="0" algn="l" defTabSz="1232345" rtl="0" eaLnBrk="1" latinLnBrk="0" hangingPunct="1">
        <a:lnSpc>
          <a:spcPct val="100000"/>
        </a:lnSpc>
        <a:spcBef>
          <a:spcPts val="400"/>
        </a:spcBef>
        <a:spcAft>
          <a:spcPts val="400"/>
        </a:spcAft>
        <a:buFont typeface="Arial" panose="020B0604020202020204" pitchFamily="34" charset="0"/>
        <a:buNone/>
        <a:defRPr sz="2133" kern="1200" cap="all" baseline="0">
          <a:solidFill>
            <a:schemeClr val="tx1"/>
          </a:solidFill>
          <a:latin typeface="+mn-lt"/>
          <a:ea typeface="+mn-ea"/>
          <a:cs typeface="+mn-cs"/>
        </a:defRPr>
      </a:lvl1pPr>
      <a:lvl2pPr marL="4320" indent="0" algn="l" defTabSz="1232345" rtl="0" eaLnBrk="1" latinLnBrk="0" hangingPunct="1">
        <a:lnSpc>
          <a:spcPct val="100000"/>
        </a:lnSpc>
        <a:spcBef>
          <a:spcPts val="400"/>
        </a:spcBef>
        <a:spcAft>
          <a:spcPts val="400"/>
        </a:spcAft>
        <a:buFont typeface="Arial" panose="020B0604020202020204" pitchFamily="34" charset="0"/>
        <a:buNone/>
        <a:defRPr sz="1600" kern="1200">
          <a:solidFill>
            <a:schemeClr val="tx1"/>
          </a:solidFill>
          <a:latin typeface="+mn-lt"/>
          <a:ea typeface="+mn-ea"/>
          <a:cs typeface="+mn-cs"/>
        </a:defRPr>
      </a:lvl2pPr>
      <a:lvl3pPr marL="249063" indent="-249063" algn="l" defTabSz="1232345" rtl="0" eaLnBrk="1" latinLnBrk="0" hangingPunct="1">
        <a:lnSpc>
          <a:spcPct val="100000"/>
        </a:lnSpc>
        <a:spcBef>
          <a:spcPts val="400"/>
        </a:spcBef>
        <a:spcAft>
          <a:spcPts val="400"/>
        </a:spcAft>
        <a:buFont typeface="Arial" panose="020B0604020202020204" pitchFamily="34" charset="0"/>
        <a:buChar char="•"/>
        <a:defRPr sz="1600" kern="1200">
          <a:solidFill>
            <a:schemeClr val="tx1"/>
          </a:solidFill>
          <a:latin typeface="+mn-lt"/>
          <a:ea typeface="+mn-ea"/>
          <a:cs typeface="+mn-cs"/>
        </a:defRPr>
      </a:lvl3pPr>
      <a:lvl4pPr marL="575867" indent="-254822" algn="l" defTabSz="1232345" rtl="0" eaLnBrk="1" latinLnBrk="0" hangingPunct="1">
        <a:lnSpc>
          <a:spcPct val="100000"/>
        </a:lnSpc>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809092" indent="-234666" algn="l" defTabSz="1232345" rtl="0" eaLnBrk="1" latinLnBrk="0" hangingPunct="1">
        <a:lnSpc>
          <a:spcPct val="100000"/>
        </a:lnSpc>
        <a:spcBef>
          <a:spcPts val="400"/>
        </a:spcBef>
        <a:spcAft>
          <a:spcPts val="400"/>
        </a:spcAft>
        <a:buSzPct val="85000"/>
        <a:buFont typeface="Arial" panose="020B0604020202020204" pitchFamily="34" charset="0"/>
        <a:buChar char="•"/>
        <a:defRPr sz="1600" kern="1200">
          <a:solidFill>
            <a:schemeClr val="tx1"/>
          </a:solidFill>
          <a:latin typeface="+mn-lt"/>
          <a:ea typeface="+mn-ea"/>
          <a:cs typeface="+mn-cs"/>
        </a:defRPr>
      </a:lvl5pPr>
      <a:lvl6pPr marL="3388949"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4005121"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621292"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237466"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32345" rtl="0" eaLnBrk="1" latinLnBrk="0" hangingPunct="1">
        <a:defRPr sz="2400" kern="1200">
          <a:solidFill>
            <a:schemeClr val="tx1"/>
          </a:solidFill>
          <a:latin typeface="+mn-lt"/>
          <a:ea typeface="+mn-ea"/>
          <a:cs typeface="+mn-cs"/>
        </a:defRPr>
      </a:lvl1pPr>
      <a:lvl2pPr marL="616171" algn="l" defTabSz="1232345" rtl="0" eaLnBrk="1" latinLnBrk="0" hangingPunct="1">
        <a:defRPr sz="2400" kern="1200">
          <a:solidFill>
            <a:schemeClr val="tx1"/>
          </a:solidFill>
          <a:latin typeface="+mn-lt"/>
          <a:ea typeface="+mn-ea"/>
          <a:cs typeface="+mn-cs"/>
        </a:defRPr>
      </a:lvl2pPr>
      <a:lvl3pPr marL="1232345" algn="l" defTabSz="1232345" rtl="0" eaLnBrk="1" latinLnBrk="0" hangingPunct="1">
        <a:defRPr sz="2400" kern="1200">
          <a:solidFill>
            <a:schemeClr val="tx1"/>
          </a:solidFill>
          <a:latin typeface="+mn-lt"/>
          <a:ea typeface="+mn-ea"/>
          <a:cs typeface="+mn-cs"/>
        </a:defRPr>
      </a:lvl3pPr>
      <a:lvl4pPr marL="1848516" algn="l" defTabSz="1232345" rtl="0" eaLnBrk="1" latinLnBrk="0" hangingPunct="1">
        <a:defRPr sz="2400" kern="1200">
          <a:solidFill>
            <a:schemeClr val="tx1"/>
          </a:solidFill>
          <a:latin typeface="+mn-lt"/>
          <a:ea typeface="+mn-ea"/>
          <a:cs typeface="+mn-cs"/>
        </a:defRPr>
      </a:lvl4pPr>
      <a:lvl5pPr marL="2464690" algn="l" defTabSz="1232345" rtl="0" eaLnBrk="1" latinLnBrk="0" hangingPunct="1">
        <a:defRPr sz="2400" kern="1200">
          <a:solidFill>
            <a:schemeClr val="tx1"/>
          </a:solidFill>
          <a:latin typeface="+mn-lt"/>
          <a:ea typeface="+mn-ea"/>
          <a:cs typeface="+mn-cs"/>
        </a:defRPr>
      </a:lvl5pPr>
      <a:lvl6pPr marL="3080862" algn="l" defTabSz="1232345" rtl="0" eaLnBrk="1" latinLnBrk="0" hangingPunct="1">
        <a:defRPr sz="2400" kern="1200">
          <a:solidFill>
            <a:schemeClr val="tx1"/>
          </a:solidFill>
          <a:latin typeface="+mn-lt"/>
          <a:ea typeface="+mn-ea"/>
          <a:cs typeface="+mn-cs"/>
        </a:defRPr>
      </a:lvl6pPr>
      <a:lvl7pPr marL="3697036" algn="l" defTabSz="1232345" rtl="0" eaLnBrk="1" latinLnBrk="0" hangingPunct="1">
        <a:defRPr sz="2400" kern="1200">
          <a:solidFill>
            <a:schemeClr val="tx1"/>
          </a:solidFill>
          <a:latin typeface="+mn-lt"/>
          <a:ea typeface="+mn-ea"/>
          <a:cs typeface="+mn-cs"/>
        </a:defRPr>
      </a:lvl7pPr>
      <a:lvl8pPr marL="4313207" algn="l" defTabSz="1232345" rtl="0" eaLnBrk="1" latinLnBrk="0" hangingPunct="1">
        <a:defRPr sz="2400" kern="1200">
          <a:solidFill>
            <a:schemeClr val="tx1"/>
          </a:solidFill>
          <a:latin typeface="+mn-lt"/>
          <a:ea typeface="+mn-ea"/>
          <a:cs typeface="+mn-cs"/>
        </a:defRPr>
      </a:lvl8pPr>
      <a:lvl9pPr marL="4929378" algn="l" defTabSz="123234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84ACDCE-EF87-448B-A9E1-198E594D1FD2}"/>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7816" b="7816"/>
          <a:stretch>
            <a:fillRect/>
          </a:stretch>
        </p:blipFill>
        <p:spPr>
          <a:xfrm>
            <a:off x="3" y="0"/>
            <a:ext cx="12191999" cy="6858000"/>
          </a:xfrm>
        </p:spPr>
      </p:pic>
      <p:sp>
        <p:nvSpPr>
          <p:cNvPr id="4" name="Title 3"/>
          <p:cNvSpPr>
            <a:spLocks noGrp="1"/>
          </p:cNvSpPr>
          <p:nvPr>
            <p:ph type="title"/>
          </p:nvPr>
        </p:nvSpPr>
        <p:spPr bwMode="white">
          <a:xfrm>
            <a:off x="587375" y="3509940"/>
            <a:ext cx="11042650" cy="538481"/>
          </a:xfrm>
        </p:spPr>
        <p:txBody>
          <a:bodyPr rtlCol="0"/>
          <a:lstStyle/>
          <a:p>
            <a:pPr rtl="0"/>
            <a:r>
              <a:rPr lang="en-GB" sz="4267" dirty="0">
                <a:ln>
                  <a:solidFill>
                    <a:schemeClr val="tx1">
                      <a:alpha val="14000"/>
                    </a:schemeClr>
                  </a:solidFill>
                </a:ln>
              </a:rPr>
              <a:t>bullying and harassment in the uh sector </a:t>
            </a:r>
          </a:p>
        </p:txBody>
      </p:sp>
      <p:sp>
        <p:nvSpPr>
          <p:cNvPr id="5" name="Text Placeholder 4"/>
          <p:cNvSpPr>
            <a:spLocks noGrp="1"/>
          </p:cNvSpPr>
          <p:nvPr>
            <p:ph type="body" sz="quarter" idx="13"/>
          </p:nvPr>
        </p:nvSpPr>
        <p:spPr bwMode="white">
          <a:xfrm>
            <a:off x="587375" y="2664399"/>
            <a:ext cx="3720200" cy="829179"/>
          </a:xfrm>
          <a:ln>
            <a:noFill/>
          </a:ln>
        </p:spPr>
        <p:txBody>
          <a:bodyPr rtlCol="0">
            <a:normAutofit/>
          </a:bodyPr>
          <a:lstStyle/>
          <a:p>
            <a:pPr rtl="0"/>
            <a:r>
              <a:rPr lang="en-GB" sz="3733">
                <a:ln>
                  <a:solidFill>
                    <a:schemeClr val="tx1">
                      <a:alpha val="20000"/>
                    </a:schemeClr>
                  </a:solidFill>
                </a:ln>
                <a:effectLst/>
              </a:rPr>
              <a:t>National Report</a:t>
            </a:r>
          </a:p>
        </p:txBody>
      </p:sp>
      <p:sp>
        <p:nvSpPr>
          <p:cNvPr id="2" name="TextBox 1"/>
          <p:cNvSpPr txBox="1"/>
          <p:nvPr/>
        </p:nvSpPr>
        <p:spPr>
          <a:xfrm>
            <a:off x="589440" y="6377638"/>
            <a:ext cx="6468781" cy="328423"/>
          </a:xfrm>
          <a:prstGeom prst="rect">
            <a:avLst/>
          </a:prstGeom>
        </p:spPr>
        <p:txBody>
          <a:bodyPr vert="horz" wrap="square" lIns="0" tIns="0" rIns="0" bIns="0" rtlCol="0">
            <a:spAutoFit/>
          </a:bodyPr>
          <a:lstStyle/>
          <a:p>
            <a:pPr marL="6351" defTabSz="1232345" rtl="0"/>
            <a:r>
              <a:rPr lang="en-GB" sz="1067" b="1">
                <a:solidFill>
                  <a:srgbClr val="222223">
                    <a:lumMod val="75000"/>
                    <a:lumOff val="25000"/>
                  </a:srgbClr>
                </a:solidFill>
              </a:rPr>
              <a:t>© 2019 Ipsos.  All rights reserved. Contains Ipsos’ confidential and proprietary information and may not be disclosed or reproduced without the prior written consent of Ipsos.</a:t>
            </a:r>
          </a:p>
        </p:txBody>
      </p:sp>
      <p:sp>
        <p:nvSpPr>
          <p:cNvPr id="6" name="TextBox 5">
            <a:extLst>
              <a:ext uri="{FF2B5EF4-FFF2-40B4-BE49-F238E27FC236}">
                <a16:creationId xmlns:a16="http://schemas.microsoft.com/office/drawing/2014/main" id="{8A5A1BF0-E34E-4BBE-838B-A6C91298F625}"/>
              </a:ext>
            </a:extLst>
          </p:cNvPr>
          <p:cNvSpPr txBox="1"/>
          <p:nvPr/>
        </p:nvSpPr>
        <p:spPr>
          <a:xfrm>
            <a:off x="8207974" y="6162194"/>
            <a:ext cx="4367279" cy="430887"/>
          </a:xfrm>
          <a:prstGeom prst="rect">
            <a:avLst/>
          </a:prstGeom>
        </p:spPr>
        <p:txBody>
          <a:bodyPr vert="horz" wrap="square" lIns="0" tIns="0" rIns="0" bIns="0" rtlCol="0">
            <a:spAutoFit/>
          </a:bodyPr>
          <a:lstStyle/>
          <a:p>
            <a:pPr marL="4763" rtl="0"/>
            <a:r>
              <a:rPr lang="en-GB" sz="2800" b="1">
                <a:ln>
                  <a:solidFill>
                    <a:schemeClr val="bg1">
                      <a:alpha val="20000"/>
                    </a:schemeClr>
                  </a:solidFill>
                </a:ln>
              </a:rPr>
              <a:t>MADS MOTRØEN, IPSOS</a:t>
            </a:r>
          </a:p>
        </p:txBody>
      </p:sp>
    </p:spTree>
    <p:extLst>
      <p:ext uri="{BB962C8B-B14F-4D97-AF65-F5344CB8AC3E}">
        <p14:creationId xmlns:p14="http://schemas.microsoft.com/office/powerpoint/2010/main" val="1360057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19201" y="67473"/>
            <a:ext cx="8967721" cy="426215"/>
          </a:xfrm>
        </p:spPr>
        <p:txBody>
          <a:bodyPr rtlCol="0" anchor="ctr">
            <a:normAutofit/>
          </a:bodyPr>
          <a:lstStyle/>
          <a:p>
            <a:pPr rtl="0">
              <a:lnSpc>
                <a:spcPct val="90000"/>
              </a:lnSpc>
              <a:spcBef>
                <a:spcPts val="544"/>
              </a:spcBef>
            </a:pPr>
            <a:r>
              <a:rPr lang="en-GB" sz="2133">
                <a:solidFill>
                  <a:schemeClr val="tx1">
                    <a:lumMod val="50000"/>
                    <a:lumOff val="50000"/>
                  </a:schemeClr>
                </a:solidFill>
              </a:rPr>
              <a:t>Bullying and harassment </a:t>
            </a:r>
          </a:p>
        </p:txBody>
      </p:sp>
      <p:sp>
        <p:nvSpPr>
          <p:cNvPr id="19" name="Title 3">
            <a:extLst>
              <a:ext uri="{FF2B5EF4-FFF2-40B4-BE49-F238E27FC236}">
                <a16:creationId xmlns:a16="http://schemas.microsoft.com/office/drawing/2014/main" id="{71FD3A87-FC56-491B-9B76-7F78731EB908}"/>
              </a:ext>
            </a:extLst>
          </p:cNvPr>
          <p:cNvSpPr>
            <a:spLocks noGrp="1"/>
          </p:cNvSpPr>
          <p:nvPr>
            <p:ph type="title"/>
          </p:nvPr>
        </p:nvSpPr>
        <p:spPr>
          <a:xfrm>
            <a:off x="219201" y="657290"/>
            <a:ext cx="5329112" cy="1772793"/>
          </a:xfrm>
        </p:spPr>
        <p:txBody>
          <a:bodyPr rtlCol="0"/>
          <a:lstStyle/>
          <a:p>
            <a:pPr rtl="0"/>
            <a:r>
              <a:rPr lang="en-GB" sz="1600">
                <a:solidFill>
                  <a:schemeClr val="tx1">
                    <a:lumMod val="75000"/>
                    <a:lumOff val="25000"/>
                  </a:schemeClr>
                </a:solidFill>
              </a:rPr>
              <a:t>What type of position did the person subjecting you to bullying or harassment in your current employment in the past 12 months have?																																													</a:t>
            </a:r>
          </a:p>
        </p:txBody>
      </p:sp>
      <p:sp>
        <p:nvSpPr>
          <p:cNvPr id="18" name="Rectangle 17">
            <a:extLst>
              <a:ext uri="{FF2B5EF4-FFF2-40B4-BE49-F238E27FC236}">
                <a16:creationId xmlns:a16="http://schemas.microsoft.com/office/drawing/2014/main" id="{9B16A5EA-934F-440E-8AFE-7308E16AB63D}"/>
              </a:ext>
            </a:extLst>
          </p:cNvPr>
          <p:cNvSpPr/>
          <p:nvPr/>
        </p:nvSpPr>
        <p:spPr>
          <a:xfrm>
            <a:off x="442913" y="6045721"/>
            <a:ext cx="6946428" cy="369332"/>
          </a:xfrm>
          <a:prstGeom prst="rect">
            <a:avLst/>
          </a:prstGeom>
        </p:spPr>
        <p:txBody>
          <a:bodyPr wrap="square" rtlCol="0">
            <a:spAutoFit/>
          </a:bodyPr>
          <a:lstStyle/>
          <a:p>
            <a:pPr marL="4763" defTabSz="914377" rtl="0">
              <a:defRPr/>
            </a:pPr>
            <a:r>
              <a:rPr lang="en-GB" sz="900" b="1" kern="0" dirty="0">
                <a:solidFill>
                  <a:srgbClr val="222223"/>
                </a:solidFill>
              </a:rPr>
              <a:t>Q11: What type of position did the person subjecting you to bullying or harassment in your current employment in the past 12 months have? </a:t>
            </a:r>
          </a:p>
          <a:p>
            <a:pPr marL="4763" defTabSz="914377" rtl="0">
              <a:defRPr/>
            </a:pPr>
            <a:r>
              <a:rPr lang="en-GB" sz="900" b="1" kern="0" dirty="0">
                <a:solidFill>
                  <a:srgbClr val="222223"/>
                </a:solidFill>
              </a:rPr>
              <a:t>Base: 2,277 (filter: respondents who have been bullied or harassed in the past 12 months) </a:t>
            </a:r>
          </a:p>
        </p:txBody>
      </p:sp>
      <p:pic>
        <p:nvPicPr>
          <p:cNvPr id="12" name="Picture 6">
            <a:extLst>
              <a:ext uri="{FF2B5EF4-FFF2-40B4-BE49-F238E27FC236}">
                <a16:creationId xmlns:a16="http://schemas.microsoft.com/office/drawing/2014/main" id="{7432DFFC-39DB-4A25-97BF-5C631970AD70}"/>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675" y="1538255"/>
            <a:ext cx="4846637"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35ECAC4E-550D-4513-975C-6D9DCC9D0270}"/>
              </a:ext>
            </a:extLst>
          </p:cNvPr>
          <p:cNvSpPr txBox="1"/>
          <p:nvPr/>
        </p:nvSpPr>
        <p:spPr>
          <a:xfrm>
            <a:off x="5848350" y="1713030"/>
            <a:ext cx="5519561" cy="3948310"/>
          </a:xfrm>
          <a:prstGeom prst="rect">
            <a:avLst/>
          </a:prstGeom>
        </p:spPr>
        <p:txBody>
          <a:bodyPr vert="horz" wrap="square" lIns="0" tIns="0" rIns="0" bIns="0" rtlCol="0">
            <a:noAutofit/>
          </a:bodyPr>
          <a:lstStyle/>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Of the respondents who have been subjected to bullying or harassment, most have experienced this from an equal colleague. This was stated by 45 % of respondents who have been subjected to bullying or harassment.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31 % of the respondents who have been subjected to bullying/harassment stated that a superior was responsible, while 37 % stated it was their manager/leader. Somewhat fewer (8 %) stated it was their subordinates, 4 % stated </a:t>
            </a:r>
            <a:r>
              <a:rPr lang="en-GB" sz="1400" i="1" dirty="0">
                <a:solidFill>
                  <a:schemeClr val="tx1">
                    <a:lumMod val="75000"/>
                    <a:lumOff val="25000"/>
                  </a:schemeClr>
                </a:solidFill>
              </a:rPr>
              <a:t>students</a:t>
            </a:r>
            <a:r>
              <a:rPr lang="en-GB" sz="1400" dirty="0">
                <a:solidFill>
                  <a:schemeClr val="tx1">
                    <a:lumMod val="75000"/>
                    <a:lumOff val="25000"/>
                  </a:schemeClr>
                </a:solidFill>
              </a:rPr>
              <a:t> and 3 % </a:t>
            </a:r>
            <a:r>
              <a:rPr lang="en-GB" sz="1400" i="1" dirty="0">
                <a:solidFill>
                  <a:schemeClr val="tx1">
                    <a:lumMod val="75000"/>
                    <a:lumOff val="25000"/>
                  </a:schemeClr>
                </a:solidFill>
              </a:rPr>
              <a:t>external collaboration partners</a:t>
            </a:r>
            <a:r>
              <a:rPr lang="en-GB" sz="1400" dirty="0">
                <a:solidFill>
                  <a:schemeClr val="tx1">
                    <a:lumMod val="75000"/>
                    <a:lumOff val="25000"/>
                  </a:schemeClr>
                </a:solidFill>
              </a:rPr>
              <a:t>.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No gender or age differences stand out.</a:t>
            </a:r>
          </a:p>
          <a:p>
            <a:pPr defTabSz="1232175" rtl="0">
              <a:lnSpc>
                <a:spcPct val="150000"/>
              </a:lnSpc>
              <a:defRPr/>
            </a:pPr>
            <a:endParaRPr lang="nb-NO" sz="1400" dirty="0">
              <a:solidFill>
                <a:schemeClr val="tx1">
                  <a:lumMod val="75000"/>
                  <a:lumOff val="25000"/>
                </a:schemeClr>
              </a:solidFill>
            </a:endParaRPr>
          </a:p>
        </p:txBody>
      </p:sp>
      <p:sp>
        <p:nvSpPr>
          <p:cNvPr id="10" name="TextBox 9">
            <a:extLst>
              <a:ext uri="{FF2B5EF4-FFF2-40B4-BE49-F238E27FC236}">
                <a16:creationId xmlns:a16="http://schemas.microsoft.com/office/drawing/2014/main" id="{7EE726F4-94F9-4B0F-9DAB-7FA158817C4D}"/>
              </a:ext>
            </a:extLst>
          </p:cNvPr>
          <p:cNvSpPr txBox="1"/>
          <p:nvPr/>
        </p:nvSpPr>
        <p:spPr>
          <a:xfrm>
            <a:off x="5853113" y="1196657"/>
            <a:ext cx="5229856" cy="336572"/>
          </a:xfrm>
          <a:prstGeom prst="rect">
            <a:avLst/>
          </a:prstGeom>
        </p:spPr>
        <p:txBody>
          <a:bodyPr vert="horz" wrap="square" lIns="0" tIns="0" rIns="0" bIns="0" rtlCol="0">
            <a:normAutofit/>
          </a:bodyPr>
          <a:lstStyle/>
          <a:p>
            <a:pPr defTabSz="1232175" rtl="0">
              <a:defRPr/>
            </a:pPr>
            <a:r>
              <a:rPr lang="en-GB">
                <a:solidFill>
                  <a:schemeClr val="tx1">
                    <a:lumMod val="75000"/>
                    <a:lumOff val="25000"/>
                  </a:schemeClr>
                </a:solidFill>
              </a:rPr>
              <a:t>Bullying and harassment by colleagues most common</a:t>
            </a:r>
            <a:endParaRPr lang="en-US" sz="1600" b="1" dirty="0">
              <a:solidFill>
                <a:srgbClr val="636363"/>
              </a:solidFill>
              <a:latin typeface="Calibri"/>
            </a:endParaRPr>
          </a:p>
        </p:txBody>
      </p:sp>
      <p:cxnSp>
        <p:nvCxnSpPr>
          <p:cNvPr id="11" name="Straight Connector 10">
            <a:extLst>
              <a:ext uri="{FF2B5EF4-FFF2-40B4-BE49-F238E27FC236}">
                <a16:creationId xmlns:a16="http://schemas.microsoft.com/office/drawing/2014/main" id="{6C951667-EC7A-4551-85B0-D956B5584773}"/>
              </a:ext>
            </a:extLst>
          </p:cNvPr>
          <p:cNvCxnSpPr>
            <a:cxnSpLocks/>
          </p:cNvCxnSpPr>
          <p:nvPr/>
        </p:nvCxnSpPr>
        <p:spPr>
          <a:xfrm>
            <a:off x="5848350" y="1495129"/>
            <a:ext cx="5519561"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6433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8845CFD-6EA0-4F66-9B02-4248D121C0BF}"/>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7816" b="7816"/>
          <a:stretch>
            <a:fillRect/>
          </a:stretch>
        </p:blipFill>
        <p:spPr/>
      </p:pic>
      <p:sp>
        <p:nvSpPr>
          <p:cNvPr id="16" name="TextBox 15"/>
          <p:cNvSpPr txBox="1"/>
          <p:nvPr/>
        </p:nvSpPr>
        <p:spPr>
          <a:xfrm>
            <a:off x="319512" y="6249103"/>
            <a:ext cx="409584" cy="317340"/>
          </a:xfrm>
          <a:prstGeom prst="rect">
            <a:avLst/>
          </a:prstGeom>
        </p:spPr>
        <p:txBody>
          <a:bodyPr vert="horz" wrap="none" lIns="0" tIns="0" rIns="0" bIns="0" rtlCol="0" anchor="b">
            <a:normAutofit/>
          </a:bodyPr>
          <a:lstStyle/>
          <a:p>
            <a:pPr defTabSz="1232345" rtl="0">
              <a:lnSpc>
                <a:spcPct val="85000"/>
              </a:lnSpc>
              <a:spcBef>
                <a:spcPts val="272"/>
              </a:spcBef>
            </a:pPr>
            <a:fld id="{01990C03-C3A3-48FE-AF6D-3AE397C89625}" type="slidenum">
              <a:rPr lang="en-GB" sz="1067">
                <a:solidFill>
                  <a:schemeClr val="bg1"/>
                </a:solidFill>
              </a:rPr>
              <a:pPr defTabSz="1232345">
                <a:lnSpc>
                  <a:spcPct val="85000"/>
                </a:lnSpc>
                <a:spcBef>
                  <a:spcPts val="272"/>
                </a:spcBef>
              </a:pPr>
              <a:t>11</a:t>
            </a:fld>
            <a:endParaRPr lang="en-GB" sz="1067" dirty="0">
              <a:solidFill>
                <a:schemeClr val="bg1"/>
              </a:solidFill>
            </a:endParaRPr>
          </a:p>
        </p:txBody>
      </p:sp>
      <p:sp>
        <p:nvSpPr>
          <p:cNvPr id="17" name="TextBox 16"/>
          <p:cNvSpPr txBox="1"/>
          <p:nvPr/>
        </p:nvSpPr>
        <p:spPr>
          <a:xfrm>
            <a:off x="839648" y="6341234"/>
            <a:ext cx="921563" cy="225209"/>
          </a:xfrm>
          <a:prstGeom prst="rect">
            <a:avLst/>
          </a:prstGeom>
        </p:spPr>
        <p:txBody>
          <a:bodyPr vert="horz" wrap="none" lIns="0" tIns="0" rIns="0" bIns="0" rtlCol="0" anchor="b">
            <a:normAutofit/>
          </a:bodyPr>
          <a:lstStyle/>
          <a:p>
            <a:pPr defTabSz="1232345" rtl="0">
              <a:lnSpc>
                <a:spcPct val="85000"/>
              </a:lnSpc>
              <a:spcBef>
                <a:spcPts val="272"/>
              </a:spcBef>
              <a:defRPr/>
            </a:pPr>
            <a:r>
              <a:rPr lang="en-GB" sz="1067">
                <a:solidFill>
                  <a:schemeClr val="bg1"/>
                </a:solidFill>
              </a:rPr>
              <a:t>© 2019 Ipsos.</a:t>
            </a:r>
            <a:endParaRPr lang="en-GB" sz="1600" dirty="0">
              <a:solidFill>
                <a:schemeClr val="bg1"/>
              </a:solidFill>
            </a:endParaRPr>
          </a:p>
        </p:txBody>
      </p:sp>
      <p:sp>
        <p:nvSpPr>
          <p:cNvPr id="7" name="Rectangle 6">
            <a:extLst>
              <a:ext uri="{FF2B5EF4-FFF2-40B4-BE49-F238E27FC236}">
                <a16:creationId xmlns:a16="http://schemas.microsoft.com/office/drawing/2014/main" id="{490C77C6-DEFA-4F3D-83ED-1C4DAECA3F50}"/>
              </a:ext>
            </a:extLst>
          </p:cNvPr>
          <p:cNvSpPr/>
          <p:nvPr/>
        </p:nvSpPr>
        <p:spPr>
          <a:xfrm>
            <a:off x="0" y="4471107"/>
            <a:ext cx="5906813" cy="1051035"/>
          </a:xfrm>
          <a:prstGeom prst="rect">
            <a:avLst/>
          </a:prstGeom>
          <a:solidFill>
            <a:srgbClr val="131532"/>
          </a:solidFill>
          <a:ln>
            <a:noFill/>
          </a:ln>
        </p:spPr>
        <p:style>
          <a:lnRef idx="2">
            <a:schemeClr val="accent1">
              <a:shade val="50000"/>
            </a:schemeClr>
          </a:lnRef>
          <a:fillRef idx="1">
            <a:schemeClr val="accent1"/>
          </a:fillRef>
          <a:effectRef idx="0">
            <a:schemeClr val="accent1"/>
          </a:effectRef>
          <a:fontRef idx="minor">
            <a:schemeClr val="lt1"/>
          </a:fontRef>
        </p:style>
        <p:txBody>
          <a:bodyPr lIns="106863" tIns="53432" rIns="106863" bIns="53432" rtlCol="0" anchor="ctr"/>
          <a:lstStyle/>
          <a:p>
            <a:pPr algn="ctr" rtl="0"/>
            <a:r>
              <a:rPr lang="en-GB" sz="3733" b="1">
                <a:solidFill>
                  <a:schemeClr val="bg1"/>
                </a:solidFill>
                <a:effectLst>
                  <a:outerShdw blurRad="38100" dist="38100" dir="2700000" algn="tl">
                    <a:srgbClr val="000000">
                      <a:alpha val="43137"/>
                    </a:srgbClr>
                  </a:outerShdw>
                </a:effectLst>
              </a:rPr>
              <a:t>Sexual harassment</a:t>
            </a:r>
          </a:p>
        </p:txBody>
      </p:sp>
    </p:spTree>
    <p:extLst>
      <p:ext uri="{BB962C8B-B14F-4D97-AF65-F5344CB8AC3E}">
        <p14:creationId xmlns:p14="http://schemas.microsoft.com/office/powerpoint/2010/main" val="2101885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19201" y="67473"/>
            <a:ext cx="8967721" cy="426215"/>
          </a:xfrm>
        </p:spPr>
        <p:txBody>
          <a:bodyPr rtlCol="0" anchor="ctr">
            <a:normAutofit/>
          </a:bodyPr>
          <a:lstStyle/>
          <a:p>
            <a:pPr rtl="0">
              <a:lnSpc>
                <a:spcPct val="90000"/>
              </a:lnSpc>
              <a:spcBef>
                <a:spcPts val="544"/>
              </a:spcBef>
            </a:pPr>
            <a:r>
              <a:rPr lang="en-GB" sz="2133">
                <a:solidFill>
                  <a:schemeClr val="tx1">
                    <a:lumMod val="50000"/>
                    <a:lumOff val="50000"/>
                  </a:schemeClr>
                </a:solidFill>
              </a:rPr>
              <a:t>sexual harassment </a:t>
            </a:r>
          </a:p>
        </p:txBody>
      </p:sp>
      <p:sp>
        <p:nvSpPr>
          <p:cNvPr id="19" name="Title 3">
            <a:extLst>
              <a:ext uri="{FF2B5EF4-FFF2-40B4-BE49-F238E27FC236}">
                <a16:creationId xmlns:a16="http://schemas.microsoft.com/office/drawing/2014/main" id="{71FD3A87-FC56-491B-9B76-7F78731EB908}"/>
              </a:ext>
            </a:extLst>
          </p:cNvPr>
          <p:cNvSpPr>
            <a:spLocks noGrp="1"/>
          </p:cNvSpPr>
          <p:nvPr>
            <p:ph type="title"/>
          </p:nvPr>
        </p:nvSpPr>
        <p:spPr>
          <a:xfrm>
            <a:off x="219201" y="657290"/>
            <a:ext cx="5222044" cy="1772793"/>
          </a:xfrm>
        </p:spPr>
        <p:txBody>
          <a:bodyPr rtlCol="0"/>
          <a:lstStyle/>
          <a:p>
            <a:pPr rtl="0"/>
            <a:r>
              <a:rPr lang="en-GB" sz="1600">
                <a:solidFill>
                  <a:schemeClr val="tx1">
                    <a:lumMod val="75000"/>
                    <a:lumOff val="25000"/>
                  </a:schemeClr>
                </a:solidFill>
              </a:rPr>
              <a:t>Have you been subjected to sexual harassment in your current position in the past 12 months?																																													</a:t>
            </a:r>
          </a:p>
        </p:txBody>
      </p:sp>
      <p:sp>
        <p:nvSpPr>
          <p:cNvPr id="18" name="Rectangle 17">
            <a:extLst>
              <a:ext uri="{FF2B5EF4-FFF2-40B4-BE49-F238E27FC236}">
                <a16:creationId xmlns:a16="http://schemas.microsoft.com/office/drawing/2014/main" id="{9B16A5EA-934F-440E-8AFE-7308E16AB63D}"/>
              </a:ext>
            </a:extLst>
          </p:cNvPr>
          <p:cNvSpPr/>
          <p:nvPr/>
        </p:nvSpPr>
        <p:spPr>
          <a:xfrm>
            <a:off x="442913" y="6045721"/>
            <a:ext cx="6096000" cy="369332"/>
          </a:xfrm>
          <a:prstGeom prst="rect">
            <a:avLst/>
          </a:prstGeom>
        </p:spPr>
        <p:txBody>
          <a:bodyPr rtlCol="0">
            <a:spAutoFit/>
          </a:bodyPr>
          <a:lstStyle/>
          <a:p>
            <a:pPr marL="4763" defTabSz="914377" rtl="0">
              <a:defRPr/>
            </a:pPr>
            <a:r>
              <a:rPr lang="en-GB" sz="900" b="1" kern="0">
                <a:solidFill>
                  <a:srgbClr val="222223"/>
                </a:solidFill>
              </a:rPr>
              <a:t>Q12: Have you been subjected to sexual harassment in your current position in the past 12 months? </a:t>
            </a:r>
          </a:p>
          <a:p>
            <a:pPr marL="4763" defTabSz="914377" rtl="0">
              <a:defRPr/>
            </a:pPr>
            <a:r>
              <a:rPr lang="en-GB" sz="900" b="1" kern="0">
                <a:solidFill>
                  <a:srgbClr val="222223"/>
                </a:solidFill>
              </a:rPr>
              <a:t>Base: 17,984 </a:t>
            </a:r>
          </a:p>
        </p:txBody>
      </p:sp>
      <p:pic>
        <p:nvPicPr>
          <p:cNvPr id="11" name="Picture 4">
            <a:extLst>
              <a:ext uri="{FF2B5EF4-FFF2-40B4-BE49-F238E27FC236}">
                <a16:creationId xmlns:a16="http://schemas.microsoft.com/office/drawing/2014/main" id="{87A025DC-B83A-4562-8FF4-87CAD5DD486E}"/>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438" y="1536195"/>
            <a:ext cx="48466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6C435E23-8E21-466D-B211-1E56BF424FF7}"/>
              </a:ext>
            </a:extLst>
          </p:cNvPr>
          <p:cNvSpPr txBox="1"/>
          <p:nvPr/>
        </p:nvSpPr>
        <p:spPr>
          <a:xfrm>
            <a:off x="5848350" y="1713030"/>
            <a:ext cx="5519561" cy="3948310"/>
          </a:xfrm>
          <a:prstGeom prst="rect">
            <a:avLst/>
          </a:prstGeom>
        </p:spPr>
        <p:txBody>
          <a:bodyPr vert="horz" wrap="square" lIns="0" tIns="0" rIns="0" bIns="0" rtlCol="0">
            <a:noAutofit/>
          </a:bodyPr>
          <a:lstStyle/>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299 respondents, or 2 % of the total sample of respondents, stated that they have been subjected to sexual harassment in their current position in the past 12 months. This applies to 2 % of the women and 1 % of the men.</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Younger respondents stated this more often than older respondents. More than half of the instances were stated by people aged 18-39 and this group accounted for 31 % of respondents.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Relatively speaking, PhD candidates/postgraduates/senior research fellows were the group that most often stated that they had been subjected to sexual harassment.</a:t>
            </a:r>
          </a:p>
        </p:txBody>
      </p:sp>
      <p:sp>
        <p:nvSpPr>
          <p:cNvPr id="16" name="TextBox 15">
            <a:extLst>
              <a:ext uri="{FF2B5EF4-FFF2-40B4-BE49-F238E27FC236}">
                <a16:creationId xmlns:a16="http://schemas.microsoft.com/office/drawing/2014/main" id="{57832196-4438-4745-AA5F-8C381DBF94EC}"/>
              </a:ext>
            </a:extLst>
          </p:cNvPr>
          <p:cNvSpPr txBox="1"/>
          <p:nvPr/>
        </p:nvSpPr>
        <p:spPr>
          <a:xfrm>
            <a:off x="5853112" y="1196657"/>
            <a:ext cx="5222043" cy="336572"/>
          </a:xfrm>
          <a:prstGeom prst="rect">
            <a:avLst/>
          </a:prstGeom>
        </p:spPr>
        <p:txBody>
          <a:bodyPr vert="horz" wrap="square" lIns="0" tIns="0" rIns="0" bIns="0" rtlCol="0">
            <a:normAutofit/>
          </a:bodyPr>
          <a:lstStyle/>
          <a:p>
            <a:pPr defTabSz="1232175" rtl="0">
              <a:defRPr/>
            </a:pPr>
            <a:r>
              <a:rPr lang="en-GB" dirty="0">
                <a:solidFill>
                  <a:schemeClr val="tx1">
                    <a:lumMod val="75000"/>
                    <a:lumOff val="25000"/>
                  </a:schemeClr>
                </a:solidFill>
              </a:rPr>
              <a:t>2 % have been subjected to sexual harassment</a:t>
            </a:r>
            <a:endParaRPr lang="en-US" sz="1600" b="1" dirty="0">
              <a:solidFill>
                <a:srgbClr val="636363"/>
              </a:solidFill>
              <a:latin typeface="Calibri"/>
            </a:endParaRPr>
          </a:p>
        </p:txBody>
      </p:sp>
      <p:cxnSp>
        <p:nvCxnSpPr>
          <p:cNvPr id="17" name="Straight Connector 16">
            <a:extLst>
              <a:ext uri="{FF2B5EF4-FFF2-40B4-BE49-F238E27FC236}">
                <a16:creationId xmlns:a16="http://schemas.microsoft.com/office/drawing/2014/main" id="{6F7445A2-7545-4580-9F41-4DD8C527A660}"/>
              </a:ext>
            </a:extLst>
          </p:cNvPr>
          <p:cNvCxnSpPr>
            <a:cxnSpLocks/>
          </p:cNvCxnSpPr>
          <p:nvPr/>
        </p:nvCxnSpPr>
        <p:spPr>
          <a:xfrm>
            <a:off x="5848350" y="1495129"/>
            <a:ext cx="5519561"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49624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19201" y="67473"/>
            <a:ext cx="8967721" cy="426215"/>
          </a:xfrm>
        </p:spPr>
        <p:txBody>
          <a:bodyPr rtlCol="0" anchor="ctr">
            <a:normAutofit/>
          </a:bodyPr>
          <a:lstStyle/>
          <a:p>
            <a:pPr rtl="0">
              <a:lnSpc>
                <a:spcPct val="90000"/>
              </a:lnSpc>
              <a:spcBef>
                <a:spcPts val="544"/>
              </a:spcBef>
            </a:pPr>
            <a:r>
              <a:rPr lang="en-GB" sz="2133">
                <a:solidFill>
                  <a:schemeClr val="tx1">
                    <a:lumMod val="50000"/>
                    <a:lumOff val="50000"/>
                  </a:schemeClr>
                </a:solidFill>
              </a:rPr>
              <a:t>Sexual harassment </a:t>
            </a:r>
          </a:p>
        </p:txBody>
      </p:sp>
      <p:sp>
        <p:nvSpPr>
          <p:cNvPr id="19" name="Title 3">
            <a:extLst>
              <a:ext uri="{FF2B5EF4-FFF2-40B4-BE49-F238E27FC236}">
                <a16:creationId xmlns:a16="http://schemas.microsoft.com/office/drawing/2014/main" id="{71FD3A87-FC56-491B-9B76-7F78731EB908}"/>
              </a:ext>
            </a:extLst>
          </p:cNvPr>
          <p:cNvSpPr>
            <a:spLocks noGrp="1"/>
          </p:cNvSpPr>
          <p:nvPr>
            <p:ph type="title"/>
          </p:nvPr>
        </p:nvSpPr>
        <p:spPr>
          <a:xfrm>
            <a:off x="219200" y="657290"/>
            <a:ext cx="5334051" cy="1772793"/>
          </a:xfrm>
        </p:spPr>
        <p:txBody>
          <a:bodyPr rtlCol="0"/>
          <a:lstStyle/>
          <a:p>
            <a:pPr rtl="0"/>
            <a:r>
              <a:rPr lang="en-GB" sz="1600">
                <a:solidFill>
                  <a:schemeClr val="tx1">
                    <a:lumMod val="75000"/>
                    <a:lumOff val="25000"/>
                  </a:schemeClr>
                </a:solidFill>
              </a:rPr>
              <a:t>How often have you been subjected to sexual harassment in your current position in the past 12 months?																																													</a:t>
            </a:r>
          </a:p>
        </p:txBody>
      </p:sp>
      <p:sp>
        <p:nvSpPr>
          <p:cNvPr id="18" name="Rectangle 17">
            <a:extLst>
              <a:ext uri="{FF2B5EF4-FFF2-40B4-BE49-F238E27FC236}">
                <a16:creationId xmlns:a16="http://schemas.microsoft.com/office/drawing/2014/main" id="{9B16A5EA-934F-440E-8AFE-7308E16AB63D}"/>
              </a:ext>
            </a:extLst>
          </p:cNvPr>
          <p:cNvSpPr/>
          <p:nvPr/>
        </p:nvSpPr>
        <p:spPr>
          <a:xfrm>
            <a:off x="442913" y="6045721"/>
            <a:ext cx="6096000" cy="369332"/>
          </a:xfrm>
          <a:prstGeom prst="rect">
            <a:avLst/>
          </a:prstGeom>
        </p:spPr>
        <p:txBody>
          <a:bodyPr rtlCol="0">
            <a:spAutoFit/>
          </a:bodyPr>
          <a:lstStyle/>
          <a:p>
            <a:pPr marL="4763" defTabSz="914377" rtl="0">
              <a:defRPr/>
            </a:pPr>
            <a:r>
              <a:rPr lang="en-GB" sz="900" b="1" kern="0" dirty="0">
                <a:solidFill>
                  <a:srgbClr val="222223"/>
                </a:solidFill>
              </a:rPr>
              <a:t>Q13: How often have you been subjected to sexual harassment in your current position in the past 12 months? </a:t>
            </a:r>
          </a:p>
          <a:p>
            <a:pPr marL="4763" defTabSz="914377" rtl="0">
              <a:defRPr/>
            </a:pPr>
            <a:r>
              <a:rPr lang="en-GB" sz="900" b="1" kern="0" dirty="0">
                <a:solidFill>
                  <a:srgbClr val="FF0000"/>
                </a:solidFill>
              </a:rPr>
              <a:t>Base: 299 (filter: respondents who have been subjected to sexual harassment in the past 12 months) </a:t>
            </a:r>
          </a:p>
        </p:txBody>
      </p:sp>
      <p:pic>
        <p:nvPicPr>
          <p:cNvPr id="11" name="Picture 6">
            <a:extLst>
              <a:ext uri="{FF2B5EF4-FFF2-40B4-BE49-F238E27FC236}">
                <a16:creationId xmlns:a16="http://schemas.microsoft.com/office/drawing/2014/main" id="{D81EAA65-71BF-4738-A982-B4A443D627E0}"/>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614" y="3001385"/>
            <a:ext cx="48466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38768FCD-3184-4C80-8F88-C2CBBB378EF4}"/>
              </a:ext>
            </a:extLst>
          </p:cNvPr>
          <p:cNvSpPr txBox="1"/>
          <p:nvPr/>
        </p:nvSpPr>
        <p:spPr>
          <a:xfrm>
            <a:off x="5848350" y="1713030"/>
            <a:ext cx="5519561" cy="3948310"/>
          </a:xfrm>
          <a:prstGeom prst="rect">
            <a:avLst/>
          </a:prstGeom>
        </p:spPr>
        <p:txBody>
          <a:bodyPr vert="horz" wrap="square" lIns="0" tIns="0" rIns="0" bIns="0" rtlCol="0">
            <a:noAutofit/>
          </a:bodyPr>
          <a:lstStyle/>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Of the 299 respondents who have been subjected to sexual harassment, 19 % have experienced it on a monthly basis or more often.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Half of them have experienced it rarely, while 30 % responded occasionally.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Slightly more PhD candidates/postgraduates/senior research fellows have experienced sexual harassment on a monthly basis, or more often, than the average. </a:t>
            </a:r>
          </a:p>
        </p:txBody>
      </p:sp>
      <p:sp>
        <p:nvSpPr>
          <p:cNvPr id="16" name="TextBox 15">
            <a:extLst>
              <a:ext uri="{FF2B5EF4-FFF2-40B4-BE49-F238E27FC236}">
                <a16:creationId xmlns:a16="http://schemas.microsoft.com/office/drawing/2014/main" id="{F14953FD-00EA-4E1E-B3F2-E49CC1A66AE8}"/>
              </a:ext>
            </a:extLst>
          </p:cNvPr>
          <p:cNvSpPr txBox="1"/>
          <p:nvPr/>
        </p:nvSpPr>
        <p:spPr>
          <a:xfrm>
            <a:off x="5853113" y="1196657"/>
            <a:ext cx="2947096" cy="336572"/>
          </a:xfrm>
          <a:prstGeom prst="rect">
            <a:avLst/>
          </a:prstGeom>
        </p:spPr>
        <p:txBody>
          <a:bodyPr vert="horz" wrap="square" lIns="0" tIns="0" rIns="0" bIns="0" rtlCol="0">
            <a:normAutofit fontScale="92500"/>
          </a:bodyPr>
          <a:lstStyle/>
          <a:p>
            <a:pPr defTabSz="1232175" rtl="0">
              <a:defRPr/>
            </a:pPr>
            <a:r>
              <a:rPr lang="en-GB">
                <a:solidFill>
                  <a:schemeClr val="tx1">
                    <a:lumMod val="75000"/>
                    <a:lumOff val="25000"/>
                  </a:schemeClr>
                </a:solidFill>
              </a:rPr>
              <a:t>Frequency of sexual harassment</a:t>
            </a:r>
            <a:endParaRPr lang="en-US" sz="1600" b="1" dirty="0">
              <a:solidFill>
                <a:srgbClr val="636363"/>
              </a:solidFill>
              <a:latin typeface="Calibri"/>
            </a:endParaRPr>
          </a:p>
        </p:txBody>
      </p:sp>
      <p:cxnSp>
        <p:nvCxnSpPr>
          <p:cNvPr id="17" name="Straight Connector 16">
            <a:extLst>
              <a:ext uri="{FF2B5EF4-FFF2-40B4-BE49-F238E27FC236}">
                <a16:creationId xmlns:a16="http://schemas.microsoft.com/office/drawing/2014/main" id="{41E12DCE-9A37-44D7-AB9E-B51AE7AEABD3}"/>
              </a:ext>
            </a:extLst>
          </p:cNvPr>
          <p:cNvCxnSpPr>
            <a:cxnSpLocks/>
          </p:cNvCxnSpPr>
          <p:nvPr/>
        </p:nvCxnSpPr>
        <p:spPr>
          <a:xfrm>
            <a:off x="5848350" y="1495129"/>
            <a:ext cx="5519561"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
        <p:nvSpPr>
          <p:cNvPr id="20" name="Rectangle 19">
            <a:extLst>
              <a:ext uri="{FF2B5EF4-FFF2-40B4-BE49-F238E27FC236}">
                <a16:creationId xmlns:a16="http://schemas.microsoft.com/office/drawing/2014/main" id="{D9764640-3278-4B35-86E4-AA09F7F3BD78}"/>
              </a:ext>
            </a:extLst>
          </p:cNvPr>
          <p:cNvSpPr/>
          <p:nvPr/>
        </p:nvSpPr>
        <p:spPr>
          <a:xfrm>
            <a:off x="1738401" y="4037936"/>
            <a:ext cx="2641600" cy="335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a:p>
        </p:txBody>
      </p:sp>
    </p:spTree>
    <p:extLst>
      <p:ext uri="{BB962C8B-B14F-4D97-AF65-F5344CB8AC3E}">
        <p14:creationId xmlns:p14="http://schemas.microsoft.com/office/powerpoint/2010/main" val="2620127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19201" y="67473"/>
            <a:ext cx="8967721" cy="426215"/>
          </a:xfrm>
        </p:spPr>
        <p:txBody>
          <a:bodyPr rtlCol="0" anchor="ctr">
            <a:normAutofit/>
          </a:bodyPr>
          <a:lstStyle/>
          <a:p>
            <a:pPr rtl="0">
              <a:lnSpc>
                <a:spcPct val="90000"/>
              </a:lnSpc>
              <a:spcBef>
                <a:spcPts val="544"/>
              </a:spcBef>
            </a:pPr>
            <a:r>
              <a:rPr lang="en-GB" sz="2133">
                <a:solidFill>
                  <a:schemeClr val="tx1">
                    <a:lumMod val="50000"/>
                    <a:lumOff val="50000"/>
                  </a:schemeClr>
                </a:solidFill>
              </a:rPr>
              <a:t>Sexual harassment </a:t>
            </a:r>
          </a:p>
        </p:txBody>
      </p:sp>
      <p:sp>
        <p:nvSpPr>
          <p:cNvPr id="19" name="Title 3">
            <a:extLst>
              <a:ext uri="{FF2B5EF4-FFF2-40B4-BE49-F238E27FC236}">
                <a16:creationId xmlns:a16="http://schemas.microsoft.com/office/drawing/2014/main" id="{71FD3A87-FC56-491B-9B76-7F78731EB908}"/>
              </a:ext>
            </a:extLst>
          </p:cNvPr>
          <p:cNvSpPr>
            <a:spLocks noGrp="1"/>
          </p:cNvSpPr>
          <p:nvPr>
            <p:ph type="title"/>
          </p:nvPr>
        </p:nvSpPr>
        <p:spPr>
          <a:xfrm>
            <a:off x="219201" y="657290"/>
            <a:ext cx="5629150" cy="1772793"/>
          </a:xfrm>
        </p:spPr>
        <p:txBody>
          <a:bodyPr rtlCol="0"/>
          <a:lstStyle/>
          <a:p>
            <a:pPr rtl="0"/>
            <a:r>
              <a:rPr lang="en-GB" sz="1600">
                <a:solidFill>
                  <a:schemeClr val="tx1">
                    <a:lumMod val="75000"/>
                    <a:lumOff val="25000"/>
                  </a:schemeClr>
                </a:solidFill>
              </a:rPr>
              <a:t>Have you been subjected to any of the following forms of sexual harassment in your current employment in the past 12 months?																																													</a:t>
            </a:r>
          </a:p>
        </p:txBody>
      </p:sp>
      <p:sp>
        <p:nvSpPr>
          <p:cNvPr id="18" name="Rectangle 17">
            <a:extLst>
              <a:ext uri="{FF2B5EF4-FFF2-40B4-BE49-F238E27FC236}">
                <a16:creationId xmlns:a16="http://schemas.microsoft.com/office/drawing/2014/main" id="{9B16A5EA-934F-440E-8AFE-7308E16AB63D}"/>
              </a:ext>
            </a:extLst>
          </p:cNvPr>
          <p:cNvSpPr/>
          <p:nvPr/>
        </p:nvSpPr>
        <p:spPr>
          <a:xfrm>
            <a:off x="442913" y="6045721"/>
            <a:ext cx="7224712" cy="369332"/>
          </a:xfrm>
          <a:prstGeom prst="rect">
            <a:avLst/>
          </a:prstGeom>
        </p:spPr>
        <p:txBody>
          <a:bodyPr wrap="square" rtlCol="0">
            <a:spAutoFit/>
          </a:bodyPr>
          <a:lstStyle/>
          <a:p>
            <a:pPr marL="4763" defTabSz="914377" rtl="0">
              <a:defRPr/>
            </a:pPr>
            <a:r>
              <a:rPr lang="en-GB" sz="900" b="1" kern="0" dirty="0">
                <a:solidFill>
                  <a:srgbClr val="222223"/>
                </a:solidFill>
              </a:rPr>
              <a:t>Q14: Have you been subjected to any of the following forms of sexual harassment in your current employment in the past 12 months? </a:t>
            </a:r>
          </a:p>
          <a:p>
            <a:pPr marL="4763" defTabSz="914377" rtl="0">
              <a:defRPr/>
            </a:pPr>
            <a:r>
              <a:rPr lang="en-GB" sz="900" b="1" kern="0" dirty="0">
                <a:solidFill>
                  <a:srgbClr val="FF0000"/>
                </a:solidFill>
              </a:rPr>
              <a:t>Base: 299 (filter: respondents who have been subjected to sexual harassment in the past 12 months) </a:t>
            </a:r>
          </a:p>
        </p:txBody>
      </p:sp>
      <p:pic>
        <p:nvPicPr>
          <p:cNvPr id="12" name="Picture 6">
            <a:extLst>
              <a:ext uri="{FF2B5EF4-FFF2-40B4-BE49-F238E27FC236}">
                <a16:creationId xmlns:a16="http://schemas.microsoft.com/office/drawing/2014/main" id="{AB1ED689-2E93-49F6-9352-DD11890A4C21}"/>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413" y="1533525"/>
            <a:ext cx="4846637"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61716E6-253C-4AA8-A17E-7DB0A0D911B7}"/>
              </a:ext>
            </a:extLst>
          </p:cNvPr>
          <p:cNvSpPr txBox="1"/>
          <p:nvPr/>
        </p:nvSpPr>
        <p:spPr>
          <a:xfrm>
            <a:off x="5848350" y="1713030"/>
            <a:ext cx="5519561" cy="3948310"/>
          </a:xfrm>
          <a:prstGeom prst="rect">
            <a:avLst/>
          </a:prstGeom>
        </p:spPr>
        <p:txBody>
          <a:bodyPr vert="horz" wrap="square" lIns="0" tIns="0" rIns="0" bIns="0" rtlCol="0">
            <a:noAutofit/>
          </a:bodyPr>
          <a:lstStyle/>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Sexual harassment in the UH sector largely occurs verbally, although there is also a significant proportion of physical sexual harassment.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63 % of those who have been subjected to sexual harassment have experienced verbal forms of it, and there is little difference between the genders.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Relatively speaking, more men have experienced physical forms of sexual harassment. 50 % of all the men who have experienced sexual harassment have experienced physical forms of it, compared with 32% of the women. </a:t>
            </a:r>
          </a:p>
        </p:txBody>
      </p:sp>
      <p:sp>
        <p:nvSpPr>
          <p:cNvPr id="10" name="TextBox 9">
            <a:extLst>
              <a:ext uri="{FF2B5EF4-FFF2-40B4-BE49-F238E27FC236}">
                <a16:creationId xmlns:a16="http://schemas.microsoft.com/office/drawing/2014/main" id="{CA8B7C5B-0324-4699-9B6B-18952D133F4E}"/>
              </a:ext>
            </a:extLst>
          </p:cNvPr>
          <p:cNvSpPr txBox="1"/>
          <p:nvPr/>
        </p:nvSpPr>
        <p:spPr>
          <a:xfrm>
            <a:off x="5853113" y="1196657"/>
            <a:ext cx="2947096" cy="336572"/>
          </a:xfrm>
          <a:prstGeom prst="rect">
            <a:avLst/>
          </a:prstGeom>
        </p:spPr>
        <p:txBody>
          <a:bodyPr vert="horz" wrap="square" lIns="0" tIns="0" rIns="0" bIns="0" rtlCol="0">
            <a:normAutofit fontScale="85000" lnSpcReduction="10000"/>
          </a:bodyPr>
          <a:lstStyle/>
          <a:p>
            <a:pPr defTabSz="1232175" rtl="0">
              <a:defRPr/>
            </a:pPr>
            <a:r>
              <a:rPr lang="en-GB">
                <a:solidFill>
                  <a:schemeClr val="tx1">
                    <a:lumMod val="75000"/>
                    <a:lumOff val="25000"/>
                  </a:schemeClr>
                </a:solidFill>
              </a:rPr>
              <a:t>Verbal harassment most common</a:t>
            </a:r>
            <a:endParaRPr lang="en-US" sz="1600" b="1" dirty="0">
              <a:solidFill>
                <a:srgbClr val="636363"/>
              </a:solidFill>
              <a:latin typeface="Calibri"/>
            </a:endParaRPr>
          </a:p>
        </p:txBody>
      </p:sp>
      <p:cxnSp>
        <p:nvCxnSpPr>
          <p:cNvPr id="11" name="Straight Connector 10">
            <a:extLst>
              <a:ext uri="{FF2B5EF4-FFF2-40B4-BE49-F238E27FC236}">
                <a16:creationId xmlns:a16="http://schemas.microsoft.com/office/drawing/2014/main" id="{3C7F1A4B-E5D2-4A89-970E-B881744484E0}"/>
              </a:ext>
            </a:extLst>
          </p:cNvPr>
          <p:cNvCxnSpPr>
            <a:cxnSpLocks/>
          </p:cNvCxnSpPr>
          <p:nvPr/>
        </p:nvCxnSpPr>
        <p:spPr>
          <a:xfrm>
            <a:off x="5848350" y="1495129"/>
            <a:ext cx="5519561"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80405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19201" y="67473"/>
            <a:ext cx="8967721" cy="426215"/>
          </a:xfrm>
        </p:spPr>
        <p:txBody>
          <a:bodyPr rtlCol="0" anchor="ctr">
            <a:normAutofit/>
          </a:bodyPr>
          <a:lstStyle/>
          <a:p>
            <a:pPr rtl="0">
              <a:lnSpc>
                <a:spcPct val="90000"/>
              </a:lnSpc>
              <a:spcBef>
                <a:spcPts val="544"/>
              </a:spcBef>
            </a:pPr>
            <a:r>
              <a:rPr lang="en-GB" sz="2133">
                <a:solidFill>
                  <a:schemeClr val="tx1">
                    <a:lumMod val="50000"/>
                    <a:lumOff val="50000"/>
                  </a:schemeClr>
                </a:solidFill>
              </a:rPr>
              <a:t>Sexual harassment </a:t>
            </a:r>
          </a:p>
        </p:txBody>
      </p:sp>
      <p:sp>
        <p:nvSpPr>
          <p:cNvPr id="19" name="Title 3">
            <a:extLst>
              <a:ext uri="{FF2B5EF4-FFF2-40B4-BE49-F238E27FC236}">
                <a16:creationId xmlns:a16="http://schemas.microsoft.com/office/drawing/2014/main" id="{71FD3A87-FC56-491B-9B76-7F78731EB908}"/>
              </a:ext>
            </a:extLst>
          </p:cNvPr>
          <p:cNvSpPr>
            <a:spLocks noGrp="1"/>
          </p:cNvSpPr>
          <p:nvPr>
            <p:ph type="title"/>
          </p:nvPr>
        </p:nvSpPr>
        <p:spPr>
          <a:xfrm>
            <a:off x="219200" y="657290"/>
            <a:ext cx="8877357" cy="1551194"/>
          </a:xfrm>
        </p:spPr>
        <p:txBody>
          <a:bodyPr rtlCol="0"/>
          <a:lstStyle/>
          <a:p>
            <a:pPr rtl="0"/>
            <a:r>
              <a:rPr lang="en-GB" sz="1600">
                <a:solidFill>
                  <a:schemeClr val="tx1">
                    <a:lumMod val="75000"/>
                    <a:lumOff val="25000"/>
                  </a:schemeClr>
                </a:solidFill>
              </a:rPr>
              <a:t>Who was it that subjected you to this?																																													</a:t>
            </a:r>
          </a:p>
        </p:txBody>
      </p:sp>
      <p:sp>
        <p:nvSpPr>
          <p:cNvPr id="18" name="Rectangle 17">
            <a:extLst>
              <a:ext uri="{FF2B5EF4-FFF2-40B4-BE49-F238E27FC236}">
                <a16:creationId xmlns:a16="http://schemas.microsoft.com/office/drawing/2014/main" id="{9B16A5EA-934F-440E-8AFE-7308E16AB63D}"/>
              </a:ext>
            </a:extLst>
          </p:cNvPr>
          <p:cNvSpPr/>
          <p:nvPr/>
        </p:nvSpPr>
        <p:spPr>
          <a:xfrm>
            <a:off x="442913" y="6045721"/>
            <a:ext cx="6096000" cy="369332"/>
          </a:xfrm>
          <a:prstGeom prst="rect">
            <a:avLst/>
          </a:prstGeom>
        </p:spPr>
        <p:txBody>
          <a:bodyPr rtlCol="0">
            <a:spAutoFit/>
          </a:bodyPr>
          <a:lstStyle/>
          <a:p>
            <a:pPr marL="4763" defTabSz="914377" rtl="0">
              <a:defRPr/>
            </a:pPr>
            <a:r>
              <a:rPr lang="en-GB" sz="900" b="1" kern="0" dirty="0">
                <a:solidFill>
                  <a:srgbClr val="222223"/>
                </a:solidFill>
              </a:rPr>
              <a:t>Q15: Who was it that subjected you to this? </a:t>
            </a:r>
          </a:p>
          <a:p>
            <a:pPr marL="4763" defTabSz="914377" rtl="0">
              <a:defRPr/>
            </a:pPr>
            <a:r>
              <a:rPr lang="en-GB" sz="900" b="1" kern="0" dirty="0">
                <a:solidFill>
                  <a:srgbClr val="FF0000"/>
                </a:solidFill>
              </a:rPr>
              <a:t>Base: 299 (filter: respondents who have been subjected to sexual harassment in the past 12 months) </a:t>
            </a:r>
          </a:p>
        </p:txBody>
      </p:sp>
      <p:pic>
        <p:nvPicPr>
          <p:cNvPr id="12" name="Picture 6">
            <a:extLst>
              <a:ext uri="{FF2B5EF4-FFF2-40B4-BE49-F238E27FC236}">
                <a16:creationId xmlns:a16="http://schemas.microsoft.com/office/drawing/2014/main" id="{575AAB0B-7835-4AA4-A0E9-19576C98BFFD}"/>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8" y="1531938"/>
            <a:ext cx="4846637"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F294503-D04B-4D5B-80E5-9549A5234DFD}"/>
              </a:ext>
            </a:extLst>
          </p:cNvPr>
          <p:cNvSpPr txBox="1"/>
          <p:nvPr/>
        </p:nvSpPr>
        <p:spPr>
          <a:xfrm>
            <a:off x="5848350" y="1713030"/>
            <a:ext cx="5519561" cy="3948310"/>
          </a:xfrm>
          <a:prstGeom prst="rect">
            <a:avLst/>
          </a:prstGeom>
        </p:spPr>
        <p:txBody>
          <a:bodyPr vert="horz" wrap="square" lIns="0" tIns="0" rIns="0" bIns="0" rtlCol="0">
            <a:noAutofit/>
          </a:bodyPr>
          <a:lstStyle/>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49 % stated that an equal colleague was responsible for the sexual harassment. 14 % responded that it was their manager/leader and 29 % stated it was a superior.</a:t>
            </a:r>
          </a:p>
          <a:p>
            <a:pPr defTabSz="1232175" rtl="0">
              <a:lnSpc>
                <a:spcPct val="150000"/>
              </a:lnSpc>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6 % stated that they have been subjected to sexual harassment by a student and among these men outnumber women, both in relative and absolute terms. 12 men responded that they have been subjected to sexual harassment by a student, compared with 5 women who stated the same.</a:t>
            </a:r>
          </a:p>
        </p:txBody>
      </p:sp>
      <p:sp>
        <p:nvSpPr>
          <p:cNvPr id="10" name="TextBox 9">
            <a:extLst>
              <a:ext uri="{FF2B5EF4-FFF2-40B4-BE49-F238E27FC236}">
                <a16:creationId xmlns:a16="http://schemas.microsoft.com/office/drawing/2014/main" id="{9B6330CC-E0ED-41A4-A812-CEB8EED04201}"/>
              </a:ext>
            </a:extLst>
          </p:cNvPr>
          <p:cNvSpPr txBox="1"/>
          <p:nvPr/>
        </p:nvSpPr>
        <p:spPr>
          <a:xfrm>
            <a:off x="5853113" y="1196657"/>
            <a:ext cx="5514798" cy="298454"/>
          </a:xfrm>
          <a:prstGeom prst="rect">
            <a:avLst/>
          </a:prstGeom>
        </p:spPr>
        <p:txBody>
          <a:bodyPr vert="horz" wrap="square" lIns="0" tIns="0" rIns="0" bIns="0" rtlCol="0">
            <a:normAutofit fontScale="92500"/>
          </a:bodyPr>
          <a:lstStyle/>
          <a:p>
            <a:pPr defTabSz="1232175" rtl="0">
              <a:defRPr/>
            </a:pPr>
            <a:r>
              <a:rPr lang="en-GB">
                <a:solidFill>
                  <a:schemeClr val="tx1">
                    <a:lumMod val="75000"/>
                    <a:lumOff val="25000"/>
                  </a:schemeClr>
                </a:solidFill>
              </a:rPr>
              <a:t>Harassment by students is more commonly directed at men</a:t>
            </a:r>
          </a:p>
        </p:txBody>
      </p:sp>
      <p:cxnSp>
        <p:nvCxnSpPr>
          <p:cNvPr id="11" name="Straight Connector 10">
            <a:extLst>
              <a:ext uri="{FF2B5EF4-FFF2-40B4-BE49-F238E27FC236}">
                <a16:creationId xmlns:a16="http://schemas.microsoft.com/office/drawing/2014/main" id="{FD6CFF08-697B-48E5-B405-41109E644D1E}"/>
              </a:ext>
            </a:extLst>
          </p:cNvPr>
          <p:cNvCxnSpPr>
            <a:cxnSpLocks/>
          </p:cNvCxnSpPr>
          <p:nvPr/>
        </p:nvCxnSpPr>
        <p:spPr>
          <a:xfrm>
            <a:off x="5848350" y="1495129"/>
            <a:ext cx="5519561"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31424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19201" y="67473"/>
            <a:ext cx="8967721" cy="426215"/>
          </a:xfrm>
        </p:spPr>
        <p:txBody>
          <a:bodyPr rtlCol="0" anchor="ctr">
            <a:normAutofit/>
          </a:bodyPr>
          <a:lstStyle/>
          <a:p>
            <a:pPr rtl="0">
              <a:lnSpc>
                <a:spcPct val="90000"/>
              </a:lnSpc>
              <a:spcBef>
                <a:spcPts val="544"/>
              </a:spcBef>
            </a:pPr>
            <a:r>
              <a:rPr lang="en-GB" sz="2133">
                <a:solidFill>
                  <a:schemeClr val="tx1">
                    <a:lumMod val="50000"/>
                    <a:lumOff val="50000"/>
                  </a:schemeClr>
                </a:solidFill>
              </a:rPr>
              <a:t>Sexual harassment </a:t>
            </a:r>
          </a:p>
        </p:txBody>
      </p:sp>
      <p:sp>
        <p:nvSpPr>
          <p:cNvPr id="19" name="Title 3">
            <a:extLst>
              <a:ext uri="{FF2B5EF4-FFF2-40B4-BE49-F238E27FC236}">
                <a16:creationId xmlns:a16="http://schemas.microsoft.com/office/drawing/2014/main" id="{71FD3A87-FC56-491B-9B76-7F78731EB908}"/>
              </a:ext>
            </a:extLst>
          </p:cNvPr>
          <p:cNvSpPr>
            <a:spLocks noGrp="1"/>
          </p:cNvSpPr>
          <p:nvPr>
            <p:ph type="title"/>
          </p:nvPr>
        </p:nvSpPr>
        <p:spPr>
          <a:xfrm>
            <a:off x="219200" y="657290"/>
            <a:ext cx="8877357" cy="1551194"/>
          </a:xfrm>
        </p:spPr>
        <p:txBody>
          <a:bodyPr rtlCol="0"/>
          <a:lstStyle/>
          <a:p>
            <a:pPr rtl="0"/>
            <a:r>
              <a:rPr lang="en-GB" sz="1600">
                <a:solidFill>
                  <a:schemeClr val="tx1">
                    <a:lumMod val="75000"/>
                    <a:lumOff val="25000"/>
                  </a:schemeClr>
                </a:solidFill>
              </a:rPr>
              <a:t>Was the person who subjected you to this:																																													</a:t>
            </a:r>
          </a:p>
        </p:txBody>
      </p:sp>
      <p:sp>
        <p:nvSpPr>
          <p:cNvPr id="18" name="Rectangle 17">
            <a:extLst>
              <a:ext uri="{FF2B5EF4-FFF2-40B4-BE49-F238E27FC236}">
                <a16:creationId xmlns:a16="http://schemas.microsoft.com/office/drawing/2014/main" id="{9B16A5EA-934F-440E-8AFE-7308E16AB63D}"/>
              </a:ext>
            </a:extLst>
          </p:cNvPr>
          <p:cNvSpPr/>
          <p:nvPr/>
        </p:nvSpPr>
        <p:spPr>
          <a:xfrm>
            <a:off x="442913" y="6045721"/>
            <a:ext cx="6096000" cy="369332"/>
          </a:xfrm>
          <a:prstGeom prst="rect">
            <a:avLst/>
          </a:prstGeom>
        </p:spPr>
        <p:txBody>
          <a:bodyPr rtlCol="0">
            <a:spAutoFit/>
          </a:bodyPr>
          <a:lstStyle/>
          <a:p>
            <a:pPr marL="4763" defTabSz="914377" rtl="0">
              <a:defRPr/>
            </a:pPr>
            <a:r>
              <a:rPr lang="en-GB" sz="900" b="1" kern="0" dirty="0">
                <a:solidFill>
                  <a:srgbClr val="222223"/>
                </a:solidFill>
              </a:rPr>
              <a:t>Q16: Was the person who subjected you to this:  </a:t>
            </a:r>
          </a:p>
          <a:p>
            <a:pPr marL="4763" defTabSz="914377" rtl="0">
              <a:defRPr/>
            </a:pPr>
            <a:r>
              <a:rPr lang="en-GB" sz="900" b="1" kern="0" dirty="0">
                <a:solidFill>
                  <a:srgbClr val="FF0000"/>
                </a:solidFill>
              </a:rPr>
              <a:t>Base: 299 (filter: respondents who have been subjected to sexual harassment in the past 12 months) </a:t>
            </a:r>
          </a:p>
        </p:txBody>
      </p:sp>
      <p:pic>
        <p:nvPicPr>
          <p:cNvPr id="11" name="Picture 6">
            <a:extLst>
              <a:ext uri="{FF2B5EF4-FFF2-40B4-BE49-F238E27FC236}">
                <a16:creationId xmlns:a16="http://schemas.microsoft.com/office/drawing/2014/main" id="{440AFD9C-2991-4743-AF17-76665918AC9B}"/>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438" y="1537575"/>
            <a:ext cx="48466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705883B0-BB63-4A0E-99A8-1D8A0D7FCBF5}"/>
              </a:ext>
            </a:extLst>
          </p:cNvPr>
          <p:cNvSpPr txBox="1"/>
          <p:nvPr/>
        </p:nvSpPr>
        <p:spPr>
          <a:xfrm>
            <a:off x="5848350" y="1713030"/>
            <a:ext cx="5519561" cy="3948310"/>
          </a:xfrm>
          <a:prstGeom prst="rect">
            <a:avLst/>
          </a:prstGeom>
        </p:spPr>
        <p:txBody>
          <a:bodyPr vert="horz" wrap="square" lIns="0" tIns="0" rIns="0" bIns="0" rtlCol="0">
            <a:noAutofit/>
          </a:bodyPr>
          <a:lstStyle/>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Men were behind 79 % of the sexual harassment.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94 % of the women who stated that they have been subjected to sexual harassment stated that a man was behind it.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23 % of the men who stated that they have been subjected to sexual harassment stated that another man was behind it, and 71 % stated that it was a woman. </a:t>
            </a:r>
          </a:p>
        </p:txBody>
      </p:sp>
      <p:sp>
        <p:nvSpPr>
          <p:cNvPr id="16" name="TextBox 15">
            <a:extLst>
              <a:ext uri="{FF2B5EF4-FFF2-40B4-BE49-F238E27FC236}">
                <a16:creationId xmlns:a16="http://schemas.microsoft.com/office/drawing/2014/main" id="{1047DA52-7901-45F3-ACFB-2CACCFE756AB}"/>
              </a:ext>
            </a:extLst>
          </p:cNvPr>
          <p:cNvSpPr txBox="1"/>
          <p:nvPr/>
        </p:nvSpPr>
        <p:spPr>
          <a:xfrm>
            <a:off x="5853113" y="1196657"/>
            <a:ext cx="3243444" cy="336572"/>
          </a:xfrm>
          <a:prstGeom prst="rect">
            <a:avLst/>
          </a:prstGeom>
        </p:spPr>
        <p:txBody>
          <a:bodyPr vert="horz" wrap="square" lIns="0" tIns="0" rIns="0" bIns="0" rtlCol="0">
            <a:normAutofit fontScale="77500" lnSpcReduction="20000"/>
          </a:bodyPr>
          <a:lstStyle/>
          <a:p>
            <a:pPr defTabSz="1232175" rtl="0">
              <a:defRPr/>
            </a:pPr>
            <a:r>
              <a:rPr lang="en-GB" dirty="0">
                <a:solidFill>
                  <a:schemeClr val="tx1">
                    <a:lumMod val="75000"/>
                    <a:lumOff val="25000"/>
                  </a:schemeClr>
                </a:solidFill>
              </a:rPr>
              <a:t>Men responsible for most sexual harassment</a:t>
            </a:r>
            <a:endParaRPr lang="en-US" sz="1600" b="1" dirty="0">
              <a:solidFill>
                <a:srgbClr val="636363"/>
              </a:solidFill>
              <a:latin typeface="Calibri"/>
            </a:endParaRPr>
          </a:p>
        </p:txBody>
      </p:sp>
      <p:cxnSp>
        <p:nvCxnSpPr>
          <p:cNvPr id="17" name="Straight Connector 16">
            <a:extLst>
              <a:ext uri="{FF2B5EF4-FFF2-40B4-BE49-F238E27FC236}">
                <a16:creationId xmlns:a16="http://schemas.microsoft.com/office/drawing/2014/main" id="{5934215F-E5FF-435E-B6BE-F15EA5ECD923}"/>
              </a:ext>
            </a:extLst>
          </p:cNvPr>
          <p:cNvCxnSpPr>
            <a:cxnSpLocks/>
          </p:cNvCxnSpPr>
          <p:nvPr/>
        </p:nvCxnSpPr>
        <p:spPr>
          <a:xfrm>
            <a:off x="5848350" y="1495129"/>
            <a:ext cx="5519561"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05143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8845CFD-6EA0-4F66-9B02-4248D121C0BF}"/>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7816" b="7816"/>
          <a:stretch>
            <a:fillRect/>
          </a:stretch>
        </p:blipFill>
        <p:spPr/>
      </p:pic>
      <p:sp>
        <p:nvSpPr>
          <p:cNvPr id="16" name="TextBox 15"/>
          <p:cNvSpPr txBox="1"/>
          <p:nvPr/>
        </p:nvSpPr>
        <p:spPr>
          <a:xfrm>
            <a:off x="319512" y="6249103"/>
            <a:ext cx="409584" cy="317340"/>
          </a:xfrm>
          <a:prstGeom prst="rect">
            <a:avLst/>
          </a:prstGeom>
        </p:spPr>
        <p:txBody>
          <a:bodyPr vert="horz" wrap="none" lIns="0" tIns="0" rIns="0" bIns="0" rtlCol="0" anchor="b">
            <a:normAutofit/>
          </a:bodyPr>
          <a:lstStyle/>
          <a:p>
            <a:pPr defTabSz="1232345" rtl="0">
              <a:lnSpc>
                <a:spcPct val="85000"/>
              </a:lnSpc>
              <a:spcBef>
                <a:spcPts val="272"/>
              </a:spcBef>
            </a:pPr>
            <a:fld id="{01990C03-C3A3-48FE-AF6D-3AE397C89625}" type="slidenum">
              <a:rPr lang="en-GB" sz="1067">
                <a:solidFill>
                  <a:schemeClr val="bg1"/>
                </a:solidFill>
              </a:rPr>
              <a:pPr defTabSz="1232345">
                <a:lnSpc>
                  <a:spcPct val="85000"/>
                </a:lnSpc>
                <a:spcBef>
                  <a:spcPts val="272"/>
                </a:spcBef>
              </a:pPr>
              <a:t>17</a:t>
            </a:fld>
            <a:endParaRPr lang="en-GB" sz="1067" dirty="0">
              <a:solidFill>
                <a:schemeClr val="bg1"/>
              </a:solidFill>
            </a:endParaRPr>
          </a:p>
        </p:txBody>
      </p:sp>
      <p:sp>
        <p:nvSpPr>
          <p:cNvPr id="17" name="TextBox 16"/>
          <p:cNvSpPr txBox="1"/>
          <p:nvPr/>
        </p:nvSpPr>
        <p:spPr>
          <a:xfrm>
            <a:off x="839648" y="6341234"/>
            <a:ext cx="921563" cy="225209"/>
          </a:xfrm>
          <a:prstGeom prst="rect">
            <a:avLst/>
          </a:prstGeom>
        </p:spPr>
        <p:txBody>
          <a:bodyPr vert="horz" wrap="none" lIns="0" tIns="0" rIns="0" bIns="0" rtlCol="0" anchor="b">
            <a:normAutofit/>
          </a:bodyPr>
          <a:lstStyle/>
          <a:p>
            <a:pPr defTabSz="1232345" rtl="0">
              <a:lnSpc>
                <a:spcPct val="85000"/>
              </a:lnSpc>
              <a:spcBef>
                <a:spcPts val="272"/>
              </a:spcBef>
              <a:defRPr/>
            </a:pPr>
            <a:r>
              <a:rPr lang="en-GB" sz="1067">
                <a:solidFill>
                  <a:schemeClr val="bg1"/>
                </a:solidFill>
              </a:rPr>
              <a:t>© 2019 Ipsos.</a:t>
            </a:r>
            <a:endParaRPr lang="en-GB" sz="1600" dirty="0">
              <a:solidFill>
                <a:schemeClr val="bg1"/>
              </a:solidFill>
            </a:endParaRPr>
          </a:p>
        </p:txBody>
      </p:sp>
      <p:sp>
        <p:nvSpPr>
          <p:cNvPr id="7" name="Rectangle 6">
            <a:extLst>
              <a:ext uri="{FF2B5EF4-FFF2-40B4-BE49-F238E27FC236}">
                <a16:creationId xmlns:a16="http://schemas.microsoft.com/office/drawing/2014/main" id="{490C77C6-DEFA-4F3D-83ED-1C4DAECA3F50}"/>
              </a:ext>
            </a:extLst>
          </p:cNvPr>
          <p:cNvSpPr/>
          <p:nvPr/>
        </p:nvSpPr>
        <p:spPr>
          <a:xfrm>
            <a:off x="0" y="4471107"/>
            <a:ext cx="5906813" cy="1051035"/>
          </a:xfrm>
          <a:prstGeom prst="rect">
            <a:avLst/>
          </a:prstGeom>
          <a:solidFill>
            <a:srgbClr val="131532"/>
          </a:solidFill>
          <a:ln>
            <a:noFill/>
          </a:ln>
        </p:spPr>
        <p:style>
          <a:lnRef idx="2">
            <a:schemeClr val="accent1">
              <a:shade val="50000"/>
            </a:schemeClr>
          </a:lnRef>
          <a:fillRef idx="1">
            <a:schemeClr val="accent1"/>
          </a:fillRef>
          <a:effectRef idx="0">
            <a:schemeClr val="accent1"/>
          </a:effectRef>
          <a:fontRef idx="minor">
            <a:schemeClr val="lt1"/>
          </a:fontRef>
        </p:style>
        <p:txBody>
          <a:bodyPr lIns="106863" tIns="53432" rIns="106863" bIns="53432" rtlCol="0" anchor="ctr"/>
          <a:lstStyle/>
          <a:p>
            <a:pPr algn="ctr" rtl="0"/>
            <a:r>
              <a:rPr lang="en-GB" sz="3733" b="1">
                <a:solidFill>
                  <a:schemeClr val="bg1"/>
                </a:solidFill>
                <a:effectLst>
                  <a:outerShdw blurRad="38100" dist="38100" dir="2700000" algn="tl">
                    <a:srgbClr val="000000">
                      <a:alpha val="43137"/>
                    </a:srgbClr>
                  </a:outerShdw>
                </a:effectLst>
              </a:rPr>
              <a:t>Sexual assault</a:t>
            </a:r>
          </a:p>
        </p:txBody>
      </p:sp>
    </p:spTree>
    <p:extLst>
      <p:ext uri="{BB962C8B-B14F-4D97-AF65-F5344CB8AC3E}">
        <p14:creationId xmlns:p14="http://schemas.microsoft.com/office/powerpoint/2010/main" val="3173583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19201" y="67473"/>
            <a:ext cx="8967721" cy="426215"/>
          </a:xfrm>
        </p:spPr>
        <p:txBody>
          <a:bodyPr rtlCol="0" anchor="ctr">
            <a:normAutofit/>
          </a:bodyPr>
          <a:lstStyle/>
          <a:p>
            <a:pPr rtl="0">
              <a:lnSpc>
                <a:spcPct val="90000"/>
              </a:lnSpc>
              <a:spcBef>
                <a:spcPts val="544"/>
              </a:spcBef>
            </a:pPr>
            <a:r>
              <a:rPr lang="en-GB" sz="2133">
                <a:solidFill>
                  <a:schemeClr val="tx1">
                    <a:lumMod val="50000"/>
                    <a:lumOff val="50000"/>
                  </a:schemeClr>
                </a:solidFill>
              </a:rPr>
              <a:t>Sexual assault </a:t>
            </a:r>
          </a:p>
        </p:txBody>
      </p:sp>
      <p:sp>
        <p:nvSpPr>
          <p:cNvPr id="19" name="Title 3">
            <a:extLst>
              <a:ext uri="{FF2B5EF4-FFF2-40B4-BE49-F238E27FC236}">
                <a16:creationId xmlns:a16="http://schemas.microsoft.com/office/drawing/2014/main" id="{71FD3A87-FC56-491B-9B76-7F78731EB908}"/>
              </a:ext>
            </a:extLst>
          </p:cNvPr>
          <p:cNvSpPr>
            <a:spLocks noGrp="1"/>
          </p:cNvSpPr>
          <p:nvPr>
            <p:ph type="title"/>
          </p:nvPr>
        </p:nvSpPr>
        <p:spPr>
          <a:xfrm>
            <a:off x="219201" y="657290"/>
            <a:ext cx="5368800" cy="886397"/>
          </a:xfrm>
        </p:spPr>
        <p:txBody>
          <a:bodyPr rtlCol="0"/>
          <a:lstStyle/>
          <a:p>
            <a:pPr rtl="0"/>
            <a:r>
              <a:rPr lang="en-GB" sz="1600">
                <a:solidFill>
                  <a:schemeClr val="tx1">
                    <a:lumMod val="75000"/>
                    <a:lumOff val="25000"/>
                  </a:schemeClr>
                </a:solidFill>
              </a:rPr>
              <a:t>Have you in the past 12 months, in your current employment, been subjected to a situation where someone had sexual intercourse with you through the use of force, or have you felt compelled, threatened or pressured into having sexual intercourse? </a:t>
            </a:r>
          </a:p>
        </p:txBody>
      </p:sp>
      <p:sp>
        <p:nvSpPr>
          <p:cNvPr id="18" name="Rectangle 17">
            <a:extLst>
              <a:ext uri="{FF2B5EF4-FFF2-40B4-BE49-F238E27FC236}">
                <a16:creationId xmlns:a16="http://schemas.microsoft.com/office/drawing/2014/main" id="{9B16A5EA-934F-440E-8AFE-7308E16AB63D}"/>
              </a:ext>
            </a:extLst>
          </p:cNvPr>
          <p:cNvSpPr/>
          <p:nvPr/>
        </p:nvSpPr>
        <p:spPr>
          <a:xfrm>
            <a:off x="471498" y="5661340"/>
            <a:ext cx="5116503" cy="646331"/>
          </a:xfrm>
          <a:prstGeom prst="rect">
            <a:avLst/>
          </a:prstGeom>
        </p:spPr>
        <p:txBody>
          <a:bodyPr wrap="square" rtlCol="0">
            <a:spAutoFit/>
          </a:bodyPr>
          <a:lstStyle/>
          <a:p>
            <a:pPr marL="4763" defTabSz="914377" rtl="0">
              <a:defRPr/>
            </a:pPr>
            <a:r>
              <a:rPr lang="en-GB" sz="900" b="1" kern="0" dirty="0">
                <a:solidFill>
                  <a:srgbClr val="222223"/>
                </a:solidFill>
              </a:rPr>
              <a:t>Q17: Have you in the past 12 months, in your current employment, been subjected to a situation where someone had sexual intercourse with you through the use of force, or have you felt compelled, threatened or pressured into having sexual intercourse?  </a:t>
            </a:r>
          </a:p>
          <a:p>
            <a:pPr marL="4763" defTabSz="914377" rtl="0">
              <a:defRPr/>
            </a:pPr>
            <a:r>
              <a:rPr lang="en-GB" sz="900" b="1" kern="0" dirty="0">
                <a:solidFill>
                  <a:srgbClr val="222223"/>
                </a:solidFill>
              </a:rPr>
              <a:t>Base: 17,984 </a:t>
            </a:r>
          </a:p>
        </p:txBody>
      </p:sp>
      <p:sp>
        <p:nvSpPr>
          <p:cNvPr id="9" name="TextBox 8">
            <a:extLst>
              <a:ext uri="{FF2B5EF4-FFF2-40B4-BE49-F238E27FC236}">
                <a16:creationId xmlns:a16="http://schemas.microsoft.com/office/drawing/2014/main" id="{BD4DB8CD-5675-4369-966F-11FDA25F6EE8}"/>
              </a:ext>
            </a:extLst>
          </p:cNvPr>
          <p:cNvSpPr txBox="1"/>
          <p:nvPr/>
        </p:nvSpPr>
        <p:spPr>
          <a:xfrm>
            <a:off x="5848350" y="1713030"/>
            <a:ext cx="5519561" cy="3948310"/>
          </a:xfrm>
          <a:prstGeom prst="rect">
            <a:avLst/>
          </a:prstGeom>
        </p:spPr>
        <p:txBody>
          <a:bodyPr vert="horz" wrap="square" lIns="0" tIns="0" rIns="0" bIns="0" rtlCol="0">
            <a:noAutofit/>
          </a:bodyPr>
          <a:lstStyle/>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The survey revealed a total of 18 cases of sexual assault. A further 35 respondents were not sure whether or not the incident could be described as sexual assault.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Of the 18 respondents who stated that they have been subjected to sexual assault, 11 were women and 7 were men.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Of those who were not sure, 16 were women, 17 were men and 2 defined their gender as non-binary.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PhD candidates/postgraduates/senior research fellows are subjected to sexual assaults at a higher rate than average. PhD candidates/postgraduates/senior research fellows accounted for 13% of the respondents, but reported 39% of the cases of sexual assault.  </a:t>
            </a:r>
          </a:p>
        </p:txBody>
      </p:sp>
      <p:sp>
        <p:nvSpPr>
          <p:cNvPr id="11" name="TextBox 10">
            <a:extLst>
              <a:ext uri="{FF2B5EF4-FFF2-40B4-BE49-F238E27FC236}">
                <a16:creationId xmlns:a16="http://schemas.microsoft.com/office/drawing/2014/main" id="{1A273C43-2B45-48FB-8AE5-A94E3929A5B2}"/>
              </a:ext>
            </a:extLst>
          </p:cNvPr>
          <p:cNvSpPr txBox="1"/>
          <p:nvPr/>
        </p:nvSpPr>
        <p:spPr>
          <a:xfrm>
            <a:off x="5848350" y="899478"/>
            <a:ext cx="5174554" cy="720011"/>
          </a:xfrm>
          <a:prstGeom prst="rect">
            <a:avLst/>
          </a:prstGeom>
        </p:spPr>
        <p:txBody>
          <a:bodyPr vert="horz" wrap="square" lIns="0" tIns="0" rIns="0" bIns="0" rtlCol="0">
            <a:normAutofit/>
          </a:bodyPr>
          <a:lstStyle/>
          <a:p>
            <a:pPr defTabSz="1232175" rtl="0">
              <a:defRPr/>
            </a:pPr>
            <a:r>
              <a:rPr lang="en-GB" dirty="0">
                <a:solidFill>
                  <a:schemeClr val="tx1">
                    <a:lumMod val="75000"/>
                    <a:lumOff val="25000"/>
                  </a:schemeClr>
                </a:solidFill>
              </a:rPr>
              <a:t>4 out of 10 sexual assaults target PhD candidates/postgraduates/senior research fellows</a:t>
            </a:r>
            <a:endParaRPr lang="en-US" sz="1600" b="1" dirty="0">
              <a:solidFill>
                <a:srgbClr val="636363"/>
              </a:solidFill>
              <a:latin typeface="Calibri"/>
            </a:endParaRPr>
          </a:p>
        </p:txBody>
      </p:sp>
      <p:cxnSp>
        <p:nvCxnSpPr>
          <p:cNvPr id="15" name="Straight Connector 14">
            <a:extLst>
              <a:ext uri="{FF2B5EF4-FFF2-40B4-BE49-F238E27FC236}">
                <a16:creationId xmlns:a16="http://schemas.microsoft.com/office/drawing/2014/main" id="{1C89B627-B14F-413D-8433-B80CC137EB25}"/>
              </a:ext>
            </a:extLst>
          </p:cNvPr>
          <p:cNvCxnSpPr>
            <a:cxnSpLocks/>
          </p:cNvCxnSpPr>
          <p:nvPr/>
        </p:nvCxnSpPr>
        <p:spPr>
          <a:xfrm>
            <a:off x="5848350" y="1495129"/>
            <a:ext cx="5519561"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
        <p:nvSpPr>
          <p:cNvPr id="16" name="TextBox 15">
            <a:extLst>
              <a:ext uri="{FF2B5EF4-FFF2-40B4-BE49-F238E27FC236}">
                <a16:creationId xmlns:a16="http://schemas.microsoft.com/office/drawing/2014/main" id="{F71DF7A4-AB54-4AC4-8BE6-FA7A9C6BD4AF}"/>
              </a:ext>
            </a:extLst>
          </p:cNvPr>
          <p:cNvSpPr txBox="1"/>
          <p:nvPr/>
        </p:nvSpPr>
        <p:spPr>
          <a:xfrm>
            <a:off x="935831" y="2607470"/>
            <a:ext cx="4057649" cy="2154436"/>
          </a:xfrm>
          <a:prstGeom prst="rect">
            <a:avLst/>
          </a:prstGeom>
          <a:ln w="63500">
            <a:solidFill>
              <a:schemeClr val="tx2">
                <a:lumMod val="75000"/>
              </a:schemeClr>
            </a:solidFill>
          </a:ln>
        </p:spPr>
        <p:txBody>
          <a:bodyPr vert="horz" wrap="square" lIns="0" tIns="0" rIns="0" bIns="0" rtlCol="0">
            <a:spAutoFit/>
          </a:bodyPr>
          <a:lstStyle/>
          <a:p>
            <a:pPr marL="4763" algn="ctr" rtl="0"/>
            <a:r>
              <a:rPr lang="en-GB" sz="8000" b="1">
                <a:solidFill>
                  <a:schemeClr val="tx2">
                    <a:lumMod val="75000"/>
                  </a:schemeClr>
                </a:solidFill>
              </a:rPr>
              <a:t>18</a:t>
            </a:r>
          </a:p>
          <a:p>
            <a:pPr marL="4763" algn="ctr" rtl="0"/>
            <a:r>
              <a:rPr lang="en-GB" sz="4000" b="1">
                <a:solidFill>
                  <a:schemeClr val="tx2">
                    <a:lumMod val="75000"/>
                  </a:schemeClr>
                </a:solidFill>
              </a:rPr>
              <a:t>respondents</a:t>
            </a:r>
            <a:r>
              <a:rPr lang="nb-NO" sz="4000" b="1" dirty="0">
                <a:solidFill>
                  <a:schemeClr val="tx2">
                    <a:lumMod val="75000"/>
                  </a:schemeClr>
                </a:solidFill>
              </a:rPr>
              <a:t/>
            </a:r>
            <a:br>
              <a:rPr lang="nb-NO" sz="4000" b="1" dirty="0">
                <a:solidFill>
                  <a:schemeClr val="tx2">
                    <a:lumMod val="75000"/>
                  </a:schemeClr>
                </a:solidFill>
              </a:rPr>
            </a:br>
            <a:r>
              <a:rPr lang="en-GB" sz="2000" b="1">
                <a:solidFill>
                  <a:schemeClr val="tx2">
                    <a:lumMod val="75000"/>
                  </a:schemeClr>
                </a:solidFill>
              </a:rPr>
              <a:t> </a:t>
            </a:r>
            <a:endParaRPr lang="nb-NO" sz="4000" b="1" dirty="0">
              <a:solidFill>
                <a:schemeClr val="tx2">
                  <a:lumMod val="75000"/>
                </a:schemeClr>
              </a:solidFill>
            </a:endParaRPr>
          </a:p>
        </p:txBody>
      </p:sp>
    </p:spTree>
    <p:extLst>
      <p:ext uri="{BB962C8B-B14F-4D97-AF65-F5344CB8AC3E}">
        <p14:creationId xmlns:p14="http://schemas.microsoft.com/office/powerpoint/2010/main" val="417199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19201" y="67473"/>
            <a:ext cx="8967721" cy="426215"/>
          </a:xfrm>
        </p:spPr>
        <p:txBody>
          <a:bodyPr rtlCol="0" anchor="ctr">
            <a:normAutofit/>
          </a:bodyPr>
          <a:lstStyle/>
          <a:p>
            <a:pPr rtl="0">
              <a:lnSpc>
                <a:spcPct val="90000"/>
              </a:lnSpc>
              <a:spcBef>
                <a:spcPts val="544"/>
              </a:spcBef>
            </a:pPr>
            <a:r>
              <a:rPr lang="en-GB" sz="2133">
                <a:solidFill>
                  <a:schemeClr val="tx1">
                    <a:lumMod val="50000"/>
                    <a:lumOff val="50000"/>
                  </a:schemeClr>
                </a:solidFill>
              </a:rPr>
              <a:t>Sexual assault </a:t>
            </a:r>
          </a:p>
        </p:txBody>
      </p:sp>
      <p:sp>
        <p:nvSpPr>
          <p:cNvPr id="19" name="Title 3">
            <a:extLst>
              <a:ext uri="{FF2B5EF4-FFF2-40B4-BE49-F238E27FC236}">
                <a16:creationId xmlns:a16="http://schemas.microsoft.com/office/drawing/2014/main" id="{71FD3A87-FC56-491B-9B76-7F78731EB908}"/>
              </a:ext>
            </a:extLst>
          </p:cNvPr>
          <p:cNvSpPr>
            <a:spLocks noGrp="1"/>
          </p:cNvSpPr>
          <p:nvPr>
            <p:ph type="title"/>
          </p:nvPr>
        </p:nvSpPr>
        <p:spPr>
          <a:xfrm>
            <a:off x="219200" y="657290"/>
            <a:ext cx="8877357" cy="1551194"/>
          </a:xfrm>
        </p:spPr>
        <p:txBody>
          <a:bodyPr rtlCol="0"/>
          <a:lstStyle/>
          <a:p>
            <a:pPr rtl="0"/>
            <a:r>
              <a:rPr lang="en-GB" sz="1600">
                <a:solidFill>
                  <a:schemeClr val="tx1">
                    <a:lumMod val="75000"/>
                    <a:lumOff val="25000"/>
                  </a:schemeClr>
                </a:solidFill>
              </a:rPr>
              <a:t>Who was it that subjected you to this?																																													</a:t>
            </a:r>
          </a:p>
        </p:txBody>
      </p:sp>
      <p:sp>
        <p:nvSpPr>
          <p:cNvPr id="18" name="Rectangle 17">
            <a:extLst>
              <a:ext uri="{FF2B5EF4-FFF2-40B4-BE49-F238E27FC236}">
                <a16:creationId xmlns:a16="http://schemas.microsoft.com/office/drawing/2014/main" id="{9B16A5EA-934F-440E-8AFE-7308E16AB63D}"/>
              </a:ext>
            </a:extLst>
          </p:cNvPr>
          <p:cNvSpPr/>
          <p:nvPr/>
        </p:nvSpPr>
        <p:spPr>
          <a:xfrm>
            <a:off x="442912" y="6045721"/>
            <a:ext cx="8404525" cy="369332"/>
          </a:xfrm>
          <a:prstGeom prst="rect">
            <a:avLst/>
          </a:prstGeom>
        </p:spPr>
        <p:txBody>
          <a:bodyPr wrap="square" rtlCol="0">
            <a:spAutoFit/>
          </a:bodyPr>
          <a:lstStyle/>
          <a:p>
            <a:pPr marL="4763" defTabSz="914377" rtl="0">
              <a:defRPr/>
            </a:pPr>
            <a:r>
              <a:rPr lang="en-GB" sz="900" b="1" kern="0" dirty="0">
                <a:solidFill>
                  <a:srgbClr val="222223"/>
                </a:solidFill>
              </a:rPr>
              <a:t>Q18: Who was it that subjected you to this?  </a:t>
            </a:r>
          </a:p>
          <a:p>
            <a:pPr marL="4763" defTabSz="914377" rtl="0">
              <a:defRPr/>
            </a:pPr>
            <a:r>
              <a:rPr lang="en-GB" sz="900" b="1" kern="0" dirty="0">
                <a:solidFill>
                  <a:srgbClr val="222223"/>
                </a:solidFill>
              </a:rPr>
              <a:t>Base: 18 (filter: respondents who have experienced a situation where someone had sexual intercourse with them through the use of violence, force/coercion or pressure.)</a:t>
            </a:r>
          </a:p>
        </p:txBody>
      </p:sp>
      <p:pic>
        <p:nvPicPr>
          <p:cNvPr id="13" name="Picture 6">
            <a:extLst>
              <a:ext uri="{FF2B5EF4-FFF2-40B4-BE49-F238E27FC236}">
                <a16:creationId xmlns:a16="http://schemas.microsoft.com/office/drawing/2014/main" id="{ABAA04E5-FBE5-4EB4-8C94-253123DCD08B}"/>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850" y="1529555"/>
            <a:ext cx="48466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8D5AA3CC-8807-4BC3-9270-B54604B74C66}"/>
              </a:ext>
            </a:extLst>
          </p:cNvPr>
          <p:cNvSpPr txBox="1"/>
          <p:nvPr/>
        </p:nvSpPr>
        <p:spPr>
          <a:xfrm>
            <a:off x="5848350" y="1713030"/>
            <a:ext cx="5519561" cy="3948310"/>
          </a:xfrm>
          <a:prstGeom prst="rect">
            <a:avLst/>
          </a:prstGeom>
        </p:spPr>
        <p:txBody>
          <a:bodyPr vert="horz" wrap="square" lIns="0" tIns="0" rIns="0" bIns="0" rtlCol="0">
            <a:noAutofit/>
          </a:bodyPr>
          <a:lstStyle/>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Colleagues are behind most of the sexual assaults in academia, and 39 % of those who have been subjected to sexual assault stated an equal colleague was behind it. 33 % stated it was a superior.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Everyone who stated the perpetrator was their manager/leader was a woman. This accounts for 4 cases. </a:t>
            </a:r>
          </a:p>
          <a:p>
            <a:pPr defTabSz="1232175" rtl="0">
              <a:lnSpc>
                <a:spcPct val="150000"/>
              </a:lnSpc>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Everyone who stated the perpetrator was a student was a man. This also accounts for 4 cases. </a:t>
            </a:r>
          </a:p>
        </p:txBody>
      </p:sp>
      <p:sp>
        <p:nvSpPr>
          <p:cNvPr id="15" name="TextBox 14">
            <a:extLst>
              <a:ext uri="{FF2B5EF4-FFF2-40B4-BE49-F238E27FC236}">
                <a16:creationId xmlns:a16="http://schemas.microsoft.com/office/drawing/2014/main" id="{5B5E3B67-82F4-45A6-A680-CEE8DB269CAE}"/>
              </a:ext>
            </a:extLst>
          </p:cNvPr>
          <p:cNvSpPr txBox="1"/>
          <p:nvPr/>
        </p:nvSpPr>
        <p:spPr>
          <a:xfrm>
            <a:off x="5853113" y="1196657"/>
            <a:ext cx="5514798" cy="336572"/>
          </a:xfrm>
          <a:prstGeom prst="rect">
            <a:avLst/>
          </a:prstGeom>
        </p:spPr>
        <p:txBody>
          <a:bodyPr vert="horz" wrap="square" lIns="0" tIns="0" rIns="0" bIns="0" rtlCol="0">
            <a:normAutofit/>
          </a:bodyPr>
          <a:lstStyle/>
          <a:p>
            <a:pPr defTabSz="1232175" rtl="0">
              <a:defRPr/>
            </a:pPr>
            <a:r>
              <a:rPr lang="en-GB">
                <a:solidFill>
                  <a:schemeClr val="tx1">
                    <a:lumMod val="75000"/>
                    <a:lumOff val="25000"/>
                  </a:schemeClr>
                </a:solidFill>
              </a:rPr>
              <a:t>No clear pattern with respect to the perpetrator</a:t>
            </a:r>
            <a:endParaRPr lang="en-US" sz="1600" b="1" dirty="0">
              <a:solidFill>
                <a:srgbClr val="636363"/>
              </a:solidFill>
              <a:latin typeface="Calibri"/>
            </a:endParaRPr>
          </a:p>
        </p:txBody>
      </p:sp>
      <p:cxnSp>
        <p:nvCxnSpPr>
          <p:cNvPr id="16" name="Straight Connector 15">
            <a:extLst>
              <a:ext uri="{FF2B5EF4-FFF2-40B4-BE49-F238E27FC236}">
                <a16:creationId xmlns:a16="http://schemas.microsoft.com/office/drawing/2014/main" id="{F85197E0-17C6-418F-A756-DFC7EF7872C2}"/>
              </a:ext>
            </a:extLst>
          </p:cNvPr>
          <p:cNvCxnSpPr>
            <a:cxnSpLocks/>
          </p:cNvCxnSpPr>
          <p:nvPr/>
        </p:nvCxnSpPr>
        <p:spPr>
          <a:xfrm>
            <a:off x="5848350" y="1495129"/>
            <a:ext cx="5519561"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1902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C9353E2B-3064-48B0-9981-B05B3C0CD68E}"/>
              </a:ext>
            </a:extLst>
          </p:cNvPr>
          <p:cNvPicPr>
            <a:picLocks noChangeAspect="1"/>
          </p:cNvPicPr>
          <p:nvPr/>
        </p:nvPicPr>
        <p:blipFill rotWithShape="1">
          <a:blip r:embed="rId3"/>
          <a:srcRect r="31415" b="10332"/>
          <a:stretch/>
        </p:blipFill>
        <p:spPr>
          <a:xfrm>
            <a:off x="9115692" y="4771"/>
            <a:ext cx="3076308" cy="6853230"/>
          </a:xfrm>
          <a:prstGeom prst="rect">
            <a:avLst/>
          </a:prstGeom>
        </p:spPr>
      </p:pic>
      <p:pic>
        <p:nvPicPr>
          <p:cNvPr id="19" name="Picture 18" descr="A close up of a map&#10;&#10;Description automatically generated">
            <a:extLst>
              <a:ext uri="{FF2B5EF4-FFF2-40B4-BE49-F238E27FC236}">
                <a16:creationId xmlns:a16="http://schemas.microsoft.com/office/drawing/2014/main" id="{823EFCCE-B262-4AFB-9C6D-CA1D9965C5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60"/>
          <a:stretch/>
        </p:blipFill>
        <p:spPr>
          <a:xfrm>
            <a:off x="4023782" y="5460519"/>
            <a:ext cx="45719" cy="48454"/>
          </a:xfrm>
          <a:prstGeom prst="rect">
            <a:avLst/>
          </a:prstGeom>
          <a:ln w="25400">
            <a:solidFill>
              <a:srgbClr val="4E5DA7"/>
            </a:solidFill>
          </a:ln>
        </p:spPr>
      </p:pic>
      <p:pic>
        <p:nvPicPr>
          <p:cNvPr id="20" name="Picture 19" descr="A close up of a map&#10;&#10;Description automatically generated">
            <a:extLst>
              <a:ext uri="{FF2B5EF4-FFF2-40B4-BE49-F238E27FC236}">
                <a16:creationId xmlns:a16="http://schemas.microsoft.com/office/drawing/2014/main" id="{A4A4E431-A9D1-475D-AD4F-01FA116831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3349" y="5116669"/>
            <a:ext cx="139378" cy="134354"/>
          </a:xfrm>
          <a:prstGeom prst="rect">
            <a:avLst/>
          </a:prstGeom>
          <a:ln w="25400">
            <a:solidFill>
              <a:srgbClr val="4E5DA7"/>
            </a:solidFill>
          </a:ln>
        </p:spPr>
      </p:pic>
      <p:pic>
        <p:nvPicPr>
          <p:cNvPr id="56" name="Picture 55">
            <a:extLst>
              <a:ext uri="{FF2B5EF4-FFF2-40B4-BE49-F238E27FC236}">
                <a16:creationId xmlns:a16="http://schemas.microsoft.com/office/drawing/2014/main" id="{4C49CB28-8841-4E88-8556-6BD5596CA0FD}"/>
              </a:ext>
            </a:extLst>
          </p:cNvPr>
          <p:cNvPicPr>
            <a:picLocks noChangeAspect="1"/>
          </p:cNvPicPr>
          <p:nvPr/>
        </p:nvPicPr>
        <p:blipFill rotWithShape="1">
          <a:blip r:embed="rId6"/>
          <a:srcRect l="15101" r="-5592" b="1280"/>
          <a:stretch/>
        </p:blipFill>
        <p:spPr>
          <a:xfrm>
            <a:off x="-23433" y="1243"/>
            <a:ext cx="3772733" cy="6858000"/>
          </a:xfrm>
          <a:prstGeom prst="rect">
            <a:avLst/>
          </a:prstGeom>
        </p:spPr>
      </p:pic>
      <p:sp>
        <p:nvSpPr>
          <p:cNvPr id="7" name="Text Placeholder 6"/>
          <p:cNvSpPr>
            <a:spLocks noGrp="1"/>
          </p:cNvSpPr>
          <p:nvPr>
            <p:ph type="body" sz="quarter" idx="13"/>
          </p:nvPr>
        </p:nvSpPr>
        <p:spPr/>
        <p:txBody>
          <a:bodyPr rtlCol="0">
            <a:normAutofit/>
          </a:bodyPr>
          <a:lstStyle/>
          <a:p>
            <a:pPr rtl="0"/>
            <a:r>
              <a:rPr lang="en-GB" sz="1600" b="1"/>
              <a:t>Institutions </a:t>
            </a:r>
          </a:p>
          <a:p>
            <a:pPr rtl="0"/>
            <a:endParaRPr lang="nb-NO" sz="1600" b="1" dirty="0"/>
          </a:p>
        </p:txBody>
      </p:sp>
      <p:pic>
        <p:nvPicPr>
          <p:cNvPr id="6" name="Picture 5" descr="A picture containing snow, nature&#10;&#10;Description automatically generated">
            <a:extLst>
              <a:ext uri="{FF2B5EF4-FFF2-40B4-BE49-F238E27FC236}">
                <a16:creationId xmlns:a16="http://schemas.microsoft.com/office/drawing/2014/main" id="{F6065B3D-39C1-4824-8AA5-24931D08FB4E}"/>
              </a:ext>
            </a:extLst>
          </p:cNvPr>
          <p:cNvPicPr>
            <a:picLocks noChangeAspect="1"/>
          </p:cNvPicPr>
          <p:nvPr/>
        </p:nvPicPr>
        <p:blipFill rotWithShape="1">
          <a:blip r:embed="rId7">
            <a:extLst>
              <a:ext uri="{28A0092B-C50C-407E-A947-70E740481C1C}">
                <a14:useLocalDpi xmlns:a14="http://schemas.microsoft.com/office/drawing/2010/main" val="0"/>
              </a:ext>
            </a:extLst>
          </a:blip>
          <a:srcRect t="6127" b="1370"/>
          <a:stretch/>
        </p:blipFill>
        <p:spPr>
          <a:xfrm>
            <a:off x="3485236" y="0"/>
            <a:ext cx="5725518" cy="6858000"/>
          </a:xfrm>
          <a:prstGeom prst="rect">
            <a:avLst/>
          </a:prstGeom>
        </p:spPr>
      </p:pic>
      <p:sp>
        <p:nvSpPr>
          <p:cNvPr id="29" name="TextBox 28">
            <a:extLst>
              <a:ext uri="{FF2B5EF4-FFF2-40B4-BE49-F238E27FC236}">
                <a16:creationId xmlns:a16="http://schemas.microsoft.com/office/drawing/2014/main" id="{170337E5-A73A-4916-A483-7100C341F602}"/>
              </a:ext>
            </a:extLst>
          </p:cNvPr>
          <p:cNvSpPr txBox="1"/>
          <p:nvPr/>
        </p:nvSpPr>
        <p:spPr>
          <a:xfrm>
            <a:off x="7656552" y="1000125"/>
            <a:ext cx="1431925" cy="184666"/>
          </a:xfrm>
          <a:prstGeom prst="rect">
            <a:avLst/>
          </a:prstGeom>
        </p:spPr>
        <p:txBody>
          <a:bodyPr vert="horz" wrap="square" lIns="0" tIns="0" rIns="0" bIns="0" rtlCol="0">
            <a:spAutoFit/>
          </a:bodyPr>
          <a:lstStyle/>
          <a:p>
            <a:pPr marL="4763" rtl="0"/>
            <a:r>
              <a:rPr lang="en-GB" sz="1200" b="1">
                <a:latin typeface="BrowalliaUPC" panose="020B0604020202020204" pitchFamily="34" charset="-34"/>
                <a:cs typeface="BrowalliaUPC" panose="020B0604020202020204" pitchFamily="34" charset="-34"/>
              </a:rPr>
              <a:t>Sámi University of Applied Sciences</a:t>
            </a:r>
            <a:endParaRPr lang="nb-NO" sz="1200" b="1" dirty="0">
              <a:latin typeface="BrowalliaUPC" panose="020B0604020202020204" pitchFamily="34" charset="-34"/>
              <a:cs typeface="BrowalliaUPC" panose="020B0604020202020204" pitchFamily="34" charset="-34"/>
            </a:endParaRPr>
          </a:p>
        </p:txBody>
      </p:sp>
      <p:sp>
        <p:nvSpPr>
          <p:cNvPr id="30" name="TextBox 29">
            <a:extLst>
              <a:ext uri="{FF2B5EF4-FFF2-40B4-BE49-F238E27FC236}">
                <a16:creationId xmlns:a16="http://schemas.microsoft.com/office/drawing/2014/main" id="{2B9B67B4-911A-4C3F-A48B-3785E28581CB}"/>
              </a:ext>
            </a:extLst>
          </p:cNvPr>
          <p:cNvSpPr txBox="1"/>
          <p:nvPr/>
        </p:nvSpPr>
        <p:spPr>
          <a:xfrm>
            <a:off x="6760474" y="588105"/>
            <a:ext cx="1431925" cy="184666"/>
          </a:xfrm>
          <a:prstGeom prst="rect">
            <a:avLst/>
          </a:prstGeom>
        </p:spPr>
        <p:txBody>
          <a:bodyPr vert="horz" wrap="square" lIns="0" tIns="0" rIns="0" bIns="0" rtlCol="0">
            <a:spAutoFit/>
          </a:bodyPr>
          <a:lstStyle/>
          <a:p>
            <a:pPr marL="4763" rtl="0"/>
            <a:r>
              <a:rPr lang="en-GB" sz="1200" b="1">
                <a:latin typeface="BrowalliaUPC" panose="020B0604020202020204" pitchFamily="34" charset="-34"/>
                <a:cs typeface="BrowalliaUPC" panose="020B0604020202020204" pitchFamily="34" charset="-34"/>
              </a:rPr>
              <a:t>UiT The Arctic University of Norway</a:t>
            </a:r>
          </a:p>
        </p:txBody>
      </p:sp>
      <p:sp>
        <p:nvSpPr>
          <p:cNvPr id="31" name="TextBox 30">
            <a:extLst>
              <a:ext uri="{FF2B5EF4-FFF2-40B4-BE49-F238E27FC236}">
                <a16:creationId xmlns:a16="http://schemas.microsoft.com/office/drawing/2014/main" id="{9670F511-C021-4240-A37D-A961E8DAA2A0}"/>
              </a:ext>
            </a:extLst>
          </p:cNvPr>
          <p:cNvSpPr txBox="1"/>
          <p:nvPr/>
        </p:nvSpPr>
        <p:spPr>
          <a:xfrm>
            <a:off x="5817533" y="2007330"/>
            <a:ext cx="1431925" cy="184666"/>
          </a:xfrm>
          <a:prstGeom prst="rect">
            <a:avLst/>
          </a:prstGeom>
        </p:spPr>
        <p:txBody>
          <a:bodyPr vert="horz" wrap="square" lIns="0" tIns="0" rIns="0" bIns="0" rtlCol="0">
            <a:spAutoFit/>
          </a:bodyPr>
          <a:lstStyle/>
          <a:p>
            <a:pPr marL="4763" rtl="0"/>
            <a:r>
              <a:rPr lang="en-GB" sz="1200" b="1">
                <a:latin typeface="BrowalliaUPC" panose="020B0604020202020204" pitchFamily="34" charset="-34"/>
                <a:cs typeface="BrowalliaUPC" panose="020B0604020202020204" pitchFamily="34" charset="-34"/>
              </a:rPr>
              <a:t>Nord University</a:t>
            </a:r>
          </a:p>
        </p:txBody>
      </p:sp>
      <p:sp>
        <p:nvSpPr>
          <p:cNvPr id="34" name="TextBox 33">
            <a:extLst>
              <a:ext uri="{FF2B5EF4-FFF2-40B4-BE49-F238E27FC236}">
                <a16:creationId xmlns:a16="http://schemas.microsoft.com/office/drawing/2014/main" id="{AEBDB45E-000E-4BB1-9CC9-70DDA2B036F5}"/>
              </a:ext>
            </a:extLst>
          </p:cNvPr>
          <p:cNvSpPr txBox="1"/>
          <p:nvPr/>
        </p:nvSpPr>
        <p:spPr>
          <a:xfrm>
            <a:off x="3368230" y="4231064"/>
            <a:ext cx="1431925" cy="184666"/>
          </a:xfrm>
          <a:prstGeom prst="rect">
            <a:avLst/>
          </a:prstGeom>
        </p:spPr>
        <p:txBody>
          <a:bodyPr vert="horz" wrap="square" lIns="0" tIns="0" rIns="0" bIns="0" rtlCol="0">
            <a:spAutoFit/>
          </a:bodyPr>
          <a:lstStyle/>
          <a:p>
            <a:pPr marL="4763" rtl="0"/>
            <a:r>
              <a:rPr lang="en-GB" sz="1200" b="1" dirty="0">
                <a:latin typeface="BrowalliaUPC" panose="020B0604020202020204" pitchFamily="34" charset="-34"/>
                <a:cs typeface="BrowalliaUPC" panose="020B0604020202020204" pitchFamily="34" charset="-34"/>
              </a:rPr>
              <a:t>Molde University College</a:t>
            </a:r>
          </a:p>
        </p:txBody>
      </p:sp>
      <p:sp>
        <p:nvSpPr>
          <p:cNvPr id="35" name="TextBox 34">
            <a:extLst>
              <a:ext uri="{FF2B5EF4-FFF2-40B4-BE49-F238E27FC236}">
                <a16:creationId xmlns:a16="http://schemas.microsoft.com/office/drawing/2014/main" id="{BFC80185-3D47-4F35-8EEA-F3F046B4C3A6}"/>
              </a:ext>
            </a:extLst>
          </p:cNvPr>
          <p:cNvSpPr txBox="1"/>
          <p:nvPr/>
        </p:nvSpPr>
        <p:spPr>
          <a:xfrm>
            <a:off x="3935750" y="4680533"/>
            <a:ext cx="1431925" cy="184666"/>
          </a:xfrm>
          <a:prstGeom prst="rect">
            <a:avLst/>
          </a:prstGeom>
        </p:spPr>
        <p:txBody>
          <a:bodyPr vert="horz" wrap="square" lIns="0" tIns="0" rIns="0" bIns="0" rtlCol="0">
            <a:spAutoFit/>
          </a:bodyPr>
          <a:lstStyle/>
          <a:p>
            <a:pPr marL="4763" rtl="0"/>
            <a:r>
              <a:rPr lang="en-GB" sz="1200" b="1">
                <a:latin typeface="BrowalliaUPC" panose="020B0604020202020204" pitchFamily="34" charset="-34"/>
                <a:cs typeface="BrowalliaUPC" panose="020B0604020202020204" pitchFamily="34" charset="-34"/>
              </a:rPr>
              <a:t>Volda University College</a:t>
            </a:r>
          </a:p>
        </p:txBody>
      </p:sp>
      <p:sp>
        <p:nvSpPr>
          <p:cNvPr id="39" name="TextBox 38">
            <a:extLst>
              <a:ext uri="{FF2B5EF4-FFF2-40B4-BE49-F238E27FC236}">
                <a16:creationId xmlns:a16="http://schemas.microsoft.com/office/drawing/2014/main" id="{CF8401C2-881D-4E20-80F6-84B7B32908E0}"/>
              </a:ext>
            </a:extLst>
          </p:cNvPr>
          <p:cNvSpPr txBox="1"/>
          <p:nvPr/>
        </p:nvSpPr>
        <p:spPr>
          <a:xfrm>
            <a:off x="4860486" y="4903550"/>
            <a:ext cx="1714207" cy="370663"/>
          </a:xfrm>
          <a:prstGeom prst="rect">
            <a:avLst/>
          </a:prstGeom>
        </p:spPr>
        <p:txBody>
          <a:bodyPr vert="horz" wrap="square" lIns="0" tIns="0" rIns="0" bIns="0" rtlCol="0">
            <a:spAutoFit/>
          </a:bodyPr>
          <a:lstStyle/>
          <a:p>
            <a:pPr marL="4763" rtl="0"/>
            <a:r>
              <a:rPr lang="en-GB" sz="1200" b="1" dirty="0">
                <a:latin typeface="BrowalliaUPC" panose="020B0604020202020204" pitchFamily="34" charset="-34"/>
                <a:cs typeface="BrowalliaUPC" panose="020B0604020202020204" pitchFamily="34" charset="-34"/>
              </a:rPr>
              <a:t>Inland Norway University of Applied Sciences</a:t>
            </a:r>
          </a:p>
        </p:txBody>
      </p:sp>
      <p:sp>
        <p:nvSpPr>
          <p:cNvPr id="40" name="TextBox 39">
            <a:extLst>
              <a:ext uri="{FF2B5EF4-FFF2-40B4-BE49-F238E27FC236}">
                <a16:creationId xmlns:a16="http://schemas.microsoft.com/office/drawing/2014/main" id="{C096EC52-0304-467E-BB4A-C8DA7EDE8157}"/>
              </a:ext>
            </a:extLst>
          </p:cNvPr>
          <p:cNvSpPr txBox="1"/>
          <p:nvPr/>
        </p:nvSpPr>
        <p:spPr>
          <a:xfrm>
            <a:off x="5037860" y="5573895"/>
            <a:ext cx="1431925" cy="184666"/>
          </a:xfrm>
          <a:prstGeom prst="rect">
            <a:avLst/>
          </a:prstGeom>
        </p:spPr>
        <p:txBody>
          <a:bodyPr vert="horz" wrap="square" lIns="0" tIns="0" rIns="0" bIns="0" rtlCol="0">
            <a:spAutoFit/>
          </a:bodyPr>
          <a:lstStyle/>
          <a:p>
            <a:pPr marL="4763" rtl="0"/>
            <a:r>
              <a:rPr lang="en-GB" sz="1200" b="1" dirty="0">
                <a:latin typeface="BrowalliaUPC" panose="020B0604020202020204" pitchFamily="34" charset="-34"/>
                <a:cs typeface="BrowalliaUPC" panose="020B0604020202020204" pitchFamily="34" charset="-34"/>
              </a:rPr>
              <a:t>OSLO REGION</a:t>
            </a:r>
          </a:p>
        </p:txBody>
      </p:sp>
      <p:sp>
        <p:nvSpPr>
          <p:cNvPr id="42" name="TextBox 41">
            <a:extLst>
              <a:ext uri="{FF2B5EF4-FFF2-40B4-BE49-F238E27FC236}">
                <a16:creationId xmlns:a16="http://schemas.microsoft.com/office/drawing/2014/main" id="{39441526-D878-4E4A-91C7-DE73C83BC6B5}"/>
              </a:ext>
            </a:extLst>
          </p:cNvPr>
          <p:cNvSpPr txBox="1"/>
          <p:nvPr/>
        </p:nvSpPr>
        <p:spPr>
          <a:xfrm>
            <a:off x="4355144" y="6550790"/>
            <a:ext cx="1431925" cy="184666"/>
          </a:xfrm>
          <a:prstGeom prst="rect">
            <a:avLst/>
          </a:prstGeom>
        </p:spPr>
        <p:txBody>
          <a:bodyPr vert="horz" wrap="square" lIns="0" tIns="0" rIns="0" bIns="0" rtlCol="0">
            <a:spAutoFit/>
          </a:bodyPr>
          <a:lstStyle/>
          <a:p>
            <a:pPr marL="4763" rtl="0"/>
            <a:r>
              <a:rPr lang="en-GB" sz="1200" b="1" dirty="0">
                <a:latin typeface="BrowalliaUPC" panose="020B0604020202020204" pitchFamily="34" charset="-34"/>
                <a:cs typeface="BrowalliaUPC" panose="020B0604020202020204" pitchFamily="34" charset="-34"/>
              </a:rPr>
              <a:t>University of Agder</a:t>
            </a:r>
          </a:p>
        </p:txBody>
      </p:sp>
      <p:sp>
        <p:nvSpPr>
          <p:cNvPr id="51" name="TextBox 50">
            <a:extLst>
              <a:ext uri="{FF2B5EF4-FFF2-40B4-BE49-F238E27FC236}">
                <a16:creationId xmlns:a16="http://schemas.microsoft.com/office/drawing/2014/main" id="{CD72712C-08FA-4C0F-8DA5-E0DE37D37D2C}"/>
              </a:ext>
            </a:extLst>
          </p:cNvPr>
          <p:cNvSpPr txBox="1"/>
          <p:nvPr/>
        </p:nvSpPr>
        <p:spPr>
          <a:xfrm>
            <a:off x="3406811" y="5924722"/>
            <a:ext cx="1431925" cy="184666"/>
          </a:xfrm>
          <a:prstGeom prst="rect">
            <a:avLst/>
          </a:prstGeom>
        </p:spPr>
        <p:txBody>
          <a:bodyPr vert="horz" wrap="square" lIns="0" tIns="0" rIns="0" bIns="0" rtlCol="0">
            <a:spAutoFit/>
          </a:bodyPr>
          <a:lstStyle/>
          <a:p>
            <a:pPr marL="4763" rtl="0"/>
            <a:r>
              <a:rPr lang="en-GB" sz="1200" b="1">
                <a:latin typeface="BrowalliaUPC" panose="020B0604020202020204" pitchFamily="34" charset="-34"/>
                <a:cs typeface="BrowalliaUPC" panose="020B0604020202020204" pitchFamily="34" charset="-34"/>
              </a:rPr>
              <a:t>University of South-Eastern Norway</a:t>
            </a:r>
          </a:p>
        </p:txBody>
      </p:sp>
      <p:sp>
        <p:nvSpPr>
          <p:cNvPr id="57" name="TextBox 56">
            <a:extLst>
              <a:ext uri="{FF2B5EF4-FFF2-40B4-BE49-F238E27FC236}">
                <a16:creationId xmlns:a16="http://schemas.microsoft.com/office/drawing/2014/main" id="{2DA10AA3-81C9-4FC7-BF55-8A69DF779FB1}"/>
              </a:ext>
            </a:extLst>
          </p:cNvPr>
          <p:cNvSpPr txBox="1"/>
          <p:nvPr/>
        </p:nvSpPr>
        <p:spPr>
          <a:xfrm>
            <a:off x="3798847" y="5360964"/>
            <a:ext cx="1431925" cy="184666"/>
          </a:xfrm>
          <a:prstGeom prst="rect">
            <a:avLst/>
          </a:prstGeom>
        </p:spPr>
        <p:txBody>
          <a:bodyPr vert="horz" wrap="square" lIns="0" tIns="0" rIns="0" bIns="0" rtlCol="0">
            <a:spAutoFit/>
          </a:bodyPr>
          <a:lstStyle/>
          <a:p>
            <a:pPr marL="4763" rtl="0"/>
            <a:r>
              <a:rPr lang="en-GB" sz="1200" b="1" dirty="0">
                <a:latin typeface="BrowalliaUPC" panose="020B0604020202020204" pitchFamily="34" charset="-34"/>
                <a:cs typeface="BrowalliaUPC" panose="020B0604020202020204" pitchFamily="34" charset="-34"/>
              </a:rPr>
              <a:t>BERGEN REGION</a:t>
            </a:r>
          </a:p>
        </p:txBody>
      </p:sp>
      <p:sp>
        <p:nvSpPr>
          <p:cNvPr id="2" name="Rectangle 1">
            <a:extLst>
              <a:ext uri="{FF2B5EF4-FFF2-40B4-BE49-F238E27FC236}">
                <a16:creationId xmlns:a16="http://schemas.microsoft.com/office/drawing/2014/main" id="{0ACEEAD4-A5EB-4589-B526-E3648752655E}"/>
              </a:ext>
            </a:extLst>
          </p:cNvPr>
          <p:cNvSpPr/>
          <p:nvPr/>
        </p:nvSpPr>
        <p:spPr>
          <a:xfrm>
            <a:off x="2800519" y="4571926"/>
            <a:ext cx="284836" cy="409649"/>
          </a:xfrm>
          <a:prstGeom prst="rect">
            <a:avLst/>
          </a:prstGeom>
          <a:solidFill>
            <a:srgbClr val="D4D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a:p>
        </p:txBody>
      </p:sp>
      <p:pic>
        <p:nvPicPr>
          <p:cNvPr id="4" name="Picture 3" descr="A close up of a logo&#10;&#10;Description automatically generated">
            <a:extLst>
              <a:ext uri="{FF2B5EF4-FFF2-40B4-BE49-F238E27FC236}">
                <a16:creationId xmlns:a16="http://schemas.microsoft.com/office/drawing/2014/main" id="{0A97C9C5-5A1B-4C02-B3F9-5F61B93D15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774483" y="5508863"/>
            <a:ext cx="227763" cy="227763"/>
          </a:xfrm>
          <a:prstGeom prst="rect">
            <a:avLst/>
          </a:prstGeom>
        </p:spPr>
      </p:pic>
      <p:sp>
        <p:nvSpPr>
          <p:cNvPr id="5" name="Rectangle 4">
            <a:extLst>
              <a:ext uri="{FF2B5EF4-FFF2-40B4-BE49-F238E27FC236}">
                <a16:creationId xmlns:a16="http://schemas.microsoft.com/office/drawing/2014/main" id="{19A8D964-7A38-4AB3-8E94-97F2230C0CE7}"/>
              </a:ext>
            </a:extLst>
          </p:cNvPr>
          <p:cNvSpPr/>
          <p:nvPr/>
        </p:nvSpPr>
        <p:spPr>
          <a:xfrm>
            <a:off x="3644900" y="5524499"/>
            <a:ext cx="95250" cy="92075"/>
          </a:xfrm>
          <a:prstGeom prst="rect">
            <a:avLst/>
          </a:prstGeom>
          <a:solidFill>
            <a:srgbClr val="FAF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a:p>
        </p:txBody>
      </p:sp>
      <p:sp>
        <p:nvSpPr>
          <p:cNvPr id="27" name="TextBox 26">
            <a:extLst>
              <a:ext uri="{FF2B5EF4-FFF2-40B4-BE49-F238E27FC236}">
                <a16:creationId xmlns:a16="http://schemas.microsoft.com/office/drawing/2014/main" id="{51295E7F-AEAE-48B6-81A9-7D7A5E33EDF7}"/>
              </a:ext>
            </a:extLst>
          </p:cNvPr>
          <p:cNvSpPr txBox="1"/>
          <p:nvPr/>
        </p:nvSpPr>
        <p:spPr>
          <a:xfrm>
            <a:off x="4838736" y="3692094"/>
            <a:ext cx="2388538" cy="369332"/>
          </a:xfrm>
          <a:prstGeom prst="rect">
            <a:avLst/>
          </a:prstGeom>
        </p:spPr>
        <p:txBody>
          <a:bodyPr vert="horz" wrap="square" lIns="0" tIns="0" rIns="0" bIns="0" rtlCol="0">
            <a:spAutoFit/>
          </a:bodyPr>
          <a:lstStyle/>
          <a:p>
            <a:pPr marL="4763" rtl="0"/>
            <a:r>
              <a:rPr lang="en-GB" sz="1200" b="1" dirty="0">
                <a:latin typeface="BrowalliaUPC" panose="020B0604020202020204" pitchFamily="34" charset="-34"/>
                <a:cs typeface="BrowalliaUPC" panose="020B0604020202020204" pitchFamily="34" charset="-34"/>
              </a:rPr>
              <a:t>Queen Maud University College of Early Childhood Education</a:t>
            </a:r>
          </a:p>
        </p:txBody>
      </p:sp>
      <p:sp>
        <p:nvSpPr>
          <p:cNvPr id="28" name="TextBox 27">
            <a:extLst>
              <a:ext uri="{FF2B5EF4-FFF2-40B4-BE49-F238E27FC236}">
                <a16:creationId xmlns:a16="http://schemas.microsoft.com/office/drawing/2014/main" id="{8D8E78D3-7A80-46BA-8FFD-EF2A6DBE4060}"/>
              </a:ext>
            </a:extLst>
          </p:cNvPr>
          <p:cNvSpPr txBox="1"/>
          <p:nvPr/>
        </p:nvSpPr>
        <p:spPr>
          <a:xfrm>
            <a:off x="4858852" y="4104136"/>
            <a:ext cx="2092378" cy="372185"/>
          </a:xfrm>
          <a:prstGeom prst="rect">
            <a:avLst/>
          </a:prstGeom>
        </p:spPr>
        <p:txBody>
          <a:bodyPr vert="horz" wrap="square" lIns="0" tIns="0" rIns="0" bIns="0" rtlCol="0">
            <a:spAutoFit/>
          </a:bodyPr>
          <a:lstStyle/>
          <a:p>
            <a:pPr marL="4763" rtl="0"/>
            <a:r>
              <a:rPr lang="en-GB" sz="1200" b="1" dirty="0">
                <a:latin typeface="BrowalliaUPC" panose="020B0604020202020204" pitchFamily="34" charset="-34"/>
                <a:cs typeface="BrowalliaUPC" panose="020B0604020202020204" pitchFamily="34" charset="-34"/>
              </a:rPr>
              <a:t>NTNU - Norwegian University of Science and Technology</a:t>
            </a:r>
          </a:p>
        </p:txBody>
      </p:sp>
      <p:sp>
        <p:nvSpPr>
          <p:cNvPr id="32" name="TextBox 31">
            <a:extLst>
              <a:ext uri="{FF2B5EF4-FFF2-40B4-BE49-F238E27FC236}">
                <a16:creationId xmlns:a16="http://schemas.microsoft.com/office/drawing/2014/main" id="{53F5C8A7-420E-498A-8AC9-9D756D38EDB7}"/>
              </a:ext>
            </a:extLst>
          </p:cNvPr>
          <p:cNvSpPr txBox="1"/>
          <p:nvPr/>
        </p:nvSpPr>
        <p:spPr>
          <a:xfrm>
            <a:off x="4972522" y="5788692"/>
            <a:ext cx="2622557" cy="184666"/>
          </a:xfrm>
          <a:prstGeom prst="rect">
            <a:avLst/>
          </a:prstGeom>
        </p:spPr>
        <p:txBody>
          <a:bodyPr vert="horz" wrap="square" lIns="0" tIns="0" rIns="0" bIns="0" rtlCol="0">
            <a:spAutoFit/>
          </a:bodyPr>
          <a:lstStyle/>
          <a:p>
            <a:pPr marL="4763" rtl="0"/>
            <a:r>
              <a:rPr lang="en-GB" sz="1200" b="1" dirty="0">
                <a:latin typeface="BrowalliaUPC" panose="020B0604020202020204" pitchFamily="34" charset="-34"/>
                <a:cs typeface="BrowalliaUPC" panose="020B0604020202020204" pitchFamily="34" charset="-34"/>
              </a:rPr>
              <a:t>Norwegian University of Life Sciences</a:t>
            </a:r>
          </a:p>
        </p:txBody>
      </p:sp>
      <p:sp>
        <p:nvSpPr>
          <p:cNvPr id="36" name="TextBox 35">
            <a:extLst>
              <a:ext uri="{FF2B5EF4-FFF2-40B4-BE49-F238E27FC236}">
                <a16:creationId xmlns:a16="http://schemas.microsoft.com/office/drawing/2014/main" id="{A7984C3E-357B-4525-8E45-3F60BB9863DC}"/>
              </a:ext>
            </a:extLst>
          </p:cNvPr>
          <p:cNvSpPr txBox="1"/>
          <p:nvPr/>
        </p:nvSpPr>
        <p:spPr>
          <a:xfrm>
            <a:off x="4982354" y="6018053"/>
            <a:ext cx="2247211" cy="184666"/>
          </a:xfrm>
          <a:prstGeom prst="rect">
            <a:avLst/>
          </a:prstGeom>
        </p:spPr>
        <p:txBody>
          <a:bodyPr vert="horz" wrap="square" lIns="0" tIns="0" rIns="0" bIns="0" rtlCol="0">
            <a:spAutoFit/>
          </a:bodyPr>
          <a:lstStyle/>
          <a:p>
            <a:pPr marL="4763" rtl="0"/>
            <a:r>
              <a:rPr lang="en-GB" sz="1200" b="1" dirty="0">
                <a:latin typeface="BrowalliaUPC" panose="020B0604020202020204" pitchFamily="34" charset="-34"/>
                <a:cs typeface="BrowalliaUPC" panose="020B0604020202020204" pitchFamily="34" charset="-34"/>
              </a:rPr>
              <a:t>Østfold University College</a:t>
            </a:r>
          </a:p>
        </p:txBody>
      </p:sp>
      <p:sp>
        <p:nvSpPr>
          <p:cNvPr id="37" name="TextBox 36">
            <a:extLst>
              <a:ext uri="{FF2B5EF4-FFF2-40B4-BE49-F238E27FC236}">
                <a16:creationId xmlns:a16="http://schemas.microsoft.com/office/drawing/2014/main" id="{F4449D80-8234-47E7-A260-405BDE55BD94}"/>
              </a:ext>
            </a:extLst>
          </p:cNvPr>
          <p:cNvSpPr txBox="1"/>
          <p:nvPr/>
        </p:nvSpPr>
        <p:spPr>
          <a:xfrm>
            <a:off x="4355144" y="6314058"/>
            <a:ext cx="3341306" cy="184666"/>
          </a:xfrm>
          <a:prstGeom prst="rect">
            <a:avLst/>
          </a:prstGeom>
        </p:spPr>
        <p:txBody>
          <a:bodyPr vert="horz" wrap="square" lIns="0" tIns="0" rIns="0" bIns="0" rtlCol="0">
            <a:spAutoFit/>
          </a:bodyPr>
          <a:lstStyle/>
          <a:p>
            <a:pPr marL="4763" rtl="0"/>
            <a:r>
              <a:rPr lang="en-GB" sz="1200" b="1" dirty="0">
                <a:latin typeface="BrowalliaUPC" panose="020B0604020202020204" pitchFamily="34" charset="-34"/>
                <a:cs typeface="BrowalliaUPC" panose="020B0604020202020204" pitchFamily="34" charset="-34"/>
              </a:rPr>
              <a:t>Ansgar University College and Theological Seminary</a:t>
            </a:r>
          </a:p>
        </p:txBody>
      </p:sp>
      <p:pic>
        <p:nvPicPr>
          <p:cNvPr id="25" name="Picture 24" descr="A close up of a logo&#10;&#10;Description automatically generated">
            <a:extLst>
              <a:ext uri="{FF2B5EF4-FFF2-40B4-BE49-F238E27FC236}">
                <a16:creationId xmlns:a16="http://schemas.microsoft.com/office/drawing/2014/main" id="{EA41856F-18AB-4E01-AACC-C3D8CDFAD1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570214" y="5394981"/>
            <a:ext cx="227763" cy="227763"/>
          </a:xfrm>
          <a:prstGeom prst="rect">
            <a:avLst/>
          </a:prstGeom>
        </p:spPr>
      </p:pic>
      <p:pic>
        <p:nvPicPr>
          <p:cNvPr id="33" name="Picture 32">
            <a:extLst>
              <a:ext uri="{FF2B5EF4-FFF2-40B4-BE49-F238E27FC236}">
                <a16:creationId xmlns:a16="http://schemas.microsoft.com/office/drawing/2014/main" id="{8DA52A62-4E1E-4179-A1D9-EC6FB646BB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591" y="837996"/>
            <a:ext cx="3560425" cy="3168719"/>
          </a:xfrm>
          <a:prstGeom prst="rect">
            <a:avLst/>
          </a:prstGeom>
          <a:ln w="0">
            <a:solidFill>
              <a:srgbClr val="4E5DA7"/>
            </a:solidFill>
          </a:ln>
        </p:spPr>
      </p:pic>
      <p:pic>
        <p:nvPicPr>
          <p:cNvPr id="38" name="Picture 37" descr="A close up of a map&#10;&#10;Description automatically generated">
            <a:extLst>
              <a:ext uri="{FF2B5EF4-FFF2-40B4-BE49-F238E27FC236}">
                <a16:creationId xmlns:a16="http://schemas.microsoft.com/office/drawing/2014/main" id="{C9B2FB2C-6CA3-4878-BEF4-9DE9DFF4954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81847" y="1955369"/>
            <a:ext cx="4457575" cy="4296888"/>
          </a:xfrm>
          <a:prstGeom prst="rect">
            <a:avLst/>
          </a:prstGeom>
          <a:ln w="47625">
            <a:solidFill>
              <a:srgbClr val="4E5DA7"/>
            </a:solidFill>
          </a:ln>
        </p:spPr>
      </p:pic>
      <p:sp>
        <p:nvSpPr>
          <p:cNvPr id="41" name="TextBox 40">
            <a:extLst>
              <a:ext uri="{FF2B5EF4-FFF2-40B4-BE49-F238E27FC236}">
                <a16:creationId xmlns:a16="http://schemas.microsoft.com/office/drawing/2014/main" id="{AB467171-4EA4-4CA4-816F-18CF78314D49}"/>
              </a:ext>
            </a:extLst>
          </p:cNvPr>
          <p:cNvSpPr txBox="1"/>
          <p:nvPr/>
        </p:nvSpPr>
        <p:spPr>
          <a:xfrm>
            <a:off x="1967680" y="2785558"/>
            <a:ext cx="846049" cy="369332"/>
          </a:xfrm>
          <a:prstGeom prst="rect">
            <a:avLst/>
          </a:prstGeom>
        </p:spPr>
        <p:txBody>
          <a:bodyPr vert="horz" wrap="square" lIns="0" tIns="0" rIns="0" bIns="0" rtlCol="0">
            <a:spAutoFit/>
          </a:bodyPr>
          <a:lstStyle/>
          <a:p>
            <a:pPr marL="4763" rtl="0"/>
            <a:r>
              <a:rPr lang="en-GB" sz="1200" b="1">
                <a:latin typeface="BrowalliaUPC" panose="020B0604020202020204" pitchFamily="34" charset="-34"/>
                <a:cs typeface="BrowalliaUPC" panose="020B0604020202020204" pitchFamily="34" charset="-34"/>
              </a:rPr>
              <a:t>University of Bergen</a:t>
            </a:r>
          </a:p>
        </p:txBody>
      </p:sp>
      <p:sp>
        <p:nvSpPr>
          <p:cNvPr id="43" name="TextBox 42">
            <a:extLst>
              <a:ext uri="{FF2B5EF4-FFF2-40B4-BE49-F238E27FC236}">
                <a16:creationId xmlns:a16="http://schemas.microsoft.com/office/drawing/2014/main" id="{98A3560F-D55D-4622-B934-EB297774A91E}"/>
              </a:ext>
            </a:extLst>
          </p:cNvPr>
          <p:cNvSpPr txBox="1"/>
          <p:nvPr/>
        </p:nvSpPr>
        <p:spPr>
          <a:xfrm>
            <a:off x="1642259" y="1022662"/>
            <a:ext cx="1471593" cy="369332"/>
          </a:xfrm>
          <a:prstGeom prst="rect">
            <a:avLst/>
          </a:prstGeom>
        </p:spPr>
        <p:txBody>
          <a:bodyPr vert="horz" wrap="square" lIns="0" tIns="0" rIns="0" bIns="0" rtlCol="0">
            <a:spAutoFit/>
          </a:bodyPr>
          <a:lstStyle/>
          <a:p>
            <a:pPr marL="4763" rtl="0"/>
            <a:r>
              <a:rPr lang="en-GB" sz="1200" b="1" dirty="0">
                <a:latin typeface="BrowalliaUPC" panose="020B0604020202020204" pitchFamily="34" charset="-34"/>
                <a:cs typeface="BrowalliaUPC" panose="020B0604020202020204" pitchFamily="34" charset="-34"/>
              </a:rPr>
              <a:t>NHH - Norwegian School of Economics</a:t>
            </a:r>
          </a:p>
        </p:txBody>
      </p:sp>
      <p:sp>
        <p:nvSpPr>
          <p:cNvPr id="44" name="TextBox 43">
            <a:extLst>
              <a:ext uri="{FF2B5EF4-FFF2-40B4-BE49-F238E27FC236}">
                <a16:creationId xmlns:a16="http://schemas.microsoft.com/office/drawing/2014/main" id="{523FF6B9-E0E7-4CF2-B241-C28A9AFEF9F2}"/>
              </a:ext>
            </a:extLst>
          </p:cNvPr>
          <p:cNvSpPr txBox="1"/>
          <p:nvPr/>
        </p:nvSpPr>
        <p:spPr>
          <a:xfrm>
            <a:off x="1256868" y="3539444"/>
            <a:ext cx="1945112" cy="369332"/>
          </a:xfrm>
          <a:prstGeom prst="rect">
            <a:avLst/>
          </a:prstGeom>
        </p:spPr>
        <p:txBody>
          <a:bodyPr vert="horz" wrap="square" lIns="0" tIns="0" rIns="0" bIns="0" rtlCol="0">
            <a:spAutoFit/>
          </a:bodyPr>
          <a:lstStyle/>
          <a:p>
            <a:pPr marL="4763" rtl="0"/>
            <a:r>
              <a:rPr lang="en-GB" sz="1200" b="1" dirty="0">
                <a:latin typeface="BrowalliaUPC" panose="020B0604020202020204" pitchFamily="34" charset="-34"/>
                <a:cs typeface="BrowalliaUPC" panose="020B0604020202020204" pitchFamily="34" charset="-34"/>
              </a:rPr>
              <a:t>Western Norway University of Applied Sciences</a:t>
            </a:r>
          </a:p>
        </p:txBody>
      </p:sp>
      <p:sp>
        <p:nvSpPr>
          <p:cNvPr id="45" name="TextBox 44">
            <a:extLst>
              <a:ext uri="{FF2B5EF4-FFF2-40B4-BE49-F238E27FC236}">
                <a16:creationId xmlns:a16="http://schemas.microsoft.com/office/drawing/2014/main" id="{F635BD76-B77D-446F-BA1A-0A050813F2FD}"/>
              </a:ext>
            </a:extLst>
          </p:cNvPr>
          <p:cNvSpPr txBox="1"/>
          <p:nvPr/>
        </p:nvSpPr>
        <p:spPr>
          <a:xfrm>
            <a:off x="2267803" y="1749066"/>
            <a:ext cx="1139008" cy="369332"/>
          </a:xfrm>
          <a:prstGeom prst="rect">
            <a:avLst/>
          </a:prstGeom>
        </p:spPr>
        <p:txBody>
          <a:bodyPr vert="horz" wrap="square" lIns="0" tIns="0" rIns="0" bIns="0" rtlCol="0">
            <a:spAutoFit/>
          </a:bodyPr>
          <a:lstStyle/>
          <a:p>
            <a:pPr marL="4763" rtl="0"/>
            <a:r>
              <a:rPr lang="en-GB" sz="1200" b="1" dirty="0">
                <a:latin typeface="BrowalliaUPC" panose="020B0604020202020204" pitchFamily="34" charset="-34"/>
                <a:cs typeface="BrowalliaUPC" panose="020B0604020202020204" pitchFamily="34" charset="-34"/>
              </a:rPr>
              <a:t>NLA University College</a:t>
            </a:r>
          </a:p>
        </p:txBody>
      </p:sp>
      <p:sp>
        <p:nvSpPr>
          <p:cNvPr id="46" name="TextBox 45">
            <a:extLst>
              <a:ext uri="{FF2B5EF4-FFF2-40B4-BE49-F238E27FC236}">
                <a16:creationId xmlns:a16="http://schemas.microsoft.com/office/drawing/2014/main" id="{D07FF1F6-A885-4EA9-86E2-0E531492FB47}"/>
              </a:ext>
            </a:extLst>
          </p:cNvPr>
          <p:cNvSpPr txBox="1"/>
          <p:nvPr/>
        </p:nvSpPr>
        <p:spPr>
          <a:xfrm>
            <a:off x="9008510" y="2192653"/>
            <a:ext cx="1431925" cy="184666"/>
          </a:xfrm>
          <a:prstGeom prst="rect">
            <a:avLst/>
          </a:prstGeom>
        </p:spPr>
        <p:txBody>
          <a:bodyPr vert="horz" wrap="square" lIns="0" tIns="0" rIns="0" bIns="0" rtlCol="0">
            <a:spAutoFit/>
          </a:bodyPr>
          <a:lstStyle/>
          <a:p>
            <a:pPr marL="4763" rtl="0"/>
            <a:r>
              <a:rPr lang="en-GB" sz="1200" b="1">
                <a:latin typeface="BrowalliaUPC" panose="020B0604020202020204" pitchFamily="34" charset="-34"/>
                <a:cs typeface="BrowalliaUPC" panose="020B0604020202020204" pitchFamily="34" charset="-34"/>
              </a:rPr>
              <a:t>Norwegian School of Sport Sciences</a:t>
            </a:r>
          </a:p>
        </p:txBody>
      </p:sp>
      <p:sp>
        <p:nvSpPr>
          <p:cNvPr id="47" name="TextBox 46">
            <a:extLst>
              <a:ext uri="{FF2B5EF4-FFF2-40B4-BE49-F238E27FC236}">
                <a16:creationId xmlns:a16="http://schemas.microsoft.com/office/drawing/2014/main" id="{A6ED10EA-DBC2-4852-AA2C-DD44947ED440}"/>
              </a:ext>
            </a:extLst>
          </p:cNvPr>
          <p:cNvSpPr txBox="1"/>
          <p:nvPr/>
        </p:nvSpPr>
        <p:spPr>
          <a:xfrm>
            <a:off x="7522576" y="4243913"/>
            <a:ext cx="1431925" cy="184666"/>
          </a:xfrm>
          <a:prstGeom prst="rect">
            <a:avLst/>
          </a:prstGeom>
        </p:spPr>
        <p:txBody>
          <a:bodyPr vert="horz" wrap="square" lIns="0" tIns="0" rIns="0" bIns="0" rtlCol="0">
            <a:spAutoFit/>
          </a:bodyPr>
          <a:lstStyle/>
          <a:p>
            <a:pPr marL="4763" rtl="0"/>
            <a:r>
              <a:rPr lang="en-GB" sz="1200" b="1" dirty="0">
                <a:latin typeface="BrowalliaUPC" panose="020B0604020202020204" pitchFamily="34" charset="-34"/>
                <a:cs typeface="BrowalliaUPC" panose="020B0604020202020204" pitchFamily="34" charset="-34"/>
              </a:rPr>
              <a:t>Norwegian Academy of Music</a:t>
            </a:r>
          </a:p>
        </p:txBody>
      </p:sp>
      <p:sp>
        <p:nvSpPr>
          <p:cNvPr id="48" name="TextBox 47">
            <a:extLst>
              <a:ext uri="{FF2B5EF4-FFF2-40B4-BE49-F238E27FC236}">
                <a16:creationId xmlns:a16="http://schemas.microsoft.com/office/drawing/2014/main" id="{6248FD0F-C02D-40E3-8103-70085ACD9D2B}"/>
              </a:ext>
            </a:extLst>
          </p:cNvPr>
          <p:cNvSpPr txBox="1"/>
          <p:nvPr/>
        </p:nvSpPr>
        <p:spPr>
          <a:xfrm>
            <a:off x="10061225" y="3361457"/>
            <a:ext cx="1431925" cy="184666"/>
          </a:xfrm>
          <a:prstGeom prst="rect">
            <a:avLst/>
          </a:prstGeom>
        </p:spPr>
        <p:txBody>
          <a:bodyPr vert="horz" wrap="square" lIns="0" tIns="0" rIns="0" bIns="0" rtlCol="0">
            <a:spAutoFit/>
          </a:bodyPr>
          <a:lstStyle/>
          <a:p>
            <a:pPr marL="4763" rtl="0"/>
            <a:r>
              <a:rPr lang="en-GB" sz="1200" b="1">
                <a:latin typeface="BrowalliaUPC" panose="020B0604020202020204" pitchFamily="34" charset="-34"/>
                <a:cs typeface="BrowalliaUPC" panose="020B0604020202020204" pitchFamily="34" charset="-34"/>
              </a:rPr>
              <a:t>BI Norwegian Business School</a:t>
            </a:r>
          </a:p>
        </p:txBody>
      </p:sp>
      <p:sp>
        <p:nvSpPr>
          <p:cNvPr id="49" name="TextBox 48">
            <a:extLst>
              <a:ext uri="{FF2B5EF4-FFF2-40B4-BE49-F238E27FC236}">
                <a16:creationId xmlns:a16="http://schemas.microsoft.com/office/drawing/2014/main" id="{0ACD4699-92F3-4D89-9F11-DFBD40B7F5FD}"/>
              </a:ext>
            </a:extLst>
          </p:cNvPr>
          <p:cNvSpPr txBox="1"/>
          <p:nvPr/>
        </p:nvSpPr>
        <p:spPr>
          <a:xfrm>
            <a:off x="10210492" y="4170609"/>
            <a:ext cx="1628930" cy="184666"/>
          </a:xfrm>
          <a:prstGeom prst="rect">
            <a:avLst/>
          </a:prstGeom>
        </p:spPr>
        <p:txBody>
          <a:bodyPr vert="horz" wrap="square" lIns="0" tIns="0" rIns="0" bIns="0" rtlCol="0">
            <a:spAutoFit/>
          </a:bodyPr>
          <a:lstStyle/>
          <a:p>
            <a:pPr marL="4763" rtl="0"/>
            <a:r>
              <a:rPr lang="en-GB" sz="1200" b="1" dirty="0">
                <a:latin typeface="BrowalliaUPC" panose="020B0604020202020204" pitchFamily="34" charset="-34"/>
                <a:cs typeface="BrowalliaUPC" panose="020B0604020202020204" pitchFamily="34" charset="-34"/>
              </a:rPr>
              <a:t>Fjellhaug International University College</a:t>
            </a:r>
          </a:p>
        </p:txBody>
      </p:sp>
      <p:sp>
        <p:nvSpPr>
          <p:cNvPr id="50" name="TextBox 49">
            <a:extLst>
              <a:ext uri="{FF2B5EF4-FFF2-40B4-BE49-F238E27FC236}">
                <a16:creationId xmlns:a16="http://schemas.microsoft.com/office/drawing/2014/main" id="{2F8CE739-80CD-45F4-9340-9DB43D9DED3A}"/>
              </a:ext>
            </a:extLst>
          </p:cNvPr>
          <p:cNvSpPr txBox="1"/>
          <p:nvPr/>
        </p:nvSpPr>
        <p:spPr>
          <a:xfrm>
            <a:off x="9657482" y="4775417"/>
            <a:ext cx="1672518" cy="369332"/>
          </a:xfrm>
          <a:prstGeom prst="rect">
            <a:avLst/>
          </a:prstGeom>
        </p:spPr>
        <p:txBody>
          <a:bodyPr vert="horz" wrap="square" lIns="0" tIns="0" rIns="0" bIns="0" rtlCol="0">
            <a:spAutoFit/>
          </a:bodyPr>
          <a:lstStyle/>
          <a:p>
            <a:pPr marL="4763" rtl="0"/>
            <a:r>
              <a:rPr lang="en-GB" sz="1200" b="1" dirty="0">
                <a:latin typeface="BrowalliaUPC" panose="020B0604020202020204" pitchFamily="34" charset="-34"/>
                <a:cs typeface="BrowalliaUPC" panose="020B0604020202020204" pitchFamily="34" charset="-34"/>
              </a:rPr>
              <a:t>Oslo National Academy of the Arts</a:t>
            </a:r>
          </a:p>
        </p:txBody>
      </p:sp>
      <p:sp>
        <p:nvSpPr>
          <p:cNvPr id="52" name="TextBox 51">
            <a:extLst>
              <a:ext uri="{FF2B5EF4-FFF2-40B4-BE49-F238E27FC236}">
                <a16:creationId xmlns:a16="http://schemas.microsoft.com/office/drawing/2014/main" id="{260CB96D-B15D-4F1D-BE30-741B14CF4DF0}"/>
              </a:ext>
            </a:extLst>
          </p:cNvPr>
          <p:cNvSpPr txBox="1"/>
          <p:nvPr/>
        </p:nvSpPr>
        <p:spPr>
          <a:xfrm>
            <a:off x="7696450" y="4865199"/>
            <a:ext cx="1621486" cy="184666"/>
          </a:xfrm>
          <a:prstGeom prst="rect">
            <a:avLst/>
          </a:prstGeom>
        </p:spPr>
        <p:txBody>
          <a:bodyPr vert="horz" wrap="square" lIns="0" tIns="0" rIns="0" bIns="0" rtlCol="0">
            <a:spAutoFit/>
          </a:bodyPr>
          <a:lstStyle/>
          <a:p>
            <a:pPr marL="4763" rtl="0"/>
            <a:r>
              <a:rPr lang="en-GB" sz="1200" b="1" dirty="0">
                <a:latin typeface="BrowalliaUPC" panose="020B0604020202020204" pitchFamily="34" charset="-34"/>
                <a:cs typeface="BrowalliaUPC" panose="020B0604020202020204" pitchFamily="34" charset="-34"/>
              </a:rPr>
              <a:t>Oslo School of Architecture and Design</a:t>
            </a:r>
          </a:p>
        </p:txBody>
      </p:sp>
      <p:sp>
        <p:nvSpPr>
          <p:cNvPr id="53" name="TextBox 52">
            <a:extLst>
              <a:ext uri="{FF2B5EF4-FFF2-40B4-BE49-F238E27FC236}">
                <a16:creationId xmlns:a16="http://schemas.microsoft.com/office/drawing/2014/main" id="{3B060FD7-26E2-4A1B-97C4-E70896CB7103}"/>
              </a:ext>
            </a:extLst>
          </p:cNvPr>
          <p:cNvSpPr txBox="1"/>
          <p:nvPr/>
        </p:nvSpPr>
        <p:spPr>
          <a:xfrm>
            <a:off x="8750085" y="3916372"/>
            <a:ext cx="1431925" cy="184666"/>
          </a:xfrm>
          <a:prstGeom prst="rect">
            <a:avLst/>
          </a:prstGeom>
        </p:spPr>
        <p:txBody>
          <a:bodyPr vert="horz" wrap="square" lIns="0" tIns="0" rIns="0" bIns="0" rtlCol="0">
            <a:spAutoFit/>
          </a:bodyPr>
          <a:lstStyle/>
          <a:p>
            <a:pPr marL="4763" rtl="0"/>
            <a:r>
              <a:rPr lang="en-GB" sz="1200" b="1">
                <a:latin typeface="BrowalliaUPC" panose="020B0604020202020204" pitchFamily="34" charset="-34"/>
                <a:cs typeface="BrowalliaUPC" panose="020B0604020202020204" pitchFamily="34" charset="-34"/>
              </a:rPr>
              <a:t>University of Oslo</a:t>
            </a:r>
          </a:p>
        </p:txBody>
      </p:sp>
      <p:sp>
        <p:nvSpPr>
          <p:cNvPr id="54" name="TextBox 53">
            <a:extLst>
              <a:ext uri="{FF2B5EF4-FFF2-40B4-BE49-F238E27FC236}">
                <a16:creationId xmlns:a16="http://schemas.microsoft.com/office/drawing/2014/main" id="{49EBD6EE-2F56-4590-885D-D8699E514C74}"/>
              </a:ext>
            </a:extLst>
          </p:cNvPr>
          <p:cNvSpPr txBox="1"/>
          <p:nvPr/>
        </p:nvSpPr>
        <p:spPr>
          <a:xfrm>
            <a:off x="8484102" y="4421729"/>
            <a:ext cx="1431925" cy="184666"/>
          </a:xfrm>
          <a:prstGeom prst="rect">
            <a:avLst/>
          </a:prstGeom>
        </p:spPr>
        <p:txBody>
          <a:bodyPr vert="horz" wrap="square" lIns="0" tIns="0" rIns="0" bIns="0" rtlCol="0">
            <a:spAutoFit/>
          </a:bodyPr>
          <a:lstStyle/>
          <a:p>
            <a:pPr marL="4763" rtl="0"/>
            <a:r>
              <a:rPr lang="en-GB" sz="1200" b="1" dirty="0">
                <a:latin typeface="BrowalliaUPC" panose="020B0604020202020204" pitchFamily="34" charset="-34"/>
                <a:cs typeface="BrowalliaUPC" panose="020B0604020202020204" pitchFamily="34" charset="-34"/>
              </a:rPr>
              <a:t>Norwegian Police University College</a:t>
            </a:r>
          </a:p>
        </p:txBody>
      </p:sp>
      <p:sp>
        <p:nvSpPr>
          <p:cNvPr id="58" name="TextBox 57">
            <a:extLst>
              <a:ext uri="{FF2B5EF4-FFF2-40B4-BE49-F238E27FC236}">
                <a16:creationId xmlns:a16="http://schemas.microsoft.com/office/drawing/2014/main" id="{19DFDF49-1AC2-4A04-ACE9-BEFE3F24851D}"/>
              </a:ext>
            </a:extLst>
          </p:cNvPr>
          <p:cNvSpPr txBox="1"/>
          <p:nvPr/>
        </p:nvSpPr>
        <p:spPr>
          <a:xfrm>
            <a:off x="8992537" y="5059994"/>
            <a:ext cx="940005" cy="738664"/>
          </a:xfrm>
          <a:prstGeom prst="rect">
            <a:avLst/>
          </a:prstGeom>
        </p:spPr>
        <p:txBody>
          <a:bodyPr vert="horz" wrap="square" lIns="0" tIns="0" rIns="0" bIns="0" rtlCol="0">
            <a:spAutoFit/>
          </a:bodyPr>
          <a:lstStyle/>
          <a:p>
            <a:pPr marL="4763" rtl="0"/>
            <a:r>
              <a:rPr lang="en-GB" sz="1200" b="1" dirty="0">
                <a:latin typeface="BrowalliaUPC" panose="020B0604020202020204" pitchFamily="34" charset="-34"/>
                <a:cs typeface="BrowalliaUPC" panose="020B0604020202020204" pitchFamily="34" charset="-34"/>
              </a:rPr>
              <a:t>OsloMet - Oslo Metropolitan University</a:t>
            </a:r>
          </a:p>
        </p:txBody>
      </p:sp>
      <p:cxnSp>
        <p:nvCxnSpPr>
          <p:cNvPr id="8" name="Straight Connector 7">
            <a:extLst>
              <a:ext uri="{FF2B5EF4-FFF2-40B4-BE49-F238E27FC236}">
                <a16:creationId xmlns:a16="http://schemas.microsoft.com/office/drawing/2014/main" id="{3F40A3FC-D3BD-4EF0-AF3B-86DBF559C939}"/>
              </a:ext>
            </a:extLst>
          </p:cNvPr>
          <p:cNvCxnSpPr>
            <a:cxnSpLocks/>
          </p:cNvCxnSpPr>
          <p:nvPr/>
        </p:nvCxnSpPr>
        <p:spPr>
          <a:xfrm>
            <a:off x="2080727" y="4006715"/>
            <a:ext cx="1496321" cy="1388266"/>
          </a:xfrm>
          <a:prstGeom prst="line">
            <a:avLst/>
          </a:prstGeom>
          <a:ln>
            <a:solidFill>
              <a:srgbClr val="4E5DA7"/>
            </a:solidFill>
            <a:headEnd/>
            <a:tailEnd/>
          </a:ln>
          <a:extLst>
            <a:ext uri="{909E8E84-426E-40DD-AFC4-6F175D3DCCD1}">
              <a14:hiddenFill xmlns:a14="http://schemas.microsoft.com/office/drawing/2010/main">
                <a:noFill/>
              </a14:hiddenFill>
            </a:ext>
          </a:extLst>
        </p:spPr>
        <p:style>
          <a:lnRef idx="2">
            <a:schemeClr val="accent5"/>
          </a:lnRef>
          <a:fillRef idx="0">
            <a:schemeClr val="accent5"/>
          </a:fillRef>
          <a:effectRef idx="1">
            <a:schemeClr val="accent5"/>
          </a:effectRef>
          <a:fontRef idx="minor">
            <a:schemeClr val="tx1"/>
          </a:fontRef>
        </p:style>
      </p:cxnSp>
      <p:cxnSp>
        <p:nvCxnSpPr>
          <p:cNvPr id="59" name="Straight Connector 58">
            <a:extLst>
              <a:ext uri="{FF2B5EF4-FFF2-40B4-BE49-F238E27FC236}">
                <a16:creationId xmlns:a16="http://schemas.microsoft.com/office/drawing/2014/main" id="{557930D9-B64B-4239-8F6D-8E4B351023EA}"/>
              </a:ext>
            </a:extLst>
          </p:cNvPr>
          <p:cNvCxnSpPr>
            <a:cxnSpLocks/>
          </p:cNvCxnSpPr>
          <p:nvPr/>
        </p:nvCxnSpPr>
        <p:spPr>
          <a:xfrm flipV="1">
            <a:off x="5787069" y="5451627"/>
            <a:ext cx="1549581" cy="162422"/>
          </a:xfrm>
          <a:prstGeom prst="line">
            <a:avLst/>
          </a:prstGeom>
          <a:ln>
            <a:solidFill>
              <a:srgbClr val="4E5DA7"/>
            </a:solidFill>
            <a:headEnd/>
            <a:tailEnd/>
          </a:ln>
          <a:extLst>
            <a:ext uri="{909E8E84-426E-40DD-AFC4-6F175D3DCCD1}">
              <a14:hiddenFill xmlns:a14="http://schemas.microsoft.com/office/drawing/2010/main">
                <a:noFill/>
              </a14:hiddenFill>
            </a:ext>
          </a:ex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421446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19201" y="67473"/>
            <a:ext cx="8967721" cy="426215"/>
          </a:xfrm>
        </p:spPr>
        <p:txBody>
          <a:bodyPr rtlCol="0" anchor="ctr">
            <a:normAutofit/>
          </a:bodyPr>
          <a:lstStyle/>
          <a:p>
            <a:pPr rtl="0">
              <a:lnSpc>
                <a:spcPct val="90000"/>
              </a:lnSpc>
              <a:spcBef>
                <a:spcPts val="544"/>
              </a:spcBef>
            </a:pPr>
            <a:r>
              <a:rPr lang="en-GB" sz="2133">
                <a:solidFill>
                  <a:schemeClr val="tx1">
                    <a:lumMod val="50000"/>
                    <a:lumOff val="50000"/>
                  </a:schemeClr>
                </a:solidFill>
              </a:rPr>
              <a:t>Sexual assault </a:t>
            </a:r>
          </a:p>
        </p:txBody>
      </p:sp>
      <p:sp>
        <p:nvSpPr>
          <p:cNvPr id="19" name="Title 3">
            <a:extLst>
              <a:ext uri="{FF2B5EF4-FFF2-40B4-BE49-F238E27FC236}">
                <a16:creationId xmlns:a16="http://schemas.microsoft.com/office/drawing/2014/main" id="{71FD3A87-FC56-491B-9B76-7F78731EB908}"/>
              </a:ext>
            </a:extLst>
          </p:cNvPr>
          <p:cNvSpPr>
            <a:spLocks noGrp="1"/>
          </p:cNvSpPr>
          <p:nvPr>
            <p:ph type="title"/>
          </p:nvPr>
        </p:nvSpPr>
        <p:spPr>
          <a:xfrm>
            <a:off x="219200" y="657290"/>
            <a:ext cx="8877357" cy="1551194"/>
          </a:xfrm>
        </p:spPr>
        <p:txBody>
          <a:bodyPr rtlCol="0"/>
          <a:lstStyle/>
          <a:p>
            <a:pPr rtl="0"/>
            <a:r>
              <a:rPr lang="en-GB" sz="1600">
                <a:solidFill>
                  <a:schemeClr val="tx1">
                    <a:lumMod val="75000"/>
                    <a:lumOff val="25000"/>
                  </a:schemeClr>
                </a:solidFill>
              </a:rPr>
              <a:t>Was the person who subjected you to this:																																													</a:t>
            </a:r>
          </a:p>
        </p:txBody>
      </p:sp>
      <p:pic>
        <p:nvPicPr>
          <p:cNvPr id="10" name="Picture 6">
            <a:extLst>
              <a:ext uri="{FF2B5EF4-FFF2-40B4-BE49-F238E27FC236}">
                <a16:creationId xmlns:a16="http://schemas.microsoft.com/office/drawing/2014/main" id="{6F63F8C5-ACB9-47BE-A733-98FB919F12EA}"/>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182" y="2743199"/>
            <a:ext cx="5541168" cy="170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E21F10DA-CD59-460E-A7B9-B2DC961CA1D8}"/>
              </a:ext>
            </a:extLst>
          </p:cNvPr>
          <p:cNvSpPr/>
          <p:nvPr/>
        </p:nvSpPr>
        <p:spPr>
          <a:xfrm>
            <a:off x="442913" y="6045721"/>
            <a:ext cx="8470428" cy="369332"/>
          </a:xfrm>
          <a:prstGeom prst="rect">
            <a:avLst/>
          </a:prstGeom>
        </p:spPr>
        <p:txBody>
          <a:bodyPr wrap="square" rtlCol="0">
            <a:spAutoFit/>
          </a:bodyPr>
          <a:lstStyle/>
          <a:p>
            <a:pPr marL="4763" defTabSz="914377" rtl="0">
              <a:defRPr/>
            </a:pPr>
            <a:r>
              <a:rPr lang="en-GB" sz="900" b="1" kern="0" dirty="0">
                <a:solidFill>
                  <a:srgbClr val="222223"/>
                </a:solidFill>
              </a:rPr>
              <a:t>Q19: Was the person who subjected you to this: </a:t>
            </a:r>
          </a:p>
          <a:p>
            <a:pPr marL="4763" defTabSz="914377" rtl="0">
              <a:defRPr/>
            </a:pPr>
            <a:r>
              <a:rPr lang="en-GB" sz="900" b="1" kern="0" dirty="0">
                <a:solidFill>
                  <a:srgbClr val="222223"/>
                </a:solidFill>
              </a:rPr>
              <a:t>Base: 18 (filter: respondents who have experienced a situation where someone had sexual intercourse with them through the use of violence, force/coercion or pressure.) </a:t>
            </a:r>
          </a:p>
        </p:txBody>
      </p:sp>
      <p:sp>
        <p:nvSpPr>
          <p:cNvPr id="13" name="TextBox 12">
            <a:extLst>
              <a:ext uri="{FF2B5EF4-FFF2-40B4-BE49-F238E27FC236}">
                <a16:creationId xmlns:a16="http://schemas.microsoft.com/office/drawing/2014/main" id="{21D6AA64-1F9B-4565-8D8D-38B51AC96167}"/>
              </a:ext>
            </a:extLst>
          </p:cNvPr>
          <p:cNvSpPr txBox="1"/>
          <p:nvPr/>
        </p:nvSpPr>
        <p:spPr>
          <a:xfrm>
            <a:off x="5848350" y="1713030"/>
            <a:ext cx="5519561" cy="3948310"/>
          </a:xfrm>
          <a:prstGeom prst="rect">
            <a:avLst/>
          </a:prstGeom>
        </p:spPr>
        <p:txBody>
          <a:bodyPr vert="horz" wrap="square" lIns="0" tIns="0" rIns="0" bIns="0" rtlCol="0">
            <a:noAutofit/>
          </a:bodyPr>
          <a:lstStyle/>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Of the 18 respondents who stated that they have been subjected to sexual assault, 50 % responded that the perpetrator was a man (9 cases).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All of the women who have been subjected to sexual assault stated that the perpetrator was a man.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39 % (7 cases) stated that a woman was behind the assault, and of these, 1 respondent was a woman and 6 were men.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p:txBody>
      </p:sp>
      <p:sp>
        <p:nvSpPr>
          <p:cNvPr id="14" name="TextBox 13">
            <a:extLst>
              <a:ext uri="{FF2B5EF4-FFF2-40B4-BE49-F238E27FC236}">
                <a16:creationId xmlns:a16="http://schemas.microsoft.com/office/drawing/2014/main" id="{4ABE31BF-538B-4FE8-9F83-B865C4BC4AD8}"/>
              </a:ext>
            </a:extLst>
          </p:cNvPr>
          <p:cNvSpPr txBox="1"/>
          <p:nvPr/>
        </p:nvSpPr>
        <p:spPr>
          <a:xfrm>
            <a:off x="5853113" y="1196657"/>
            <a:ext cx="2947096" cy="336572"/>
          </a:xfrm>
          <a:prstGeom prst="rect">
            <a:avLst/>
          </a:prstGeom>
        </p:spPr>
        <p:txBody>
          <a:bodyPr vert="horz" wrap="square" lIns="0" tIns="0" rIns="0" bIns="0" rtlCol="0">
            <a:normAutofit/>
          </a:bodyPr>
          <a:lstStyle/>
          <a:p>
            <a:pPr defTabSz="1232175" rtl="0">
              <a:defRPr/>
            </a:pPr>
            <a:r>
              <a:rPr lang="en-GB">
                <a:solidFill>
                  <a:schemeClr val="tx1">
                    <a:lumMod val="75000"/>
                    <a:lumOff val="25000"/>
                  </a:schemeClr>
                </a:solidFill>
              </a:rPr>
              <a:t>Relatively even distribution</a:t>
            </a:r>
            <a:endParaRPr lang="en-US" sz="1600" b="1" dirty="0">
              <a:solidFill>
                <a:srgbClr val="636363"/>
              </a:solidFill>
              <a:latin typeface="Calibri"/>
            </a:endParaRPr>
          </a:p>
        </p:txBody>
      </p:sp>
      <p:cxnSp>
        <p:nvCxnSpPr>
          <p:cNvPr id="15" name="Straight Connector 14">
            <a:extLst>
              <a:ext uri="{FF2B5EF4-FFF2-40B4-BE49-F238E27FC236}">
                <a16:creationId xmlns:a16="http://schemas.microsoft.com/office/drawing/2014/main" id="{05EB99A8-4B65-4832-B8F9-D0BEDF59FE19}"/>
              </a:ext>
            </a:extLst>
          </p:cNvPr>
          <p:cNvCxnSpPr>
            <a:cxnSpLocks/>
          </p:cNvCxnSpPr>
          <p:nvPr/>
        </p:nvCxnSpPr>
        <p:spPr>
          <a:xfrm>
            <a:off x="5848350" y="1495129"/>
            <a:ext cx="5519561"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08482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19201" y="67473"/>
            <a:ext cx="8967721" cy="426215"/>
          </a:xfrm>
        </p:spPr>
        <p:txBody>
          <a:bodyPr rtlCol="0" anchor="ctr">
            <a:normAutofit/>
          </a:bodyPr>
          <a:lstStyle/>
          <a:p>
            <a:pPr rtl="0">
              <a:lnSpc>
                <a:spcPct val="90000"/>
              </a:lnSpc>
              <a:spcBef>
                <a:spcPts val="544"/>
              </a:spcBef>
            </a:pPr>
            <a:r>
              <a:rPr lang="en-GB" sz="2133">
                <a:solidFill>
                  <a:schemeClr val="tx1">
                    <a:lumMod val="50000"/>
                    <a:lumOff val="50000"/>
                  </a:schemeClr>
                </a:solidFill>
              </a:rPr>
              <a:t>Sexual assault </a:t>
            </a:r>
          </a:p>
        </p:txBody>
      </p:sp>
      <p:sp>
        <p:nvSpPr>
          <p:cNvPr id="19" name="Title 3">
            <a:extLst>
              <a:ext uri="{FF2B5EF4-FFF2-40B4-BE49-F238E27FC236}">
                <a16:creationId xmlns:a16="http://schemas.microsoft.com/office/drawing/2014/main" id="{71FD3A87-FC56-491B-9B76-7F78731EB908}"/>
              </a:ext>
            </a:extLst>
          </p:cNvPr>
          <p:cNvSpPr>
            <a:spLocks noGrp="1"/>
          </p:cNvSpPr>
          <p:nvPr>
            <p:ph type="title"/>
          </p:nvPr>
        </p:nvSpPr>
        <p:spPr>
          <a:xfrm>
            <a:off x="219200" y="657290"/>
            <a:ext cx="5176889" cy="1772793"/>
          </a:xfrm>
        </p:spPr>
        <p:txBody>
          <a:bodyPr rtlCol="0"/>
          <a:lstStyle/>
          <a:p>
            <a:pPr rtl="0"/>
            <a:r>
              <a:rPr lang="en-GB" sz="1600">
                <a:solidFill>
                  <a:schemeClr val="tx1">
                    <a:lumMod val="75000"/>
                    <a:lumOff val="25000"/>
                  </a:schemeClr>
                </a:solidFill>
              </a:rPr>
              <a:t>The actions outlined in connection with sexual intercourse are punishable by law, and should be handled by the police. Have you reported the issue to the police?																																													</a:t>
            </a:r>
          </a:p>
        </p:txBody>
      </p:sp>
      <p:pic>
        <p:nvPicPr>
          <p:cNvPr id="12" name="Picture 6">
            <a:extLst>
              <a:ext uri="{FF2B5EF4-FFF2-40B4-BE49-F238E27FC236}">
                <a16:creationId xmlns:a16="http://schemas.microsoft.com/office/drawing/2014/main" id="{D5CCF978-B452-46D5-9BF9-B791464F772B}"/>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8" y="1537575"/>
            <a:ext cx="48466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23CD6A5-7539-468D-ADB4-069195F20169}"/>
              </a:ext>
            </a:extLst>
          </p:cNvPr>
          <p:cNvSpPr/>
          <p:nvPr/>
        </p:nvSpPr>
        <p:spPr>
          <a:xfrm>
            <a:off x="446783" y="5920284"/>
            <a:ext cx="8474795" cy="507831"/>
          </a:xfrm>
          <a:prstGeom prst="rect">
            <a:avLst/>
          </a:prstGeom>
        </p:spPr>
        <p:txBody>
          <a:bodyPr wrap="square" rtlCol="0">
            <a:spAutoFit/>
          </a:bodyPr>
          <a:lstStyle/>
          <a:p>
            <a:pPr marL="4763" defTabSz="914377" rtl="0">
              <a:defRPr/>
            </a:pPr>
            <a:r>
              <a:rPr lang="en-GB" sz="900" b="1" kern="0" dirty="0">
                <a:solidFill>
                  <a:srgbClr val="222223"/>
                </a:solidFill>
              </a:rPr>
              <a:t>Q19: The actions outlined in the question regarding use of violence, force/coercion or threats in the context of sexual intercourse is punishable by law, and should be handled by the police. Have you reported the issue to the police?</a:t>
            </a:r>
          </a:p>
          <a:p>
            <a:pPr marL="4763" defTabSz="914377" rtl="0">
              <a:defRPr/>
            </a:pPr>
            <a:r>
              <a:rPr lang="en-GB" sz="900" b="1" kern="0" dirty="0">
                <a:solidFill>
                  <a:srgbClr val="222223"/>
                </a:solidFill>
              </a:rPr>
              <a:t>Base: 18 (filter: respondents who have experienced a situation where someone had sexual intercourse with them through the use of violence, force/coercion or pressure.)   </a:t>
            </a:r>
          </a:p>
        </p:txBody>
      </p:sp>
      <p:sp>
        <p:nvSpPr>
          <p:cNvPr id="14" name="TextBox 13">
            <a:extLst>
              <a:ext uri="{FF2B5EF4-FFF2-40B4-BE49-F238E27FC236}">
                <a16:creationId xmlns:a16="http://schemas.microsoft.com/office/drawing/2014/main" id="{CE913288-3C29-4B1C-963A-5E1634611DFB}"/>
              </a:ext>
            </a:extLst>
          </p:cNvPr>
          <p:cNvSpPr txBox="1"/>
          <p:nvPr/>
        </p:nvSpPr>
        <p:spPr>
          <a:xfrm>
            <a:off x="5848350" y="1713030"/>
            <a:ext cx="5519561" cy="3948310"/>
          </a:xfrm>
          <a:prstGeom prst="rect">
            <a:avLst/>
          </a:prstGeom>
        </p:spPr>
        <p:txBody>
          <a:bodyPr vert="horz" wrap="square" lIns="0" tIns="0" rIns="0" bIns="0" rtlCol="0">
            <a:noAutofit/>
          </a:bodyPr>
          <a:lstStyle/>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The survey points out that the actions outlined in the question regarding violence, force/coercion or threats in the context of sexual intercourse are punishable by law, and should be handled by the police. We then asked if the issue had been reported to the police.</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None of the 18 respondents who have been subjected to rape stated that they have reported the matter. 28 % of them (5 respondents) did not wish to say, while 72 % (13 respondents) stated that they had not reported the matter.</a:t>
            </a:r>
          </a:p>
          <a:p>
            <a:pPr defTabSz="1232175" rtl="0">
              <a:lnSpc>
                <a:spcPct val="150000"/>
              </a:lnSpc>
              <a:defRPr/>
            </a:pPr>
            <a:endParaRPr lang="nb-NO" sz="1400" dirty="0">
              <a:solidFill>
                <a:schemeClr val="tx1">
                  <a:lumMod val="75000"/>
                  <a:lumOff val="25000"/>
                </a:schemeClr>
              </a:solidFill>
            </a:endParaRPr>
          </a:p>
        </p:txBody>
      </p:sp>
      <p:sp>
        <p:nvSpPr>
          <p:cNvPr id="15" name="TextBox 14">
            <a:extLst>
              <a:ext uri="{FF2B5EF4-FFF2-40B4-BE49-F238E27FC236}">
                <a16:creationId xmlns:a16="http://schemas.microsoft.com/office/drawing/2014/main" id="{E9704356-73BE-46C2-A328-E35F4A59CED1}"/>
              </a:ext>
            </a:extLst>
          </p:cNvPr>
          <p:cNvSpPr txBox="1"/>
          <p:nvPr/>
        </p:nvSpPr>
        <p:spPr>
          <a:xfrm>
            <a:off x="5853112" y="1196657"/>
            <a:ext cx="5097653" cy="336572"/>
          </a:xfrm>
          <a:prstGeom prst="rect">
            <a:avLst/>
          </a:prstGeom>
        </p:spPr>
        <p:txBody>
          <a:bodyPr vert="horz" wrap="square" lIns="0" tIns="0" rIns="0" bIns="0" rtlCol="0">
            <a:normAutofit/>
          </a:bodyPr>
          <a:lstStyle/>
          <a:p>
            <a:pPr defTabSz="1232175" rtl="0">
              <a:defRPr/>
            </a:pPr>
            <a:r>
              <a:rPr lang="en-GB">
                <a:solidFill>
                  <a:schemeClr val="tx1">
                    <a:lumMod val="75000"/>
                    <a:lumOff val="25000"/>
                  </a:schemeClr>
                </a:solidFill>
              </a:rPr>
              <a:t>No one stated that they had reported an assault</a:t>
            </a:r>
            <a:endParaRPr lang="en-US" sz="1600" b="1" dirty="0">
              <a:solidFill>
                <a:srgbClr val="636363"/>
              </a:solidFill>
              <a:latin typeface="Calibri"/>
            </a:endParaRPr>
          </a:p>
        </p:txBody>
      </p:sp>
      <p:cxnSp>
        <p:nvCxnSpPr>
          <p:cNvPr id="16" name="Straight Connector 15">
            <a:extLst>
              <a:ext uri="{FF2B5EF4-FFF2-40B4-BE49-F238E27FC236}">
                <a16:creationId xmlns:a16="http://schemas.microsoft.com/office/drawing/2014/main" id="{3C77AC7C-60AC-4B2E-A6ED-B1DCACFC74A7}"/>
              </a:ext>
            </a:extLst>
          </p:cNvPr>
          <p:cNvCxnSpPr>
            <a:cxnSpLocks/>
          </p:cNvCxnSpPr>
          <p:nvPr/>
        </p:nvCxnSpPr>
        <p:spPr>
          <a:xfrm>
            <a:off x="5848350" y="1495129"/>
            <a:ext cx="5519561"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21419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4DE8E8F-3AC8-4E1C-BD77-4E472879C6CF}"/>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7816" b="7816"/>
          <a:stretch>
            <a:fillRect/>
          </a:stretch>
        </p:blipFill>
        <p:spPr/>
      </p:pic>
      <p:sp>
        <p:nvSpPr>
          <p:cNvPr id="16" name="TextBox 15"/>
          <p:cNvSpPr txBox="1"/>
          <p:nvPr/>
        </p:nvSpPr>
        <p:spPr>
          <a:xfrm>
            <a:off x="319512" y="6249103"/>
            <a:ext cx="409584" cy="317340"/>
          </a:xfrm>
          <a:prstGeom prst="rect">
            <a:avLst/>
          </a:prstGeom>
        </p:spPr>
        <p:txBody>
          <a:bodyPr vert="horz" wrap="none" lIns="0" tIns="0" rIns="0" bIns="0" rtlCol="0" anchor="b">
            <a:normAutofit/>
          </a:bodyPr>
          <a:lstStyle/>
          <a:p>
            <a:pPr defTabSz="1232345" rtl="0">
              <a:lnSpc>
                <a:spcPct val="85000"/>
              </a:lnSpc>
              <a:spcBef>
                <a:spcPts val="272"/>
              </a:spcBef>
            </a:pPr>
            <a:fld id="{01990C03-C3A3-48FE-AF6D-3AE397C89625}" type="slidenum">
              <a:rPr lang="en-GB" sz="1067">
                <a:solidFill>
                  <a:schemeClr val="bg1"/>
                </a:solidFill>
              </a:rPr>
              <a:pPr defTabSz="1232345">
                <a:lnSpc>
                  <a:spcPct val="85000"/>
                </a:lnSpc>
                <a:spcBef>
                  <a:spcPts val="272"/>
                </a:spcBef>
              </a:pPr>
              <a:t>22</a:t>
            </a:fld>
            <a:endParaRPr lang="en-GB" sz="1067" dirty="0">
              <a:solidFill>
                <a:schemeClr val="bg1"/>
              </a:solidFill>
            </a:endParaRPr>
          </a:p>
        </p:txBody>
      </p:sp>
      <p:sp>
        <p:nvSpPr>
          <p:cNvPr id="17" name="TextBox 16"/>
          <p:cNvSpPr txBox="1"/>
          <p:nvPr/>
        </p:nvSpPr>
        <p:spPr>
          <a:xfrm>
            <a:off x="839648" y="6341234"/>
            <a:ext cx="921563" cy="225209"/>
          </a:xfrm>
          <a:prstGeom prst="rect">
            <a:avLst/>
          </a:prstGeom>
        </p:spPr>
        <p:txBody>
          <a:bodyPr vert="horz" wrap="none" lIns="0" tIns="0" rIns="0" bIns="0" rtlCol="0" anchor="b">
            <a:normAutofit/>
          </a:bodyPr>
          <a:lstStyle/>
          <a:p>
            <a:pPr defTabSz="1232345" rtl="0">
              <a:lnSpc>
                <a:spcPct val="85000"/>
              </a:lnSpc>
              <a:spcBef>
                <a:spcPts val="272"/>
              </a:spcBef>
              <a:defRPr/>
            </a:pPr>
            <a:r>
              <a:rPr lang="en-GB" sz="1067">
                <a:solidFill>
                  <a:schemeClr val="bg1"/>
                </a:solidFill>
              </a:rPr>
              <a:t>© 2019 Ipsos.</a:t>
            </a:r>
            <a:endParaRPr lang="en-GB" sz="1600" dirty="0">
              <a:solidFill>
                <a:schemeClr val="bg1"/>
              </a:solidFill>
            </a:endParaRPr>
          </a:p>
        </p:txBody>
      </p:sp>
      <p:sp>
        <p:nvSpPr>
          <p:cNvPr id="7" name="Rectangle 6">
            <a:extLst>
              <a:ext uri="{FF2B5EF4-FFF2-40B4-BE49-F238E27FC236}">
                <a16:creationId xmlns:a16="http://schemas.microsoft.com/office/drawing/2014/main" id="{490C77C6-DEFA-4F3D-83ED-1C4DAECA3F50}"/>
              </a:ext>
            </a:extLst>
          </p:cNvPr>
          <p:cNvSpPr/>
          <p:nvPr/>
        </p:nvSpPr>
        <p:spPr>
          <a:xfrm>
            <a:off x="0" y="4471107"/>
            <a:ext cx="5906813" cy="1051035"/>
          </a:xfrm>
          <a:prstGeom prst="rect">
            <a:avLst/>
          </a:prstGeom>
          <a:solidFill>
            <a:srgbClr val="131532"/>
          </a:solidFill>
          <a:ln>
            <a:noFill/>
          </a:ln>
        </p:spPr>
        <p:style>
          <a:lnRef idx="2">
            <a:schemeClr val="accent1">
              <a:shade val="50000"/>
            </a:schemeClr>
          </a:lnRef>
          <a:fillRef idx="1">
            <a:schemeClr val="accent1"/>
          </a:fillRef>
          <a:effectRef idx="0">
            <a:schemeClr val="accent1"/>
          </a:effectRef>
          <a:fontRef idx="minor">
            <a:schemeClr val="lt1"/>
          </a:fontRef>
        </p:style>
        <p:txBody>
          <a:bodyPr lIns="106863" tIns="53432" rIns="106863" bIns="53432" rtlCol="0" anchor="ctr"/>
          <a:lstStyle/>
          <a:p>
            <a:pPr algn="ctr" rtl="0"/>
            <a:r>
              <a:rPr lang="en-GB" sz="3733" b="1">
                <a:solidFill>
                  <a:schemeClr val="bg1"/>
                </a:solidFill>
                <a:effectLst>
                  <a:outerShdw blurRad="38100" dist="38100" dir="2700000" algn="tl">
                    <a:srgbClr val="000000">
                      <a:alpha val="43137"/>
                    </a:srgbClr>
                  </a:outerShdw>
                </a:effectLst>
              </a:rPr>
              <a:t>Summary </a:t>
            </a:r>
          </a:p>
        </p:txBody>
      </p:sp>
    </p:spTree>
    <p:extLst>
      <p:ext uri="{BB962C8B-B14F-4D97-AF65-F5344CB8AC3E}">
        <p14:creationId xmlns:p14="http://schemas.microsoft.com/office/powerpoint/2010/main" val="4545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rtlCol="0">
            <a:normAutofit/>
          </a:bodyPr>
          <a:lstStyle/>
          <a:p>
            <a:pPr rtl="0"/>
            <a:r>
              <a:rPr lang="en-GB" sz="1600" b="1"/>
              <a:t>Summary </a:t>
            </a:r>
          </a:p>
          <a:p>
            <a:pPr rtl="0"/>
            <a:endParaRPr lang="nb-NO" sz="1600" b="1" dirty="0"/>
          </a:p>
        </p:txBody>
      </p:sp>
      <p:sp>
        <p:nvSpPr>
          <p:cNvPr id="11" name="Text Placeholder 10"/>
          <p:cNvSpPr>
            <a:spLocks noGrp="1"/>
          </p:cNvSpPr>
          <p:nvPr>
            <p:ph type="body" sz="quarter" idx="20"/>
          </p:nvPr>
        </p:nvSpPr>
        <p:spPr>
          <a:xfrm>
            <a:off x="3120261" y="1569049"/>
            <a:ext cx="5951478" cy="2706348"/>
          </a:xfrm>
        </p:spPr>
        <p:txBody>
          <a:bodyPr rtlCol="0">
            <a:noAutofit/>
          </a:bodyPr>
          <a:lstStyle/>
          <a:p>
            <a:pPr marL="347220" lvl="1" indent="-342900" rtl="0">
              <a:buFont typeface="Arial" panose="020B0604020202020204" pitchFamily="34" charset="0"/>
              <a:buChar char="•"/>
            </a:pPr>
            <a:r>
              <a:rPr lang="en-GB" sz="2000" dirty="0">
                <a:solidFill>
                  <a:srgbClr val="636363"/>
                </a:solidFill>
              </a:rPr>
              <a:t>13 % stated that they have been bullied or harassed in their current employment in the past 12 months. </a:t>
            </a:r>
          </a:p>
          <a:p>
            <a:pPr marL="347220" lvl="1" indent="-342900" rtl="0">
              <a:buFont typeface="Arial" panose="020B0604020202020204" pitchFamily="34" charset="0"/>
              <a:buChar char="•"/>
            </a:pPr>
            <a:r>
              <a:rPr lang="en-GB" sz="2000" dirty="0">
                <a:solidFill>
                  <a:srgbClr val="636363"/>
                </a:solidFill>
              </a:rPr>
              <a:t>More older than younger respondents stated that they have been bullied or harassed in the past 12 months.</a:t>
            </a:r>
          </a:p>
          <a:p>
            <a:pPr marL="347220" lvl="1" indent="-342900" rtl="0">
              <a:buFont typeface="Arial" panose="020B0604020202020204" pitchFamily="34" charset="0"/>
              <a:buChar char="•"/>
            </a:pPr>
            <a:r>
              <a:rPr lang="en-GB" sz="2000" dirty="0">
                <a:solidFill>
                  <a:srgbClr val="636363"/>
                </a:solidFill>
              </a:rPr>
              <a:t>15 % of the 50-59 age group stated that they have been subjected to bullying or harassment, which is higher than the other age groups and significantly more often than the average. </a:t>
            </a:r>
          </a:p>
          <a:p>
            <a:pPr lvl="1" rtl="0"/>
            <a:endParaRPr lang="nb-NO" sz="2000" dirty="0">
              <a:solidFill>
                <a:srgbClr val="636363"/>
              </a:solidFill>
            </a:endParaRPr>
          </a:p>
          <a:p>
            <a:pPr lvl="1" rtl="0"/>
            <a:endParaRPr lang="en-GB" sz="2000" dirty="0">
              <a:solidFill>
                <a:srgbClr val="636363"/>
              </a:solidFill>
            </a:endParaRPr>
          </a:p>
        </p:txBody>
      </p:sp>
      <p:cxnSp>
        <p:nvCxnSpPr>
          <p:cNvPr id="17" name="Straight Connector 16">
            <a:extLst>
              <a:ext uri="{FF2B5EF4-FFF2-40B4-BE49-F238E27FC236}">
                <a16:creationId xmlns:a16="http://schemas.microsoft.com/office/drawing/2014/main" id="{9A8E248A-3CFC-4104-958B-5D52D7BB4733}"/>
              </a:ext>
            </a:extLst>
          </p:cNvPr>
          <p:cNvCxnSpPr>
            <a:cxnSpLocks/>
          </p:cNvCxnSpPr>
          <p:nvPr/>
        </p:nvCxnSpPr>
        <p:spPr>
          <a:xfrm flipV="1">
            <a:off x="4734711" y="1359774"/>
            <a:ext cx="2369540" cy="1"/>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A36A933E-41DB-4720-BFC2-ECF2D7AB0567}"/>
              </a:ext>
            </a:extLst>
          </p:cNvPr>
          <p:cNvSpPr txBox="1"/>
          <p:nvPr/>
        </p:nvSpPr>
        <p:spPr>
          <a:xfrm>
            <a:off x="4734710" y="994751"/>
            <a:ext cx="2369541" cy="336572"/>
          </a:xfrm>
          <a:prstGeom prst="rect">
            <a:avLst/>
          </a:prstGeom>
        </p:spPr>
        <p:txBody>
          <a:bodyPr vert="horz" wrap="square" lIns="0" tIns="0" rIns="0" bIns="0" rtlCol="0">
            <a:normAutofit/>
          </a:bodyPr>
          <a:lstStyle/>
          <a:p>
            <a:pPr algn="ctr" defTabSz="1232175" rtl="0">
              <a:defRPr/>
            </a:pPr>
            <a:r>
              <a:rPr lang="en-GB">
                <a:solidFill>
                  <a:schemeClr val="tx1">
                    <a:lumMod val="75000"/>
                    <a:lumOff val="25000"/>
                  </a:schemeClr>
                </a:solidFill>
              </a:rPr>
              <a:t>Bullying and harassment</a:t>
            </a:r>
          </a:p>
        </p:txBody>
      </p:sp>
    </p:spTree>
    <p:extLst>
      <p:ext uri="{BB962C8B-B14F-4D97-AF65-F5344CB8AC3E}">
        <p14:creationId xmlns:p14="http://schemas.microsoft.com/office/powerpoint/2010/main" val="4233742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rtlCol="0">
            <a:normAutofit/>
          </a:bodyPr>
          <a:lstStyle/>
          <a:p>
            <a:pPr rtl="0"/>
            <a:r>
              <a:rPr lang="en-GB" sz="1600" b="1"/>
              <a:t>Summary </a:t>
            </a:r>
          </a:p>
          <a:p>
            <a:pPr rtl="0"/>
            <a:endParaRPr lang="nb-NO" sz="1600" b="1" dirty="0"/>
          </a:p>
        </p:txBody>
      </p:sp>
      <p:sp>
        <p:nvSpPr>
          <p:cNvPr id="11" name="Text Placeholder 10"/>
          <p:cNvSpPr>
            <a:spLocks noGrp="1"/>
          </p:cNvSpPr>
          <p:nvPr>
            <p:ph type="body" sz="quarter" idx="20"/>
          </p:nvPr>
        </p:nvSpPr>
        <p:spPr>
          <a:xfrm>
            <a:off x="3120261" y="1569049"/>
            <a:ext cx="5951478" cy="2706348"/>
          </a:xfrm>
        </p:spPr>
        <p:txBody>
          <a:bodyPr rtlCol="0">
            <a:noAutofit/>
          </a:bodyPr>
          <a:lstStyle/>
          <a:p>
            <a:pPr marL="347220" lvl="1" indent="-342900" rtl="0">
              <a:buFont typeface="Arial" panose="020B0604020202020204" pitchFamily="34" charset="0"/>
              <a:buChar char="•"/>
            </a:pPr>
            <a:r>
              <a:rPr lang="en-GB" sz="2000" dirty="0">
                <a:solidFill>
                  <a:srgbClr val="636363"/>
                </a:solidFill>
              </a:rPr>
              <a:t>Respondents over 50 years old:</a:t>
            </a:r>
          </a:p>
          <a:p>
            <a:pPr marL="591963" lvl="2" indent="-342900" rtl="0"/>
            <a:r>
              <a:rPr lang="en-GB" sz="2000" dirty="0">
                <a:solidFill>
                  <a:srgbClr val="636363"/>
                </a:solidFill>
              </a:rPr>
              <a:t>40.7 % of respondents </a:t>
            </a:r>
          </a:p>
          <a:p>
            <a:pPr marL="591963" lvl="2" indent="-342900" rtl="0"/>
            <a:r>
              <a:rPr lang="en-GB" sz="2000" dirty="0">
                <a:solidFill>
                  <a:srgbClr val="636363"/>
                </a:solidFill>
              </a:rPr>
              <a:t>44.3 % of reported bullying/harassment</a:t>
            </a:r>
          </a:p>
          <a:p>
            <a:pPr marL="347220" lvl="1" indent="-342900" rtl="0">
              <a:buFont typeface="Arial" panose="020B0604020202020204" pitchFamily="34" charset="0"/>
              <a:buChar char="•"/>
            </a:pPr>
            <a:r>
              <a:rPr lang="en-GB" sz="2000" dirty="0">
                <a:solidFill>
                  <a:srgbClr val="636363"/>
                </a:solidFill>
              </a:rPr>
              <a:t>Respondents under 50 years old:</a:t>
            </a:r>
          </a:p>
          <a:p>
            <a:pPr marL="591963" lvl="2" indent="-342900" rtl="0"/>
            <a:r>
              <a:rPr lang="en-GB" sz="2000" dirty="0">
                <a:solidFill>
                  <a:srgbClr val="636363"/>
                </a:solidFill>
              </a:rPr>
              <a:t>59 % of respondents</a:t>
            </a:r>
          </a:p>
          <a:p>
            <a:pPr marL="591963" lvl="2" indent="-342900" rtl="0"/>
            <a:r>
              <a:rPr lang="en-GB" sz="2000" dirty="0">
                <a:solidFill>
                  <a:srgbClr val="636363"/>
                </a:solidFill>
              </a:rPr>
              <a:t>55.6 % of bullying/harassment</a:t>
            </a:r>
          </a:p>
          <a:p>
            <a:pPr marL="347220" lvl="1" indent="-342900" rtl="0">
              <a:buFont typeface="Arial" panose="020B0604020202020204" pitchFamily="34" charset="0"/>
              <a:buChar char="•"/>
            </a:pPr>
            <a:endParaRPr lang="nb-NO" sz="2000" dirty="0">
              <a:solidFill>
                <a:srgbClr val="636363"/>
              </a:solidFill>
            </a:endParaRPr>
          </a:p>
          <a:p>
            <a:pPr lvl="1" rtl="0"/>
            <a:endParaRPr lang="nb-NO" sz="2000" dirty="0">
              <a:solidFill>
                <a:srgbClr val="636363"/>
              </a:solidFill>
            </a:endParaRPr>
          </a:p>
          <a:p>
            <a:pPr lvl="1" rtl="0"/>
            <a:endParaRPr lang="en-GB" sz="2000" dirty="0">
              <a:solidFill>
                <a:srgbClr val="636363"/>
              </a:solidFill>
            </a:endParaRPr>
          </a:p>
        </p:txBody>
      </p:sp>
      <p:cxnSp>
        <p:nvCxnSpPr>
          <p:cNvPr id="17" name="Straight Connector 16">
            <a:extLst>
              <a:ext uri="{FF2B5EF4-FFF2-40B4-BE49-F238E27FC236}">
                <a16:creationId xmlns:a16="http://schemas.microsoft.com/office/drawing/2014/main" id="{9A8E248A-3CFC-4104-958B-5D52D7BB4733}"/>
              </a:ext>
            </a:extLst>
          </p:cNvPr>
          <p:cNvCxnSpPr>
            <a:cxnSpLocks/>
          </p:cNvCxnSpPr>
          <p:nvPr/>
        </p:nvCxnSpPr>
        <p:spPr>
          <a:xfrm flipV="1">
            <a:off x="4734711" y="1359774"/>
            <a:ext cx="2369540" cy="1"/>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A36A933E-41DB-4720-BFC2-ECF2D7AB0567}"/>
              </a:ext>
            </a:extLst>
          </p:cNvPr>
          <p:cNvSpPr txBox="1"/>
          <p:nvPr/>
        </p:nvSpPr>
        <p:spPr>
          <a:xfrm>
            <a:off x="2931266" y="994751"/>
            <a:ext cx="5951478" cy="336572"/>
          </a:xfrm>
          <a:prstGeom prst="rect">
            <a:avLst/>
          </a:prstGeom>
        </p:spPr>
        <p:txBody>
          <a:bodyPr vert="horz" wrap="square" lIns="0" tIns="0" rIns="0" bIns="0" rtlCol="0">
            <a:normAutofit/>
          </a:bodyPr>
          <a:lstStyle/>
          <a:p>
            <a:pPr algn="ctr" defTabSz="1232175" rtl="0">
              <a:defRPr/>
            </a:pPr>
            <a:r>
              <a:rPr lang="en-GB">
                <a:solidFill>
                  <a:schemeClr val="tx1">
                    <a:lumMod val="75000"/>
                    <a:lumOff val="25000"/>
                  </a:schemeClr>
                </a:solidFill>
              </a:rPr>
              <a:t>Bullying and harassment – overrepresentation</a:t>
            </a:r>
          </a:p>
        </p:txBody>
      </p:sp>
    </p:spTree>
    <p:extLst>
      <p:ext uri="{BB962C8B-B14F-4D97-AF65-F5344CB8AC3E}">
        <p14:creationId xmlns:p14="http://schemas.microsoft.com/office/powerpoint/2010/main" val="2490257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rtlCol="0">
            <a:normAutofit/>
          </a:bodyPr>
          <a:lstStyle/>
          <a:p>
            <a:pPr rtl="0"/>
            <a:r>
              <a:rPr lang="en-GB" sz="1600" b="1"/>
              <a:t>Summary </a:t>
            </a:r>
          </a:p>
          <a:p>
            <a:pPr rtl="0"/>
            <a:endParaRPr lang="nb-NO" sz="1600" b="1" dirty="0"/>
          </a:p>
        </p:txBody>
      </p:sp>
      <p:sp>
        <p:nvSpPr>
          <p:cNvPr id="11" name="Text Placeholder 10"/>
          <p:cNvSpPr>
            <a:spLocks noGrp="1"/>
          </p:cNvSpPr>
          <p:nvPr>
            <p:ph type="body" sz="quarter" idx="20"/>
          </p:nvPr>
        </p:nvSpPr>
        <p:spPr>
          <a:xfrm>
            <a:off x="3120261" y="1569050"/>
            <a:ext cx="6139096" cy="2706348"/>
          </a:xfrm>
        </p:spPr>
        <p:txBody>
          <a:bodyPr rtlCol="0">
            <a:noAutofit/>
          </a:bodyPr>
          <a:lstStyle/>
          <a:p>
            <a:pPr marL="347220" lvl="1" indent="-342900" rtl="0">
              <a:buFont typeface="Arial" panose="020B0604020202020204" pitchFamily="34" charset="0"/>
              <a:buChar char="•"/>
              <a:defRPr/>
            </a:pPr>
            <a:r>
              <a:rPr lang="en-GB" sz="2000" dirty="0">
                <a:solidFill>
                  <a:srgbClr val="636363"/>
                </a:solidFill>
              </a:rPr>
              <a:t>299 respondents stated that they have been subjected to sexual harassment in their current position in the past 12 months. This represents 1.6 % of respondents. </a:t>
            </a:r>
          </a:p>
          <a:p>
            <a:pPr marL="347220" lvl="1" indent="-342900" rtl="0">
              <a:buFont typeface="Arial" panose="020B0604020202020204" pitchFamily="34" charset="0"/>
              <a:buChar char="•"/>
              <a:defRPr/>
            </a:pPr>
            <a:r>
              <a:rPr lang="en-GB" sz="2000" dirty="0">
                <a:solidFill>
                  <a:srgbClr val="636363"/>
                </a:solidFill>
              </a:rPr>
              <a:t>2.2 % of the women and 0.9 % of the men have been subjected to sexual harassment, and they are more often younger than older. </a:t>
            </a:r>
          </a:p>
          <a:p>
            <a:pPr marL="347220" lvl="1" indent="-342900" rtl="0">
              <a:buFont typeface="Arial" panose="020B0604020202020204" pitchFamily="34" charset="0"/>
              <a:buChar char="•"/>
              <a:defRPr/>
            </a:pPr>
            <a:r>
              <a:rPr lang="en-GB" sz="2000" dirty="0">
                <a:solidFill>
                  <a:srgbClr val="636363"/>
                </a:solidFill>
              </a:rPr>
              <a:t>PhD candidates/postgraduates/senior research fellows were the group that most often (in percentage) stated that they had been subjected to sexual harassment.</a:t>
            </a:r>
          </a:p>
          <a:p>
            <a:pPr marL="347220" lvl="1" indent="-342900" rtl="0">
              <a:buFont typeface="Arial" panose="020B0604020202020204" pitchFamily="34" charset="0"/>
              <a:buChar char="•"/>
            </a:pPr>
            <a:endParaRPr lang="nb-NO" sz="2000" dirty="0">
              <a:solidFill>
                <a:srgbClr val="636363"/>
              </a:solidFill>
            </a:endParaRPr>
          </a:p>
          <a:p>
            <a:pPr lvl="1" rtl="0"/>
            <a:endParaRPr lang="en-GB" sz="2000" dirty="0">
              <a:solidFill>
                <a:srgbClr val="636363"/>
              </a:solidFill>
            </a:endParaRPr>
          </a:p>
        </p:txBody>
      </p:sp>
      <p:cxnSp>
        <p:nvCxnSpPr>
          <p:cNvPr id="17" name="Straight Connector 16">
            <a:extLst>
              <a:ext uri="{FF2B5EF4-FFF2-40B4-BE49-F238E27FC236}">
                <a16:creationId xmlns:a16="http://schemas.microsoft.com/office/drawing/2014/main" id="{9A8E248A-3CFC-4104-958B-5D52D7BB4733}"/>
              </a:ext>
            </a:extLst>
          </p:cNvPr>
          <p:cNvCxnSpPr>
            <a:cxnSpLocks/>
          </p:cNvCxnSpPr>
          <p:nvPr/>
        </p:nvCxnSpPr>
        <p:spPr>
          <a:xfrm flipV="1">
            <a:off x="4734711" y="1359774"/>
            <a:ext cx="2369540" cy="1"/>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A36A933E-41DB-4720-BFC2-ECF2D7AB0567}"/>
              </a:ext>
            </a:extLst>
          </p:cNvPr>
          <p:cNvSpPr txBox="1"/>
          <p:nvPr/>
        </p:nvSpPr>
        <p:spPr>
          <a:xfrm>
            <a:off x="4734710" y="994751"/>
            <a:ext cx="2369541" cy="336572"/>
          </a:xfrm>
          <a:prstGeom prst="rect">
            <a:avLst/>
          </a:prstGeom>
        </p:spPr>
        <p:txBody>
          <a:bodyPr vert="horz" wrap="square" lIns="0" tIns="0" rIns="0" bIns="0" rtlCol="0">
            <a:normAutofit/>
          </a:bodyPr>
          <a:lstStyle/>
          <a:p>
            <a:pPr algn="ctr" defTabSz="1232175" rtl="0">
              <a:defRPr/>
            </a:pPr>
            <a:r>
              <a:rPr lang="en-GB">
                <a:solidFill>
                  <a:schemeClr val="tx1">
                    <a:lumMod val="75000"/>
                    <a:lumOff val="25000"/>
                  </a:schemeClr>
                </a:solidFill>
              </a:rPr>
              <a:t>Sexual harassment</a:t>
            </a:r>
          </a:p>
        </p:txBody>
      </p:sp>
    </p:spTree>
    <p:extLst>
      <p:ext uri="{BB962C8B-B14F-4D97-AF65-F5344CB8AC3E}">
        <p14:creationId xmlns:p14="http://schemas.microsoft.com/office/powerpoint/2010/main" val="2812998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rtlCol="0">
            <a:normAutofit/>
          </a:bodyPr>
          <a:lstStyle/>
          <a:p>
            <a:pPr rtl="0"/>
            <a:r>
              <a:rPr lang="en-GB" sz="1600" b="1"/>
              <a:t>Summary </a:t>
            </a:r>
          </a:p>
          <a:p>
            <a:pPr rtl="0"/>
            <a:endParaRPr lang="nb-NO" sz="1600" b="1" dirty="0"/>
          </a:p>
        </p:txBody>
      </p:sp>
      <p:sp>
        <p:nvSpPr>
          <p:cNvPr id="11" name="Text Placeholder 10"/>
          <p:cNvSpPr>
            <a:spLocks noGrp="1"/>
          </p:cNvSpPr>
          <p:nvPr>
            <p:ph type="body" sz="quarter" idx="20"/>
          </p:nvPr>
        </p:nvSpPr>
        <p:spPr>
          <a:xfrm>
            <a:off x="3120261" y="1569050"/>
            <a:ext cx="6139096" cy="2706348"/>
          </a:xfrm>
        </p:spPr>
        <p:txBody>
          <a:bodyPr rtlCol="0">
            <a:noAutofit/>
          </a:bodyPr>
          <a:lstStyle/>
          <a:p>
            <a:pPr marL="347220" lvl="1" indent="-342900" rtl="0">
              <a:buFont typeface="Arial" panose="020B0604020202020204" pitchFamily="34" charset="0"/>
              <a:buChar char="•"/>
              <a:defRPr/>
            </a:pPr>
            <a:r>
              <a:rPr lang="en-GB" sz="2000" dirty="0">
                <a:solidFill>
                  <a:srgbClr val="636363"/>
                </a:solidFill>
              </a:rPr>
              <a:t>Female respondents: </a:t>
            </a:r>
          </a:p>
          <a:p>
            <a:pPr marL="591963" lvl="2" indent="-342900" rtl="0">
              <a:defRPr/>
            </a:pPr>
            <a:r>
              <a:rPr lang="en-GB" sz="2000" dirty="0">
                <a:solidFill>
                  <a:srgbClr val="636363"/>
                </a:solidFill>
              </a:rPr>
              <a:t>60 % of respondents</a:t>
            </a:r>
          </a:p>
          <a:p>
            <a:pPr marL="591963" lvl="2" indent="-342900" rtl="0">
              <a:defRPr/>
            </a:pPr>
            <a:r>
              <a:rPr lang="en-GB" sz="2000" dirty="0">
                <a:solidFill>
                  <a:srgbClr val="636363"/>
                </a:solidFill>
              </a:rPr>
              <a:t>78.9 % of reported sexual harassment</a:t>
            </a:r>
          </a:p>
          <a:p>
            <a:pPr marL="347220" lvl="1" indent="-342900" rtl="0">
              <a:buFont typeface="Arial" panose="020B0604020202020204" pitchFamily="34" charset="0"/>
              <a:buChar char="•"/>
              <a:defRPr/>
            </a:pPr>
            <a:r>
              <a:rPr lang="en-GB" sz="2000" dirty="0">
                <a:solidFill>
                  <a:srgbClr val="636363"/>
                </a:solidFill>
              </a:rPr>
              <a:t>Respondents under 40 years old: </a:t>
            </a:r>
          </a:p>
          <a:p>
            <a:pPr marL="591963" lvl="2" indent="-342900" rtl="0">
              <a:defRPr/>
            </a:pPr>
            <a:r>
              <a:rPr lang="en-GB" sz="2000" dirty="0">
                <a:solidFill>
                  <a:srgbClr val="636363"/>
                </a:solidFill>
              </a:rPr>
              <a:t>30.5 % of respondents</a:t>
            </a:r>
          </a:p>
          <a:p>
            <a:pPr marL="591963" lvl="2" indent="-342900" rtl="0">
              <a:defRPr/>
            </a:pPr>
            <a:r>
              <a:rPr lang="en-GB" sz="2000" dirty="0">
                <a:solidFill>
                  <a:srgbClr val="636363"/>
                </a:solidFill>
              </a:rPr>
              <a:t>51.2 % of reported sexual harassment</a:t>
            </a:r>
          </a:p>
          <a:p>
            <a:pPr marL="347220" lvl="1" indent="-342900" rtl="0">
              <a:buFont typeface="Arial" panose="020B0604020202020204" pitchFamily="34" charset="0"/>
              <a:buChar char="•"/>
              <a:defRPr/>
            </a:pPr>
            <a:r>
              <a:rPr lang="en-GB" sz="2000" dirty="0">
                <a:solidFill>
                  <a:srgbClr val="636363"/>
                </a:solidFill>
              </a:rPr>
              <a:t>PhD candidates/postgraduates/senior research fellows: </a:t>
            </a:r>
          </a:p>
          <a:p>
            <a:pPr marL="591963" lvl="2" indent="-342900" rtl="0">
              <a:defRPr/>
            </a:pPr>
            <a:r>
              <a:rPr lang="en-GB" sz="2000" dirty="0">
                <a:solidFill>
                  <a:srgbClr val="636363"/>
                </a:solidFill>
              </a:rPr>
              <a:t>12.5 % of respondents</a:t>
            </a:r>
          </a:p>
          <a:p>
            <a:pPr marL="591963" lvl="2" indent="-342900" rtl="0">
              <a:defRPr/>
            </a:pPr>
            <a:r>
              <a:rPr lang="en-GB" sz="2000" dirty="0">
                <a:solidFill>
                  <a:srgbClr val="636363"/>
                </a:solidFill>
              </a:rPr>
              <a:t>23.1 % of reported sexual harassment</a:t>
            </a:r>
          </a:p>
          <a:p>
            <a:pPr lvl="1" rtl="0"/>
            <a:endParaRPr lang="en-GB" sz="2000" dirty="0">
              <a:solidFill>
                <a:srgbClr val="636363"/>
              </a:solidFill>
            </a:endParaRPr>
          </a:p>
        </p:txBody>
      </p:sp>
      <p:cxnSp>
        <p:nvCxnSpPr>
          <p:cNvPr id="17" name="Straight Connector 16">
            <a:extLst>
              <a:ext uri="{FF2B5EF4-FFF2-40B4-BE49-F238E27FC236}">
                <a16:creationId xmlns:a16="http://schemas.microsoft.com/office/drawing/2014/main" id="{9A8E248A-3CFC-4104-958B-5D52D7BB4733}"/>
              </a:ext>
            </a:extLst>
          </p:cNvPr>
          <p:cNvCxnSpPr>
            <a:cxnSpLocks/>
          </p:cNvCxnSpPr>
          <p:nvPr/>
        </p:nvCxnSpPr>
        <p:spPr>
          <a:xfrm flipV="1">
            <a:off x="4734711" y="1359774"/>
            <a:ext cx="2369540" cy="1"/>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A36A933E-41DB-4720-BFC2-ECF2D7AB0567}"/>
              </a:ext>
            </a:extLst>
          </p:cNvPr>
          <p:cNvSpPr txBox="1"/>
          <p:nvPr/>
        </p:nvSpPr>
        <p:spPr>
          <a:xfrm>
            <a:off x="3120262" y="994751"/>
            <a:ext cx="5594530" cy="336572"/>
          </a:xfrm>
          <a:prstGeom prst="rect">
            <a:avLst/>
          </a:prstGeom>
        </p:spPr>
        <p:txBody>
          <a:bodyPr vert="horz" wrap="square" lIns="0" tIns="0" rIns="0" bIns="0" rtlCol="0">
            <a:normAutofit/>
          </a:bodyPr>
          <a:lstStyle/>
          <a:p>
            <a:pPr algn="ctr" defTabSz="1232175" rtl="0">
              <a:defRPr/>
            </a:pPr>
            <a:r>
              <a:rPr lang="en-GB">
                <a:solidFill>
                  <a:schemeClr val="tx1">
                    <a:lumMod val="75000"/>
                    <a:lumOff val="25000"/>
                  </a:schemeClr>
                </a:solidFill>
              </a:rPr>
              <a:t>Sexual harassment – overrepresentation</a:t>
            </a:r>
          </a:p>
        </p:txBody>
      </p:sp>
    </p:spTree>
    <p:extLst>
      <p:ext uri="{BB962C8B-B14F-4D97-AF65-F5344CB8AC3E}">
        <p14:creationId xmlns:p14="http://schemas.microsoft.com/office/powerpoint/2010/main" val="1116780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rtlCol="0">
            <a:normAutofit/>
          </a:bodyPr>
          <a:lstStyle/>
          <a:p>
            <a:pPr rtl="0"/>
            <a:r>
              <a:rPr lang="en-GB" sz="1600" b="1"/>
              <a:t>Summary </a:t>
            </a:r>
          </a:p>
          <a:p>
            <a:pPr rtl="0"/>
            <a:endParaRPr lang="nb-NO" sz="1600" b="1" dirty="0"/>
          </a:p>
        </p:txBody>
      </p:sp>
      <p:sp>
        <p:nvSpPr>
          <p:cNvPr id="11" name="Text Placeholder 10"/>
          <p:cNvSpPr>
            <a:spLocks noGrp="1"/>
          </p:cNvSpPr>
          <p:nvPr>
            <p:ph type="body" sz="quarter" idx="20"/>
          </p:nvPr>
        </p:nvSpPr>
        <p:spPr>
          <a:xfrm>
            <a:off x="3120261" y="2075825"/>
            <a:ext cx="6139096" cy="2749551"/>
          </a:xfrm>
        </p:spPr>
        <p:txBody>
          <a:bodyPr rtlCol="0">
            <a:noAutofit/>
          </a:bodyPr>
          <a:lstStyle/>
          <a:p>
            <a:pPr lvl="1" rtl="0"/>
            <a:r>
              <a:rPr lang="en-GB" sz="2000">
                <a:solidFill>
                  <a:srgbClr val="636363"/>
                </a:solidFill>
              </a:rPr>
              <a:t>The question concerning sexual assault was formulated as follows: </a:t>
            </a:r>
          </a:p>
          <a:p>
            <a:pPr lvl="2" indent="0" rtl="0">
              <a:buNone/>
            </a:pPr>
            <a:r>
              <a:rPr lang="en-GB" sz="1800" i="1" kern="0">
                <a:solidFill>
                  <a:schemeClr val="tx1">
                    <a:lumMod val="90000"/>
                    <a:lumOff val="10000"/>
                  </a:schemeClr>
                </a:solidFill>
              </a:rPr>
              <a:t>Have you in the past 12 months, in your current employment, been subjected to a situation where someone had sexual intercourse with you through the use of force, or have you felt compelled, threatened or pressured into having sexual intercourse?</a:t>
            </a:r>
          </a:p>
          <a:p>
            <a:pPr marL="0" lvl="1" rtl="0"/>
            <a:r>
              <a:rPr lang="en-GB" sz="2000">
                <a:solidFill>
                  <a:schemeClr val="tx1">
                    <a:lumMod val="75000"/>
                    <a:lumOff val="25000"/>
                  </a:schemeClr>
                </a:solidFill>
              </a:rPr>
              <a:t>The wording of the question is similar to sections 291(a)-291(c) of the Penal Code which deals with rape.</a:t>
            </a:r>
            <a:endParaRPr lang="nb-NO" sz="2000" i="1" kern="0" dirty="0">
              <a:solidFill>
                <a:srgbClr val="222223"/>
              </a:solidFill>
            </a:endParaRPr>
          </a:p>
        </p:txBody>
      </p:sp>
      <p:cxnSp>
        <p:nvCxnSpPr>
          <p:cNvPr id="17" name="Straight Connector 16">
            <a:extLst>
              <a:ext uri="{FF2B5EF4-FFF2-40B4-BE49-F238E27FC236}">
                <a16:creationId xmlns:a16="http://schemas.microsoft.com/office/drawing/2014/main" id="{9A8E248A-3CFC-4104-958B-5D52D7BB4733}"/>
              </a:ext>
            </a:extLst>
          </p:cNvPr>
          <p:cNvCxnSpPr>
            <a:cxnSpLocks/>
          </p:cNvCxnSpPr>
          <p:nvPr/>
        </p:nvCxnSpPr>
        <p:spPr>
          <a:xfrm flipV="1">
            <a:off x="4734711" y="1359774"/>
            <a:ext cx="2369540" cy="1"/>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A36A933E-41DB-4720-BFC2-ECF2D7AB0567}"/>
              </a:ext>
            </a:extLst>
          </p:cNvPr>
          <p:cNvSpPr txBox="1"/>
          <p:nvPr/>
        </p:nvSpPr>
        <p:spPr>
          <a:xfrm>
            <a:off x="4734710" y="994751"/>
            <a:ext cx="2369541" cy="336572"/>
          </a:xfrm>
          <a:prstGeom prst="rect">
            <a:avLst/>
          </a:prstGeom>
        </p:spPr>
        <p:txBody>
          <a:bodyPr vert="horz" wrap="square" lIns="0" tIns="0" rIns="0" bIns="0" rtlCol="0">
            <a:normAutofit/>
          </a:bodyPr>
          <a:lstStyle/>
          <a:p>
            <a:pPr algn="ctr" defTabSz="1232175" rtl="0">
              <a:defRPr/>
            </a:pPr>
            <a:r>
              <a:rPr lang="en-GB">
                <a:solidFill>
                  <a:schemeClr val="tx1">
                    <a:lumMod val="75000"/>
                    <a:lumOff val="25000"/>
                  </a:schemeClr>
                </a:solidFill>
              </a:rPr>
              <a:t>Sexual assault</a:t>
            </a:r>
          </a:p>
        </p:txBody>
      </p:sp>
    </p:spTree>
    <p:extLst>
      <p:ext uri="{BB962C8B-B14F-4D97-AF65-F5344CB8AC3E}">
        <p14:creationId xmlns:p14="http://schemas.microsoft.com/office/powerpoint/2010/main" val="3357839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rtlCol="0">
            <a:normAutofit/>
          </a:bodyPr>
          <a:lstStyle/>
          <a:p>
            <a:pPr rtl="0"/>
            <a:r>
              <a:rPr lang="en-GB" sz="1600" b="1"/>
              <a:t>Summary </a:t>
            </a:r>
          </a:p>
          <a:p>
            <a:pPr rtl="0"/>
            <a:endParaRPr lang="nb-NO" sz="1600" b="1" dirty="0"/>
          </a:p>
        </p:txBody>
      </p:sp>
      <p:sp>
        <p:nvSpPr>
          <p:cNvPr id="11" name="Text Placeholder 10"/>
          <p:cNvSpPr>
            <a:spLocks noGrp="1"/>
          </p:cNvSpPr>
          <p:nvPr>
            <p:ph type="body" sz="quarter" idx="20"/>
          </p:nvPr>
        </p:nvSpPr>
        <p:spPr>
          <a:xfrm>
            <a:off x="3120261" y="1558033"/>
            <a:ext cx="5951478" cy="2706348"/>
          </a:xfrm>
        </p:spPr>
        <p:txBody>
          <a:bodyPr rtlCol="0">
            <a:noAutofit/>
          </a:bodyPr>
          <a:lstStyle/>
          <a:p>
            <a:pPr marL="347220" lvl="1" indent="-342900" rtl="0">
              <a:buFont typeface="Arial" panose="020B0604020202020204" pitchFamily="34" charset="0"/>
              <a:buChar char="•"/>
            </a:pPr>
            <a:r>
              <a:rPr lang="en-GB" sz="2000">
                <a:solidFill>
                  <a:srgbClr val="636363"/>
                </a:solidFill>
              </a:rPr>
              <a:t>The survey registered 18 cases of sexual assault in connection with respondents’ employment in the past 12 months. </a:t>
            </a:r>
          </a:p>
          <a:p>
            <a:pPr marL="347220" lvl="1" indent="-342900" rtl="0">
              <a:buFont typeface="Arial" panose="020B0604020202020204" pitchFamily="34" charset="0"/>
              <a:buChar char="•"/>
            </a:pPr>
            <a:r>
              <a:rPr lang="en-GB" sz="2000">
                <a:solidFill>
                  <a:srgbClr val="636363"/>
                </a:solidFill>
              </a:rPr>
              <a:t>A further 35 respondents stated </a:t>
            </a:r>
            <a:r>
              <a:rPr lang="en-GB" sz="2000" i="1">
                <a:solidFill>
                  <a:srgbClr val="636363"/>
                </a:solidFill>
              </a:rPr>
              <a:t>don’t know/not sure</a:t>
            </a:r>
            <a:r>
              <a:rPr lang="en-GB" sz="2000">
                <a:solidFill>
                  <a:srgbClr val="636363"/>
                </a:solidFill>
              </a:rPr>
              <a:t>, which indicates that they have been subjected to an incident that they are not sure matches the description in the questionnaire. </a:t>
            </a:r>
          </a:p>
          <a:p>
            <a:pPr marL="347220" lvl="1" indent="-342900" rtl="0">
              <a:buFont typeface="Arial" panose="020B0604020202020204" pitchFamily="34" charset="0"/>
              <a:buChar char="•"/>
            </a:pPr>
            <a:r>
              <a:rPr lang="en-GB" sz="2000">
                <a:solidFill>
                  <a:srgbClr val="636363"/>
                </a:solidFill>
              </a:rPr>
              <a:t>PhD candidates/postgraduates/senior research fellows stated more often than other groups that they had been subjected to sexual assault.</a:t>
            </a:r>
          </a:p>
        </p:txBody>
      </p:sp>
      <p:cxnSp>
        <p:nvCxnSpPr>
          <p:cNvPr id="17" name="Straight Connector 16">
            <a:extLst>
              <a:ext uri="{FF2B5EF4-FFF2-40B4-BE49-F238E27FC236}">
                <a16:creationId xmlns:a16="http://schemas.microsoft.com/office/drawing/2014/main" id="{9A8E248A-3CFC-4104-958B-5D52D7BB4733}"/>
              </a:ext>
            </a:extLst>
          </p:cNvPr>
          <p:cNvCxnSpPr>
            <a:cxnSpLocks/>
          </p:cNvCxnSpPr>
          <p:nvPr/>
        </p:nvCxnSpPr>
        <p:spPr>
          <a:xfrm flipV="1">
            <a:off x="4734711" y="1359774"/>
            <a:ext cx="2369540" cy="1"/>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A36A933E-41DB-4720-BFC2-ECF2D7AB0567}"/>
              </a:ext>
            </a:extLst>
          </p:cNvPr>
          <p:cNvSpPr txBox="1"/>
          <p:nvPr/>
        </p:nvSpPr>
        <p:spPr>
          <a:xfrm>
            <a:off x="3554171" y="993230"/>
            <a:ext cx="4730620" cy="336572"/>
          </a:xfrm>
          <a:prstGeom prst="rect">
            <a:avLst/>
          </a:prstGeom>
        </p:spPr>
        <p:txBody>
          <a:bodyPr vert="horz" wrap="square" lIns="0" tIns="0" rIns="0" bIns="0" rtlCol="0">
            <a:normAutofit/>
          </a:bodyPr>
          <a:lstStyle/>
          <a:p>
            <a:pPr algn="ctr" defTabSz="1232175" rtl="0">
              <a:defRPr/>
            </a:pPr>
            <a:r>
              <a:rPr lang="en-GB">
                <a:solidFill>
                  <a:schemeClr val="tx1">
                    <a:lumMod val="75000"/>
                    <a:lumOff val="25000"/>
                  </a:schemeClr>
                </a:solidFill>
              </a:rPr>
              <a:t>Sexual assault</a:t>
            </a:r>
          </a:p>
        </p:txBody>
      </p:sp>
    </p:spTree>
    <p:extLst>
      <p:ext uri="{BB962C8B-B14F-4D97-AF65-F5344CB8AC3E}">
        <p14:creationId xmlns:p14="http://schemas.microsoft.com/office/powerpoint/2010/main" val="4076527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rtlCol="0">
            <a:normAutofit/>
          </a:bodyPr>
          <a:lstStyle/>
          <a:p>
            <a:pPr rtl="0"/>
            <a:r>
              <a:rPr lang="en-GB" sz="1600" b="1"/>
              <a:t>Summary </a:t>
            </a:r>
          </a:p>
          <a:p>
            <a:pPr rtl="0"/>
            <a:endParaRPr lang="nb-NO" sz="1600" b="1" dirty="0"/>
          </a:p>
        </p:txBody>
      </p:sp>
      <p:sp>
        <p:nvSpPr>
          <p:cNvPr id="11" name="Text Placeholder 10"/>
          <p:cNvSpPr>
            <a:spLocks noGrp="1"/>
          </p:cNvSpPr>
          <p:nvPr>
            <p:ph type="body" sz="quarter" idx="20"/>
          </p:nvPr>
        </p:nvSpPr>
        <p:spPr>
          <a:xfrm>
            <a:off x="3120261" y="1558033"/>
            <a:ext cx="5951478" cy="2706348"/>
          </a:xfrm>
        </p:spPr>
        <p:txBody>
          <a:bodyPr rtlCol="0">
            <a:noAutofit/>
          </a:bodyPr>
          <a:lstStyle/>
          <a:p>
            <a:pPr marL="347220" lvl="1" indent="-342900" rtl="0">
              <a:buFont typeface="Arial" panose="020B0604020202020204" pitchFamily="34" charset="0"/>
              <a:buChar char="•"/>
            </a:pPr>
            <a:r>
              <a:rPr lang="en-GB" sz="2000" dirty="0">
                <a:solidFill>
                  <a:srgbClr val="636363"/>
                </a:solidFill>
              </a:rPr>
              <a:t>PhD candidates/postgraduates/senior research fellows:</a:t>
            </a:r>
          </a:p>
          <a:p>
            <a:pPr marL="591963" lvl="2" indent="-342900" rtl="0"/>
            <a:r>
              <a:rPr lang="en-GB" sz="2000" dirty="0">
                <a:solidFill>
                  <a:srgbClr val="636363"/>
                </a:solidFill>
              </a:rPr>
              <a:t>12.5 % of respondents</a:t>
            </a:r>
          </a:p>
          <a:p>
            <a:pPr marL="591963" lvl="2" indent="-342900" rtl="0"/>
            <a:r>
              <a:rPr lang="en-GB" sz="2000" dirty="0">
                <a:solidFill>
                  <a:srgbClr val="636363"/>
                </a:solidFill>
              </a:rPr>
              <a:t>39 % of reported assaults (7 out of 18 cases).</a:t>
            </a:r>
          </a:p>
          <a:p>
            <a:pPr marL="347220" lvl="1" indent="-342900" rtl="0">
              <a:buFont typeface="Arial" panose="020B0604020202020204" pitchFamily="34" charset="0"/>
              <a:buChar char="•"/>
            </a:pPr>
            <a:r>
              <a:rPr lang="en-GB" sz="2000" dirty="0">
                <a:solidFill>
                  <a:srgbClr val="636363"/>
                </a:solidFill>
              </a:rPr>
              <a:t>They are strongly overrepresented. </a:t>
            </a:r>
          </a:p>
          <a:p>
            <a:pPr marL="347220" lvl="1" indent="-342900" rtl="0">
              <a:buFont typeface="Arial" panose="020B0604020202020204" pitchFamily="34" charset="0"/>
              <a:buChar char="•"/>
            </a:pPr>
            <a:endParaRPr lang="nb-NO" sz="2000" dirty="0">
              <a:solidFill>
                <a:srgbClr val="636363"/>
              </a:solidFill>
            </a:endParaRPr>
          </a:p>
        </p:txBody>
      </p:sp>
      <p:cxnSp>
        <p:nvCxnSpPr>
          <p:cNvPr id="17" name="Straight Connector 16">
            <a:extLst>
              <a:ext uri="{FF2B5EF4-FFF2-40B4-BE49-F238E27FC236}">
                <a16:creationId xmlns:a16="http://schemas.microsoft.com/office/drawing/2014/main" id="{9A8E248A-3CFC-4104-958B-5D52D7BB4733}"/>
              </a:ext>
            </a:extLst>
          </p:cNvPr>
          <p:cNvCxnSpPr>
            <a:cxnSpLocks/>
          </p:cNvCxnSpPr>
          <p:nvPr/>
        </p:nvCxnSpPr>
        <p:spPr>
          <a:xfrm flipV="1">
            <a:off x="4734711" y="1359774"/>
            <a:ext cx="2369540" cy="1"/>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A36A933E-41DB-4720-BFC2-ECF2D7AB0567}"/>
              </a:ext>
            </a:extLst>
          </p:cNvPr>
          <p:cNvSpPr txBox="1"/>
          <p:nvPr/>
        </p:nvSpPr>
        <p:spPr>
          <a:xfrm>
            <a:off x="3564294" y="994751"/>
            <a:ext cx="4711959" cy="336572"/>
          </a:xfrm>
          <a:prstGeom prst="rect">
            <a:avLst/>
          </a:prstGeom>
        </p:spPr>
        <p:txBody>
          <a:bodyPr vert="horz" wrap="square" lIns="0" tIns="0" rIns="0" bIns="0" rtlCol="0">
            <a:normAutofit/>
          </a:bodyPr>
          <a:lstStyle/>
          <a:p>
            <a:pPr algn="ctr" defTabSz="1232175" rtl="0">
              <a:defRPr/>
            </a:pPr>
            <a:r>
              <a:rPr lang="en-GB">
                <a:solidFill>
                  <a:schemeClr val="tx1">
                    <a:lumMod val="75000"/>
                    <a:lumOff val="25000"/>
                  </a:schemeClr>
                </a:solidFill>
              </a:rPr>
              <a:t>Sexual assault – overrepresentation</a:t>
            </a:r>
          </a:p>
        </p:txBody>
      </p:sp>
    </p:spTree>
    <p:extLst>
      <p:ext uri="{BB962C8B-B14F-4D97-AF65-F5344CB8AC3E}">
        <p14:creationId xmlns:p14="http://schemas.microsoft.com/office/powerpoint/2010/main" val="1610185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8845CFD-6EA0-4F66-9B02-4248D121C0BF}"/>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7816" b="7816"/>
          <a:stretch>
            <a:fillRect/>
          </a:stretch>
        </p:blipFill>
        <p:spPr/>
      </p:pic>
      <p:sp>
        <p:nvSpPr>
          <p:cNvPr id="16" name="TextBox 15"/>
          <p:cNvSpPr txBox="1"/>
          <p:nvPr/>
        </p:nvSpPr>
        <p:spPr>
          <a:xfrm>
            <a:off x="319512" y="6249103"/>
            <a:ext cx="409584" cy="317340"/>
          </a:xfrm>
          <a:prstGeom prst="rect">
            <a:avLst/>
          </a:prstGeom>
        </p:spPr>
        <p:txBody>
          <a:bodyPr vert="horz" wrap="none" lIns="0" tIns="0" rIns="0" bIns="0" rtlCol="0" anchor="b">
            <a:normAutofit/>
          </a:bodyPr>
          <a:lstStyle/>
          <a:p>
            <a:pPr defTabSz="1232345" rtl="0">
              <a:lnSpc>
                <a:spcPct val="85000"/>
              </a:lnSpc>
              <a:spcBef>
                <a:spcPts val="272"/>
              </a:spcBef>
            </a:pPr>
            <a:fld id="{01990C03-C3A3-48FE-AF6D-3AE397C89625}" type="slidenum">
              <a:rPr lang="en-GB" sz="1067">
                <a:solidFill>
                  <a:schemeClr val="bg1"/>
                </a:solidFill>
              </a:rPr>
              <a:pPr defTabSz="1232345">
                <a:lnSpc>
                  <a:spcPct val="85000"/>
                </a:lnSpc>
                <a:spcBef>
                  <a:spcPts val="272"/>
                </a:spcBef>
              </a:pPr>
              <a:t>3</a:t>
            </a:fld>
            <a:endParaRPr lang="en-GB" sz="1067" dirty="0">
              <a:solidFill>
                <a:schemeClr val="bg1"/>
              </a:solidFill>
            </a:endParaRPr>
          </a:p>
        </p:txBody>
      </p:sp>
      <p:sp>
        <p:nvSpPr>
          <p:cNvPr id="17" name="TextBox 16"/>
          <p:cNvSpPr txBox="1"/>
          <p:nvPr/>
        </p:nvSpPr>
        <p:spPr>
          <a:xfrm>
            <a:off x="839648" y="6341234"/>
            <a:ext cx="921563" cy="225209"/>
          </a:xfrm>
          <a:prstGeom prst="rect">
            <a:avLst/>
          </a:prstGeom>
        </p:spPr>
        <p:txBody>
          <a:bodyPr vert="horz" wrap="none" lIns="0" tIns="0" rIns="0" bIns="0" rtlCol="0" anchor="b">
            <a:normAutofit/>
          </a:bodyPr>
          <a:lstStyle/>
          <a:p>
            <a:pPr defTabSz="1232345" rtl="0">
              <a:lnSpc>
                <a:spcPct val="85000"/>
              </a:lnSpc>
              <a:spcBef>
                <a:spcPts val="272"/>
              </a:spcBef>
              <a:defRPr/>
            </a:pPr>
            <a:r>
              <a:rPr lang="en-GB" sz="1067">
                <a:solidFill>
                  <a:schemeClr val="bg1"/>
                </a:solidFill>
              </a:rPr>
              <a:t>© 2019 Ipsos.</a:t>
            </a:r>
            <a:endParaRPr lang="en-GB" sz="1600" dirty="0">
              <a:solidFill>
                <a:schemeClr val="bg1"/>
              </a:solidFill>
            </a:endParaRPr>
          </a:p>
        </p:txBody>
      </p:sp>
      <p:sp>
        <p:nvSpPr>
          <p:cNvPr id="7" name="Rectangle 6">
            <a:extLst>
              <a:ext uri="{FF2B5EF4-FFF2-40B4-BE49-F238E27FC236}">
                <a16:creationId xmlns:a16="http://schemas.microsoft.com/office/drawing/2014/main" id="{490C77C6-DEFA-4F3D-83ED-1C4DAECA3F50}"/>
              </a:ext>
            </a:extLst>
          </p:cNvPr>
          <p:cNvSpPr/>
          <p:nvPr/>
        </p:nvSpPr>
        <p:spPr>
          <a:xfrm>
            <a:off x="0" y="4471107"/>
            <a:ext cx="5906813" cy="1051035"/>
          </a:xfrm>
          <a:prstGeom prst="rect">
            <a:avLst/>
          </a:prstGeom>
          <a:solidFill>
            <a:srgbClr val="131532"/>
          </a:solidFill>
          <a:ln>
            <a:noFill/>
          </a:ln>
        </p:spPr>
        <p:style>
          <a:lnRef idx="2">
            <a:schemeClr val="accent1">
              <a:shade val="50000"/>
            </a:schemeClr>
          </a:lnRef>
          <a:fillRef idx="1">
            <a:schemeClr val="accent1"/>
          </a:fillRef>
          <a:effectRef idx="0">
            <a:schemeClr val="accent1"/>
          </a:effectRef>
          <a:fontRef idx="minor">
            <a:schemeClr val="lt1"/>
          </a:fontRef>
        </p:style>
        <p:txBody>
          <a:bodyPr lIns="106863" tIns="53432" rIns="106863" bIns="53432" rtlCol="0" anchor="ctr"/>
          <a:lstStyle/>
          <a:p>
            <a:pPr algn="ctr" rtl="0"/>
            <a:r>
              <a:rPr lang="en-GB" sz="3733" b="1">
                <a:solidFill>
                  <a:schemeClr val="bg1"/>
                </a:solidFill>
                <a:effectLst>
                  <a:outerShdw blurRad="38100" dist="38100" dir="2700000" algn="tl">
                    <a:srgbClr val="000000">
                      <a:alpha val="43137"/>
                    </a:srgbClr>
                  </a:outerShdw>
                </a:effectLst>
              </a:rPr>
              <a:t>Bullying and harassment</a:t>
            </a:r>
          </a:p>
        </p:txBody>
      </p:sp>
    </p:spTree>
    <p:extLst>
      <p:ext uri="{BB962C8B-B14F-4D97-AF65-F5344CB8AC3E}">
        <p14:creationId xmlns:p14="http://schemas.microsoft.com/office/powerpoint/2010/main" val="8719445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4DE8E8F-3AC8-4E1C-BD77-4E472879C6CF}"/>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7816" b="7816"/>
          <a:stretch>
            <a:fillRect/>
          </a:stretch>
        </p:blipFill>
        <p:spPr/>
      </p:pic>
      <p:sp>
        <p:nvSpPr>
          <p:cNvPr id="16" name="TextBox 15"/>
          <p:cNvSpPr txBox="1"/>
          <p:nvPr/>
        </p:nvSpPr>
        <p:spPr>
          <a:xfrm>
            <a:off x="319512" y="6249103"/>
            <a:ext cx="409584" cy="317340"/>
          </a:xfrm>
          <a:prstGeom prst="rect">
            <a:avLst/>
          </a:prstGeom>
        </p:spPr>
        <p:txBody>
          <a:bodyPr vert="horz" wrap="none" lIns="0" tIns="0" rIns="0" bIns="0" rtlCol="0" anchor="b">
            <a:normAutofit/>
          </a:bodyPr>
          <a:lstStyle/>
          <a:p>
            <a:pPr defTabSz="1232345" rtl="0">
              <a:lnSpc>
                <a:spcPct val="85000"/>
              </a:lnSpc>
              <a:spcBef>
                <a:spcPts val="272"/>
              </a:spcBef>
            </a:pPr>
            <a:fld id="{01990C03-C3A3-48FE-AF6D-3AE397C89625}" type="slidenum">
              <a:rPr lang="en-GB" sz="1067">
                <a:solidFill>
                  <a:schemeClr val="bg1"/>
                </a:solidFill>
              </a:rPr>
              <a:pPr defTabSz="1232345">
                <a:lnSpc>
                  <a:spcPct val="85000"/>
                </a:lnSpc>
                <a:spcBef>
                  <a:spcPts val="272"/>
                </a:spcBef>
              </a:pPr>
              <a:t>30</a:t>
            </a:fld>
            <a:endParaRPr lang="en-GB" sz="1067" dirty="0">
              <a:solidFill>
                <a:schemeClr val="bg1"/>
              </a:solidFill>
            </a:endParaRPr>
          </a:p>
        </p:txBody>
      </p:sp>
      <p:sp>
        <p:nvSpPr>
          <p:cNvPr id="17" name="TextBox 16"/>
          <p:cNvSpPr txBox="1"/>
          <p:nvPr/>
        </p:nvSpPr>
        <p:spPr>
          <a:xfrm>
            <a:off x="839648" y="6341234"/>
            <a:ext cx="921563" cy="225209"/>
          </a:xfrm>
          <a:prstGeom prst="rect">
            <a:avLst/>
          </a:prstGeom>
        </p:spPr>
        <p:txBody>
          <a:bodyPr vert="horz" wrap="none" lIns="0" tIns="0" rIns="0" bIns="0" rtlCol="0" anchor="b">
            <a:normAutofit/>
          </a:bodyPr>
          <a:lstStyle/>
          <a:p>
            <a:pPr defTabSz="1232345" rtl="0">
              <a:lnSpc>
                <a:spcPct val="85000"/>
              </a:lnSpc>
              <a:spcBef>
                <a:spcPts val="272"/>
              </a:spcBef>
              <a:defRPr/>
            </a:pPr>
            <a:r>
              <a:rPr lang="en-GB" sz="1067">
                <a:solidFill>
                  <a:schemeClr val="bg1"/>
                </a:solidFill>
              </a:rPr>
              <a:t>© 2019 Ipsos.</a:t>
            </a:r>
            <a:endParaRPr lang="en-GB" sz="1600" dirty="0">
              <a:solidFill>
                <a:schemeClr val="bg1"/>
              </a:solidFill>
            </a:endParaRPr>
          </a:p>
        </p:txBody>
      </p:sp>
      <p:sp>
        <p:nvSpPr>
          <p:cNvPr id="7" name="Rectangle 6">
            <a:extLst>
              <a:ext uri="{FF2B5EF4-FFF2-40B4-BE49-F238E27FC236}">
                <a16:creationId xmlns:a16="http://schemas.microsoft.com/office/drawing/2014/main" id="{490C77C6-DEFA-4F3D-83ED-1C4DAECA3F50}"/>
              </a:ext>
            </a:extLst>
          </p:cNvPr>
          <p:cNvSpPr/>
          <p:nvPr/>
        </p:nvSpPr>
        <p:spPr>
          <a:xfrm>
            <a:off x="0" y="4471107"/>
            <a:ext cx="5906813" cy="1051035"/>
          </a:xfrm>
          <a:prstGeom prst="rect">
            <a:avLst/>
          </a:prstGeom>
          <a:solidFill>
            <a:srgbClr val="131532"/>
          </a:solidFill>
          <a:ln>
            <a:noFill/>
          </a:ln>
        </p:spPr>
        <p:style>
          <a:lnRef idx="2">
            <a:schemeClr val="accent1">
              <a:shade val="50000"/>
            </a:schemeClr>
          </a:lnRef>
          <a:fillRef idx="1">
            <a:schemeClr val="accent1"/>
          </a:fillRef>
          <a:effectRef idx="0">
            <a:schemeClr val="accent1"/>
          </a:effectRef>
          <a:fontRef idx="minor">
            <a:schemeClr val="lt1"/>
          </a:fontRef>
        </p:style>
        <p:txBody>
          <a:bodyPr lIns="106863" tIns="53432" rIns="106863" bIns="53432" rtlCol="0" anchor="ctr"/>
          <a:lstStyle/>
          <a:p>
            <a:pPr algn="ctr" rtl="0"/>
            <a:r>
              <a:rPr lang="en-GB" sz="3733" b="1">
                <a:solidFill>
                  <a:schemeClr val="bg1"/>
                </a:solidFill>
                <a:effectLst>
                  <a:outerShdw blurRad="38100" dist="38100" dir="2700000" algn="tl">
                    <a:srgbClr val="000000">
                      <a:alpha val="43137"/>
                    </a:srgbClr>
                  </a:outerShdw>
                </a:effectLst>
              </a:rPr>
              <a:t>Conclusions </a:t>
            </a:r>
          </a:p>
        </p:txBody>
      </p:sp>
    </p:spTree>
    <p:extLst>
      <p:ext uri="{BB962C8B-B14F-4D97-AF65-F5344CB8AC3E}">
        <p14:creationId xmlns:p14="http://schemas.microsoft.com/office/powerpoint/2010/main" val="1787598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rtlCol="0">
            <a:normAutofit/>
          </a:bodyPr>
          <a:lstStyle/>
          <a:p>
            <a:pPr rtl="0"/>
            <a:r>
              <a:rPr lang="en-GB" sz="1600" b="1"/>
              <a:t>Summary </a:t>
            </a:r>
          </a:p>
          <a:p>
            <a:pPr rtl="0"/>
            <a:endParaRPr lang="nb-NO" sz="1600" b="1" dirty="0"/>
          </a:p>
        </p:txBody>
      </p:sp>
      <p:sp>
        <p:nvSpPr>
          <p:cNvPr id="11" name="Text Placeholder 10"/>
          <p:cNvSpPr>
            <a:spLocks noGrp="1"/>
          </p:cNvSpPr>
          <p:nvPr>
            <p:ph type="body" sz="quarter" idx="20"/>
          </p:nvPr>
        </p:nvSpPr>
        <p:spPr>
          <a:xfrm>
            <a:off x="3120261" y="1558033"/>
            <a:ext cx="5951478" cy="2706348"/>
          </a:xfrm>
        </p:spPr>
        <p:txBody>
          <a:bodyPr rtlCol="0">
            <a:noAutofit/>
          </a:bodyPr>
          <a:lstStyle/>
          <a:p>
            <a:pPr marL="347220" lvl="1" indent="-342900" rtl="0">
              <a:buFont typeface="Arial" panose="020B0604020202020204" pitchFamily="34" charset="0"/>
              <a:buChar char="•"/>
            </a:pPr>
            <a:r>
              <a:rPr lang="en-GB" sz="2000">
                <a:solidFill>
                  <a:srgbClr val="636363"/>
                </a:solidFill>
              </a:rPr>
              <a:t>The proportion that have been bullied/harassed is significant.</a:t>
            </a:r>
          </a:p>
          <a:p>
            <a:pPr marL="347220" lvl="1" indent="-342900" rtl="0">
              <a:buFont typeface="Arial" panose="020B0604020202020204" pitchFamily="34" charset="0"/>
              <a:buChar char="•"/>
            </a:pPr>
            <a:r>
              <a:rPr lang="en-GB" sz="2000">
                <a:solidFill>
                  <a:srgbClr val="636363"/>
                </a:solidFill>
              </a:rPr>
              <a:t>Relatively few stated the common reasons for harassment (gender, ethnicity, sexual orientation, etc.) as the reason for the harassment. </a:t>
            </a:r>
          </a:p>
          <a:p>
            <a:pPr marL="347220" lvl="1" indent="-342900" rtl="0">
              <a:buFont typeface="Arial" panose="020B0604020202020204" pitchFamily="34" charset="0"/>
              <a:buChar char="•"/>
            </a:pPr>
            <a:r>
              <a:rPr lang="en-GB" sz="2000">
                <a:solidFill>
                  <a:srgbClr val="636363"/>
                </a:solidFill>
              </a:rPr>
              <a:t>This indicates the existence of a number of other causes of bullying/harassment in academia that the survey has not identified. </a:t>
            </a:r>
          </a:p>
          <a:p>
            <a:pPr marL="347220" lvl="1" indent="-342900" rtl="0">
              <a:buFont typeface="Arial" panose="020B0604020202020204" pitchFamily="34" charset="0"/>
              <a:buChar char="•"/>
            </a:pPr>
            <a:endParaRPr lang="nb-NO" sz="2000" dirty="0">
              <a:solidFill>
                <a:srgbClr val="636363"/>
              </a:solidFill>
            </a:endParaRPr>
          </a:p>
        </p:txBody>
      </p:sp>
      <p:cxnSp>
        <p:nvCxnSpPr>
          <p:cNvPr id="17" name="Straight Connector 16">
            <a:extLst>
              <a:ext uri="{FF2B5EF4-FFF2-40B4-BE49-F238E27FC236}">
                <a16:creationId xmlns:a16="http://schemas.microsoft.com/office/drawing/2014/main" id="{9A8E248A-3CFC-4104-958B-5D52D7BB4733}"/>
              </a:ext>
            </a:extLst>
          </p:cNvPr>
          <p:cNvCxnSpPr>
            <a:cxnSpLocks/>
          </p:cNvCxnSpPr>
          <p:nvPr/>
        </p:nvCxnSpPr>
        <p:spPr>
          <a:xfrm flipV="1">
            <a:off x="4734711" y="1359774"/>
            <a:ext cx="2369540" cy="1"/>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A36A933E-41DB-4720-BFC2-ECF2D7AB0567}"/>
              </a:ext>
            </a:extLst>
          </p:cNvPr>
          <p:cNvSpPr txBox="1"/>
          <p:nvPr/>
        </p:nvSpPr>
        <p:spPr>
          <a:xfrm>
            <a:off x="4734710" y="994751"/>
            <a:ext cx="2369541" cy="336572"/>
          </a:xfrm>
          <a:prstGeom prst="rect">
            <a:avLst/>
          </a:prstGeom>
        </p:spPr>
        <p:txBody>
          <a:bodyPr vert="horz" wrap="square" lIns="0" tIns="0" rIns="0" bIns="0" rtlCol="0">
            <a:normAutofit/>
          </a:bodyPr>
          <a:lstStyle/>
          <a:p>
            <a:pPr algn="ctr" defTabSz="1232175" rtl="0">
              <a:defRPr/>
            </a:pPr>
            <a:r>
              <a:rPr lang="en-GB">
                <a:solidFill>
                  <a:schemeClr val="tx1">
                    <a:lumMod val="75000"/>
                    <a:lumOff val="25000"/>
                  </a:schemeClr>
                </a:solidFill>
              </a:rPr>
              <a:t>CONCLUSIONS</a:t>
            </a:r>
          </a:p>
        </p:txBody>
      </p:sp>
    </p:spTree>
    <p:extLst>
      <p:ext uri="{BB962C8B-B14F-4D97-AF65-F5344CB8AC3E}">
        <p14:creationId xmlns:p14="http://schemas.microsoft.com/office/powerpoint/2010/main" val="3296396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rtlCol="0">
            <a:normAutofit/>
          </a:bodyPr>
          <a:lstStyle/>
          <a:p>
            <a:pPr rtl="0"/>
            <a:r>
              <a:rPr lang="en-GB" sz="1600" b="1"/>
              <a:t>Summary </a:t>
            </a:r>
          </a:p>
          <a:p>
            <a:pPr rtl="0"/>
            <a:endParaRPr lang="nb-NO" sz="1600" b="1" dirty="0"/>
          </a:p>
        </p:txBody>
      </p:sp>
      <p:sp>
        <p:nvSpPr>
          <p:cNvPr id="11" name="Text Placeholder 10"/>
          <p:cNvSpPr>
            <a:spLocks noGrp="1"/>
          </p:cNvSpPr>
          <p:nvPr>
            <p:ph type="body" sz="quarter" idx="20"/>
          </p:nvPr>
        </p:nvSpPr>
        <p:spPr>
          <a:xfrm>
            <a:off x="3120260" y="1558032"/>
            <a:ext cx="6139097" cy="4086985"/>
          </a:xfrm>
        </p:spPr>
        <p:txBody>
          <a:bodyPr rtlCol="0">
            <a:noAutofit/>
          </a:bodyPr>
          <a:lstStyle/>
          <a:p>
            <a:pPr marL="347220" lvl="1" indent="-342900" rtl="0">
              <a:buFont typeface="Arial" panose="020B0604020202020204" pitchFamily="34" charset="0"/>
              <a:buChar char="•"/>
            </a:pPr>
            <a:r>
              <a:rPr lang="en-GB" sz="2000">
                <a:solidFill>
                  <a:srgbClr val="636363"/>
                </a:solidFill>
              </a:rPr>
              <a:t>The survey reveals a generational difference. </a:t>
            </a:r>
          </a:p>
          <a:p>
            <a:pPr marL="347220" lvl="1" indent="-342900" rtl="0">
              <a:buFont typeface="Arial" panose="020B0604020202020204" pitchFamily="34" charset="0"/>
              <a:buChar char="•"/>
            </a:pPr>
            <a:r>
              <a:rPr lang="en-GB" sz="2000">
                <a:solidFill>
                  <a:srgbClr val="636363"/>
                </a:solidFill>
              </a:rPr>
              <a:t>Bullying and harassment affected senior respondents to a greater degree and the group over 50 years of age is overrepresented. </a:t>
            </a:r>
          </a:p>
          <a:p>
            <a:pPr marL="347220" lvl="1" indent="-342900" rtl="0">
              <a:buFont typeface="Arial" panose="020B0604020202020204" pitchFamily="34" charset="0"/>
              <a:buChar char="•"/>
            </a:pPr>
            <a:r>
              <a:rPr lang="en-GB" sz="2000">
                <a:solidFill>
                  <a:srgbClr val="636363"/>
                </a:solidFill>
              </a:rPr>
              <a:t>The younger respondents have been subjected to sexual harassment and sexual assault to a far greater degree, and respondents under 40 years old/PhD candidates/postgraduates/senior research fellows are relatively strongly overrepresented. </a:t>
            </a:r>
          </a:p>
          <a:p>
            <a:pPr marL="347220" lvl="1" indent="-342900" rtl="0">
              <a:buFont typeface="Arial" panose="020B0604020202020204" pitchFamily="34" charset="0"/>
              <a:buChar char="•"/>
            </a:pPr>
            <a:endParaRPr lang="nb-NO" sz="2000" dirty="0">
              <a:solidFill>
                <a:srgbClr val="636363"/>
              </a:solidFill>
            </a:endParaRPr>
          </a:p>
        </p:txBody>
      </p:sp>
      <p:cxnSp>
        <p:nvCxnSpPr>
          <p:cNvPr id="17" name="Straight Connector 16">
            <a:extLst>
              <a:ext uri="{FF2B5EF4-FFF2-40B4-BE49-F238E27FC236}">
                <a16:creationId xmlns:a16="http://schemas.microsoft.com/office/drawing/2014/main" id="{9A8E248A-3CFC-4104-958B-5D52D7BB4733}"/>
              </a:ext>
            </a:extLst>
          </p:cNvPr>
          <p:cNvCxnSpPr>
            <a:cxnSpLocks/>
          </p:cNvCxnSpPr>
          <p:nvPr/>
        </p:nvCxnSpPr>
        <p:spPr>
          <a:xfrm flipV="1">
            <a:off x="4734711" y="1359774"/>
            <a:ext cx="2369540" cy="1"/>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A36A933E-41DB-4720-BFC2-ECF2D7AB0567}"/>
              </a:ext>
            </a:extLst>
          </p:cNvPr>
          <p:cNvSpPr txBox="1"/>
          <p:nvPr/>
        </p:nvSpPr>
        <p:spPr>
          <a:xfrm>
            <a:off x="4734710" y="994751"/>
            <a:ext cx="2369541" cy="336572"/>
          </a:xfrm>
          <a:prstGeom prst="rect">
            <a:avLst/>
          </a:prstGeom>
        </p:spPr>
        <p:txBody>
          <a:bodyPr vert="horz" wrap="square" lIns="0" tIns="0" rIns="0" bIns="0" rtlCol="0">
            <a:normAutofit/>
          </a:bodyPr>
          <a:lstStyle/>
          <a:p>
            <a:pPr algn="ctr" defTabSz="1232175" rtl="0">
              <a:defRPr/>
            </a:pPr>
            <a:r>
              <a:rPr lang="en-GB">
                <a:solidFill>
                  <a:schemeClr val="tx1">
                    <a:lumMod val="75000"/>
                    <a:lumOff val="25000"/>
                  </a:schemeClr>
                </a:solidFill>
              </a:rPr>
              <a:t>CONCLUSIONS</a:t>
            </a:r>
          </a:p>
        </p:txBody>
      </p:sp>
    </p:spTree>
    <p:extLst>
      <p:ext uri="{BB962C8B-B14F-4D97-AF65-F5344CB8AC3E}">
        <p14:creationId xmlns:p14="http://schemas.microsoft.com/office/powerpoint/2010/main" val="3942375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rtlCol="0">
            <a:normAutofit/>
          </a:bodyPr>
          <a:lstStyle/>
          <a:p>
            <a:pPr rtl="0"/>
            <a:r>
              <a:rPr lang="en-GB" sz="1600" b="1"/>
              <a:t>Summary </a:t>
            </a:r>
          </a:p>
          <a:p>
            <a:pPr rtl="0"/>
            <a:endParaRPr lang="nb-NO" sz="1600" b="1" dirty="0"/>
          </a:p>
        </p:txBody>
      </p:sp>
      <p:sp>
        <p:nvSpPr>
          <p:cNvPr id="11" name="Text Placeholder 10"/>
          <p:cNvSpPr>
            <a:spLocks noGrp="1"/>
          </p:cNvSpPr>
          <p:nvPr>
            <p:ph type="body" sz="quarter" idx="20"/>
          </p:nvPr>
        </p:nvSpPr>
        <p:spPr>
          <a:xfrm>
            <a:off x="3120261" y="1558033"/>
            <a:ext cx="5951478" cy="2706348"/>
          </a:xfrm>
        </p:spPr>
        <p:txBody>
          <a:bodyPr rtlCol="0">
            <a:noAutofit/>
          </a:bodyPr>
          <a:lstStyle/>
          <a:p>
            <a:pPr marL="347220" lvl="1" indent="-342900" rtl="0">
              <a:buFont typeface="Arial" panose="020B0604020202020204" pitchFamily="34" charset="0"/>
              <a:buChar char="•"/>
            </a:pPr>
            <a:r>
              <a:rPr lang="en-GB" sz="2000" dirty="0">
                <a:solidFill>
                  <a:srgbClr val="636363"/>
                </a:solidFill>
              </a:rPr>
              <a:t>The figures for both sexual harassment and sexual assault show that PhD candidates/postgraduates/senior research fellows are an especially exposed group. </a:t>
            </a:r>
          </a:p>
          <a:p>
            <a:pPr marL="347220" lvl="1" indent="-342900" rtl="0">
              <a:buFont typeface="Arial" panose="020B0604020202020204" pitchFamily="34" charset="0"/>
              <a:buChar char="•"/>
            </a:pPr>
            <a:r>
              <a:rPr lang="en-GB" sz="2000" dirty="0">
                <a:solidFill>
                  <a:srgbClr val="636363"/>
                </a:solidFill>
              </a:rPr>
              <a:t>PhD candidates/postgraduates/senior research fellows are overrepresented in the figures for both sexual harassment and sexual assault. </a:t>
            </a:r>
          </a:p>
          <a:p>
            <a:pPr marL="347220" lvl="1" indent="-342900" rtl="0">
              <a:buFont typeface="Arial" panose="020B0604020202020204" pitchFamily="34" charset="0"/>
              <a:buChar char="•"/>
            </a:pPr>
            <a:r>
              <a:rPr lang="en-GB" sz="2000" dirty="0">
                <a:solidFill>
                  <a:srgbClr val="636363"/>
                </a:solidFill>
              </a:rPr>
              <a:t>PhD candidates/postgraduates/senior research fellows accounted for 12.5 % of the respondents, but reported </a:t>
            </a:r>
          </a:p>
          <a:p>
            <a:pPr marL="591963" lvl="2" indent="-342900" rtl="0"/>
            <a:r>
              <a:rPr lang="en-GB" sz="2000" dirty="0">
                <a:solidFill>
                  <a:srgbClr val="636363"/>
                </a:solidFill>
              </a:rPr>
              <a:t>23.1 % of all sexual harassment</a:t>
            </a:r>
          </a:p>
          <a:p>
            <a:pPr marL="591963" lvl="2" indent="-342900" rtl="0"/>
            <a:r>
              <a:rPr lang="en-GB" sz="2000" dirty="0">
                <a:solidFill>
                  <a:srgbClr val="636363"/>
                </a:solidFill>
              </a:rPr>
              <a:t>38.9 % of all sexual assault</a:t>
            </a:r>
          </a:p>
          <a:p>
            <a:pPr marL="347220" lvl="1" indent="-342900" rtl="0">
              <a:buFont typeface="Arial" panose="020B0604020202020204" pitchFamily="34" charset="0"/>
              <a:buChar char="•"/>
            </a:pPr>
            <a:endParaRPr lang="nb-NO" sz="2000" dirty="0">
              <a:solidFill>
                <a:srgbClr val="636363"/>
              </a:solidFill>
            </a:endParaRPr>
          </a:p>
        </p:txBody>
      </p:sp>
      <p:cxnSp>
        <p:nvCxnSpPr>
          <p:cNvPr id="17" name="Straight Connector 16">
            <a:extLst>
              <a:ext uri="{FF2B5EF4-FFF2-40B4-BE49-F238E27FC236}">
                <a16:creationId xmlns:a16="http://schemas.microsoft.com/office/drawing/2014/main" id="{9A8E248A-3CFC-4104-958B-5D52D7BB4733}"/>
              </a:ext>
            </a:extLst>
          </p:cNvPr>
          <p:cNvCxnSpPr>
            <a:cxnSpLocks/>
          </p:cNvCxnSpPr>
          <p:nvPr/>
        </p:nvCxnSpPr>
        <p:spPr>
          <a:xfrm flipV="1">
            <a:off x="4734711" y="1359774"/>
            <a:ext cx="2369540" cy="1"/>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A36A933E-41DB-4720-BFC2-ECF2D7AB0567}"/>
              </a:ext>
            </a:extLst>
          </p:cNvPr>
          <p:cNvSpPr txBox="1"/>
          <p:nvPr/>
        </p:nvSpPr>
        <p:spPr>
          <a:xfrm>
            <a:off x="4734710" y="994751"/>
            <a:ext cx="2369541" cy="336572"/>
          </a:xfrm>
          <a:prstGeom prst="rect">
            <a:avLst/>
          </a:prstGeom>
        </p:spPr>
        <p:txBody>
          <a:bodyPr vert="horz" wrap="square" lIns="0" tIns="0" rIns="0" bIns="0" rtlCol="0">
            <a:normAutofit/>
          </a:bodyPr>
          <a:lstStyle/>
          <a:p>
            <a:pPr algn="ctr" defTabSz="1232175" rtl="0">
              <a:defRPr/>
            </a:pPr>
            <a:r>
              <a:rPr lang="en-GB">
                <a:solidFill>
                  <a:schemeClr val="tx1">
                    <a:lumMod val="75000"/>
                    <a:lumOff val="25000"/>
                  </a:schemeClr>
                </a:solidFill>
              </a:rPr>
              <a:t>CONCLUSIONS</a:t>
            </a:r>
          </a:p>
        </p:txBody>
      </p:sp>
    </p:spTree>
    <p:extLst>
      <p:ext uri="{BB962C8B-B14F-4D97-AF65-F5344CB8AC3E}">
        <p14:creationId xmlns:p14="http://schemas.microsoft.com/office/powerpoint/2010/main" val="2846544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90599" y="329878"/>
            <a:ext cx="11536437" cy="615397"/>
          </a:xfrm>
        </p:spPr>
        <p:txBody>
          <a:bodyPr rtlCol="0">
            <a:normAutofit/>
          </a:bodyPr>
          <a:lstStyle/>
          <a:p>
            <a:pPr rtl="0"/>
            <a:r>
              <a:rPr lang="en-GB"/>
              <a:t>Contact Ipsos </a:t>
            </a:r>
          </a:p>
        </p:txBody>
      </p:sp>
      <p:sp>
        <p:nvSpPr>
          <p:cNvPr id="16" name="TextBox 15"/>
          <p:cNvSpPr txBox="1"/>
          <p:nvPr/>
        </p:nvSpPr>
        <p:spPr>
          <a:xfrm>
            <a:off x="435077" y="4279158"/>
            <a:ext cx="2139577" cy="964623"/>
          </a:xfrm>
          <a:prstGeom prst="rect">
            <a:avLst/>
          </a:prstGeom>
        </p:spPr>
        <p:txBody>
          <a:bodyPr vert="horz" wrap="square" lIns="0" tIns="0" rIns="0" bIns="0" rtlCol="0">
            <a:spAutoFit/>
          </a:bodyPr>
          <a:lstStyle/>
          <a:p>
            <a:pPr marL="6351" rtl="0"/>
            <a:r>
              <a:rPr lang="en-GB" sz="1867" b="1">
                <a:solidFill>
                  <a:schemeClr val="bg1"/>
                </a:solidFill>
              </a:rPr>
              <a:t>Arild Sæle</a:t>
            </a:r>
          </a:p>
          <a:p>
            <a:pPr marL="6351" rtl="0"/>
            <a:r>
              <a:rPr lang="en-GB" sz="1467">
                <a:solidFill>
                  <a:schemeClr val="bg1"/>
                </a:solidFill>
              </a:rPr>
              <a:t>Project manager</a:t>
            </a:r>
          </a:p>
          <a:p>
            <a:pPr marL="6351" rtl="0"/>
            <a:endParaRPr lang="en-GB" sz="1467" dirty="0">
              <a:solidFill>
                <a:schemeClr val="bg1"/>
              </a:solidFill>
            </a:endParaRPr>
          </a:p>
          <a:p>
            <a:pPr marL="6351" rtl="0"/>
            <a:endParaRPr lang="en-GB" sz="1467" dirty="0">
              <a:solidFill>
                <a:schemeClr val="bg1"/>
              </a:solidFill>
            </a:endParaRPr>
          </a:p>
        </p:txBody>
      </p:sp>
      <p:cxnSp>
        <p:nvCxnSpPr>
          <p:cNvPr id="22" name="Straight Connector 21"/>
          <p:cNvCxnSpPr/>
          <p:nvPr/>
        </p:nvCxnSpPr>
        <p:spPr>
          <a:xfrm>
            <a:off x="415963" y="4159624"/>
            <a:ext cx="2796988"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grpSp>
        <p:nvGrpSpPr>
          <p:cNvPr id="85" name="Group 84"/>
          <p:cNvGrpSpPr/>
          <p:nvPr/>
        </p:nvGrpSpPr>
        <p:grpSpPr bwMode="black">
          <a:xfrm>
            <a:off x="435076" y="5060435"/>
            <a:ext cx="2017818" cy="225767"/>
            <a:chOff x="326307" y="3795324"/>
            <a:chExt cx="1513362" cy="169325"/>
          </a:xfrm>
        </p:grpSpPr>
        <p:grpSp>
          <p:nvGrpSpPr>
            <p:cNvPr id="46" name="Group 153"/>
            <p:cNvGrpSpPr>
              <a:grpSpLocks noChangeAspect="1"/>
            </p:cNvGrpSpPr>
            <p:nvPr/>
          </p:nvGrpSpPr>
          <p:grpSpPr bwMode="black">
            <a:xfrm>
              <a:off x="326307" y="3849114"/>
              <a:ext cx="134459" cy="89640"/>
              <a:chOff x="-6357938" y="3122613"/>
              <a:chExt cx="1104900" cy="736600"/>
            </a:xfrm>
            <a:solidFill>
              <a:schemeClr val="bg1"/>
            </a:solidFill>
          </p:grpSpPr>
          <p:sp>
            <p:nvSpPr>
              <p:cNvPr id="47"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121920" tIns="60960" rIns="121920" bIns="60960" numCol="1" rtlCol="0" anchor="t" anchorCtr="0" compatLnSpc="1">
                <a:prstTxWarp prst="textNoShape">
                  <a:avLst/>
                </a:prstTxWarp>
              </a:bodyPr>
              <a:lstStyle/>
              <a:p>
                <a:pPr rtl="0"/>
                <a:endParaRPr lang="en-GB" sz="2400"/>
              </a:p>
            </p:txBody>
          </p:sp>
          <p:sp>
            <p:nvSpPr>
              <p:cNvPr id="48"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121920" tIns="60960" rIns="121920" bIns="60960" numCol="1" rtlCol="0" anchor="t" anchorCtr="0" compatLnSpc="1">
                <a:prstTxWarp prst="textNoShape">
                  <a:avLst/>
                </a:prstTxWarp>
              </a:bodyPr>
              <a:lstStyle/>
              <a:p>
                <a:pPr rtl="0"/>
                <a:endParaRPr lang="en-GB" sz="2400"/>
              </a:p>
            </p:txBody>
          </p:sp>
          <p:sp>
            <p:nvSpPr>
              <p:cNvPr id="49"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121920" tIns="60960" rIns="121920" bIns="60960" numCol="1" rtlCol="0" anchor="t" anchorCtr="0" compatLnSpc="1">
                <a:prstTxWarp prst="textNoShape">
                  <a:avLst/>
                </a:prstTxWarp>
              </a:bodyPr>
              <a:lstStyle/>
              <a:p>
                <a:pPr rtl="0"/>
                <a:endParaRPr lang="en-GB" sz="2400"/>
              </a:p>
            </p:txBody>
          </p:sp>
          <p:sp>
            <p:nvSpPr>
              <p:cNvPr id="50"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121920" tIns="60960" rIns="121920" bIns="60960" numCol="1" rtlCol="0" anchor="t" anchorCtr="0" compatLnSpc="1">
                <a:prstTxWarp prst="textNoShape">
                  <a:avLst/>
                </a:prstTxWarp>
              </a:bodyPr>
              <a:lstStyle/>
              <a:p>
                <a:pPr rtl="0"/>
                <a:endParaRPr lang="en-GB" sz="2400"/>
              </a:p>
            </p:txBody>
          </p:sp>
        </p:grpSp>
        <p:sp>
          <p:nvSpPr>
            <p:cNvPr id="51" name="TextBox 50"/>
            <p:cNvSpPr txBox="1"/>
            <p:nvPr/>
          </p:nvSpPr>
          <p:spPr bwMode="black">
            <a:xfrm>
              <a:off x="575526" y="3795324"/>
              <a:ext cx="1264143" cy="169325"/>
            </a:xfrm>
            <a:prstGeom prst="rect">
              <a:avLst/>
            </a:prstGeom>
          </p:spPr>
          <p:txBody>
            <a:bodyPr vert="horz" wrap="none" lIns="0" tIns="0" rIns="0" bIns="0" rtlCol="0">
              <a:spAutoFit/>
            </a:bodyPr>
            <a:lstStyle/>
            <a:p>
              <a:pPr marL="6351" rtl="0"/>
              <a:r>
                <a:rPr lang="en-GB" sz="1467">
                  <a:solidFill>
                    <a:schemeClr val="bg1"/>
                  </a:solidFill>
                </a:rPr>
                <a:t>arild.sæle@ipsos.com</a:t>
              </a:r>
            </a:p>
          </p:txBody>
        </p:sp>
      </p:grpSp>
      <p:grpSp>
        <p:nvGrpSpPr>
          <p:cNvPr id="84" name="Group 83"/>
          <p:cNvGrpSpPr/>
          <p:nvPr/>
        </p:nvGrpSpPr>
        <p:grpSpPr bwMode="black">
          <a:xfrm>
            <a:off x="442055" y="5355963"/>
            <a:ext cx="1500316" cy="225767"/>
            <a:chOff x="331541" y="4016970"/>
            <a:chExt cx="1125237" cy="169325"/>
          </a:xfrm>
        </p:grpSpPr>
        <p:grpSp>
          <p:nvGrpSpPr>
            <p:cNvPr id="36" name="Group 35"/>
            <p:cNvGrpSpPr>
              <a:grpSpLocks noChangeAspect="1"/>
            </p:cNvGrpSpPr>
            <p:nvPr/>
          </p:nvGrpSpPr>
          <p:grpSpPr bwMode="black">
            <a:xfrm flipH="1">
              <a:off x="331541" y="4027264"/>
              <a:ext cx="126792" cy="148688"/>
              <a:chOff x="8553450" y="4149725"/>
              <a:chExt cx="790575" cy="927100"/>
            </a:xfrm>
            <a:solidFill>
              <a:schemeClr val="bg1"/>
            </a:solidFill>
          </p:grpSpPr>
          <p:sp>
            <p:nvSpPr>
              <p:cNvPr id="37"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121920" tIns="60960" rIns="121920" bIns="60960" numCol="1" rtlCol="0" anchor="t" anchorCtr="0" compatLnSpc="1">
                <a:prstTxWarp prst="textNoShape">
                  <a:avLst/>
                </a:prstTxWarp>
              </a:bodyPr>
              <a:lstStyle/>
              <a:p>
                <a:pPr rtl="0"/>
                <a:endParaRPr lang="en-GB" sz="2400"/>
              </a:p>
            </p:txBody>
          </p:sp>
          <p:sp>
            <p:nvSpPr>
              <p:cNvPr id="38"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121920" tIns="60960" rIns="121920" bIns="60960" numCol="1" rtlCol="0" anchor="t" anchorCtr="0" compatLnSpc="1">
                <a:prstTxWarp prst="textNoShape">
                  <a:avLst/>
                </a:prstTxWarp>
              </a:bodyPr>
              <a:lstStyle/>
              <a:p>
                <a:pPr rtl="0"/>
                <a:endParaRPr lang="en-GB" sz="2400"/>
              </a:p>
            </p:txBody>
          </p:sp>
          <p:sp>
            <p:nvSpPr>
              <p:cNvPr id="39"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121920" tIns="60960" rIns="121920" bIns="60960" numCol="1" rtlCol="0" anchor="t" anchorCtr="0" compatLnSpc="1">
                <a:prstTxWarp prst="textNoShape">
                  <a:avLst/>
                </a:prstTxWarp>
              </a:bodyPr>
              <a:lstStyle/>
              <a:p>
                <a:pPr rtl="0"/>
                <a:endParaRPr lang="en-GB" sz="2400"/>
              </a:p>
            </p:txBody>
          </p:sp>
          <p:sp>
            <p:nvSpPr>
              <p:cNvPr id="40"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121920" tIns="60960" rIns="121920" bIns="60960" numCol="1" rtlCol="0" anchor="t" anchorCtr="0" compatLnSpc="1">
                <a:prstTxWarp prst="textNoShape">
                  <a:avLst/>
                </a:prstTxWarp>
              </a:bodyPr>
              <a:lstStyle/>
              <a:p>
                <a:pPr rtl="0"/>
                <a:endParaRPr lang="en-GB" sz="2400"/>
              </a:p>
            </p:txBody>
          </p:sp>
        </p:grpSp>
        <p:sp>
          <p:nvSpPr>
            <p:cNvPr id="52" name="TextBox 51"/>
            <p:cNvSpPr txBox="1"/>
            <p:nvPr/>
          </p:nvSpPr>
          <p:spPr bwMode="black">
            <a:xfrm>
              <a:off x="575526" y="4016970"/>
              <a:ext cx="881252" cy="169325"/>
            </a:xfrm>
            <a:prstGeom prst="rect">
              <a:avLst/>
            </a:prstGeom>
          </p:spPr>
          <p:txBody>
            <a:bodyPr vert="horz" wrap="none" lIns="0" tIns="0" rIns="0" bIns="0" rtlCol="0">
              <a:spAutoFit/>
            </a:bodyPr>
            <a:lstStyle/>
            <a:p>
              <a:pPr marL="6351" rtl="0"/>
              <a:r>
                <a:rPr lang="en-GB" sz="1467">
                  <a:solidFill>
                    <a:schemeClr val="bg1"/>
                  </a:solidFill>
                </a:rPr>
                <a:t>+47 926 63 227</a:t>
              </a:r>
            </a:p>
          </p:txBody>
        </p:sp>
      </p:grpSp>
      <p:cxnSp>
        <p:nvCxnSpPr>
          <p:cNvPr id="56" name="Straight Connector 55"/>
          <p:cNvCxnSpPr/>
          <p:nvPr/>
        </p:nvCxnSpPr>
        <p:spPr>
          <a:xfrm>
            <a:off x="4275488" y="4159624"/>
            <a:ext cx="2796988"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sp>
        <p:nvSpPr>
          <p:cNvPr id="58" name="TextBox 57"/>
          <p:cNvSpPr txBox="1"/>
          <p:nvPr/>
        </p:nvSpPr>
        <p:spPr>
          <a:xfrm>
            <a:off x="4307280" y="4279158"/>
            <a:ext cx="3298721" cy="738857"/>
          </a:xfrm>
          <a:prstGeom prst="rect">
            <a:avLst/>
          </a:prstGeom>
        </p:spPr>
        <p:txBody>
          <a:bodyPr vert="horz" wrap="square" lIns="0" tIns="0" rIns="0" bIns="0" rtlCol="0">
            <a:spAutoFit/>
          </a:bodyPr>
          <a:lstStyle/>
          <a:p>
            <a:pPr marL="6351" rtl="0"/>
            <a:r>
              <a:rPr lang="en-GB" sz="1867" b="1">
                <a:solidFill>
                  <a:schemeClr val="bg1"/>
                </a:solidFill>
              </a:rPr>
              <a:t>Mads Motrøen</a:t>
            </a:r>
          </a:p>
          <a:p>
            <a:pPr marL="6351" rtl="0"/>
            <a:r>
              <a:rPr lang="en-GB" sz="1467">
                <a:solidFill>
                  <a:schemeClr val="bg1"/>
                </a:solidFill>
              </a:rPr>
              <a:t>Responsible for analysis and reporting</a:t>
            </a:r>
          </a:p>
          <a:p>
            <a:pPr marL="6351" rtl="0"/>
            <a:endParaRPr lang="en-GB" sz="1467" dirty="0">
              <a:solidFill>
                <a:schemeClr val="bg1"/>
              </a:solidFill>
            </a:endParaRPr>
          </a:p>
        </p:txBody>
      </p:sp>
      <p:grpSp>
        <p:nvGrpSpPr>
          <p:cNvPr id="86" name="Group 85"/>
          <p:cNvGrpSpPr/>
          <p:nvPr/>
        </p:nvGrpSpPr>
        <p:grpSpPr bwMode="black">
          <a:xfrm>
            <a:off x="4307272" y="5060435"/>
            <a:ext cx="2401128" cy="225767"/>
            <a:chOff x="3384178" y="3795324"/>
            <a:chExt cx="1800848" cy="169325"/>
          </a:xfrm>
        </p:grpSpPr>
        <p:grpSp>
          <p:nvGrpSpPr>
            <p:cNvPr id="64" name="Group 153"/>
            <p:cNvGrpSpPr>
              <a:grpSpLocks noChangeAspect="1"/>
            </p:cNvGrpSpPr>
            <p:nvPr/>
          </p:nvGrpSpPr>
          <p:grpSpPr bwMode="black">
            <a:xfrm>
              <a:off x="3384178" y="3849114"/>
              <a:ext cx="134459" cy="89640"/>
              <a:chOff x="-6357938" y="3122613"/>
              <a:chExt cx="1104900" cy="736600"/>
            </a:xfrm>
            <a:solidFill>
              <a:schemeClr val="bg1"/>
            </a:solidFill>
          </p:grpSpPr>
          <p:sp>
            <p:nvSpPr>
              <p:cNvPr id="65"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121920" tIns="60960" rIns="121920" bIns="60960" numCol="1" rtlCol="0" anchor="t" anchorCtr="0" compatLnSpc="1">
                <a:prstTxWarp prst="textNoShape">
                  <a:avLst/>
                </a:prstTxWarp>
              </a:bodyPr>
              <a:lstStyle/>
              <a:p>
                <a:pPr rtl="0"/>
                <a:endParaRPr lang="en-GB" sz="2400"/>
              </a:p>
            </p:txBody>
          </p:sp>
          <p:sp>
            <p:nvSpPr>
              <p:cNvPr id="66"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121920" tIns="60960" rIns="121920" bIns="60960" numCol="1" rtlCol="0" anchor="t" anchorCtr="0" compatLnSpc="1">
                <a:prstTxWarp prst="textNoShape">
                  <a:avLst/>
                </a:prstTxWarp>
              </a:bodyPr>
              <a:lstStyle/>
              <a:p>
                <a:pPr rtl="0"/>
                <a:endParaRPr lang="en-GB" sz="2400"/>
              </a:p>
            </p:txBody>
          </p:sp>
          <p:sp>
            <p:nvSpPr>
              <p:cNvPr id="67"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121920" tIns="60960" rIns="121920" bIns="60960" numCol="1" rtlCol="0" anchor="t" anchorCtr="0" compatLnSpc="1">
                <a:prstTxWarp prst="textNoShape">
                  <a:avLst/>
                </a:prstTxWarp>
              </a:bodyPr>
              <a:lstStyle/>
              <a:p>
                <a:pPr rtl="0"/>
                <a:endParaRPr lang="en-GB" sz="2400"/>
              </a:p>
            </p:txBody>
          </p:sp>
          <p:sp>
            <p:nvSpPr>
              <p:cNvPr id="68"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121920" tIns="60960" rIns="121920" bIns="60960" numCol="1" rtlCol="0" anchor="t" anchorCtr="0" compatLnSpc="1">
                <a:prstTxWarp prst="textNoShape">
                  <a:avLst/>
                </a:prstTxWarp>
              </a:bodyPr>
              <a:lstStyle/>
              <a:p>
                <a:pPr rtl="0"/>
                <a:endParaRPr lang="en-GB" sz="2400"/>
              </a:p>
            </p:txBody>
          </p:sp>
        </p:grpSp>
        <p:sp>
          <p:nvSpPr>
            <p:cNvPr id="69" name="TextBox 68"/>
            <p:cNvSpPr txBox="1"/>
            <p:nvPr/>
          </p:nvSpPr>
          <p:spPr bwMode="black">
            <a:xfrm>
              <a:off x="3633397" y="3795324"/>
              <a:ext cx="1551629" cy="169325"/>
            </a:xfrm>
            <a:prstGeom prst="rect">
              <a:avLst/>
            </a:prstGeom>
          </p:spPr>
          <p:txBody>
            <a:bodyPr vert="horz" wrap="none" lIns="0" tIns="0" rIns="0" bIns="0" rtlCol="0">
              <a:spAutoFit/>
            </a:bodyPr>
            <a:lstStyle/>
            <a:p>
              <a:pPr marL="6351" rtl="0"/>
              <a:r>
                <a:rPr lang="en-GB" sz="1467">
                  <a:solidFill>
                    <a:schemeClr val="bg1"/>
                  </a:solidFill>
                </a:rPr>
                <a:t>mads.motroen@ipsos.com</a:t>
              </a:r>
            </a:p>
          </p:txBody>
        </p:sp>
      </p:grpSp>
      <p:grpSp>
        <p:nvGrpSpPr>
          <p:cNvPr id="87" name="Group 86"/>
          <p:cNvGrpSpPr/>
          <p:nvPr/>
        </p:nvGrpSpPr>
        <p:grpSpPr bwMode="black">
          <a:xfrm>
            <a:off x="4314246" y="5355963"/>
            <a:ext cx="1500314" cy="225767"/>
            <a:chOff x="3389412" y="4016970"/>
            <a:chExt cx="1125239" cy="169325"/>
          </a:xfrm>
        </p:grpSpPr>
        <p:grpSp>
          <p:nvGrpSpPr>
            <p:cNvPr id="59" name="Group 58"/>
            <p:cNvGrpSpPr>
              <a:grpSpLocks noChangeAspect="1"/>
            </p:cNvGrpSpPr>
            <p:nvPr/>
          </p:nvGrpSpPr>
          <p:grpSpPr bwMode="black">
            <a:xfrm flipH="1">
              <a:off x="3389412" y="4027264"/>
              <a:ext cx="126792" cy="148688"/>
              <a:chOff x="8553450" y="4149725"/>
              <a:chExt cx="790575" cy="927100"/>
            </a:xfrm>
            <a:solidFill>
              <a:schemeClr val="bg1"/>
            </a:solidFill>
          </p:grpSpPr>
          <p:sp>
            <p:nvSpPr>
              <p:cNvPr id="60"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121920" tIns="60960" rIns="121920" bIns="60960" numCol="1" rtlCol="0" anchor="t" anchorCtr="0" compatLnSpc="1">
                <a:prstTxWarp prst="textNoShape">
                  <a:avLst/>
                </a:prstTxWarp>
              </a:bodyPr>
              <a:lstStyle/>
              <a:p>
                <a:pPr rtl="0"/>
                <a:endParaRPr lang="en-GB" sz="2400"/>
              </a:p>
            </p:txBody>
          </p:sp>
          <p:sp>
            <p:nvSpPr>
              <p:cNvPr id="61"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121920" tIns="60960" rIns="121920" bIns="60960" numCol="1" rtlCol="0" anchor="t" anchorCtr="0" compatLnSpc="1">
                <a:prstTxWarp prst="textNoShape">
                  <a:avLst/>
                </a:prstTxWarp>
              </a:bodyPr>
              <a:lstStyle/>
              <a:p>
                <a:pPr rtl="0"/>
                <a:endParaRPr lang="en-GB" sz="2400"/>
              </a:p>
            </p:txBody>
          </p:sp>
          <p:sp>
            <p:nvSpPr>
              <p:cNvPr id="62"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121920" tIns="60960" rIns="121920" bIns="60960" numCol="1" rtlCol="0" anchor="t" anchorCtr="0" compatLnSpc="1">
                <a:prstTxWarp prst="textNoShape">
                  <a:avLst/>
                </a:prstTxWarp>
              </a:bodyPr>
              <a:lstStyle/>
              <a:p>
                <a:pPr rtl="0"/>
                <a:endParaRPr lang="en-GB" sz="2400"/>
              </a:p>
            </p:txBody>
          </p:sp>
          <p:sp>
            <p:nvSpPr>
              <p:cNvPr id="63"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121920" tIns="60960" rIns="121920" bIns="60960" numCol="1" rtlCol="0" anchor="t" anchorCtr="0" compatLnSpc="1">
                <a:prstTxWarp prst="textNoShape">
                  <a:avLst/>
                </a:prstTxWarp>
              </a:bodyPr>
              <a:lstStyle/>
              <a:p>
                <a:pPr rtl="0"/>
                <a:endParaRPr lang="en-GB" sz="2400"/>
              </a:p>
            </p:txBody>
          </p:sp>
        </p:grpSp>
        <p:sp>
          <p:nvSpPr>
            <p:cNvPr id="70" name="TextBox 69"/>
            <p:cNvSpPr txBox="1"/>
            <p:nvPr/>
          </p:nvSpPr>
          <p:spPr bwMode="black">
            <a:xfrm>
              <a:off x="3633397" y="4016970"/>
              <a:ext cx="881254" cy="169325"/>
            </a:xfrm>
            <a:prstGeom prst="rect">
              <a:avLst/>
            </a:prstGeom>
          </p:spPr>
          <p:txBody>
            <a:bodyPr vert="horz" wrap="none" lIns="0" tIns="0" rIns="0" bIns="0" rtlCol="0">
              <a:spAutoFit/>
            </a:bodyPr>
            <a:lstStyle/>
            <a:p>
              <a:pPr marL="6351" rtl="0"/>
              <a:r>
                <a:rPr lang="en-GB" sz="1467">
                  <a:solidFill>
                    <a:schemeClr val="bg1"/>
                  </a:solidFill>
                </a:rPr>
                <a:t>+47 995 87 968</a:t>
              </a:r>
            </a:p>
          </p:txBody>
        </p:sp>
      </p:grpSp>
      <p:cxnSp>
        <p:nvCxnSpPr>
          <p:cNvPr id="35" name="Straight Connector 34">
            <a:extLst>
              <a:ext uri="{FF2B5EF4-FFF2-40B4-BE49-F238E27FC236}">
                <a16:creationId xmlns:a16="http://schemas.microsoft.com/office/drawing/2014/main" id="{EDC0A251-92F9-4C71-A77D-1E06B09884B6}"/>
              </a:ext>
            </a:extLst>
          </p:cNvPr>
          <p:cNvCxnSpPr/>
          <p:nvPr/>
        </p:nvCxnSpPr>
        <p:spPr>
          <a:xfrm>
            <a:off x="8505916" y="4159624"/>
            <a:ext cx="2796988"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sp>
        <p:nvSpPr>
          <p:cNvPr id="41" name="TextBox 40">
            <a:extLst>
              <a:ext uri="{FF2B5EF4-FFF2-40B4-BE49-F238E27FC236}">
                <a16:creationId xmlns:a16="http://schemas.microsoft.com/office/drawing/2014/main" id="{1E1AD32C-DC13-4CB4-9C19-45313BF3E6F4}"/>
              </a:ext>
            </a:extLst>
          </p:cNvPr>
          <p:cNvSpPr txBox="1"/>
          <p:nvPr/>
        </p:nvSpPr>
        <p:spPr>
          <a:xfrm>
            <a:off x="8553225" y="4284409"/>
            <a:ext cx="3298721" cy="738857"/>
          </a:xfrm>
          <a:prstGeom prst="rect">
            <a:avLst/>
          </a:prstGeom>
        </p:spPr>
        <p:txBody>
          <a:bodyPr vert="horz" wrap="square" lIns="0" tIns="0" rIns="0" bIns="0" rtlCol="0">
            <a:spAutoFit/>
          </a:bodyPr>
          <a:lstStyle/>
          <a:p>
            <a:pPr marL="6351" rtl="0"/>
            <a:r>
              <a:rPr lang="en-GB" sz="1867" b="1">
                <a:solidFill>
                  <a:schemeClr val="bg1"/>
                </a:solidFill>
              </a:rPr>
              <a:t>Linn Sørensen Holst</a:t>
            </a:r>
          </a:p>
          <a:p>
            <a:pPr marL="6351" rtl="0"/>
            <a:r>
              <a:rPr lang="en-GB" sz="1467">
                <a:solidFill>
                  <a:schemeClr val="bg1"/>
                </a:solidFill>
              </a:rPr>
              <a:t>Manager</a:t>
            </a:r>
          </a:p>
          <a:p>
            <a:pPr marL="6351" rtl="0"/>
            <a:endParaRPr lang="en-GB" sz="1467" dirty="0">
              <a:solidFill>
                <a:schemeClr val="bg1"/>
              </a:solidFill>
            </a:endParaRPr>
          </a:p>
        </p:txBody>
      </p:sp>
      <p:grpSp>
        <p:nvGrpSpPr>
          <p:cNvPr id="42" name="Group 41">
            <a:extLst>
              <a:ext uri="{FF2B5EF4-FFF2-40B4-BE49-F238E27FC236}">
                <a16:creationId xmlns:a16="http://schemas.microsoft.com/office/drawing/2014/main" id="{20F395B3-2F03-4854-B1E0-2FE4A8CCFE48}"/>
              </a:ext>
            </a:extLst>
          </p:cNvPr>
          <p:cNvGrpSpPr/>
          <p:nvPr/>
        </p:nvGrpSpPr>
        <p:grpSpPr bwMode="black">
          <a:xfrm>
            <a:off x="8553214" y="5065686"/>
            <a:ext cx="1982039" cy="225767"/>
            <a:chOff x="3384178" y="3795324"/>
            <a:chExt cx="1486531" cy="169325"/>
          </a:xfrm>
        </p:grpSpPr>
        <p:grpSp>
          <p:nvGrpSpPr>
            <p:cNvPr id="43" name="Group 153">
              <a:extLst>
                <a:ext uri="{FF2B5EF4-FFF2-40B4-BE49-F238E27FC236}">
                  <a16:creationId xmlns:a16="http://schemas.microsoft.com/office/drawing/2014/main" id="{34C33A8B-F402-4741-B0E0-CF243A6C566A}"/>
                </a:ext>
              </a:extLst>
            </p:cNvPr>
            <p:cNvGrpSpPr>
              <a:grpSpLocks noChangeAspect="1"/>
            </p:cNvGrpSpPr>
            <p:nvPr/>
          </p:nvGrpSpPr>
          <p:grpSpPr bwMode="black">
            <a:xfrm>
              <a:off x="3384178" y="3849114"/>
              <a:ext cx="134459" cy="89640"/>
              <a:chOff x="-6357938" y="3122613"/>
              <a:chExt cx="1104900" cy="736600"/>
            </a:xfrm>
            <a:solidFill>
              <a:schemeClr val="bg1"/>
            </a:solidFill>
          </p:grpSpPr>
          <p:sp>
            <p:nvSpPr>
              <p:cNvPr id="45" name="Freeform 7">
                <a:extLst>
                  <a:ext uri="{FF2B5EF4-FFF2-40B4-BE49-F238E27FC236}">
                    <a16:creationId xmlns:a16="http://schemas.microsoft.com/office/drawing/2014/main" id="{FEA14512-9314-4AED-8737-8CC774653755}"/>
                  </a:ext>
                </a:extLst>
              </p:cNvPr>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121920" tIns="60960" rIns="121920" bIns="60960" numCol="1" rtlCol="0" anchor="t" anchorCtr="0" compatLnSpc="1">
                <a:prstTxWarp prst="textNoShape">
                  <a:avLst/>
                </a:prstTxWarp>
              </a:bodyPr>
              <a:lstStyle/>
              <a:p>
                <a:pPr rtl="0"/>
                <a:endParaRPr lang="en-GB" sz="2400"/>
              </a:p>
            </p:txBody>
          </p:sp>
          <p:sp>
            <p:nvSpPr>
              <p:cNvPr id="53" name="Freeform 8">
                <a:extLst>
                  <a:ext uri="{FF2B5EF4-FFF2-40B4-BE49-F238E27FC236}">
                    <a16:creationId xmlns:a16="http://schemas.microsoft.com/office/drawing/2014/main" id="{C7DC60C4-5813-4F54-B78E-1B25F4A0DB74}"/>
                  </a:ext>
                </a:extLst>
              </p:cNvPr>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121920" tIns="60960" rIns="121920" bIns="60960" numCol="1" rtlCol="0" anchor="t" anchorCtr="0" compatLnSpc="1">
                <a:prstTxWarp prst="textNoShape">
                  <a:avLst/>
                </a:prstTxWarp>
              </a:bodyPr>
              <a:lstStyle/>
              <a:p>
                <a:pPr rtl="0"/>
                <a:endParaRPr lang="en-GB" sz="2400"/>
              </a:p>
            </p:txBody>
          </p:sp>
          <p:sp>
            <p:nvSpPr>
              <p:cNvPr id="54" name="Freeform 9">
                <a:extLst>
                  <a:ext uri="{FF2B5EF4-FFF2-40B4-BE49-F238E27FC236}">
                    <a16:creationId xmlns:a16="http://schemas.microsoft.com/office/drawing/2014/main" id="{01210210-C5EE-437C-9D96-E7FE5D386D86}"/>
                  </a:ext>
                </a:extLst>
              </p:cNvPr>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121920" tIns="60960" rIns="121920" bIns="60960" numCol="1" rtlCol="0" anchor="t" anchorCtr="0" compatLnSpc="1">
                <a:prstTxWarp prst="textNoShape">
                  <a:avLst/>
                </a:prstTxWarp>
              </a:bodyPr>
              <a:lstStyle/>
              <a:p>
                <a:pPr rtl="0"/>
                <a:endParaRPr lang="en-GB" sz="2400"/>
              </a:p>
            </p:txBody>
          </p:sp>
          <p:sp>
            <p:nvSpPr>
              <p:cNvPr id="55" name="Freeform 10">
                <a:extLst>
                  <a:ext uri="{FF2B5EF4-FFF2-40B4-BE49-F238E27FC236}">
                    <a16:creationId xmlns:a16="http://schemas.microsoft.com/office/drawing/2014/main" id="{3AF96B69-B1F0-45AD-BB34-9CF6D244D43A}"/>
                  </a:ext>
                </a:extLst>
              </p:cNvPr>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121920" tIns="60960" rIns="121920" bIns="60960" numCol="1" rtlCol="0" anchor="t" anchorCtr="0" compatLnSpc="1">
                <a:prstTxWarp prst="textNoShape">
                  <a:avLst/>
                </a:prstTxWarp>
              </a:bodyPr>
              <a:lstStyle/>
              <a:p>
                <a:pPr rtl="0"/>
                <a:endParaRPr lang="en-GB" sz="2400"/>
              </a:p>
            </p:txBody>
          </p:sp>
        </p:grpSp>
        <p:sp>
          <p:nvSpPr>
            <p:cNvPr id="44" name="TextBox 43">
              <a:extLst>
                <a:ext uri="{FF2B5EF4-FFF2-40B4-BE49-F238E27FC236}">
                  <a16:creationId xmlns:a16="http://schemas.microsoft.com/office/drawing/2014/main" id="{68A708D6-DDAD-4DDA-8E5E-2B6F457A2DA0}"/>
                </a:ext>
              </a:extLst>
            </p:cNvPr>
            <p:cNvSpPr txBox="1"/>
            <p:nvPr/>
          </p:nvSpPr>
          <p:spPr bwMode="black">
            <a:xfrm>
              <a:off x="3633397" y="3795324"/>
              <a:ext cx="1237312" cy="169325"/>
            </a:xfrm>
            <a:prstGeom prst="rect">
              <a:avLst/>
            </a:prstGeom>
          </p:spPr>
          <p:txBody>
            <a:bodyPr vert="horz" wrap="none" lIns="0" tIns="0" rIns="0" bIns="0" rtlCol="0">
              <a:spAutoFit/>
            </a:bodyPr>
            <a:lstStyle/>
            <a:p>
              <a:pPr marL="6351" rtl="0"/>
              <a:r>
                <a:rPr lang="en-GB" sz="1467">
                  <a:solidFill>
                    <a:schemeClr val="bg1"/>
                  </a:solidFill>
                </a:rPr>
                <a:t>linn.holst@ipsos.com</a:t>
              </a:r>
            </a:p>
          </p:txBody>
        </p:sp>
      </p:grpSp>
      <p:grpSp>
        <p:nvGrpSpPr>
          <p:cNvPr id="57" name="Group 56">
            <a:extLst>
              <a:ext uri="{FF2B5EF4-FFF2-40B4-BE49-F238E27FC236}">
                <a16:creationId xmlns:a16="http://schemas.microsoft.com/office/drawing/2014/main" id="{9318BC54-644E-48D2-87D3-A424EC274CC5}"/>
              </a:ext>
            </a:extLst>
          </p:cNvPr>
          <p:cNvGrpSpPr/>
          <p:nvPr/>
        </p:nvGrpSpPr>
        <p:grpSpPr bwMode="black">
          <a:xfrm>
            <a:off x="8560189" y="5361214"/>
            <a:ext cx="1500315" cy="225767"/>
            <a:chOff x="3389412" y="4016970"/>
            <a:chExt cx="1125240" cy="169325"/>
          </a:xfrm>
        </p:grpSpPr>
        <p:grpSp>
          <p:nvGrpSpPr>
            <p:cNvPr id="71" name="Group 70">
              <a:extLst>
                <a:ext uri="{FF2B5EF4-FFF2-40B4-BE49-F238E27FC236}">
                  <a16:creationId xmlns:a16="http://schemas.microsoft.com/office/drawing/2014/main" id="{31461BAC-B8A9-4945-AB67-225C331A14B9}"/>
                </a:ext>
              </a:extLst>
            </p:cNvPr>
            <p:cNvGrpSpPr>
              <a:grpSpLocks noChangeAspect="1"/>
            </p:cNvGrpSpPr>
            <p:nvPr/>
          </p:nvGrpSpPr>
          <p:grpSpPr bwMode="black">
            <a:xfrm flipH="1">
              <a:off x="3389412" y="4027264"/>
              <a:ext cx="126792" cy="148688"/>
              <a:chOff x="8553450" y="4149725"/>
              <a:chExt cx="790575" cy="927100"/>
            </a:xfrm>
            <a:solidFill>
              <a:schemeClr val="bg1"/>
            </a:solidFill>
          </p:grpSpPr>
          <p:sp>
            <p:nvSpPr>
              <p:cNvPr id="73" name="Freeform 58">
                <a:extLst>
                  <a:ext uri="{FF2B5EF4-FFF2-40B4-BE49-F238E27FC236}">
                    <a16:creationId xmlns:a16="http://schemas.microsoft.com/office/drawing/2014/main" id="{AD0E7B50-4BA7-4507-B7BB-37645F717BA1}"/>
                  </a:ext>
                </a:extLst>
              </p:cNvPr>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121920" tIns="60960" rIns="121920" bIns="60960" numCol="1" rtlCol="0" anchor="t" anchorCtr="0" compatLnSpc="1">
                <a:prstTxWarp prst="textNoShape">
                  <a:avLst/>
                </a:prstTxWarp>
              </a:bodyPr>
              <a:lstStyle/>
              <a:p>
                <a:pPr rtl="0"/>
                <a:endParaRPr lang="en-GB" sz="2400"/>
              </a:p>
            </p:txBody>
          </p:sp>
          <p:sp>
            <p:nvSpPr>
              <p:cNvPr id="74" name="Freeform 59">
                <a:extLst>
                  <a:ext uri="{FF2B5EF4-FFF2-40B4-BE49-F238E27FC236}">
                    <a16:creationId xmlns:a16="http://schemas.microsoft.com/office/drawing/2014/main" id="{2D410FB3-384C-41C1-8329-7DF4141F2129}"/>
                  </a:ext>
                </a:extLst>
              </p:cNvPr>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121920" tIns="60960" rIns="121920" bIns="60960" numCol="1" rtlCol="0" anchor="t" anchorCtr="0" compatLnSpc="1">
                <a:prstTxWarp prst="textNoShape">
                  <a:avLst/>
                </a:prstTxWarp>
              </a:bodyPr>
              <a:lstStyle/>
              <a:p>
                <a:pPr rtl="0"/>
                <a:endParaRPr lang="en-GB" sz="2400"/>
              </a:p>
            </p:txBody>
          </p:sp>
          <p:sp>
            <p:nvSpPr>
              <p:cNvPr id="75" name="Freeform 60">
                <a:extLst>
                  <a:ext uri="{FF2B5EF4-FFF2-40B4-BE49-F238E27FC236}">
                    <a16:creationId xmlns:a16="http://schemas.microsoft.com/office/drawing/2014/main" id="{B4AB57CB-A1E4-474D-85C7-749FA6BAA103}"/>
                  </a:ext>
                </a:extLst>
              </p:cNvPr>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121920" tIns="60960" rIns="121920" bIns="60960" numCol="1" rtlCol="0" anchor="t" anchorCtr="0" compatLnSpc="1">
                <a:prstTxWarp prst="textNoShape">
                  <a:avLst/>
                </a:prstTxWarp>
              </a:bodyPr>
              <a:lstStyle/>
              <a:p>
                <a:pPr rtl="0"/>
                <a:endParaRPr lang="en-GB" sz="2400"/>
              </a:p>
            </p:txBody>
          </p:sp>
          <p:sp>
            <p:nvSpPr>
              <p:cNvPr id="76" name="Freeform 61">
                <a:extLst>
                  <a:ext uri="{FF2B5EF4-FFF2-40B4-BE49-F238E27FC236}">
                    <a16:creationId xmlns:a16="http://schemas.microsoft.com/office/drawing/2014/main" id="{60A064DD-2957-4C37-8D4F-4AB49D597C40}"/>
                  </a:ext>
                </a:extLst>
              </p:cNvPr>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121920" tIns="60960" rIns="121920" bIns="60960" numCol="1" rtlCol="0" anchor="t" anchorCtr="0" compatLnSpc="1">
                <a:prstTxWarp prst="textNoShape">
                  <a:avLst/>
                </a:prstTxWarp>
              </a:bodyPr>
              <a:lstStyle/>
              <a:p>
                <a:pPr rtl="0"/>
                <a:endParaRPr lang="en-GB" sz="2400"/>
              </a:p>
            </p:txBody>
          </p:sp>
        </p:grpSp>
        <p:sp>
          <p:nvSpPr>
            <p:cNvPr id="72" name="TextBox 71">
              <a:extLst>
                <a:ext uri="{FF2B5EF4-FFF2-40B4-BE49-F238E27FC236}">
                  <a16:creationId xmlns:a16="http://schemas.microsoft.com/office/drawing/2014/main" id="{5AF02755-9E13-4B34-915D-077BF354816D}"/>
                </a:ext>
              </a:extLst>
            </p:cNvPr>
            <p:cNvSpPr txBox="1"/>
            <p:nvPr/>
          </p:nvSpPr>
          <p:spPr bwMode="black">
            <a:xfrm>
              <a:off x="3633397" y="4016970"/>
              <a:ext cx="881255" cy="169325"/>
            </a:xfrm>
            <a:prstGeom prst="rect">
              <a:avLst/>
            </a:prstGeom>
          </p:spPr>
          <p:txBody>
            <a:bodyPr vert="horz" wrap="none" lIns="0" tIns="0" rIns="0" bIns="0" rtlCol="0">
              <a:spAutoFit/>
            </a:bodyPr>
            <a:lstStyle/>
            <a:p>
              <a:pPr marL="6351" rtl="0"/>
              <a:r>
                <a:rPr lang="en-GB" sz="1467">
                  <a:solidFill>
                    <a:schemeClr val="bg1"/>
                  </a:solidFill>
                </a:rPr>
                <a:t>+47 975 94 285</a:t>
              </a:r>
            </a:p>
          </p:txBody>
        </p:sp>
      </p:grpSp>
    </p:spTree>
    <p:extLst>
      <p:ext uri="{BB962C8B-B14F-4D97-AF65-F5344CB8AC3E}">
        <p14:creationId xmlns:p14="http://schemas.microsoft.com/office/powerpoint/2010/main" val="3582151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19201" y="67473"/>
            <a:ext cx="8967721" cy="426215"/>
          </a:xfrm>
        </p:spPr>
        <p:txBody>
          <a:bodyPr rtlCol="0" anchor="ctr">
            <a:normAutofit/>
          </a:bodyPr>
          <a:lstStyle/>
          <a:p>
            <a:pPr rtl="0">
              <a:lnSpc>
                <a:spcPct val="90000"/>
              </a:lnSpc>
              <a:spcBef>
                <a:spcPts val="544"/>
              </a:spcBef>
            </a:pPr>
            <a:r>
              <a:rPr lang="en-GB" sz="2133">
                <a:solidFill>
                  <a:schemeClr val="tx1">
                    <a:lumMod val="50000"/>
                    <a:lumOff val="50000"/>
                  </a:schemeClr>
                </a:solidFill>
              </a:rPr>
              <a:t>Bullying and harassment </a:t>
            </a:r>
          </a:p>
        </p:txBody>
      </p:sp>
      <p:sp>
        <p:nvSpPr>
          <p:cNvPr id="19" name="Title 3">
            <a:extLst>
              <a:ext uri="{FF2B5EF4-FFF2-40B4-BE49-F238E27FC236}">
                <a16:creationId xmlns:a16="http://schemas.microsoft.com/office/drawing/2014/main" id="{71FD3A87-FC56-491B-9B76-7F78731EB908}"/>
              </a:ext>
            </a:extLst>
          </p:cNvPr>
          <p:cNvSpPr>
            <a:spLocks noGrp="1"/>
          </p:cNvSpPr>
          <p:nvPr>
            <p:ph type="title"/>
          </p:nvPr>
        </p:nvSpPr>
        <p:spPr>
          <a:xfrm>
            <a:off x="219200" y="657290"/>
            <a:ext cx="5131733" cy="1772793"/>
          </a:xfrm>
        </p:spPr>
        <p:txBody>
          <a:bodyPr rtlCol="0"/>
          <a:lstStyle/>
          <a:p>
            <a:pPr rtl="0"/>
            <a:r>
              <a:rPr lang="en-GB" sz="1600" dirty="0">
                <a:solidFill>
                  <a:schemeClr val="tx1">
                    <a:lumMod val="75000"/>
                    <a:lumOff val="25000"/>
                  </a:schemeClr>
                </a:solidFill>
              </a:rPr>
              <a:t>Have you been subjected to bullying or harassment in your current employment in the past 12 months?																																													</a:t>
            </a:r>
          </a:p>
        </p:txBody>
      </p:sp>
      <p:sp>
        <p:nvSpPr>
          <p:cNvPr id="18" name="Rectangle 17">
            <a:extLst>
              <a:ext uri="{FF2B5EF4-FFF2-40B4-BE49-F238E27FC236}">
                <a16:creationId xmlns:a16="http://schemas.microsoft.com/office/drawing/2014/main" id="{9B16A5EA-934F-440E-8AFE-7308E16AB63D}"/>
              </a:ext>
            </a:extLst>
          </p:cNvPr>
          <p:cNvSpPr/>
          <p:nvPr/>
        </p:nvSpPr>
        <p:spPr>
          <a:xfrm>
            <a:off x="442913" y="6045721"/>
            <a:ext cx="6096000" cy="369332"/>
          </a:xfrm>
          <a:prstGeom prst="rect">
            <a:avLst/>
          </a:prstGeom>
        </p:spPr>
        <p:txBody>
          <a:bodyPr rtlCol="0">
            <a:spAutoFit/>
          </a:bodyPr>
          <a:lstStyle/>
          <a:p>
            <a:pPr marL="4763" defTabSz="914377" rtl="0">
              <a:defRPr/>
            </a:pPr>
            <a:r>
              <a:rPr lang="en-GB" sz="900" b="1" kern="0">
                <a:solidFill>
                  <a:srgbClr val="222223"/>
                </a:solidFill>
              </a:rPr>
              <a:t>Q7: Have you been subjected to bullying or harassment in your current employment in the past 12 months? </a:t>
            </a:r>
          </a:p>
          <a:p>
            <a:pPr marL="4763" defTabSz="914377" rtl="0">
              <a:defRPr/>
            </a:pPr>
            <a:r>
              <a:rPr lang="en-GB" sz="900" b="1" kern="0">
                <a:solidFill>
                  <a:srgbClr val="222223"/>
                </a:solidFill>
              </a:rPr>
              <a:t>Base: 17,984 </a:t>
            </a:r>
          </a:p>
        </p:txBody>
      </p:sp>
      <p:sp>
        <p:nvSpPr>
          <p:cNvPr id="12" name="TextBox 11">
            <a:extLst>
              <a:ext uri="{FF2B5EF4-FFF2-40B4-BE49-F238E27FC236}">
                <a16:creationId xmlns:a16="http://schemas.microsoft.com/office/drawing/2014/main" id="{27C9CC19-30BF-4486-9F7B-19FF17AE6D87}"/>
              </a:ext>
            </a:extLst>
          </p:cNvPr>
          <p:cNvSpPr txBox="1"/>
          <p:nvPr/>
        </p:nvSpPr>
        <p:spPr>
          <a:xfrm>
            <a:off x="5848350" y="1713030"/>
            <a:ext cx="5519561" cy="2159015"/>
          </a:xfrm>
          <a:prstGeom prst="rect">
            <a:avLst/>
          </a:prstGeom>
        </p:spPr>
        <p:txBody>
          <a:bodyPr vert="horz" wrap="square" lIns="0" tIns="0" rIns="0" bIns="0" rtlCol="0">
            <a:noAutofit/>
          </a:bodyPr>
          <a:lstStyle/>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13 % of the respondents stated that they have been bullied or harassed in their current employment in the past 12 months.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More women than men stated that they have been bullied/harassed. </a:t>
            </a:r>
          </a:p>
          <a:p>
            <a:pPr marL="742950" lvl="1"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Women: 14 % </a:t>
            </a:r>
          </a:p>
          <a:p>
            <a:pPr marL="742950" lvl="1"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Men: 10 %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29 % of respondents who defined their gender as non-binary have experienced bullying or harassment in the past 12 months.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latin typeface="Calibri"/>
            </a:endParaRPr>
          </a:p>
        </p:txBody>
      </p:sp>
      <p:sp>
        <p:nvSpPr>
          <p:cNvPr id="13" name="TextBox 12">
            <a:extLst>
              <a:ext uri="{FF2B5EF4-FFF2-40B4-BE49-F238E27FC236}">
                <a16:creationId xmlns:a16="http://schemas.microsoft.com/office/drawing/2014/main" id="{AC8BD595-7750-4B73-B9D5-78EC042C6CC9}"/>
              </a:ext>
            </a:extLst>
          </p:cNvPr>
          <p:cNvSpPr txBox="1"/>
          <p:nvPr/>
        </p:nvSpPr>
        <p:spPr>
          <a:xfrm>
            <a:off x="5853113" y="1196657"/>
            <a:ext cx="4195956" cy="336572"/>
          </a:xfrm>
          <a:prstGeom prst="rect">
            <a:avLst/>
          </a:prstGeom>
        </p:spPr>
        <p:txBody>
          <a:bodyPr vert="horz" wrap="square" lIns="0" tIns="0" rIns="0" bIns="0" rtlCol="0">
            <a:normAutofit/>
          </a:bodyPr>
          <a:lstStyle/>
          <a:p>
            <a:pPr defTabSz="1232175" rtl="0">
              <a:defRPr/>
            </a:pPr>
            <a:r>
              <a:rPr lang="en-GB" dirty="0">
                <a:solidFill>
                  <a:schemeClr val="tx1">
                    <a:lumMod val="75000"/>
                    <a:lumOff val="25000"/>
                  </a:schemeClr>
                </a:solidFill>
              </a:rPr>
              <a:t>13 % have been bullied or harassed</a:t>
            </a:r>
            <a:endParaRPr lang="en-US" sz="1600" b="1" dirty="0">
              <a:solidFill>
                <a:srgbClr val="636363"/>
              </a:solidFill>
              <a:latin typeface="Calibri"/>
            </a:endParaRPr>
          </a:p>
        </p:txBody>
      </p:sp>
      <p:cxnSp>
        <p:nvCxnSpPr>
          <p:cNvPr id="14" name="Straight Connector 13">
            <a:extLst>
              <a:ext uri="{FF2B5EF4-FFF2-40B4-BE49-F238E27FC236}">
                <a16:creationId xmlns:a16="http://schemas.microsoft.com/office/drawing/2014/main" id="{730AD8A9-8691-4798-B4E3-7F1DED5B5C57}"/>
              </a:ext>
            </a:extLst>
          </p:cNvPr>
          <p:cNvCxnSpPr>
            <a:cxnSpLocks/>
          </p:cNvCxnSpPr>
          <p:nvPr/>
        </p:nvCxnSpPr>
        <p:spPr>
          <a:xfrm>
            <a:off x="5848350" y="1495129"/>
            <a:ext cx="5519561"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pic>
        <p:nvPicPr>
          <p:cNvPr id="11" name="Picture 4">
            <a:extLst>
              <a:ext uri="{FF2B5EF4-FFF2-40B4-BE49-F238E27FC236}">
                <a16:creationId xmlns:a16="http://schemas.microsoft.com/office/drawing/2014/main" id="{0A280804-0EF7-4A85-BD19-44737AE0D361}"/>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8" y="1537575"/>
            <a:ext cx="48466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207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19201" y="67473"/>
            <a:ext cx="8967721" cy="426215"/>
          </a:xfrm>
        </p:spPr>
        <p:txBody>
          <a:bodyPr rtlCol="0" anchor="ctr">
            <a:normAutofit/>
          </a:bodyPr>
          <a:lstStyle/>
          <a:p>
            <a:pPr rtl="0">
              <a:lnSpc>
                <a:spcPct val="90000"/>
              </a:lnSpc>
              <a:spcBef>
                <a:spcPts val="544"/>
              </a:spcBef>
            </a:pPr>
            <a:r>
              <a:rPr lang="en-GB" sz="2133">
                <a:solidFill>
                  <a:schemeClr val="tx1">
                    <a:lumMod val="50000"/>
                    <a:lumOff val="50000"/>
                  </a:schemeClr>
                </a:solidFill>
              </a:rPr>
              <a:t>Bullying and harassment </a:t>
            </a:r>
          </a:p>
        </p:txBody>
      </p:sp>
      <p:sp>
        <p:nvSpPr>
          <p:cNvPr id="19" name="Title 3">
            <a:extLst>
              <a:ext uri="{FF2B5EF4-FFF2-40B4-BE49-F238E27FC236}">
                <a16:creationId xmlns:a16="http://schemas.microsoft.com/office/drawing/2014/main" id="{71FD3A87-FC56-491B-9B76-7F78731EB908}"/>
              </a:ext>
            </a:extLst>
          </p:cNvPr>
          <p:cNvSpPr>
            <a:spLocks noGrp="1"/>
          </p:cNvSpPr>
          <p:nvPr>
            <p:ph type="title"/>
          </p:nvPr>
        </p:nvSpPr>
        <p:spPr>
          <a:xfrm>
            <a:off x="219200" y="657290"/>
            <a:ext cx="5327525" cy="1772793"/>
          </a:xfrm>
        </p:spPr>
        <p:txBody>
          <a:bodyPr rtlCol="0"/>
          <a:lstStyle/>
          <a:p>
            <a:pPr rtl="0"/>
            <a:r>
              <a:rPr lang="en-GB" sz="1600">
                <a:solidFill>
                  <a:schemeClr val="tx1">
                    <a:lumMod val="75000"/>
                    <a:lumOff val="25000"/>
                  </a:schemeClr>
                </a:solidFill>
              </a:rPr>
              <a:t>Have you been subjected to bullying or harassment in your current employment in the past 12 months?																																													</a:t>
            </a:r>
          </a:p>
        </p:txBody>
      </p:sp>
      <p:sp>
        <p:nvSpPr>
          <p:cNvPr id="18" name="Rectangle 17">
            <a:extLst>
              <a:ext uri="{FF2B5EF4-FFF2-40B4-BE49-F238E27FC236}">
                <a16:creationId xmlns:a16="http://schemas.microsoft.com/office/drawing/2014/main" id="{9B16A5EA-934F-440E-8AFE-7308E16AB63D}"/>
              </a:ext>
            </a:extLst>
          </p:cNvPr>
          <p:cNvSpPr/>
          <p:nvPr/>
        </p:nvSpPr>
        <p:spPr>
          <a:xfrm>
            <a:off x="442913" y="6045721"/>
            <a:ext cx="6096000" cy="369332"/>
          </a:xfrm>
          <a:prstGeom prst="rect">
            <a:avLst/>
          </a:prstGeom>
        </p:spPr>
        <p:txBody>
          <a:bodyPr rtlCol="0">
            <a:spAutoFit/>
          </a:bodyPr>
          <a:lstStyle/>
          <a:p>
            <a:pPr marL="4763" defTabSz="914377" rtl="0">
              <a:defRPr/>
            </a:pPr>
            <a:r>
              <a:rPr lang="en-GB" sz="900" b="1" kern="0">
                <a:solidFill>
                  <a:srgbClr val="222223"/>
                </a:solidFill>
              </a:rPr>
              <a:t>Q7: Have you been subjected to bullying or harassment in your current employment in the past 12 months? </a:t>
            </a:r>
          </a:p>
          <a:p>
            <a:pPr marL="4763" defTabSz="914377" rtl="0">
              <a:defRPr/>
            </a:pPr>
            <a:r>
              <a:rPr lang="en-GB" sz="900" b="1" kern="0">
                <a:solidFill>
                  <a:srgbClr val="222223"/>
                </a:solidFill>
              </a:rPr>
              <a:t>Base: 17,984 </a:t>
            </a:r>
          </a:p>
        </p:txBody>
      </p:sp>
      <p:sp>
        <p:nvSpPr>
          <p:cNvPr id="12" name="TextBox 11">
            <a:extLst>
              <a:ext uri="{FF2B5EF4-FFF2-40B4-BE49-F238E27FC236}">
                <a16:creationId xmlns:a16="http://schemas.microsoft.com/office/drawing/2014/main" id="{27C9CC19-30BF-4486-9F7B-19FF17AE6D87}"/>
              </a:ext>
            </a:extLst>
          </p:cNvPr>
          <p:cNvSpPr txBox="1"/>
          <p:nvPr/>
        </p:nvSpPr>
        <p:spPr>
          <a:xfrm>
            <a:off x="5848351" y="1713030"/>
            <a:ext cx="5519560" cy="3948310"/>
          </a:xfrm>
          <a:prstGeom prst="rect">
            <a:avLst/>
          </a:prstGeom>
        </p:spPr>
        <p:txBody>
          <a:bodyPr vert="horz" wrap="square" lIns="0" tIns="0" rIns="0" bIns="0" rtlCol="0">
            <a:noAutofit/>
          </a:bodyPr>
          <a:lstStyle/>
          <a:p>
            <a:pPr marL="285750" indent="-285750" defTabSz="1232175" rtl="0">
              <a:lnSpc>
                <a:spcPct val="150000"/>
              </a:lnSpc>
              <a:buFont typeface="Arial" panose="020B0604020202020204" pitchFamily="34" charset="0"/>
              <a:buChar char="•"/>
              <a:defRPr/>
            </a:pPr>
            <a:r>
              <a:rPr lang="en-GB" sz="1400">
                <a:solidFill>
                  <a:schemeClr val="tx1">
                    <a:lumMod val="75000"/>
                    <a:lumOff val="25000"/>
                  </a:schemeClr>
                </a:solidFill>
              </a:rPr>
              <a:t>More older than younger respondents stated that they have been bullied or harassed in the past 12 months. </a:t>
            </a:r>
          </a:p>
          <a:p>
            <a:pPr marL="742950" lvl="1" indent="-285750" defTabSz="1232175" rtl="0">
              <a:lnSpc>
                <a:spcPct val="150000"/>
              </a:lnSpc>
              <a:buFont typeface="Arial" panose="020B0604020202020204" pitchFamily="34" charset="0"/>
              <a:buChar char="•"/>
              <a:defRPr/>
            </a:pPr>
            <a:r>
              <a:rPr lang="en-GB" sz="1400">
                <a:solidFill>
                  <a:schemeClr val="tx1">
                    <a:lumMod val="75000"/>
                    <a:lumOff val="25000"/>
                  </a:schemeClr>
                </a:solidFill>
              </a:rPr>
              <a:t>50-59 years old: 15% </a:t>
            </a:r>
          </a:p>
          <a:p>
            <a:pPr marL="742950" lvl="1" indent="-285750" defTabSz="1232175" rtl="0">
              <a:lnSpc>
                <a:spcPct val="150000"/>
              </a:lnSpc>
              <a:buFont typeface="Arial" panose="020B0604020202020204" pitchFamily="34" charset="0"/>
              <a:buChar char="•"/>
              <a:defRPr/>
            </a:pPr>
            <a:r>
              <a:rPr lang="en-GB" sz="1400">
                <a:solidFill>
                  <a:schemeClr val="tx1">
                    <a:lumMod val="75000"/>
                    <a:lumOff val="25000"/>
                  </a:schemeClr>
                </a:solidFill>
              </a:rPr>
              <a:t>18-39 years old: 10%</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a:solidFill>
                  <a:schemeClr val="tx1">
                    <a:lumMod val="75000"/>
                    <a:lumOff val="25000"/>
                  </a:schemeClr>
                </a:solidFill>
              </a:rPr>
              <a:t>There were no significant differences between those respondents with management responsibilities and those without. </a:t>
            </a:r>
          </a:p>
        </p:txBody>
      </p:sp>
      <p:sp>
        <p:nvSpPr>
          <p:cNvPr id="13" name="TextBox 12">
            <a:extLst>
              <a:ext uri="{FF2B5EF4-FFF2-40B4-BE49-F238E27FC236}">
                <a16:creationId xmlns:a16="http://schemas.microsoft.com/office/drawing/2014/main" id="{AC8BD595-7750-4B73-B9D5-78EC042C6CC9}"/>
              </a:ext>
            </a:extLst>
          </p:cNvPr>
          <p:cNvSpPr txBox="1"/>
          <p:nvPr/>
        </p:nvSpPr>
        <p:spPr>
          <a:xfrm>
            <a:off x="5853112" y="1196657"/>
            <a:ext cx="4942405" cy="336572"/>
          </a:xfrm>
          <a:prstGeom prst="rect">
            <a:avLst/>
          </a:prstGeom>
        </p:spPr>
        <p:txBody>
          <a:bodyPr vert="horz" wrap="square" lIns="0" tIns="0" rIns="0" bIns="0" rtlCol="0">
            <a:normAutofit fontScale="77500" lnSpcReduction="20000"/>
          </a:bodyPr>
          <a:lstStyle/>
          <a:p>
            <a:pPr defTabSz="1232175" rtl="0">
              <a:defRPr/>
            </a:pPr>
            <a:r>
              <a:rPr lang="en-GB" dirty="0">
                <a:solidFill>
                  <a:schemeClr val="tx1">
                    <a:lumMod val="75000"/>
                    <a:lumOff val="25000"/>
                  </a:schemeClr>
                </a:solidFill>
              </a:rPr>
              <a:t>More older than younger respondents have been bullied/harassed.</a:t>
            </a:r>
            <a:endParaRPr lang="en-US" sz="1600" b="1" dirty="0">
              <a:solidFill>
                <a:srgbClr val="636363"/>
              </a:solidFill>
              <a:latin typeface="Calibri"/>
            </a:endParaRPr>
          </a:p>
        </p:txBody>
      </p:sp>
      <p:pic>
        <p:nvPicPr>
          <p:cNvPr id="11" name="Picture 4">
            <a:extLst>
              <a:ext uri="{FF2B5EF4-FFF2-40B4-BE49-F238E27FC236}">
                <a16:creationId xmlns:a16="http://schemas.microsoft.com/office/drawing/2014/main" id="{0A280804-0EF7-4A85-BD19-44737AE0D361}"/>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8" y="1537575"/>
            <a:ext cx="48466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8B21DC7A-CC14-43BD-ABA8-A9306553AB14}"/>
              </a:ext>
            </a:extLst>
          </p:cNvPr>
          <p:cNvCxnSpPr>
            <a:cxnSpLocks/>
          </p:cNvCxnSpPr>
          <p:nvPr/>
        </p:nvCxnSpPr>
        <p:spPr>
          <a:xfrm>
            <a:off x="5848350" y="1495129"/>
            <a:ext cx="5519561"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3385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19201" y="67473"/>
            <a:ext cx="8967721" cy="426215"/>
          </a:xfrm>
        </p:spPr>
        <p:txBody>
          <a:bodyPr rtlCol="0" anchor="ctr">
            <a:normAutofit/>
          </a:bodyPr>
          <a:lstStyle/>
          <a:p>
            <a:pPr rtl="0">
              <a:lnSpc>
                <a:spcPct val="90000"/>
              </a:lnSpc>
              <a:spcBef>
                <a:spcPts val="544"/>
              </a:spcBef>
            </a:pPr>
            <a:r>
              <a:rPr lang="en-GB" sz="2133">
                <a:solidFill>
                  <a:schemeClr val="tx1">
                    <a:lumMod val="50000"/>
                    <a:lumOff val="50000"/>
                  </a:schemeClr>
                </a:solidFill>
              </a:rPr>
              <a:t>Bullying and harassment </a:t>
            </a:r>
          </a:p>
        </p:txBody>
      </p:sp>
      <p:sp>
        <p:nvSpPr>
          <p:cNvPr id="19" name="Title 3">
            <a:extLst>
              <a:ext uri="{FF2B5EF4-FFF2-40B4-BE49-F238E27FC236}">
                <a16:creationId xmlns:a16="http://schemas.microsoft.com/office/drawing/2014/main" id="{71FD3A87-FC56-491B-9B76-7F78731EB908}"/>
              </a:ext>
            </a:extLst>
          </p:cNvPr>
          <p:cNvSpPr>
            <a:spLocks noGrp="1"/>
          </p:cNvSpPr>
          <p:nvPr>
            <p:ph type="title"/>
          </p:nvPr>
        </p:nvSpPr>
        <p:spPr>
          <a:xfrm>
            <a:off x="219201" y="657290"/>
            <a:ext cx="5086578" cy="1772793"/>
          </a:xfrm>
        </p:spPr>
        <p:txBody>
          <a:bodyPr rtlCol="0"/>
          <a:lstStyle/>
          <a:p>
            <a:pPr rtl="0"/>
            <a:r>
              <a:rPr lang="en-GB" sz="1600">
                <a:solidFill>
                  <a:schemeClr val="tx1">
                    <a:lumMod val="75000"/>
                    <a:lumOff val="25000"/>
                  </a:schemeClr>
                </a:solidFill>
              </a:rPr>
              <a:t>How often in the past 12 months have you been subjected to bullying or harassment in your current employment?																																													</a:t>
            </a:r>
          </a:p>
        </p:txBody>
      </p:sp>
      <p:sp>
        <p:nvSpPr>
          <p:cNvPr id="18" name="Rectangle 17">
            <a:extLst>
              <a:ext uri="{FF2B5EF4-FFF2-40B4-BE49-F238E27FC236}">
                <a16:creationId xmlns:a16="http://schemas.microsoft.com/office/drawing/2014/main" id="{9B16A5EA-934F-440E-8AFE-7308E16AB63D}"/>
              </a:ext>
            </a:extLst>
          </p:cNvPr>
          <p:cNvSpPr/>
          <p:nvPr/>
        </p:nvSpPr>
        <p:spPr>
          <a:xfrm>
            <a:off x="442913" y="6045721"/>
            <a:ext cx="6096000" cy="369332"/>
          </a:xfrm>
          <a:prstGeom prst="rect">
            <a:avLst/>
          </a:prstGeom>
        </p:spPr>
        <p:txBody>
          <a:bodyPr rtlCol="0">
            <a:spAutoFit/>
          </a:bodyPr>
          <a:lstStyle/>
          <a:p>
            <a:pPr marL="4763" defTabSz="914377" rtl="0">
              <a:defRPr/>
            </a:pPr>
            <a:r>
              <a:rPr lang="en-GB" sz="900" b="1" kern="0">
                <a:solidFill>
                  <a:srgbClr val="222223"/>
                </a:solidFill>
              </a:rPr>
              <a:t>Q8: How often in the past 12 months have you been subjected to bullying or harassment in your current employment?</a:t>
            </a:r>
          </a:p>
          <a:p>
            <a:pPr marL="4763" defTabSz="914377" rtl="0">
              <a:defRPr/>
            </a:pPr>
            <a:r>
              <a:rPr lang="en-GB" sz="900" b="1" kern="0">
                <a:solidFill>
                  <a:srgbClr val="FF0000"/>
                </a:solidFill>
              </a:rPr>
              <a:t>Base: 2,277 (filter: respondents who have been bullied or harassed in the past 12 months)</a:t>
            </a:r>
          </a:p>
        </p:txBody>
      </p:sp>
      <p:pic>
        <p:nvPicPr>
          <p:cNvPr id="11" name="Picture 6">
            <a:extLst>
              <a:ext uri="{FF2B5EF4-FFF2-40B4-BE49-F238E27FC236}">
                <a16:creationId xmlns:a16="http://schemas.microsoft.com/office/drawing/2014/main" id="{B4D0CB21-E2F1-46B8-8FE0-C62B9DBC37D0}"/>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614" y="2737726"/>
            <a:ext cx="48466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59C5259C-2163-40CC-9438-C90F0C5E7F18}"/>
              </a:ext>
            </a:extLst>
          </p:cNvPr>
          <p:cNvSpPr txBox="1"/>
          <p:nvPr/>
        </p:nvSpPr>
        <p:spPr>
          <a:xfrm>
            <a:off x="5848350" y="1713030"/>
            <a:ext cx="5519561" cy="3948310"/>
          </a:xfrm>
          <a:prstGeom prst="rect">
            <a:avLst/>
          </a:prstGeom>
        </p:spPr>
        <p:txBody>
          <a:bodyPr vert="horz" wrap="square" lIns="0" tIns="0" rIns="0" bIns="0" rtlCol="0">
            <a:noAutofit/>
          </a:bodyPr>
          <a:lstStyle/>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31 % (of 2,276) have experienced bullying/harassment on a monthly basis or more often. 2 % have experienced it on a daily basis and 13 % have experienced it on a weekly basis. </a:t>
            </a:r>
          </a:p>
          <a:p>
            <a:pPr defTabSz="1232175" rtl="0">
              <a:lnSpc>
                <a:spcPct val="150000"/>
              </a:lnSpc>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Therefore, around 4 % of the total sample of respondents in the survey have experienced bullying and harassment on a monthly basis, or more often, in the past year.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No gender or age differences stand out.</a:t>
            </a:r>
          </a:p>
        </p:txBody>
      </p:sp>
      <p:sp>
        <p:nvSpPr>
          <p:cNvPr id="16" name="TextBox 15">
            <a:extLst>
              <a:ext uri="{FF2B5EF4-FFF2-40B4-BE49-F238E27FC236}">
                <a16:creationId xmlns:a16="http://schemas.microsoft.com/office/drawing/2014/main" id="{0524E754-009C-432C-9766-8E121AFCE993}"/>
              </a:ext>
            </a:extLst>
          </p:cNvPr>
          <p:cNvSpPr txBox="1"/>
          <p:nvPr/>
        </p:nvSpPr>
        <p:spPr>
          <a:xfrm>
            <a:off x="5853113" y="1196657"/>
            <a:ext cx="4074658" cy="336572"/>
          </a:xfrm>
          <a:prstGeom prst="rect">
            <a:avLst/>
          </a:prstGeom>
        </p:spPr>
        <p:txBody>
          <a:bodyPr vert="horz" wrap="square" lIns="0" tIns="0" rIns="0" bIns="0" rtlCol="0">
            <a:normAutofit/>
          </a:bodyPr>
          <a:lstStyle/>
          <a:p>
            <a:pPr defTabSz="1232175" rtl="0">
              <a:defRPr/>
            </a:pPr>
            <a:r>
              <a:rPr lang="en-GB">
                <a:solidFill>
                  <a:schemeClr val="tx1">
                    <a:lumMod val="75000"/>
                    <a:lumOff val="25000"/>
                  </a:schemeClr>
                </a:solidFill>
              </a:rPr>
              <a:t>Frequency of bullying or harassment</a:t>
            </a:r>
            <a:endParaRPr lang="en-US" sz="1600" b="1" dirty="0">
              <a:solidFill>
                <a:srgbClr val="636363"/>
              </a:solidFill>
              <a:latin typeface="Calibri"/>
            </a:endParaRPr>
          </a:p>
        </p:txBody>
      </p:sp>
      <p:cxnSp>
        <p:nvCxnSpPr>
          <p:cNvPr id="17" name="Straight Connector 16">
            <a:extLst>
              <a:ext uri="{FF2B5EF4-FFF2-40B4-BE49-F238E27FC236}">
                <a16:creationId xmlns:a16="http://schemas.microsoft.com/office/drawing/2014/main" id="{CDAB26C8-EDCB-4A15-BE28-387AF4FF2E76}"/>
              </a:ext>
            </a:extLst>
          </p:cNvPr>
          <p:cNvCxnSpPr>
            <a:cxnSpLocks/>
          </p:cNvCxnSpPr>
          <p:nvPr/>
        </p:nvCxnSpPr>
        <p:spPr>
          <a:xfrm>
            <a:off x="5848350" y="1495129"/>
            <a:ext cx="5519561"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
        <p:nvSpPr>
          <p:cNvPr id="20" name="Rectangle 19">
            <a:extLst>
              <a:ext uri="{FF2B5EF4-FFF2-40B4-BE49-F238E27FC236}">
                <a16:creationId xmlns:a16="http://schemas.microsoft.com/office/drawing/2014/main" id="{3608850C-6649-4283-A375-A671752DE545}"/>
              </a:ext>
            </a:extLst>
          </p:cNvPr>
          <p:cNvSpPr/>
          <p:nvPr/>
        </p:nvSpPr>
        <p:spPr>
          <a:xfrm>
            <a:off x="1614665" y="3785736"/>
            <a:ext cx="2641600" cy="335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a:p>
        </p:txBody>
      </p:sp>
    </p:spTree>
    <p:extLst>
      <p:ext uri="{BB962C8B-B14F-4D97-AF65-F5344CB8AC3E}">
        <p14:creationId xmlns:p14="http://schemas.microsoft.com/office/powerpoint/2010/main" val="3977384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19201" y="67473"/>
            <a:ext cx="8967721" cy="426215"/>
          </a:xfrm>
        </p:spPr>
        <p:txBody>
          <a:bodyPr rtlCol="0" anchor="ctr">
            <a:normAutofit/>
          </a:bodyPr>
          <a:lstStyle/>
          <a:p>
            <a:pPr rtl="0">
              <a:lnSpc>
                <a:spcPct val="90000"/>
              </a:lnSpc>
              <a:spcBef>
                <a:spcPts val="544"/>
              </a:spcBef>
            </a:pPr>
            <a:r>
              <a:rPr lang="en-GB" sz="2133">
                <a:solidFill>
                  <a:schemeClr val="tx1">
                    <a:lumMod val="50000"/>
                    <a:lumOff val="50000"/>
                  </a:schemeClr>
                </a:solidFill>
              </a:rPr>
              <a:t>Bullying and harassment </a:t>
            </a:r>
          </a:p>
        </p:txBody>
      </p:sp>
      <p:sp>
        <p:nvSpPr>
          <p:cNvPr id="19" name="Title 3">
            <a:extLst>
              <a:ext uri="{FF2B5EF4-FFF2-40B4-BE49-F238E27FC236}">
                <a16:creationId xmlns:a16="http://schemas.microsoft.com/office/drawing/2014/main" id="{71FD3A87-FC56-491B-9B76-7F78731EB908}"/>
              </a:ext>
            </a:extLst>
          </p:cNvPr>
          <p:cNvSpPr>
            <a:spLocks noGrp="1"/>
          </p:cNvSpPr>
          <p:nvPr>
            <p:ph type="title"/>
          </p:nvPr>
        </p:nvSpPr>
        <p:spPr>
          <a:xfrm>
            <a:off x="219201" y="657290"/>
            <a:ext cx="5519562" cy="1772793"/>
          </a:xfrm>
        </p:spPr>
        <p:txBody>
          <a:bodyPr rtlCol="0"/>
          <a:lstStyle/>
          <a:p>
            <a:pPr rtl="0"/>
            <a:r>
              <a:rPr lang="en-GB" sz="1600">
                <a:solidFill>
                  <a:schemeClr val="tx1">
                    <a:lumMod val="75000"/>
                    <a:lumOff val="25000"/>
                  </a:schemeClr>
                </a:solidFill>
              </a:rPr>
              <a:t>Have you been subjected to bullying or harassment on the basis of one or more of the following factors in your current employment in the past 12 months? 																																													</a:t>
            </a:r>
          </a:p>
        </p:txBody>
      </p:sp>
      <p:sp>
        <p:nvSpPr>
          <p:cNvPr id="18" name="Rectangle 17">
            <a:extLst>
              <a:ext uri="{FF2B5EF4-FFF2-40B4-BE49-F238E27FC236}">
                <a16:creationId xmlns:a16="http://schemas.microsoft.com/office/drawing/2014/main" id="{9B16A5EA-934F-440E-8AFE-7308E16AB63D}"/>
              </a:ext>
            </a:extLst>
          </p:cNvPr>
          <p:cNvSpPr/>
          <p:nvPr/>
        </p:nvSpPr>
        <p:spPr>
          <a:xfrm>
            <a:off x="442912" y="6045721"/>
            <a:ext cx="7902017" cy="369332"/>
          </a:xfrm>
          <a:prstGeom prst="rect">
            <a:avLst/>
          </a:prstGeom>
        </p:spPr>
        <p:txBody>
          <a:bodyPr wrap="square" rtlCol="0">
            <a:spAutoFit/>
          </a:bodyPr>
          <a:lstStyle/>
          <a:p>
            <a:pPr marL="4763" defTabSz="914377" rtl="0">
              <a:defRPr/>
            </a:pPr>
            <a:r>
              <a:rPr lang="en-GB" sz="900" b="1" kern="0" dirty="0">
                <a:solidFill>
                  <a:srgbClr val="222223"/>
                </a:solidFill>
              </a:rPr>
              <a:t>Q9: Have you been subjected to bullying or harassment on the basis of one or more of the following factors in your current employment in the past 12 months?</a:t>
            </a:r>
          </a:p>
          <a:p>
            <a:pPr marL="4763" defTabSz="914377" rtl="0">
              <a:defRPr/>
            </a:pPr>
            <a:r>
              <a:rPr lang="en-GB" sz="900" b="1" kern="0" dirty="0">
                <a:solidFill>
                  <a:srgbClr val="222223"/>
                </a:solidFill>
              </a:rPr>
              <a:t>Base: 2,277 (filter: respondents who have been bullied or harassed in the past 12 months)</a:t>
            </a:r>
          </a:p>
        </p:txBody>
      </p:sp>
      <p:pic>
        <p:nvPicPr>
          <p:cNvPr id="12" name="Picture 6">
            <a:extLst>
              <a:ext uri="{FF2B5EF4-FFF2-40B4-BE49-F238E27FC236}">
                <a16:creationId xmlns:a16="http://schemas.microsoft.com/office/drawing/2014/main" id="{28308A9B-C260-455C-B74C-070092E82984}"/>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8" y="1531938"/>
            <a:ext cx="4846637"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2AA83F3-0F87-4825-AD5F-ABBC30A8E9B7}"/>
              </a:ext>
            </a:extLst>
          </p:cNvPr>
          <p:cNvSpPr txBox="1"/>
          <p:nvPr/>
        </p:nvSpPr>
        <p:spPr>
          <a:xfrm>
            <a:off x="5848350" y="1713030"/>
            <a:ext cx="5519561" cy="3948310"/>
          </a:xfrm>
          <a:prstGeom prst="rect">
            <a:avLst/>
          </a:prstGeom>
        </p:spPr>
        <p:txBody>
          <a:bodyPr vert="horz" wrap="square" lIns="0" tIns="0" rIns="0" bIns="0" rtlCol="0">
            <a:noAutofit/>
          </a:bodyPr>
          <a:lstStyle/>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Gender was a reason stated most often by respondents who specified a reason. 13 % of those who have been bullied/harassed mentioned this, and this made up of 15 % of the women and 7 % of the men.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26 % of the respondents aged 18-29 who have been bullied/harassed stated gender as a reason; the percentage decreases as age increases.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22 % of PhD candidates/postgraduates/senior research fellows who have been bullied/harassed stated gender as a reason.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Generational difference: The older respondents more often stated “other reasons”. </a:t>
            </a:r>
          </a:p>
        </p:txBody>
      </p:sp>
      <p:sp>
        <p:nvSpPr>
          <p:cNvPr id="10" name="TextBox 9">
            <a:extLst>
              <a:ext uri="{FF2B5EF4-FFF2-40B4-BE49-F238E27FC236}">
                <a16:creationId xmlns:a16="http://schemas.microsoft.com/office/drawing/2014/main" id="{4C49A5F4-C3FE-4F0E-B6F8-3A6632A7CB97}"/>
              </a:ext>
            </a:extLst>
          </p:cNvPr>
          <p:cNvSpPr txBox="1"/>
          <p:nvPr/>
        </p:nvSpPr>
        <p:spPr>
          <a:xfrm>
            <a:off x="5853113" y="1196657"/>
            <a:ext cx="5062022" cy="336572"/>
          </a:xfrm>
          <a:prstGeom prst="rect">
            <a:avLst/>
          </a:prstGeom>
        </p:spPr>
        <p:txBody>
          <a:bodyPr vert="horz" wrap="square" lIns="0" tIns="0" rIns="0" bIns="0" rtlCol="0">
            <a:normAutofit fontScale="92500"/>
          </a:bodyPr>
          <a:lstStyle/>
          <a:p>
            <a:pPr defTabSz="1232175" rtl="0">
              <a:defRPr/>
            </a:pPr>
            <a:r>
              <a:rPr lang="en-GB" dirty="0">
                <a:solidFill>
                  <a:schemeClr val="tx1">
                    <a:lumMod val="75000"/>
                    <a:lumOff val="25000"/>
                  </a:schemeClr>
                </a:solidFill>
              </a:rPr>
              <a:t>Reasons other than "classic" reasons for discrimination</a:t>
            </a:r>
            <a:endParaRPr lang="en-US" sz="1600" b="1" dirty="0">
              <a:solidFill>
                <a:srgbClr val="636363"/>
              </a:solidFill>
              <a:latin typeface="Calibri"/>
            </a:endParaRPr>
          </a:p>
        </p:txBody>
      </p:sp>
      <p:cxnSp>
        <p:nvCxnSpPr>
          <p:cNvPr id="11" name="Straight Connector 10">
            <a:extLst>
              <a:ext uri="{FF2B5EF4-FFF2-40B4-BE49-F238E27FC236}">
                <a16:creationId xmlns:a16="http://schemas.microsoft.com/office/drawing/2014/main" id="{E95A93D8-8107-4A26-90C6-3BE63D9CB6AA}"/>
              </a:ext>
            </a:extLst>
          </p:cNvPr>
          <p:cNvCxnSpPr>
            <a:cxnSpLocks/>
          </p:cNvCxnSpPr>
          <p:nvPr/>
        </p:nvCxnSpPr>
        <p:spPr>
          <a:xfrm>
            <a:off x="5848350" y="1495129"/>
            <a:ext cx="5519561"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8542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19201" y="67473"/>
            <a:ext cx="8967721" cy="426215"/>
          </a:xfrm>
        </p:spPr>
        <p:txBody>
          <a:bodyPr rtlCol="0" anchor="ctr">
            <a:normAutofit/>
          </a:bodyPr>
          <a:lstStyle/>
          <a:p>
            <a:pPr rtl="0">
              <a:lnSpc>
                <a:spcPct val="90000"/>
              </a:lnSpc>
              <a:spcBef>
                <a:spcPts val="544"/>
              </a:spcBef>
            </a:pPr>
            <a:r>
              <a:rPr lang="en-GB" sz="2133">
                <a:solidFill>
                  <a:schemeClr val="tx1">
                    <a:lumMod val="50000"/>
                    <a:lumOff val="50000"/>
                  </a:schemeClr>
                </a:solidFill>
              </a:rPr>
              <a:t>Bullying and harassment </a:t>
            </a:r>
          </a:p>
        </p:txBody>
      </p:sp>
      <p:sp>
        <p:nvSpPr>
          <p:cNvPr id="19" name="Title 3">
            <a:extLst>
              <a:ext uri="{FF2B5EF4-FFF2-40B4-BE49-F238E27FC236}">
                <a16:creationId xmlns:a16="http://schemas.microsoft.com/office/drawing/2014/main" id="{71FD3A87-FC56-491B-9B76-7F78731EB908}"/>
              </a:ext>
            </a:extLst>
          </p:cNvPr>
          <p:cNvSpPr>
            <a:spLocks noGrp="1"/>
          </p:cNvSpPr>
          <p:nvPr>
            <p:ph type="title"/>
          </p:nvPr>
        </p:nvSpPr>
        <p:spPr>
          <a:xfrm>
            <a:off x="219200" y="657290"/>
            <a:ext cx="5327525" cy="1772793"/>
          </a:xfrm>
        </p:spPr>
        <p:txBody>
          <a:bodyPr rtlCol="0"/>
          <a:lstStyle/>
          <a:p>
            <a:pPr rtl="0"/>
            <a:r>
              <a:rPr lang="en-GB" sz="1600">
                <a:solidFill>
                  <a:schemeClr val="tx1">
                    <a:lumMod val="75000"/>
                    <a:lumOff val="25000"/>
                  </a:schemeClr>
                </a:solidFill>
              </a:rPr>
              <a:t>Have you been subjected to bullying or harassment on the basis of one or more of the following factors in your current employment in the past 12 months? 																																													</a:t>
            </a:r>
          </a:p>
        </p:txBody>
      </p:sp>
      <p:sp>
        <p:nvSpPr>
          <p:cNvPr id="18" name="Rectangle 17">
            <a:extLst>
              <a:ext uri="{FF2B5EF4-FFF2-40B4-BE49-F238E27FC236}">
                <a16:creationId xmlns:a16="http://schemas.microsoft.com/office/drawing/2014/main" id="{9B16A5EA-934F-440E-8AFE-7308E16AB63D}"/>
              </a:ext>
            </a:extLst>
          </p:cNvPr>
          <p:cNvSpPr/>
          <p:nvPr/>
        </p:nvSpPr>
        <p:spPr>
          <a:xfrm>
            <a:off x="442913" y="6045721"/>
            <a:ext cx="7860828" cy="369332"/>
          </a:xfrm>
          <a:prstGeom prst="rect">
            <a:avLst/>
          </a:prstGeom>
        </p:spPr>
        <p:txBody>
          <a:bodyPr wrap="square" rtlCol="0">
            <a:spAutoFit/>
          </a:bodyPr>
          <a:lstStyle/>
          <a:p>
            <a:pPr marL="4763" defTabSz="914377" rtl="0">
              <a:defRPr/>
            </a:pPr>
            <a:r>
              <a:rPr lang="en-GB" sz="900" b="1" kern="0" dirty="0">
                <a:solidFill>
                  <a:srgbClr val="222223"/>
                </a:solidFill>
              </a:rPr>
              <a:t>Q9: Have you been subjected to bullying or harassment on the basis of one or more of the following factors in your current employment in the past 12 months?</a:t>
            </a:r>
          </a:p>
          <a:p>
            <a:pPr marL="4763" defTabSz="914377" rtl="0">
              <a:defRPr/>
            </a:pPr>
            <a:r>
              <a:rPr lang="en-GB" sz="900" b="1" kern="0" dirty="0">
                <a:solidFill>
                  <a:srgbClr val="222223"/>
                </a:solidFill>
              </a:rPr>
              <a:t>Base: 2,277 (filter: respondents who have been bullied or harassed in the past 12 months)</a:t>
            </a:r>
          </a:p>
        </p:txBody>
      </p:sp>
      <p:pic>
        <p:nvPicPr>
          <p:cNvPr id="12" name="Picture 6">
            <a:extLst>
              <a:ext uri="{FF2B5EF4-FFF2-40B4-BE49-F238E27FC236}">
                <a16:creationId xmlns:a16="http://schemas.microsoft.com/office/drawing/2014/main" id="{28308A9B-C260-455C-B74C-070092E82984}"/>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8" y="1531938"/>
            <a:ext cx="4846637"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2AA83F3-0F87-4825-AD5F-ABBC30A8E9B7}"/>
              </a:ext>
            </a:extLst>
          </p:cNvPr>
          <p:cNvSpPr txBox="1"/>
          <p:nvPr/>
        </p:nvSpPr>
        <p:spPr>
          <a:xfrm>
            <a:off x="5848350" y="1713030"/>
            <a:ext cx="5519561" cy="3948310"/>
          </a:xfrm>
          <a:prstGeom prst="rect">
            <a:avLst/>
          </a:prstGeom>
        </p:spPr>
        <p:txBody>
          <a:bodyPr vert="horz" wrap="square" lIns="0" tIns="0" rIns="0" bIns="0" rtlCol="0">
            <a:noAutofit/>
          </a:bodyPr>
          <a:lstStyle/>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8 % of those who have been bullied/harassed stated age as a reason.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Both the youngest (20-29 years old – 22 %) and the oldest (60+ years old – 14 %) are overrepresented here.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So are the 7 % of those who have been bullied/harassed who stated ethnicity as a reason. These are more often younger respondents.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16 % of the 20-29 age group who have been bullied/harassed stated ethnicity as a reason.</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Most of the respondents (87 %) who have been bullied/harassed stated reasons other than those the questionnaire listed as alternatives. </a:t>
            </a:r>
          </a:p>
        </p:txBody>
      </p:sp>
      <p:sp>
        <p:nvSpPr>
          <p:cNvPr id="10" name="TextBox 9">
            <a:extLst>
              <a:ext uri="{FF2B5EF4-FFF2-40B4-BE49-F238E27FC236}">
                <a16:creationId xmlns:a16="http://schemas.microsoft.com/office/drawing/2014/main" id="{4C49A5F4-C3FE-4F0E-B6F8-3A6632A7CB97}"/>
              </a:ext>
            </a:extLst>
          </p:cNvPr>
          <p:cNvSpPr txBox="1"/>
          <p:nvPr/>
        </p:nvSpPr>
        <p:spPr>
          <a:xfrm>
            <a:off x="5853113" y="1196657"/>
            <a:ext cx="5707516" cy="336572"/>
          </a:xfrm>
          <a:prstGeom prst="rect">
            <a:avLst/>
          </a:prstGeom>
        </p:spPr>
        <p:txBody>
          <a:bodyPr vert="horz" wrap="square" lIns="0" tIns="0" rIns="0" bIns="0" rtlCol="0">
            <a:normAutofit/>
          </a:bodyPr>
          <a:lstStyle/>
          <a:p>
            <a:pPr defTabSz="1232175" rtl="0">
              <a:defRPr/>
            </a:pPr>
            <a:r>
              <a:rPr lang="en-GB">
                <a:solidFill>
                  <a:schemeClr val="tx1">
                    <a:lumMod val="75000"/>
                    <a:lumOff val="25000"/>
                  </a:schemeClr>
                </a:solidFill>
              </a:rPr>
              <a:t>Bullying/harassment based on age for youngest and oldest</a:t>
            </a:r>
            <a:endParaRPr lang="en-US" sz="1600" b="1" dirty="0">
              <a:solidFill>
                <a:srgbClr val="636363"/>
              </a:solidFill>
              <a:latin typeface="Calibri"/>
            </a:endParaRPr>
          </a:p>
        </p:txBody>
      </p:sp>
      <p:cxnSp>
        <p:nvCxnSpPr>
          <p:cNvPr id="11" name="Straight Connector 10">
            <a:extLst>
              <a:ext uri="{FF2B5EF4-FFF2-40B4-BE49-F238E27FC236}">
                <a16:creationId xmlns:a16="http://schemas.microsoft.com/office/drawing/2014/main" id="{E95A93D8-8107-4A26-90C6-3BE63D9CB6AA}"/>
              </a:ext>
            </a:extLst>
          </p:cNvPr>
          <p:cNvCxnSpPr>
            <a:cxnSpLocks/>
          </p:cNvCxnSpPr>
          <p:nvPr/>
        </p:nvCxnSpPr>
        <p:spPr>
          <a:xfrm>
            <a:off x="5848350" y="1495129"/>
            <a:ext cx="5519561"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84051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19201" y="67473"/>
            <a:ext cx="8967721" cy="426215"/>
          </a:xfrm>
        </p:spPr>
        <p:txBody>
          <a:bodyPr rtlCol="0" anchor="ctr">
            <a:normAutofit/>
          </a:bodyPr>
          <a:lstStyle/>
          <a:p>
            <a:pPr rtl="0">
              <a:lnSpc>
                <a:spcPct val="90000"/>
              </a:lnSpc>
              <a:spcBef>
                <a:spcPts val="544"/>
              </a:spcBef>
            </a:pPr>
            <a:r>
              <a:rPr lang="en-GB" sz="2133">
                <a:solidFill>
                  <a:schemeClr val="tx1">
                    <a:lumMod val="50000"/>
                    <a:lumOff val="50000"/>
                  </a:schemeClr>
                </a:solidFill>
              </a:rPr>
              <a:t>bullying and harassment </a:t>
            </a:r>
          </a:p>
        </p:txBody>
      </p:sp>
      <p:sp>
        <p:nvSpPr>
          <p:cNvPr id="19" name="Title 3">
            <a:extLst>
              <a:ext uri="{FF2B5EF4-FFF2-40B4-BE49-F238E27FC236}">
                <a16:creationId xmlns:a16="http://schemas.microsoft.com/office/drawing/2014/main" id="{71FD3A87-FC56-491B-9B76-7F78731EB908}"/>
              </a:ext>
            </a:extLst>
          </p:cNvPr>
          <p:cNvSpPr>
            <a:spLocks noGrp="1"/>
          </p:cNvSpPr>
          <p:nvPr>
            <p:ph type="title"/>
          </p:nvPr>
        </p:nvSpPr>
        <p:spPr>
          <a:xfrm>
            <a:off x="219201" y="657290"/>
            <a:ext cx="5519562" cy="3102388"/>
          </a:xfrm>
        </p:spPr>
        <p:txBody>
          <a:bodyPr rtlCol="0"/>
          <a:lstStyle/>
          <a:p>
            <a:r>
              <a:rPr lang="en-US" sz="1600" dirty="0">
                <a:solidFill>
                  <a:schemeClr val="tx1">
                    <a:lumMod val="75000"/>
                    <a:lumOff val="25000"/>
                  </a:schemeClr>
                </a:solidFill>
              </a:rPr>
              <a:t>What type or types of bullying or harassment have you been exposed to in your current employment relationship over the past 12 months</a:t>
            </a:r>
            <a:r>
              <a:rPr lang="en-GB" sz="1600" dirty="0">
                <a:solidFill>
                  <a:schemeClr val="tx1">
                    <a:lumMod val="75000"/>
                    <a:lumOff val="25000"/>
                  </a:schemeClr>
                </a:solidFill>
              </a:rPr>
              <a:t>?																																													</a:t>
            </a:r>
          </a:p>
        </p:txBody>
      </p:sp>
      <p:sp>
        <p:nvSpPr>
          <p:cNvPr id="18" name="Rectangle 17">
            <a:extLst>
              <a:ext uri="{FF2B5EF4-FFF2-40B4-BE49-F238E27FC236}">
                <a16:creationId xmlns:a16="http://schemas.microsoft.com/office/drawing/2014/main" id="{9B16A5EA-934F-440E-8AFE-7308E16AB63D}"/>
              </a:ext>
            </a:extLst>
          </p:cNvPr>
          <p:cNvSpPr/>
          <p:nvPr/>
        </p:nvSpPr>
        <p:spPr>
          <a:xfrm>
            <a:off x="442913" y="6045721"/>
            <a:ext cx="7339012" cy="369332"/>
          </a:xfrm>
          <a:prstGeom prst="rect">
            <a:avLst/>
          </a:prstGeom>
        </p:spPr>
        <p:txBody>
          <a:bodyPr wrap="square" rtlCol="0">
            <a:spAutoFit/>
          </a:bodyPr>
          <a:lstStyle/>
          <a:p>
            <a:pPr marL="4763" defTabSz="914377" rtl="0">
              <a:defRPr/>
            </a:pPr>
            <a:r>
              <a:rPr lang="en-GB" sz="900" b="1" kern="0">
                <a:solidFill>
                  <a:srgbClr val="222223"/>
                </a:solidFill>
              </a:rPr>
              <a:t>Q10: Have you been subjected to any of the following forms of bullying or harassment in your current employment in the past 12 months? </a:t>
            </a:r>
          </a:p>
          <a:p>
            <a:pPr marL="4763" defTabSz="914377" rtl="0">
              <a:defRPr/>
            </a:pPr>
            <a:r>
              <a:rPr lang="en-GB" sz="900" b="1" kern="0">
                <a:solidFill>
                  <a:srgbClr val="222223"/>
                </a:solidFill>
              </a:rPr>
              <a:t>Base: 2,277 (filter: respondents who have been bullied or harassed in the past 12 months)</a:t>
            </a:r>
          </a:p>
        </p:txBody>
      </p:sp>
      <p:pic>
        <p:nvPicPr>
          <p:cNvPr id="12" name="Picture 6">
            <a:extLst>
              <a:ext uri="{FF2B5EF4-FFF2-40B4-BE49-F238E27FC236}">
                <a16:creationId xmlns:a16="http://schemas.microsoft.com/office/drawing/2014/main" id="{65B70C3C-FEE9-4F1A-8E40-D20148BA9426}"/>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8" y="1530350"/>
            <a:ext cx="4846637"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A643CF1-B228-4038-8AE9-44380C0B8779}"/>
              </a:ext>
            </a:extLst>
          </p:cNvPr>
          <p:cNvSpPr txBox="1"/>
          <p:nvPr/>
        </p:nvSpPr>
        <p:spPr>
          <a:xfrm>
            <a:off x="5848350" y="1713030"/>
            <a:ext cx="5519561" cy="3948310"/>
          </a:xfrm>
          <a:prstGeom prst="rect">
            <a:avLst/>
          </a:prstGeom>
        </p:spPr>
        <p:txBody>
          <a:bodyPr vert="horz" wrap="square" lIns="0" tIns="0" rIns="0" bIns="0" rtlCol="0">
            <a:noAutofit/>
          </a:bodyPr>
          <a:lstStyle/>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Verbal harassment is the most common form and occurs in 73 % of incidents. </a:t>
            </a:r>
          </a:p>
          <a:p>
            <a:pPr marL="742950" lvl="1"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75 % of the women who have been harassed chose this alternative, compared with 69 % of the men.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Non-verbal harassment occurs in 34 % of incidents and includes ugly looks, ostracism, etc.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a:p>
            <a:pPr marL="285750" indent="-285750" defTabSz="1232175" rtl="0">
              <a:lnSpc>
                <a:spcPct val="150000"/>
              </a:lnSpc>
              <a:buFont typeface="Arial" panose="020B0604020202020204" pitchFamily="34" charset="0"/>
              <a:buChar char="•"/>
              <a:defRPr/>
            </a:pPr>
            <a:r>
              <a:rPr lang="en-GB" sz="1400" dirty="0">
                <a:solidFill>
                  <a:schemeClr val="tx1">
                    <a:lumMod val="75000"/>
                    <a:lumOff val="25000"/>
                  </a:schemeClr>
                </a:solidFill>
              </a:rPr>
              <a:t>Digital harassment via email, SMS, social media, etc. occurs in 24 % of incidents. Physical harassment is the least common form and represents 3 % of cases. </a:t>
            </a:r>
          </a:p>
          <a:p>
            <a:pPr marL="285750" indent="-285750" defTabSz="1232175" rtl="0">
              <a:lnSpc>
                <a:spcPct val="150000"/>
              </a:lnSpc>
              <a:buFont typeface="Arial" panose="020B0604020202020204" pitchFamily="34" charset="0"/>
              <a:buChar char="•"/>
              <a:defRPr/>
            </a:pPr>
            <a:endParaRPr lang="nb-NO" sz="1400" dirty="0">
              <a:solidFill>
                <a:schemeClr val="tx1">
                  <a:lumMod val="75000"/>
                  <a:lumOff val="25000"/>
                </a:schemeClr>
              </a:solidFill>
            </a:endParaRPr>
          </a:p>
        </p:txBody>
      </p:sp>
      <p:sp>
        <p:nvSpPr>
          <p:cNvPr id="10" name="TextBox 9">
            <a:extLst>
              <a:ext uri="{FF2B5EF4-FFF2-40B4-BE49-F238E27FC236}">
                <a16:creationId xmlns:a16="http://schemas.microsoft.com/office/drawing/2014/main" id="{DEC16F94-5314-4A65-80DB-C327A3A09F4E}"/>
              </a:ext>
            </a:extLst>
          </p:cNvPr>
          <p:cNvSpPr txBox="1"/>
          <p:nvPr/>
        </p:nvSpPr>
        <p:spPr>
          <a:xfrm>
            <a:off x="5853113" y="1196657"/>
            <a:ext cx="2947096" cy="336572"/>
          </a:xfrm>
          <a:prstGeom prst="rect">
            <a:avLst/>
          </a:prstGeom>
        </p:spPr>
        <p:txBody>
          <a:bodyPr vert="horz" wrap="square" lIns="0" tIns="0" rIns="0" bIns="0" rtlCol="0">
            <a:normAutofit fontScale="85000" lnSpcReduction="10000"/>
          </a:bodyPr>
          <a:lstStyle/>
          <a:p>
            <a:pPr defTabSz="1232175" rtl="0">
              <a:defRPr/>
            </a:pPr>
            <a:r>
              <a:rPr lang="en-GB">
                <a:solidFill>
                  <a:schemeClr val="tx1">
                    <a:lumMod val="75000"/>
                    <a:lumOff val="25000"/>
                  </a:schemeClr>
                </a:solidFill>
              </a:rPr>
              <a:t>Verbal harassment most common</a:t>
            </a:r>
            <a:endParaRPr lang="en-US" sz="1600" b="1" dirty="0">
              <a:solidFill>
                <a:srgbClr val="636363"/>
              </a:solidFill>
              <a:latin typeface="Calibri"/>
            </a:endParaRPr>
          </a:p>
        </p:txBody>
      </p:sp>
      <p:cxnSp>
        <p:nvCxnSpPr>
          <p:cNvPr id="11" name="Straight Connector 10">
            <a:extLst>
              <a:ext uri="{FF2B5EF4-FFF2-40B4-BE49-F238E27FC236}">
                <a16:creationId xmlns:a16="http://schemas.microsoft.com/office/drawing/2014/main" id="{5E2F376D-90B4-4F49-A89A-473054B41B26}"/>
              </a:ext>
            </a:extLst>
          </p:cNvPr>
          <p:cNvCxnSpPr>
            <a:cxnSpLocks/>
          </p:cNvCxnSpPr>
          <p:nvPr/>
        </p:nvCxnSpPr>
        <p:spPr>
          <a:xfrm>
            <a:off x="5848350" y="1495129"/>
            <a:ext cx="5519561"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58808257"/>
      </p:ext>
    </p:extLst>
  </p:cSld>
  <p:clrMapOvr>
    <a:masterClrMapping/>
  </p:clrMapOvr>
</p:sld>
</file>

<file path=ppt/theme/theme1.xml><?xml version="1.0" encoding="utf-8"?>
<a:theme xmlns:a="http://schemas.openxmlformats.org/drawingml/2006/main" name="PPT Template - Ipsos Marketing wide">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3325</Words>
  <Application>Microsoft Office PowerPoint</Application>
  <PresentationFormat>Widescreen</PresentationFormat>
  <Paragraphs>327</Paragraphs>
  <Slides>34</Slides>
  <Notes>34</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34</vt:i4>
      </vt:variant>
    </vt:vector>
  </HeadingPairs>
  <TitlesOfParts>
    <vt:vector size="38" baseType="lpstr">
      <vt:lpstr>Arial</vt:lpstr>
      <vt:lpstr>BrowalliaUPC</vt:lpstr>
      <vt:lpstr>Calibri</vt:lpstr>
      <vt:lpstr>PPT Template - Ipsos Marketing wide</vt:lpstr>
      <vt:lpstr>bullying and harassment in the uh sector </vt:lpstr>
      <vt:lpstr>PowerPoint-presentasjon</vt:lpstr>
      <vt:lpstr>PowerPoint-presentasjon</vt:lpstr>
      <vt:lpstr>Have you been subjected to bullying or harassment in your current employment in the past 12 months?                                             </vt:lpstr>
      <vt:lpstr>Have you been subjected to bullying or harassment in your current employment in the past 12 months?                                             </vt:lpstr>
      <vt:lpstr>How often in the past 12 months have you been subjected to bullying or harassment in your current employment?                                             </vt:lpstr>
      <vt:lpstr>Have you been subjected to bullying or harassment on the basis of one or more of the following factors in your current employment in the past 12 months?                                              </vt:lpstr>
      <vt:lpstr>Have you been subjected to bullying or harassment on the basis of one or more of the following factors in your current employment in the past 12 months?                                              </vt:lpstr>
      <vt:lpstr>What type or types of bullying or harassment have you been exposed to in your current employment relationship over the past 12 months?                                             </vt:lpstr>
      <vt:lpstr>What type of position did the person subjecting you to bullying or harassment in your current employment in the past 12 months have?                                             </vt:lpstr>
      <vt:lpstr>PowerPoint-presentasjon</vt:lpstr>
      <vt:lpstr>Have you been subjected to sexual harassment in your current position in the past 12 months?                                             </vt:lpstr>
      <vt:lpstr>How often have you been subjected to sexual harassment in your current position in the past 12 months?                                             </vt:lpstr>
      <vt:lpstr>Have you been subjected to any of the following forms of sexual harassment in your current employment in the past 12 months?                                             </vt:lpstr>
      <vt:lpstr>Who was it that subjected you to this?                                             </vt:lpstr>
      <vt:lpstr>Was the person who subjected you to this:                                             </vt:lpstr>
      <vt:lpstr>PowerPoint-presentasjon</vt:lpstr>
      <vt:lpstr>Have you in the past 12 months, in your current employment, been subjected to a situation where someone had sexual intercourse with you through the use of force, or have you felt compelled, threatened or pressured into having sexual intercourse? </vt:lpstr>
      <vt:lpstr>Who was it that subjected you to this?                                             </vt:lpstr>
      <vt:lpstr>Was the person who subjected you to this:                                             </vt:lpstr>
      <vt:lpstr>The actions outlined in connection with sexual intercourse are punishable by law, and should be handled by the police. Have you reported the issue to the police?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Contact Ipsos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Holmefjord</dc:creator>
  <cp:lastModifiedBy>Mads Saurstrø</cp:lastModifiedBy>
  <cp:revision>350</cp:revision>
  <cp:lastPrinted>2019-08-05T08:35:46Z</cp:lastPrinted>
  <dcterms:created xsi:type="dcterms:W3CDTF">2018-03-07T12:52:32Z</dcterms:created>
  <dcterms:modified xsi:type="dcterms:W3CDTF">2019-09-03T11:08:13Z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2684840-629b-41cd-9b8c-5e9eea511f17_Enabled">
    <vt:lpwstr>True</vt:lpwstr>
  </property>
  <property fmtid="{D5CDD505-2E9C-101B-9397-08002B2CF9AE}" pid="3" name="MSIP_Label_92684840-629b-41cd-9b8c-5e9eea511f17_SiteId">
    <vt:lpwstr>8482881e-3699-4b3f-b135-cf4800bc1efb</vt:lpwstr>
  </property>
  <property fmtid="{D5CDD505-2E9C-101B-9397-08002B2CF9AE}" pid="4" name="MSIP_Label_92684840-629b-41cd-9b8c-5e9eea511f17_Owner">
    <vt:lpwstr>dagn@uia.no</vt:lpwstr>
  </property>
  <property fmtid="{D5CDD505-2E9C-101B-9397-08002B2CF9AE}" pid="5" name="MSIP_Label_92684840-629b-41cd-9b8c-5e9eea511f17_SetDate">
    <vt:lpwstr>2019-08-27T14:36:53.1291231Z</vt:lpwstr>
  </property>
  <property fmtid="{D5CDD505-2E9C-101B-9397-08002B2CF9AE}" pid="6" name="MSIP_Label_92684840-629b-41cd-9b8c-5e9eea511f17_Name">
    <vt:lpwstr>Internal</vt:lpwstr>
  </property>
  <property fmtid="{D5CDD505-2E9C-101B-9397-08002B2CF9AE}" pid="7" name="MSIP_Label_92684840-629b-41cd-9b8c-5e9eea511f17_Application">
    <vt:lpwstr>Microsoft Azure Information Protection</vt:lpwstr>
  </property>
  <property fmtid="{D5CDD505-2E9C-101B-9397-08002B2CF9AE}" pid="8" name="MSIP_Label_92684840-629b-41cd-9b8c-5e9eea511f17_ActionId">
    <vt:lpwstr>1e43cb12-e473-4f83-a591-247d1eda724f</vt:lpwstr>
  </property>
  <property fmtid="{D5CDD505-2E9C-101B-9397-08002B2CF9AE}" pid="9" name="MSIP_Label_92684840-629b-41cd-9b8c-5e9eea511f17_Extended_MSFT_Method">
    <vt:lpwstr>Automatic</vt:lpwstr>
  </property>
  <property fmtid="{D5CDD505-2E9C-101B-9397-08002B2CF9AE}" pid="10" name="MSIP_Label_b4114459-e220-4ae9-b339-4ebe6008cdd4_Enabled">
    <vt:lpwstr>True</vt:lpwstr>
  </property>
  <property fmtid="{D5CDD505-2E9C-101B-9397-08002B2CF9AE}" pid="11" name="MSIP_Label_b4114459-e220-4ae9-b339-4ebe6008cdd4_SiteId">
    <vt:lpwstr>8482881e-3699-4b3f-b135-cf4800bc1efb</vt:lpwstr>
  </property>
  <property fmtid="{D5CDD505-2E9C-101B-9397-08002B2CF9AE}" pid="12" name="MSIP_Label_b4114459-e220-4ae9-b339-4ebe6008cdd4_Owner">
    <vt:lpwstr>dagn@uia.no</vt:lpwstr>
  </property>
  <property fmtid="{D5CDD505-2E9C-101B-9397-08002B2CF9AE}" pid="13" name="MSIP_Label_b4114459-e220-4ae9-b339-4ebe6008cdd4_SetDate">
    <vt:lpwstr>2019-08-27T14:36:53.1291231Z</vt:lpwstr>
  </property>
  <property fmtid="{D5CDD505-2E9C-101B-9397-08002B2CF9AE}" pid="14" name="MSIP_Label_b4114459-e220-4ae9-b339-4ebe6008cdd4_Name">
    <vt:lpwstr>Normal</vt:lpwstr>
  </property>
  <property fmtid="{D5CDD505-2E9C-101B-9397-08002B2CF9AE}" pid="15" name="MSIP_Label_b4114459-e220-4ae9-b339-4ebe6008cdd4_Application">
    <vt:lpwstr>Microsoft Azure Information Protection</vt:lpwstr>
  </property>
  <property fmtid="{D5CDD505-2E9C-101B-9397-08002B2CF9AE}" pid="16" name="MSIP_Label_b4114459-e220-4ae9-b339-4ebe6008cdd4_ActionId">
    <vt:lpwstr>1e43cb12-e473-4f83-a591-247d1eda724f</vt:lpwstr>
  </property>
  <property fmtid="{D5CDD505-2E9C-101B-9397-08002B2CF9AE}" pid="17" name="MSIP_Label_b4114459-e220-4ae9-b339-4ebe6008cdd4_Parent">
    <vt:lpwstr>92684840-629b-41cd-9b8c-5e9eea511f17</vt:lpwstr>
  </property>
  <property fmtid="{D5CDD505-2E9C-101B-9397-08002B2CF9AE}" pid="18" name="MSIP_Label_b4114459-e220-4ae9-b339-4ebe6008cdd4_Extended_MSFT_Method">
    <vt:lpwstr>Automatic</vt:lpwstr>
  </property>
  <property fmtid="{D5CDD505-2E9C-101B-9397-08002B2CF9AE}" pid="19" name="Sensitivity">
    <vt:lpwstr>Internal Normal</vt:lpwstr>
  </property>
</Properties>
</file>