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242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417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599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297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645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396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49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325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106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74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60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90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4C15C-688D-426E-AC36-E37B06BAE09C}" type="datetimeFigureOut">
              <a:rPr lang="nb-NO" smtClean="0"/>
              <a:t>02.12.2014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555D-4CC5-4A6B-890E-7FF0C71B7C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795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51520"/>
            <a:ext cx="2880320" cy="6633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8" y="323528"/>
            <a:ext cx="2448272" cy="5375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93443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Graduation</a:t>
            </a:r>
          </a:p>
          <a:p>
            <a:pPr algn="ctr"/>
            <a:r>
              <a:rPr lang="en-US" sz="2400" dirty="0" smtClean="0"/>
              <a:t>Double Degree Master </a:t>
            </a:r>
            <a:r>
              <a:rPr lang="en-US" sz="2400" dirty="0" err="1" smtClean="0"/>
              <a:t>Programme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7288559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Shanghai, December 10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2014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-52804" y="1508755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Joint Research Center</a:t>
            </a:r>
          </a:p>
          <a:p>
            <a:pPr algn="ctr"/>
            <a:r>
              <a:rPr lang="en-US" sz="2400" b="1" dirty="0" smtClean="0"/>
              <a:t>SUSTAINABLE ENERGY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384" y="4224734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Candidate</a:t>
            </a:r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Jingjing</a:t>
            </a:r>
            <a:r>
              <a:rPr lang="en-US" dirty="0" smtClean="0"/>
              <a:t> Ye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9784" y="7740352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________________________</a:t>
            </a:r>
          </a:p>
          <a:p>
            <a:pPr algn="ctr"/>
            <a:r>
              <a:rPr lang="en-US" dirty="0" smtClean="0"/>
              <a:t>Prof. </a:t>
            </a:r>
            <a:r>
              <a:rPr lang="en-US" dirty="0" err="1" smtClean="0"/>
              <a:t>Guoliang</a:t>
            </a:r>
            <a:r>
              <a:rPr lang="en-US" dirty="0" smtClean="0"/>
              <a:t> </a:t>
            </a:r>
            <a:r>
              <a:rPr lang="en-US" dirty="0"/>
              <a:t>Ding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84376" y="7740352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________________________</a:t>
            </a:r>
          </a:p>
          <a:p>
            <a:pPr algn="ctr"/>
            <a:r>
              <a:rPr lang="en-US" dirty="0" smtClean="0"/>
              <a:t>Prof. </a:t>
            </a:r>
            <a:r>
              <a:rPr lang="en-US" dirty="0" smtClean="0"/>
              <a:t>Trygve M. </a:t>
            </a:r>
            <a:r>
              <a:rPr lang="en-US" dirty="0"/>
              <a:t>E</a:t>
            </a:r>
            <a:r>
              <a:rPr lang="en-US" dirty="0" smtClean="0"/>
              <a:t>ikevik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1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Skjermfremvisning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PowerPoint-presentasjon</vt:lpstr>
    </vt:vector>
  </TitlesOfParts>
  <Company>Fakultet for Ingeniørvitenskap og Teknologi, NTNU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Trygve Magne Eikevik</dc:creator>
  <cp:lastModifiedBy>Hege Gabrielsen Førsvoll</cp:lastModifiedBy>
  <cp:revision>3</cp:revision>
  <dcterms:created xsi:type="dcterms:W3CDTF">2014-12-02T11:14:23Z</dcterms:created>
  <dcterms:modified xsi:type="dcterms:W3CDTF">2014-12-02T12:03:55Z</dcterms:modified>
</cp:coreProperties>
</file>