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8" r:id="rId2"/>
  </p:sldMasterIdLst>
  <p:notesMasterIdLst>
    <p:notesMasterId r:id="rId6"/>
  </p:notesMasterIdLst>
  <p:sldIdLst>
    <p:sldId id="276" r:id="rId3"/>
    <p:sldId id="293" r:id="rId4"/>
    <p:sldId id="294" r:id="rId5"/>
  </p:sldIdLst>
  <p:sldSz cx="9144000" cy="6858000" type="screen4x3"/>
  <p:notesSz cx="6858000" cy="9144000"/>
  <p:defaultTextStyle>
    <a:defPPr>
      <a:defRPr lang="nn-NO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988"/>
    <a:srgbClr val="BFBFBF"/>
    <a:srgbClr val="DEEEFD"/>
    <a:srgbClr val="FFFFFF"/>
    <a:srgbClr val="BFD9E6"/>
    <a:srgbClr val="000000"/>
    <a:srgbClr val="0D2B88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04" y="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noProof="0" smtClean="0"/>
              <a:t>Click to edit Master text styles</a:t>
            </a:r>
          </a:p>
          <a:p>
            <a:pPr lvl="1"/>
            <a:r>
              <a:rPr lang="nn-NO" noProof="0" smtClean="0"/>
              <a:t>Second level</a:t>
            </a:r>
          </a:p>
          <a:p>
            <a:pPr lvl="2"/>
            <a:r>
              <a:rPr lang="nn-NO" noProof="0" smtClean="0"/>
              <a:t>Third level</a:t>
            </a:r>
          </a:p>
          <a:p>
            <a:pPr lvl="3"/>
            <a:r>
              <a:rPr lang="nn-NO" noProof="0" smtClean="0"/>
              <a:t>Fourth level</a:t>
            </a:r>
          </a:p>
          <a:p>
            <a:pPr lvl="4"/>
            <a:r>
              <a:rPr lang="nn-NO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6828F6-2858-445E-A4F6-304DCDF6956B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586630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76475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1516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46100" y="1971675"/>
            <a:ext cx="3810000" cy="3432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08500" y="1971675"/>
            <a:ext cx="3810000" cy="3432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3462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8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223169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1422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63353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888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 smtClean="0"/>
          </a:p>
        </p:txBody>
      </p:sp>
      <p:sp>
        <p:nvSpPr>
          <p:cNvPr id="4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2481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83568" y="3645024"/>
            <a:ext cx="7776864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29666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7176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05"/>
          <p:cNvSpPr>
            <a:spLocks noGrp="1" noChangeArrowheads="1"/>
          </p:cNvSpPr>
          <p:nvPr>
            <p:ph type="title"/>
          </p:nvPr>
        </p:nvSpPr>
        <p:spPr bwMode="auto">
          <a:xfrm>
            <a:off x="546100" y="533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1028" name="Rectangle 10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6100" y="1797050"/>
            <a:ext cx="7772400" cy="343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 dirty="0"/>
          </a:p>
        </p:txBody>
      </p:sp>
      <p:sp>
        <p:nvSpPr>
          <p:cNvPr id="1131" name="Rectangle 10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1400" y="5732463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132" name="Rectangle 10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57372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Geneva" charset="0"/>
          <a:cs typeface="Geneva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Geneva" charset="0"/>
          <a:cs typeface="Genev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Geneva" charset="0"/>
          <a:cs typeface="Genev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Geneva" charset="0"/>
          <a:cs typeface="Genev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Geneva" charset="0"/>
          <a:cs typeface="Genev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ts val="1000"/>
        </a:spcAft>
        <a:buChar char="•"/>
        <a:defRPr sz="20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rtl="0" eaLnBrk="1" fontAlgn="base" hangingPunct="1">
        <a:spcBef>
          <a:spcPct val="0"/>
        </a:spcBef>
        <a:spcAft>
          <a:spcPts val="1000"/>
        </a:spcAft>
        <a:buChar char="–"/>
        <a:defRPr sz="2000">
          <a:solidFill>
            <a:schemeClr val="tx1"/>
          </a:solidFill>
          <a:latin typeface="+mn-lt"/>
          <a:ea typeface="Geneva" charset="0"/>
        </a:defRPr>
      </a:lvl2pPr>
      <a:lvl3pPr marL="1143000" indent="-228600" algn="l" rtl="0" eaLnBrk="1" fontAlgn="base" hangingPunct="1">
        <a:spcBef>
          <a:spcPct val="0"/>
        </a:spcBef>
        <a:spcAft>
          <a:spcPts val="1000"/>
        </a:spcAft>
        <a:buChar char="•"/>
        <a:defRPr sz="2000">
          <a:solidFill>
            <a:schemeClr val="tx1"/>
          </a:solidFill>
          <a:latin typeface="+mn-lt"/>
          <a:ea typeface="Geneva" charset="0"/>
        </a:defRPr>
      </a:lvl3pPr>
      <a:lvl4pPr marL="1562100" indent="-228600" algn="l" rtl="0" eaLnBrk="1" fontAlgn="base" hangingPunct="1">
        <a:spcBef>
          <a:spcPct val="0"/>
        </a:spcBef>
        <a:spcAft>
          <a:spcPts val="1000"/>
        </a:spcAft>
        <a:buChar char="–"/>
        <a:defRPr sz="2000">
          <a:solidFill>
            <a:schemeClr val="tx1"/>
          </a:solidFill>
          <a:latin typeface="+mn-lt"/>
          <a:ea typeface="Geneva" charset="0"/>
        </a:defRPr>
      </a:lvl4pPr>
      <a:lvl5pPr marL="1981200" indent="-228600" algn="l" rtl="0" eaLnBrk="1" fontAlgn="base" hangingPunct="1">
        <a:spcBef>
          <a:spcPct val="0"/>
        </a:spcBef>
        <a:spcAft>
          <a:spcPts val="1000"/>
        </a:spcAft>
        <a:buChar char="•"/>
        <a:defRPr sz="2000">
          <a:solidFill>
            <a:schemeClr val="tx1"/>
          </a:solidFill>
          <a:latin typeface="+mn-lt"/>
          <a:ea typeface="Geneva" charset="0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2052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55895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70E6E2E-B853-4D14-8A88-1B4B6BFDF41B}" type="datetimeFigureOut">
              <a:rPr lang="nb-NO"/>
              <a:pPr>
                <a:defRPr/>
              </a:pPr>
              <a:t>26.08.2013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55895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55895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3FCB3C-7B70-4226-B415-0F54676EBB9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/>
          <a:ea typeface="Geneva" charset="0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  <a:cs typeface="Arial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  <a:cs typeface="Arial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  <a:cs typeface="Arial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  <a:cs typeface="Arial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6" name="Undertit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pic>
        <p:nvPicPr>
          <p:cNvPr id="4100" name="Bilde 3" descr="storbok_gutt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638"/>
            <a:ext cx="9144000" cy="606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kstSylinder 6"/>
          <p:cNvSpPr txBox="1">
            <a:spLocks noChangeArrowheads="1"/>
          </p:cNvSpPr>
          <p:nvPr/>
        </p:nvSpPr>
        <p:spPr bwMode="auto">
          <a:xfrm rot="-5400000">
            <a:off x="-1397794" y="4372769"/>
            <a:ext cx="3097213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9pPr>
          </a:lstStyle>
          <a:p>
            <a:r>
              <a:rPr lang="nb-NO" sz="700">
                <a:solidFill>
                  <a:srgbClr val="FFFFFF"/>
                </a:solidFill>
              </a:rPr>
              <a:t>Foto: Åge Hojem/NTNU Vitenskapsmuseet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smtClean="0">
              <a:latin typeface="Arial" pitchFamily="34" charset="0"/>
              <a:ea typeface="Geneva" charset="-128"/>
              <a:cs typeface="Arial" pitchFamily="34" charset="0"/>
            </a:endParaRPr>
          </a:p>
        </p:txBody>
      </p:sp>
      <p:sp>
        <p:nvSpPr>
          <p:cNvPr id="5123" name="Undertittel 2"/>
          <p:cNvSpPr>
            <a:spLocks noGrp="1"/>
          </p:cNvSpPr>
          <p:nvPr>
            <p:ph type="subTitle" idx="1"/>
          </p:nvPr>
        </p:nvSpPr>
        <p:spPr>
          <a:xfrm>
            <a:off x="684213" y="3644900"/>
            <a:ext cx="7775575" cy="1752600"/>
          </a:xfrm>
        </p:spPr>
        <p:txBody>
          <a:bodyPr/>
          <a:lstStyle/>
          <a:p>
            <a:endParaRPr lang="nb-NO" smtClean="0">
              <a:latin typeface="Arial" pitchFamily="34" charset="0"/>
              <a:ea typeface="Geneva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814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tenMuseet_no_mal">
  <a:themeElements>
    <a:clrScheme name="tom_liggen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om_liggen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n-NO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n-NO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om_liggen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_liggen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_liggen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_liggen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_liggen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_liggen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_liggen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VitenMuseet_no_mal</Template>
  <TotalTime>0</TotalTime>
  <Words>5</Words>
  <Application>Microsoft Office PowerPoint</Application>
  <PresentationFormat>Skjermfremvisning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3</vt:i4>
      </vt:variant>
    </vt:vector>
  </HeadingPairs>
  <TitlesOfParts>
    <vt:vector size="5" baseType="lpstr">
      <vt:lpstr>VitenMuseet_no_mal</vt:lpstr>
      <vt:lpstr>Egendefinert utforming</vt:lpstr>
      <vt:lpstr>PowerPoint-presentasjon</vt:lpstr>
      <vt:lpstr>PowerPoint-presentasjon</vt:lpstr>
      <vt:lpstr>PowerPoint-presentasjon</vt:lpstr>
    </vt:vector>
  </TitlesOfParts>
  <Company>NTNU Vitenskapsmuseet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Tove Eivindsen</dc:creator>
  <cp:lastModifiedBy>Tove Eivindsen</cp:lastModifiedBy>
  <cp:revision>1</cp:revision>
  <cp:lastPrinted>2005-02-28T10:56:27Z</cp:lastPrinted>
  <dcterms:created xsi:type="dcterms:W3CDTF">2013-08-26T12:01:34Z</dcterms:created>
  <dcterms:modified xsi:type="dcterms:W3CDTF">2013-08-26T12:02:12Z</dcterms:modified>
</cp:coreProperties>
</file>