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58" r:id="rId2"/>
  </p:sldMasterIdLst>
  <p:notesMasterIdLst>
    <p:notesMasterId r:id="rId6"/>
  </p:notesMasterIdLst>
  <p:sldIdLst>
    <p:sldId id="276" r:id="rId3"/>
    <p:sldId id="293" r:id="rId4"/>
    <p:sldId id="294" r:id="rId5"/>
  </p:sldIdLst>
  <p:sldSz cx="9144000" cy="6858000" type="screen4x3"/>
  <p:notesSz cx="6858000" cy="9144000"/>
  <p:defaultTextStyle>
    <a:defPPr>
      <a:defRPr lang="nn-NO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Geneva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E2988"/>
    <a:srgbClr val="BFBFBF"/>
    <a:srgbClr val="DEEEFD"/>
    <a:srgbClr val="FFFFFF"/>
    <a:srgbClr val="BFD9E6"/>
    <a:srgbClr val="000000"/>
    <a:srgbClr val="0D2B88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100" d="100"/>
          <a:sy n="100" d="100"/>
        </p:scale>
        <p:origin x="-204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  <a:ext uri="{FAA26D3D-D897-4be2-8F04-BA451C77F1D7}"/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n-NO" noProof="0" smtClean="0"/>
              <a:t>Click to edit Master text styles</a:t>
            </a:r>
          </a:p>
          <a:p>
            <a:pPr lvl="1"/>
            <a:r>
              <a:rPr lang="nn-NO" noProof="0" smtClean="0"/>
              <a:t>Second level</a:t>
            </a:r>
          </a:p>
          <a:p>
            <a:pPr lvl="2"/>
            <a:r>
              <a:rPr lang="nn-NO" noProof="0" smtClean="0"/>
              <a:t>Third level</a:t>
            </a:r>
          </a:p>
          <a:p>
            <a:pPr lvl="3"/>
            <a:r>
              <a:rPr lang="nn-NO" noProof="0" smtClean="0"/>
              <a:t>Fourth level</a:t>
            </a:r>
          </a:p>
          <a:p>
            <a:pPr lvl="4"/>
            <a:r>
              <a:rPr lang="nn-NO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F6828F6-2858-445E-A4F6-304DCDF6956B}" type="slidenum">
              <a:rPr lang="nn-NO"/>
              <a:pPr>
                <a:defRPr/>
              </a:pPr>
              <a:t>‹#›</a:t>
            </a:fld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5866302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Geneva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Geneva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b-NO" smtClean="0"/>
              <a:t>Klikk for å redigere undertittelstil i malen</a:t>
            </a:r>
            <a:endParaRPr lang="nb-NO" dirty="0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7647573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151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546100" y="1971675"/>
            <a:ext cx="3810000" cy="3432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08500" y="1971675"/>
            <a:ext cx="3810000" cy="34321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346232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8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23169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4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114222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3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2633534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6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3388859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nb-NO" noProof="0" smtClean="0"/>
              <a:t>Klikk ikonet for å legge til et bilde</a:t>
            </a:r>
            <a:endParaRPr lang="nb-NO" noProof="0" smtClean="0"/>
          </a:p>
        </p:txBody>
      </p:sp>
      <p:sp>
        <p:nvSpPr>
          <p:cNvPr id="4" name="Rectangle 10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5" name="Rectangle 10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n-NO"/>
          </a:p>
        </p:txBody>
      </p:sp>
    </p:spTree>
    <p:extLst>
      <p:ext uri="{BB962C8B-B14F-4D97-AF65-F5344CB8AC3E}">
        <p14:creationId xmlns:p14="http://schemas.microsoft.com/office/powerpoint/2010/main" val="1248127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83568" y="3645024"/>
            <a:ext cx="7776864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29666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4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588" y="0"/>
            <a:ext cx="9147176" cy="685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5"/>
          <p:cNvSpPr>
            <a:spLocks noGrp="1" noChangeArrowheads="1"/>
          </p:cNvSpPr>
          <p:nvPr>
            <p:ph type="title"/>
          </p:nvPr>
        </p:nvSpPr>
        <p:spPr bwMode="auto">
          <a:xfrm>
            <a:off x="546100" y="5334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  <a:endParaRPr lang="nn-NO" dirty="0"/>
          </a:p>
        </p:txBody>
      </p:sp>
      <p:sp>
        <p:nvSpPr>
          <p:cNvPr id="1028" name="Rectangle 106"/>
          <p:cNvSpPr>
            <a:spLocks noGrp="1" noChangeArrowheads="1"/>
          </p:cNvSpPr>
          <p:nvPr>
            <p:ph type="body" idx="1"/>
          </p:nvPr>
        </p:nvSpPr>
        <p:spPr bwMode="auto">
          <a:xfrm>
            <a:off x="546100" y="1797050"/>
            <a:ext cx="7772400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/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n-NO" dirty="0"/>
          </a:p>
        </p:txBody>
      </p:sp>
      <p:sp>
        <p:nvSpPr>
          <p:cNvPr id="1131" name="Rectangle 10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581400" y="5732463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  <p:sp>
        <p:nvSpPr>
          <p:cNvPr id="1132" name="Rectangle 10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3400" y="5737225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nn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1" r:id="rId1"/>
    <p:sldLayoutId id="2147483742" r:id="rId2"/>
    <p:sldLayoutId id="2147483743" r:id="rId3"/>
    <p:sldLayoutId id="2147483744" r:id="rId4"/>
    <p:sldLayoutId id="2147483745" r:id="rId5"/>
    <p:sldLayoutId id="2147483746" r:id="rId6"/>
    <p:sldLayoutId id="2147483747" r:id="rId7"/>
    <p:sldLayoutId id="2147483748" r:id="rId8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+mj-lt"/>
          <a:ea typeface="Geneva" charset="0"/>
          <a:cs typeface="Geneva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Geneva" charset="0"/>
          <a:cs typeface="Genev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Geneva" charset="0"/>
          <a:cs typeface="Genev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Geneva" charset="0"/>
          <a:cs typeface="Genev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  <a:ea typeface="Geneva" charset="0"/>
          <a:cs typeface="Genev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0"/>
        </a:spcBef>
        <a:spcAft>
          <a:spcPts val="1000"/>
        </a:spcAft>
        <a:buChar char="•"/>
        <a:defRPr sz="20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rtl="0" eaLnBrk="1" fontAlgn="base" hangingPunct="1">
        <a:spcBef>
          <a:spcPct val="0"/>
        </a:spcBef>
        <a:spcAft>
          <a:spcPts val="1000"/>
        </a:spcAft>
        <a:buChar char="–"/>
        <a:defRPr sz="2000">
          <a:solidFill>
            <a:schemeClr val="tx1"/>
          </a:solidFill>
          <a:latin typeface="+mn-lt"/>
          <a:ea typeface="Geneva" charset="0"/>
        </a:defRPr>
      </a:lvl2pPr>
      <a:lvl3pPr marL="1143000" indent="-228600" algn="l" rtl="0" eaLnBrk="1" fontAlgn="base" hangingPunct="1">
        <a:spcBef>
          <a:spcPct val="0"/>
        </a:spcBef>
        <a:spcAft>
          <a:spcPts val="1000"/>
        </a:spcAft>
        <a:buChar char="•"/>
        <a:defRPr sz="2000">
          <a:solidFill>
            <a:schemeClr val="tx1"/>
          </a:solidFill>
          <a:latin typeface="+mn-lt"/>
          <a:ea typeface="Geneva" charset="0"/>
        </a:defRPr>
      </a:lvl3pPr>
      <a:lvl4pPr marL="1562100" indent="-228600" algn="l" rtl="0" eaLnBrk="1" fontAlgn="base" hangingPunct="1">
        <a:spcBef>
          <a:spcPct val="0"/>
        </a:spcBef>
        <a:spcAft>
          <a:spcPts val="1000"/>
        </a:spcAft>
        <a:buChar char="–"/>
        <a:defRPr sz="2000">
          <a:solidFill>
            <a:schemeClr val="tx1"/>
          </a:solidFill>
          <a:latin typeface="+mn-lt"/>
          <a:ea typeface="Geneva" charset="0"/>
        </a:defRPr>
      </a:lvl4pPr>
      <a:lvl5pPr marL="1981200" indent="-228600" algn="l" rtl="0" eaLnBrk="1" fontAlgn="base" hangingPunct="1">
        <a:spcBef>
          <a:spcPct val="0"/>
        </a:spcBef>
        <a:spcAft>
          <a:spcPts val="1000"/>
        </a:spcAft>
        <a:buChar char="•"/>
        <a:defRPr sz="2000">
          <a:solidFill>
            <a:schemeClr val="tx1"/>
          </a:solidFill>
          <a:latin typeface="+mn-lt"/>
          <a:ea typeface="Geneva" charset="0"/>
        </a:defRPr>
      </a:lvl5pPr>
      <a:lvl6pPr marL="24384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8956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3528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810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Bild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2052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5589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70E6E2E-B853-4D14-8A88-1B4B6BFDF41B}" type="datetimeFigureOut">
              <a:rPr lang="nb-NO"/>
              <a:pPr>
                <a:defRPr/>
              </a:pPr>
              <a:t>26.08.2013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5589588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Geneva" charset="0"/>
                <a:cs typeface="Geneva" charset="0"/>
              </a:defRPr>
            </a:lvl1pPr>
          </a:lstStyle>
          <a:p>
            <a:pPr>
              <a:defRPr/>
            </a:pP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55895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13FCB3C-7B70-4226-B415-0F54676EBB9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/>
          <a:ea typeface="Geneva" charset="0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  <a:cs typeface="Arial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  <a:cs typeface="Arial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  <a:cs typeface="Arial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  <a:cs typeface="Arial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Geneva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Geneva" charset="0"/>
          <a:cs typeface="Geneva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Geneva" charset="0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Geneva" charset="0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Geneva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sp>
        <p:nvSpPr>
          <p:cNvPr id="6" name="Undertit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nb-NO"/>
          </a:p>
        </p:txBody>
      </p:sp>
      <p:pic>
        <p:nvPicPr>
          <p:cNvPr id="4100" name="Bilde 3" descr="storbok_gutt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20638"/>
            <a:ext cx="9144000" cy="6064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1" name="TekstSylinder 6"/>
          <p:cNvSpPr txBox="1">
            <a:spLocks noChangeArrowheads="1"/>
          </p:cNvSpPr>
          <p:nvPr/>
        </p:nvSpPr>
        <p:spPr bwMode="auto">
          <a:xfrm rot="-5400000">
            <a:off x="-1397794" y="4372769"/>
            <a:ext cx="3097213" cy="200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itchFamily="34" charset="0"/>
                <a:ea typeface="Geneva" charset="-128"/>
              </a:defRPr>
            </a:lvl9pPr>
          </a:lstStyle>
          <a:p>
            <a:r>
              <a:rPr lang="nb-NO" sz="700">
                <a:solidFill>
                  <a:srgbClr val="FFFFFF"/>
                </a:solidFill>
              </a:rPr>
              <a:t>Foto: Åge Hojem/NTNU Vitenskapsmuseet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nb-NO" smtClean="0">
              <a:latin typeface="Arial" pitchFamily="34" charset="0"/>
              <a:ea typeface="Geneva" charset="-128"/>
              <a:cs typeface="Arial" pitchFamily="34" charset="0"/>
            </a:endParaRPr>
          </a:p>
        </p:txBody>
      </p:sp>
      <p:sp>
        <p:nvSpPr>
          <p:cNvPr id="5123" name="Undertittel 2"/>
          <p:cNvSpPr>
            <a:spLocks noGrp="1"/>
          </p:cNvSpPr>
          <p:nvPr>
            <p:ph type="subTitle" idx="1"/>
          </p:nvPr>
        </p:nvSpPr>
        <p:spPr>
          <a:xfrm>
            <a:off x="684213" y="3644900"/>
            <a:ext cx="7775575" cy="1752600"/>
          </a:xfrm>
        </p:spPr>
        <p:txBody>
          <a:bodyPr/>
          <a:lstStyle/>
          <a:p>
            <a:endParaRPr lang="nb-NO" smtClean="0">
              <a:latin typeface="Arial" pitchFamily="34" charset="0"/>
              <a:ea typeface="Geneva" charset="-128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8149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tenMuseet_no_mal">
  <a:themeElements>
    <a:clrScheme name="tom_liggen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om_liggen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n-NO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om_liggen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om_liggend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om_liggend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Egendefinert utform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VitenMuseet_no_mal</Template>
  <TotalTime>0</TotalTime>
  <Words>5</Words>
  <Application>Microsoft Office PowerPoint</Application>
  <PresentationFormat>Skjermfremvisning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Lysbildetitler</vt:lpstr>
      </vt:variant>
      <vt:variant>
        <vt:i4>3</vt:i4>
      </vt:variant>
    </vt:vector>
  </HeadingPairs>
  <TitlesOfParts>
    <vt:vector size="5" baseType="lpstr">
      <vt:lpstr>VitenMuseet_no_mal</vt:lpstr>
      <vt:lpstr>Egendefinert utforming</vt:lpstr>
      <vt:lpstr>PowerPoint-presentasjon</vt:lpstr>
      <vt:lpstr>PowerPoint-presentasjon</vt:lpstr>
      <vt:lpstr>PowerPoint-presentasjon</vt:lpstr>
    </vt:vector>
  </TitlesOfParts>
  <Company>NTNU Vitenskapsmuseet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Tove Eivindsen</dc:creator>
  <cp:lastModifiedBy>Tove Eivindsen</cp:lastModifiedBy>
  <cp:revision>1</cp:revision>
  <cp:lastPrinted>2005-02-28T10:56:27Z</cp:lastPrinted>
  <dcterms:created xsi:type="dcterms:W3CDTF">2013-08-26T12:01:34Z</dcterms:created>
  <dcterms:modified xsi:type="dcterms:W3CDTF">2013-08-26T12:02:12Z</dcterms:modified>
</cp:coreProperties>
</file>