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9" r:id="rId2"/>
    <p:sldId id="272" r:id="rId3"/>
    <p:sldId id="260" r:id="rId4"/>
    <p:sldId id="261" r:id="rId5"/>
    <p:sldId id="264" r:id="rId6"/>
    <p:sldId id="280" r:id="rId7"/>
    <p:sldId id="263" r:id="rId8"/>
    <p:sldId id="269" r:id="rId9"/>
    <p:sldId id="265" r:id="rId10"/>
    <p:sldId id="266" r:id="rId11"/>
    <p:sldId id="267" r:id="rId12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73183" autoAdjust="0"/>
  </p:normalViewPr>
  <p:slideViewPr>
    <p:cSldViewPr snapToGrid="0" snapToObjects="1">
      <p:cViewPr varScale="1">
        <p:scale>
          <a:sx n="121" d="100"/>
          <a:sy n="121" d="100"/>
        </p:scale>
        <p:origin x="1498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0694395839408966"/>
          <c:y val="5.6127221702525723E-2"/>
          <c:w val="0.37847222222222221"/>
          <c:h val="0.9176800748362956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AE9-402F-9D5C-17A02D76CB5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AE9-402F-9D5C-17A02D76CB5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AE9-402F-9D5C-17A02D76CB5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AE9-402F-9D5C-17A02D76CB5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AE9-402F-9D5C-17A02D76CB5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5"/>
                <c:pt idx="0">
                  <c:v>Internally financed activity (184 800 000)</c:v>
                </c:pt>
                <c:pt idx="1">
                  <c:v>BOA: Research Council of Norway (20 640 000)</c:v>
                </c:pt>
                <c:pt idx="2">
                  <c:v>BOA: EU (6 673 000)</c:v>
                </c:pt>
                <c:pt idx="3">
                  <c:v>BOA: Other (75 804 000)</c:v>
                </c:pt>
                <c:pt idx="4">
                  <c:v>BOA: Contract research (540 000)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184800000</c:v>
                </c:pt>
                <c:pt idx="1">
                  <c:v>20640000</c:v>
                </c:pt>
                <c:pt idx="2">
                  <c:v>6673000</c:v>
                </c:pt>
                <c:pt idx="3">
                  <c:v>75804000</c:v>
                </c:pt>
                <c:pt idx="4">
                  <c:v>544000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8C-4F99-B4FF-89FC67601C4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782225138524351E-2"/>
          <c:y val="0.28946001487886985"/>
          <c:w val="0.62310221638961794"/>
          <c:h val="0.452354765289511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B2DFCB-F49D-4174-99E5-7466D3CE5AE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A7AF3819-DD30-49E3-9656-4F199EE3C4C9}">
      <dgm:prSet phldrT="[Teks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b-NO" sz="1200" dirty="0"/>
            <a:t>Head </a:t>
          </a:r>
          <a:r>
            <a:rPr lang="nb-NO" sz="1200" dirty="0" err="1"/>
            <a:t>of</a:t>
          </a:r>
          <a:r>
            <a:rPr lang="nb-NO" sz="1200" dirty="0"/>
            <a:t> Department</a:t>
          </a:r>
        </a:p>
      </dgm:t>
    </dgm:pt>
    <dgm:pt modelId="{C9FD0663-E843-48D6-8A40-78FFCF69C979}" type="parTrans" cxnId="{17FA6A33-1A52-4D61-891C-560BBFE1F166}">
      <dgm:prSet/>
      <dgm:spPr/>
      <dgm:t>
        <a:bodyPr/>
        <a:lstStyle/>
        <a:p>
          <a:endParaRPr lang="nb-NO"/>
        </a:p>
      </dgm:t>
    </dgm:pt>
    <dgm:pt modelId="{A7B978EF-A51D-401F-93E4-02F72498B149}" type="sibTrans" cxnId="{17FA6A33-1A52-4D61-891C-560BBFE1F166}">
      <dgm:prSet/>
      <dgm:spPr/>
      <dgm:t>
        <a:bodyPr/>
        <a:lstStyle/>
        <a:p>
          <a:endParaRPr lang="nb-NO"/>
        </a:p>
      </dgm:t>
    </dgm:pt>
    <dgm:pt modelId="{DA57CDC9-C492-4D41-B831-66491B3CDC63}" type="asst">
      <dgm:prSet phldrT="[Teks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b-NO" sz="1200" dirty="0"/>
            <a:t>Head </a:t>
          </a:r>
          <a:r>
            <a:rPr lang="nb-NO" sz="1200" dirty="0" err="1"/>
            <a:t>of</a:t>
          </a:r>
          <a:r>
            <a:rPr lang="nb-NO" sz="1200" dirty="0"/>
            <a:t> Office</a:t>
          </a:r>
        </a:p>
      </dgm:t>
    </dgm:pt>
    <dgm:pt modelId="{9D4CAEE5-FE44-4187-B0E1-159F9AF14598}" type="parTrans" cxnId="{7448FEB0-3136-4DDB-AC05-11F959B560BC}">
      <dgm:prSet/>
      <dgm:spPr/>
      <dgm:t>
        <a:bodyPr/>
        <a:lstStyle/>
        <a:p>
          <a:endParaRPr lang="nb-NO"/>
        </a:p>
      </dgm:t>
    </dgm:pt>
    <dgm:pt modelId="{E0EF29CB-44C9-48A7-9266-3385C3B46CE6}" type="sibTrans" cxnId="{7448FEB0-3136-4DDB-AC05-11F959B560BC}">
      <dgm:prSet/>
      <dgm:spPr/>
      <dgm:t>
        <a:bodyPr/>
        <a:lstStyle/>
        <a:p>
          <a:endParaRPr lang="nb-NO"/>
        </a:p>
      </dgm:t>
    </dgm:pt>
    <dgm:pt modelId="{3984E0BA-C305-4586-9A4A-47B89B832854}">
      <dgm:prSet phldrT="[Teks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b-NO" sz="1200" dirty="0" err="1"/>
            <a:t>Nursing</a:t>
          </a:r>
          <a:r>
            <a:rPr lang="nb-NO" sz="1200" dirty="0"/>
            <a:t> and </a:t>
          </a:r>
          <a:r>
            <a:rPr lang="nb-NO" sz="1200" dirty="0" err="1"/>
            <a:t>Vocational</a:t>
          </a:r>
          <a:r>
            <a:rPr lang="nb-NO" sz="1200" dirty="0"/>
            <a:t> </a:t>
          </a:r>
          <a:r>
            <a:rPr lang="nb-NO" sz="1200" dirty="0" err="1"/>
            <a:t>Teacher</a:t>
          </a:r>
          <a:endParaRPr lang="nb-NO" sz="1200" dirty="0"/>
        </a:p>
      </dgm:t>
    </dgm:pt>
    <dgm:pt modelId="{67B3C978-0BBA-41F7-A22E-4D7EC980CDF9}" type="parTrans" cxnId="{9CEEFCEC-6D1A-42E6-8BD6-C2A7168DD964}">
      <dgm:prSet/>
      <dgm:spPr/>
      <dgm:t>
        <a:bodyPr/>
        <a:lstStyle/>
        <a:p>
          <a:endParaRPr lang="nb-NO"/>
        </a:p>
      </dgm:t>
    </dgm:pt>
    <dgm:pt modelId="{D583036A-12CD-4502-A4C3-B273FC6A4C61}" type="sibTrans" cxnId="{9CEEFCEC-6D1A-42E6-8BD6-C2A7168DD964}">
      <dgm:prSet/>
      <dgm:spPr/>
      <dgm:t>
        <a:bodyPr/>
        <a:lstStyle/>
        <a:p>
          <a:endParaRPr lang="nb-NO"/>
        </a:p>
      </dgm:t>
    </dgm:pt>
    <dgm:pt modelId="{91BA4D4E-83D5-48EC-8222-E34A33EADEDD}">
      <dgm:prSet phldrT="[Teks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b-NO" sz="1150" dirty="0"/>
            <a:t>Public</a:t>
          </a:r>
          <a:r>
            <a:rPr lang="nb-NO" sz="1150" baseline="0" dirty="0"/>
            <a:t> Health and </a:t>
          </a:r>
          <a:r>
            <a:rPr lang="nb-NO" sz="1150" baseline="0" dirty="0" err="1"/>
            <a:t>Community</a:t>
          </a:r>
          <a:r>
            <a:rPr lang="nb-NO" sz="1150" baseline="0" dirty="0"/>
            <a:t> </a:t>
          </a:r>
          <a:r>
            <a:rPr lang="nb-NO" sz="1150" baseline="0" dirty="0" err="1"/>
            <a:t>Medicine</a:t>
          </a:r>
          <a:endParaRPr lang="nb-NO" sz="1150" dirty="0"/>
        </a:p>
      </dgm:t>
    </dgm:pt>
    <dgm:pt modelId="{2C572824-21CF-4A10-9C25-1242DE8C46DC}" type="parTrans" cxnId="{462CD955-D568-437A-BDDD-5984766B88A7}">
      <dgm:prSet/>
      <dgm:spPr/>
      <dgm:t>
        <a:bodyPr/>
        <a:lstStyle/>
        <a:p>
          <a:endParaRPr lang="nb-NO"/>
        </a:p>
      </dgm:t>
    </dgm:pt>
    <dgm:pt modelId="{782C972D-66D2-4386-8F6A-539AB1E947D7}" type="sibTrans" cxnId="{462CD955-D568-437A-BDDD-5984766B88A7}">
      <dgm:prSet/>
      <dgm:spPr/>
      <dgm:t>
        <a:bodyPr/>
        <a:lstStyle/>
        <a:p>
          <a:endParaRPr lang="nb-NO"/>
        </a:p>
      </dgm:t>
    </dgm:pt>
    <dgm:pt modelId="{F6ADE685-95DE-48BF-B24A-46EE958375D7}">
      <dgm:prSet phldrT="[Teks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b-NO" sz="1200" dirty="0" err="1"/>
            <a:t>Epidemiology</a:t>
          </a:r>
          <a:r>
            <a:rPr lang="nb-NO" sz="1200" dirty="0"/>
            <a:t> and Medical </a:t>
          </a:r>
          <a:r>
            <a:rPr lang="nb-NO" sz="1200" dirty="0" err="1"/>
            <a:t>Statistics</a:t>
          </a:r>
          <a:endParaRPr lang="nb-NO" sz="1200" dirty="0"/>
        </a:p>
      </dgm:t>
    </dgm:pt>
    <dgm:pt modelId="{11BCEBE6-AE1A-4D50-B87A-9C3DA8184D08}" type="parTrans" cxnId="{D99B8958-29BF-4630-80EF-6E22F88B1CF4}">
      <dgm:prSet/>
      <dgm:spPr/>
      <dgm:t>
        <a:bodyPr/>
        <a:lstStyle/>
        <a:p>
          <a:endParaRPr lang="nb-NO"/>
        </a:p>
      </dgm:t>
    </dgm:pt>
    <dgm:pt modelId="{E4D0F0D6-9A65-4F0A-AE0B-828CBA838F18}" type="sibTrans" cxnId="{D99B8958-29BF-4630-80EF-6E22F88B1CF4}">
      <dgm:prSet/>
      <dgm:spPr/>
      <dgm:t>
        <a:bodyPr/>
        <a:lstStyle/>
        <a:p>
          <a:endParaRPr lang="nb-NO"/>
        </a:p>
      </dgm:t>
    </dgm:pt>
    <dgm:pt modelId="{8A4BCA40-FC39-4BB5-A1D4-45C607AF700D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b-NO" sz="1200" dirty="0"/>
            <a:t>HUNT Research Centre</a:t>
          </a:r>
        </a:p>
      </dgm:t>
    </dgm:pt>
    <dgm:pt modelId="{46720211-33BD-44F9-82C9-6183918C3823}" type="parTrans" cxnId="{8EBC77A8-4B04-4BD0-9AF6-2A9E7DE79702}">
      <dgm:prSet/>
      <dgm:spPr/>
      <dgm:t>
        <a:bodyPr/>
        <a:lstStyle/>
        <a:p>
          <a:endParaRPr lang="nb-NO"/>
        </a:p>
      </dgm:t>
    </dgm:pt>
    <dgm:pt modelId="{D0646798-8E2A-49E7-AFF1-81120E5774AE}" type="sibTrans" cxnId="{8EBC77A8-4B04-4BD0-9AF6-2A9E7DE79702}">
      <dgm:prSet/>
      <dgm:spPr/>
      <dgm:t>
        <a:bodyPr/>
        <a:lstStyle/>
        <a:p>
          <a:endParaRPr lang="nb-NO"/>
        </a:p>
      </dgm:t>
    </dgm:pt>
    <dgm:pt modelId="{EC996B75-5F15-4BB6-9E81-FD2F4B914655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b-NO" sz="1200" dirty="0"/>
            <a:t>Advanced </a:t>
          </a:r>
          <a:r>
            <a:rPr lang="nb-NO" sz="1200" dirty="0" err="1"/>
            <a:t>Nursing</a:t>
          </a:r>
          <a:endParaRPr lang="nb-NO" sz="1200" dirty="0"/>
        </a:p>
      </dgm:t>
    </dgm:pt>
    <dgm:pt modelId="{E2E7A6CA-BB99-4B04-893A-14305A0433C6}" type="parTrans" cxnId="{0E76AE46-FDAD-4829-805B-AEF386039367}">
      <dgm:prSet/>
      <dgm:spPr/>
      <dgm:t>
        <a:bodyPr/>
        <a:lstStyle/>
        <a:p>
          <a:endParaRPr lang="nb-NO"/>
        </a:p>
      </dgm:t>
    </dgm:pt>
    <dgm:pt modelId="{4E9A27C1-F885-44D9-B66B-0BE61B983009}" type="sibTrans" cxnId="{0E76AE46-FDAD-4829-805B-AEF386039367}">
      <dgm:prSet/>
      <dgm:spPr/>
      <dgm:t>
        <a:bodyPr/>
        <a:lstStyle/>
        <a:p>
          <a:endParaRPr lang="nb-NO"/>
        </a:p>
      </dgm:t>
    </dgm:pt>
    <dgm:pt modelId="{1FE6FE84-10E8-45D3-A76D-F442706ADFD3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b-NO" sz="1200" dirty="0"/>
            <a:t>General </a:t>
          </a:r>
          <a:r>
            <a:rPr lang="nb-NO" sz="1200" dirty="0" err="1"/>
            <a:t>Practice</a:t>
          </a:r>
          <a:r>
            <a:rPr lang="nb-NO" sz="1200" dirty="0"/>
            <a:t> and Medical </a:t>
          </a:r>
          <a:r>
            <a:rPr lang="nb-NO" sz="1200" dirty="0" err="1"/>
            <a:t>Ethics</a:t>
          </a:r>
          <a:endParaRPr lang="nb-NO" sz="1200" dirty="0"/>
        </a:p>
      </dgm:t>
    </dgm:pt>
    <dgm:pt modelId="{04F08830-F1F5-4F75-97EA-C7B2F7AB3FA0}" type="parTrans" cxnId="{725E077F-0990-4E4C-9ACB-A74A0E74C141}">
      <dgm:prSet/>
      <dgm:spPr/>
      <dgm:t>
        <a:bodyPr/>
        <a:lstStyle/>
        <a:p>
          <a:endParaRPr lang="nb-NO"/>
        </a:p>
      </dgm:t>
    </dgm:pt>
    <dgm:pt modelId="{9832625C-8B2C-45E4-A024-CECEC1B169C4}" type="sibTrans" cxnId="{725E077F-0990-4E4C-9ACB-A74A0E74C141}">
      <dgm:prSet/>
      <dgm:spPr/>
      <dgm:t>
        <a:bodyPr/>
        <a:lstStyle/>
        <a:p>
          <a:endParaRPr lang="nb-NO"/>
        </a:p>
      </dgm:t>
    </dgm:pt>
    <dgm:pt modelId="{395ED527-6D40-45EA-821A-382DAFF60932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nb-NO"/>
        </a:p>
      </dgm:t>
    </dgm:pt>
    <dgm:pt modelId="{659776E3-A93A-4079-9FEA-8FB83C440395}" type="parTrans" cxnId="{7BCA2957-DD35-46A0-8977-4378D0CFE4C9}">
      <dgm:prSet/>
      <dgm:spPr/>
      <dgm:t>
        <a:bodyPr/>
        <a:lstStyle/>
        <a:p>
          <a:endParaRPr lang="nb-NO"/>
        </a:p>
      </dgm:t>
    </dgm:pt>
    <dgm:pt modelId="{FD6DF7B5-1278-4751-8785-3C811239776D}" type="sibTrans" cxnId="{7BCA2957-DD35-46A0-8977-4378D0CFE4C9}">
      <dgm:prSet/>
      <dgm:spPr/>
      <dgm:t>
        <a:bodyPr/>
        <a:lstStyle/>
        <a:p>
          <a:endParaRPr lang="nb-NO"/>
        </a:p>
      </dgm:t>
    </dgm:pt>
    <dgm:pt modelId="{B27C9BEE-2055-4381-8968-A8D841E94F8E}" type="asst">
      <dgm:prSet phldrT="[Teks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nb-NO" dirty="0"/>
            <a:t>- 1 </a:t>
          </a:r>
          <a:r>
            <a:rPr lang="nb-NO" dirty="0" err="1"/>
            <a:t>Deputy</a:t>
          </a:r>
          <a:r>
            <a:rPr lang="nb-NO" dirty="0"/>
            <a:t> Head </a:t>
          </a:r>
          <a:r>
            <a:rPr lang="nb-NO" dirty="0" err="1"/>
            <a:t>of</a:t>
          </a:r>
          <a:r>
            <a:rPr lang="nb-NO" dirty="0"/>
            <a:t> Research</a:t>
          </a:r>
        </a:p>
        <a:p>
          <a:pPr algn="l"/>
          <a:r>
            <a:rPr lang="nb-NO" dirty="0"/>
            <a:t>- 3 </a:t>
          </a:r>
          <a:r>
            <a:rPr lang="nb-NO" dirty="0" err="1"/>
            <a:t>Deputy</a:t>
          </a:r>
          <a:r>
            <a:rPr lang="nb-NO" dirty="0"/>
            <a:t> Heads </a:t>
          </a:r>
          <a:r>
            <a:rPr lang="nb-NO" dirty="0" err="1"/>
            <a:t>of</a:t>
          </a:r>
          <a:r>
            <a:rPr lang="nb-NO" dirty="0"/>
            <a:t> </a:t>
          </a:r>
          <a:r>
            <a:rPr lang="nb-NO" dirty="0" err="1"/>
            <a:t>Education</a:t>
          </a:r>
          <a:endParaRPr lang="nb-NO" dirty="0"/>
        </a:p>
      </dgm:t>
    </dgm:pt>
    <dgm:pt modelId="{E2FCC0B5-92E7-4C87-9F75-61ED770F0AF3}" type="parTrans" cxnId="{324C1BF1-0B85-433E-9FC5-70C64A3D1C03}">
      <dgm:prSet/>
      <dgm:spPr/>
      <dgm:t>
        <a:bodyPr/>
        <a:lstStyle/>
        <a:p>
          <a:endParaRPr lang="nb-NO"/>
        </a:p>
      </dgm:t>
    </dgm:pt>
    <dgm:pt modelId="{D296129A-3261-4E02-9481-D84BD754DF52}" type="sibTrans" cxnId="{324C1BF1-0B85-433E-9FC5-70C64A3D1C03}">
      <dgm:prSet/>
      <dgm:spPr/>
      <dgm:t>
        <a:bodyPr/>
        <a:lstStyle/>
        <a:p>
          <a:endParaRPr lang="nb-NO"/>
        </a:p>
      </dgm:t>
    </dgm:pt>
    <dgm:pt modelId="{BB04DF51-7FBB-4EB1-A2B9-B7E5BD810A3A}" type="pres">
      <dgm:prSet presAssocID="{7FB2DFCB-F49D-4174-99E5-7466D3CE5A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1A02FCE-FCA7-4D3B-8695-D721D0D73AA5}" type="pres">
      <dgm:prSet presAssocID="{A7AF3819-DD30-49E3-9656-4F199EE3C4C9}" presName="hierRoot1" presStyleCnt="0">
        <dgm:presLayoutVars>
          <dgm:hierBranch val="init"/>
        </dgm:presLayoutVars>
      </dgm:prSet>
      <dgm:spPr/>
    </dgm:pt>
    <dgm:pt modelId="{862D38F5-32B0-4777-A1BC-5B1929745C08}" type="pres">
      <dgm:prSet presAssocID="{A7AF3819-DD30-49E3-9656-4F199EE3C4C9}" presName="rootComposite1" presStyleCnt="0"/>
      <dgm:spPr/>
    </dgm:pt>
    <dgm:pt modelId="{1BADF6F7-88CE-4978-B7FE-289A2C170241}" type="pres">
      <dgm:prSet presAssocID="{A7AF3819-DD30-49E3-9656-4F199EE3C4C9}" presName="rootText1" presStyleLbl="node0" presStyleIdx="0" presStyleCnt="3">
        <dgm:presLayoutVars>
          <dgm:chPref val="3"/>
        </dgm:presLayoutVars>
      </dgm:prSet>
      <dgm:spPr/>
    </dgm:pt>
    <dgm:pt modelId="{72BB4241-449B-4E91-9193-5263EA969896}" type="pres">
      <dgm:prSet presAssocID="{A7AF3819-DD30-49E3-9656-4F199EE3C4C9}" presName="rootConnector1" presStyleLbl="node1" presStyleIdx="0" presStyleCnt="0"/>
      <dgm:spPr/>
    </dgm:pt>
    <dgm:pt modelId="{3AB1EEC7-528C-4DAA-91BF-625B8EFD4BAF}" type="pres">
      <dgm:prSet presAssocID="{A7AF3819-DD30-49E3-9656-4F199EE3C4C9}" presName="hierChild2" presStyleCnt="0"/>
      <dgm:spPr/>
    </dgm:pt>
    <dgm:pt modelId="{61EC946C-3F70-41BC-8CB0-6460CAB6F572}" type="pres">
      <dgm:prSet presAssocID="{67B3C978-0BBA-41F7-A22E-4D7EC980CDF9}" presName="Name37" presStyleLbl="parChTrans1D2" presStyleIdx="0" presStyleCnt="7"/>
      <dgm:spPr/>
    </dgm:pt>
    <dgm:pt modelId="{B566681C-143D-4990-9E45-F2ADCE760582}" type="pres">
      <dgm:prSet presAssocID="{3984E0BA-C305-4586-9A4A-47B89B832854}" presName="hierRoot2" presStyleCnt="0">
        <dgm:presLayoutVars>
          <dgm:hierBranch val="init"/>
        </dgm:presLayoutVars>
      </dgm:prSet>
      <dgm:spPr/>
    </dgm:pt>
    <dgm:pt modelId="{2DECB2D7-47D7-4B9E-A544-019185351FB5}" type="pres">
      <dgm:prSet presAssocID="{3984E0BA-C305-4586-9A4A-47B89B832854}" presName="rootComposite" presStyleCnt="0"/>
      <dgm:spPr/>
    </dgm:pt>
    <dgm:pt modelId="{6FC894CD-019C-4CEB-BC06-F1FB9B2D8565}" type="pres">
      <dgm:prSet presAssocID="{3984E0BA-C305-4586-9A4A-47B89B832854}" presName="rootText" presStyleLbl="node2" presStyleIdx="0" presStyleCnt="6" custScaleX="146519">
        <dgm:presLayoutVars>
          <dgm:chPref val="3"/>
        </dgm:presLayoutVars>
      </dgm:prSet>
      <dgm:spPr/>
    </dgm:pt>
    <dgm:pt modelId="{DD4A4646-DAC7-4590-AB35-B11CED70BF16}" type="pres">
      <dgm:prSet presAssocID="{3984E0BA-C305-4586-9A4A-47B89B832854}" presName="rootConnector" presStyleLbl="node2" presStyleIdx="0" presStyleCnt="6"/>
      <dgm:spPr/>
    </dgm:pt>
    <dgm:pt modelId="{4C20DB84-C12D-4837-9141-64672D7E6C86}" type="pres">
      <dgm:prSet presAssocID="{3984E0BA-C305-4586-9A4A-47B89B832854}" presName="hierChild4" presStyleCnt="0"/>
      <dgm:spPr/>
    </dgm:pt>
    <dgm:pt modelId="{E70FABC4-9A18-4509-8375-A74EDBB30EA5}" type="pres">
      <dgm:prSet presAssocID="{3984E0BA-C305-4586-9A4A-47B89B832854}" presName="hierChild5" presStyleCnt="0"/>
      <dgm:spPr/>
    </dgm:pt>
    <dgm:pt modelId="{DE873102-6F32-4208-AE12-21CDBB5E10EB}" type="pres">
      <dgm:prSet presAssocID="{E2E7A6CA-BB99-4B04-893A-14305A0433C6}" presName="Name37" presStyleLbl="parChTrans1D2" presStyleIdx="1" presStyleCnt="7"/>
      <dgm:spPr/>
    </dgm:pt>
    <dgm:pt modelId="{5D089F53-3594-49D7-8B7E-4A0B3AEC4783}" type="pres">
      <dgm:prSet presAssocID="{EC996B75-5F15-4BB6-9E81-FD2F4B914655}" presName="hierRoot2" presStyleCnt="0">
        <dgm:presLayoutVars>
          <dgm:hierBranch val="init"/>
        </dgm:presLayoutVars>
      </dgm:prSet>
      <dgm:spPr/>
    </dgm:pt>
    <dgm:pt modelId="{18C5494E-9028-49A9-A9C9-5B786508F6D7}" type="pres">
      <dgm:prSet presAssocID="{EC996B75-5F15-4BB6-9E81-FD2F4B914655}" presName="rootComposite" presStyleCnt="0"/>
      <dgm:spPr/>
    </dgm:pt>
    <dgm:pt modelId="{1AA4CE8D-BC67-4432-9B3A-B0978BA01FC7}" type="pres">
      <dgm:prSet presAssocID="{EC996B75-5F15-4BB6-9E81-FD2F4B914655}" presName="rootText" presStyleLbl="node2" presStyleIdx="1" presStyleCnt="6" custScaleX="122077">
        <dgm:presLayoutVars>
          <dgm:chPref val="3"/>
        </dgm:presLayoutVars>
      </dgm:prSet>
      <dgm:spPr/>
    </dgm:pt>
    <dgm:pt modelId="{14173B87-EE2E-43D9-8D40-37F233AA414E}" type="pres">
      <dgm:prSet presAssocID="{EC996B75-5F15-4BB6-9E81-FD2F4B914655}" presName="rootConnector" presStyleLbl="node2" presStyleIdx="1" presStyleCnt="6"/>
      <dgm:spPr/>
    </dgm:pt>
    <dgm:pt modelId="{5862439B-F4FD-4FA0-AE45-0C75391656F4}" type="pres">
      <dgm:prSet presAssocID="{EC996B75-5F15-4BB6-9E81-FD2F4B914655}" presName="hierChild4" presStyleCnt="0"/>
      <dgm:spPr/>
    </dgm:pt>
    <dgm:pt modelId="{88E04502-0216-43D4-BEBC-AD018AC17F86}" type="pres">
      <dgm:prSet presAssocID="{EC996B75-5F15-4BB6-9E81-FD2F4B914655}" presName="hierChild5" presStyleCnt="0"/>
      <dgm:spPr/>
    </dgm:pt>
    <dgm:pt modelId="{6E05154C-566E-4643-931C-8D9DD490FAD5}" type="pres">
      <dgm:prSet presAssocID="{04F08830-F1F5-4F75-97EA-C7B2F7AB3FA0}" presName="Name37" presStyleLbl="parChTrans1D2" presStyleIdx="2" presStyleCnt="7"/>
      <dgm:spPr/>
    </dgm:pt>
    <dgm:pt modelId="{B23F0E8E-A6A7-44C7-A210-031775376FBF}" type="pres">
      <dgm:prSet presAssocID="{1FE6FE84-10E8-45D3-A76D-F442706ADFD3}" presName="hierRoot2" presStyleCnt="0">
        <dgm:presLayoutVars>
          <dgm:hierBranch val="init"/>
        </dgm:presLayoutVars>
      </dgm:prSet>
      <dgm:spPr/>
    </dgm:pt>
    <dgm:pt modelId="{75513D9D-390B-461E-ADD5-84D1AD01F43B}" type="pres">
      <dgm:prSet presAssocID="{1FE6FE84-10E8-45D3-A76D-F442706ADFD3}" presName="rootComposite" presStyleCnt="0"/>
      <dgm:spPr/>
    </dgm:pt>
    <dgm:pt modelId="{948C8334-9B7B-4C8C-A81D-22CB45F954C0}" type="pres">
      <dgm:prSet presAssocID="{1FE6FE84-10E8-45D3-A76D-F442706ADFD3}" presName="rootText" presStyleLbl="node2" presStyleIdx="2" presStyleCnt="6" custScaleX="128788">
        <dgm:presLayoutVars>
          <dgm:chPref val="3"/>
        </dgm:presLayoutVars>
      </dgm:prSet>
      <dgm:spPr/>
    </dgm:pt>
    <dgm:pt modelId="{2A317B69-409C-4569-85E5-8FC9E502D1CE}" type="pres">
      <dgm:prSet presAssocID="{1FE6FE84-10E8-45D3-A76D-F442706ADFD3}" presName="rootConnector" presStyleLbl="node2" presStyleIdx="2" presStyleCnt="6"/>
      <dgm:spPr/>
    </dgm:pt>
    <dgm:pt modelId="{D310440B-B868-4AB1-AC45-DD91AD8431FB}" type="pres">
      <dgm:prSet presAssocID="{1FE6FE84-10E8-45D3-A76D-F442706ADFD3}" presName="hierChild4" presStyleCnt="0"/>
      <dgm:spPr/>
    </dgm:pt>
    <dgm:pt modelId="{7F1C8FF6-1FA2-453F-B897-FDD8A7B0225C}" type="pres">
      <dgm:prSet presAssocID="{1FE6FE84-10E8-45D3-A76D-F442706ADFD3}" presName="hierChild5" presStyleCnt="0"/>
      <dgm:spPr/>
    </dgm:pt>
    <dgm:pt modelId="{43168666-B23B-4F53-A766-9BD7D439DA13}" type="pres">
      <dgm:prSet presAssocID="{2C572824-21CF-4A10-9C25-1242DE8C46DC}" presName="Name37" presStyleLbl="parChTrans1D2" presStyleIdx="3" presStyleCnt="7"/>
      <dgm:spPr/>
    </dgm:pt>
    <dgm:pt modelId="{EB0A718B-3F3A-4FC5-A0CB-17DE34173B4A}" type="pres">
      <dgm:prSet presAssocID="{91BA4D4E-83D5-48EC-8222-E34A33EADEDD}" presName="hierRoot2" presStyleCnt="0">
        <dgm:presLayoutVars>
          <dgm:hierBranch val="init"/>
        </dgm:presLayoutVars>
      </dgm:prSet>
      <dgm:spPr/>
    </dgm:pt>
    <dgm:pt modelId="{0E7E4750-007E-4F67-83C1-28AB58D7B52D}" type="pres">
      <dgm:prSet presAssocID="{91BA4D4E-83D5-48EC-8222-E34A33EADEDD}" presName="rootComposite" presStyleCnt="0"/>
      <dgm:spPr/>
    </dgm:pt>
    <dgm:pt modelId="{1A8ABF17-E92A-41F2-99A7-D49689109DFF}" type="pres">
      <dgm:prSet presAssocID="{91BA4D4E-83D5-48EC-8222-E34A33EADEDD}" presName="rootText" presStyleLbl="node2" presStyleIdx="3" presStyleCnt="6" custScaleX="154187">
        <dgm:presLayoutVars>
          <dgm:chPref val="3"/>
        </dgm:presLayoutVars>
      </dgm:prSet>
      <dgm:spPr/>
    </dgm:pt>
    <dgm:pt modelId="{7E6C0569-F5A8-449D-90E7-0C359C137831}" type="pres">
      <dgm:prSet presAssocID="{91BA4D4E-83D5-48EC-8222-E34A33EADEDD}" presName="rootConnector" presStyleLbl="node2" presStyleIdx="3" presStyleCnt="6"/>
      <dgm:spPr/>
    </dgm:pt>
    <dgm:pt modelId="{B675AD85-1F76-4710-96E2-B81D2A8BB759}" type="pres">
      <dgm:prSet presAssocID="{91BA4D4E-83D5-48EC-8222-E34A33EADEDD}" presName="hierChild4" presStyleCnt="0"/>
      <dgm:spPr/>
    </dgm:pt>
    <dgm:pt modelId="{358AC71C-FD82-4F97-9EA4-332FC6B0CA08}" type="pres">
      <dgm:prSet presAssocID="{91BA4D4E-83D5-48EC-8222-E34A33EADEDD}" presName="hierChild5" presStyleCnt="0"/>
      <dgm:spPr/>
    </dgm:pt>
    <dgm:pt modelId="{93E93815-6F1C-48D6-BB8E-E06CEB625C36}" type="pres">
      <dgm:prSet presAssocID="{11BCEBE6-AE1A-4D50-B87A-9C3DA8184D08}" presName="Name37" presStyleLbl="parChTrans1D2" presStyleIdx="4" presStyleCnt="7"/>
      <dgm:spPr/>
    </dgm:pt>
    <dgm:pt modelId="{085EC61B-0D56-49D5-8C8C-BABB3796317F}" type="pres">
      <dgm:prSet presAssocID="{F6ADE685-95DE-48BF-B24A-46EE958375D7}" presName="hierRoot2" presStyleCnt="0">
        <dgm:presLayoutVars>
          <dgm:hierBranch val="init"/>
        </dgm:presLayoutVars>
      </dgm:prSet>
      <dgm:spPr/>
    </dgm:pt>
    <dgm:pt modelId="{25C2D5B1-CEEF-4BA0-A85D-2C0EBB1041CA}" type="pres">
      <dgm:prSet presAssocID="{F6ADE685-95DE-48BF-B24A-46EE958375D7}" presName="rootComposite" presStyleCnt="0"/>
      <dgm:spPr/>
    </dgm:pt>
    <dgm:pt modelId="{9014F229-F579-4740-989D-4FC04CA005E4}" type="pres">
      <dgm:prSet presAssocID="{F6ADE685-95DE-48BF-B24A-46EE958375D7}" presName="rootText" presStyleLbl="node2" presStyleIdx="4" presStyleCnt="6" custScaleX="141649">
        <dgm:presLayoutVars>
          <dgm:chPref val="3"/>
        </dgm:presLayoutVars>
      </dgm:prSet>
      <dgm:spPr/>
    </dgm:pt>
    <dgm:pt modelId="{3F4E193A-AE6E-4C9E-9D29-097491FD1992}" type="pres">
      <dgm:prSet presAssocID="{F6ADE685-95DE-48BF-B24A-46EE958375D7}" presName="rootConnector" presStyleLbl="node2" presStyleIdx="4" presStyleCnt="6"/>
      <dgm:spPr/>
    </dgm:pt>
    <dgm:pt modelId="{8B1663D9-2284-4436-B81E-3F9452924E22}" type="pres">
      <dgm:prSet presAssocID="{F6ADE685-95DE-48BF-B24A-46EE958375D7}" presName="hierChild4" presStyleCnt="0"/>
      <dgm:spPr/>
    </dgm:pt>
    <dgm:pt modelId="{4275171A-CC4C-4463-AB41-7C260F3327A5}" type="pres">
      <dgm:prSet presAssocID="{F6ADE685-95DE-48BF-B24A-46EE958375D7}" presName="hierChild5" presStyleCnt="0"/>
      <dgm:spPr/>
    </dgm:pt>
    <dgm:pt modelId="{CA33478A-6934-4FF5-958E-2A3E34BD9F30}" type="pres">
      <dgm:prSet presAssocID="{46720211-33BD-44F9-82C9-6183918C3823}" presName="Name37" presStyleLbl="parChTrans1D2" presStyleIdx="5" presStyleCnt="7"/>
      <dgm:spPr/>
    </dgm:pt>
    <dgm:pt modelId="{4E73B32B-D884-475A-81F3-CC8046156145}" type="pres">
      <dgm:prSet presAssocID="{8A4BCA40-FC39-4BB5-A1D4-45C607AF700D}" presName="hierRoot2" presStyleCnt="0">
        <dgm:presLayoutVars>
          <dgm:hierBranch val="init"/>
        </dgm:presLayoutVars>
      </dgm:prSet>
      <dgm:spPr/>
    </dgm:pt>
    <dgm:pt modelId="{17B99790-F619-4B31-8105-BEEB913F847F}" type="pres">
      <dgm:prSet presAssocID="{8A4BCA40-FC39-4BB5-A1D4-45C607AF700D}" presName="rootComposite" presStyleCnt="0"/>
      <dgm:spPr/>
    </dgm:pt>
    <dgm:pt modelId="{EAA52263-BF21-46FC-A8BC-0C8FF15B2A71}" type="pres">
      <dgm:prSet presAssocID="{8A4BCA40-FC39-4BB5-A1D4-45C607AF700D}" presName="rootText" presStyleLbl="node2" presStyleIdx="5" presStyleCnt="6" custScaleX="127005">
        <dgm:presLayoutVars>
          <dgm:chPref val="3"/>
        </dgm:presLayoutVars>
      </dgm:prSet>
      <dgm:spPr/>
    </dgm:pt>
    <dgm:pt modelId="{99D21F89-4EFF-46EE-BD61-21F825FA61A6}" type="pres">
      <dgm:prSet presAssocID="{8A4BCA40-FC39-4BB5-A1D4-45C607AF700D}" presName="rootConnector" presStyleLbl="node2" presStyleIdx="5" presStyleCnt="6"/>
      <dgm:spPr/>
    </dgm:pt>
    <dgm:pt modelId="{3C8DE5FA-2DCA-4246-9FC8-BC8E67F331C9}" type="pres">
      <dgm:prSet presAssocID="{8A4BCA40-FC39-4BB5-A1D4-45C607AF700D}" presName="hierChild4" presStyleCnt="0"/>
      <dgm:spPr/>
    </dgm:pt>
    <dgm:pt modelId="{B41C645C-E4BD-4818-855C-D2A3685B6D11}" type="pres">
      <dgm:prSet presAssocID="{8A4BCA40-FC39-4BB5-A1D4-45C607AF700D}" presName="hierChild5" presStyleCnt="0"/>
      <dgm:spPr/>
    </dgm:pt>
    <dgm:pt modelId="{F65F68EB-7BDD-475A-B426-EABCC4A68506}" type="pres">
      <dgm:prSet presAssocID="{A7AF3819-DD30-49E3-9656-4F199EE3C4C9}" presName="hierChild3" presStyleCnt="0"/>
      <dgm:spPr/>
    </dgm:pt>
    <dgm:pt modelId="{33DED856-A197-4574-A10C-912B5507F44C}" type="pres">
      <dgm:prSet presAssocID="{9D4CAEE5-FE44-4187-B0E1-159F9AF14598}" presName="Name111" presStyleLbl="parChTrans1D2" presStyleIdx="6" presStyleCnt="7"/>
      <dgm:spPr/>
    </dgm:pt>
    <dgm:pt modelId="{72B8EC52-1F0B-4F34-9B4E-4BADF1C596E9}" type="pres">
      <dgm:prSet presAssocID="{DA57CDC9-C492-4D41-B831-66491B3CDC63}" presName="hierRoot3" presStyleCnt="0">
        <dgm:presLayoutVars>
          <dgm:hierBranch val="init"/>
        </dgm:presLayoutVars>
      </dgm:prSet>
      <dgm:spPr/>
    </dgm:pt>
    <dgm:pt modelId="{9237F3BF-8794-4FE9-A830-059153075D7F}" type="pres">
      <dgm:prSet presAssocID="{DA57CDC9-C492-4D41-B831-66491B3CDC63}" presName="rootComposite3" presStyleCnt="0"/>
      <dgm:spPr/>
    </dgm:pt>
    <dgm:pt modelId="{5E6A730D-EE7B-4EFC-970D-0AEFDDECA893}" type="pres">
      <dgm:prSet presAssocID="{DA57CDC9-C492-4D41-B831-66491B3CDC63}" presName="rootText3" presStyleLbl="asst1" presStyleIdx="0" presStyleCnt="1">
        <dgm:presLayoutVars>
          <dgm:chPref val="3"/>
        </dgm:presLayoutVars>
      </dgm:prSet>
      <dgm:spPr/>
    </dgm:pt>
    <dgm:pt modelId="{CDF392A5-636B-449E-AEB6-EA19E5B4584E}" type="pres">
      <dgm:prSet presAssocID="{DA57CDC9-C492-4D41-B831-66491B3CDC63}" presName="rootConnector3" presStyleLbl="asst1" presStyleIdx="0" presStyleCnt="1"/>
      <dgm:spPr/>
    </dgm:pt>
    <dgm:pt modelId="{7F631691-9410-4C9E-BB82-0BAA8C35752F}" type="pres">
      <dgm:prSet presAssocID="{DA57CDC9-C492-4D41-B831-66491B3CDC63}" presName="hierChild6" presStyleCnt="0"/>
      <dgm:spPr/>
    </dgm:pt>
    <dgm:pt modelId="{8FC98F46-404F-43EC-8EA6-9C1556E2D84D}" type="pres">
      <dgm:prSet presAssocID="{DA57CDC9-C492-4D41-B831-66491B3CDC63}" presName="hierChild7" presStyleCnt="0"/>
      <dgm:spPr/>
    </dgm:pt>
    <dgm:pt modelId="{804F4279-0509-4985-9066-7DD6C478FD9F}" type="pres">
      <dgm:prSet presAssocID="{395ED527-6D40-45EA-821A-382DAFF60932}" presName="hierRoot1" presStyleCnt="0">
        <dgm:presLayoutVars>
          <dgm:hierBranch val="init"/>
        </dgm:presLayoutVars>
      </dgm:prSet>
      <dgm:spPr/>
    </dgm:pt>
    <dgm:pt modelId="{53362828-8238-4199-BF6B-C9E8CC1A2C36}" type="pres">
      <dgm:prSet presAssocID="{395ED527-6D40-45EA-821A-382DAFF60932}" presName="rootComposite1" presStyleCnt="0"/>
      <dgm:spPr/>
    </dgm:pt>
    <dgm:pt modelId="{74D57999-51CA-48E2-99A0-D046B1F9A8F6}" type="pres">
      <dgm:prSet presAssocID="{395ED527-6D40-45EA-821A-382DAFF60932}" presName="rootText1" presStyleLbl="node0" presStyleIdx="1" presStyleCnt="3" custScaleX="210987" custScaleY="109106" custLinFactY="200000" custLinFactNeighborX="99171" custLinFactNeighborY="286584">
        <dgm:presLayoutVars>
          <dgm:chPref val="3"/>
        </dgm:presLayoutVars>
      </dgm:prSet>
      <dgm:spPr/>
    </dgm:pt>
    <dgm:pt modelId="{E862A63D-2F90-444C-8420-9F712AB3F101}" type="pres">
      <dgm:prSet presAssocID="{395ED527-6D40-45EA-821A-382DAFF60932}" presName="rootConnector1" presStyleLbl="node1" presStyleIdx="0" presStyleCnt="0"/>
      <dgm:spPr/>
    </dgm:pt>
    <dgm:pt modelId="{82E71E6E-A272-4B36-949F-8757F99983B2}" type="pres">
      <dgm:prSet presAssocID="{395ED527-6D40-45EA-821A-382DAFF60932}" presName="hierChild2" presStyleCnt="0"/>
      <dgm:spPr/>
    </dgm:pt>
    <dgm:pt modelId="{B6A60B35-9085-4086-8CAC-DEBC727F67C7}" type="pres">
      <dgm:prSet presAssocID="{395ED527-6D40-45EA-821A-382DAFF60932}" presName="hierChild3" presStyleCnt="0"/>
      <dgm:spPr/>
    </dgm:pt>
    <dgm:pt modelId="{CB93AD49-8B89-48DF-BE1A-F43E8657CADF}" type="pres">
      <dgm:prSet presAssocID="{B27C9BEE-2055-4381-8968-A8D841E94F8E}" presName="hierRoot1" presStyleCnt="0">
        <dgm:presLayoutVars>
          <dgm:hierBranch val="init"/>
        </dgm:presLayoutVars>
      </dgm:prSet>
      <dgm:spPr/>
    </dgm:pt>
    <dgm:pt modelId="{65BBBECD-2AE7-4B59-BD71-1A6517B7FF25}" type="pres">
      <dgm:prSet presAssocID="{B27C9BEE-2055-4381-8968-A8D841E94F8E}" presName="rootComposite1" presStyleCnt="0"/>
      <dgm:spPr/>
    </dgm:pt>
    <dgm:pt modelId="{68074C66-4114-4E5C-B6B1-282C2E649064}" type="pres">
      <dgm:prSet presAssocID="{B27C9BEE-2055-4381-8968-A8D841E94F8E}" presName="rootText1" presStyleLbl="node0" presStyleIdx="2" presStyleCnt="3" custScaleX="207540" custLinFactX="-100000" custLinFactY="11377" custLinFactNeighborX="-147056" custLinFactNeighborY="100000">
        <dgm:presLayoutVars>
          <dgm:chPref val="3"/>
        </dgm:presLayoutVars>
      </dgm:prSet>
      <dgm:spPr/>
    </dgm:pt>
    <dgm:pt modelId="{39A0CCEE-2E0F-4AC1-A3C0-8EBE18DFED2B}" type="pres">
      <dgm:prSet presAssocID="{B27C9BEE-2055-4381-8968-A8D841E94F8E}" presName="rootConnector1" presStyleLbl="asst0" presStyleIdx="0" presStyleCnt="0"/>
      <dgm:spPr/>
    </dgm:pt>
    <dgm:pt modelId="{BD27B9B6-59E4-46BE-9743-044274225A8D}" type="pres">
      <dgm:prSet presAssocID="{B27C9BEE-2055-4381-8968-A8D841E94F8E}" presName="hierChild2" presStyleCnt="0"/>
      <dgm:spPr/>
    </dgm:pt>
    <dgm:pt modelId="{232FCE2E-B7B1-4AA5-B3BF-E246C55A110C}" type="pres">
      <dgm:prSet presAssocID="{B27C9BEE-2055-4381-8968-A8D841E94F8E}" presName="hierChild3" presStyleCnt="0"/>
      <dgm:spPr/>
    </dgm:pt>
  </dgm:ptLst>
  <dgm:cxnLst>
    <dgm:cxn modelId="{9A34EF05-F088-4486-B3D6-E16AB4B889B0}" type="presOf" srcId="{F6ADE685-95DE-48BF-B24A-46EE958375D7}" destId="{3F4E193A-AE6E-4C9E-9D29-097491FD1992}" srcOrd="1" destOrd="0" presId="urn:microsoft.com/office/officeart/2005/8/layout/orgChart1"/>
    <dgm:cxn modelId="{3064601D-81EA-4123-8BCD-5C1D281B21A2}" type="presOf" srcId="{395ED527-6D40-45EA-821A-382DAFF60932}" destId="{74D57999-51CA-48E2-99A0-D046B1F9A8F6}" srcOrd="0" destOrd="0" presId="urn:microsoft.com/office/officeart/2005/8/layout/orgChart1"/>
    <dgm:cxn modelId="{326AAD29-D5F9-4481-B4CF-D06BEFE503EF}" type="presOf" srcId="{3984E0BA-C305-4586-9A4A-47B89B832854}" destId="{DD4A4646-DAC7-4590-AB35-B11CED70BF16}" srcOrd="1" destOrd="0" presId="urn:microsoft.com/office/officeart/2005/8/layout/orgChart1"/>
    <dgm:cxn modelId="{2A105E2E-9238-4183-85D2-4D5F8581DF09}" type="presOf" srcId="{DA57CDC9-C492-4D41-B831-66491B3CDC63}" destId="{CDF392A5-636B-449E-AEB6-EA19E5B4584E}" srcOrd="1" destOrd="0" presId="urn:microsoft.com/office/officeart/2005/8/layout/orgChart1"/>
    <dgm:cxn modelId="{17FA6A33-1A52-4D61-891C-560BBFE1F166}" srcId="{7FB2DFCB-F49D-4174-99E5-7466D3CE5AE7}" destId="{A7AF3819-DD30-49E3-9656-4F199EE3C4C9}" srcOrd="0" destOrd="0" parTransId="{C9FD0663-E843-48D6-8A40-78FFCF69C979}" sibTransId="{A7B978EF-A51D-401F-93E4-02F72498B149}"/>
    <dgm:cxn modelId="{09665A39-A24B-47A7-A04F-BC49CE578157}" type="presOf" srcId="{9D4CAEE5-FE44-4187-B0E1-159F9AF14598}" destId="{33DED856-A197-4574-A10C-912B5507F44C}" srcOrd="0" destOrd="0" presId="urn:microsoft.com/office/officeart/2005/8/layout/orgChart1"/>
    <dgm:cxn modelId="{7A8E235E-5987-4BBD-BF39-2958EB7629E8}" type="presOf" srcId="{A7AF3819-DD30-49E3-9656-4F199EE3C4C9}" destId="{1BADF6F7-88CE-4978-B7FE-289A2C170241}" srcOrd="0" destOrd="0" presId="urn:microsoft.com/office/officeart/2005/8/layout/orgChart1"/>
    <dgm:cxn modelId="{86801C41-56C2-483D-A3AC-B616DDB9CB00}" type="presOf" srcId="{B27C9BEE-2055-4381-8968-A8D841E94F8E}" destId="{68074C66-4114-4E5C-B6B1-282C2E649064}" srcOrd="0" destOrd="0" presId="urn:microsoft.com/office/officeart/2005/8/layout/orgChart1"/>
    <dgm:cxn modelId="{8AA91963-7508-4D1E-A04A-90EB8710054C}" type="presOf" srcId="{F6ADE685-95DE-48BF-B24A-46EE958375D7}" destId="{9014F229-F579-4740-989D-4FC04CA005E4}" srcOrd="0" destOrd="0" presId="urn:microsoft.com/office/officeart/2005/8/layout/orgChart1"/>
    <dgm:cxn modelId="{7FB91D66-8FF8-4DD3-A3CA-4B0987352AB9}" type="presOf" srcId="{8A4BCA40-FC39-4BB5-A1D4-45C607AF700D}" destId="{99D21F89-4EFF-46EE-BD61-21F825FA61A6}" srcOrd="1" destOrd="0" presId="urn:microsoft.com/office/officeart/2005/8/layout/orgChart1"/>
    <dgm:cxn modelId="{0E76AE46-FDAD-4829-805B-AEF386039367}" srcId="{A7AF3819-DD30-49E3-9656-4F199EE3C4C9}" destId="{EC996B75-5F15-4BB6-9E81-FD2F4B914655}" srcOrd="2" destOrd="0" parTransId="{E2E7A6CA-BB99-4B04-893A-14305A0433C6}" sibTransId="{4E9A27C1-F885-44D9-B66B-0BE61B983009}"/>
    <dgm:cxn modelId="{63444A6B-5A05-40FF-99BB-8B9C88A5A840}" type="presOf" srcId="{67B3C978-0BBA-41F7-A22E-4D7EC980CDF9}" destId="{61EC946C-3F70-41BC-8CB0-6460CAB6F572}" srcOrd="0" destOrd="0" presId="urn:microsoft.com/office/officeart/2005/8/layout/orgChart1"/>
    <dgm:cxn modelId="{836A2651-5C2C-4873-9644-3B5048D4AA16}" type="presOf" srcId="{1FE6FE84-10E8-45D3-A76D-F442706ADFD3}" destId="{948C8334-9B7B-4C8C-A81D-22CB45F954C0}" srcOrd="0" destOrd="0" presId="urn:microsoft.com/office/officeart/2005/8/layout/orgChart1"/>
    <dgm:cxn modelId="{0C620172-F444-48D5-9C6C-89FFFECE6EF8}" type="presOf" srcId="{91BA4D4E-83D5-48EC-8222-E34A33EADEDD}" destId="{7E6C0569-F5A8-449D-90E7-0C359C137831}" srcOrd="1" destOrd="0" presId="urn:microsoft.com/office/officeart/2005/8/layout/orgChart1"/>
    <dgm:cxn modelId="{FA76BA72-8057-47A5-8F54-CD8A040477E5}" type="presOf" srcId="{A7AF3819-DD30-49E3-9656-4F199EE3C4C9}" destId="{72BB4241-449B-4E91-9193-5263EA969896}" srcOrd="1" destOrd="0" presId="urn:microsoft.com/office/officeart/2005/8/layout/orgChart1"/>
    <dgm:cxn modelId="{462CD955-D568-437A-BDDD-5984766B88A7}" srcId="{A7AF3819-DD30-49E3-9656-4F199EE3C4C9}" destId="{91BA4D4E-83D5-48EC-8222-E34A33EADEDD}" srcOrd="4" destOrd="0" parTransId="{2C572824-21CF-4A10-9C25-1242DE8C46DC}" sibTransId="{782C972D-66D2-4386-8F6A-539AB1E947D7}"/>
    <dgm:cxn modelId="{7BCA2957-DD35-46A0-8977-4378D0CFE4C9}" srcId="{7FB2DFCB-F49D-4174-99E5-7466D3CE5AE7}" destId="{395ED527-6D40-45EA-821A-382DAFF60932}" srcOrd="1" destOrd="0" parTransId="{659776E3-A93A-4079-9FEA-8FB83C440395}" sibTransId="{FD6DF7B5-1278-4751-8785-3C811239776D}"/>
    <dgm:cxn modelId="{D99B8958-29BF-4630-80EF-6E22F88B1CF4}" srcId="{A7AF3819-DD30-49E3-9656-4F199EE3C4C9}" destId="{F6ADE685-95DE-48BF-B24A-46EE958375D7}" srcOrd="5" destOrd="0" parTransId="{11BCEBE6-AE1A-4D50-B87A-9C3DA8184D08}" sibTransId="{E4D0F0D6-9A65-4F0A-AE0B-828CBA838F18}"/>
    <dgm:cxn modelId="{1938FD7C-1358-442C-AB94-981043DADD54}" type="presOf" srcId="{11BCEBE6-AE1A-4D50-B87A-9C3DA8184D08}" destId="{93E93815-6F1C-48D6-BB8E-E06CEB625C36}" srcOrd="0" destOrd="0" presId="urn:microsoft.com/office/officeart/2005/8/layout/orgChart1"/>
    <dgm:cxn modelId="{725E077F-0990-4E4C-9ACB-A74A0E74C141}" srcId="{A7AF3819-DD30-49E3-9656-4F199EE3C4C9}" destId="{1FE6FE84-10E8-45D3-A76D-F442706ADFD3}" srcOrd="3" destOrd="0" parTransId="{04F08830-F1F5-4F75-97EA-C7B2F7AB3FA0}" sibTransId="{9832625C-8B2C-45E4-A024-CECEC1B169C4}"/>
    <dgm:cxn modelId="{1DDB2987-A3A0-4D0C-B91F-0628FF92D4E3}" type="presOf" srcId="{1FE6FE84-10E8-45D3-A76D-F442706ADFD3}" destId="{2A317B69-409C-4569-85E5-8FC9E502D1CE}" srcOrd="1" destOrd="0" presId="urn:microsoft.com/office/officeart/2005/8/layout/orgChart1"/>
    <dgm:cxn modelId="{D5235E9D-6B91-4067-9C06-A07FF14D4A02}" type="presOf" srcId="{B27C9BEE-2055-4381-8968-A8D841E94F8E}" destId="{39A0CCEE-2E0F-4AC1-A3C0-8EBE18DFED2B}" srcOrd="1" destOrd="0" presId="urn:microsoft.com/office/officeart/2005/8/layout/orgChart1"/>
    <dgm:cxn modelId="{B0BCEDA2-B76F-4178-BA47-257BB6A28D67}" type="presOf" srcId="{DA57CDC9-C492-4D41-B831-66491B3CDC63}" destId="{5E6A730D-EE7B-4EFC-970D-0AEFDDECA893}" srcOrd="0" destOrd="0" presId="urn:microsoft.com/office/officeart/2005/8/layout/orgChart1"/>
    <dgm:cxn modelId="{279635A5-4768-48B8-AEED-3BD685A92273}" type="presOf" srcId="{395ED527-6D40-45EA-821A-382DAFF60932}" destId="{E862A63D-2F90-444C-8420-9F712AB3F101}" srcOrd="1" destOrd="0" presId="urn:microsoft.com/office/officeart/2005/8/layout/orgChart1"/>
    <dgm:cxn modelId="{DC5E29A7-2D49-4916-9210-B327BF17A01C}" type="presOf" srcId="{EC996B75-5F15-4BB6-9E81-FD2F4B914655}" destId="{1AA4CE8D-BC67-4432-9B3A-B0978BA01FC7}" srcOrd="0" destOrd="0" presId="urn:microsoft.com/office/officeart/2005/8/layout/orgChart1"/>
    <dgm:cxn modelId="{8EBC77A8-4B04-4BD0-9AF6-2A9E7DE79702}" srcId="{A7AF3819-DD30-49E3-9656-4F199EE3C4C9}" destId="{8A4BCA40-FC39-4BB5-A1D4-45C607AF700D}" srcOrd="6" destOrd="0" parTransId="{46720211-33BD-44F9-82C9-6183918C3823}" sibTransId="{D0646798-8E2A-49E7-AFF1-81120E5774AE}"/>
    <dgm:cxn modelId="{7448FEB0-3136-4DDB-AC05-11F959B560BC}" srcId="{A7AF3819-DD30-49E3-9656-4F199EE3C4C9}" destId="{DA57CDC9-C492-4D41-B831-66491B3CDC63}" srcOrd="0" destOrd="0" parTransId="{9D4CAEE5-FE44-4187-B0E1-159F9AF14598}" sibTransId="{E0EF29CB-44C9-48A7-9266-3385C3B46CE6}"/>
    <dgm:cxn modelId="{D12E73BC-5F5F-4EB8-9598-AF2B0B0B1D12}" type="presOf" srcId="{E2E7A6CA-BB99-4B04-893A-14305A0433C6}" destId="{DE873102-6F32-4208-AE12-21CDBB5E10EB}" srcOrd="0" destOrd="0" presId="urn:microsoft.com/office/officeart/2005/8/layout/orgChart1"/>
    <dgm:cxn modelId="{65F48BCA-1E70-4691-B7AE-EDA8B230503D}" type="presOf" srcId="{2C572824-21CF-4A10-9C25-1242DE8C46DC}" destId="{43168666-B23B-4F53-A766-9BD7D439DA13}" srcOrd="0" destOrd="0" presId="urn:microsoft.com/office/officeart/2005/8/layout/orgChart1"/>
    <dgm:cxn modelId="{3ED921CE-D4D7-46A7-ABA5-733C8F85626D}" type="presOf" srcId="{04F08830-F1F5-4F75-97EA-C7B2F7AB3FA0}" destId="{6E05154C-566E-4643-931C-8D9DD490FAD5}" srcOrd="0" destOrd="0" presId="urn:microsoft.com/office/officeart/2005/8/layout/orgChart1"/>
    <dgm:cxn modelId="{037CCDD2-BF69-45D1-9F48-7B0522A26014}" type="presOf" srcId="{8A4BCA40-FC39-4BB5-A1D4-45C607AF700D}" destId="{EAA52263-BF21-46FC-A8BC-0C8FF15B2A71}" srcOrd="0" destOrd="0" presId="urn:microsoft.com/office/officeart/2005/8/layout/orgChart1"/>
    <dgm:cxn modelId="{7718E7D3-9F2B-4AB1-A1F2-AEA12DAE7846}" type="presOf" srcId="{46720211-33BD-44F9-82C9-6183918C3823}" destId="{CA33478A-6934-4FF5-958E-2A3E34BD9F30}" srcOrd="0" destOrd="0" presId="urn:microsoft.com/office/officeart/2005/8/layout/orgChart1"/>
    <dgm:cxn modelId="{0EBB8AE2-F0C6-42A0-B2EA-D2C5BE5F85BB}" type="presOf" srcId="{7FB2DFCB-F49D-4174-99E5-7466D3CE5AE7}" destId="{BB04DF51-7FBB-4EB1-A2B9-B7E5BD810A3A}" srcOrd="0" destOrd="0" presId="urn:microsoft.com/office/officeart/2005/8/layout/orgChart1"/>
    <dgm:cxn modelId="{81A74FE7-2A41-4AEA-953F-B957CF1A4CDA}" type="presOf" srcId="{EC996B75-5F15-4BB6-9E81-FD2F4B914655}" destId="{14173B87-EE2E-43D9-8D40-37F233AA414E}" srcOrd="1" destOrd="0" presId="urn:microsoft.com/office/officeart/2005/8/layout/orgChart1"/>
    <dgm:cxn modelId="{9CEEFCEC-6D1A-42E6-8BD6-C2A7168DD964}" srcId="{A7AF3819-DD30-49E3-9656-4F199EE3C4C9}" destId="{3984E0BA-C305-4586-9A4A-47B89B832854}" srcOrd="1" destOrd="0" parTransId="{67B3C978-0BBA-41F7-A22E-4D7EC980CDF9}" sibTransId="{D583036A-12CD-4502-A4C3-B273FC6A4C61}"/>
    <dgm:cxn modelId="{324C1BF1-0B85-433E-9FC5-70C64A3D1C03}" srcId="{7FB2DFCB-F49D-4174-99E5-7466D3CE5AE7}" destId="{B27C9BEE-2055-4381-8968-A8D841E94F8E}" srcOrd="2" destOrd="0" parTransId="{E2FCC0B5-92E7-4C87-9F75-61ED770F0AF3}" sibTransId="{D296129A-3261-4E02-9481-D84BD754DF52}"/>
    <dgm:cxn modelId="{EB477AFB-9E84-43B3-8427-619ED3648544}" type="presOf" srcId="{3984E0BA-C305-4586-9A4A-47B89B832854}" destId="{6FC894CD-019C-4CEB-BC06-F1FB9B2D8565}" srcOrd="0" destOrd="0" presId="urn:microsoft.com/office/officeart/2005/8/layout/orgChart1"/>
    <dgm:cxn modelId="{4C418FFC-31F9-406D-976C-3E56773D06AA}" type="presOf" srcId="{91BA4D4E-83D5-48EC-8222-E34A33EADEDD}" destId="{1A8ABF17-E92A-41F2-99A7-D49689109DFF}" srcOrd="0" destOrd="0" presId="urn:microsoft.com/office/officeart/2005/8/layout/orgChart1"/>
    <dgm:cxn modelId="{A1C4FABB-1A4C-4EAC-8A2E-19B64B5EEE97}" type="presParOf" srcId="{BB04DF51-7FBB-4EB1-A2B9-B7E5BD810A3A}" destId="{81A02FCE-FCA7-4D3B-8695-D721D0D73AA5}" srcOrd="0" destOrd="0" presId="urn:microsoft.com/office/officeart/2005/8/layout/orgChart1"/>
    <dgm:cxn modelId="{0C5AC84A-09F5-4013-AA30-862E71B3BEE6}" type="presParOf" srcId="{81A02FCE-FCA7-4D3B-8695-D721D0D73AA5}" destId="{862D38F5-32B0-4777-A1BC-5B1929745C08}" srcOrd="0" destOrd="0" presId="urn:microsoft.com/office/officeart/2005/8/layout/orgChart1"/>
    <dgm:cxn modelId="{6A9ED7C2-372A-4466-9921-512910DE1789}" type="presParOf" srcId="{862D38F5-32B0-4777-A1BC-5B1929745C08}" destId="{1BADF6F7-88CE-4978-B7FE-289A2C170241}" srcOrd="0" destOrd="0" presId="urn:microsoft.com/office/officeart/2005/8/layout/orgChart1"/>
    <dgm:cxn modelId="{0EB00CD1-4629-4AF1-AA32-742DF757380B}" type="presParOf" srcId="{862D38F5-32B0-4777-A1BC-5B1929745C08}" destId="{72BB4241-449B-4E91-9193-5263EA969896}" srcOrd="1" destOrd="0" presId="urn:microsoft.com/office/officeart/2005/8/layout/orgChart1"/>
    <dgm:cxn modelId="{D4B8B145-4749-48E8-A061-8FCC4398A357}" type="presParOf" srcId="{81A02FCE-FCA7-4D3B-8695-D721D0D73AA5}" destId="{3AB1EEC7-528C-4DAA-91BF-625B8EFD4BAF}" srcOrd="1" destOrd="0" presId="urn:microsoft.com/office/officeart/2005/8/layout/orgChart1"/>
    <dgm:cxn modelId="{3483749B-9BCC-499D-9CCF-BDA8267956F7}" type="presParOf" srcId="{3AB1EEC7-528C-4DAA-91BF-625B8EFD4BAF}" destId="{61EC946C-3F70-41BC-8CB0-6460CAB6F572}" srcOrd="0" destOrd="0" presId="urn:microsoft.com/office/officeart/2005/8/layout/orgChart1"/>
    <dgm:cxn modelId="{F120FB3C-BBE4-4632-895C-6B4E29B9F9B0}" type="presParOf" srcId="{3AB1EEC7-528C-4DAA-91BF-625B8EFD4BAF}" destId="{B566681C-143D-4990-9E45-F2ADCE760582}" srcOrd="1" destOrd="0" presId="urn:microsoft.com/office/officeart/2005/8/layout/orgChart1"/>
    <dgm:cxn modelId="{BD619DE8-53ED-4313-9723-9AB9FD2DBCAA}" type="presParOf" srcId="{B566681C-143D-4990-9E45-F2ADCE760582}" destId="{2DECB2D7-47D7-4B9E-A544-019185351FB5}" srcOrd="0" destOrd="0" presId="urn:microsoft.com/office/officeart/2005/8/layout/orgChart1"/>
    <dgm:cxn modelId="{406D7096-A4A0-4C2B-BD72-37CC7E79EF02}" type="presParOf" srcId="{2DECB2D7-47D7-4B9E-A544-019185351FB5}" destId="{6FC894CD-019C-4CEB-BC06-F1FB9B2D8565}" srcOrd="0" destOrd="0" presId="urn:microsoft.com/office/officeart/2005/8/layout/orgChart1"/>
    <dgm:cxn modelId="{70F0370C-E7FA-4F94-9330-CFDF945DF514}" type="presParOf" srcId="{2DECB2D7-47D7-4B9E-A544-019185351FB5}" destId="{DD4A4646-DAC7-4590-AB35-B11CED70BF16}" srcOrd="1" destOrd="0" presId="urn:microsoft.com/office/officeart/2005/8/layout/orgChart1"/>
    <dgm:cxn modelId="{26F3AE01-7028-4445-BE90-9815EBA10CB4}" type="presParOf" srcId="{B566681C-143D-4990-9E45-F2ADCE760582}" destId="{4C20DB84-C12D-4837-9141-64672D7E6C86}" srcOrd="1" destOrd="0" presId="urn:microsoft.com/office/officeart/2005/8/layout/orgChart1"/>
    <dgm:cxn modelId="{E5491307-280B-45D9-9FCA-1DEF266C8BD8}" type="presParOf" srcId="{B566681C-143D-4990-9E45-F2ADCE760582}" destId="{E70FABC4-9A18-4509-8375-A74EDBB30EA5}" srcOrd="2" destOrd="0" presId="urn:microsoft.com/office/officeart/2005/8/layout/orgChart1"/>
    <dgm:cxn modelId="{BA393828-961E-4892-8F51-9B3945261BAC}" type="presParOf" srcId="{3AB1EEC7-528C-4DAA-91BF-625B8EFD4BAF}" destId="{DE873102-6F32-4208-AE12-21CDBB5E10EB}" srcOrd="2" destOrd="0" presId="urn:microsoft.com/office/officeart/2005/8/layout/orgChart1"/>
    <dgm:cxn modelId="{6966D131-395F-462C-A717-F5B753BC2397}" type="presParOf" srcId="{3AB1EEC7-528C-4DAA-91BF-625B8EFD4BAF}" destId="{5D089F53-3594-49D7-8B7E-4A0B3AEC4783}" srcOrd="3" destOrd="0" presId="urn:microsoft.com/office/officeart/2005/8/layout/orgChart1"/>
    <dgm:cxn modelId="{551B6D36-A5EE-4D2E-B769-7AE63EF31DCD}" type="presParOf" srcId="{5D089F53-3594-49D7-8B7E-4A0B3AEC4783}" destId="{18C5494E-9028-49A9-A9C9-5B786508F6D7}" srcOrd="0" destOrd="0" presId="urn:microsoft.com/office/officeart/2005/8/layout/orgChart1"/>
    <dgm:cxn modelId="{F4E32025-096F-499E-A222-E5F7F036BA88}" type="presParOf" srcId="{18C5494E-9028-49A9-A9C9-5B786508F6D7}" destId="{1AA4CE8D-BC67-4432-9B3A-B0978BA01FC7}" srcOrd="0" destOrd="0" presId="urn:microsoft.com/office/officeart/2005/8/layout/orgChart1"/>
    <dgm:cxn modelId="{46AD473C-84BC-4DE2-B576-8E78DBA3CA55}" type="presParOf" srcId="{18C5494E-9028-49A9-A9C9-5B786508F6D7}" destId="{14173B87-EE2E-43D9-8D40-37F233AA414E}" srcOrd="1" destOrd="0" presId="urn:microsoft.com/office/officeart/2005/8/layout/orgChart1"/>
    <dgm:cxn modelId="{5A4399EE-A15B-4017-AD73-80339CB4B17D}" type="presParOf" srcId="{5D089F53-3594-49D7-8B7E-4A0B3AEC4783}" destId="{5862439B-F4FD-4FA0-AE45-0C75391656F4}" srcOrd="1" destOrd="0" presId="urn:microsoft.com/office/officeart/2005/8/layout/orgChart1"/>
    <dgm:cxn modelId="{ACB4E922-66E3-4863-9EEE-CE2F03AE0CE5}" type="presParOf" srcId="{5D089F53-3594-49D7-8B7E-4A0B3AEC4783}" destId="{88E04502-0216-43D4-BEBC-AD018AC17F86}" srcOrd="2" destOrd="0" presId="urn:microsoft.com/office/officeart/2005/8/layout/orgChart1"/>
    <dgm:cxn modelId="{BECA12FA-964D-4E42-84ED-BCE14E84AE11}" type="presParOf" srcId="{3AB1EEC7-528C-4DAA-91BF-625B8EFD4BAF}" destId="{6E05154C-566E-4643-931C-8D9DD490FAD5}" srcOrd="4" destOrd="0" presId="urn:microsoft.com/office/officeart/2005/8/layout/orgChart1"/>
    <dgm:cxn modelId="{31917A8F-0CEE-4F9D-83D3-0A0D31A751D3}" type="presParOf" srcId="{3AB1EEC7-528C-4DAA-91BF-625B8EFD4BAF}" destId="{B23F0E8E-A6A7-44C7-A210-031775376FBF}" srcOrd="5" destOrd="0" presId="urn:microsoft.com/office/officeart/2005/8/layout/orgChart1"/>
    <dgm:cxn modelId="{579E75F5-8DAE-4135-B4CA-5293625C11AC}" type="presParOf" srcId="{B23F0E8E-A6A7-44C7-A210-031775376FBF}" destId="{75513D9D-390B-461E-ADD5-84D1AD01F43B}" srcOrd="0" destOrd="0" presId="urn:microsoft.com/office/officeart/2005/8/layout/orgChart1"/>
    <dgm:cxn modelId="{493DF95C-5F63-4C9B-8A70-EA5976A55E57}" type="presParOf" srcId="{75513D9D-390B-461E-ADD5-84D1AD01F43B}" destId="{948C8334-9B7B-4C8C-A81D-22CB45F954C0}" srcOrd="0" destOrd="0" presId="urn:microsoft.com/office/officeart/2005/8/layout/orgChart1"/>
    <dgm:cxn modelId="{C3CC2FF4-587A-4DB5-BBC3-E76D7E2FA734}" type="presParOf" srcId="{75513D9D-390B-461E-ADD5-84D1AD01F43B}" destId="{2A317B69-409C-4569-85E5-8FC9E502D1CE}" srcOrd="1" destOrd="0" presId="urn:microsoft.com/office/officeart/2005/8/layout/orgChart1"/>
    <dgm:cxn modelId="{9106A8AD-8FE1-42C0-9226-75ECDFA0609E}" type="presParOf" srcId="{B23F0E8E-A6A7-44C7-A210-031775376FBF}" destId="{D310440B-B868-4AB1-AC45-DD91AD8431FB}" srcOrd="1" destOrd="0" presId="urn:microsoft.com/office/officeart/2005/8/layout/orgChart1"/>
    <dgm:cxn modelId="{F278FA05-AFF7-47F6-83EE-5F9F30DEF896}" type="presParOf" srcId="{B23F0E8E-A6A7-44C7-A210-031775376FBF}" destId="{7F1C8FF6-1FA2-453F-B897-FDD8A7B0225C}" srcOrd="2" destOrd="0" presId="urn:microsoft.com/office/officeart/2005/8/layout/orgChart1"/>
    <dgm:cxn modelId="{C157BCC8-64FD-4C98-8C5F-0466B4F08909}" type="presParOf" srcId="{3AB1EEC7-528C-4DAA-91BF-625B8EFD4BAF}" destId="{43168666-B23B-4F53-A766-9BD7D439DA13}" srcOrd="6" destOrd="0" presId="urn:microsoft.com/office/officeart/2005/8/layout/orgChart1"/>
    <dgm:cxn modelId="{B3AA4D06-855D-4F85-9AF2-CF598B5DFB49}" type="presParOf" srcId="{3AB1EEC7-528C-4DAA-91BF-625B8EFD4BAF}" destId="{EB0A718B-3F3A-4FC5-A0CB-17DE34173B4A}" srcOrd="7" destOrd="0" presId="urn:microsoft.com/office/officeart/2005/8/layout/orgChart1"/>
    <dgm:cxn modelId="{3BA0A1EC-4B54-4ED5-9A1A-30183F3FBECB}" type="presParOf" srcId="{EB0A718B-3F3A-4FC5-A0CB-17DE34173B4A}" destId="{0E7E4750-007E-4F67-83C1-28AB58D7B52D}" srcOrd="0" destOrd="0" presId="urn:microsoft.com/office/officeart/2005/8/layout/orgChart1"/>
    <dgm:cxn modelId="{539418D8-B09C-4184-8CFE-7AA4C24F483C}" type="presParOf" srcId="{0E7E4750-007E-4F67-83C1-28AB58D7B52D}" destId="{1A8ABF17-E92A-41F2-99A7-D49689109DFF}" srcOrd="0" destOrd="0" presId="urn:microsoft.com/office/officeart/2005/8/layout/orgChart1"/>
    <dgm:cxn modelId="{713038A9-2BFF-43A5-9F2B-D017FA6A9650}" type="presParOf" srcId="{0E7E4750-007E-4F67-83C1-28AB58D7B52D}" destId="{7E6C0569-F5A8-449D-90E7-0C359C137831}" srcOrd="1" destOrd="0" presId="urn:microsoft.com/office/officeart/2005/8/layout/orgChart1"/>
    <dgm:cxn modelId="{A0C6E170-DA87-4F71-B0AF-036291EF6D2D}" type="presParOf" srcId="{EB0A718B-3F3A-4FC5-A0CB-17DE34173B4A}" destId="{B675AD85-1F76-4710-96E2-B81D2A8BB759}" srcOrd="1" destOrd="0" presId="urn:microsoft.com/office/officeart/2005/8/layout/orgChart1"/>
    <dgm:cxn modelId="{BC59147B-D805-4238-BD52-BCA2C97F6FDC}" type="presParOf" srcId="{EB0A718B-3F3A-4FC5-A0CB-17DE34173B4A}" destId="{358AC71C-FD82-4F97-9EA4-332FC6B0CA08}" srcOrd="2" destOrd="0" presId="urn:microsoft.com/office/officeart/2005/8/layout/orgChart1"/>
    <dgm:cxn modelId="{7E981C9C-3EC3-4F9E-B598-EF406B813321}" type="presParOf" srcId="{3AB1EEC7-528C-4DAA-91BF-625B8EFD4BAF}" destId="{93E93815-6F1C-48D6-BB8E-E06CEB625C36}" srcOrd="8" destOrd="0" presId="urn:microsoft.com/office/officeart/2005/8/layout/orgChart1"/>
    <dgm:cxn modelId="{4C7B6C87-1AD3-44BD-B67D-8BAD297C8220}" type="presParOf" srcId="{3AB1EEC7-528C-4DAA-91BF-625B8EFD4BAF}" destId="{085EC61B-0D56-49D5-8C8C-BABB3796317F}" srcOrd="9" destOrd="0" presId="urn:microsoft.com/office/officeart/2005/8/layout/orgChart1"/>
    <dgm:cxn modelId="{B8E63FAD-C3D3-436B-BDD9-F347E97E8E63}" type="presParOf" srcId="{085EC61B-0D56-49D5-8C8C-BABB3796317F}" destId="{25C2D5B1-CEEF-4BA0-A85D-2C0EBB1041CA}" srcOrd="0" destOrd="0" presId="urn:microsoft.com/office/officeart/2005/8/layout/orgChart1"/>
    <dgm:cxn modelId="{0B43AD63-9994-4D24-B646-73288117B943}" type="presParOf" srcId="{25C2D5B1-CEEF-4BA0-A85D-2C0EBB1041CA}" destId="{9014F229-F579-4740-989D-4FC04CA005E4}" srcOrd="0" destOrd="0" presId="urn:microsoft.com/office/officeart/2005/8/layout/orgChart1"/>
    <dgm:cxn modelId="{D447854B-4F17-419C-886C-6DA4E67CE44D}" type="presParOf" srcId="{25C2D5B1-CEEF-4BA0-A85D-2C0EBB1041CA}" destId="{3F4E193A-AE6E-4C9E-9D29-097491FD1992}" srcOrd="1" destOrd="0" presId="urn:microsoft.com/office/officeart/2005/8/layout/orgChart1"/>
    <dgm:cxn modelId="{6F9AD98C-C3C7-4A9D-8C43-3F3E21224C98}" type="presParOf" srcId="{085EC61B-0D56-49D5-8C8C-BABB3796317F}" destId="{8B1663D9-2284-4436-B81E-3F9452924E22}" srcOrd="1" destOrd="0" presId="urn:microsoft.com/office/officeart/2005/8/layout/orgChart1"/>
    <dgm:cxn modelId="{A780E172-9D20-4455-AA64-209386FEDCD1}" type="presParOf" srcId="{085EC61B-0D56-49D5-8C8C-BABB3796317F}" destId="{4275171A-CC4C-4463-AB41-7C260F3327A5}" srcOrd="2" destOrd="0" presId="urn:microsoft.com/office/officeart/2005/8/layout/orgChart1"/>
    <dgm:cxn modelId="{14879309-EA06-40F4-84A7-7961EA2C423B}" type="presParOf" srcId="{3AB1EEC7-528C-4DAA-91BF-625B8EFD4BAF}" destId="{CA33478A-6934-4FF5-958E-2A3E34BD9F30}" srcOrd="10" destOrd="0" presId="urn:microsoft.com/office/officeart/2005/8/layout/orgChart1"/>
    <dgm:cxn modelId="{4AA7E2B5-1267-4604-AA34-5051BA17AAC3}" type="presParOf" srcId="{3AB1EEC7-528C-4DAA-91BF-625B8EFD4BAF}" destId="{4E73B32B-D884-475A-81F3-CC8046156145}" srcOrd="11" destOrd="0" presId="urn:microsoft.com/office/officeart/2005/8/layout/orgChart1"/>
    <dgm:cxn modelId="{67A45FD6-3F5B-4E8D-A44F-74472C73DE37}" type="presParOf" srcId="{4E73B32B-D884-475A-81F3-CC8046156145}" destId="{17B99790-F619-4B31-8105-BEEB913F847F}" srcOrd="0" destOrd="0" presId="urn:microsoft.com/office/officeart/2005/8/layout/orgChart1"/>
    <dgm:cxn modelId="{4AF632CB-BEF4-4C17-8A32-A2DE80412F29}" type="presParOf" srcId="{17B99790-F619-4B31-8105-BEEB913F847F}" destId="{EAA52263-BF21-46FC-A8BC-0C8FF15B2A71}" srcOrd="0" destOrd="0" presId="urn:microsoft.com/office/officeart/2005/8/layout/orgChart1"/>
    <dgm:cxn modelId="{2F0A885A-F021-47B2-A0D1-05DB4C1DD6F2}" type="presParOf" srcId="{17B99790-F619-4B31-8105-BEEB913F847F}" destId="{99D21F89-4EFF-46EE-BD61-21F825FA61A6}" srcOrd="1" destOrd="0" presId="urn:microsoft.com/office/officeart/2005/8/layout/orgChart1"/>
    <dgm:cxn modelId="{7F07AFE2-0B8D-4D05-B226-F5005B3C5955}" type="presParOf" srcId="{4E73B32B-D884-475A-81F3-CC8046156145}" destId="{3C8DE5FA-2DCA-4246-9FC8-BC8E67F331C9}" srcOrd="1" destOrd="0" presId="urn:microsoft.com/office/officeart/2005/8/layout/orgChart1"/>
    <dgm:cxn modelId="{47DCE6B1-1E47-4561-B3FF-71BB3A27F3DE}" type="presParOf" srcId="{4E73B32B-D884-475A-81F3-CC8046156145}" destId="{B41C645C-E4BD-4818-855C-D2A3685B6D11}" srcOrd="2" destOrd="0" presId="urn:microsoft.com/office/officeart/2005/8/layout/orgChart1"/>
    <dgm:cxn modelId="{11E78BD1-747B-43D8-8D83-C8FE30AF4876}" type="presParOf" srcId="{81A02FCE-FCA7-4D3B-8695-D721D0D73AA5}" destId="{F65F68EB-7BDD-475A-B426-EABCC4A68506}" srcOrd="2" destOrd="0" presId="urn:microsoft.com/office/officeart/2005/8/layout/orgChart1"/>
    <dgm:cxn modelId="{209C0A67-10B0-4B29-8FC9-B3256BB1464C}" type="presParOf" srcId="{F65F68EB-7BDD-475A-B426-EABCC4A68506}" destId="{33DED856-A197-4574-A10C-912B5507F44C}" srcOrd="0" destOrd="0" presId="urn:microsoft.com/office/officeart/2005/8/layout/orgChart1"/>
    <dgm:cxn modelId="{26E1AF14-C5D8-4E46-AE2C-FC5D0A67BD3C}" type="presParOf" srcId="{F65F68EB-7BDD-475A-B426-EABCC4A68506}" destId="{72B8EC52-1F0B-4F34-9B4E-4BADF1C596E9}" srcOrd="1" destOrd="0" presId="urn:microsoft.com/office/officeart/2005/8/layout/orgChart1"/>
    <dgm:cxn modelId="{FB5C2BDA-5345-4C69-B516-3CBEC487AF55}" type="presParOf" srcId="{72B8EC52-1F0B-4F34-9B4E-4BADF1C596E9}" destId="{9237F3BF-8794-4FE9-A830-059153075D7F}" srcOrd="0" destOrd="0" presId="urn:microsoft.com/office/officeart/2005/8/layout/orgChart1"/>
    <dgm:cxn modelId="{1BC0FEF1-AA24-4FC7-87BF-035C88D5F528}" type="presParOf" srcId="{9237F3BF-8794-4FE9-A830-059153075D7F}" destId="{5E6A730D-EE7B-4EFC-970D-0AEFDDECA893}" srcOrd="0" destOrd="0" presId="urn:microsoft.com/office/officeart/2005/8/layout/orgChart1"/>
    <dgm:cxn modelId="{302DFAFF-A83B-4C4C-AF8C-E0C7BE954749}" type="presParOf" srcId="{9237F3BF-8794-4FE9-A830-059153075D7F}" destId="{CDF392A5-636B-449E-AEB6-EA19E5B4584E}" srcOrd="1" destOrd="0" presId="urn:microsoft.com/office/officeart/2005/8/layout/orgChart1"/>
    <dgm:cxn modelId="{8AE567B0-0F57-4DE3-B969-04CDA677B2B0}" type="presParOf" srcId="{72B8EC52-1F0B-4F34-9B4E-4BADF1C596E9}" destId="{7F631691-9410-4C9E-BB82-0BAA8C35752F}" srcOrd="1" destOrd="0" presId="urn:microsoft.com/office/officeart/2005/8/layout/orgChart1"/>
    <dgm:cxn modelId="{02C42517-3BB7-4F76-B5F1-A1B10BE7F480}" type="presParOf" srcId="{72B8EC52-1F0B-4F34-9B4E-4BADF1C596E9}" destId="{8FC98F46-404F-43EC-8EA6-9C1556E2D84D}" srcOrd="2" destOrd="0" presId="urn:microsoft.com/office/officeart/2005/8/layout/orgChart1"/>
    <dgm:cxn modelId="{B07118B5-8621-4227-9579-32717FC4E702}" type="presParOf" srcId="{BB04DF51-7FBB-4EB1-A2B9-B7E5BD810A3A}" destId="{804F4279-0509-4985-9066-7DD6C478FD9F}" srcOrd="1" destOrd="0" presId="urn:microsoft.com/office/officeart/2005/8/layout/orgChart1"/>
    <dgm:cxn modelId="{76D641EA-E214-4E81-BE72-156D39E3F4F1}" type="presParOf" srcId="{804F4279-0509-4985-9066-7DD6C478FD9F}" destId="{53362828-8238-4199-BF6B-C9E8CC1A2C36}" srcOrd="0" destOrd="0" presId="urn:microsoft.com/office/officeart/2005/8/layout/orgChart1"/>
    <dgm:cxn modelId="{F1B346B7-BEAA-45C3-8C8A-53F49897231C}" type="presParOf" srcId="{53362828-8238-4199-BF6B-C9E8CC1A2C36}" destId="{74D57999-51CA-48E2-99A0-D046B1F9A8F6}" srcOrd="0" destOrd="0" presId="urn:microsoft.com/office/officeart/2005/8/layout/orgChart1"/>
    <dgm:cxn modelId="{FFCEF53B-1D50-4567-BA1F-2757F96ED261}" type="presParOf" srcId="{53362828-8238-4199-BF6B-C9E8CC1A2C36}" destId="{E862A63D-2F90-444C-8420-9F712AB3F101}" srcOrd="1" destOrd="0" presId="urn:microsoft.com/office/officeart/2005/8/layout/orgChart1"/>
    <dgm:cxn modelId="{6B068C32-B4B3-4B0D-8FB0-59ECB4054109}" type="presParOf" srcId="{804F4279-0509-4985-9066-7DD6C478FD9F}" destId="{82E71E6E-A272-4B36-949F-8757F99983B2}" srcOrd="1" destOrd="0" presId="urn:microsoft.com/office/officeart/2005/8/layout/orgChart1"/>
    <dgm:cxn modelId="{51199BFB-E035-4B0B-B6F1-F20BBEFF68EB}" type="presParOf" srcId="{804F4279-0509-4985-9066-7DD6C478FD9F}" destId="{B6A60B35-9085-4086-8CAC-DEBC727F67C7}" srcOrd="2" destOrd="0" presId="urn:microsoft.com/office/officeart/2005/8/layout/orgChart1"/>
    <dgm:cxn modelId="{9AE74E4C-F1C9-4354-BAC4-A76D1EE71965}" type="presParOf" srcId="{BB04DF51-7FBB-4EB1-A2B9-B7E5BD810A3A}" destId="{CB93AD49-8B89-48DF-BE1A-F43E8657CADF}" srcOrd="2" destOrd="0" presId="urn:microsoft.com/office/officeart/2005/8/layout/orgChart1"/>
    <dgm:cxn modelId="{495F5719-32A0-491B-9706-86D4CD9B1246}" type="presParOf" srcId="{CB93AD49-8B89-48DF-BE1A-F43E8657CADF}" destId="{65BBBECD-2AE7-4B59-BD71-1A6517B7FF25}" srcOrd="0" destOrd="0" presId="urn:microsoft.com/office/officeart/2005/8/layout/orgChart1"/>
    <dgm:cxn modelId="{9091D47A-D92E-4B02-9304-AA154D908FA2}" type="presParOf" srcId="{65BBBECD-2AE7-4B59-BD71-1A6517B7FF25}" destId="{68074C66-4114-4E5C-B6B1-282C2E649064}" srcOrd="0" destOrd="0" presId="urn:microsoft.com/office/officeart/2005/8/layout/orgChart1"/>
    <dgm:cxn modelId="{4379CAFC-3B4D-45F1-B9C9-F5B37FD783ED}" type="presParOf" srcId="{65BBBECD-2AE7-4B59-BD71-1A6517B7FF25}" destId="{39A0CCEE-2E0F-4AC1-A3C0-8EBE18DFED2B}" srcOrd="1" destOrd="0" presId="urn:microsoft.com/office/officeart/2005/8/layout/orgChart1"/>
    <dgm:cxn modelId="{2D956CAE-02BE-4DEC-A0AC-B2F33B7572D1}" type="presParOf" srcId="{CB93AD49-8B89-48DF-BE1A-F43E8657CADF}" destId="{BD27B9B6-59E4-46BE-9743-044274225A8D}" srcOrd="1" destOrd="0" presId="urn:microsoft.com/office/officeart/2005/8/layout/orgChart1"/>
    <dgm:cxn modelId="{E9EDFCDE-001E-4CDC-9CD8-A0AB2582B00B}" type="presParOf" srcId="{CB93AD49-8B89-48DF-BE1A-F43E8657CADF}" destId="{232FCE2E-B7B1-4AA5-B3BF-E246C55A110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ED856-A197-4574-A10C-912B5507F44C}">
      <dsp:nvSpPr>
        <dsp:cNvPr id="0" name=""/>
        <dsp:cNvSpPr/>
      </dsp:nvSpPr>
      <dsp:spPr>
        <a:xfrm>
          <a:off x="4054444" y="2072053"/>
          <a:ext cx="94094" cy="412221"/>
        </a:xfrm>
        <a:custGeom>
          <a:avLst/>
          <a:gdLst/>
          <a:ahLst/>
          <a:cxnLst/>
          <a:rect l="0" t="0" r="0" b="0"/>
          <a:pathLst>
            <a:path>
              <a:moveTo>
                <a:pt x="94094" y="0"/>
              </a:moveTo>
              <a:lnTo>
                <a:pt x="94094" y="412221"/>
              </a:lnTo>
              <a:lnTo>
                <a:pt x="0" y="4122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33478A-6934-4FF5-958E-2A3E34BD9F30}">
      <dsp:nvSpPr>
        <dsp:cNvPr id="0" name=""/>
        <dsp:cNvSpPr/>
      </dsp:nvSpPr>
      <dsp:spPr>
        <a:xfrm>
          <a:off x="4148538" y="2072053"/>
          <a:ext cx="3576561" cy="824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0349"/>
              </a:lnTo>
              <a:lnTo>
                <a:pt x="3576561" y="730349"/>
              </a:lnTo>
              <a:lnTo>
                <a:pt x="3576561" y="8244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E93815-6F1C-48D6-BB8E-E06CEB625C36}">
      <dsp:nvSpPr>
        <dsp:cNvPr id="0" name=""/>
        <dsp:cNvSpPr/>
      </dsp:nvSpPr>
      <dsp:spPr>
        <a:xfrm>
          <a:off x="4148538" y="2072053"/>
          <a:ext cx="2184622" cy="824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0349"/>
              </a:lnTo>
              <a:lnTo>
                <a:pt x="2184622" y="730349"/>
              </a:lnTo>
              <a:lnTo>
                <a:pt x="2184622" y="8244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168666-B23B-4F53-A766-9BD7D439DA13}">
      <dsp:nvSpPr>
        <dsp:cNvPr id="0" name=""/>
        <dsp:cNvSpPr/>
      </dsp:nvSpPr>
      <dsp:spPr>
        <a:xfrm>
          <a:off x="4148538" y="2072053"/>
          <a:ext cx="670890" cy="824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0349"/>
              </a:lnTo>
              <a:lnTo>
                <a:pt x="670890" y="730349"/>
              </a:lnTo>
              <a:lnTo>
                <a:pt x="670890" y="8244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05154C-566E-4643-931C-8D9DD490FAD5}">
      <dsp:nvSpPr>
        <dsp:cNvPr id="0" name=""/>
        <dsp:cNvSpPr/>
      </dsp:nvSpPr>
      <dsp:spPr>
        <a:xfrm>
          <a:off x="3363323" y="2072053"/>
          <a:ext cx="785215" cy="824443"/>
        </a:xfrm>
        <a:custGeom>
          <a:avLst/>
          <a:gdLst/>
          <a:ahLst/>
          <a:cxnLst/>
          <a:rect l="0" t="0" r="0" b="0"/>
          <a:pathLst>
            <a:path>
              <a:moveTo>
                <a:pt x="785215" y="0"/>
              </a:moveTo>
              <a:lnTo>
                <a:pt x="785215" y="730349"/>
              </a:lnTo>
              <a:lnTo>
                <a:pt x="0" y="730349"/>
              </a:lnTo>
              <a:lnTo>
                <a:pt x="0" y="8244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873102-6F32-4208-AE12-21CDBB5E10EB}">
      <dsp:nvSpPr>
        <dsp:cNvPr id="0" name=""/>
        <dsp:cNvSpPr/>
      </dsp:nvSpPr>
      <dsp:spPr>
        <a:xfrm>
          <a:off x="2051092" y="2072053"/>
          <a:ext cx="2097446" cy="824443"/>
        </a:xfrm>
        <a:custGeom>
          <a:avLst/>
          <a:gdLst/>
          <a:ahLst/>
          <a:cxnLst/>
          <a:rect l="0" t="0" r="0" b="0"/>
          <a:pathLst>
            <a:path>
              <a:moveTo>
                <a:pt x="2097446" y="0"/>
              </a:moveTo>
              <a:lnTo>
                <a:pt x="2097446" y="730349"/>
              </a:lnTo>
              <a:lnTo>
                <a:pt x="0" y="730349"/>
              </a:lnTo>
              <a:lnTo>
                <a:pt x="0" y="8244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EC946C-3F70-41BC-8CB0-6460CAB6F572}">
      <dsp:nvSpPr>
        <dsp:cNvPr id="0" name=""/>
        <dsp:cNvSpPr/>
      </dsp:nvSpPr>
      <dsp:spPr>
        <a:xfrm>
          <a:off x="659413" y="2072053"/>
          <a:ext cx="3489125" cy="824443"/>
        </a:xfrm>
        <a:custGeom>
          <a:avLst/>
          <a:gdLst/>
          <a:ahLst/>
          <a:cxnLst/>
          <a:rect l="0" t="0" r="0" b="0"/>
          <a:pathLst>
            <a:path>
              <a:moveTo>
                <a:pt x="3489125" y="0"/>
              </a:moveTo>
              <a:lnTo>
                <a:pt x="3489125" y="730349"/>
              </a:lnTo>
              <a:lnTo>
                <a:pt x="0" y="730349"/>
              </a:lnTo>
              <a:lnTo>
                <a:pt x="0" y="8244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DF6F7-88CE-4978-B7FE-289A2C170241}">
      <dsp:nvSpPr>
        <dsp:cNvPr id="0" name=""/>
        <dsp:cNvSpPr/>
      </dsp:nvSpPr>
      <dsp:spPr>
        <a:xfrm>
          <a:off x="3700471" y="1623986"/>
          <a:ext cx="896134" cy="44806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Head </a:t>
          </a:r>
          <a:r>
            <a:rPr lang="nb-NO" sz="1200" kern="1200" dirty="0" err="1"/>
            <a:t>of</a:t>
          </a:r>
          <a:r>
            <a:rPr lang="nb-NO" sz="1200" kern="1200" dirty="0"/>
            <a:t> Department</a:t>
          </a:r>
        </a:p>
      </dsp:txBody>
      <dsp:txXfrm>
        <a:off x="3700471" y="1623986"/>
        <a:ext cx="896134" cy="448067"/>
      </dsp:txXfrm>
    </dsp:sp>
    <dsp:sp modelId="{6FC894CD-019C-4CEB-BC06-F1FB9B2D8565}">
      <dsp:nvSpPr>
        <dsp:cNvPr id="0" name=""/>
        <dsp:cNvSpPr/>
      </dsp:nvSpPr>
      <dsp:spPr>
        <a:xfrm>
          <a:off x="2910" y="2896497"/>
          <a:ext cx="1313006" cy="44806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 err="1"/>
            <a:t>Nursing</a:t>
          </a:r>
          <a:r>
            <a:rPr lang="nb-NO" sz="1200" kern="1200" dirty="0"/>
            <a:t> and </a:t>
          </a:r>
          <a:r>
            <a:rPr lang="nb-NO" sz="1200" kern="1200" dirty="0" err="1"/>
            <a:t>Vocational</a:t>
          </a:r>
          <a:r>
            <a:rPr lang="nb-NO" sz="1200" kern="1200" dirty="0"/>
            <a:t> </a:t>
          </a:r>
          <a:r>
            <a:rPr lang="nb-NO" sz="1200" kern="1200" dirty="0" err="1"/>
            <a:t>Teacher</a:t>
          </a:r>
          <a:endParaRPr lang="nb-NO" sz="1200" kern="1200" dirty="0"/>
        </a:p>
      </dsp:txBody>
      <dsp:txXfrm>
        <a:off x="2910" y="2896497"/>
        <a:ext cx="1313006" cy="448067"/>
      </dsp:txXfrm>
    </dsp:sp>
    <dsp:sp modelId="{1AA4CE8D-BC67-4432-9B3A-B0978BA01FC7}">
      <dsp:nvSpPr>
        <dsp:cNvPr id="0" name=""/>
        <dsp:cNvSpPr/>
      </dsp:nvSpPr>
      <dsp:spPr>
        <a:xfrm>
          <a:off x="1504105" y="2896497"/>
          <a:ext cx="1093973" cy="44806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Advanced </a:t>
          </a:r>
          <a:r>
            <a:rPr lang="nb-NO" sz="1200" kern="1200" dirty="0" err="1"/>
            <a:t>Nursing</a:t>
          </a:r>
          <a:endParaRPr lang="nb-NO" sz="1200" kern="1200" dirty="0"/>
        </a:p>
      </dsp:txBody>
      <dsp:txXfrm>
        <a:off x="1504105" y="2896497"/>
        <a:ext cx="1093973" cy="448067"/>
      </dsp:txXfrm>
    </dsp:sp>
    <dsp:sp modelId="{948C8334-9B7B-4C8C-A81D-22CB45F954C0}">
      <dsp:nvSpPr>
        <dsp:cNvPr id="0" name=""/>
        <dsp:cNvSpPr/>
      </dsp:nvSpPr>
      <dsp:spPr>
        <a:xfrm>
          <a:off x="2786267" y="2896497"/>
          <a:ext cx="1154113" cy="44806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General </a:t>
          </a:r>
          <a:r>
            <a:rPr lang="nb-NO" sz="1200" kern="1200" dirty="0" err="1"/>
            <a:t>Practice</a:t>
          </a:r>
          <a:r>
            <a:rPr lang="nb-NO" sz="1200" kern="1200" dirty="0"/>
            <a:t> and Medical </a:t>
          </a:r>
          <a:r>
            <a:rPr lang="nb-NO" sz="1200" kern="1200" dirty="0" err="1"/>
            <a:t>Ethics</a:t>
          </a:r>
          <a:endParaRPr lang="nb-NO" sz="1200" kern="1200" dirty="0"/>
        </a:p>
      </dsp:txBody>
      <dsp:txXfrm>
        <a:off x="2786267" y="2896497"/>
        <a:ext cx="1154113" cy="448067"/>
      </dsp:txXfrm>
    </dsp:sp>
    <dsp:sp modelId="{1A8ABF17-E92A-41F2-99A7-D49689109DFF}">
      <dsp:nvSpPr>
        <dsp:cNvPr id="0" name=""/>
        <dsp:cNvSpPr/>
      </dsp:nvSpPr>
      <dsp:spPr>
        <a:xfrm>
          <a:off x="4128568" y="2896497"/>
          <a:ext cx="1381722" cy="44806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50" kern="1200" dirty="0"/>
            <a:t>Public</a:t>
          </a:r>
          <a:r>
            <a:rPr lang="nb-NO" sz="1150" kern="1200" baseline="0" dirty="0"/>
            <a:t> Health and </a:t>
          </a:r>
          <a:r>
            <a:rPr lang="nb-NO" sz="1150" kern="1200" baseline="0" dirty="0" err="1"/>
            <a:t>Community</a:t>
          </a:r>
          <a:r>
            <a:rPr lang="nb-NO" sz="1150" kern="1200" baseline="0" dirty="0"/>
            <a:t> </a:t>
          </a:r>
          <a:r>
            <a:rPr lang="nb-NO" sz="1150" kern="1200" baseline="0" dirty="0" err="1"/>
            <a:t>Medicine</a:t>
          </a:r>
          <a:endParaRPr lang="nb-NO" sz="1150" kern="1200" dirty="0"/>
        </a:p>
      </dsp:txBody>
      <dsp:txXfrm>
        <a:off x="4128568" y="2896497"/>
        <a:ext cx="1381722" cy="448067"/>
      </dsp:txXfrm>
    </dsp:sp>
    <dsp:sp modelId="{9014F229-F579-4740-989D-4FC04CA005E4}">
      <dsp:nvSpPr>
        <dsp:cNvPr id="0" name=""/>
        <dsp:cNvSpPr/>
      </dsp:nvSpPr>
      <dsp:spPr>
        <a:xfrm>
          <a:off x="5698479" y="2896497"/>
          <a:ext cx="1269365" cy="44806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 err="1"/>
            <a:t>Epidemiology</a:t>
          </a:r>
          <a:r>
            <a:rPr lang="nb-NO" sz="1200" kern="1200" dirty="0"/>
            <a:t> and Medical </a:t>
          </a:r>
          <a:r>
            <a:rPr lang="nb-NO" sz="1200" kern="1200" dirty="0" err="1"/>
            <a:t>Statistics</a:t>
          </a:r>
          <a:endParaRPr lang="nb-NO" sz="1200" kern="1200" dirty="0"/>
        </a:p>
      </dsp:txBody>
      <dsp:txXfrm>
        <a:off x="5698479" y="2896497"/>
        <a:ext cx="1269365" cy="448067"/>
      </dsp:txXfrm>
    </dsp:sp>
    <dsp:sp modelId="{EAA52263-BF21-46FC-A8BC-0C8FF15B2A71}">
      <dsp:nvSpPr>
        <dsp:cNvPr id="0" name=""/>
        <dsp:cNvSpPr/>
      </dsp:nvSpPr>
      <dsp:spPr>
        <a:xfrm>
          <a:off x="7156032" y="2896497"/>
          <a:ext cx="1138135" cy="44806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HUNT Research Centre</a:t>
          </a:r>
        </a:p>
      </dsp:txBody>
      <dsp:txXfrm>
        <a:off x="7156032" y="2896497"/>
        <a:ext cx="1138135" cy="448067"/>
      </dsp:txXfrm>
    </dsp:sp>
    <dsp:sp modelId="{5E6A730D-EE7B-4EFC-970D-0AEFDDECA893}">
      <dsp:nvSpPr>
        <dsp:cNvPr id="0" name=""/>
        <dsp:cNvSpPr/>
      </dsp:nvSpPr>
      <dsp:spPr>
        <a:xfrm>
          <a:off x="3158310" y="2260241"/>
          <a:ext cx="896134" cy="44806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 dirty="0"/>
            <a:t>Head </a:t>
          </a:r>
          <a:r>
            <a:rPr lang="nb-NO" sz="1200" kern="1200" dirty="0" err="1"/>
            <a:t>of</a:t>
          </a:r>
          <a:r>
            <a:rPr lang="nb-NO" sz="1200" kern="1200" dirty="0"/>
            <a:t> Office</a:t>
          </a:r>
        </a:p>
      </dsp:txBody>
      <dsp:txXfrm>
        <a:off x="3158310" y="2260241"/>
        <a:ext cx="896134" cy="448067"/>
      </dsp:txXfrm>
    </dsp:sp>
    <dsp:sp modelId="{74D57999-51CA-48E2-99A0-D046B1F9A8F6}">
      <dsp:nvSpPr>
        <dsp:cNvPr id="0" name=""/>
        <dsp:cNvSpPr/>
      </dsp:nvSpPr>
      <dsp:spPr>
        <a:xfrm>
          <a:off x="5673499" y="3804209"/>
          <a:ext cx="1890726" cy="48886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100" kern="1200"/>
        </a:p>
      </dsp:txBody>
      <dsp:txXfrm>
        <a:off x="5673499" y="3804209"/>
        <a:ext cx="1890726" cy="488868"/>
      </dsp:txXfrm>
    </dsp:sp>
    <dsp:sp modelId="{68074C66-4114-4E5C-B6B1-282C2E649064}">
      <dsp:nvSpPr>
        <dsp:cNvPr id="0" name=""/>
        <dsp:cNvSpPr/>
      </dsp:nvSpPr>
      <dsp:spPr>
        <a:xfrm>
          <a:off x="4649755" y="2123030"/>
          <a:ext cx="1859836" cy="44806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- 1 </a:t>
          </a:r>
          <a:r>
            <a:rPr lang="nb-NO" sz="1100" kern="1200" dirty="0" err="1"/>
            <a:t>Deputy</a:t>
          </a:r>
          <a:r>
            <a:rPr lang="nb-NO" sz="1100" kern="1200" dirty="0"/>
            <a:t> Head </a:t>
          </a:r>
          <a:r>
            <a:rPr lang="nb-NO" sz="1100" kern="1200" dirty="0" err="1"/>
            <a:t>of</a:t>
          </a:r>
          <a:r>
            <a:rPr lang="nb-NO" sz="1100" kern="1200" dirty="0"/>
            <a:t> Research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- 3 </a:t>
          </a:r>
          <a:r>
            <a:rPr lang="nb-NO" sz="1100" kern="1200" dirty="0" err="1"/>
            <a:t>Deputy</a:t>
          </a:r>
          <a:r>
            <a:rPr lang="nb-NO" sz="1100" kern="1200" dirty="0"/>
            <a:t> Heads </a:t>
          </a:r>
          <a:r>
            <a:rPr lang="nb-NO" sz="1100" kern="1200" dirty="0" err="1"/>
            <a:t>of</a:t>
          </a:r>
          <a:r>
            <a:rPr lang="nb-NO" sz="1100" kern="1200" dirty="0"/>
            <a:t> </a:t>
          </a:r>
          <a:r>
            <a:rPr lang="nb-NO" sz="1100" kern="1200" dirty="0" err="1"/>
            <a:t>Education</a:t>
          </a:r>
          <a:endParaRPr lang="nb-NO" sz="1100" kern="1200" dirty="0"/>
        </a:p>
      </dsp:txBody>
      <dsp:txXfrm>
        <a:off x="4649755" y="2123030"/>
        <a:ext cx="1859836" cy="448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7FEB9-1EB6-47AF-909E-89BD94B6BC8C}" type="datetimeFigureOut">
              <a:rPr lang="nb-NO" smtClean="0"/>
              <a:t>14.12.2021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4E3CA-8F4E-4CD0-A932-FD0B63DD01F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20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Url to </a:t>
            </a:r>
            <a:r>
              <a:rPr lang="nb-NO" dirty="0" err="1"/>
              <a:t>the</a:t>
            </a:r>
            <a:r>
              <a:rPr lang="nb-NO" dirty="0"/>
              <a:t> film: https://youtu.be/cf21lGxwhMk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4E3CA-8F4E-4CD0-A932-FD0B63DD01FE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1755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4E3CA-8F4E-4CD0-A932-FD0B63DD01F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6666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From </a:t>
            </a:r>
            <a:r>
              <a:rPr lang="nb-NO" b="1" dirty="0" err="1"/>
              <a:t>vision</a:t>
            </a:r>
            <a:r>
              <a:rPr lang="nb-NO" b="1" baseline="0" dirty="0"/>
              <a:t> to action</a:t>
            </a:r>
            <a:r>
              <a:rPr lang="nb-NO" baseline="0" dirty="0"/>
              <a:t>:</a:t>
            </a:r>
          </a:p>
          <a:p>
            <a:endParaRPr lang="nb-NO" baseline="0" dirty="0"/>
          </a:p>
          <a:p>
            <a:r>
              <a:rPr lang="nb-NO" baseline="0" dirty="0" err="1"/>
              <a:t>Trough</a:t>
            </a:r>
            <a:r>
              <a:rPr lang="nb-NO" baseline="0" dirty="0"/>
              <a:t> </a:t>
            </a:r>
            <a:r>
              <a:rPr lang="nb-NO" baseline="0" dirty="0" err="1"/>
              <a:t>the</a:t>
            </a:r>
            <a:r>
              <a:rPr lang="nb-NO" baseline="0" dirty="0"/>
              <a:t> UN, </a:t>
            </a:r>
            <a:r>
              <a:rPr lang="nb-NO" baseline="0" dirty="0" err="1"/>
              <a:t>the</a:t>
            </a:r>
            <a:r>
              <a:rPr lang="nb-NO" baseline="0" dirty="0"/>
              <a:t> </a:t>
            </a:r>
            <a:r>
              <a:rPr lang="nb-NO" baseline="0" dirty="0" err="1"/>
              <a:t>world</a:t>
            </a:r>
            <a:r>
              <a:rPr lang="nb-NO" baseline="0" dirty="0"/>
              <a:t> has </a:t>
            </a:r>
            <a:r>
              <a:rPr lang="nb-NO" baseline="0" dirty="0" err="1"/>
              <a:t>agreed</a:t>
            </a:r>
            <a:r>
              <a:rPr lang="nb-NO" baseline="0" dirty="0"/>
              <a:t> </a:t>
            </a:r>
            <a:r>
              <a:rPr lang="nb-NO" baseline="0" dirty="0" err="1"/>
              <a:t>on</a:t>
            </a:r>
            <a:r>
              <a:rPr lang="nb-NO" baseline="0" dirty="0"/>
              <a:t> 17 </a:t>
            </a:r>
            <a:r>
              <a:rPr lang="nb-NO" baseline="0" dirty="0" err="1"/>
              <a:t>sustainability</a:t>
            </a:r>
            <a:r>
              <a:rPr lang="nb-NO" baseline="0" dirty="0"/>
              <a:t> </a:t>
            </a:r>
            <a:r>
              <a:rPr lang="nb-NO" baseline="0" dirty="0" err="1"/>
              <a:t>development</a:t>
            </a:r>
            <a:r>
              <a:rPr lang="nb-NO" baseline="0" dirty="0"/>
              <a:t> goals.</a:t>
            </a:r>
          </a:p>
          <a:p>
            <a:endParaRPr lang="nb-NO" baseline="0" dirty="0"/>
          </a:p>
          <a:p>
            <a:r>
              <a:rPr lang="nb-NO" baseline="0" dirty="0"/>
              <a:t>NTNU has </a:t>
            </a:r>
            <a:r>
              <a:rPr lang="nb-NO" baseline="0" dirty="0" err="1"/>
              <a:t>contributed</a:t>
            </a:r>
            <a:r>
              <a:rPr lang="nb-NO" baseline="0" dirty="0"/>
              <a:t> to </a:t>
            </a:r>
            <a:r>
              <a:rPr lang="nb-NO" i="1" baseline="0" dirty="0" err="1"/>
              <a:t>knowledge</a:t>
            </a:r>
            <a:r>
              <a:rPr lang="nb-NO" i="1" baseline="0" dirty="0"/>
              <a:t> for a </a:t>
            </a:r>
            <a:r>
              <a:rPr lang="nb-NO" i="1" baseline="0" dirty="0" err="1"/>
              <a:t>better</a:t>
            </a:r>
            <a:r>
              <a:rPr lang="nb-NO" i="1" baseline="0" dirty="0"/>
              <a:t> </a:t>
            </a:r>
            <a:r>
              <a:rPr lang="nb-NO" i="1" baseline="0" dirty="0" err="1"/>
              <a:t>world</a:t>
            </a:r>
            <a:r>
              <a:rPr lang="nb-NO" baseline="0" dirty="0"/>
              <a:t> by </a:t>
            </a:r>
            <a:r>
              <a:rPr lang="nb-NO" baseline="0" dirty="0" err="1"/>
              <a:t>clearly</a:t>
            </a:r>
            <a:r>
              <a:rPr lang="nb-NO" baseline="0" dirty="0"/>
              <a:t> </a:t>
            </a:r>
            <a:r>
              <a:rPr lang="nb-NO" baseline="0" dirty="0" err="1"/>
              <a:t>prioritizing</a:t>
            </a:r>
            <a:r>
              <a:rPr lang="nb-NO" baseline="0" dirty="0"/>
              <a:t> </a:t>
            </a:r>
            <a:r>
              <a:rPr lang="nb-NO" baseline="0" dirty="0" err="1"/>
              <a:t>efforts</a:t>
            </a:r>
            <a:r>
              <a:rPr lang="nb-NO" baseline="0" dirty="0"/>
              <a:t> and </a:t>
            </a:r>
            <a:r>
              <a:rPr lang="nb-NO" baseline="0" dirty="0" err="1"/>
              <a:t>resources</a:t>
            </a:r>
            <a:r>
              <a:rPr lang="nb-NO" baseline="0" dirty="0"/>
              <a:t> in line </a:t>
            </a:r>
            <a:r>
              <a:rPr lang="nb-NO" baseline="0" dirty="0" err="1"/>
              <a:t>with</a:t>
            </a:r>
            <a:r>
              <a:rPr lang="nb-NO" baseline="0" dirty="0"/>
              <a:t> </a:t>
            </a:r>
            <a:r>
              <a:rPr lang="nb-NO" baseline="0" dirty="0" err="1"/>
              <a:t>the</a:t>
            </a:r>
            <a:r>
              <a:rPr lang="nb-NO" baseline="0" dirty="0"/>
              <a:t> </a:t>
            </a:r>
            <a:r>
              <a:rPr lang="nb-NO" baseline="0" dirty="0" err="1"/>
              <a:t>UN’s</a:t>
            </a:r>
            <a:r>
              <a:rPr lang="nb-NO" baseline="0" dirty="0"/>
              <a:t> </a:t>
            </a:r>
            <a:r>
              <a:rPr lang="nb-NO" baseline="0" dirty="0" err="1"/>
              <a:t>sustainability</a:t>
            </a:r>
            <a:r>
              <a:rPr lang="nb-NO" baseline="0" dirty="0"/>
              <a:t> </a:t>
            </a:r>
            <a:r>
              <a:rPr lang="nb-NO" baseline="0" dirty="0" err="1"/>
              <a:t>development</a:t>
            </a:r>
            <a:r>
              <a:rPr lang="nb-NO" baseline="0" dirty="0"/>
              <a:t> goals.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b="0" i="0"/>
            </a:pPr>
            <a:fld id="{03FED6E5-ED65-4858-B424-9922C4728F8B}" type="slidenum">
              <a:rPr lang="nb-NO" smtClean="0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9438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4E3CA-8F4E-4CD0-A932-FD0B63DD01FE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741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CA594-E939-4C6A-9FAB-B44434BAB86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8691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https://www.ntnu.edu/ism/studies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4E3CA-8F4E-4CD0-A932-FD0B63DD01FE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3059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Research Groups: </a:t>
            </a:r>
          </a:p>
          <a:p>
            <a:r>
              <a:rPr lang="en-US" sz="1200" dirty="0"/>
              <a:t>Aging and Older Persons' Health</a:t>
            </a:r>
          </a:p>
          <a:p>
            <a:r>
              <a:rPr lang="en-US" sz="1200" dirty="0"/>
              <a:t>Center for Health Promotion Research (CHPR) </a:t>
            </a:r>
          </a:p>
          <a:p>
            <a:r>
              <a:rPr lang="en-US" sz="1200" dirty="0"/>
              <a:t>Epidemiology and Medical Statistics</a:t>
            </a:r>
          </a:p>
          <a:p>
            <a:r>
              <a:rPr lang="en-US" sz="1200" dirty="0"/>
              <a:t>General Practice Research Unit</a:t>
            </a:r>
          </a:p>
          <a:p>
            <a:r>
              <a:rPr lang="en-US" sz="1200" dirty="0"/>
              <a:t>Genetic Epidemiology (K.G. </a:t>
            </a:r>
            <a:r>
              <a:rPr lang="en-US" sz="1200" dirty="0" err="1"/>
              <a:t>Jebsen</a:t>
            </a:r>
            <a:r>
              <a:rPr lang="en-US" sz="1200" dirty="0"/>
              <a:t> Center for Genetic Epidemiology)</a:t>
            </a:r>
          </a:p>
          <a:p>
            <a:r>
              <a:rPr lang="en-US" sz="1200" dirty="0"/>
              <a:t>Global Health Research Group</a:t>
            </a:r>
          </a:p>
          <a:p>
            <a:r>
              <a:rPr lang="en-US" sz="1200" dirty="0"/>
              <a:t>Health Services Research </a:t>
            </a:r>
          </a:p>
          <a:p>
            <a:r>
              <a:rPr lang="en-US" sz="1200" dirty="0"/>
              <a:t>Medical Ethics</a:t>
            </a:r>
          </a:p>
          <a:p>
            <a:r>
              <a:rPr lang="en-US" sz="1200" dirty="0"/>
              <a:t>Musculoskeletal Research</a:t>
            </a:r>
          </a:p>
          <a:p>
            <a:r>
              <a:rPr lang="en-US" sz="1200" dirty="0"/>
              <a:t>Patient Education and Participation (PEP) </a:t>
            </a:r>
          </a:p>
          <a:p>
            <a:r>
              <a:rPr lang="en-US" sz="1200" dirty="0"/>
              <a:t>Population-based Health Studies, </a:t>
            </a:r>
            <a:r>
              <a:rPr lang="en-US" sz="1200" dirty="0" err="1"/>
              <a:t>Biobanking</a:t>
            </a:r>
            <a:r>
              <a:rPr lang="en-US" sz="1200" dirty="0"/>
              <a:t> and Behavioral Epidemiology. (The HUNT Study)</a:t>
            </a:r>
          </a:p>
          <a:p>
            <a:r>
              <a:rPr lang="en-US" sz="1200" dirty="0"/>
              <a:t>Social Epidemiology, Work and Health Research</a:t>
            </a:r>
          </a:p>
          <a:p>
            <a:r>
              <a:rPr lang="en-US" sz="1200" dirty="0" err="1"/>
              <a:t>Womans</a:t>
            </a:r>
            <a:r>
              <a:rPr lang="en-US" sz="1200" dirty="0"/>
              <a:t> Health and Reproduction</a:t>
            </a:r>
            <a:endParaRPr lang="nb-NO" sz="1200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4E3CA-8F4E-4CD0-A932-FD0B63DD01FE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2472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https://www.ntnu.edu/hunt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Trøndelag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Health Study (The HUNT Study) is one of the largest health studies ever performed. It is a unique database of questionnaire data, clinical measurements and samples from a county’s inhabitants from 1984 onwards.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HUNT Study is well-known in the county of Nord-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Trøndelag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its inhabitants have a generally positive attitude to participation and health research resulting from the study. HUNT has high participation rates, providing a good base for further health surveys in the county and an excellent research environment.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Today, HUNT Research Centre has a database with information on almost 120,000 people. Approximately 300 national and international research projects are currently using the samples and data from HUNTs collection.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4E3CA-8F4E-4CD0-A932-FD0B63DD01FE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5260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5682" y="4767263"/>
            <a:ext cx="501118" cy="273844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5682" y="4767263"/>
            <a:ext cx="501118" cy="273844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185682" y="4767263"/>
            <a:ext cx="501118" cy="273844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8185682" y="4767263"/>
            <a:ext cx="501118" cy="273844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8185682" y="4767263"/>
            <a:ext cx="501118" cy="273844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8185682" y="4767263"/>
            <a:ext cx="501118" cy="273844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185682" y="4767263"/>
            <a:ext cx="501118" cy="273844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185682" y="4767263"/>
            <a:ext cx="501118" cy="273844"/>
          </a:xfrm>
          <a:prstGeom prst="rect">
            <a:avLst/>
          </a:prstGeom>
        </p:spPr>
        <p:txBody>
          <a:bodyPr/>
          <a:lstStyle/>
          <a:p>
            <a:fld id="{91853A39-49B3-554A-AE82-85611CEBD8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 dirty="0">
              <a:latin typeface="Arial"/>
              <a:cs typeface="Arial"/>
            </a:endParaRPr>
          </a:p>
        </p:txBody>
      </p:sp>
      <p:pic>
        <p:nvPicPr>
          <p:cNvPr id="7" name="Bilde 6" descr="logo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80" y="4814945"/>
            <a:ext cx="976089" cy="183326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1529842" y="4786170"/>
            <a:ext cx="3860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Norwegian University of Science and Technology</a:t>
            </a:r>
            <a:endParaRPr lang="nb-NO" sz="1200" dirty="0"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f21lGxwhMk?feature=oembed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4" y="168450"/>
            <a:ext cx="3391210" cy="928946"/>
          </a:xfrm>
        </p:spPr>
      </p:pic>
      <p:sp>
        <p:nvSpPr>
          <p:cNvPr id="5" name="TextBox 4"/>
          <p:cNvSpPr txBox="1"/>
          <p:nvPr/>
        </p:nvSpPr>
        <p:spPr>
          <a:xfrm>
            <a:off x="342123" y="2269757"/>
            <a:ext cx="4304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nb-NO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997" y="3323838"/>
            <a:ext cx="4055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4997" y="4662393"/>
            <a:ext cx="4556448" cy="47819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828" y="87649"/>
            <a:ext cx="4321006" cy="436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3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604" y="832456"/>
            <a:ext cx="3494767" cy="27426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900" dirty="0"/>
              <a:t>The HUNT </a:t>
            </a:r>
            <a:r>
              <a:rPr lang="nb-NO" sz="2900" dirty="0" err="1"/>
              <a:t>Study</a:t>
            </a:r>
            <a:r>
              <a:rPr lang="nb-NO" sz="2900" dirty="0"/>
              <a:t> and HUNT Research Centre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155" y="1200150"/>
            <a:ext cx="5654351" cy="3527359"/>
          </a:xfrm>
        </p:spPr>
        <p:txBody>
          <a:bodyPr>
            <a:noAutofit/>
          </a:bodyPr>
          <a:lstStyle/>
          <a:p>
            <a:r>
              <a:rPr lang="nb-NO" sz="1800" dirty="0"/>
              <a:t>A longitudinal </a:t>
            </a:r>
            <a:r>
              <a:rPr lang="nb-NO" sz="1800" dirty="0" err="1"/>
              <a:t>population</a:t>
            </a:r>
            <a:r>
              <a:rPr lang="nb-NO" sz="1800" dirty="0"/>
              <a:t> </a:t>
            </a:r>
            <a:r>
              <a:rPr lang="nb-NO" sz="1800" dirty="0" err="1"/>
              <a:t>health</a:t>
            </a:r>
            <a:r>
              <a:rPr lang="nb-NO" sz="1800" dirty="0"/>
              <a:t> </a:t>
            </a:r>
            <a:r>
              <a:rPr lang="nb-NO" sz="1800" dirty="0" err="1"/>
              <a:t>study</a:t>
            </a:r>
            <a:r>
              <a:rPr lang="nb-NO" sz="1800" dirty="0"/>
              <a:t> in Norway.</a:t>
            </a:r>
          </a:p>
          <a:p>
            <a:r>
              <a:rPr lang="en-US" sz="1800" dirty="0"/>
              <a:t>One of the largest health studies ever performed.</a:t>
            </a:r>
          </a:p>
          <a:p>
            <a:r>
              <a:rPr lang="en-US" sz="1800" dirty="0"/>
              <a:t>Database with information from almost 120,000 informants.</a:t>
            </a:r>
          </a:p>
          <a:p>
            <a:r>
              <a:rPr lang="en-US" sz="1800" dirty="0"/>
              <a:t>Questionnaire data, clinical measurements and samples from a county’s inhabitants from 1984 until today.</a:t>
            </a:r>
          </a:p>
          <a:p>
            <a:r>
              <a:rPr lang="en-US" sz="1800" dirty="0"/>
              <a:t>300 national and international research projects are currently using the samples and data.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1245818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900" dirty="0"/>
              <a:t>K.G. Jebsen Center for Genetic </a:t>
            </a:r>
            <a:r>
              <a:rPr lang="nb-NO" sz="2900" dirty="0" err="1"/>
              <a:t>Epidemiology</a:t>
            </a:r>
            <a:endParaRPr lang="nb-NO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827036" cy="3394472"/>
          </a:xfrm>
        </p:spPr>
        <p:txBody>
          <a:bodyPr>
            <a:normAutofit/>
          </a:bodyPr>
          <a:lstStyle/>
          <a:p>
            <a:r>
              <a:rPr lang="en-US" sz="2000" dirty="0"/>
              <a:t>Focus on </a:t>
            </a:r>
            <a:r>
              <a:rPr lang="en-US" sz="2000" b="1" dirty="0"/>
              <a:t>genetic variation </a:t>
            </a:r>
            <a:r>
              <a:rPr lang="en-US" sz="2000" dirty="0"/>
              <a:t>in populations to better understand reasons for </a:t>
            </a:r>
            <a:r>
              <a:rPr lang="en-US" sz="2000" b="1" dirty="0"/>
              <a:t>illness</a:t>
            </a:r>
            <a:r>
              <a:rPr lang="en-US" sz="2000" dirty="0"/>
              <a:t> and </a:t>
            </a:r>
            <a:r>
              <a:rPr lang="en-US" sz="2000" b="1" dirty="0"/>
              <a:t>health</a:t>
            </a:r>
            <a:r>
              <a:rPr lang="en-US" sz="2000" dirty="0"/>
              <a:t>.</a:t>
            </a:r>
          </a:p>
          <a:p>
            <a:r>
              <a:rPr lang="en-US" sz="2000" dirty="0"/>
              <a:t>Improve prevention and treatment of disease. </a:t>
            </a:r>
          </a:p>
          <a:p>
            <a:r>
              <a:rPr lang="en-US" sz="2000" dirty="0"/>
              <a:t>Based on data from the HUNT study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324" y="1063229"/>
            <a:ext cx="3306476" cy="33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90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dia på Internett 3" title="This is Department of Public Health and Nursing at NTNU">
            <a:hlinkClick r:id="" action="ppaction://media"/>
            <a:extLst>
              <a:ext uri="{FF2B5EF4-FFF2-40B4-BE49-F238E27FC236}">
                <a16:creationId xmlns:a16="http://schemas.microsoft.com/office/drawing/2014/main" id="{1F58B519-1553-4A6E-8A17-7138A752CB7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67705" y="315566"/>
            <a:ext cx="7535242" cy="425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6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235" y="1824779"/>
            <a:ext cx="1676907" cy="16538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483" y="23777"/>
            <a:ext cx="2418517" cy="2445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Better public health</a:t>
            </a:r>
            <a:r>
              <a:rPr lang="en-US" dirty="0"/>
              <a:t> </a:t>
            </a:r>
            <a:r>
              <a:rPr lang="en-US" sz="2400" dirty="0"/>
              <a:t>is our vision</a:t>
            </a:r>
            <a:endParaRPr lang="nb-NO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00151"/>
            <a:ext cx="5477068" cy="3394472"/>
          </a:xfrm>
        </p:spPr>
        <p:txBody>
          <a:bodyPr>
            <a:normAutofit/>
          </a:bodyPr>
          <a:lstStyle/>
          <a:p>
            <a:r>
              <a:rPr lang="en-US" sz="1800" dirty="0"/>
              <a:t>Responsibility for education, research, innovation and communication, nationally and globally, in </a:t>
            </a:r>
          </a:p>
          <a:p>
            <a:pPr lvl="2"/>
            <a:r>
              <a:rPr lang="en-US" sz="1200" b="1" dirty="0"/>
              <a:t>Nursing</a:t>
            </a:r>
            <a:endParaRPr lang="en-US" sz="1200" dirty="0"/>
          </a:p>
          <a:p>
            <a:pPr lvl="2"/>
            <a:r>
              <a:rPr lang="en-US" sz="1200" b="1" dirty="0"/>
              <a:t>Community medicine</a:t>
            </a:r>
            <a:endParaRPr lang="en-US" sz="1200" dirty="0"/>
          </a:p>
          <a:p>
            <a:pPr lvl="2"/>
            <a:r>
              <a:rPr lang="en-US" sz="1200" b="1" dirty="0"/>
              <a:t>General medical practice</a:t>
            </a:r>
          </a:p>
          <a:p>
            <a:pPr lvl="2"/>
            <a:r>
              <a:rPr lang="en-US" sz="1200" b="1" dirty="0"/>
              <a:t>Public health</a:t>
            </a:r>
            <a:endParaRPr lang="en-US" sz="12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Our aim is to improve and develop </a:t>
            </a:r>
            <a:r>
              <a:rPr lang="en-US" sz="1800" b="1" dirty="0"/>
              <a:t>health services </a:t>
            </a:r>
            <a:r>
              <a:rPr lang="en-US" sz="1800" dirty="0"/>
              <a:t>and </a:t>
            </a:r>
            <a:r>
              <a:rPr lang="en-US" sz="1800" b="1" dirty="0"/>
              <a:t>public health work</a:t>
            </a:r>
            <a:r>
              <a:rPr lang="en-US" sz="1800" dirty="0"/>
              <a:t>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142" y="2855264"/>
            <a:ext cx="1931722" cy="194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80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34515" y="273846"/>
            <a:ext cx="8080835" cy="994172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Knowledge for a better – and more fair – world, in line with the UN Sustainability Development Goals.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47" y="1378295"/>
            <a:ext cx="1003681" cy="1003681"/>
          </a:xfr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857" y="1378295"/>
            <a:ext cx="1003680" cy="100368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866" y="1378294"/>
            <a:ext cx="1003681" cy="1003681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959" y="1375662"/>
            <a:ext cx="1006313" cy="1006313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968" y="1378293"/>
            <a:ext cx="1003681" cy="100368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344" y="1375662"/>
            <a:ext cx="1006314" cy="1006314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47" y="2492252"/>
            <a:ext cx="1003681" cy="1003681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857" y="2492252"/>
            <a:ext cx="1003682" cy="1003682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83" y="2492250"/>
            <a:ext cx="1006313" cy="1006313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295" y="2489620"/>
            <a:ext cx="1006313" cy="1006313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99" y="2489619"/>
            <a:ext cx="1006314" cy="1006314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87" y="2489619"/>
            <a:ext cx="1006314" cy="1006314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46" y="3606209"/>
            <a:ext cx="1003681" cy="1003681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857" y="3606209"/>
            <a:ext cx="1003681" cy="1003681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83" y="3606208"/>
            <a:ext cx="1003681" cy="1003681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959" y="3603577"/>
            <a:ext cx="1006313" cy="1006313"/>
          </a:xfrm>
          <a:prstGeom prst="rect">
            <a:avLst/>
          </a:prstGeom>
        </p:spPr>
      </p:pic>
      <p:pic>
        <p:nvPicPr>
          <p:cNvPr id="21" name="Bild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87" y="3603576"/>
            <a:ext cx="1006314" cy="100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76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5032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nb-NO" dirty="0"/>
              <a:t>Key </a:t>
            </a:r>
            <a:r>
              <a:rPr lang="nb-NO" dirty="0" err="1"/>
              <a:t>figures</a:t>
            </a:r>
            <a:r>
              <a:rPr lang="nb-NO" dirty="0"/>
              <a:t> </a:t>
            </a:r>
            <a:r>
              <a:rPr lang="nb-NO" sz="2200" dirty="0"/>
              <a:t>for Department </a:t>
            </a:r>
            <a:r>
              <a:rPr lang="nb-NO" sz="2200" dirty="0" err="1"/>
              <a:t>of</a:t>
            </a:r>
            <a:r>
              <a:rPr lang="nb-NO" sz="2200" dirty="0"/>
              <a:t> Public Health and </a:t>
            </a:r>
            <a:r>
              <a:rPr lang="nb-NO" sz="2200" dirty="0" err="1"/>
              <a:t>Nursing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90455"/>
            <a:ext cx="4873690" cy="3394472"/>
          </a:xfrm>
        </p:spPr>
        <p:txBody>
          <a:bodyPr>
            <a:normAutofit/>
          </a:bodyPr>
          <a:lstStyle/>
          <a:p>
            <a:r>
              <a:rPr lang="nb-NO" sz="2000" dirty="0"/>
              <a:t>330 </a:t>
            </a:r>
            <a:r>
              <a:rPr lang="nb-NO" sz="2000" dirty="0" err="1"/>
              <a:t>employees</a:t>
            </a:r>
            <a:r>
              <a:rPr lang="nb-NO" sz="2000" dirty="0"/>
              <a:t> in Trondheim and Levanger</a:t>
            </a:r>
          </a:p>
          <a:p>
            <a:r>
              <a:rPr lang="nb-NO" sz="2000" dirty="0"/>
              <a:t>1500 students</a:t>
            </a:r>
          </a:p>
          <a:p>
            <a:r>
              <a:rPr lang="nb-NO" sz="2000" dirty="0"/>
              <a:t>80 </a:t>
            </a:r>
            <a:r>
              <a:rPr lang="nb-NO" sz="2000" dirty="0" err="1"/>
              <a:t>PhD</a:t>
            </a:r>
            <a:r>
              <a:rPr lang="nb-NO" sz="2000" dirty="0"/>
              <a:t> </a:t>
            </a:r>
            <a:r>
              <a:rPr lang="nb-NO" sz="2000" dirty="0" err="1"/>
              <a:t>candidates</a:t>
            </a:r>
            <a:r>
              <a:rPr lang="nb-NO" sz="2000" dirty="0"/>
              <a:t>, 20 </a:t>
            </a:r>
            <a:r>
              <a:rPr lang="x-none" sz="2000" dirty="0"/>
              <a:t>doctoral degrees</a:t>
            </a:r>
            <a:r>
              <a:rPr lang="nb-NO" sz="2000" dirty="0"/>
              <a:t> </a:t>
            </a:r>
            <a:r>
              <a:rPr lang="nb-NO" sz="2000" dirty="0" err="1"/>
              <a:t>each</a:t>
            </a:r>
            <a:r>
              <a:rPr lang="nb-NO" sz="2000" dirty="0"/>
              <a:t> </a:t>
            </a:r>
            <a:r>
              <a:rPr lang="nb-NO" sz="2000" dirty="0" err="1"/>
              <a:t>year</a:t>
            </a:r>
            <a:endParaRPr lang="nb-NO" sz="2000" dirty="0"/>
          </a:p>
          <a:p>
            <a:r>
              <a:rPr lang="nb-NO" sz="2000" dirty="0"/>
              <a:t>One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 err="1"/>
              <a:t>eight</a:t>
            </a:r>
            <a:r>
              <a:rPr lang="nb-NO" sz="2000" dirty="0"/>
              <a:t> </a:t>
            </a:r>
            <a:r>
              <a:rPr lang="nb-NO" sz="2000" dirty="0" err="1"/>
              <a:t>departments</a:t>
            </a:r>
            <a:r>
              <a:rPr lang="nb-NO" sz="2000" dirty="0"/>
              <a:t> at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Faculty</a:t>
            </a:r>
            <a:r>
              <a:rPr lang="nb-NO" sz="2000" dirty="0"/>
              <a:t>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 err="1"/>
              <a:t>Medicine</a:t>
            </a:r>
            <a:r>
              <a:rPr lang="nb-NO" sz="2000" dirty="0"/>
              <a:t> and Health Sciences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231110" y="1284622"/>
            <a:ext cx="3562658" cy="3225530"/>
            <a:chOff x="4708595" y="829996"/>
            <a:chExt cx="3562658" cy="3225530"/>
          </a:xfrm>
        </p:grpSpPr>
        <p:pic>
          <p:nvPicPr>
            <p:cNvPr id="6" name="Picture 2" descr="http://www.levanger.kommune.no/PageFiles/380874/levanger_sentrum_302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33" r="52386"/>
            <a:stretch/>
          </p:blipFill>
          <p:spPr bwMode="auto">
            <a:xfrm>
              <a:off x="6543930" y="829996"/>
              <a:ext cx="1628578" cy="3225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Bilde 1" descr="trondheim_eriksson_low.jp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57801" y="829996"/>
              <a:ext cx="1631033" cy="3225529"/>
            </a:xfrm>
            <a:prstGeom prst="rect">
              <a:avLst/>
            </a:prstGeom>
          </p:spPr>
        </p:pic>
        <p:sp>
          <p:nvSpPr>
            <p:cNvPr id="8" name="Rektangel 12"/>
            <p:cNvSpPr/>
            <p:nvPr/>
          </p:nvSpPr>
          <p:spPr>
            <a:xfrm>
              <a:off x="4757801" y="3354061"/>
              <a:ext cx="3513452" cy="47236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nb-NO" sz="1350">
                <a:solidFill>
                  <a:prstClr val="white"/>
                </a:solidFill>
              </a:endParaRPr>
            </a:p>
          </p:txBody>
        </p:sp>
        <p:sp>
          <p:nvSpPr>
            <p:cNvPr id="9" name="TekstSylinder 13"/>
            <p:cNvSpPr txBox="1"/>
            <p:nvPr/>
          </p:nvSpPr>
          <p:spPr>
            <a:xfrm>
              <a:off x="4708595" y="3441123"/>
              <a:ext cx="1729443" cy="300080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algn="ctr"/>
              <a:r>
                <a:rPr lang="nb-NO" sz="1350" dirty="0">
                  <a:solidFill>
                    <a:prstClr val="black"/>
                  </a:solidFill>
                  <a:latin typeface="Arial"/>
                  <a:cs typeface="Arial"/>
                </a:rPr>
                <a:t>TRONDHEIM</a:t>
              </a:r>
            </a:p>
          </p:txBody>
        </p:sp>
        <p:sp>
          <p:nvSpPr>
            <p:cNvPr id="10" name="TekstSylinder 13"/>
            <p:cNvSpPr txBox="1"/>
            <p:nvPr/>
          </p:nvSpPr>
          <p:spPr>
            <a:xfrm>
              <a:off x="6489924" y="3418047"/>
              <a:ext cx="1729443" cy="300080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algn="ctr"/>
              <a:r>
                <a:rPr lang="nb-NO" sz="1350" dirty="0">
                  <a:solidFill>
                    <a:prstClr val="black"/>
                  </a:solidFill>
                  <a:latin typeface="Arial"/>
                  <a:cs typeface="Arial"/>
                </a:rPr>
                <a:t>LEVANGER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7530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err="1"/>
              <a:t>Annual</a:t>
            </a:r>
            <a:r>
              <a:rPr lang="nb-NO" sz="3200" dirty="0"/>
              <a:t> </a:t>
            </a:r>
            <a:r>
              <a:rPr lang="nb-NO" sz="3200" dirty="0" err="1"/>
              <a:t>activity</a:t>
            </a:r>
            <a:r>
              <a:rPr lang="nb-NO" sz="3200" dirty="0"/>
              <a:t> 2020</a:t>
            </a:r>
            <a:endParaRPr lang="nb-NO" sz="1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8277282"/>
              </p:ext>
            </p:extLst>
          </p:nvPr>
        </p:nvGraphicFramePr>
        <p:xfrm>
          <a:off x="565118" y="1629041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199" y="1043811"/>
            <a:ext cx="6441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Total: NOK 288 million</a:t>
            </a:r>
          </a:p>
          <a:p>
            <a:r>
              <a:rPr lang="nb-NO" dirty="0" err="1"/>
              <a:t>Internally</a:t>
            </a:r>
            <a:r>
              <a:rPr lang="nb-NO" dirty="0"/>
              <a:t> </a:t>
            </a:r>
            <a:r>
              <a:rPr lang="nb-NO" dirty="0" err="1"/>
              <a:t>funded</a:t>
            </a:r>
            <a:r>
              <a:rPr lang="nb-NO" dirty="0"/>
              <a:t> </a:t>
            </a:r>
            <a:r>
              <a:rPr lang="nb-NO" dirty="0" err="1"/>
              <a:t>activity</a:t>
            </a:r>
            <a:r>
              <a:rPr lang="nb-NO" dirty="0"/>
              <a:t>: NOK 185 million</a:t>
            </a:r>
          </a:p>
          <a:p>
            <a:r>
              <a:rPr lang="nb-NO" dirty="0"/>
              <a:t>Activity </a:t>
            </a:r>
            <a:r>
              <a:rPr lang="nb-NO" dirty="0" err="1"/>
              <a:t>based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external</a:t>
            </a:r>
            <a:r>
              <a:rPr lang="nb-NO" dirty="0"/>
              <a:t> </a:t>
            </a:r>
            <a:r>
              <a:rPr lang="nb-NO" dirty="0" err="1"/>
              <a:t>funding</a:t>
            </a:r>
            <a:r>
              <a:rPr lang="nb-NO" dirty="0"/>
              <a:t> (BOA): NOK 103 million </a:t>
            </a:r>
          </a:p>
        </p:txBody>
      </p:sp>
    </p:spTree>
    <p:extLst>
      <p:ext uri="{BB962C8B-B14F-4D97-AF65-F5344CB8AC3E}">
        <p14:creationId xmlns:p14="http://schemas.microsoft.com/office/powerpoint/2010/main" val="3925738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45151045"/>
              </p:ext>
            </p:extLst>
          </p:nvPr>
        </p:nvGraphicFramePr>
        <p:xfrm>
          <a:off x="244928" y="-237532"/>
          <a:ext cx="8726456" cy="496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4927" y="143775"/>
            <a:ext cx="3262604" cy="857250"/>
          </a:xfrm>
        </p:spPr>
        <p:txBody>
          <a:bodyPr/>
          <a:lstStyle/>
          <a:p>
            <a:r>
              <a:rPr lang="nb-NO" dirty="0"/>
              <a:t>Organization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5256EE3A-817F-42CA-BAB7-A84C843C3003}"/>
              </a:ext>
            </a:extLst>
          </p:cNvPr>
          <p:cNvSpPr txBox="1"/>
          <p:nvPr/>
        </p:nvSpPr>
        <p:spPr>
          <a:xfrm>
            <a:off x="5915367" y="3647975"/>
            <a:ext cx="234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K.G. Jebsen – Center for Genetic </a:t>
            </a:r>
            <a:r>
              <a:rPr lang="nb-NO" sz="1200" dirty="0" err="1"/>
              <a:t>Epidemiology</a:t>
            </a:r>
            <a:r>
              <a:rPr lang="nb-NO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0135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253" y="62204"/>
            <a:ext cx="3103464" cy="21297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Programmes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6219" y="1248742"/>
            <a:ext cx="2679544" cy="4080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200" b="1" dirty="0"/>
              <a:t>Bachelor </a:t>
            </a:r>
            <a:r>
              <a:rPr lang="nb-NO" sz="1200" b="1" dirty="0" err="1"/>
              <a:t>Programmes</a:t>
            </a:r>
            <a:r>
              <a:rPr lang="nb-NO" sz="1200" b="1" dirty="0"/>
              <a:t>: </a:t>
            </a:r>
          </a:p>
          <a:p>
            <a:r>
              <a:rPr lang="nb-NO" sz="1200" dirty="0" err="1"/>
              <a:t>Nursing</a:t>
            </a:r>
            <a:endParaRPr lang="nb-NO" sz="1200" dirty="0"/>
          </a:p>
          <a:p>
            <a:r>
              <a:rPr lang="nb-NO" sz="1200" dirty="0" err="1"/>
              <a:t>Vocational</a:t>
            </a:r>
            <a:r>
              <a:rPr lang="nb-NO" sz="1200" dirty="0"/>
              <a:t> </a:t>
            </a:r>
            <a:r>
              <a:rPr lang="nb-NO" sz="1200" dirty="0" err="1"/>
              <a:t>Teacher</a:t>
            </a:r>
            <a:r>
              <a:rPr lang="nb-NO" sz="1200" dirty="0"/>
              <a:t> </a:t>
            </a:r>
            <a:r>
              <a:rPr lang="nb-NO" sz="1200" dirty="0" err="1"/>
              <a:t>Education</a:t>
            </a:r>
            <a:endParaRPr lang="nb-NO" sz="1200" dirty="0"/>
          </a:p>
          <a:p>
            <a:pPr marL="0" indent="0">
              <a:buNone/>
            </a:pPr>
            <a:endParaRPr lang="nb-NO" sz="1200" dirty="0"/>
          </a:p>
          <a:p>
            <a:pPr marL="0" indent="0">
              <a:buNone/>
            </a:pPr>
            <a:r>
              <a:rPr lang="nb-NO" sz="1200" b="1" dirty="0" err="1"/>
              <a:t>MSc</a:t>
            </a:r>
            <a:r>
              <a:rPr lang="nb-NO" sz="1200" b="1" dirty="0"/>
              <a:t> </a:t>
            </a:r>
            <a:r>
              <a:rPr lang="nb-NO" sz="1200" b="1" dirty="0" err="1"/>
              <a:t>Programmes</a:t>
            </a:r>
            <a:r>
              <a:rPr lang="nb-NO" sz="1200" b="1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/>
              <a:t>Global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/>
              <a:t>Public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 err="1"/>
              <a:t>Clinical</a:t>
            </a:r>
            <a:r>
              <a:rPr lang="nb-NO" sz="1200" dirty="0"/>
              <a:t> </a:t>
            </a:r>
            <a:r>
              <a:rPr lang="nb-NO" sz="1200" dirty="0" err="1"/>
              <a:t>Nursing</a:t>
            </a:r>
            <a:endParaRPr lang="nb-NO" sz="1200" dirty="0"/>
          </a:p>
          <a:p>
            <a:pPr marL="0" indent="0">
              <a:buNone/>
            </a:pPr>
            <a:endParaRPr lang="nb-NO" sz="1200" dirty="0"/>
          </a:p>
          <a:p>
            <a:pPr marL="0" indent="0">
              <a:buNone/>
            </a:pPr>
            <a:r>
              <a:rPr lang="en-US" sz="1200" b="1" dirty="0"/>
              <a:t>Further education: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Midwifery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Public Nursing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Advanced Clinical Nursing, </a:t>
            </a:r>
            <a:r>
              <a:rPr lang="nb-NO" sz="1200" dirty="0"/>
              <a:t>A</a:t>
            </a:r>
            <a:r>
              <a:rPr lang="en-US" sz="1200" dirty="0" err="1"/>
              <a:t>nesthesia</a:t>
            </a:r>
            <a:r>
              <a:rPr lang="en-US" sz="1200" dirty="0"/>
              <a:t>, </a:t>
            </a:r>
            <a:r>
              <a:rPr lang="en-US" sz="1200" dirty="0" err="1"/>
              <a:t>Paediatric</a:t>
            </a:r>
            <a:r>
              <a:rPr lang="en-US" sz="1200" dirty="0"/>
              <a:t>, Cancer</a:t>
            </a:r>
            <a:r>
              <a:rPr lang="nb-NO" sz="1200" dirty="0"/>
              <a:t>, </a:t>
            </a:r>
            <a:r>
              <a:rPr lang="en-US" sz="1200" dirty="0"/>
              <a:t>Operating Room, Intensive Care and Older Persons’ Health</a:t>
            </a:r>
            <a:endParaRPr lang="nb-NO" sz="1200" dirty="0"/>
          </a:p>
          <a:p>
            <a:pPr marL="0" indent="0">
              <a:buNone/>
            </a:pPr>
            <a:endParaRPr lang="nb-NO" sz="1400" dirty="0"/>
          </a:p>
          <a:p>
            <a:endParaRPr lang="nb-NO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253402"/>
            <a:ext cx="26685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>
                <a:latin typeface="Arial" panose="020B0604020202020204" pitchFamily="34" charset="0"/>
                <a:cs typeface="Arial" panose="020B0604020202020204" pitchFamily="34" charset="0"/>
              </a:rPr>
              <a:t>Parts </a:t>
            </a:r>
            <a:r>
              <a:rPr lang="nb-NO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nb-NO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b-NO" sz="1200" b="1" dirty="0">
                <a:latin typeface="Arial" panose="020B0604020202020204" pitchFamily="34" charset="0"/>
                <a:cs typeface="Arial" panose="020B0604020202020204" pitchFamily="34" charset="0"/>
              </a:rPr>
              <a:t> Professional </a:t>
            </a:r>
            <a:r>
              <a:rPr lang="nb-NO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nb-NO" sz="12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nb-NO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r>
              <a:rPr lang="nb-NO" sz="1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nb-NO" sz="1200" dirty="0" err="1">
                <a:latin typeface="Arial" panose="020B0604020202020204" pitchFamily="34" charset="0"/>
                <a:cs typeface="Arial" panose="020B0604020202020204" pitchFamily="34" charset="0"/>
              </a:rPr>
              <a:t>Doctor-Patient</a:t>
            </a: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 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 err="1">
                <a:latin typeface="Arial" panose="020B0604020202020204" pitchFamily="34" charset="0"/>
                <a:cs typeface="Arial" panose="020B0604020202020204" pitchFamily="34" charset="0"/>
              </a:rPr>
              <a:t>Thesis</a:t>
            </a:r>
            <a:endParaRPr lang="nb-N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 err="1"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nb-NO" sz="1200" dirty="0" err="1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200" dirty="0" err="1"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endParaRPr lang="nb-N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8467" y="2196402"/>
            <a:ext cx="27805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Pharmacology for ambulance workers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Contraception - for midwifes and public health nurses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Systematic examination of patients - for nurses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PhD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Health Sciences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Medicine and Health Sciences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Joint PhD-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and Health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PhD courses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9 different courses</a:t>
            </a:r>
            <a:endParaRPr lang="nb-NO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44" y="2589636"/>
            <a:ext cx="2754530" cy="212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59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Research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8893"/>
            <a:ext cx="5495731" cy="3394472"/>
          </a:xfrm>
        </p:spPr>
        <p:txBody>
          <a:bodyPr>
            <a:noAutofit/>
          </a:bodyPr>
          <a:lstStyle/>
          <a:p>
            <a:r>
              <a:rPr lang="nb-NO" sz="1400" dirty="0" err="1"/>
              <a:t>Wide</a:t>
            </a:r>
            <a:r>
              <a:rPr lang="nb-NO" sz="1400" dirty="0"/>
              <a:t> range </a:t>
            </a:r>
            <a:r>
              <a:rPr lang="nb-NO" sz="1400" dirty="0" err="1"/>
              <a:t>of</a:t>
            </a:r>
            <a:r>
              <a:rPr lang="nb-NO" sz="1400" dirty="0"/>
              <a:t> </a:t>
            </a:r>
            <a:r>
              <a:rPr lang="nb-NO" sz="1400" dirty="0" err="1"/>
              <a:t>research</a:t>
            </a:r>
            <a:r>
              <a:rPr lang="nb-NO" sz="1400" dirty="0"/>
              <a:t> </a:t>
            </a:r>
            <a:r>
              <a:rPr lang="nb-NO" sz="1400" dirty="0" err="1"/>
              <a:t>activties</a:t>
            </a:r>
            <a:r>
              <a:rPr lang="nb-NO" sz="1400" dirty="0"/>
              <a:t>, from </a:t>
            </a:r>
            <a:r>
              <a:rPr lang="nb-NO" sz="1400" dirty="0" err="1"/>
              <a:t>population-based</a:t>
            </a:r>
            <a:r>
              <a:rPr lang="nb-NO" sz="1400" dirty="0"/>
              <a:t> studies to </a:t>
            </a:r>
            <a:r>
              <a:rPr lang="nb-NO" sz="1400" dirty="0" err="1"/>
              <a:t>clinical</a:t>
            </a:r>
            <a:r>
              <a:rPr lang="nb-NO" sz="1400" dirty="0"/>
              <a:t> studies </a:t>
            </a:r>
          </a:p>
          <a:p>
            <a:r>
              <a:rPr lang="nb-NO" sz="1400" dirty="0"/>
              <a:t>New </a:t>
            </a:r>
            <a:r>
              <a:rPr lang="nb-NO" sz="1400" dirty="0" err="1"/>
              <a:t>knowledge</a:t>
            </a:r>
            <a:r>
              <a:rPr lang="nb-NO" sz="1400" dirty="0"/>
              <a:t> </a:t>
            </a:r>
            <a:r>
              <a:rPr lang="nb-NO" sz="1400" dirty="0" err="1"/>
              <a:t>required</a:t>
            </a:r>
            <a:r>
              <a:rPr lang="nb-NO" sz="1400" dirty="0"/>
              <a:t> by </a:t>
            </a:r>
            <a:r>
              <a:rPr lang="nb-NO" sz="1400" dirty="0" err="1"/>
              <a:t>the</a:t>
            </a:r>
            <a:r>
              <a:rPr lang="nb-NO" sz="1400" dirty="0"/>
              <a:t> </a:t>
            </a:r>
            <a:r>
              <a:rPr lang="nb-NO" sz="1400" dirty="0" err="1"/>
              <a:t>primary</a:t>
            </a:r>
            <a:r>
              <a:rPr lang="nb-NO" sz="1400" dirty="0"/>
              <a:t> </a:t>
            </a:r>
            <a:r>
              <a:rPr lang="nb-NO" sz="1400" dirty="0" err="1"/>
              <a:t>health</a:t>
            </a:r>
            <a:r>
              <a:rPr lang="nb-NO" sz="1400" dirty="0"/>
              <a:t> services</a:t>
            </a:r>
          </a:p>
          <a:p>
            <a:r>
              <a:rPr lang="nb-NO" sz="1400" dirty="0" err="1"/>
              <a:t>Multidisciplinary</a:t>
            </a:r>
            <a:r>
              <a:rPr lang="nb-NO" sz="1400" dirty="0"/>
              <a:t> </a:t>
            </a:r>
            <a:r>
              <a:rPr lang="nb-NO" sz="1400" dirty="0" err="1"/>
              <a:t>research</a:t>
            </a:r>
            <a:endParaRPr lang="nb-NO" sz="1400" dirty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r>
              <a:rPr lang="nb-NO" sz="1400" dirty="0" err="1"/>
              <a:t>Examples</a:t>
            </a:r>
            <a:r>
              <a:rPr lang="nb-NO" sz="1400" dirty="0"/>
              <a:t> </a:t>
            </a:r>
            <a:r>
              <a:rPr lang="nb-NO" sz="1400" dirty="0" err="1"/>
              <a:t>of</a:t>
            </a:r>
            <a:r>
              <a:rPr lang="nb-NO" sz="1400" dirty="0"/>
              <a:t> </a:t>
            </a:r>
            <a:r>
              <a:rPr lang="nb-NO" sz="1400" dirty="0" err="1"/>
              <a:t>research</a:t>
            </a:r>
            <a:r>
              <a:rPr lang="nb-NO" sz="1400" dirty="0"/>
              <a:t> areas: </a:t>
            </a:r>
          </a:p>
          <a:p>
            <a:r>
              <a:rPr lang="nb-NO" sz="1400" dirty="0" err="1"/>
              <a:t>Epidemiology</a:t>
            </a:r>
            <a:endParaRPr lang="nb-NO" sz="1400" dirty="0"/>
          </a:p>
          <a:p>
            <a:r>
              <a:rPr lang="nb-NO" sz="1400" dirty="0"/>
              <a:t>The </a:t>
            </a:r>
            <a:r>
              <a:rPr lang="nb-NO" sz="1400" dirty="0" err="1"/>
              <a:t>population’s</a:t>
            </a:r>
            <a:r>
              <a:rPr lang="nb-NO" sz="1400" dirty="0"/>
              <a:t> </a:t>
            </a:r>
            <a:r>
              <a:rPr lang="nb-NO" sz="1400" dirty="0" err="1"/>
              <a:t>use</a:t>
            </a:r>
            <a:r>
              <a:rPr lang="nb-NO" sz="1400" dirty="0"/>
              <a:t> and </a:t>
            </a:r>
            <a:r>
              <a:rPr lang="nb-NO" sz="1400" dirty="0" err="1"/>
              <a:t>experience</a:t>
            </a:r>
            <a:r>
              <a:rPr lang="nb-NO" sz="1400" dirty="0"/>
              <a:t> </a:t>
            </a:r>
            <a:r>
              <a:rPr lang="nb-NO" sz="1400" dirty="0" err="1"/>
              <a:t>of</a:t>
            </a:r>
            <a:r>
              <a:rPr lang="nb-NO" sz="1400" dirty="0"/>
              <a:t> </a:t>
            </a:r>
            <a:r>
              <a:rPr lang="nb-NO" sz="1400" dirty="0" err="1"/>
              <a:t>health</a:t>
            </a:r>
            <a:r>
              <a:rPr lang="nb-NO" sz="1400" dirty="0"/>
              <a:t> </a:t>
            </a:r>
            <a:r>
              <a:rPr lang="nb-NO" sz="1400" dirty="0" err="1"/>
              <a:t>care</a:t>
            </a:r>
            <a:r>
              <a:rPr lang="nb-NO" sz="1400" dirty="0"/>
              <a:t> services and </a:t>
            </a:r>
            <a:r>
              <a:rPr lang="nb-NO" sz="1400" dirty="0" err="1"/>
              <a:t>welfare</a:t>
            </a:r>
            <a:r>
              <a:rPr lang="nb-NO" sz="1400" dirty="0"/>
              <a:t> </a:t>
            </a:r>
            <a:r>
              <a:rPr lang="nb-NO" sz="1400" dirty="0" err="1"/>
              <a:t>programmes</a:t>
            </a:r>
            <a:endParaRPr lang="nb-NO" sz="1400" dirty="0"/>
          </a:p>
          <a:p>
            <a:r>
              <a:rPr lang="nb-NO" sz="1400" dirty="0"/>
              <a:t>Preventive </a:t>
            </a:r>
            <a:r>
              <a:rPr lang="nb-NO" sz="1400" dirty="0" err="1"/>
              <a:t>actions</a:t>
            </a:r>
            <a:r>
              <a:rPr lang="nb-NO" sz="1400" dirty="0"/>
              <a:t> and </a:t>
            </a:r>
            <a:r>
              <a:rPr lang="nb-NO" sz="1400" dirty="0" err="1"/>
              <a:t>health</a:t>
            </a:r>
            <a:r>
              <a:rPr lang="nb-NO" sz="1400" dirty="0"/>
              <a:t> </a:t>
            </a:r>
            <a:r>
              <a:rPr lang="nb-NO" sz="1400" dirty="0" err="1"/>
              <a:t>promotion</a:t>
            </a:r>
            <a:r>
              <a:rPr lang="nb-NO" sz="1400" dirty="0"/>
              <a:t> </a:t>
            </a:r>
          </a:p>
          <a:p>
            <a:r>
              <a:rPr lang="nb-NO" sz="1400" dirty="0"/>
              <a:t>Global Health</a:t>
            </a:r>
          </a:p>
          <a:p>
            <a:r>
              <a:rPr lang="nb-NO" sz="1400" dirty="0"/>
              <a:t>Medical </a:t>
            </a:r>
            <a:r>
              <a:rPr lang="nb-NO" sz="1400" dirty="0" err="1"/>
              <a:t>Ethics</a:t>
            </a:r>
            <a:endParaRPr lang="nb-NO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688" y="65337"/>
            <a:ext cx="1727675" cy="17471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799" y="2424766"/>
            <a:ext cx="2701847" cy="2718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23" y="1063229"/>
            <a:ext cx="1309552" cy="13285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413" y="2972758"/>
            <a:ext cx="1622749" cy="162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77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ntnu_enkel_eng_16_9</Template>
  <TotalTime>0</TotalTime>
  <Words>724</Words>
  <Application>Microsoft Office PowerPoint</Application>
  <PresentationFormat>Skjermfremvisning (16:9)</PresentationFormat>
  <Paragraphs>119</Paragraphs>
  <Slides>11</Slides>
  <Notes>8</Notes>
  <HiddenSlides>0</HiddenSlides>
  <MMClips>1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Office-tema</vt:lpstr>
      <vt:lpstr>PowerPoint-presentasjon</vt:lpstr>
      <vt:lpstr>PowerPoint-presentasjon</vt:lpstr>
      <vt:lpstr>Better public health is our vision</vt:lpstr>
      <vt:lpstr>Knowledge for a better – and more fair – world, in line with the UN Sustainability Development Goals.</vt:lpstr>
      <vt:lpstr>Key figures for Department of Public Health and Nursing</vt:lpstr>
      <vt:lpstr>Annual activity 2020</vt:lpstr>
      <vt:lpstr>Organization</vt:lpstr>
      <vt:lpstr>Programmes of Studies</vt:lpstr>
      <vt:lpstr>Research Areas</vt:lpstr>
      <vt:lpstr>The HUNT Study and HUNT Research Centre</vt:lpstr>
      <vt:lpstr>K.G. Jebsen Center for Genetic Epidemiology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slide</dc:title>
  <dc:creator>Hanne Strypet</dc:creator>
  <cp:lastModifiedBy>Hanne Strypet</cp:lastModifiedBy>
  <cp:revision>62</cp:revision>
  <dcterms:created xsi:type="dcterms:W3CDTF">2019-04-29T06:44:28Z</dcterms:created>
  <dcterms:modified xsi:type="dcterms:W3CDTF">2021-12-15T10:23:15Z</dcterms:modified>
</cp:coreProperties>
</file>