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4" r:id="rId8"/>
    <p:sldId id="282" r:id="rId9"/>
    <p:sldId id="273" r:id="rId10"/>
    <p:sldId id="283" r:id="rId11"/>
    <p:sldId id="275" r:id="rId12"/>
    <p:sldId id="284" r:id="rId13"/>
    <p:sldId id="269" r:id="rId14"/>
    <p:sldId id="286" r:id="rId15"/>
    <p:sldId id="285" r:id="rId16"/>
    <p:sldId id="288" r:id="rId17"/>
    <p:sldId id="289" r:id="rId18"/>
    <p:sldId id="266" r:id="rId19"/>
    <p:sldId id="267" r:id="rId20"/>
    <p:sldId id="280" r:id="rId21"/>
    <p:sldId id="290" r:id="rId2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023C9081-BD43-83DB-54A6-F1EB40916C41}" name="Maren Ellingsberg" initials="ME" userId="S::ellingsb@ntnu.no::2302c544-4afb-4231-9f9f-1b21d535be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DB01F-8F4A-4EB6-9B88-0A3627BF6453}" v="674" vWet="676" dt="2023-08-30T06:38:22.888"/>
    <p1510:client id="{160B9140-CA73-213D-79FA-AB3326D20178}" v="106" dt="2023-08-29T09:02:21.851"/>
    <p1510:client id="{60AB57A9-5B6B-4D56-BBD1-45ED692E21AB}" v="5703" dt="2023-08-30T07:57:48.313"/>
    <p1510:client id="{65255EC6-37D4-4B2F-A887-8500135FFCEE}" v="9" dt="2023-08-29T11:24:14.367"/>
    <p1510:client id="{8899567C-13EB-4186-8483-DE845C6DCF89}" v="1" dt="2023-08-30T06:23:37.245"/>
    <p1510:client id="{B4B4130A-735B-4C47-8571-70CC7FF14BF8}" v="113" vWet="115" dt="2023-08-29T11:23:40.229"/>
    <p1510:client id="{DFD73CA0-9A79-4058-8C39-2729BA057555}" v="25" vWet="26" dt="2023-08-29T18:15:51.8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8" d="100"/>
          <a:sy n="168" d="100"/>
        </p:scale>
        <p:origin x="144" y="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807E0-36F1-42DB-8E12-2C7C5D4FD48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E1D00E5-23F4-4697-9ED7-40385A1ADD0D}">
      <dgm:prSet custT="1"/>
      <dgm:spPr/>
      <dgm:t>
        <a:bodyPr/>
        <a:lstStyle/>
        <a:p>
          <a:r>
            <a:rPr lang="nb-NO" sz="4000"/>
            <a:t>NTNU</a:t>
          </a:r>
          <a:r>
            <a:rPr lang="nb-NO" sz="6300"/>
            <a:t> </a:t>
          </a:r>
        </a:p>
      </dgm:t>
    </dgm:pt>
    <dgm:pt modelId="{0646EC2D-A711-4DE6-BE7D-5BD70489580C}" type="parTrans" cxnId="{D5F0C411-BBE0-4801-97AE-22E659F4EF0C}">
      <dgm:prSet/>
      <dgm:spPr/>
      <dgm:t>
        <a:bodyPr/>
        <a:lstStyle/>
        <a:p>
          <a:endParaRPr lang="nb-NO"/>
        </a:p>
      </dgm:t>
    </dgm:pt>
    <dgm:pt modelId="{78626096-06B7-40E0-A6B2-8156D5DF0D77}" type="sibTrans" cxnId="{D5F0C411-BBE0-4801-97AE-22E659F4EF0C}">
      <dgm:prSet/>
      <dgm:spPr/>
      <dgm:t>
        <a:bodyPr/>
        <a:lstStyle/>
        <a:p>
          <a:endParaRPr lang="nb-NO"/>
        </a:p>
      </dgm:t>
    </dgm:pt>
    <dgm:pt modelId="{4E79C024-A11E-444D-9A24-19D75D054005}">
      <dgm:prSet/>
      <dgm:spPr/>
      <dgm:t>
        <a:bodyPr/>
        <a:lstStyle/>
        <a:p>
          <a:r>
            <a:rPr lang="nb-NO"/>
            <a:t>Fakultetsrunder</a:t>
          </a:r>
        </a:p>
      </dgm:t>
    </dgm:pt>
    <dgm:pt modelId="{1BB30D0B-5891-42DD-8DC3-14B124D236C2}" type="parTrans" cxnId="{5B65AA40-A9D6-4316-BBC6-E6BAFB611FCF}">
      <dgm:prSet/>
      <dgm:spPr/>
      <dgm:t>
        <a:bodyPr/>
        <a:lstStyle/>
        <a:p>
          <a:endParaRPr lang="nb-NO"/>
        </a:p>
      </dgm:t>
    </dgm:pt>
    <dgm:pt modelId="{A5981D38-623B-45FA-983B-FC36A55322BB}" type="sibTrans" cxnId="{5B65AA40-A9D6-4316-BBC6-E6BAFB611FCF}">
      <dgm:prSet/>
      <dgm:spPr/>
      <dgm:t>
        <a:bodyPr/>
        <a:lstStyle/>
        <a:p>
          <a:endParaRPr lang="nb-NO"/>
        </a:p>
      </dgm:t>
    </dgm:pt>
    <dgm:pt modelId="{9A26056F-CD4D-4BAF-92BF-32F3091CC143}">
      <dgm:prSet/>
      <dgm:spPr/>
      <dgm:t>
        <a:bodyPr/>
        <a:lstStyle/>
        <a:p>
          <a:r>
            <a:rPr lang="nb-NO"/>
            <a:t>Rutiner for håndtering av endringsbehov/ forbedringsforslag</a:t>
          </a:r>
        </a:p>
      </dgm:t>
    </dgm:pt>
    <dgm:pt modelId="{B7BF24C0-32F0-456C-822A-D4561EEA723D}" type="parTrans" cxnId="{F6C0AAA8-7872-4882-AE96-52AEB0663DDD}">
      <dgm:prSet/>
      <dgm:spPr/>
      <dgm:t>
        <a:bodyPr/>
        <a:lstStyle/>
        <a:p>
          <a:endParaRPr lang="nb-NO"/>
        </a:p>
      </dgm:t>
    </dgm:pt>
    <dgm:pt modelId="{5C937C9C-9C1D-4FB0-A0C4-6C43DE55578C}" type="sibTrans" cxnId="{F6C0AAA8-7872-4882-AE96-52AEB0663DDD}">
      <dgm:prSet/>
      <dgm:spPr/>
      <dgm:t>
        <a:bodyPr/>
        <a:lstStyle/>
        <a:p>
          <a:endParaRPr lang="nb-NO"/>
        </a:p>
      </dgm:t>
    </dgm:pt>
    <dgm:pt modelId="{920949E2-0429-4CCB-B135-CC2D25BB2EC0}">
      <dgm:prSet/>
      <dgm:spPr/>
      <dgm:t>
        <a:bodyPr/>
        <a:lstStyle/>
        <a:p>
          <a:r>
            <a:rPr lang="nb-NO"/>
            <a:t>Endringer/ forbedringer i prosessene </a:t>
          </a:r>
        </a:p>
      </dgm:t>
    </dgm:pt>
    <dgm:pt modelId="{0748EE23-CF86-407B-85D3-79976358815E}" type="parTrans" cxnId="{0CF51067-E6C7-4B4D-9C03-B225EF9E0285}">
      <dgm:prSet/>
      <dgm:spPr/>
      <dgm:t>
        <a:bodyPr/>
        <a:lstStyle/>
        <a:p>
          <a:endParaRPr lang="nb-NO"/>
        </a:p>
      </dgm:t>
    </dgm:pt>
    <dgm:pt modelId="{24718632-9157-4EF9-B145-09926E383257}" type="sibTrans" cxnId="{0CF51067-E6C7-4B4D-9C03-B225EF9E0285}">
      <dgm:prSet/>
      <dgm:spPr/>
      <dgm:t>
        <a:bodyPr/>
        <a:lstStyle/>
        <a:p>
          <a:endParaRPr lang="nb-NO"/>
        </a:p>
      </dgm:t>
    </dgm:pt>
    <dgm:pt modelId="{98A48B73-CC82-4F5C-AB49-B512012C0795}">
      <dgm:prSet custT="1"/>
      <dgm:spPr/>
      <dgm:t>
        <a:bodyPr/>
        <a:lstStyle/>
        <a:p>
          <a:r>
            <a:rPr lang="nb-NO" sz="4000"/>
            <a:t>BOTT</a:t>
          </a:r>
        </a:p>
      </dgm:t>
    </dgm:pt>
    <dgm:pt modelId="{0EF6C638-54D7-484D-A0C2-870BC6DE5773}" type="parTrans" cxnId="{573DB435-38D0-4D15-8CD6-6A77C0FD62C4}">
      <dgm:prSet/>
      <dgm:spPr/>
      <dgm:t>
        <a:bodyPr/>
        <a:lstStyle/>
        <a:p>
          <a:endParaRPr lang="nb-NO"/>
        </a:p>
      </dgm:t>
    </dgm:pt>
    <dgm:pt modelId="{DCFFB1FC-33F8-4EF2-B87D-AC99D9F0D1B0}" type="sibTrans" cxnId="{573DB435-38D0-4D15-8CD6-6A77C0FD62C4}">
      <dgm:prSet/>
      <dgm:spPr/>
      <dgm:t>
        <a:bodyPr/>
        <a:lstStyle/>
        <a:p>
          <a:endParaRPr lang="nb-NO"/>
        </a:p>
      </dgm:t>
    </dgm:pt>
    <dgm:pt modelId="{D895D631-5EAB-48B8-82C1-25755E576805}">
      <dgm:prSet/>
      <dgm:spPr/>
      <dgm:t>
        <a:bodyPr/>
        <a:lstStyle/>
        <a:p>
          <a:r>
            <a:rPr lang="nb-NO"/>
            <a:t>Arbeidsgruppe BOTT- DFØ innen Tilsetting og Arbeidskontrakt</a:t>
          </a:r>
        </a:p>
      </dgm:t>
    </dgm:pt>
    <dgm:pt modelId="{3CFF50A0-FFF6-4C74-87E5-3F0B1A3A39D7}" type="parTrans" cxnId="{E0A970DF-690B-4F56-8C6E-46B9693073BD}">
      <dgm:prSet/>
      <dgm:spPr/>
      <dgm:t>
        <a:bodyPr/>
        <a:lstStyle/>
        <a:p>
          <a:endParaRPr lang="nb-NO"/>
        </a:p>
      </dgm:t>
    </dgm:pt>
    <dgm:pt modelId="{33367F30-D26C-4235-97F7-5BD36DA769A9}" type="sibTrans" cxnId="{E0A970DF-690B-4F56-8C6E-46B9693073BD}">
      <dgm:prSet/>
      <dgm:spPr/>
      <dgm:t>
        <a:bodyPr/>
        <a:lstStyle/>
        <a:p>
          <a:endParaRPr lang="nb-NO"/>
        </a:p>
      </dgm:t>
    </dgm:pt>
    <dgm:pt modelId="{C60566DD-3802-41B6-8EE0-DCE98DE60611}">
      <dgm:prSet/>
      <dgm:spPr/>
      <dgm:t>
        <a:bodyPr/>
        <a:lstStyle/>
        <a:p>
          <a:r>
            <a:rPr lang="nb-NO"/>
            <a:t>Oppfølging mot DFØ på restleveranser og endringsbehov fra BOTT</a:t>
          </a:r>
        </a:p>
      </dgm:t>
    </dgm:pt>
    <dgm:pt modelId="{D9C413A6-B11F-4C28-BFAB-6D0A71BB5D6B}" type="parTrans" cxnId="{26E271F5-1B5B-4DC2-9193-AE40D9BB08A7}">
      <dgm:prSet/>
      <dgm:spPr/>
      <dgm:t>
        <a:bodyPr/>
        <a:lstStyle/>
        <a:p>
          <a:endParaRPr lang="nb-NO"/>
        </a:p>
      </dgm:t>
    </dgm:pt>
    <dgm:pt modelId="{94B0124E-BD0E-4924-AA2D-3FA7C579E761}" type="sibTrans" cxnId="{26E271F5-1B5B-4DC2-9193-AE40D9BB08A7}">
      <dgm:prSet/>
      <dgm:spPr/>
      <dgm:t>
        <a:bodyPr/>
        <a:lstStyle/>
        <a:p>
          <a:endParaRPr lang="nb-NO"/>
        </a:p>
      </dgm:t>
    </dgm:pt>
    <dgm:pt modelId="{8A212944-947C-4462-A958-CB6A94F80B15}">
      <dgm:prSet/>
      <dgm:spPr/>
      <dgm:t>
        <a:bodyPr/>
        <a:lstStyle/>
        <a:p>
          <a:r>
            <a:rPr lang="nb-NO"/>
            <a:t>Avsluttende aktiviteter BOTT ØL Innføringsprosjekt</a:t>
          </a:r>
        </a:p>
      </dgm:t>
    </dgm:pt>
    <dgm:pt modelId="{ECAADC52-95CD-48EC-A245-E452EE27ED4C}" type="parTrans" cxnId="{9D00B6A1-D00F-41FD-8BA8-F71959C67225}">
      <dgm:prSet/>
      <dgm:spPr/>
      <dgm:t>
        <a:bodyPr/>
        <a:lstStyle/>
        <a:p>
          <a:endParaRPr lang="nb-NO"/>
        </a:p>
      </dgm:t>
    </dgm:pt>
    <dgm:pt modelId="{F058A76E-4785-4705-BAA2-BF869982F2ED}" type="sibTrans" cxnId="{9D00B6A1-D00F-41FD-8BA8-F71959C67225}">
      <dgm:prSet/>
      <dgm:spPr/>
      <dgm:t>
        <a:bodyPr/>
        <a:lstStyle/>
        <a:p>
          <a:endParaRPr lang="nb-NO"/>
        </a:p>
      </dgm:t>
    </dgm:pt>
    <dgm:pt modelId="{494A5497-DD8E-49FA-89CE-2028B01EF92B}" type="pres">
      <dgm:prSet presAssocID="{EE1807E0-36F1-42DB-8E12-2C7C5D4FD480}" presName="Name0" presStyleCnt="0">
        <dgm:presLayoutVars>
          <dgm:dir/>
          <dgm:animLvl val="lvl"/>
          <dgm:resizeHandles val="exact"/>
        </dgm:presLayoutVars>
      </dgm:prSet>
      <dgm:spPr/>
    </dgm:pt>
    <dgm:pt modelId="{7D42908F-7C87-40CB-8A83-5E4647B3FAA6}" type="pres">
      <dgm:prSet presAssocID="{BE1D00E5-23F4-4697-9ED7-40385A1ADD0D}" presName="linNode" presStyleCnt="0"/>
      <dgm:spPr/>
    </dgm:pt>
    <dgm:pt modelId="{17726C09-898E-456E-9730-024622BE7323}" type="pres">
      <dgm:prSet presAssocID="{BE1D00E5-23F4-4697-9ED7-40385A1ADD0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0268C46-6C3D-4996-A086-91C40D1BEEA3}" type="pres">
      <dgm:prSet presAssocID="{BE1D00E5-23F4-4697-9ED7-40385A1ADD0D}" presName="descendantText" presStyleLbl="alignAccFollowNode1" presStyleIdx="0" presStyleCnt="2">
        <dgm:presLayoutVars>
          <dgm:bulletEnabled val="1"/>
        </dgm:presLayoutVars>
      </dgm:prSet>
      <dgm:spPr/>
    </dgm:pt>
    <dgm:pt modelId="{0C52CD09-2F06-4DC7-9759-7D7A16C2AFD4}" type="pres">
      <dgm:prSet presAssocID="{78626096-06B7-40E0-A6B2-8156D5DF0D77}" presName="sp" presStyleCnt="0"/>
      <dgm:spPr/>
    </dgm:pt>
    <dgm:pt modelId="{89B0B73D-42AA-421F-A31F-C0D6C2D60C2F}" type="pres">
      <dgm:prSet presAssocID="{98A48B73-CC82-4F5C-AB49-B512012C0795}" presName="linNode" presStyleCnt="0"/>
      <dgm:spPr/>
    </dgm:pt>
    <dgm:pt modelId="{C2396636-89A2-483D-A714-722A3D8E86B4}" type="pres">
      <dgm:prSet presAssocID="{98A48B73-CC82-4F5C-AB49-B512012C079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1A01F6A-E264-4E3E-80C6-75995DCB5BED}" type="pres">
      <dgm:prSet presAssocID="{98A48B73-CC82-4F5C-AB49-B512012C079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E2F2105-2CAC-4C8C-8B65-36A214D5C333}" type="presOf" srcId="{C60566DD-3802-41B6-8EE0-DCE98DE60611}" destId="{91A01F6A-E264-4E3E-80C6-75995DCB5BED}" srcOrd="0" destOrd="1" presId="urn:microsoft.com/office/officeart/2005/8/layout/vList5"/>
    <dgm:cxn modelId="{D5F0C411-BBE0-4801-97AE-22E659F4EF0C}" srcId="{EE1807E0-36F1-42DB-8E12-2C7C5D4FD480}" destId="{BE1D00E5-23F4-4697-9ED7-40385A1ADD0D}" srcOrd="0" destOrd="0" parTransId="{0646EC2D-A711-4DE6-BE7D-5BD70489580C}" sibTransId="{78626096-06B7-40E0-A6B2-8156D5DF0D77}"/>
    <dgm:cxn modelId="{9C7A6122-6DEF-483A-9280-82A1582AAB04}" type="presOf" srcId="{D895D631-5EAB-48B8-82C1-25755E576805}" destId="{91A01F6A-E264-4E3E-80C6-75995DCB5BED}" srcOrd="0" destOrd="0" presId="urn:microsoft.com/office/officeart/2005/8/layout/vList5"/>
    <dgm:cxn modelId="{573DB435-38D0-4D15-8CD6-6A77C0FD62C4}" srcId="{EE1807E0-36F1-42DB-8E12-2C7C5D4FD480}" destId="{98A48B73-CC82-4F5C-AB49-B512012C0795}" srcOrd="1" destOrd="0" parTransId="{0EF6C638-54D7-484D-A0C2-870BC6DE5773}" sibTransId="{DCFFB1FC-33F8-4EF2-B87D-AC99D9F0D1B0}"/>
    <dgm:cxn modelId="{5B65AA40-A9D6-4316-BBC6-E6BAFB611FCF}" srcId="{BE1D00E5-23F4-4697-9ED7-40385A1ADD0D}" destId="{4E79C024-A11E-444D-9A24-19D75D054005}" srcOrd="0" destOrd="0" parTransId="{1BB30D0B-5891-42DD-8DC3-14B124D236C2}" sibTransId="{A5981D38-623B-45FA-983B-FC36A55322BB}"/>
    <dgm:cxn modelId="{08AB7646-CBB6-4BD1-8E2B-7A219E6D2521}" type="presOf" srcId="{BE1D00E5-23F4-4697-9ED7-40385A1ADD0D}" destId="{17726C09-898E-456E-9730-024622BE7323}" srcOrd="0" destOrd="0" presId="urn:microsoft.com/office/officeart/2005/8/layout/vList5"/>
    <dgm:cxn modelId="{0CF51067-E6C7-4B4D-9C03-B225EF9E0285}" srcId="{BE1D00E5-23F4-4697-9ED7-40385A1ADD0D}" destId="{920949E2-0429-4CCB-B135-CC2D25BB2EC0}" srcOrd="2" destOrd="0" parTransId="{0748EE23-CF86-407B-85D3-79976358815E}" sibTransId="{24718632-9157-4EF9-B145-09926E383257}"/>
    <dgm:cxn modelId="{DEF51075-AFA1-48FF-814D-F3987B705FC8}" type="presOf" srcId="{9A26056F-CD4D-4BAF-92BF-32F3091CC143}" destId="{D0268C46-6C3D-4996-A086-91C40D1BEEA3}" srcOrd="0" destOrd="1" presId="urn:microsoft.com/office/officeart/2005/8/layout/vList5"/>
    <dgm:cxn modelId="{9D00B6A1-D00F-41FD-8BA8-F71959C67225}" srcId="{BE1D00E5-23F4-4697-9ED7-40385A1ADD0D}" destId="{8A212944-947C-4462-A958-CB6A94F80B15}" srcOrd="3" destOrd="0" parTransId="{ECAADC52-95CD-48EC-A245-E452EE27ED4C}" sibTransId="{F058A76E-4785-4705-BAA2-BF869982F2ED}"/>
    <dgm:cxn modelId="{F6C0AAA8-7872-4882-AE96-52AEB0663DDD}" srcId="{BE1D00E5-23F4-4697-9ED7-40385A1ADD0D}" destId="{9A26056F-CD4D-4BAF-92BF-32F3091CC143}" srcOrd="1" destOrd="0" parTransId="{B7BF24C0-32F0-456C-822A-D4561EEA723D}" sibTransId="{5C937C9C-9C1D-4FB0-A0C4-6C43DE55578C}"/>
    <dgm:cxn modelId="{A8A9CAB4-37B2-43BD-B024-2412A9BA5723}" type="presOf" srcId="{8A212944-947C-4462-A958-CB6A94F80B15}" destId="{D0268C46-6C3D-4996-A086-91C40D1BEEA3}" srcOrd="0" destOrd="3" presId="urn:microsoft.com/office/officeart/2005/8/layout/vList5"/>
    <dgm:cxn modelId="{616753D3-0A07-4E83-8F18-C858ED2F65BE}" type="presOf" srcId="{4E79C024-A11E-444D-9A24-19D75D054005}" destId="{D0268C46-6C3D-4996-A086-91C40D1BEEA3}" srcOrd="0" destOrd="0" presId="urn:microsoft.com/office/officeart/2005/8/layout/vList5"/>
    <dgm:cxn modelId="{E0A970DF-690B-4F56-8C6E-46B9693073BD}" srcId="{98A48B73-CC82-4F5C-AB49-B512012C0795}" destId="{D895D631-5EAB-48B8-82C1-25755E576805}" srcOrd="0" destOrd="0" parTransId="{3CFF50A0-FFF6-4C74-87E5-3F0B1A3A39D7}" sibTransId="{33367F30-D26C-4235-97F7-5BD36DA769A9}"/>
    <dgm:cxn modelId="{EE2935EF-4687-4CA9-AE99-155FDFAF6C5F}" type="presOf" srcId="{EE1807E0-36F1-42DB-8E12-2C7C5D4FD480}" destId="{494A5497-DD8E-49FA-89CE-2028B01EF92B}" srcOrd="0" destOrd="0" presId="urn:microsoft.com/office/officeart/2005/8/layout/vList5"/>
    <dgm:cxn modelId="{26E271F5-1B5B-4DC2-9193-AE40D9BB08A7}" srcId="{98A48B73-CC82-4F5C-AB49-B512012C0795}" destId="{C60566DD-3802-41B6-8EE0-DCE98DE60611}" srcOrd="1" destOrd="0" parTransId="{D9C413A6-B11F-4C28-BFAB-6D0A71BB5D6B}" sibTransId="{94B0124E-BD0E-4924-AA2D-3FA7C579E761}"/>
    <dgm:cxn modelId="{8310E6F6-3741-4CE0-A623-98352DAE378A}" type="presOf" srcId="{920949E2-0429-4CCB-B135-CC2D25BB2EC0}" destId="{D0268C46-6C3D-4996-A086-91C40D1BEEA3}" srcOrd="0" destOrd="2" presId="urn:microsoft.com/office/officeart/2005/8/layout/vList5"/>
    <dgm:cxn modelId="{38D19FF9-4000-43BB-89FC-858A7DBDB1B5}" type="presOf" srcId="{98A48B73-CC82-4F5C-AB49-B512012C0795}" destId="{C2396636-89A2-483D-A714-722A3D8E86B4}" srcOrd="0" destOrd="0" presId="urn:microsoft.com/office/officeart/2005/8/layout/vList5"/>
    <dgm:cxn modelId="{D246BDFC-9C71-4854-805E-F6175954A116}" type="presParOf" srcId="{494A5497-DD8E-49FA-89CE-2028B01EF92B}" destId="{7D42908F-7C87-40CB-8A83-5E4647B3FAA6}" srcOrd="0" destOrd="0" presId="urn:microsoft.com/office/officeart/2005/8/layout/vList5"/>
    <dgm:cxn modelId="{2C1700BD-AA0C-490E-AFBE-6595EFAC6083}" type="presParOf" srcId="{7D42908F-7C87-40CB-8A83-5E4647B3FAA6}" destId="{17726C09-898E-456E-9730-024622BE7323}" srcOrd="0" destOrd="0" presId="urn:microsoft.com/office/officeart/2005/8/layout/vList5"/>
    <dgm:cxn modelId="{4EB9D4BE-495C-4610-862B-9EA19FE477B0}" type="presParOf" srcId="{7D42908F-7C87-40CB-8A83-5E4647B3FAA6}" destId="{D0268C46-6C3D-4996-A086-91C40D1BEEA3}" srcOrd="1" destOrd="0" presId="urn:microsoft.com/office/officeart/2005/8/layout/vList5"/>
    <dgm:cxn modelId="{EB94BEAC-5425-4EC3-950E-119D41E700E3}" type="presParOf" srcId="{494A5497-DD8E-49FA-89CE-2028B01EF92B}" destId="{0C52CD09-2F06-4DC7-9759-7D7A16C2AFD4}" srcOrd="1" destOrd="0" presId="urn:microsoft.com/office/officeart/2005/8/layout/vList5"/>
    <dgm:cxn modelId="{71C8B812-ECC4-408B-B4D8-06DDE2CD5E4B}" type="presParOf" srcId="{494A5497-DD8E-49FA-89CE-2028B01EF92B}" destId="{89B0B73D-42AA-421F-A31F-C0D6C2D60C2F}" srcOrd="2" destOrd="0" presId="urn:microsoft.com/office/officeart/2005/8/layout/vList5"/>
    <dgm:cxn modelId="{15492193-20EA-4CE2-8B35-BDF9E0F21EE3}" type="presParOf" srcId="{89B0B73D-42AA-421F-A31F-C0D6C2D60C2F}" destId="{C2396636-89A2-483D-A714-722A3D8E86B4}" srcOrd="0" destOrd="0" presId="urn:microsoft.com/office/officeart/2005/8/layout/vList5"/>
    <dgm:cxn modelId="{9FC08871-E242-40E9-8208-69ACE1769A0D}" type="presParOf" srcId="{89B0B73D-42AA-421F-A31F-C0D6C2D60C2F}" destId="{91A01F6A-E264-4E3E-80C6-75995DCB5B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A3025-AA92-435E-AD79-E60D2F77EA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DA0B400-0D6A-4A20-8EDA-6D33B79DDDC0}">
      <dgm:prSet/>
      <dgm:spPr/>
      <dgm:t>
        <a:bodyPr/>
        <a:lstStyle/>
        <a:p>
          <a:pPr algn="l"/>
          <a:r>
            <a:rPr lang="nb-NO"/>
            <a:t>Ny innkurv til TOA</a:t>
          </a:r>
        </a:p>
      </dgm:t>
    </dgm:pt>
    <dgm:pt modelId="{571066A4-F7F2-4960-9CB6-1713E8917C52}" type="parTrans" cxnId="{C480D1FF-0F5F-407F-998A-3F8C2752E33C}">
      <dgm:prSet/>
      <dgm:spPr/>
      <dgm:t>
        <a:bodyPr/>
        <a:lstStyle/>
        <a:p>
          <a:endParaRPr lang="nb-NO"/>
        </a:p>
      </dgm:t>
    </dgm:pt>
    <dgm:pt modelId="{68E4152C-49B5-405E-9DDD-F13119DC422B}" type="sibTrans" cxnId="{C480D1FF-0F5F-407F-998A-3F8C2752E33C}">
      <dgm:prSet/>
      <dgm:spPr/>
      <dgm:t>
        <a:bodyPr/>
        <a:lstStyle/>
        <a:p>
          <a:endParaRPr lang="nb-NO"/>
        </a:p>
      </dgm:t>
    </dgm:pt>
    <dgm:pt modelId="{2EAF02D6-F00F-47B8-8FAF-C3CFDABC5A26}">
      <dgm:prSet/>
      <dgm:spPr/>
      <dgm:t>
        <a:bodyPr/>
        <a:lstStyle/>
        <a:p>
          <a:pPr algn="l"/>
          <a:r>
            <a:rPr lang="nb-NO"/>
            <a:t>Reiserobot</a:t>
          </a:r>
        </a:p>
      </dgm:t>
    </dgm:pt>
    <dgm:pt modelId="{2DA0D8F1-4A10-41A2-BFFA-A6A8CB0E24C0}" type="parTrans" cxnId="{78796789-2BB8-48B6-BB3A-9C7A5014F3E9}">
      <dgm:prSet/>
      <dgm:spPr/>
      <dgm:t>
        <a:bodyPr/>
        <a:lstStyle/>
        <a:p>
          <a:endParaRPr lang="nb-NO"/>
        </a:p>
      </dgm:t>
    </dgm:pt>
    <dgm:pt modelId="{622996A4-A072-4302-8831-D3BB879B7907}" type="sibTrans" cxnId="{78796789-2BB8-48B6-BB3A-9C7A5014F3E9}">
      <dgm:prSet/>
      <dgm:spPr/>
      <dgm:t>
        <a:bodyPr/>
        <a:lstStyle/>
        <a:p>
          <a:endParaRPr lang="nb-NO"/>
        </a:p>
      </dgm:t>
    </dgm:pt>
    <dgm:pt modelId="{8E27E3F6-ACCA-4068-AB86-C113699443B3}">
      <dgm:prSet/>
      <dgm:spPr/>
      <dgm:t>
        <a:bodyPr/>
        <a:lstStyle/>
        <a:p>
          <a:pPr algn="l"/>
          <a:r>
            <a:rPr lang="nb-NO"/>
            <a:t>Få flere felt i SAP for å håndtere </a:t>
          </a:r>
          <a:r>
            <a:rPr lang="nb-NO" err="1"/>
            <a:t>Viabanker</a:t>
          </a:r>
          <a:endParaRPr lang="nb-NO"/>
        </a:p>
      </dgm:t>
    </dgm:pt>
    <dgm:pt modelId="{9667578D-4686-481B-AEC7-219B5D27650B}" type="parTrans" cxnId="{EE42C318-2831-4962-8C75-7CB4F508F08E}">
      <dgm:prSet/>
      <dgm:spPr/>
      <dgm:t>
        <a:bodyPr/>
        <a:lstStyle/>
        <a:p>
          <a:endParaRPr lang="nb-NO"/>
        </a:p>
      </dgm:t>
    </dgm:pt>
    <dgm:pt modelId="{3D74B993-DB6C-43C8-B3F3-00CD43A2D06D}" type="sibTrans" cxnId="{EE42C318-2831-4962-8C75-7CB4F508F08E}">
      <dgm:prSet/>
      <dgm:spPr/>
      <dgm:t>
        <a:bodyPr/>
        <a:lstStyle/>
        <a:p>
          <a:endParaRPr lang="nb-NO"/>
        </a:p>
      </dgm:t>
    </dgm:pt>
    <dgm:pt modelId="{034F7864-D3FF-4197-8698-FDB7B33669D1}">
      <dgm:prSet/>
      <dgm:spPr/>
      <dgm:t>
        <a:bodyPr/>
        <a:lstStyle/>
        <a:p>
          <a:pPr algn="l"/>
          <a:r>
            <a:rPr lang="nb-NO"/>
            <a:t>Pålogging når en person har arbeidsforhold flere steder</a:t>
          </a:r>
        </a:p>
      </dgm:t>
    </dgm:pt>
    <dgm:pt modelId="{4B0CB7D8-455D-4473-A658-87E057FE10EC}" type="parTrans" cxnId="{8AAB8E9B-B225-4DBC-BDE2-59184FC7F921}">
      <dgm:prSet/>
      <dgm:spPr/>
      <dgm:t>
        <a:bodyPr/>
        <a:lstStyle/>
        <a:p>
          <a:endParaRPr lang="nb-NO"/>
        </a:p>
      </dgm:t>
    </dgm:pt>
    <dgm:pt modelId="{39FA13B2-F6FB-42B2-B36E-943E0FCDA4C2}" type="sibTrans" cxnId="{8AAB8E9B-B225-4DBC-BDE2-59184FC7F921}">
      <dgm:prSet/>
      <dgm:spPr/>
      <dgm:t>
        <a:bodyPr/>
        <a:lstStyle/>
        <a:p>
          <a:endParaRPr lang="nb-NO"/>
        </a:p>
      </dgm:t>
    </dgm:pt>
    <dgm:pt modelId="{A6CAFF28-F558-44C0-81DD-31C38A8F94BF}">
      <dgm:prSet/>
      <dgm:spPr/>
      <dgm:t>
        <a:bodyPr/>
        <a:lstStyle/>
        <a:p>
          <a:pPr algn="l"/>
          <a:r>
            <a:rPr lang="nb-NO"/>
            <a:t>SMS til USA går ikke gjennom (kontraktsignering TOA og </a:t>
          </a:r>
          <a:r>
            <a:rPr lang="nb-NO" err="1"/>
            <a:t>BetalMeg</a:t>
          </a:r>
          <a:r>
            <a:rPr lang="nb-NO"/>
            <a:t>)</a:t>
          </a:r>
        </a:p>
      </dgm:t>
    </dgm:pt>
    <dgm:pt modelId="{AF8B8D2E-2798-45D6-83DB-CA4922BDB2D0}" type="parTrans" cxnId="{9D289EB2-E5FC-4E4C-8CDE-8207A1E776E2}">
      <dgm:prSet/>
      <dgm:spPr/>
      <dgm:t>
        <a:bodyPr/>
        <a:lstStyle/>
        <a:p>
          <a:endParaRPr lang="nb-NO"/>
        </a:p>
      </dgm:t>
    </dgm:pt>
    <dgm:pt modelId="{94DC4F06-D78E-4C12-9486-CD082B2E0A11}" type="sibTrans" cxnId="{9D289EB2-E5FC-4E4C-8CDE-8207A1E776E2}">
      <dgm:prSet/>
      <dgm:spPr/>
      <dgm:t>
        <a:bodyPr/>
        <a:lstStyle/>
        <a:p>
          <a:endParaRPr lang="nb-NO"/>
        </a:p>
      </dgm:t>
    </dgm:pt>
    <dgm:pt modelId="{7A76E2C7-F8C7-4292-AB38-9C36240BF00E}">
      <dgm:prSet/>
      <dgm:spPr/>
      <dgm:t>
        <a:bodyPr/>
        <a:lstStyle/>
        <a:p>
          <a:pPr algn="l"/>
          <a:r>
            <a:rPr lang="nb-NO"/>
            <a:t>Landkode på utenlandske telefonnummer blir ikke lagret i SAP fra TOA</a:t>
          </a:r>
        </a:p>
      </dgm:t>
    </dgm:pt>
    <dgm:pt modelId="{ADD69DA0-351F-4E73-807E-DE05853DFD04}" type="parTrans" cxnId="{B11C45E6-9F26-4C6A-A582-50E1AEE08837}">
      <dgm:prSet/>
      <dgm:spPr/>
      <dgm:t>
        <a:bodyPr/>
        <a:lstStyle/>
        <a:p>
          <a:endParaRPr lang="nb-NO"/>
        </a:p>
      </dgm:t>
    </dgm:pt>
    <dgm:pt modelId="{8419FEAA-7249-4CE1-A3DD-AD616DAAB190}" type="sibTrans" cxnId="{B11C45E6-9F26-4C6A-A582-50E1AEE08837}">
      <dgm:prSet/>
      <dgm:spPr/>
      <dgm:t>
        <a:bodyPr/>
        <a:lstStyle/>
        <a:p>
          <a:endParaRPr lang="nb-NO"/>
        </a:p>
      </dgm:t>
    </dgm:pt>
    <dgm:pt modelId="{F3F52BFC-A2FB-4B11-912C-3531BD7DB6B7}">
      <dgm:prSet/>
      <dgm:spPr/>
      <dgm:t>
        <a:bodyPr/>
        <a:lstStyle/>
        <a:p>
          <a:pPr algn="l"/>
          <a:r>
            <a:rPr lang="nb-NO"/>
            <a:t>Løsning for at klokkeslett til og fra vises i timeliste (TOA)</a:t>
          </a:r>
        </a:p>
      </dgm:t>
    </dgm:pt>
    <dgm:pt modelId="{240FF4FB-7576-400C-9CEA-BD040F003F8B}" type="parTrans" cxnId="{396B2AB0-707E-42C1-BEC3-ADCC4DC85566}">
      <dgm:prSet/>
      <dgm:spPr/>
      <dgm:t>
        <a:bodyPr/>
        <a:lstStyle/>
        <a:p>
          <a:endParaRPr lang="nb-NO"/>
        </a:p>
      </dgm:t>
    </dgm:pt>
    <dgm:pt modelId="{A631B3F5-50C6-4274-95FF-BB93FF3B7188}" type="sibTrans" cxnId="{396B2AB0-707E-42C1-BEC3-ADCC4DC85566}">
      <dgm:prSet/>
      <dgm:spPr/>
      <dgm:t>
        <a:bodyPr/>
        <a:lstStyle/>
        <a:p>
          <a:endParaRPr lang="nb-NO"/>
        </a:p>
      </dgm:t>
    </dgm:pt>
    <dgm:pt modelId="{8C8F031C-3FE8-4C24-9C2E-A780D942512E}">
      <dgm:prSet/>
      <dgm:spPr/>
      <dgm:t>
        <a:bodyPr/>
        <a:lstStyle/>
        <a:p>
          <a:pPr algn="l"/>
          <a:r>
            <a:rPr lang="nb-NO"/>
            <a:t>Kontraktsmaler – Ferdig kontraktsmaler levert til DFØ fra BOTT</a:t>
          </a:r>
        </a:p>
      </dgm:t>
    </dgm:pt>
    <dgm:pt modelId="{5F3ABF8E-6581-4F70-AC50-A3365651E037}" type="parTrans" cxnId="{AEBE943F-07D7-4EB5-8E13-24C4CD77C63D}">
      <dgm:prSet/>
      <dgm:spPr/>
      <dgm:t>
        <a:bodyPr/>
        <a:lstStyle/>
        <a:p>
          <a:endParaRPr lang="nb-NO"/>
        </a:p>
      </dgm:t>
    </dgm:pt>
    <dgm:pt modelId="{0D148B65-1734-4890-A016-8F47920E5714}" type="sibTrans" cxnId="{AEBE943F-07D7-4EB5-8E13-24C4CD77C63D}">
      <dgm:prSet/>
      <dgm:spPr/>
      <dgm:t>
        <a:bodyPr/>
        <a:lstStyle/>
        <a:p>
          <a:endParaRPr lang="nb-NO"/>
        </a:p>
      </dgm:t>
    </dgm:pt>
    <dgm:pt modelId="{84B05098-BF13-4084-BAB6-1D59939677A7}">
      <dgm:prSet/>
      <dgm:spPr/>
      <dgm:t>
        <a:bodyPr/>
        <a:lstStyle/>
        <a:p>
          <a:pPr algn="l"/>
          <a:r>
            <a:rPr lang="nb-NO"/>
            <a:t>Flere felt til behovshaver/bestiller av kontrakt (TOA)</a:t>
          </a:r>
        </a:p>
      </dgm:t>
    </dgm:pt>
    <dgm:pt modelId="{6E14232B-6790-43DF-B642-DE619F10CC09}" type="parTrans" cxnId="{9052690E-7B5C-4FA2-B689-291B8F7CB596}">
      <dgm:prSet/>
      <dgm:spPr/>
      <dgm:t>
        <a:bodyPr/>
        <a:lstStyle/>
        <a:p>
          <a:endParaRPr lang="nb-NO"/>
        </a:p>
      </dgm:t>
    </dgm:pt>
    <dgm:pt modelId="{820BEF06-7DA5-4B81-8EF8-94B4A3DD2A18}" type="sibTrans" cxnId="{9052690E-7B5C-4FA2-B689-291B8F7CB596}">
      <dgm:prSet/>
      <dgm:spPr/>
      <dgm:t>
        <a:bodyPr/>
        <a:lstStyle/>
        <a:p>
          <a:endParaRPr lang="nb-NO"/>
        </a:p>
      </dgm:t>
    </dgm:pt>
    <dgm:pt modelId="{2216642A-DC67-46EE-ACFF-7F89BD6A16F9}">
      <dgm:prSet/>
      <dgm:spPr/>
      <dgm:t>
        <a:bodyPr/>
        <a:lstStyle/>
        <a:p>
          <a:pPr algn="l"/>
          <a:r>
            <a:rPr lang="nb-NO"/>
            <a:t>Forbedring av WEB-skjema av kontrakter</a:t>
          </a:r>
        </a:p>
      </dgm:t>
    </dgm:pt>
    <dgm:pt modelId="{3BF8D04A-4949-42AD-8DB1-7C56A8CC5797}" type="parTrans" cxnId="{3520AF23-C8C6-4801-A9D4-99F81E4271C0}">
      <dgm:prSet/>
      <dgm:spPr/>
      <dgm:t>
        <a:bodyPr/>
        <a:lstStyle/>
        <a:p>
          <a:endParaRPr lang="nb-NO"/>
        </a:p>
      </dgm:t>
    </dgm:pt>
    <dgm:pt modelId="{6B8C7CF1-A392-487F-80BE-8EA6688A3634}" type="sibTrans" cxnId="{3520AF23-C8C6-4801-A9D4-99F81E4271C0}">
      <dgm:prSet/>
      <dgm:spPr/>
      <dgm:t>
        <a:bodyPr/>
        <a:lstStyle/>
        <a:p>
          <a:endParaRPr lang="nb-NO"/>
        </a:p>
      </dgm:t>
    </dgm:pt>
    <dgm:pt modelId="{358A0145-6BF1-4556-8CC0-2446BB48384E}">
      <dgm:prSet/>
      <dgm:spPr/>
      <dgm:t>
        <a:bodyPr/>
        <a:lstStyle/>
        <a:p>
          <a:r>
            <a:rPr lang="nb-NO"/>
            <a:t>Under arbeid</a:t>
          </a:r>
        </a:p>
      </dgm:t>
    </dgm:pt>
    <dgm:pt modelId="{93A4A6AC-D122-4905-BCBD-6F323FE5D9B3}" type="parTrans" cxnId="{6731DDDB-6780-4A4F-B9D8-739B77826CFF}">
      <dgm:prSet/>
      <dgm:spPr/>
      <dgm:t>
        <a:bodyPr/>
        <a:lstStyle/>
        <a:p>
          <a:endParaRPr lang="nb-NO"/>
        </a:p>
      </dgm:t>
    </dgm:pt>
    <dgm:pt modelId="{3FA588C5-C1EA-4F52-8361-17757C02102A}" type="sibTrans" cxnId="{6731DDDB-6780-4A4F-B9D8-739B77826CFF}">
      <dgm:prSet/>
      <dgm:spPr/>
      <dgm:t>
        <a:bodyPr/>
        <a:lstStyle/>
        <a:p>
          <a:endParaRPr lang="nb-NO"/>
        </a:p>
      </dgm:t>
    </dgm:pt>
    <dgm:pt modelId="{58A76C7B-7E80-4F2B-8F46-6AC9B3C27FEE}">
      <dgm:prSet/>
      <dgm:spPr/>
      <dgm:t>
        <a:bodyPr/>
        <a:lstStyle/>
        <a:p>
          <a:r>
            <a:rPr lang="nb-NO"/>
            <a:t>UiT starter eget prosjekt på vegne av BOTT på dette i samarbeid med DFØ</a:t>
          </a:r>
        </a:p>
      </dgm:t>
    </dgm:pt>
    <dgm:pt modelId="{8B9836E5-413A-4959-9C86-FA18306C89D5}" type="parTrans" cxnId="{33EFD354-9D56-4DE8-B445-4484D61E9AC9}">
      <dgm:prSet/>
      <dgm:spPr/>
      <dgm:t>
        <a:bodyPr/>
        <a:lstStyle/>
        <a:p>
          <a:endParaRPr lang="nb-NO"/>
        </a:p>
      </dgm:t>
    </dgm:pt>
    <dgm:pt modelId="{6D100090-2E46-44FE-87B9-2632BE301001}" type="sibTrans" cxnId="{33EFD354-9D56-4DE8-B445-4484D61E9AC9}">
      <dgm:prSet/>
      <dgm:spPr/>
      <dgm:t>
        <a:bodyPr/>
        <a:lstStyle/>
        <a:p>
          <a:endParaRPr lang="nb-NO"/>
        </a:p>
      </dgm:t>
    </dgm:pt>
    <dgm:pt modelId="{23A065DA-F1AB-46D5-B376-DD14CE828D7D}">
      <dgm:prSet/>
      <dgm:spPr/>
      <dgm:t>
        <a:bodyPr/>
        <a:lstStyle/>
        <a:p>
          <a:r>
            <a:rPr lang="nb-NO"/>
            <a:t>Fungerer hvis man bruker APP</a:t>
          </a:r>
        </a:p>
      </dgm:t>
    </dgm:pt>
    <dgm:pt modelId="{5E4D37AF-F67C-4980-BF54-EA19B9971A9F}" type="parTrans" cxnId="{88AD1553-BA79-4B8A-BF10-A8683DE79A34}">
      <dgm:prSet/>
      <dgm:spPr/>
      <dgm:t>
        <a:bodyPr/>
        <a:lstStyle/>
        <a:p>
          <a:endParaRPr lang="nb-NO"/>
        </a:p>
      </dgm:t>
    </dgm:pt>
    <dgm:pt modelId="{AB7A57E4-6183-46EC-B7CB-4F84558110FE}" type="sibTrans" cxnId="{88AD1553-BA79-4B8A-BF10-A8683DE79A34}">
      <dgm:prSet/>
      <dgm:spPr/>
      <dgm:t>
        <a:bodyPr/>
        <a:lstStyle/>
        <a:p>
          <a:endParaRPr lang="nb-NO"/>
        </a:p>
      </dgm:t>
    </dgm:pt>
    <dgm:pt modelId="{E982F075-EAA6-4C6F-958E-CACCD6B9103B}">
      <dgm:prSet/>
      <dgm:spPr/>
      <dgm:t>
        <a:bodyPr/>
        <a:lstStyle/>
        <a:p>
          <a:r>
            <a:rPr lang="nb-NO"/>
            <a:t>Løst</a:t>
          </a:r>
        </a:p>
      </dgm:t>
    </dgm:pt>
    <dgm:pt modelId="{CD10BD8B-D656-443A-BE61-353869966D29}" type="parTrans" cxnId="{B2B77F0F-4CD7-4C0B-A9BF-C162F2CA94E4}">
      <dgm:prSet/>
      <dgm:spPr/>
      <dgm:t>
        <a:bodyPr/>
        <a:lstStyle/>
        <a:p>
          <a:endParaRPr lang="nb-NO"/>
        </a:p>
      </dgm:t>
    </dgm:pt>
    <dgm:pt modelId="{90C4A70B-1DDE-4B87-8172-BD8ABA49C03C}" type="sibTrans" cxnId="{B2B77F0F-4CD7-4C0B-A9BF-C162F2CA94E4}">
      <dgm:prSet/>
      <dgm:spPr/>
      <dgm:t>
        <a:bodyPr/>
        <a:lstStyle/>
        <a:p>
          <a:endParaRPr lang="nb-NO"/>
        </a:p>
      </dgm:t>
    </dgm:pt>
    <dgm:pt modelId="{E1063866-8110-4AC7-8180-A4627890A8EB}">
      <dgm:prSet/>
      <dgm:spPr/>
      <dgm:t>
        <a:bodyPr/>
        <a:lstStyle/>
        <a:p>
          <a:r>
            <a:rPr lang="nb-NO"/>
            <a:t>Manuelle sjekker frem til problemet er løst. </a:t>
          </a:r>
        </a:p>
      </dgm:t>
    </dgm:pt>
    <dgm:pt modelId="{6CDFCDAB-E3F4-48D0-ACBA-66158C4696DF}" type="parTrans" cxnId="{6B0FAF63-695C-49C0-9BA9-C6EF101FE57E}">
      <dgm:prSet/>
      <dgm:spPr/>
      <dgm:t>
        <a:bodyPr/>
        <a:lstStyle/>
        <a:p>
          <a:endParaRPr lang="nb-NO"/>
        </a:p>
      </dgm:t>
    </dgm:pt>
    <dgm:pt modelId="{C1864603-E82E-4D80-BEE3-E4292C9006D0}" type="sibTrans" cxnId="{6B0FAF63-695C-49C0-9BA9-C6EF101FE57E}">
      <dgm:prSet/>
      <dgm:spPr/>
      <dgm:t>
        <a:bodyPr/>
        <a:lstStyle/>
        <a:p>
          <a:endParaRPr lang="nb-NO"/>
        </a:p>
      </dgm:t>
    </dgm:pt>
    <dgm:pt modelId="{7469A617-A35A-4EA8-9E78-291C6CD8464F}">
      <dgm:prSet/>
      <dgm:spPr/>
      <dgm:t>
        <a:bodyPr/>
        <a:lstStyle/>
        <a:p>
          <a:r>
            <a:rPr lang="nb-NO"/>
            <a:t>Løst</a:t>
          </a:r>
        </a:p>
      </dgm:t>
    </dgm:pt>
    <dgm:pt modelId="{C3C77C0C-24DD-427E-8968-90BFAC18D342}" type="parTrans" cxnId="{42FA9F53-B4A5-4179-ADA6-F7B90F90C7DA}">
      <dgm:prSet/>
      <dgm:spPr/>
      <dgm:t>
        <a:bodyPr/>
        <a:lstStyle/>
        <a:p>
          <a:endParaRPr lang="nb-NO"/>
        </a:p>
      </dgm:t>
    </dgm:pt>
    <dgm:pt modelId="{5C1BCD28-E060-4136-82B6-66C082F3934D}" type="sibTrans" cxnId="{42FA9F53-B4A5-4179-ADA6-F7B90F90C7DA}">
      <dgm:prSet/>
      <dgm:spPr/>
      <dgm:t>
        <a:bodyPr/>
        <a:lstStyle/>
        <a:p>
          <a:endParaRPr lang="nb-NO"/>
        </a:p>
      </dgm:t>
    </dgm:pt>
    <dgm:pt modelId="{670E4555-FE37-4AAE-B7A1-2F2383F362AF}">
      <dgm:prSet/>
      <dgm:spPr/>
      <dgm:t>
        <a:bodyPr/>
        <a:lstStyle/>
        <a:p>
          <a:r>
            <a:rPr lang="nb-NO"/>
            <a:t>under arbeid</a:t>
          </a:r>
        </a:p>
      </dgm:t>
    </dgm:pt>
    <dgm:pt modelId="{7526C8B6-9770-4F3A-9F3F-133C79F3E72D}" type="parTrans" cxnId="{EA1FCD9A-3B10-4296-9570-97643214FB46}">
      <dgm:prSet/>
      <dgm:spPr/>
      <dgm:t>
        <a:bodyPr/>
        <a:lstStyle/>
        <a:p>
          <a:endParaRPr lang="nb-NO"/>
        </a:p>
      </dgm:t>
    </dgm:pt>
    <dgm:pt modelId="{754E1C05-A8B6-49C5-A6A2-19CD2889120A}" type="sibTrans" cxnId="{EA1FCD9A-3B10-4296-9570-97643214FB46}">
      <dgm:prSet/>
      <dgm:spPr/>
      <dgm:t>
        <a:bodyPr/>
        <a:lstStyle/>
        <a:p>
          <a:endParaRPr lang="nb-NO"/>
        </a:p>
      </dgm:t>
    </dgm:pt>
    <dgm:pt modelId="{81FB2FE8-A8AB-4840-8EB1-36C8B68829DA}">
      <dgm:prSet/>
      <dgm:spPr/>
      <dgm:t>
        <a:bodyPr/>
        <a:lstStyle/>
        <a:p>
          <a:r>
            <a:rPr lang="nb-NO"/>
            <a:t>Fått demo fra DFØ som er bra ut</a:t>
          </a:r>
        </a:p>
      </dgm:t>
    </dgm:pt>
    <dgm:pt modelId="{688FF974-C6F6-4EDF-AA6D-89FAB08C0A48}" type="parTrans" cxnId="{B4CAD3DF-5D97-42F7-85F1-844F63790299}">
      <dgm:prSet/>
      <dgm:spPr/>
      <dgm:t>
        <a:bodyPr/>
        <a:lstStyle/>
        <a:p>
          <a:endParaRPr lang="nb-NO"/>
        </a:p>
      </dgm:t>
    </dgm:pt>
    <dgm:pt modelId="{33526FC2-524F-4D51-8C0F-3093B730EAE5}" type="sibTrans" cxnId="{B4CAD3DF-5D97-42F7-85F1-844F63790299}">
      <dgm:prSet/>
      <dgm:spPr/>
      <dgm:t>
        <a:bodyPr/>
        <a:lstStyle/>
        <a:p>
          <a:endParaRPr lang="nb-NO"/>
        </a:p>
      </dgm:t>
    </dgm:pt>
    <dgm:pt modelId="{32D27538-0A4E-47AE-9E6F-128AB9170E5A}">
      <dgm:prSet/>
      <dgm:spPr/>
      <dgm:t>
        <a:bodyPr/>
        <a:lstStyle/>
        <a:p>
          <a:r>
            <a:rPr lang="nb-NO"/>
            <a:t>UiO sammen med NTNU arbeider for å få løst disse utfordringene i samarbeid med DFØ</a:t>
          </a:r>
        </a:p>
      </dgm:t>
    </dgm:pt>
    <dgm:pt modelId="{BCC7C18E-B4BF-47DD-8E7B-7E3852C04D5B}" type="parTrans" cxnId="{14669F84-DBF2-442E-B449-14118770508F}">
      <dgm:prSet/>
      <dgm:spPr/>
      <dgm:t>
        <a:bodyPr/>
        <a:lstStyle/>
        <a:p>
          <a:endParaRPr lang="nb-NO"/>
        </a:p>
      </dgm:t>
    </dgm:pt>
    <dgm:pt modelId="{AA68C44B-D13E-48D5-B649-84912F749A42}" type="sibTrans" cxnId="{14669F84-DBF2-442E-B449-14118770508F}">
      <dgm:prSet/>
      <dgm:spPr/>
      <dgm:t>
        <a:bodyPr/>
        <a:lstStyle/>
        <a:p>
          <a:endParaRPr lang="nb-NO"/>
        </a:p>
      </dgm:t>
    </dgm:pt>
    <dgm:pt modelId="{ED96E819-88CF-4661-A16E-EFE251D695B1}">
      <dgm:prSet/>
      <dgm:spPr/>
      <dgm:t>
        <a:bodyPr/>
        <a:lstStyle/>
        <a:p>
          <a:endParaRPr lang="nb-NO"/>
        </a:p>
      </dgm:t>
    </dgm:pt>
    <dgm:pt modelId="{5DDD9956-26A8-4D7D-B1AB-4DDE82B0AA38}" type="parTrans" cxnId="{041C9F96-9AF2-4C91-B58D-AD699740F1A7}">
      <dgm:prSet/>
      <dgm:spPr/>
      <dgm:t>
        <a:bodyPr/>
        <a:lstStyle/>
        <a:p>
          <a:endParaRPr lang="nb-NO"/>
        </a:p>
      </dgm:t>
    </dgm:pt>
    <dgm:pt modelId="{B3AE7F0B-541D-45F9-94D3-394B3A5FE92D}" type="sibTrans" cxnId="{041C9F96-9AF2-4C91-B58D-AD699740F1A7}">
      <dgm:prSet/>
      <dgm:spPr/>
      <dgm:t>
        <a:bodyPr/>
        <a:lstStyle/>
        <a:p>
          <a:endParaRPr lang="nb-NO"/>
        </a:p>
      </dgm:t>
    </dgm:pt>
    <dgm:pt modelId="{97366F10-67FC-4AF1-ABC0-C9206A838FCD}" type="pres">
      <dgm:prSet presAssocID="{021A3025-AA92-435E-AD79-E60D2F77EAF2}" presName="Name0" presStyleCnt="0">
        <dgm:presLayoutVars>
          <dgm:dir/>
          <dgm:animLvl val="lvl"/>
          <dgm:resizeHandles val="exact"/>
        </dgm:presLayoutVars>
      </dgm:prSet>
      <dgm:spPr/>
    </dgm:pt>
    <dgm:pt modelId="{CA10A756-0BE1-4763-AB45-56000E820FF1}" type="pres">
      <dgm:prSet presAssocID="{5DA0B400-0D6A-4A20-8EDA-6D33B79DDDC0}" presName="linNode" presStyleCnt="0"/>
      <dgm:spPr/>
    </dgm:pt>
    <dgm:pt modelId="{FB9598D4-AA4B-432D-A1B2-9F8D9358A9FB}" type="pres">
      <dgm:prSet presAssocID="{5DA0B400-0D6A-4A20-8EDA-6D33B79DDDC0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DE7DC86B-17ED-4D52-A168-05EF99EC62C6}" type="pres">
      <dgm:prSet presAssocID="{5DA0B400-0D6A-4A20-8EDA-6D33B79DDDC0}" presName="descendantText" presStyleLbl="alignAccFollowNode1" presStyleIdx="0" presStyleCnt="10">
        <dgm:presLayoutVars>
          <dgm:bulletEnabled val="1"/>
        </dgm:presLayoutVars>
      </dgm:prSet>
      <dgm:spPr/>
    </dgm:pt>
    <dgm:pt modelId="{A3108348-F5FF-4369-B5BF-C5E0BE4E6902}" type="pres">
      <dgm:prSet presAssocID="{68E4152C-49B5-405E-9DDD-F13119DC422B}" presName="sp" presStyleCnt="0"/>
      <dgm:spPr/>
    </dgm:pt>
    <dgm:pt modelId="{84AF47E2-EB62-4C8E-BBA2-11FDEC9474F1}" type="pres">
      <dgm:prSet presAssocID="{2EAF02D6-F00F-47B8-8FAF-C3CFDABC5A26}" presName="linNode" presStyleCnt="0"/>
      <dgm:spPr/>
    </dgm:pt>
    <dgm:pt modelId="{BE69C7D8-7C06-4687-B18E-170E55076075}" type="pres">
      <dgm:prSet presAssocID="{2EAF02D6-F00F-47B8-8FAF-C3CFDABC5A26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C93CE899-9638-460C-951B-1EE31E75A2B9}" type="pres">
      <dgm:prSet presAssocID="{2EAF02D6-F00F-47B8-8FAF-C3CFDABC5A26}" presName="descendantText" presStyleLbl="alignAccFollowNode1" presStyleIdx="1" presStyleCnt="10">
        <dgm:presLayoutVars>
          <dgm:bulletEnabled val="1"/>
        </dgm:presLayoutVars>
      </dgm:prSet>
      <dgm:spPr/>
    </dgm:pt>
    <dgm:pt modelId="{D16A7BDC-6C99-4034-9C77-C3C4C25C52A9}" type="pres">
      <dgm:prSet presAssocID="{622996A4-A072-4302-8831-D3BB879B7907}" presName="sp" presStyleCnt="0"/>
      <dgm:spPr/>
    </dgm:pt>
    <dgm:pt modelId="{F16BDF15-972C-43C9-BD46-D7A153723104}" type="pres">
      <dgm:prSet presAssocID="{8E27E3F6-ACCA-4068-AB86-C113699443B3}" presName="linNode" presStyleCnt="0"/>
      <dgm:spPr/>
    </dgm:pt>
    <dgm:pt modelId="{083B2341-BFC4-4C76-8482-4E296D6C00CE}" type="pres">
      <dgm:prSet presAssocID="{8E27E3F6-ACCA-4068-AB86-C113699443B3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5BF20C11-4B28-4D18-AB9A-F75DF8713726}" type="pres">
      <dgm:prSet presAssocID="{8E27E3F6-ACCA-4068-AB86-C113699443B3}" presName="descendantText" presStyleLbl="alignAccFollowNode1" presStyleIdx="2" presStyleCnt="10">
        <dgm:presLayoutVars>
          <dgm:bulletEnabled val="1"/>
        </dgm:presLayoutVars>
      </dgm:prSet>
      <dgm:spPr/>
    </dgm:pt>
    <dgm:pt modelId="{F409BB46-D62F-4DF1-A31D-C03CCED0C9CD}" type="pres">
      <dgm:prSet presAssocID="{3D74B993-DB6C-43C8-B3F3-00CD43A2D06D}" presName="sp" presStyleCnt="0"/>
      <dgm:spPr/>
    </dgm:pt>
    <dgm:pt modelId="{23F785F9-5CC5-4D2F-BCC5-F1FCF54C7090}" type="pres">
      <dgm:prSet presAssocID="{034F7864-D3FF-4197-8698-FDB7B33669D1}" presName="linNode" presStyleCnt="0"/>
      <dgm:spPr/>
    </dgm:pt>
    <dgm:pt modelId="{1FE09FAB-51DF-4205-84BF-F15CA0C614A5}" type="pres">
      <dgm:prSet presAssocID="{034F7864-D3FF-4197-8698-FDB7B33669D1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F148C87C-8B1B-40D7-8A3A-4FBCE7548543}" type="pres">
      <dgm:prSet presAssocID="{034F7864-D3FF-4197-8698-FDB7B33669D1}" presName="descendantText" presStyleLbl="alignAccFollowNode1" presStyleIdx="3" presStyleCnt="10">
        <dgm:presLayoutVars>
          <dgm:bulletEnabled val="1"/>
        </dgm:presLayoutVars>
      </dgm:prSet>
      <dgm:spPr/>
    </dgm:pt>
    <dgm:pt modelId="{33093BA7-FAD8-48BD-9124-22813D46F76D}" type="pres">
      <dgm:prSet presAssocID="{39FA13B2-F6FB-42B2-B36E-943E0FCDA4C2}" presName="sp" presStyleCnt="0"/>
      <dgm:spPr/>
    </dgm:pt>
    <dgm:pt modelId="{12AA91F0-E107-426F-B847-EDA3E14A57C7}" type="pres">
      <dgm:prSet presAssocID="{A6CAFF28-F558-44C0-81DD-31C38A8F94BF}" presName="linNode" presStyleCnt="0"/>
      <dgm:spPr/>
    </dgm:pt>
    <dgm:pt modelId="{854A9D4B-5E6C-48D6-B375-3122AA52020B}" type="pres">
      <dgm:prSet presAssocID="{A6CAFF28-F558-44C0-81DD-31C38A8F94BF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F96D3BEC-9409-4770-B9B0-319900480432}" type="pres">
      <dgm:prSet presAssocID="{A6CAFF28-F558-44C0-81DD-31C38A8F94BF}" presName="descendantText" presStyleLbl="alignAccFollowNode1" presStyleIdx="4" presStyleCnt="10">
        <dgm:presLayoutVars>
          <dgm:bulletEnabled val="1"/>
        </dgm:presLayoutVars>
      </dgm:prSet>
      <dgm:spPr/>
    </dgm:pt>
    <dgm:pt modelId="{CBD61074-E112-4996-ADC5-39AB623A815C}" type="pres">
      <dgm:prSet presAssocID="{94DC4F06-D78E-4C12-9486-CD082B2E0A11}" presName="sp" presStyleCnt="0"/>
      <dgm:spPr/>
    </dgm:pt>
    <dgm:pt modelId="{A9B3EC3B-0D47-4A32-815F-7D14A33B0061}" type="pres">
      <dgm:prSet presAssocID="{7A76E2C7-F8C7-4292-AB38-9C36240BF00E}" presName="linNode" presStyleCnt="0"/>
      <dgm:spPr/>
    </dgm:pt>
    <dgm:pt modelId="{17272138-73A5-43CA-95D2-2CAFEEFFE541}" type="pres">
      <dgm:prSet presAssocID="{7A76E2C7-F8C7-4292-AB38-9C36240BF00E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07E8D5A0-E7C0-42BF-AD08-B7B18864ADE7}" type="pres">
      <dgm:prSet presAssocID="{7A76E2C7-F8C7-4292-AB38-9C36240BF00E}" presName="descendantText" presStyleLbl="alignAccFollowNode1" presStyleIdx="5" presStyleCnt="10">
        <dgm:presLayoutVars>
          <dgm:bulletEnabled val="1"/>
        </dgm:presLayoutVars>
      </dgm:prSet>
      <dgm:spPr/>
    </dgm:pt>
    <dgm:pt modelId="{C3BC3ED4-CB8B-427A-B2BC-77D9B45DE0BB}" type="pres">
      <dgm:prSet presAssocID="{8419FEAA-7249-4CE1-A3DD-AD616DAAB190}" presName="sp" presStyleCnt="0"/>
      <dgm:spPr/>
    </dgm:pt>
    <dgm:pt modelId="{69D9F65E-7833-4E7D-B048-7128C4C4F67F}" type="pres">
      <dgm:prSet presAssocID="{F3F52BFC-A2FB-4B11-912C-3531BD7DB6B7}" presName="linNode" presStyleCnt="0"/>
      <dgm:spPr/>
    </dgm:pt>
    <dgm:pt modelId="{3923663C-1731-4208-9A07-EFFBE543BD71}" type="pres">
      <dgm:prSet presAssocID="{F3F52BFC-A2FB-4B11-912C-3531BD7DB6B7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A09A82ED-4F2D-4085-AC7F-B090FD23AD93}" type="pres">
      <dgm:prSet presAssocID="{F3F52BFC-A2FB-4B11-912C-3531BD7DB6B7}" presName="descendantText" presStyleLbl="alignAccFollowNode1" presStyleIdx="6" presStyleCnt="10">
        <dgm:presLayoutVars>
          <dgm:bulletEnabled val="1"/>
        </dgm:presLayoutVars>
      </dgm:prSet>
      <dgm:spPr/>
    </dgm:pt>
    <dgm:pt modelId="{905252D9-34DE-48CC-B94B-D97F549FBDCC}" type="pres">
      <dgm:prSet presAssocID="{A631B3F5-50C6-4274-95FF-BB93FF3B7188}" presName="sp" presStyleCnt="0"/>
      <dgm:spPr/>
    </dgm:pt>
    <dgm:pt modelId="{CE39EF6E-F5D8-49CE-B37D-AD51300EC319}" type="pres">
      <dgm:prSet presAssocID="{8C8F031C-3FE8-4C24-9C2E-A780D942512E}" presName="linNode" presStyleCnt="0"/>
      <dgm:spPr/>
    </dgm:pt>
    <dgm:pt modelId="{884EE369-0FAE-4E55-812D-962D79652636}" type="pres">
      <dgm:prSet presAssocID="{8C8F031C-3FE8-4C24-9C2E-A780D942512E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4FF5E5CD-3E5D-4653-933F-CA408CD16DF1}" type="pres">
      <dgm:prSet presAssocID="{8C8F031C-3FE8-4C24-9C2E-A780D942512E}" presName="descendantText" presStyleLbl="alignAccFollowNode1" presStyleIdx="7" presStyleCnt="10">
        <dgm:presLayoutVars>
          <dgm:bulletEnabled val="1"/>
        </dgm:presLayoutVars>
      </dgm:prSet>
      <dgm:spPr/>
    </dgm:pt>
    <dgm:pt modelId="{C57477CE-F6C1-480D-9482-86CC38543373}" type="pres">
      <dgm:prSet presAssocID="{0D148B65-1734-4890-A016-8F47920E5714}" presName="sp" presStyleCnt="0"/>
      <dgm:spPr/>
    </dgm:pt>
    <dgm:pt modelId="{EB06C12A-28D8-4A1A-AFEB-31B7D58066D8}" type="pres">
      <dgm:prSet presAssocID="{84B05098-BF13-4084-BAB6-1D59939677A7}" presName="linNode" presStyleCnt="0"/>
      <dgm:spPr/>
    </dgm:pt>
    <dgm:pt modelId="{BF22B13A-1045-4A50-9E13-145FE65C582B}" type="pres">
      <dgm:prSet presAssocID="{84B05098-BF13-4084-BAB6-1D59939677A7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A2FD9C53-0D2F-453E-A093-FFD66030F998}" type="pres">
      <dgm:prSet presAssocID="{84B05098-BF13-4084-BAB6-1D59939677A7}" presName="descendantText" presStyleLbl="alignAccFollowNode1" presStyleIdx="8" presStyleCnt="10">
        <dgm:presLayoutVars>
          <dgm:bulletEnabled val="1"/>
        </dgm:presLayoutVars>
      </dgm:prSet>
      <dgm:spPr/>
    </dgm:pt>
    <dgm:pt modelId="{A83CA79A-6469-4236-9E03-00ACFC299EDB}" type="pres">
      <dgm:prSet presAssocID="{820BEF06-7DA5-4B81-8EF8-94B4A3DD2A18}" presName="sp" presStyleCnt="0"/>
      <dgm:spPr/>
    </dgm:pt>
    <dgm:pt modelId="{DE9D603E-242B-4729-99FE-89280B3D05E9}" type="pres">
      <dgm:prSet presAssocID="{2216642A-DC67-46EE-ACFF-7F89BD6A16F9}" presName="linNode" presStyleCnt="0"/>
      <dgm:spPr/>
    </dgm:pt>
    <dgm:pt modelId="{0508BB7E-7C3B-4614-BA63-D019FB4BA27E}" type="pres">
      <dgm:prSet presAssocID="{2216642A-DC67-46EE-ACFF-7F89BD6A16F9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8CA286C9-AED7-4E90-BA18-829AE55C796E}" type="pres">
      <dgm:prSet presAssocID="{2216642A-DC67-46EE-ACFF-7F89BD6A16F9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47D7C501-67FC-40A9-9630-EA613C9C2EEB}" type="presOf" srcId="{8C8F031C-3FE8-4C24-9C2E-A780D942512E}" destId="{884EE369-0FAE-4E55-812D-962D79652636}" srcOrd="0" destOrd="0" presId="urn:microsoft.com/office/officeart/2005/8/layout/vList5"/>
    <dgm:cxn modelId="{9052690E-7B5C-4FA2-B689-291B8F7CB596}" srcId="{021A3025-AA92-435E-AD79-E60D2F77EAF2}" destId="{84B05098-BF13-4084-BAB6-1D59939677A7}" srcOrd="8" destOrd="0" parTransId="{6E14232B-6790-43DF-B642-DE619F10CC09}" sibTransId="{820BEF06-7DA5-4B81-8EF8-94B4A3DD2A18}"/>
    <dgm:cxn modelId="{B2B77F0F-4CD7-4C0B-A9BF-C162F2CA94E4}" srcId="{A6CAFF28-F558-44C0-81DD-31C38A8F94BF}" destId="{E982F075-EAA6-4C6F-958E-CACCD6B9103B}" srcOrd="0" destOrd="0" parTransId="{CD10BD8B-D656-443A-BE61-353869966D29}" sibTransId="{90C4A70B-1DDE-4B87-8172-BD8ABA49C03C}"/>
    <dgm:cxn modelId="{EE42C318-2831-4962-8C75-7CB4F508F08E}" srcId="{021A3025-AA92-435E-AD79-E60D2F77EAF2}" destId="{8E27E3F6-ACCA-4068-AB86-C113699443B3}" srcOrd="2" destOrd="0" parTransId="{9667578D-4686-481B-AEC7-219B5D27650B}" sibTransId="{3D74B993-DB6C-43C8-B3F3-00CD43A2D06D}"/>
    <dgm:cxn modelId="{6AEA1E1C-1F64-456A-991A-500FAE08CF5B}" type="presOf" srcId="{32D27538-0A4E-47AE-9E6F-128AB9170E5A}" destId="{5BF20C11-4B28-4D18-AB9A-F75DF8713726}" srcOrd="0" destOrd="0" presId="urn:microsoft.com/office/officeart/2005/8/layout/vList5"/>
    <dgm:cxn modelId="{3520AF23-C8C6-4801-A9D4-99F81E4271C0}" srcId="{021A3025-AA92-435E-AD79-E60D2F77EAF2}" destId="{2216642A-DC67-46EE-ACFF-7F89BD6A16F9}" srcOrd="9" destOrd="0" parTransId="{3BF8D04A-4949-42AD-8DB1-7C56A8CC5797}" sibTransId="{6B8C7CF1-A392-487F-80BE-8EA6688A3634}"/>
    <dgm:cxn modelId="{BD7A6D33-D330-4F5F-9B8D-8B4B15DC636C}" type="presOf" srcId="{8E27E3F6-ACCA-4068-AB86-C113699443B3}" destId="{083B2341-BFC4-4C76-8482-4E296D6C00CE}" srcOrd="0" destOrd="0" presId="urn:microsoft.com/office/officeart/2005/8/layout/vList5"/>
    <dgm:cxn modelId="{AEBE943F-07D7-4EB5-8E13-24C4CD77C63D}" srcId="{021A3025-AA92-435E-AD79-E60D2F77EAF2}" destId="{8C8F031C-3FE8-4C24-9C2E-A780D942512E}" srcOrd="7" destOrd="0" parTransId="{5F3ABF8E-6581-4F70-AC50-A3365651E037}" sibTransId="{0D148B65-1734-4890-A016-8F47920E5714}"/>
    <dgm:cxn modelId="{775ACA5B-7206-42DD-9E9C-19FC9F1696BD}" type="presOf" srcId="{23A065DA-F1AB-46D5-B376-DD14CE828D7D}" destId="{F148C87C-8B1B-40D7-8A3A-4FBCE7548543}" srcOrd="0" destOrd="0" presId="urn:microsoft.com/office/officeart/2005/8/layout/vList5"/>
    <dgm:cxn modelId="{344A4F61-3AF3-4ED6-BF0F-7350B9DC4676}" type="presOf" srcId="{670E4555-FE37-4AAE-B7A1-2F2383F362AF}" destId="{4FF5E5CD-3E5D-4653-933F-CA408CD16DF1}" srcOrd="0" destOrd="0" presId="urn:microsoft.com/office/officeart/2005/8/layout/vList5"/>
    <dgm:cxn modelId="{FB837B43-C21B-4E03-8B03-1E7B81E94EC0}" type="presOf" srcId="{E1063866-8110-4AC7-8180-A4627890A8EB}" destId="{07E8D5A0-E7C0-42BF-AD08-B7B18864ADE7}" srcOrd="0" destOrd="0" presId="urn:microsoft.com/office/officeart/2005/8/layout/vList5"/>
    <dgm:cxn modelId="{6B0FAF63-695C-49C0-9BA9-C6EF101FE57E}" srcId="{7A76E2C7-F8C7-4292-AB38-9C36240BF00E}" destId="{E1063866-8110-4AC7-8180-A4627890A8EB}" srcOrd="0" destOrd="0" parTransId="{6CDFCDAB-E3F4-48D0-ACBA-66158C4696DF}" sibTransId="{C1864603-E82E-4D80-BEE3-E4292C9006D0}"/>
    <dgm:cxn modelId="{D5468C64-16B2-46AA-AFB3-8F93EDB8A7A4}" type="presOf" srcId="{F3F52BFC-A2FB-4B11-912C-3531BD7DB6B7}" destId="{3923663C-1731-4208-9A07-EFFBE543BD71}" srcOrd="0" destOrd="0" presId="urn:microsoft.com/office/officeart/2005/8/layout/vList5"/>
    <dgm:cxn modelId="{7641D948-A3CA-4A6C-89FE-045E2D171BFD}" type="presOf" srcId="{358A0145-6BF1-4556-8CC0-2446BB48384E}" destId="{DE7DC86B-17ED-4D52-A168-05EF99EC62C6}" srcOrd="0" destOrd="0" presId="urn:microsoft.com/office/officeart/2005/8/layout/vList5"/>
    <dgm:cxn modelId="{5FCB9E6A-77B6-445C-9432-B1BBB30249EF}" type="presOf" srcId="{2EAF02D6-F00F-47B8-8FAF-C3CFDABC5A26}" destId="{BE69C7D8-7C06-4687-B18E-170E55076075}" srcOrd="0" destOrd="0" presId="urn:microsoft.com/office/officeart/2005/8/layout/vList5"/>
    <dgm:cxn modelId="{F6A5EB4F-1B79-4485-9411-A526DE5889A4}" type="presOf" srcId="{7469A617-A35A-4EA8-9E78-291C6CD8464F}" destId="{A09A82ED-4F2D-4085-AC7F-B090FD23AD93}" srcOrd="0" destOrd="0" presId="urn:microsoft.com/office/officeart/2005/8/layout/vList5"/>
    <dgm:cxn modelId="{74DE0E53-A206-4130-8011-930D9CDA666A}" type="presOf" srcId="{021A3025-AA92-435E-AD79-E60D2F77EAF2}" destId="{97366F10-67FC-4AF1-ABC0-C9206A838FCD}" srcOrd="0" destOrd="0" presId="urn:microsoft.com/office/officeart/2005/8/layout/vList5"/>
    <dgm:cxn modelId="{88AD1553-BA79-4B8A-BF10-A8683DE79A34}" srcId="{034F7864-D3FF-4197-8698-FDB7B33669D1}" destId="{23A065DA-F1AB-46D5-B376-DD14CE828D7D}" srcOrd="0" destOrd="0" parTransId="{5E4D37AF-F67C-4980-BF54-EA19B9971A9F}" sibTransId="{AB7A57E4-6183-46EC-B7CB-4F84558110FE}"/>
    <dgm:cxn modelId="{42FA9F53-B4A5-4179-ADA6-F7B90F90C7DA}" srcId="{F3F52BFC-A2FB-4B11-912C-3531BD7DB6B7}" destId="{7469A617-A35A-4EA8-9E78-291C6CD8464F}" srcOrd="0" destOrd="0" parTransId="{C3C77C0C-24DD-427E-8968-90BFAC18D342}" sibTransId="{5C1BCD28-E060-4136-82B6-66C082F3934D}"/>
    <dgm:cxn modelId="{33EFD354-9D56-4DE8-B445-4484D61E9AC9}" srcId="{2EAF02D6-F00F-47B8-8FAF-C3CFDABC5A26}" destId="{58A76C7B-7E80-4F2B-8F46-6AC9B3C27FEE}" srcOrd="0" destOrd="0" parTransId="{8B9836E5-413A-4959-9C86-FA18306C89D5}" sibTransId="{6D100090-2E46-44FE-87B9-2632BE301001}"/>
    <dgm:cxn modelId="{14669F84-DBF2-442E-B449-14118770508F}" srcId="{8E27E3F6-ACCA-4068-AB86-C113699443B3}" destId="{32D27538-0A4E-47AE-9E6F-128AB9170E5A}" srcOrd="0" destOrd="0" parTransId="{BCC7C18E-B4BF-47DD-8E7B-7E3852C04D5B}" sibTransId="{AA68C44B-D13E-48D5-B649-84912F749A42}"/>
    <dgm:cxn modelId="{78796789-2BB8-48B6-BB3A-9C7A5014F3E9}" srcId="{021A3025-AA92-435E-AD79-E60D2F77EAF2}" destId="{2EAF02D6-F00F-47B8-8FAF-C3CFDABC5A26}" srcOrd="1" destOrd="0" parTransId="{2DA0D8F1-4A10-41A2-BFFA-A6A8CB0E24C0}" sibTransId="{622996A4-A072-4302-8831-D3BB879B7907}"/>
    <dgm:cxn modelId="{041C9F96-9AF2-4C91-B58D-AD699740F1A7}" srcId="{2216642A-DC67-46EE-ACFF-7F89BD6A16F9}" destId="{ED96E819-88CF-4661-A16E-EFE251D695B1}" srcOrd="0" destOrd="0" parTransId="{5DDD9956-26A8-4D7D-B1AB-4DDE82B0AA38}" sibTransId="{B3AE7F0B-541D-45F9-94D3-394B3A5FE92D}"/>
    <dgm:cxn modelId="{4F30BB96-4A3C-464F-A9F2-7E85B26B85CF}" type="presOf" srcId="{7A76E2C7-F8C7-4292-AB38-9C36240BF00E}" destId="{17272138-73A5-43CA-95D2-2CAFEEFFE541}" srcOrd="0" destOrd="0" presId="urn:microsoft.com/office/officeart/2005/8/layout/vList5"/>
    <dgm:cxn modelId="{7D35CC97-E40D-46A6-981B-85DCB22E1738}" type="presOf" srcId="{5DA0B400-0D6A-4A20-8EDA-6D33B79DDDC0}" destId="{FB9598D4-AA4B-432D-A1B2-9F8D9358A9FB}" srcOrd="0" destOrd="0" presId="urn:microsoft.com/office/officeart/2005/8/layout/vList5"/>
    <dgm:cxn modelId="{EA1FCD9A-3B10-4296-9570-97643214FB46}" srcId="{8C8F031C-3FE8-4C24-9C2E-A780D942512E}" destId="{670E4555-FE37-4AAE-B7A1-2F2383F362AF}" srcOrd="0" destOrd="0" parTransId="{7526C8B6-9770-4F3A-9F3F-133C79F3E72D}" sibTransId="{754E1C05-A8B6-49C5-A6A2-19CD2889120A}"/>
    <dgm:cxn modelId="{8AAB8E9B-B225-4DBC-BDE2-59184FC7F921}" srcId="{021A3025-AA92-435E-AD79-E60D2F77EAF2}" destId="{034F7864-D3FF-4197-8698-FDB7B33669D1}" srcOrd="3" destOrd="0" parTransId="{4B0CB7D8-455D-4473-A658-87E057FE10EC}" sibTransId="{39FA13B2-F6FB-42B2-B36E-943E0FCDA4C2}"/>
    <dgm:cxn modelId="{8806019D-499A-4699-A0DB-040D6218284E}" type="presOf" srcId="{58A76C7B-7E80-4F2B-8F46-6AC9B3C27FEE}" destId="{C93CE899-9638-460C-951B-1EE31E75A2B9}" srcOrd="0" destOrd="0" presId="urn:microsoft.com/office/officeart/2005/8/layout/vList5"/>
    <dgm:cxn modelId="{E656369F-03E7-4784-BD40-EA562AA35C46}" type="presOf" srcId="{034F7864-D3FF-4197-8698-FDB7B33669D1}" destId="{1FE09FAB-51DF-4205-84BF-F15CA0C614A5}" srcOrd="0" destOrd="0" presId="urn:microsoft.com/office/officeart/2005/8/layout/vList5"/>
    <dgm:cxn modelId="{8E728CA5-AC4B-4908-84F5-55266818356C}" type="presOf" srcId="{ED96E819-88CF-4661-A16E-EFE251D695B1}" destId="{8CA286C9-AED7-4E90-BA18-829AE55C796E}" srcOrd="0" destOrd="0" presId="urn:microsoft.com/office/officeart/2005/8/layout/vList5"/>
    <dgm:cxn modelId="{09AC62AD-ECB7-40EA-A0E2-F2FFB485D68E}" type="presOf" srcId="{81FB2FE8-A8AB-4840-8EB1-36C8B68829DA}" destId="{A2FD9C53-0D2F-453E-A093-FFD66030F998}" srcOrd="0" destOrd="0" presId="urn:microsoft.com/office/officeart/2005/8/layout/vList5"/>
    <dgm:cxn modelId="{396B2AB0-707E-42C1-BEC3-ADCC4DC85566}" srcId="{021A3025-AA92-435E-AD79-E60D2F77EAF2}" destId="{F3F52BFC-A2FB-4B11-912C-3531BD7DB6B7}" srcOrd="6" destOrd="0" parTransId="{240FF4FB-7576-400C-9CEA-BD040F003F8B}" sibTransId="{A631B3F5-50C6-4274-95FF-BB93FF3B7188}"/>
    <dgm:cxn modelId="{9D289EB2-E5FC-4E4C-8CDE-8207A1E776E2}" srcId="{021A3025-AA92-435E-AD79-E60D2F77EAF2}" destId="{A6CAFF28-F558-44C0-81DD-31C38A8F94BF}" srcOrd="4" destOrd="0" parTransId="{AF8B8D2E-2798-45D6-83DB-CA4922BDB2D0}" sibTransId="{94DC4F06-D78E-4C12-9486-CD082B2E0A11}"/>
    <dgm:cxn modelId="{8F3D18BF-C5F1-4A90-B9D1-D76AF3096C52}" type="presOf" srcId="{E982F075-EAA6-4C6F-958E-CACCD6B9103B}" destId="{F96D3BEC-9409-4770-B9B0-319900480432}" srcOrd="0" destOrd="0" presId="urn:microsoft.com/office/officeart/2005/8/layout/vList5"/>
    <dgm:cxn modelId="{0AEE4FC6-6BC2-41FD-8980-0DC0217A3173}" type="presOf" srcId="{A6CAFF28-F558-44C0-81DD-31C38A8F94BF}" destId="{854A9D4B-5E6C-48D6-B375-3122AA52020B}" srcOrd="0" destOrd="0" presId="urn:microsoft.com/office/officeart/2005/8/layout/vList5"/>
    <dgm:cxn modelId="{B8AAF0C7-A8B4-4108-AD54-AE499B228ED3}" type="presOf" srcId="{84B05098-BF13-4084-BAB6-1D59939677A7}" destId="{BF22B13A-1045-4A50-9E13-145FE65C582B}" srcOrd="0" destOrd="0" presId="urn:microsoft.com/office/officeart/2005/8/layout/vList5"/>
    <dgm:cxn modelId="{6731DDDB-6780-4A4F-B9D8-739B77826CFF}" srcId="{5DA0B400-0D6A-4A20-8EDA-6D33B79DDDC0}" destId="{358A0145-6BF1-4556-8CC0-2446BB48384E}" srcOrd="0" destOrd="0" parTransId="{93A4A6AC-D122-4905-BCBD-6F323FE5D9B3}" sibTransId="{3FA588C5-C1EA-4F52-8361-17757C02102A}"/>
    <dgm:cxn modelId="{B4CAD3DF-5D97-42F7-85F1-844F63790299}" srcId="{84B05098-BF13-4084-BAB6-1D59939677A7}" destId="{81FB2FE8-A8AB-4840-8EB1-36C8B68829DA}" srcOrd="0" destOrd="0" parTransId="{688FF974-C6F6-4EDF-AA6D-89FAB08C0A48}" sibTransId="{33526FC2-524F-4D51-8C0F-3093B730EAE5}"/>
    <dgm:cxn modelId="{8A1A54E1-59C4-44FB-BECA-B9EC2924AE6E}" type="presOf" srcId="{2216642A-DC67-46EE-ACFF-7F89BD6A16F9}" destId="{0508BB7E-7C3B-4614-BA63-D019FB4BA27E}" srcOrd="0" destOrd="0" presId="urn:microsoft.com/office/officeart/2005/8/layout/vList5"/>
    <dgm:cxn modelId="{B11C45E6-9F26-4C6A-A582-50E1AEE08837}" srcId="{021A3025-AA92-435E-AD79-E60D2F77EAF2}" destId="{7A76E2C7-F8C7-4292-AB38-9C36240BF00E}" srcOrd="5" destOrd="0" parTransId="{ADD69DA0-351F-4E73-807E-DE05853DFD04}" sibTransId="{8419FEAA-7249-4CE1-A3DD-AD616DAAB190}"/>
    <dgm:cxn modelId="{C480D1FF-0F5F-407F-998A-3F8C2752E33C}" srcId="{021A3025-AA92-435E-AD79-E60D2F77EAF2}" destId="{5DA0B400-0D6A-4A20-8EDA-6D33B79DDDC0}" srcOrd="0" destOrd="0" parTransId="{571066A4-F7F2-4960-9CB6-1713E8917C52}" sibTransId="{68E4152C-49B5-405E-9DDD-F13119DC422B}"/>
    <dgm:cxn modelId="{7D9BAACC-A14E-45F6-90E2-AD1F3D6ABAF5}" type="presParOf" srcId="{97366F10-67FC-4AF1-ABC0-C9206A838FCD}" destId="{CA10A756-0BE1-4763-AB45-56000E820FF1}" srcOrd="0" destOrd="0" presId="urn:microsoft.com/office/officeart/2005/8/layout/vList5"/>
    <dgm:cxn modelId="{28C2F1C1-6696-4B1E-8F15-98B11929B529}" type="presParOf" srcId="{CA10A756-0BE1-4763-AB45-56000E820FF1}" destId="{FB9598D4-AA4B-432D-A1B2-9F8D9358A9FB}" srcOrd="0" destOrd="0" presId="urn:microsoft.com/office/officeart/2005/8/layout/vList5"/>
    <dgm:cxn modelId="{B1838DE7-B0B7-42D5-96CA-6F1D31917B63}" type="presParOf" srcId="{CA10A756-0BE1-4763-AB45-56000E820FF1}" destId="{DE7DC86B-17ED-4D52-A168-05EF99EC62C6}" srcOrd="1" destOrd="0" presId="urn:microsoft.com/office/officeart/2005/8/layout/vList5"/>
    <dgm:cxn modelId="{4A297627-BCDD-41BE-9E5F-9FAF0C3D06B2}" type="presParOf" srcId="{97366F10-67FC-4AF1-ABC0-C9206A838FCD}" destId="{A3108348-F5FF-4369-B5BF-C5E0BE4E6902}" srcOrd="1" destOrd="0" presId="urn:microsoft.com/office/officeart/2005/8/layout/vList5"/>
    <dgm:cxn modelId="{C7C62628-B9B3-4F7B-8CA9-8C515286821C}" type="presParOf" srcId="{97366F10-67FC-4AF1-ABC0-C9206A838FCD}" destId="{84AF47E2-EB62-4C8E-BBA2-11FDEC9474F1}" srcOrd="2" destOrd="0" presId="urn:microsoft.com/office/officeart/2005/8/layout/vList5"/>
    <dgm:cxn modelId="{2C53E6D9-8434-4CA5-82F6-A1377DA788E7}" type="presParOf" srcId="{84AF47E2-EB62-4C8E-BBA2-11FDEC9474F1}" destId="{BE69C7D8-7C06-4687-B18E-170E55076075}" srcOrd="0" destOrd="0" presId="urn:microsoft.com/office/officeart/2005/8/layout/vList5"/>
    <dgm:cxn modelId="{6E381465-78B4-485B-A192-851259862A64}" type="presParOf" srcId="{84AF47E2-EB62-4C8E-BBA2-11FDEC9474F1}" destId="{C93CE899-9638-460C-951B-1EE31E75A2B9}" srcOrd="1" destOrd="0" presId="urn:microsoft.com/office/officeart/2005/8/layout/vList5"/>
    <dgm:cxn modelId="{BEDC8C7A-ECDE-404D-AC2B-51EE756B74B1}" type="presParOf" srcId="{97366F10-67FC-4AF1-ABC0-C9206A838FCD}" destId="{D16A7BDC-6C99-4034-9C77-C3C4C25C52A9}" srcOrd="3" destOrd="0" presId="urn:microsoft.com/office/officeart/2005/8/layout/vList5"/>
    <dgm:cxn modelId="{AFCAA238-3D8D-426B-B55C-50B28DE6ED5D}" type="presParOf" srcId="{97366F10-67FC-4AF1-ABC0-C9206A838FCD}" destId="{F16BDF15-972C-43C9-BD46-D7A153723104}" srcOrd="4" destOrd="0" presId="urn:microsoft.com/office/officeart/2005/8/layout/vList5"/>
    <dgm:cxn modelId="{8F5E3A03-0EBB-49E9-9641-F25E506A58E1}" type="presParOf" srcId="{F16BDF15-972C-43C9-BD46-D7A153723104}" destId="{083B2341-BFC4-4C76-8482-4E296D6C00CE}" srcOrd="0" destOrd="0" presId="urn:microsoft.com/office/officeart/2005/8/layout/vList5"/>
    <dgm:cxn modelId="{0FB4A49C-6827-47D6-88FA-B4886C9E893E}" type="presParOf" srcId="{F16BDF15-972C-43C9-BD46-D7A153723104}" destId="{5BF20C11-4B28-4D18-AB9A-F75DF8713726}" srcOrd="1" destOrd="0" presId="urn:microsoft.com/office/officeart/2005/8/layout/vList5"/>
    <dgm:cxn modelId="{18417C02-794B-4088-A54A-633D30D2D484}" type="presParOf" srcId="{97366F10-67FC-4AF1-ABC0-C9206A838FCD}" destId="{F409BB46-D62F-4DF1-A31D-C03CCED0C9CD}" srcOrd="5" destOrd="0" presId="urn:microsoft.com/office/officeart/2005/8/layout/vList5"/>
    <dgm:cxn modelId="{406997D5-706B-44CC-A5EB-944AFDF2F912}" type="presParOf" srcId="{97366F10-67FC-4AF1-ABC0-C9206A838FCD}" destId="{23F785F9-5CC5-4D2F-BCC5-F1FCF54C7090}" srcOrd="6" destOrd="0" presId="urn:microsoft.com/office/officeart/2005/8/layout/vList5"/>
    <dgm:cxn modelId="{5EF2486E-1314-4683-8FE6-B7AC28C71932}" type="presParOf" srcId="{23F785F9-5CC5-4D2F-BCC5-F1FCF54C7090}" destId="{1FE09FAB-51DF-4205-84BF-F15CA0C614A5}" srcOrd="0" destOrd="0" presId="urn:microsoft.com/office/officeart/2005/8/layout/vList5"/>
    <dgm:cxn modelId="{5EF852BD-AF63-4179-8872-D05AE0522731}" type="presParOf" srcId="{23F785F9-5CC5-4D2F-BCC5-F1FCF54C7090}" destId="{F148C87C-8B1B-40D7-8A3A-4FBCE7548543}" srcOrd="1" destOrd="0" presId="urn:microsoft.com/office/officeart/2005/8/layout/vList5"/>
    <dgm:cxn modelId="{6D75DF3C-5B17-4084-8C22-17013FDF5A9B}" type="presParOf" srcId="{97366F10-67FC-4AF1-ABC0-C9206A838FCD}" destId="{33093BA7-FAD8-48BD-9124-22813D46F76D}" srcOrd="7" destOrd="0" presId="urn:microsoft.com/office/officeart/2005/8/layout/vList5"/>
    <dgm:cxn modelId="{CBDAC533-B1CA-4440-AE6A-007453886CFC}" type="presParOf" srcId="{97366F10-67FC-4AF1-ABC0-C9206A838FCD}" destId="{12AA91F0-E107-426F-B847-EDA3E14A57C7}" srcOrd="8" destOrd="0" presId="urn:microsoft.com/office/officeart/2005/8/layout/vList5"/>
    <dgm:cxn modelId="{7B2D7A0E-499A-4BD1-B8C2-013477C5B2B6}" type="presParOf" srcId="{12AA91F0-E107-426F-B847-EDA3E14A57C7}" destId="{854A9D4B-5E6C-48D6-B375-3122AA52020B}" srcOrd="0" destOrd="0" presId="urn:microsoft.com/office/officeart/2005/8/layout/vList5"/>
    <dgm:cxn modelId="{4AF24169-2759-4335-828F-0516C1FC2907}" type="presParOf" srcId="{12AA91F0-E107-426F-B847-EDA3E14A57C7}" destId="{F96D3BEC-9409-4770-B9B0-319900480432}" srcOrd="1" destOrd="0" presId="urn:microsoft.com/office/officeart/2005/8/layout/vList5"/>
    <dgm:cxn modelId="{29A18664-6419-4739-8DC8-B0759DF25A5C}" type="presParOf" srcId="{97366F10-67FC-4AF1-ABC0-C9206A838FCD}" destId="{CBD61074-E112-4996-ADC5-39AB623A815C}" srcOrd="9" destOrd="0" presId="urn:microsoft.com/office/officeart/2005/8/layout/vList5"/>
    <dgm:cxn modelId="{C42CF736-16FF-4D4A-BC8E-D226469DA699}" type="presParOf" srcId="{97366F10-67FC-4AF1-ABC0-C9206A838FCD}" destId="{A9B3EC3B-0D47-4A32-815F-7D14A33B0061}" srcOrd="10" destOrd="0" presId="urn:microsoft.com/office/officeart/2005/8/layout/vList5"/>
    <dgm:cxn modelId="{9ACDC9E8-5357-479F-8827-412AE190D8F4}" type="presParOf" srcId="{A9B3EC3B-0D47-4A32-815F-7D14A33B0061}" destId="{17272138-73A5-43CA-95D2-2CAFEEFFE541}" srcOrd="0" destOrd="0" presId="urn:microsoft.com/office/officeart/2005/8/layout/vList5"/>
    <dgm:cxn modelId="{97DAD85F-C07B-49C4-8BB0-AD1D7CD291C0}" type="presParOf" srcId="{A9B3EC3B-0D47-4A32-815F-7D14A33B0061}" destId="{07E8D5A0-E7C0-42BF-AD08-B7B18864ADE7}" srcOrd="1" destOrd="0" presId="urn:microsoft.com/office/officeart/2005/8/layout/vList5"/>
    <dgm:cxn modelId="{A8647A69-45D4-452A-9925-2F2A4398CA18}" type="presParOf" srcId="{97366F10-67FC-4AF1-ABC0-C9206A838FCD}" destId="{C3BC3ED4-CB8B-427A-B2BC-77D9B45DE0BB}" srcOrd="11" destOrd="0" presId="urn:microsoft.com/office/officeart/2005/8/layout/vList5"/>
    <dgm:cxn modelId="{EDCBBB0D-A670-4E3A-97F5-00505ABAE600}" type="presParOf" srcId="{97366F10-67FC-4AF1-ABC0-C9206A838FCD}" destId="{69D9F65E-7833-4E7D-B048-7128C4C4F67F}" srcOrd="12" destOrd="0" presId="urn:microsoft.com/office/officeart/2005/8/layout/vList5"/>
    <dgm:cxn modelId="{EF0875C2-8166-4EC8-83F5-37EC5F618867}" type="presParOf" srcId="{69D9F65E-7833-4E7D-B048-7128C4C4F67F}" destId="{3923663C-1731-4208-9A07-EFFBE543BD71}" srcOrd="0" destOrd="0" presId="urn:microsoft.com/office/officeart/2005/8/layout/vList5"/>
    <dgm:cxn modelId="{0C600AAA-0263-4D1A-93A9-DC2EFDA74861}" type="presParOf" srcId="{69D9F65E-7833-4E7D-B048-7128C4C4F67F}" destId="{A09A82ED-4F2D-4085-AC7F-B090FD23AD93}" srcOrd="1" destOrd="0" presId="urn:microsoft.com/office/officeart/2005/8/layout/vList5"/>
    <dgm:cxn modelId="{DE3ADCB6-ABF0-4EE5-9B2B-EC82BF119B41}" type="presParOf" srcId="{97366F10-67FC-4AF1-ABC0-C9206A838FCD}" destId="{905252D9-34DE-48CC-B94B-D97F549FBDCC}" srcOrd="13" destOrd="0" presId="urn:microsoft.com/office/officeart/2005/8/layout/vList5"/>
    <dgm:cxn modelId="{C90F004A-7EAE-4FF9-9A4B-47391BCBFADF}" type="presParOf" srcId="{97366F10-67FC-4AF1-ABC0-C9206A838FCD}" destId="{CE39EF6E-F5D8-49CE-B37D-AD51300EC319}" srcOrd="14" destOrd="0" presId="urn:microsoft.com/office/officeart/2005/8/layout/vList5"/>
    <dgm:cxn modelId="{BD179181-AE6A-40BB-9700-C0867BC7E0D2}" type="presParOf" srcId="{CE39EF6E-F5D8-49CE-B37D-AD51300EC319}" destId="{884EE369-0FAE-4E55-812D-962D79652636}" srcOrd="0" destOrd="0" presId="urn:microsoft.com/office/officeart/2005/8/layout/vList5"/>
    <dgm:cxn modelId="{5B3C2931-FB30-42E1-9EAC-2FD94A9A7D26}" type="presParOf" srcId="{CE39EF6E-F5D8-49CE-B37D-AD51300EC319}" destId="{4FF5E5CD-3E5D-4653-933F-CA408CD16DF1}" srcOrd="1" destOrd="0" presId="urn:microsoft.com/office/officeart/2005/8/layout/vList5"/>
    <dgm:cxn modelId="{168FA26F-7CAF-45D6-8440-63B8DB363662}" type="presParOf" srcId="{97366F10-67FC-4AF1-ABC0-C9206A838FCD}" destId="{C57477CE-F6C1-480D-9482-86CC38543373}" srcOrd="15" destOrd="0" presId="urn:microsoft.com/office/officeart/2005/8/layout/vList5"/>
    <dgm:cxn modelId="{BFE722EF-DE9C-4594-BBAD-703993E75601}" type="presParOf" srcId="{97366F10-67FC-4AF1-ABC0-C9206A838FCD}" destId="{EB06C12A-28D8-4A1A-AFEB-31B7D58066D8}" srcOrd="16" destOrd="0" presId="urn:microsoft.com/office/officeart/2005/8/layout/vList5"/>
    <dgm:cxn modelId="{3D62D4BE-009D-44E3-B0E5-381D8AAE7DAB}" type="presParOf" srcId="{EB06C12A-28D8-4A1A-AFEB-31B7D58066D8}" destId="{BF22B13A-1045-4A50-9E13-145FE65C582B}" srcOrd="0" destOrd="0" presId="urn:microsoft.com/office/officeart/2005/8/layout/vList5"/>
    <dgm:cxn modelId="{FBEBFACE-3FF2-48C5-A8A5-A12D54273BEC}" type="presParOf" srcId="{EB06C12A-28D8-4A1A-AFEB-31B7D58066D8}" destId="{A2FD9C53-0D2F-453E-A093-FFD66030F998}" srcOrd="1" destOrd="0" presId="urn:microsoft.com/office/officeart/2005/8/layout/vList5"/>
    <dgm:cxn modelId="{99A46853-BF3D-4453-A675-B5811987D68B}" type="presParOf" srcId="{97366F10-67FC-4AF1-ABC0-C9206A838FCD}" destId="{A83CA79A-6469-4236-9E03-00ACFC299EDB}" srcOrd="17" destOrd="0" presId="urn:microsoft.com/office/officeart/2005/8/layout/vList5"/>
    <dgm:cxn modelId="{13D5291E-ADEF-4A80-8035-0D8FE6768478}" type="presParOf" srcId="{97366F10-67FC-4AF1-ABC0-C9206A838FCD}" destId="{DE9D603E-242B-4729-99FE-89280B3D05E9}" srcOrd="18" destOrd="0" presId="urn:microsoft.com/office/officeart/2005/8/layout/vList5"/>
    <dgm:cxn modelId="{019BDCBE-0F85-4DD6-8A34-CAB504A8CE63}" type="presParOf" srcId="{DE9D603E-242B-4729-99FE-89280B3D05E9}" destId="{0508BB7E-7C3B-4614-BA63-D019FB4BA27E}" srcOrd="0" destOrd="0" presId="urn:microsoft.com/office/officeart/2005/8/layout/vList5"/>
    <dgm:cxn modelId="{52F70F81-D3E3-4806-93CF-8EC16D75ACF4}" type="presParOf" srcId="{DE9D603E-242B-4729-99FE-89280B3D05E9}" destId="{8CA286C9-AED7-4E90-BA18-829AE55C79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56716-2FE1-40CF-9F57-4162319C3C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A48CEBB-8589-4D1A-8DF8-48CAEA458EDB}">
      <dgm:prSet/>
      <dgm:spPr/>
      <dgm:t>
        <a:bodyPr/>
        <a:lstStyle/>
        <a:p>
          <a:pPr algn="l"/>
          <a:r>
            <a:rPr lang="nb-NO"/>
            <a:t>Historiske data</a:t>
          </a:r>
        </a:p>
      </dgm:t>
    </dgm:pt>
    <dgm:pt modelId="{BE34E991-52C1-4C94-82ED-2C695B6E5F20}" type="parTrans" cxnId="{F68F0327-38D9-4083-9062-2CC56EF749FB}">
      <dgm:prSet/>
      <dgm:spPr/>
      <dgm:t>
        <a:bodyPr/>
        <a:lstStyle/>
        <a:p>
          <a:endParaRPr lang="nb-NO"/>
        </a:p>
      </dgm:t>
    </dgm:pt>
    <dgm:pt modelId="{8FA99DFC-83BB-439A-9B33-270F172A2971}" type="sibTrans" cxnId="{F68F0327-38D9-4083-9062-2CC56EF749FB}">
      <dgm:prSet/>
      <dgm:spPr/>
      <dgm:t>
        <a:bodyPr/>
        <a:lstStyle/>
        <a:p>
          <a:endParaRPr lang="nb-NO"/>
        </a:p>
      </dgm:t>
    </dgm:pt>
    <dgm:pt modelId="{DCB81CCD-176B-420E-A788-358988AE62CE}">
      <dgm:prSet/>
      <dgm:spPr/>
      <dgm:t>
        <a:bodyPr/>
        <a:lstStyle/>
        <a:p>
          <a:pPr algn="l"/>
          <a:r>
            <a:rPr lang="nb-NO"/>
            <a:t>BEVISST - gjenstående utvikling pga ny økonomimodell og nye kilder</a:t>
          </a:r>
        </a:p>
      </dgm:t>
    </dgm:pt>
    <dgm:pt modelId="{BBB46CDA-C174-4217-960B-0ABF1405EAB2}" type="parTrans" cxnId="{38EEDAFD-97FB-4C48-BBBF-096602690480}">
      <dgm:prSet/>
      <dgm:spPr/>
      <dgm:t>
        <a:bodyPr/>
        <a:lstStyle/>
        <a:p>
          <a:endParaRPr lang="nb-NO"/>
        </a:p>
      </dgm:t>
    </dgm:pt>
    <dgm:pt modelId="{9F0D99E6-1683-4B9A-BA02-C3035742D899}" type="sibTrans" cxnId="{38EEDAFD-97FB-4C48-BBBF-096602690480}">
      <dgm:prSet/>
      <dgm:spPr/>
      <dgm:t>
        <a:bodyPr/>
        <a:lstStyle/>
        <a:p>
          <a:endParaRPr lang="nb-NO"/>
        </a:p>
      </dgm:t>
    </dgm:pt>
    <dgm:pt modelId="{B1FAD3F9-D3E3-4E15-A07B-5245BC962D13}">
      <dgm:prSet/>
      <dgm:spPr/>
      <dgm:t>
        <a:bodyPr/>
        <a:lstStyle/>
        <a:p>
          <a:pPr algn="l"/>
          <a:r>
            <a:rPr lang="nb-NO"/>
            <a:t>Innføring prosjektsøknadsmodul og løsning for EVU</a:t>
          </a:r>
        </a:p>
      </dgm:t>
    </dgm:pt>
    <dgm:pt modelId="{64B5AFE1-E144-4526-B778-52BA44FBD2C8}" type="parTrans" cxnId="{E19AC49B-37F4-452E-8685-1D2E00215D88}">
      <dgm:prSet/>
      <dgm:spPr/>
      <dgm:t>
        <a:bodyPr/>
        <a:lstStyle/>
        <a:p>
          <a:endParaRPr lang="nb-NO"/>
        </a:p>
      </dgm:t>
    </dgm:pt>
    <dgm:pt modelId="{56E8AEF7-8764-4459-A956-5550355A89B3}" type="sibTrans" cxnId="{E19AC49B-37F4-452E-8685-1D2E00215D88}">
      <dgm:prSet/>
      <dgm:spPr/>
      <dgm:t>
        <a:bodyPr/>
        <a:lstStyle/>
        <a:p>
          <a:endParaRPr lang="nb-NO"/>
        </a:p>
      </dgm:t>
    </dgm:pt>
    <dgm:pt modelId="{2B168CBF-3F1E-4041-A8E8-EEBDFD5EB0E5}" type="pres">
      <dgm:prSet presAssocID="{E6456716-2FE1-40CF-9F57-4162319C3C55}" presName="linearFlow" presStyleCnt="0">
        <dgm:presLayoutVars>
          <dgm:dir/>
          <dgm:resizeHandles val="exact"/>
        </dgm:presLayoutVars>
      </dgm:prSet>
      <dgm:spPr/>
    </dgm:pt>
    <dgm:pt modelId="{4D7DB4C8-0F0D-41B5-9D67-334C098D1E1F}" type="pres">
      <dgm:prSet presAssocID="{8A48CEBB-8589-4D1A-8DF8-48CAEA458EDB}" presName="composite" presStyleCnt="0"/>
      <dgm:spPr/>
    </dgm:pt>
    <dgm:pt modelId="{15278759-5660-464B-BBC3-E70401193532}" type="pres">
      <dgm:prSet presAssocID="{8A48CEBB-8589-4D1A-8DF8-48CAEA458EDB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kivboks med heldekkende fyll"/>
        </a:ext>
      </dgm:extLst>
    </dgm:pt>
    <dgm:pt modelId="{E5999B72-6FC0-490B-873E-08252581AB05}" type="pres">
      <dgm:prSet presAssocID="{8A48CEBB-8589-4D1A-8DF8-48CAEA458EDB}" presName="txShp" presStyleLbl="node1" presStyleIdx="0" presStyleCnt="3">
        <dgm:presLayoutVars>
          <dgm:bulletEnabled val="1"/>
        </dgm:presLayoutVars>
      </dgm:prSet>
      <dgm:spPr/>
    </dgm:pt>
    <dgm:pt modelId="{DCAF0D77-EA5A-44BF-AABA-6614786391A9}" type="pres">
      <dgm:prSet presAssocID="{8FA99DFC-83BB-439A-9B33-270F172A2971}" presName="spacing" presStyleCnt="0"/>
      <dgm:spPr/>
    </dgm:pt>
    <dgm:pt modelId="{20CE7DBE-E9D2-40DE-AAAC-F2449526AAD8}" type="pres">
      <dgm:prSet presAssocID="{DCB81CCD-176B-420E-A788-358988AE62CE}" presName="composite" presStyleCnt="0"/>
      <dgm:spPr/>
    </dgm:pt>
    <dgm:pt modelId="{709E72DD-BDAD-4040-8105-2544BC34DE8C}" type="pres">
      <dgm:prSet presAssocID="{DCB81CCD-176B-420E-A788-358988AE62CE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ir med heldekkende fyll"/>
        </a:ext>
      </dgm:extLst>
    </dgm:pt>
    <dgm:pt modelId="{2080F7CD-5333-40C6-B4D8-90CB6428F47C}" type="pres">
      <dgm:prSet presAssocID="{DCB81CCD-176B-420E-A788-358988AE62CE}" presName="txShp" presStyleLbl="node1" presStyleIdx="1" presStyleCnt="3">
        <dgm:presLayoutVars>
          <dgm:bulletEnabled val="1"/>
        </dgm:presLayoutVars>
      </dgm:prSet>
      <dgm:spPr/>
    </dgm:pt>
    <dgm:pt modelId="{A0CE0A11-1BE9-41AD-AFBB-6F9F0205E55E}" type="pres">
      <dgm:prSet presAssocID="{9F0D99E6-1683-4B9A-BA02-C3035742D899}" presName="spacing" presStyleCnt="0"/>
      <dgm:spPr/>
    </dgm:pt>
    <dgm:pt modelId="{6120D424-E8A8-4842-8FD7-1C5E0B18866E}" type="pres">
      <dgm:prSet presAssocID="{B1FAD3F9-D3E3-4E15-A07B-5245BC962D13}" presName="composite" presStyleCnt="0"/>
      <dgm:spPr/>
    </dgm:pt>
    <dgm:pt modelId="{D1766A5A-0EDB-42F1-BD34-CB6135657501}" type="pres">
      <dgm:prSet presAssocID="{B1FAD3F9-D3E3-4E15-A07B-5245BC962D13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t med heldekkende fyll"/>
        </a:ext>
      </dgm:extLst>
    </dgm:pt>
    <dgm:pt modelId="{82EC0379-A6FF-43B9-83F5-59BE4BF83813}" type="pres">
      <dgm:prSet presAssocID="{B1FAD3F9-D3E3-4E15-A07B-5245BC962D13}" presName="txShp" presStyleLbl="node1" presStyleIdx="2" presStyleCnt="3">
        <dgm:presLayoutVars>
          <dgm:bulletEnabled val="1"/>
        </dgm:presLayoutVars>
      </dgm:prSet>
      <dgm:spPr/>
    </dgm:pt>
  </dgm:ptLst>
  <dgm:cxnLst>
    <dgm:cxn modelId="{F68F0327-38D9-4083-9062-2CC56EF749FB}" srcId="{E6456716-2FE1-40CF-9F57-4162319C3C55}" destId="{8A48CEBB-8589-4D1A-8DF8-48CAEA458EDB}" srcOrd="0" destOrd="0" parTransId="{BE34E991-52C1-4C94-82ED-2C695B6E5F20}" sibTransId="{8FA99DFC-83BB-439A-9B33-270F172A2971}"/>
    <dgm:cxn modelId="{57403028-840E-421F-817E-B47078E44696}" type="presOf" srcId="{B1FAD3F9-D3E3-4E15-A07B-5245BC962D13}" destId="{82EC0379-A6FF-43B9-83F5-59BE4BF83813}" srcOrd="0" destOrd="0" presId="urn:microsoft.com/office/officeart/2005/8/layout/vList3"/>
    <dgm:cxn modelId="{DDA6D16B-95B7-4AB2-806C-7CC1C8150A3B}" type="presOf" srcId="{DCB81CCD-176B-420E-A788-358988AE62CE}" destId="{2080F7CD-5333-40C6-B4D8-90CB6428F47C}" srcOrd="0" destOrd="0" presId="urn:microsoft.com/office/officeart/2005/8/layout/vList3"/>
    <dgm:cxn modelId="{F502794E-7D88-4C92-86E0-D9A57B3CCFEC}" type="presOf" srcId="{8A48CEBB-8589-4D1A-8DF8-48CAEA458EDB}" destId="{E5999B72-6FC0-490B-873E-08252581AB05}" srcOrd="0" destOrd="0" presId="urn:microsoft.com/office/officeart/2005/8/layout/vList3"/>
    <dgm:cxn modelId="{06DC3554-C3EB-4D84-A84E-6CF480E6029B}" type="presOf" srcId="{E6456716-2FE1-40CF-9F57-4162319C3C55}" destId="{2B168CBF-3F1E-4041-A8E8-EEBDFD5EB0E5}" srcOrd="0" destOrd="0" presId="urn:microsoft.com/office/officeart/2005/8/layout/vList3"/>
    <dgm:cxn modelId="{E19AC49B-37F4-452E-8685-1D2E00215D88}" srcId="{E6456716-2FE1-40CF-9F57-4162319C3C55}" destId="{B1FAD3F9-D3E3-4E15-A07B-5245BC962D13}" srcOrd="2" destOrd="0" parTransId="{64B5AFE1-E144-4526-B778-52BA44FBD2C8}" sibTransId="{56E8AEF7-8764-4459-A956-5550355A89B3}"/>
    <dgm:cxn modelId="{38EEDAFD-97FB-4C48-BBBF-096602690480}" srcId="{E6456716-2FE1-40CF-9F57-4162319C3C55}" destId="{DCB81CCD-176B-420E-A788-358988AE62CE}" srcOrd="1" destOrd="0" parTransId="{BBB46CDA-C174-4217-960B-0ABF1405EAB2}" sibTransId="{9F0D99E6-1683-4B9A-BA02-C3035742D899}"/>
    <dgm:cxn modelId="{8EF38853-7799-4C90-A4B6-4E04E50BC41F}" type="presParOf" srcId="{2B168CBF-3F1E-4041-A8E8-EEBDFD5EB0E5}" destId="{4D7DB4C8-0F0D-41B5-9D67-334C098D1E1F}" srcOrd="0" destOrd="0" presId="urn:microsoft.com/office/officeart/2005/8/layout/vList3"/>
    <dgm:cxn modelId="{D8D2A558-A8B1-4105-ACDA-13099FAA9A1E}" type="presParOf" srcId="{4D7DB4C8-0F0D-41B5-9D67-334C098D1E1F}" destId="{15278759-5660-464B-BBC3-E70401193532}" srcOrd="0" destOrd="0" presId="urn:microsoft.com/office/officeart/2005/8/layout/vList3"/>
    <dgm:cxn modelId="{0A607D17-8104-4C3A-BE11-EEB6AAE16FA7}" type="presParOf" srcId="{4D7DB4C8-0F0D-41B5-9D67-334C098D1E1F}" destId="{E5999B72-6FC0-490B-873E-08252581AB05}" srcOrd="1" destOrd="0" presId="urn:microsoft.com/office/officeart/2005/8/layout/vList3"/>
    <dgm:cxn modelId="{63121E36-D6AF-4DB3-A7A1-B65381C68BFB}" type="presParOf" srcId="{2B168CBF-3F1E-4041-A8E8-EEBDFD5EB0E5}" destId="{DCAF0D77-EA5A-44BF-AABA-6614786391A9}" srcOrd="1" destOrd="0" presId="urn:microsoft.com/office/officeart/2005/8/layout/vList3"/>
    <dgm:cxn modelId="{DBD356CA-4510-4786-8344-D6C8C29D7F0C}" type="presParOf" srcId="{2B168CBF-3F1E-4041-A8E8-EEBDFD5EB0E5}" destId="{20CE7DBE-E9D2-40DE-AAAC-F2449526AAD8}" srcOrd="2" destOrd="0" presId="urn:microsoft.com/office/officeart/2005/8/layout/vList3"/>
    <dgm:cxn modelId="{0810CCC7-7831-4175-A9AB-81F38B0237C3}" type="presParOf" srcId="{20CE7DBE-E9D2-40DE-AAAC-F2449526AAD8}" destId="{709E72DD-BDAD-4040-8105-2544BC34DE8C}" srcOrd="0" destOrd="0" presId="urn:microsoft.com/office/officeart/2005/8/layout/vList3"/>
    <dgm:cxn modelId="{48F885B9-E986-43C2-9A44-6AE27EDEFF3B}" type="presParOf" srcId="{20CE7DBE-E9D2-40DE-AAAC-F2449526AAD8}" destId="{2080F7CD-5333-40C6-B4D8-90CB6428F47C}" srcOrd="1" destOrd="0" presId="urn:microsoft.com/office/officeart/2005/8/layout/vList3"/>
    <dgm:cxn modelId="{37A851D5-AF49-40A3-A1E6-8E06AE13338B}" type="presParOf" srcId="{2B168CBF-3F1E-4041-A8E8-EEBDFD5EB0E5}" destId="{A0CE0A11-1BE9-41AD-AFBB-6F9F0205E55E}" srcOrd="3" destOrd="0" presId="urn:microsoft.com/office/officeart/2005/8/layout/vList3"/>
    <dgm:cxn modelId="{14ECA60E-B3F9-4151-8D13-05A3A545F03B}" type="presParOf" srcId="{2B168CBF-3F1E-4041-A8E8-EEBDFD5EB0E5}" destId="{6120D424-E8A8-4842-8FD7-1C5E0B18866E}" srcOrd="4" destOrd="0" presId="urn:microsoft.com/office/officeart/2005/8/layout/vList3"/>
    <dgm:cxn modelId="{07CF8B2A-CF7C-45D9-BDBA-B9F904159A49}" type="presParOf" srcId="{6120D424-E8A8-4842-8FD7-1C5E0B18866E}" destId="{D1766A5A-0EDB-42F1-BD34-CB6135657501}" srcOrd="0" destOrd="0" presId="urn:microsoft.com/office/officeart/2005/8/layout/vList3"/>
    <dgm:cxn modelId="{D7877FD7-FAE1-426F-99F4-E15F3772F252}" type="presParOf" srcId="{6120D424-E8A8-4842-8FD7-1C5E0B18866E}" destId="{82EC0379-A6FF-43B9-83F5-59BE4BF8381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7637A8-3825-49EC-8AD7-26DD7BAE0F8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4CB218E-B861-4849-9873-25B6F718CFA4}">
      <dgm:prSet custT="1"/>
      <dgm:spPr/>
      <dgm:t>
        <a:bodyPr/>
        <a:lstStyle/>
        <a:p>
          <a:pPr algn="l"/>
          <a:r>
            <a:rPr lang="nb-NO" sz="1600"/>
            <a:t>Informasjonsmøte/ spørretime for innkjøpere og fagrekvirenter</a:t>
          </a:r>
        </a:p>
      </dgm:t>
    </dgm:pt>
    <dgm:pt modelId="{C78C846C-D6E6-4804-B51E-CD96AF38DD5D}" type="parTrans" cxnId="{A10FF6F4-3BB2-4B7B-8A07-8707453FE6A0}">
      <dgm:prSet/>
      <dgm:spPr/>
      <dgm:t>
        <a:bodyPr/>
        <a:lstStyle/>
        <a:p>
          <a:endParaRPr lang="nb-NO"/>
        </a:p>
      </dgm:t>
    </dgm:pt>
    <dgm:pt modelId="{27F4F481-FA25-47FE-908E-A1398A400967}" type="sibTrans" cxnId="{A10FF6F4-3BB2-4B7B-8A07-8707453FE6A0}">
      <dgm:prSet/>
      <dgm:spPr/>
      <dgm:t>
        <a:bodyPr/>
        <a:lstStyle/>
        <a:p>
          <a:endParaRPr lang="nb-NO"/>
        </a:p>
      </dgm:t>
    </dgm:pt>
    <dgm:pt modelId="{056E7BE3-0C9D-453F-98BC-A186AE7B0120}">
      <dgm:prSet custT="1"/>
      <dgm:spPr/>
      <dgm:t>
        <a:bodyPr/>
        <a:lstStyle/>
        <a:p>
          <a:pPr algn="l"/>
          <a:r>
            <a:rPr lang="nb-NO" sz="1600"/>
            <a:t>Styrke prosessrådgiverrollen</a:t>
          </a:r>
        </a:p>
      </dgm:t>
    </dgm:pt>
    <dgm:pt modelId="{1B953B1B-DA64-4333-926B-FF265C6ED99C}" type="parTrans" cxnId="{8D357CCD-9219-4EA8-9861-026EDB6E7D2F}">
      <dgm:prSet/>
      <dgm:spPr/>
      <dgm:t>
        <a:bodyPr/>
        <a:lstStyle/>
        <a:p>
          <a:endParaRPr lang="nb-NO"/>
        </a:p>
      </dgm:t>
    </dgm:pt>
    <dgm:pt modelId="{ECFBD884-6E0A-43F4-A7BD-B96103BAFB18}" type="sibTrans" cxnId="{8D357CCD-9219-4EA8-9861-026EDB6E7D2F}">
      <dgm:prSet/>
      <dgm:spPr/>
      <dgm:t>
        <a:bodyPr/>
        <a:lstStyle/>
        <a:p>
          <a:endParaRPr lang="nb-NO"/>
        </a:p>
      </dgm:t>
    </dgm:pt>
    <dgm:pt modelId="{179F40C0-3E1F-4EFA-A640-C262D2496336}">
      <dgm:prSet custT="1"/>
      <dgm:spPr/>
      <dgm:t>
        <a:bodyPr/>
        <a:lstStyle/>
        <a:p>
          <a:pPr algn="l"/>
          <a:r>
            <a:rPr lang="nb-NO" sz="1600"/>
            <a:t>Gjennomgang av prosessflyt innen </a:t>
          </a:r>
          <a:r>
            <a:rPr lang="nb-NO" sz="1600" err="1"/>
            <a:t>Btb</a:t>
          </a:r>
          <a:r>
            <a:rPr lang="nb-NO" sz="1600"/>
            <a:t> prosessen (NTNU)</a:t>
          </a:r>
        </a:p>
      </dgm:t>
    </dgm:pt>
    <dgm:pt modelId="{F20E3FDE-8613-4385-8F6E-EEAF82EC8A47}" type="parTrans" cxnId="{B5062E6C-7C58-499F-8FBE-D6C0FDE71DAC}">
      <dgm:prSet/>
      <dgm:spPr/>
      <dgm:t>
        <a:bodyPr/>
        <a:lstStyle/>
        <a:p>
          <a:endParaRPr lang="nb-NO"/>
        </a:p>
      </dgm:t>
    </dgm:pt>
    <dgm:pt modelId="{630D21F4-25CA-4508-9DE9-18A79F0178DF}" type="sibTrans" cxnId="{B5062E6C-7C58-499F-8FBE-D6C0FDE71DAC}">
      <dgm:prSet/>
      <dgm:spPr/>
      <dgm:t>
        <a:bodyPr/>
        <a:lstStyle/>
        <a:p>
          <a:endParaRPr lang="nb-NO"/>
        </a:p>
      </dgm:t>
    </dgm:pt>
    <dgm:pt modelId="{54D3E18A-EFD5-4425-A8F1-19EF9BB18E4E}">
      <dgm:prSet custT="1"/>
      <dgm:spPr/>
      <dgm:t>
        <a:bodyPr/>
        <a:lstStyle/>
        <a:p>
          <a:pPr algn="l"/>
          <a:r>
            <a:rPr lang="nb-NO" sz="1600"/>
            <a:t>Fortsette å jobbe videre med kontinuerlig forbedring</a:t>
          </a:r>
        </a:p>
      </dgm:t>
    </dgm:pt>
    <dgm:pt modelId="{04451276-6A1C-4C2D-ADFB-408855FB2D42}" type="parTrans" cxnId="{EEE6C812-256D-4101-8DF2-CBF50E969D24}">
      <dgm:prSet/>
      <dgm:spPr/>
      <dgm:t>
        <a:bodyPr/>
        <a:lstStyle/>
        <a:p>
          <a:endParaRPr lang="nb-NO"/>
        </a:p>
      </dgm:t>
    </dgm:pt>
    <dgm:pt modelId="{551E90A4-7C50-4765-8C56-E1149853AE82}" type="sibTrans" cxnId="{EEE6C812-256D-4101-8DF2-CBF50E969D24}">
      <dgm:prSet/>
      <dgm:spPr/>
      <dgm:t>
        <a:bodyPr/>
        <a:lstStyle/>
        <a:p>
          <a:endParaRPr lang="nb-NO"/>
        </a:p>
      </dgm:t>
    </dgm:pt>
    <dgm:pt modelId="{077E794E-4398-4F84-9785-F82058D5ACCF}">
      <dgm:prSet custT="1"/>
      <dgm:spPr/>
      <dgm:t>
        <a:bodyPr/>
        <a:lstStyle/>
        <a:p>
          <a:r>
            <a:rPr lang="nb-NO" sz="1000" err="1"/>
            <a:t>Eks.på</a:t>
          </a:r>
          <a:r>
            <a:rPr lang="nb-NO" sz="1000"/>
            <a:t> forbedringer som allerede er gjennomført:</a:t>
          </a:r>
        </a:p>
      </dgm:t>
    </dgm:pt>
    <dgm:pt modelId="{FD6D0A85-1CC5-4E23-A46D-8CBEA85B5BD8}" type="parTrans" cxnId="{B632212B-DE3B-4D6F-A239-3A6BAD131AFD}">
      <dgm:prSet/>
      <dgm:spPr/>
      <dgm:t>
        <a:bodyPr/>
        <a:lstStyle/>
        <a:p>
          <a:endParaRPr lang="nb-NO"/>
        </a:p>
      </dgm:t>
    </dgm:pt>
    <dgm:pt modelId="{E7061DC7-A62F-4921-8C98-74FF17E7540A}" type="sibTrans" cxnId="{B632212B-DE3B-4D6F-A239-3A6BAD131AFD}">
      <dgm:prSet/>
      <dgm:spPr/>
      <dgm:t>
        <a:bodyPr/>
        <a:lstStyle/>
        <a:p>
          <a:endParaRPr lang="nb-NO"/>
        </a:p>
      </dgm:t>
    </dgm:pt>
    <dgm:pt modelId="{F493D8AB-F9A3-4FA5-AB63-AAFC788B5CD3}">
      <dgm:prSet custT="1"/>
      <dgm:spPr/>
      <dgm:t>
        <a:bodyPr/>
        <a:lstStyle/>
        <a:p>
          <a:pPr rtl="0"/>
          <a:r>
            <a:rPr lang="nb-NO" sz="1000"/>
            <a:t>Eskalering slått av</a:t>
          </a:r>
          <a:r>
            <a:rPr lang="nb-NO" sz="1000">
              <a:latin typeface="Arial" panose="020B0604020202020204"/>
            </a:rPr>
            <a:t> </a:t>
          </a:r>
          <a:endParaRPr lang="nb-NO" sz="1000"/>
        </a:p>
      </dgm:t>
    </dgm:pt>
    <dgm:pt modelId="{E3BE8EC8-7C50-4464-B396-98CF729E6443}" type="parTrans" cxnId="{6609E616-0252-4BA6-82A1-6F30A640EB5D}">
      <dgm:prSet/>
      <dgm:spPr/>
      <dgm:t>
        <a:bodyPr/>
        <a:lstStyle/>
        <a:p>
          <a:endParaRPr lang="nb-NO"/>
        </a:p>
      </dgm:t>
    </dgm:pt>
    <dgm:pt modelId="{2AC266AB-69B2-4280-A10A-849CFA1AB621}" type="sibTrans" cxnId="{6609E616-0252-4BA6-82A1-6F30A640EB5D}">
      <dgm:prSet/>
      <dgm:spPr/>
      <dgm:t>
        <a:bodyPr/>
        <a:lstStyle/>
        <a:p>
          <a:endParaRPr lang="nb-NO"/>
        </a:p>
      </dgm:t>
    </dgm:pt>
    <dgm:pt modelId="{1F3D0CFB-001E-42A6-8895-6D247266079B}">
      <dgm:prSet custT="1"/>
      <dgm:spPr/>
      <dgm:t>
        <a:bodyPr/>
        <a:lstStyle/>
        <a:p>
          <a:r>
            <a:rPr lang="nb-NO" sz="1000"/>
            <a:t>Nærmere informasjon kommer og innkalling sendes til relevante. Prosessrådgivere inviteres til å melde inn tema til møtet.</a:t>
          </a:r>
        </a:p>
      </dgm:t>
    </dgm:pt>
    <dgm:pt modelId="{B616B6A0-7A0A-41DF-87AE-E16342479C51}" type="parTrans" cxnId="{F13EEC67-5A4E-49BD-B442-FAC27358CA11}">
      <dgm:prSet/>
      <dgm:spPr/>
      <dgm:t>
        <a:bodyPr/>
        <a:lstStyle/>
        <a:p>
          <a:endParaRPr lang="nb-NO"/>
        </a:p>
      </dgm:t>
    </dgm:pt>
    <dgm:pt modelId="{45BA1B91-A424-44F5-B316-BA956185FBA0}" type="sibTrans" cxnId="{F13EEC67-5A4E-49BD-B442-FAC27358CA11}">
      <dgm:prSet/>
      <dgm:spPr/>
      <dgm:t>
        <a:bodyPr/>
        <a:lstStyle/>
        <a:p>
          <a:endParaRPr lang="nb-NO"/>
        </a:p>
      </dgm:t>
    </dgm:pt>
    <dgm:pt modelId="{5DECCA4B-DA10-4D39-838C-8F4099406B38}">
      <dgm:prSet custT="1"/>
      <dgm:spPr/>
      <dgm:t>
        <a:bodyPr/>
        <a:lstStyle/>
        <a:p>
          <a:r>
            <a:rPr lang="nb-NO" sz="10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Jobbe videre sammen om innhold i rollen, opplæringsbehov etc</a:t>
          </a:r>
          <a:r>
            <a:rPr lang="nb-NO" sz="500" kern="1200"/>
            <a:t>.</a:t>
          </a:r>
        </a:p>
      </dgm:t>
    </dgm:pt>
    <dgm:pt modelId="{7094B648-1B91-456E-8965-E9F3096CE261}" type="parTrans" cxnId="{436C78BE-D48F-494C-8405-2B96D22449E5}">
      <dgm:prSet/>
      <dgm:spPr/>
      <dgm:t>
        <a:bodyPr/>
        <a:lstStyle/>
        <a:p>
          <a:endParaRPr lang="nb-NO"/>
        </a:p>
      </dgm:t>
    </dgm:pt>
    <dgm:pt modelId="{9CA9448F-A704-45C3-B83D-7AA963203B7A}" type="sibTrans" cxnId="{436C78BE-D48F-494C-8405-2B96D22449E5}">
      <dgm:prSet/>
      <dgm:spPr/>
      <dgm:t>
        <a:bodyPr/>
        <a:lstStyle/>
        <a:p>
          <a:endParaRPr lang="nb-NO"/>
        </a:p>
      </dgm:t>
    </dgm:pt>
    <dgm:pt modelId="{DB1B66C5-7AE8-424E-A76E-04DF116E7521}">
      <dgm:prSet custT="1"/>
      <dgm:spPr/>
      <dgm:t>
        <a:bodyPr/>
        <a:lstStyle/>
        <a:p>
          <a:r>
            <a:rPr lang="nb-NO" sz="1000"/>
            <a:t>Internt prosjekt på øk.avd for å se på hvordan fakturaflyt/ matching kan forbedres</a:t>
          </a:r>
        </a:p>
      </dgm:t>
    </dgm:pt>
    <dgm:pt modelId="{823FBB0D-C1F5-4E2C-9382-C881A387E725}" type="parTrans" cxnId="{6503F615-E10D-46F5-80D6-5D69F4860791}">
      <dgm:prSet/>
      <dgm:spPr/>
      <dgm:t>
        <a:bodyPr/>
        <a:lstStyle/>
        <a:p>
          <a:endParaRPr lang="nb-NO"/>
        </a:p>
      </dgm:t>
    </dgm:pt>
    <dgm:pt modelId="{122C0247-3A78-46B1-8D4E-D4E55A489679}" type="sibTrans" cxnId="{6503F615-E10D-46F5-80D6-5D69F4860791}">
      <dgm:prSet/>
      <dgm:spPr/>
      <dgm:t>
        <a:bodyPr/>
        <a:lstStyle/>
        <a:p>
          <a:endParaRPr lang="nb-NO"/>
        </a:p>
      </dgm:t>
    </dgm:pt>
    <dgm:pt modelId="{4BC1A9C0-3D9D-49AF-BF95-3AE3432C6DF7}">
      <dgm:prSet custT="1"/>
      <dgm:spPr/>
      <dgm:t>
        <a:bodyPr/>
        <a:lstStyle/>
        <a:p>
          <a:r>
            <a:rPr lang="nb-NO" sz="1000"/>
            <a:t>Interne tiltak innen fakturahåndtering (</a:t>
          </a:r>
          <a:r>
            <a:rPr lang="nb-NO" sz="1000" err="1"/>
            <a:t>øk.avd</a:t>
          </a:r>
          <a:r>
            <a:rPr lang="nb-NO" sz="800"/>
            <a:t>)</a:t>
          </a:r>
        </a:p>
      </dgm:t>
    </dgm:pt>
    <dgm:pt modelId="{0A37E6FB-17EE-4090-BD9F-83CD4E433216}" type="sibTrans" cxnId="{A4E94B29-49AE-4D7A-AF9B-F1D6045673A3}">
      <dgm:prSet/>
      <dgm:spPr/>
      <dgm:t>
        <a:bodyPr/>
        <a:lstStyle/>
        <a:p>
          <a:endParaRPr lang="nb-NO"/>
        </a:p>
      </dgm:t>
    </dgm:pt>
    <dgm:pt modelId="{2F4A0AC2-03CA-4558-8E7C-8910894D150F}" type="parTrans" cxnId="{A4E94B29-49AE-4D7A-AF9B-F1D6045673A3}">
      <dgm:prSet/>
      <dgm:spPr/>
      <dgm:t>
        <a:bodyPr/>
        <a:lstStyle/>
        <a:p>
          <a:endParaRPr lang="nb-NO"/>
        </a:p>
      </dgm:t>
    </dgm:pt>
    <dgm:pt modelId="{E0862E90-1918-459A-BF6D-2B212A6EC176}">
      <dgm:prSet custT="1"/>
      <dgm:spPr/>
      <dgm:t>
        <a:bodyPr/>
        <a:lstStyle/>
        <a:p>
          <a:r>
            <a:rPr lang="nb-NO" sz="1000"/>
            <a:t>Plankjøp endret til Innkjøpsplan</a:t>
          </a:r>
        </a:p>
      </dgm:t>
    </dgm:pt>
    <dgm:pt modelId="{88C7C2D9-3A41-4A09-A9B7-FCFA3AE681CC}" type="sibTrans" cxnId="{1EBEBEE4-8714-4985-8DF3-640E38D7EDBE}">
      <dgm:prSet/>
      <dgm:spPr/>
      <dgm:t>
        <a:bodyPr/>
        <a:lstStyle/>
        <a:p>
          <a:endParaRPr lang="nb-NO"/>
        </a:p>
      </dgm:t>
    </dgm:pt>
    <dgm:pt modelId="{5CBC41DA-81ED-4E86-9F5A-4786F5E9FC42}" type="parTrans" cxnId="{1EBEBEE4-8714-4985-8DF3-640E38D7EDBE}">
      <dgm:prSet/>
      <dgm:spPr/>
      <dgm:t>
        <a:bodyPr/>
        <a:lstStyle/>
        <a:p>
          <a:endParaRPr lang="nb-NO"/>
        </a:p>
      </dgm:t>
    </dgm:pt>
    <dgm:pt modelId="{63584AD6-DFCC-4A46-A12E-7B15DA54DF10}">
      <dgm:prSet custT="1"/>
      <dgm:spPr/>
      <dgm:t>
        <a:bodyPr/>
        <a:lstStyle/>
        <a:p>
          <a:r>
            <a:rPr lang="nb-NO" sz="1000"/>
            <a:t>Default-adresse </a:t>
          </a:r>
          <a:r>
            <a:rPr lang="nb-NO" sz="1000">
              <a:latin typeface="Arial" panose="020B0604020202020204"/>
            </a:rPr>
            <a:t>rettet</a:t>
          </a:r>
          <a:endParaRPr lang="nb-NO" sz="1000"/>
        </a:p>
      </dgm:t>
    </dgm:pt>
    <dgm:pt modelId="{7042E6E0-B507-4474-ADED-B1B22AE9D6DD}" type="sibTrans" cxnId="{01398269-9648-4069-8377-6704B0CB75F1}">
      <dgm:prSet/>
      <dgm:spPr/>
      <dgm:t>
        <a:bodyPr/>
        <a:lstStyle/>
        <a:p>
          <a:endParaRPr lang="nb-NO"/>
        </a:p>
      </dgm:t>
    </dgm:pt>
    <dgm:pt modelId="{A37DF8B8-3231-443E-B13F-6FC38E900025}" type="parTrans" cxnId="{01398269-9648-4069-8377-6704B0CB75F1}">
      <dgm:prSet/>
      <dgm:spPr/>
      <dgm:t>
        <a:bodyPr/>
        <a:lstStyle/>
        <a:p>
          <a:endParaRPr lang="nb-NO"/>
        </a:p>
      </dgm:t>
    </dgm:pt>
    <dgm:pt modelId="{110E180D-154A-4074-B528-37004FB5B9FD}" type="pres">
      <dgm:prSet presAssocID="{847637A8-3825-49EC-8AD7-26DD7BAE0F81}" presName="Name0" presStyleCnt="0">
        <dgm:presLayoutVars>
          <dgm:dir/>
          <dgm:animLvl val="lvl"/>
          <dgm:resizeHandles val="exact"/>
        </dgm:presLayoutVars>
      </dgm:prSet>
      <dgm:spPr/>
    </dgm:pt>
    <dgm:pt modelId="{F143B8BD-C2B9-4151-B334-1A55928F3880}" type="pres">
      <dgm:prSet presAssocID="{F4CB218E-B861-4849-9873-25B6F718CFA4}" presName="linNode" presStyleCnt="0"/>
      <dgm:spPr/>
    </dgm:pt>
    <dgm:pt modelId="{77B09FBE-5795-42A5-810B-AA113C376187}" type="pres">
      <dgm:prSet presAssocID="{F4CB218E-B861-4849-9873-25B6F718CFA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C72BB0E-47B7-4431-88E4-FA22D4B2A47C}" type="pres">
      <dgm:prSet presAssocID="{F4CB218E-B861-4849-9873-25B6F718CFA4}" presName="descendantText" presStyleLbl="alignAccFollowNode1" presStyleIdx="0" presStyleCnt="4" custLinFactNeighborX="0">
        <dgm:presLayoutVars>
          <dgm:bulletEnabled val="1"/>
        </dgm:presLayoutVars>
      </dgm:prSet>
      <dgm:spPr/>
    </dgm:pt>
    <dgm:pt modelId="{AC403789-9D03-4CBA-BF72-FECB831D74C3}" type="pres">
      <dgm:prSet presAssocID="{27F4F481-FA25-47FE-908E-A1398A400967}" presName="sp" presStyleCnt="0"/>
      <dgm:spPr/>
    </dgm:pt>
    <dgm:pt modelId="{58086774-50BD-49A8-BA7F-79C6F8FBAD0B}" type="pres">
      <dgm:prSet presAssocID="{056E7BE3-0C9D-453F-98BC-A186AE7B0120}" presName="linNode" presStyleCnt="0"/>
      <dgm:spPr/>
    </dgm:pt>
    <dgm:pt modelId="{B6F02045-840B-4462-AABD-1F6A30175678}" type="pres">
      <dgm:prSet presAssocID="{056E7BE3-0C9D-453F-98BC-A186AE7B01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02C3888-2D38-436A-9CBA-FF811E027D22}" type="pres">
      <dgm:prSet presAssocID="{056E7BE3-0C9D-453F-98BC-A186AE7B0120}" presName="descendantText" presStyleLbl="alignAccFollowNode1" presStyleIdx="1" presStyleCnt="4">
        <dgm:presLayoutVars>
          <dgm:bulletEnabled val="1"/>
        </dgm:presLayoutVars>
      </dgm:prSet>
      <dgm:spPr/>
    </dgm:pt>
    <dgm:pt modelId="{E70D89E7-FE6F-45DE-B125-2B2062B122AA}" type="pres">
      <dgm:prSet presAssocID="{ECFBD884-6E0A-43F4-A7BD-B96103BAFB18}" presName="sp" presStyleCnt="0"/>
      <dgm:spPr/>
    </dgm:pt>
    <dgm:pt modelId="{CC477510-C794-4B95-95F3-E6F1C37C6FA9}" type="pres">
      <dgm:prSet presAssocID="{179F40C0-3E1F-4EFA-A640-C262D2496336}" presName="linNode" presStyleCnt="0"/>
      <dgm:spPr/>
    </dgm:pt>
    <dgm:pt modelId="{F583C01C-216B-427C-82CC-8C3FE2A7C923}" type="pres">
      <dgm:prSet presAssocID="{179F40C0-3E1F-4EFA-A640-C262D249633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9AA6082-FC08-45BC-A93D-200EFA84D646}" type="pres">
      <dgm:prSet presAssocID="{179F40C0-3E1F-4EFA-A640-C262D2496336}" presName="descendantText" presStyleLbl="alignAccFollowNode1" presStyleIdx="2" presStyleCnt="4">
        <dgm:presLayoutVars>
          <dgm:bulletEnabled val="1"/>
        </dgm:presLayoutVars>
      </dgm:prSet>
      <dgm:spPr/>
    </dgm:pt>
    <dgm:pt modelId="{045547C0-E20E-47EF-85B7-1510A131D6F9}" type="pres">
      <dgm:prSet presAssocID="{630D21F4-25CA-4508-9DE9-18A79F0178DF}" presName="sp" presStyleCnt="0"/>
      <dgm:spPr/>
    </dgm:pt>
    <dgm:pt modelId="{40651C2C-876A-4579-AB34-D1163E0383CC}" type="pres">
      <dgm:prSet presAssocID="{54D3E18A-EFD5-4425-A8F1-19EF9BB18E4E}" presName="linNode" presStyleCnt="0"/>
      <dgm:spPr/>
    </dgm:pt>
    <dgm:pt modelId="{78C67EBC-83B7-4C42-B66B-75BF7B7F8CF6}" type="pres">
      <dgm:prSet presAssocID="{54D3E18A-EFD5-4425-A8F1-19EF9BB18E4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C96C39C-0940-49B2-9E42-0D6F9F3B62BC}" type="pres">
      <dgm:prSet presAssocID="{54D3E18A-EFD5-4425-A8F1-19EF9BB18E4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EEE6C812-256D-4101-8DF2-CBF50E969D24}" srcId="{847637A8-3825-49EC-8AD7-26DD7BAE0F81}" destId="{54D3E18A-EFD5-4425-A8F1-19EF9BB18E4E}" srcOrd="3" destOrd="0" parTransId="{04451276-6A1C-4C2D-ADFB-408855FB2D42}" sibTransId="{551E90A4-7C50-4765-8C56-E1149853AE82}"/>
    <dgm:cxn modelId="{6503F615-E10D-46F5-80D6-5D69F4860791}" srcId="{179F40C0-3E1F-4EFA-A640-C262D2496336}" destId="{DB1B66C5-7AE8-424E-A76E-04DF116E7521}" srcOrd="0" destOrd="0" parTransId="{823FBB0D-C1F5-4E2C-9382-C881A387E725}" sibTransId="{122C0247-3A78-46B1-8D4E-D4E55A489679}"/>
    <dgm:cxn modelId="{6609E616-0252-4BA6-82A1-6F30A640EB5D}" srcId="{077E794E-4398-4F84-9785-F82058D5ACCF}" destId="{F493D8AB-F9A3-4FA5-AB63-AAFC788B5CD3}" srcOrd="0" destOrd="0" parTransId="{E3BE8EC8-7C50-4464-B396-98CF729E6443}" sibTransId="{2AC266AB-69B2-4280-A10A-849CFA1AB621}"/>
    <dgm:cxn modelId="{31F9F624-8B79-4A2D-AAB0-1088CB338099}" type="presOf" srcId="{179F40C0-3E1F-4EFA-A640-C262D2496336}" destId="{F583C01C-216B-427C-82CC-8C3FE2A7C923}" srcOrd="0" destOrd="0" presId="urn:microsoft.com/office/officeart/2005/8/layout/vList5"/>
    <dgm:cxn modelId="{72004E28-0431-4226-AB60-E5194727AC35}" type="presOf" srcId="{E0862E90-1918-459A-BF6D-2B212A6EC176}" destId="{FC96C39C-0940-49B2-9E42-0D6F9F3B62BC}" srcOrd="0" destOrd="2" presId="urn:microsoft.com/office/officeart/2005/8/layout/vList5"/>
    <dgm:cxn modelId="{A4E94B29-49AE-4D7A-AF9B-F1D6045673A3}" srcId="{077E794E-4398-4F84-9785-F82058D5ACCF}" destId="{4BC1A9C0-3D9D-49AF-BF95-3AE3432C6DF7}" srcOrd="3" destOrd="0" parTransId="{2F4A0AC2-03CA-4558-8E7C-8910894D150F}" sibTransId="{0A37E6FB-17EE-4090-BD9F-83CD4E433216}"/>
    <dgm:cxn modelId="{B632212B-DE3B-4D6F-A239-3A6BAD131AFD}" srcId="{54D3E18A-EFD5-4425-A8F1-19EF9BB18E4E}" destId="{077E794E-4398-4F84-9785-F82058D5ACCF}" srcOrd="0" destOrd="0" parTransId="{FD6D0A85-1CC5-4E23-A46D-8CBEA85B5BD8}" sibTransId="{E7061DC7-A62F-4921-8C98-74FF17E7540A}"/>
    <dgm:cxn modelId="{E17D6047-B8F9-48BC-B323-9C561825B492}" type="presOf" srcId="{F493D8AB-F9A3-4FA5-AB63-AAFC788B5CD3}" destId="{FC96C39C-0940-49B2-9E42-0D6F9F3B62BC}" srcOrd="0" destOrd="1" presId="urn:microsoft.com/office/officeart/2005/8/layout/vList5"/>
    <dgm:cxn modelId="{F13EEC67-5A4E-49BD-B442-FAC27358CA11}" srcId="{F4CB218E-B861-4849-9873-25B6F718CFA4}" destId="{1F3D0CFB-001E-42A6-8895-6D247266079B}" srcOrd="0" destOrd="0" parTransId="{B616B6A0-7A0A-41DF-87AE-E16342479C51}" sibTransId="{45BA1B91-A424-44F5-B316-BA956185FBA0}"/>
    <dgm:cxn modelId="{01398269-9648-4069-8377-6704B0CB75F1}" srcId="{077E794E-4398-4F84-9785-F82058D5ACCF}" destId="{63584AD6-DFCC-4A46-A12E-7B15DA54DF10}" srcOrd="2" destOrd="0" parTransId="{A37DF8B8-3231-443E-B13F-6FC38E900025}" sibTransId="{7042E6E0-B507-4474-ADED-B1B22AE9D6DD}"/>
    <dgm:cxn modelId="{B5062E6C-7C58-499F-8FBE-D6C0FDE71DAC}" srcId="{847637A8-3825-49EC-8AD7-26DD7BAE0F81}" destId="{179F40C0-3E1F-4EFA-A640-C262D2496336}" srcOrd="2" destOrd="0" parTransId="{F20E3FDE-8613-4385-8F6E-EEAF82EC8A47}" sibTransId="{630D21F4-25CA-4508-9DE9-18A79F0178DF}"/>
    <dgm:cxn modelId="{D654944F-191C-4F79-853F-5D77393491D5}" type="presOf" srcId="{63584AD6-DFCC-4A46-A12E-7B15DA54DF10}" destId="{FC96C39C-0940-49B2-9E42-0D6F9F3B62BC}" srcOrd="0" destOrd="3" presId="urn:microsoft.com/office/officeart/2005/8/layout/vList5"/>
    <dgm:cxn modelId="{5F18D256-7C3B-4844-9C05-B55D496A0F8D}" type="presOf" srcId="{4BC1A9C0-3D9D-49AF-BF95-3AE3432C6DF7}" destId="{FC96C39C-0940-49B2-9E42-0D6F9F3B62BC}" srcOrd="0" destOrd="4" presId="urn:microsoft.com/office/officeart/2005/8/layout/vList5"/>
    <dgm:cxn modelId="{8509747A-8201-48C1-BA3C-C66B887A762D}" type="presOf" srcId="{54D3E18A-EFD5-4425-A8F1-19EF9BB18E4E}" destId="{78C67EBC-83B7-4C42-B66B-75BF7B7F8CF6}" srcOrd="0" destOrd="0" presId="urn:microsoft.com/office/officeart/2005/8/layout/vList5"/>
    <dgm:cxn modelId="{EC05E75A-110E-48AD-B33D-F47B911DBFC9}" type="presOf" srcId="{5DECCA4B-DA10-4D39-838C-8F4099406B38}" destId="{702C3888-2D38-436A-9CBA-FF811E027D22}" srcOrd="0" destOrd="0" presId="urn:microsoft.com/office/officeart/2005/8/layout/vList5"/>
    <dgm:cxn modelId="{03C1B68B-9AD7-4089-B3C5-32B0BB876CAE}" type="presOf" srcId="{056E7BE3-0C9D-453F-98BC-A186AE7B0120}" destId="{B6F02045-840B-4462-AABD-1F6A30175678}" srcOrd="0" destOrd="0" presId="urn:microsoft.com/office/officeart/2005/8/layout/vList5"/>
    <dgm:cxn modelId="{4773DC8F-DDAB-4DFE-BDF7-1C085D337B80}" type="presOf" srcId="{1F3D0CFB-001E-42A6-8895-6D247266079B}" destId="{EC72BB0E-47B7-4431-88E4-FA22D4B2A47C}" srcOrd="0" destOrd="0" presId="urn:microsoft.com/office/officeart/2005/8/layout/vList5"/>
    <dgm:cxn modelId="{8ADEA693-87BA-4735-90AE-4F8748B41971}" type="presOf" srcId="{847637A8-3825-49EC-8AD7-26DD7BAE0F81}" destId="{110E180D-154A-4074-B528-37004FB5B9FD}" srcOrd="0" destOrd="0" presId="urn:microsoft.com/office/officeart/2005/8/layout/vList5"/>
    <dgm:cxn modelId="{436C78BE-D48F-494C-8405-2B96D22449E5}" srcId="{056E7BE3-0C9D-453F-98BC-A186AE7B0120}" destId="{5DECCA4B-DA10-4D39-838C-8F4099406B38}" srcOrd="0" destOrd="0" parTransId="{7094B648-1B91-456E-8965-E9F3096CE261}" sibTransId="{9CA9448F-A704-45C3-B83D-7AA963203B7A}"/>
    <dgm:cxn modelId="{8D357CCD-9219-4EA8-9861-026EDB6E7D2F}" srcId="{847637A8-3825-49EC-8AD7-26DD7BAE0F81}" destId="{056E7BE3-0C9D-453F-98BC-A186AE7B0120}" srcOrd="1" destOrd="0" parTransId="{1B953B1B-DA64-4333-926B-FF265C6ED99C}" sibTransId="{ECFBD884-6E0A-43F4-A7BD-B96103BAFB18}"/>
    <dgm:cxn modelId="{D9DF0CD8-FA25-4346-8E3F-EA9ED1CDE6E4}" type="presOf" srcId="{F4CB218E-B861-4849-9873-25B6F718CFA4}" destId="{77B09FBE-5795-42A5-810B-AA113C376187}" srcOrd="0" destOrd="0" presId="urn:microsoft.com/office/officeart/2005/8/layout/vList5"/>
    <dgm:cxn modelId="{09FE9FDD-4D08-4432-BF09-4F7ED3BCCE54}" type="presOf" srcId="{DB1B66C5-7AE8-424E-A76E-04DF116E7521}" destId="{89AA6082-FC08-45BC-A93D-200EFA84D646}" srcOrd="0" destOrd="0" presId="urn:microsoft.com/office/officeart/2005/8/layout/vList5"/>
    <dgm:cxn modelId="{1EBEBEE4-8714-4985-8DF3-640E38D7EDBE}" srcId="{077E794E-4398-4F84-9785-F82058D5ACCF}" destId="{E0862E90-1918-459A-BF6D-2B212A6EC176}" srcOrd="1" destOrd="0" parTransId="{5CBC41DA-81ED-4E86-9F5A-4786F5E9FC42}" sibTransId="{88C7C2D9-3A41-4A09-A9B7-FCFA3AE681CC}"/>
    <dgm:cxn modelId="{A10FF6F4-3BB2-4B7B-8A07-8707453FE6A0}" srcId="{847637A8-3825-49EC-8AD7-26DD7BAE0F81}" destId="{F4CB218E-B861-4849-9873-25B6F718CFA4}" srcOrd="0" destOrd="0" parTransId="{C78C846C-D6E6-4804-B51E-CD96AF38DD5D}" sibTransId="{27F4F481-FA25-47FE-908E-A1398A400967}"/>
    <dgm:cxn modelId="{012D3FFC-9B9A-4FD8-A9F8-CD97158F4B75}" type="presOf" srcId="{077E794E-4398-4F84-9785-F82058D5ACCF}" destId="{FC96C39C-0940-49B2-9E42-0D6F9F3B62BC}" srcOrd="0" destOrd="0" presId="urn:microsoft.com/office/officeart/2005/8/layout/vList5"/>
    <dgm:cxn modelId="{2A4609DA-DA9E-4720-B0F1-5CE597D95AD8}" type="presParOf" srcId="{110E180D-154A-4074-B528-37004FB5B9FD}" destId="{F143B8BD-C2B9-4151-B334-1A55928F3880}" srcOrd="0" destOrd="0" presId="urn:microsoft.com/office/officeart/2005/8/layout/vList5"/>
    <dgm:cxn modelId="{5F869C1B-4D70-477F-9FAA-9EFD64BCB61B}" type="presParOf" srcId="{F143B8BD-C2B9-4151-B334-1A55928F3880}" destId="{77B09FBE-5795-42A5-810B-AA113C376187}" srcOrd="0" destOrd="0" presId="urn:microsoft.com/office/officeart/2005/8/layout/vList5"/>
    <dgm:cxn modelId="{EB023B93-7D74-4097-BCAF-42068466E1F9}" type="presParOf" srcId="{F143B8BD-C2B9-4151-B334-1A55928F3880}" destId="{EC72BB0E-47B7-4431-88E4-FA22D4B2A47C}" srcOrd="1" destOrd="0" presId="urn:microsoft.com/office/officeart/2005/8/layout/vList5"/>
    <dgm:cxn modelId="{3CE48C58-0F5D-4E1A-B519-2BD958877703}" type="presParOf" srcId="{110E180D-154A-4074-B528-37004FB5B9FD}" destId="{AC403789-9D03-4CBA-BF72-FECB831D74C3}" srcOrd="1" destOrd="0" presId="urn:microsoft.com/office/officeart/2005/8/layout/vList5"/>
    <dgm:cxn modelId="{C05CCDD6-484A-4356-A7CB-F39BA3BE03ED}" type="presParOf" srcId="{110E180D-154A-4074-B528-37004FB5B9FD}" destId="{58086774-50BD-49A8-BA7F-79C6F8FBAD0B}" srcOrd="2" destOrd="0" presId="urn:microsoft.com/office/officeart/2005/8/layout/vList5"/>
    <dgm:cxn modelId="{F8E84FF1-1775-4AB2-BA06-03D68D0859E9}" type="presParOf" srcId="{58086774-50BD-49A8-BA7F-79C6F8FBAD0B}" destId="{B6F02045-840B-4462-AABD-1F6A30175678}" srcOrd="0" destOrd="0" presId="urn:microsoft.com/office/officeart/2005/8/layout/vList5"/>
    <dgm:cxn modelId="{43C332BB-0737-45CB-8135-0BCE08AF97D9}" type="presParOf" srcId="{58086774-50BD-49A8-BA7F-79C6F8FBAD0B}" destId="{702C3888-2D38-436A-9CBA-FF811E027D22}" srcOrd="1" destOrd="0" presId="urn:microsoft.com/office/officeart/2005/8/layout/vList5"/>
    <dgm:cxn modelId="{C31CD6F2-4CD7-4969-B7D2-2ABA94E46B61}" type="presParOf" srcId="{110E180D-154A-4074-B528-37004FB5B9FD}" destId="{E70D89E7-FE6F-45DE-B125-2B2062B122AA}" srcOrd="3" destOrd="0" presId="urn:microsoft.com/office/officeart/2005/8/layout/vList5"/>
    <dgm:cxn modelId="{6A92ED60-613B-4F5F-A500-9C7A90FFA69D}" type="presParOf" srcId="{110E180D-154A-4074-B528-37004FB5B9FD}" destId="{CC477510-C794-4B95-95F3-E6F1C37C6FA9}" srcOrd="4" destOrd="0" presId="urn:microsoft.com/office/officeart/2005/8/layout/vList5"/>
    <dgm:cxn modelId="{BE9DF7BF-91B7-4E9A-9D98-249C6C35D006}" type="presParOf" srcId="{CC477510-C794-4B95-95F3-E6F1C37C6FA9}" destId="{F583C01C-216B-427C-82CC-8C3FE2A7C923}" srcOrd="0" destOrd="0" presId="urn:microsoft.com/office/officeart/2005/8/layout/vList5"/>
    <dgm:cxn modelId="{D157CFF7-BCC6-4CF9-A912-02B760AAB054}" type="presParOf" srcId="{CC477510-C794-4B95-95F3-E6F1C37C6FA9}" destId="{89AA6082-FC08-45BC-A93D-200EFA84D646}" srcOrd="1" destOrd="0" presId="urn:microsoft.com/office/officeart/2005/8/layout/vList5"/>
    <dgm:cxn modelId="{AEA430CF-6614-4EB1-B0E5-E464A52B303F}" type="presParOf" srcId="{110E180D-154A-4074-B528-37004FB5B9FD}" destId="{045547C0-E20E-47EF-85B7-1510A131D6F9}" srcOrd="5" destOrd="0" presId="urn:microsoft.com/office/officeart/2005/8/layout/vList5"/>
    <dgm:cxn modelId="{FE28BC53-CD97-4AF7-AAF0-A100D3BFF719}" type="presParOf" srcId="{110E180D-154A-4074-B528-37004FB5B9FD}" destId="{40651C2C-876A-4579-AB34-D1163E0383CC}" srcOrd="6" destOrd="0" presId="urn:microsoft.com/office/officeart/2005/8/layout/vList5"/>
    <dgm:cxn modelId="{79C78704-2D6D-43AC-B6F5-BF56AA6CE9F9}" type="presParOf" srcId="{40651C2C-876A-4579-AB34-D1163E0383CC}" destId="{78C67EBC-83B7-4C42-B66B-75BF7B7F8CF6}" srcOrd="0" destOrd="0" presId="urn:microsoft.com/office/officeart/2005/8/layout/vList5"/>
    <dgm:cxn modelId="{1942C320-58DA-4842-9410-EB751E4C8ED1}" type="presParOf" srcId="{40651C2C-876A-4579-AB34-D1163E0383CC}" destId="{FC96C39C-0940-49B2-9E42-0D6F9F3B62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5433A9-4507-4DFE-B9D5-7050B2A6E8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A41CA0C-0AEB-43E3-8B24-B2B60D03B3DC}">
      <dgm:prSet/>
      <dgm:spPr/>
      <dgm:t>
        <a:bodyPr/>
        <a:lstStyle/>
        <a:p>
          <a:r>
            <a:rPr lang="nb-NO"/>
            <a:t>Lokale fagnettverk på egen enhet med mulighet for erfaringsutveksling</a:t>
          </a:r>
        </a:p>
      </dgm:t>
    </dgm:pt>
    <dgm:pt modelId="{9200A50D-530F-45F0-858C-69AA0B4F4C6C}" type="parTrans" cxnId="{EF5DCB51-2181-4866-B360-83C7F6A721A9}">
      <dgm:prSet/>
      <dgm:spPr/>
      <dgm:t>
        <a:bodyPr/>
        <a:lstStyle/>
        <a:p>
          <a:endParaRPr lang="nb-NO"/>
        </a:p>
      </dgm:t>
    </dgm:pt>
    <dgm:pt modelId="{97993512-92BF-4F73-B684-083453A0DE3B}" type="sibTrans" cxnId="{EF5DCB51-2181-4866-B360-83C7F6A721A9}">
      <dgm:prSet/>
      <dgm:spPr/>
      <dgm:t>
        <a:bodyPr/>
        <a:lstStyle/>
        <a:p>
          <a:endParaRPr lang="nb-NO"/>
        </a:p>
      </dgm:t>
    </dgm:pt>
    <dgm:pt modelId="{8FB6B98C-0918-4FAC-BD2F-3EAD8DE36FD5}">
      <dgm:prSet custT="1"/>
      <dgm:spPr/>
      <dgm:t>
        <a:bodyPr/>
        <a:lstStyle/>
        <a:p>
          <a:r>
            <a:rPr lang="nb-NO" sz="1600"/>
            <a:t>Forslag til tiltak</a:t>
          </a:r>
        </a:p>
      </dgm:t>
    </dgm:pt>
    <dgm:pt modelId="{494DE240-0E82-4877-B671-59A0029FA0F9}" type="parTrans" cxnId="{3A493D7A-406B-40D7-B949-B32E6F21BDC8}">
      <dgm:prSet/>
      <dgm:spPr/>
      <dgm:t>
        <a:bodyPr/>
        <a:lstStyle/>
        <a:p>
          <a:endParaRPr lang="nb-NO"/>
        </a:p>
      </dgm:t>
    </dgm:pt>
    <dgm:pt modelId="{64F08205-1368-470F-BC42-C49A7662A062}" type="sibTrans" cxnId="{3A493D7A-406B-40D7-B949-B32E6F21BDC8}">
      <dgm:prSet/>
      <dgm:spPr/>
      <dgm:t>
        <a:bodyPr/>
        <a:lstStyle/>
        <a:p>
          <a:endParaRPr lang="nb-NO"/>
        </a:p>
      </dgm:t>
    </dgm:pt>
    <dgm:pt modelId="{A64CC053-4934-4580-BD16-07B0489F87A7}">
      <dgm:prSet/>
      <dgm:spPr/>
      <dgm:t>
        <a:bodyPr/>
        <a:lstStyle/>
        <a:p>
          <a:r>
            <a:rPr lang="nb-NO"/>
            <a:t>Vurdere organisering og antall i ulike roller</a:t>
          </a:r>
        </a:p>
      </dgm:t>
    </dgm:pt>
    <dgm:pt modelId="{AF8418C7-E0D3-4286-9F7D-72F28E99B316}" type="parTrans" cxnId="{BCCE57AA-1D1D-43C1-9F50-A2BEE5AE15E7}">
      <dgm:prSet/>
      <dgm:spPr/>
      <dgm:t>
        <a:bodyPr/>
        <a:lstStyle/>
        <a:p>
          <a:endParaRPr lang="nb-NO"/>
        </a:p>
      </dgm:t>
    </dgm:pt>
    <dgm:pt modelId="{483997D0-BF8F-46F5-BD07-7CF239F41CE2}" type="sibTrans" cxnId="{BCCE57AA-1D1D-43C1-9F50-A2BEE5AE15E7}">
      <dgm:prSet/>
      <dgm:spPr/>
      <dgm:t>
        <a:bodyPr/>
        <a:lstStyle/>
        <a:p>
          <a:endParaRPr lang="nb-NO"/>
        </a:p>
      </dgm:t>
    </dgm:pt>
    <dgm:pt modelId="{9765184F-F240-440C-881A-6697A32C19E6}">
      <dgm:prSet/>
      <dgm:spPr/>
      <dgm:t>
        <a:bodyPr/>
        <a:lstStyle/>
        <a:p>
          <a:r>
            <a:rPr lang="nb-NO"/>
            <a:t>Lokal brukerstøtte, prosessrådgiver tar med problemstillinger til prosessteam</a:t>
          </a:r>
        </a:p>
      </dgm:t>
    </dgm:pt>
    <dgm:pt modelId="{1BA0EF68-AE38-443A-90E2-50F9C3583C2E}" type="parTrans" cxnId="{05B133F9-6189-4463-A3E0-744DD5A763A0}">
      <dgm:prSet/>
      <dgm:spPr/>
      <dgm:t>
        <a:bodyPr/>
        <a:lstStyle/>
        <a:p>
          <a:endParaRPr lang="nb-NO"/>
        </a:p>
      </dgm:t>
    </dgm:pt>
    <dgm:pt modelId="{B3FE59B5-0BE8-4B8F-B429-11331727E93A}" type="sibTrans" cxnId="{05B133F9-6189-4463-A3E0-744DD5A763A0}">
      <dgm:prSet/>
      <dgm:spPr/>
      <dgm:t>
        <a:bodyPr/>
        <a:lstStyle/>
        <a:p>
          <a:endParaRPr lang="nb-NO"/>
        </a:p>
      </dgm:t>
    </dgm:pt>
    <dgm:pt modelId="{EA6A9A2F-0D22-453B-B1D2-16A3A61A5612}">
      <dgm:prSet/>
      <dgm:spPr/>
      <dgm:t>
        <a:bodyPr/>
        <a:lstStyle/>
        <a:p>
          <a:r>
            <a:rPr lang="nb-NO" b="1"/>
            <a:t>Kurs som ligger på Innsida for de ulike rollene:</a:t>
          </a:r>
        </a:p>
      </dgm:t>
    </dgm:pt>
    <dgm:pt modelId="{F0384D43-2700-43AF-83D6-A6DBF36766A2}" type="parTrans" cxnId="{3107CEFD-33C6-4AFE-8372-7E23A77CBD56}">
      <dgm:prSet/>
      <dgm:spPr/>
      <dgm:t>
        <a:bodyPr/>
        <a:lstStyle/>
        <a:p>
          <a:endParaRPr lang="nb-NO"/>
        </a:p>
      </dgm:t>
    </dgm:pt>
    <dgm:pt modelId="{3464C94F-BB36-4FDF-8775-E7CBFBC97ED4}" type="sibTrans" cxnId="{3107CEFD-33C6-4AFE-8372-7E23A77CBD56}">
      <dgm:prSet/>
      <dgm:spPr/>
      <dgm:t>
        <a:bodyPr/>
        <a:lstStyle/>
        <a:p>
          <a:endParaRPr lang="nb-NO"/>
        </a:p>
      </dgm:t>
    </dgm:pt>
    <dgm:pt modelId="{1BA66C7E-22A4-472E-931B-EB1774E9A8F9}">
      <dgm:prSet/>
      <dgm:spPr/>
      <dgm:t>
        <a:bodyPr/>
        <a:lstStyle/>
        <a:p>
          <a:r>
            <a:rPr lang="nb-NO"/>
            <a:t>Videokurs for økonomimodell</a:t>
          </a:r>
        </a:p>
      </dgm:t>
    </dgm:pt>
    <dgm:pt modelId="{7978A2F1-3F4D-419C-8FA0-5B49FA2AAACA}" type="parTrans" cxnId="{FA58F990-E4CD-4533-AE29-7BD005410D47}">
      <dgm:prSet/>
      <dgm:spPr/>
      <dgm:t>
        <a:bodyPr/>
        <a:lstStyle/>
        <a:p>
          <a:endParaRPr lang="nb-NO"/>
        </a:p>
      </dgm:t>
    </dgm:pt>
    <dgm:pt modelId="{04CE8310-963F-4CCB-8B56-F9AFFF371114}" type="sibTrans" cxnId="{FA58F990-E4CD-4533-AE29-7BD005410D47}">
      <dgm:prSet/>
      <dgm:spPr/>
      <dgm:t>
        <a:bodyPr/>
        <a:lstStyle/>
        <a:p>
          <a:endParaRPr lang="nb-NO"/>
        </a:p>
      </dgm:t>
    </dgm:pt>
    <dgm:pt modelId="{BB9034B0-7F0C-4C73-AE6A-274812F1DB1A}">
      <dgm:prSet/>
      <dgm:spPr/>
      <dgm:t>
        <a:bodyPr/>
        <a:lstStyle/>
        <a:p>
          <a:r>
            <a:rPr lang="nb-NO"/>
            <a:t>Videokurs for fagrekvirenter </a:t>
          </a:r>
        </a:p>
      </dgm:t>
    </dgm:pt>
    <dgm:pt modelId="{A2B9C277-E4EA-464F-8241-A85A5F5DEFC4}" type="parTrans" cxnId="{6645D3DC-7CF2-43C3-B857-DE73E51C2E96}">
      <dgm:prSet/>
      <dgm:spPr/>
      <dgm:t>
        <a:bodyPr/>
        <a:lstStyle/>
        <a:p>
          <a:endParaRPr lang="nb-NO"/>
        </a:p>
      </dgm:t>
    </dgm:pt>
    <dgm:pt modelId="{DF079882-35BF-455F-BE56-0C008531EEFE}" type="sibTrans" cxnId="{6645D3DC-7CF2-43C3-B857-DE73E51C2E96}">
      <dgm:prSet/>
      <dgm:spPr/>
      <dgm:t>
        <a:bodyPr/>
        <a:lstStyle/>
        <a:p>
          <a:endParaRPr lang="nb-NO"/>
        </a:p>
      </dgm:t>
    </dgm:pt>
    <dgm:pt modelId="{AC22EF9C-29B6-4CD7-9829-586B36DDAAD0}">
      <dgm:prSet/>
      <dgm:spPr/>
      <dgm:t>
        <a:bodyPr/>
        <a:lstStyle/>
        <a:p>
          <a:r>
            <a:rPr lang="nb-NO"/>
            <a:t>BOTT samarbeidet e-læringskurs for rolle, rutinebeskrivelser, beskrivelse av prosesser</a:t>
          </a:r>
        </a:p>
      </dgm:t>
    </dgm:pt>
    <dgm:pt modelId="{F7091914-6AA6-4C30-BBCB-FEF0DAA0FBB3}" type="parTrans" cxnId="{C1574E6C-2EE0-4FBB-858A-F2B55D3016A1}">
      <dgm:prSet/>
      <dgm:spPr/>
      <dgm:t>
        <a:bodyPr/>
        <a:lstStyle/>
        <a:p>
          <a:endParaRPr lang="nb-NO"/>
        </a:p>
      </dgm:t>
    </dgm:pt>
    <dgm:pt modelId="{31BFAD8B-B09C-4D34-BA52-68BEB1D940E2}" type="sibTrans" cxnId="{C1574E6C-2EE0-4FBB-858A-F2B55D3016A1}">
      <dgm:prSet/>
      <dgm:spPr/>
      <dgm:t>
        <a:bodyPr/>
        <a:lstStyle/>
        <a:p>
          <a:endParaRPr lang="nb-NO"/>
        </a:p>
      </dgm:t>
    </dgm:pt>
    <dgm:pt modelId="{CB22FF6C-8B96-4219-A441-C8422AFFA645}">
      <dgm:prSet/>
      <dgm:spPr/>
      <dgm:t>
        <a:bodyPr/>
        <a:lstStyle/>
        <a:p>
          <a:endParaRPr lang="nb-NO"/>
        </a:p>
      </dgm:t>
    </dgm:pt>
    <dgm:pt modelId="{224D46ED-B007-43F1-808B-0EAA1B2D411F}" type="parTrans" cxnId="{27E5590A-CE46-4D76-8CFA-5D096DBDEBA3}">
      <dgm:prSet/>
      <dgm:spPr/>
      <dgm:t>
        <a:bodyPr/>
        <a:lstStyle/>
        <a:p>
          <a:endParaRPr lang="nb-NO"/>
        </a:p>
      </dgm:t>
    </dgm:pt>
    <dgm:pt modelId="{4C183079-4DA6-47F6-AC9A-4614F1EF750A}" type="sibTrans" cxnId="{27E5590A-CE46-4D76-8CFA-5D096DBDEBA3}">
      <dgm:prSet/>
      <dgm:spPr/>
      <dgm:t>
        <a:bodyPr/>
        <a:lstStyle/>
        <a:p>
          <a:endParaRPr lang="nb-NO"/>
        </a:p>
      </dgm:t>
    </dgm:pt>
    <dgm:pt modelId="{1CC72D03-B3C7-4604-9FA1-130F57AC1724}">
      <dgm:prSet/>
      <dgm:spPr/>
      <dgm:t>
        <a:bodyPr/>
        <a:lstStyle/>
        <a:p>
          <a:r>
            <a:rPr lang="nb-NO"/>
            <a:t>DFØ opplæringsvideoer</a:t>
          </a:r>
        </a:p>
      </dgm:t>
    </dgm:pt>
    <dgm:pt modelId="{0D4DF0DE-862C-4325-9333-D54954A86798}" type="parTrans" cxnId="{3FBB6452-DED2-4104-A756-0DC7CD285948}">
      <dgm:prSet/>
      <dgm:spPr/>
      <dgm:t>
        <a:bodyPr/>
        <a:lstStyle/>
        <a:p>
          <a:endParaRPr lang="nb-NO"/>
        </a:p>
      </dgm:t>
    </dgm:pt>
    <dgm:pt modelId="{B4D21E36-A9AC-44F0-8EAE-E132B4F2AD31}" type="sibTrans" cxnId="{3FBB6452-DED2-4104-A756-0DC7CD285948}">
      <dgm:prSet/>
      <dgm:spPr/>
      <dgm:t>
        <a:bodyPr/>
        <a:lstStyle/>
        <a:p>
          <a:endParaRPr lang="nb-NO"/>
        </a:p>
      </dgm:t>
    </dgm:pt>
    <dgm:pt modelId="{41BBB050-8481-4FDF-8DB4-BA84DABE4F29}">
      <dgm:prSet/>
      <dgm:spPr/>
      <dgm:t>
        <a:bodyPr/>
        <a:lstStyle/>
        <a:p>
          <a:r>
            <a:rPr lang="nb-NO" b="1"/>
            <a:t>Lokal organisering:</a:t>
          </a:r>
        </a:p>
      </dgm:t>
    </dgm:pt>
    <dgm:pt modelId="{6C4AA46B-CDCD-4E36-90DF-4B3AD629F930}" type="parTrans" cxnId="{F8FA96DD-5399-41D4-92D6-2FB697360CFE}">
      <dgm:prSet/>
      <dgm:spPr/>
      <dgm:t>
        <a:bodyPr/>
        <a:lstStyle/>
        <a:p>
          <a:endParaRPr lang="nb-NO"/>
        </a:p>
      </dgm:t>
    </dgm:pt>
    <dgm:pt modelId="{24B88590-A32E-4275-BEB9-A0A944F568F8}" type="sibTrans" cxnId="{F8FA96DD-5399-41D4-92D6-2FB697360CFE}">
      <dgm:prSet/>
      <dgm:spPr/>
      <dgm:t>
        <a:bodyPr/>
        <a:lstStyle/>
        <a:p>
          <a:endParaRPr lang="nb-NO"/>
        </a:p>
      </dgm:t>
    </dgm:pt>
    <dgm:pt modelId="{AB23831B-F8E4-4E41-85E2-F3889E495B37}" type="pres">
      <dgm:prSet presAssocID="{EA5433A9-4507-4DFE-B9D5-7050B2A6E813}" presName="Name0" presStyleCnt="0">
        <dgm:presLayoutVars>
          <dgm:dir/>
          <dgm:animLvl val="lvl"/>
          <dgm:resizeHandles val="exact"/>
        </dgm:presLayoutVars>
      </dgm:prSet>
      <dgm:spPr/>
    </dgm:pt>
    <dgm:pt modelId="{E04C446F-A69A-4B17-AA1E-896FA5D9FB3A}" type="pres">
      <dgm:prSet presAssocID="{8FB6B98C-0918-4FAC-BD2F-3EAD8DE36FD5}" presName="linNode" presStyleCnt="0"/>
      <dgm:spPr/>
    </dgm:pt>
    <dgm:pt modelId="{7990E6C3-B74C-403F-B55F-497BC74B359F}" type="pres">
      <dgm:prSet presAssocID="{8FB6B98C-0918-4FAC-BD2F-3EAD8DE36FD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5EE0A1CB-5179-49DA-946E-6EFE2DD651A2}" type="pres">
      <dgm:prSet presAssocID="{8FB6B98C-0918-4FAC-BD2F-3EAD8DE36FD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7E5590A-CE46-4D76-8CFA-5D096DBDEBA3}" srcId="{8FB6B98C-0918-4FAC-BD2F-3EAD8DE36FD5}" destId="{CB22FF6C-8B96-4219-A441-C8422AFFA645}" srcOrd="4" destOrd="0" parTransId="{224D46ED-B007-43F1-808B-0EAA1B2D411F}" sibTransId="{4C183079-4DA6-47F6-AC9A-4614F1EF750A}"/>
    <dgm:cxn modelId="{53F08C1E-8C42-4476-94A0-3EB0CCE63B27}" type="presOf" srcId="{A64CC053-4934-4580-BD16-07B0489F87A7}" destId="{5EE0A1CB-5179-49DA-946E-6EFE2DD651A2}" srcOrd="0" destOrd="2" presId="urn:microsoft.com/office/officeart/2005/8/layout/vList5"/>
    <dgm:cxn modelId="{BA915E2A-102C-4CCC-BFE8-A70C07E1014C}" type="presOf" srcId="{EA5433A9-4507-4DFE-B9D5-7050B2A6E813}" destId="{AB23831B-F8E4-4E41-85E2-F3889E495B37}" srcOrd="0" destOrd="0" presId="urn:microsoft.com/office/officeart/2005/8/layout/vList5"/>
    <dgm:cxn modelId="{C1574E6C-2EE0-4FBB-858A-F2B55D3016A1}" srcId="{8FB6B98C-0918-4FAC-BD2F-3EAD8DE36FD5}" destId="{AC22EF9C-29B6-4CD7-9829-586B36DDAAD0}" srcOrd="8" destOrd="0" parTransId="{F7091914-6AA6-4C30-BBCB-FEF0DAA0FBB3}" sibTransId="{31BFAD8B-B09C-4D34-BA52-68BEB1D940E2}"/>
    <dgm:cxn modelId="{EF5DCB51-2181-4866-B360-83C7F6A721A9}" srcId="{8FB6B98C-0918-4FAC-BD2F-3EAD8DE36FD5}" destId="{CA41CA0C-0AEB-43E3-8B24-B2B60D03B3DC}" srcOrd="1" destOrd="0" parTransId="{9200A50D-530F-45F0-858C-69AA0B4F4C6C}" sibTransId="{97993512-92BF-4F73-B684-083453A0DE3B}"/>
    <dgm:cxn modelId="{3FBB6452-DED2-4104-A756-0DC7CD285948}" srcId="{8FB6B98C-0918-4FAC-BD2F-3EAD8DE36FD5}" destId="{1CC72D03-B3C7-4604-9FA1-130F57AC1724}" srcOrd="9" destOrd="0" parTransId="{0D4DF0DE-862C-4325-9333-D54954A86798}" sibTransId="{B4D21E36-A9AC-44F0-8EAE-E132B4F2AD31}"/>
    <dgm:cxn modelId="{C2FA0077-720F-4F42-B22A-D970C4398BA1}" type="presOf" srcId="{1CC72D03-B3C7-4604-9FA1-130F57AC1724}" destId="{5EE0A1CB-5179-49DA-946E-6EFE2DD651A2}" srcOrd="0" destOrd="9" presId="urn:microsoft.com/office/officeart/2005/8/layout/vList5"/>
    <dgm:cxn modelId="{B8565678-51DD-4801-8686-080E93E7BD44}" type="presOf" srcId="{CA41CA0C-0AEB-43E3-8B24-B2B60D03B3DC}" destId="{5EE0A1CB-5179-49DA-946E-6EFE2DD651A2}" srcOrd="0" destOrd="1" presId="urn:microsoft.com/office/officeart/2005/8/layout/vList5"/>
    <dgm:cxn modelId="{3A493D7A-406B-40D7-B949-B32E6F21BDC8}" srcId="{EA5433A9-4507-4DFE-B9D5-7050B2A6E813}" destId="{8FB6B98C-0918-4FAC-BD2F-3EAD8DE36FD5}" srcOrd="0" destOrd="0" parTransId="{494DE240-0E82-4877-B671-59A0029FA0F9}" sibTransId="{64F08205-1368-470F-BC42-C49A7662A062}"/>
    <dgm:cxn modelId="{148C0A7B-C2DE-4879-B2D5-E51278822A76}" type="presOf" srcId="{9765184F-F240-440C-881A-6697A32C19E6}" destId="{5EE0A1CB-5179-49DA-946E-6EFE2DD651A2}" srcOrd="0" destOrd="3" presId="urn:microsoft.com/office/officeart/2005/8/layout/vList5"/>
    <dgm:cxn modelId="{48906886-7D08-4DD9-AD62-96C31306EAB6}" type="presOf" srcId="{AC22EF9C-29B6-4CD7-9829-586B36DDAAD0}" destId="{5EE0A1CB-5179-49DA-946E-6EFE2DD651A2}" srcOrd="0" destOrd="8" presId="urn:microsoft.com/office/officeart/2005/8/layout/vList5"/>
    <dgm:cxn modelId="{F6D9DA8C-CC3D-4E5B-A10C-D70970606532}" type="presOf" srcId="{41BBB050-8481-4FDF-8DB4-BA84DABE4F29}" destId="{5EE0A1CB-5179-49DA-946E-6EFE2DD651A2}" srcOrd="0" destOrd="0" presId="urn:microsoft.com/office/officeart/2005/8/layout/vList5"/>
    <dgm:cxn modelId="{FA58F990-E4CD-4533-AE29-7BD005410D47}" srcId="{8FB6B98C-0918-4FAC-BD2F-3EAD8DE36FD5}" destId="{1BA66C7E-22A4-472E-931B-EB1774E9A8F9}" srcOrd="6" destOrd="0" parTransId="{7978A2F1-3F4D-419C-8FA0-5B49FA2AAACA}" sibTransId="{04CE8310-963F-4CCB-8B56-F9AFFF371114}"/>
    <dgm:cxn modelId="{471CB991-E8F2-4C63-BECD-6779EBAED1B9}" type="presOf" srcId="{8FB6B98C-0918-4FAC-BD2F-3EAD8DE36FD5}" destId="{7990E6C3-B74C-403F-B55F-497BC74B359F}" srcOrd="0" destOrd="0" presId="urn:microsoft.com/office/officeart/2005/8/layout/vList5"/>
    <dgm:cxn modelId="{BCCE57AA-1D1D-43C1-9F50-A2BEE5AE15E7}" srcId="{8FB6B98C-0918-4FAC-BD2F-3EAD8DE36FD5}" destId="{A64CC053-4934-4580-BD16-07B0489F87A7}" srcOrd="2" destOrd="0" parTransId="{AF8418C7-E0D3-4286-9F7D-72F28E99B316}" sibTransId="{483997D0-BF8F-46F5-BD07-7CF239F41CE2}"/>
    <dgm:cxn modelId="{283FA1AE-05BE-4979-A7C1-8F8A7CF066C9}" type="presOf" srcId="{1BA66C7E-22A4-472E-931B-EB1774E9A8F9}" destId="{5EE0A1CB-5179-49DA-946E-6EFE2DD651A2}" srcOrd="0" destOrd="6" presId="urn:microsoft.com/office/officeart/2005/8/layout/vList5"/>
    <dgm:cxn modelId="{335736C3-087C-45AE-9B90-6306E577640F}" type="presOf" srcId="{BB9034B0-7F0C-4C73-AE6A-274812F1DB1A}" destId="{5EE0A1CB-5179-49DA-946E-6EFE2DD651A2}" srcOrd="0" destOrd="7" presId="urn:microsoft.com/office/officeart/2005/8/layout/vList5"/>
    <dgm:cxn modelId="{2AF044CB-3F05-4DD4-ADC7-E982D183B0E0}" type="presOf" srcId="{CB22FF6C-8B96-4219-A441-C8422AFFA645}" destId="{5EE0A1CB-5179-49DA-946E-6EFE2DD651A2}" srcOrd="0" destOrd="4" presId="urn:microsoft.com/office/officeart/2005/8/layout/vList5"/>
    <dgm:cxn modelId="{6645D3DC-7CF2-43C3-B857-DE73E51C2E96}" srcId="{8FB6B98C-0918-4FAC-BD2F-3EAD8DE36FD5}" destId="{BB9034B0-7F0C-4C73-AE6A-274812F1DB1A}" srcOrd="7" destOrd="0" parTransId="{A2B9C277-E4EA-464F-8241-A85A5F5DEFC4}" sibTransId="{DF079882-35BF-455F-BE56-0C008531EEFE}"/>
    <dgm:cxn modelId="{F8FA96DD-5399-41D4-92D6-2FB697360CFE}" srcId="{8FB6B98C-0918-4FAC-BD2F-3EAD8DE36FD5}" destId="{41BBB050-8481-4FDF-8DB4-BA84DABE4F29}" srcOrd="0" destOrd="0" parTransId="{6C4AA46B-CDCD-4E36-90DF-4B3AD629F930}" sibTransId="{24B88590-A32E-4275-BEB9-A0A944F568F8}"/>
    <dgm:cxn modelId="{10AAB6EB-6A46-4B97-8165-2581CFFE071F}" type="presOf" srcId="{EA6A9A2F-0D22-453B-B1D2-16A3A61A5612}" destId="{5EE0A1CB-5179-49DA-946E-6EFE2DD651A2}" srcOrd="0" destOrd="5" presId="urn:microsoft.com/office/officeart/2005/8/layout/vList5"/>
    <dgm:cxn modelId="{05B133F9-6189-4463-A3E0-744DD5A763A0}" srcId="{8FB6B98C-0918-4FAC-BD2F-3EAD8DE36FD5}" destId="{9765184F-F240-440C-881A-6697A32C19E6}" srcOrd="3" destOrd="0" parTransId="{1BA0EF68-AE38-443A-90E2-50F9C3583C2E}" sibTransId="{B3FE59B5-0BE8-4B8F-B429-11331727E93A}"/>
    <dgm:cxn modelId="{3107CEFD-33C6-4AFE-8372-7E23A77CBD56}" srcId="{8FB6B98C-0918-4FAC-BD2F-3EAD8DE36FD5}" destId="{EA6A9A2F-0D22-453B-B1D2-16A3A61A5612}" srcOrd="5" destOrd="0" parTransId="{F0384D43-2700-43AF-83D6-A6DBF36766A2}" sibTransId="{3464C94F-BB36-4FDF-8775-E7CBFBC97ED4}"/>
    <dgm:cxn modelId="{37125C58-B68F-4D07-AF28-0035B3EF47C2}" type="presParOf" srcId="{AB23831B-F8E4-4E41-85E2-F3889E495B37}" destId="{E04C446F-A69A-4B17-AA1E-896FA5D9FB3A}" srcOrd="0" destOrd="0" presId="urn:microsoft.com/office/officeart/2005/8/layout/vList5"/>
    <dgm:cxn modelId="{48688B36-4D64-4D59-99BE-220C4CFBD92A}" type="presParOf" srcId="{E04C446F-A69A-4B17-AA1E-896FA5D9FB3A}" destId="{7990E6C3-B74C-403F-B55F-497BC74B359F}" srcOrd="0" destOrd="0" presId="urn:microsoft.com/office/officeart/2005/8/layout/vList5"/>
    <dgm:cxn modelId="{90F73B3D-D773-41D8-99E5-57F5202F93D1}" type="presParOf" srcId="{E04C446F-A69A-4B17-AA1E-896FA5D9FB3A}" destId="{5EE0A1CB-5179-49DA-946E-6EFE2DD651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68C46-6C3D-4996-A086-91C40D1BEEA3}">
      <dsp:nvSpPr>
        <dsp:cNvPr id="0" name=""/>
        <dsp:cNvSpPr/>
      </dsp:nvSpPr>
      <dsp:spPr>
        <a:xfrm rot="5400000">
          <a:off x="4456101" y="-1625026"/>
          <a:ext cx="1210975" cy="4763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Fakultetsrunder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Rutiner for håndtering av endringsbehov/ forbedringsforslag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Endringer/ forbedringer i prosessene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Avsluttende aktiviteter BOTT ØL Innføringsprosjekt</a:t>
          </a:r>
        </a:p>
      </dsp:txBody>
      <dsp:txXfrm rot="-5400000">
        <a:off x="2679665" y="210525"/>
        <a:ext cx="4704733" cy="1092745"/>
      </dsp:txXfrm>
    </dsp:sp>
    <dsp:sp modelId="{17726C09-898E-456E-9730-024622BE7323}">
      <dsp:nvSpPr>
        <dsp:cNvPr id="0" name=""/>
        <dsp:cNvSpPr/>
      </dsp:nvSpPr>
      <dsp:spPr>
        <a:xfrm>
          <a:off x="0" y="37"/>
          <a:ext cx="2679665" cy="151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NTNU</a:t>
          </a:r>
          <a:r>
            <a:rPr lang="nb-NO" sz="6300" kern="1200"/>
            <a:t> </a:t>
          </a:r>
        </a:p>
      </dsp:txBody>
      <dsp:txXfrm>
        <a:off x="73894" y="73931"/>
        <a:ext cx="2531877" cy="1365931"/>
      </dsp:txXfrm>
    </dsp:sp>
    <dsp:sp modelId="{91A01F6A-E264-4E3E-80C6-75995DCB5BED}">
      <dsp:nvSpPr>
        <dsp:cNvPr id="0" name=""/>
        <dsp:cNvSpPr/>
      </dsp:nvSpPr>
      <dsp:spPr>
        <a:xfrm rot="5400000">
          <a:off x="4456101" y="-35621"/>
          <a:ext cx="1210975" cy="47638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Arbeidsgruppe BOTT- DFØ innen Tilsetting og Arbeidskontrakt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Oppfølging mot DFØ på restleveranser og endringsbehov fra BOTT</a:t>
          </a:r>
        </a:p>
      </dsp:txBody>
      <dsp:txXfrm rot="-5400000">
        <a:off x="2679665" y="1799930"/>
        <a:ext cx="4704733" cy="1092745"/>
      </dsp:txXfrm>
    </dsp:sp>
    <dsp:sp modelId="{C2396636-89A2-483D-A714-722A3D8E86B4}">
      <dsp:nvSpPr>
        <dsp:cNvPr id="0" name=""/>
        <dsp:cNvSpPr/>
      </dsp:nvSpPr>
      <dsp:spPr>
        <a:xfrm>
          <a:off x="0" y="1589443"/>
          <a:ext cx="2679665" cy="151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/>
            <a:t>BOTT</a:t>
          </a:r>
        </a:p>
      </dsp:txBody>
      <dsp:txXfrm>
        <a:off x="73894" y="1663337"/>
        <a:ext cx="2531877" cy="1365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DC86B-17ED-4D52-A168-05EF99EC62C6}">
      <dsp:nvSpPr>
        <dsp:cNvPr id="0" name=""/>
        <dsp:cNvSpPr/>
      </dsp:nvSpPr>
      <dsp:spPr>
        <a:xfrm rot="5400000">
          <a:off x="5475846" y="-2473161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Under arbeid</a:t>
          </a:r>
        </a:p>
      </dsp:txBody>
      <dsp:txXfrm rot="-5400000">
        <a:off x="2968055" y="47369"/>
        <a:ext cx="5263803" cy="235481"/>
      </dsp:txXfrm>
    </dsp:sp>
    <dsp:sp modelId="{FB9598D4-AA4B-432D-A1B2-9F8D9358A9FB}">
      <dsp:nvSpPr>
        <dsp:cNvPr id="0" name=""/>
        <dsp:cNvSpPr/>
      </dsp:nvSpPr>
      <dsp:spPr>
        <a:xfrm>
          <a:off x="0" y="2010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Ny innkurv til TOA</a:t>
          </a:r>
        </a:p>
      </dsp:txBody>
      <dsp:txXfrm>
        <a:off x="15924" y="17934"/>
        <a:ext cx="2936207" cy="294351"/>
      </dsp:txXfrm>
    </dsp:sp>
    <dsp:sp modelId="{C93CE899-9638-460C-951B-1EE31E75A2B9}">
      <dsp:nvSpPr>
        <dsp:cNvPr id="0" name=""/>
        <dsp:cNvSpPr/>
      </dsp:nvSpPr>
      <dsp:spPr>
        <a:xfrm rot="5400000">
          <a:off x="5475846" y="-2130652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UiT starter eget prosjekt på vegne av BOTT på dette i samarbeid med DFØ</a:t>
          </a:r>
        </a:p>
      </dsp:txBody>
      <dsp:txXfrm rot="-5400000">
        <a:off x="2968055" y="389878"/>
        <a:ext cx="5263803" cy="235481"/>
      </dsp:txXfrm>
    </dsp:sp>
    <dsp:sp modelId="{BE69C7D8-7C06-4687-B18E-170E55076075}">
      <dsp:nvSpPr>
        <dsp:cNvPr id="0" name=""/>
        <dsp:cNvSpPr/>
      </dsp:nvSpPr>
      <dsp:spPr>
        <a:xfrm>
          <a:off x="0" y="344519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Reiserobot</a:t>
          </a:r>
        </a:p>
      </dsp:txBody>
      <dsp:txXfrm>
        <a:off x="15924" y="360443"/>
        <a:ext cx="2936207" cy="294351"/>
      </dsp:txXfrm>
    </dsp:sp>
    <dsp:sp modelId="{5BF20C11-4B28-4D18-AB9A-F75DF8713726}">
      <dsp:nvSpPr>
        <dsp:cNvPr id="0" name=""/>
        <dsp:cNvSpPr/>
      </dsp:nvSpPr>
      <dsp:spPr>
        <a:xfrm rot="5400000">
          <a:off x="5475846" y="-1788143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UiO sammen med NTNU arbeider for å få løst disse utfordringene i samarbeid med DFØ</a:t>
          </a:r>
        </a:p>
      </dsp:txBody>
      <dsp:txXfrm rot="-5400000">
        <a:off x="2968055" y="732387"/>
        <a:ext cx="5263803" cy="235481"/>
      </dsp:txXfrm>
    </dsp:sp>
    <dsp:sp modelId="{083B2341-BFC4-4C76-8482-4E296D6C00CE}">
      <dsp:nvSpPr>
        <dsp:cNvPr id="0" name=""/>
        <dsp:cNvSpPr/>
      </dsp:nvSpPr>
      <dsp:spPr>
        <a:xfrm>
          <a:off x="0" y="687028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Få flere felt i SAP for å håndtere </a:t>
          </a:r>
          <a:r>
            <a:rPr lang="nb-NO" sz="900" kern="1200" err="1"/>
            <a:t>Viabanker</a:t>
          </a:r>
          <a:endParaRPr lang="nb-NO" sz="900" kern="1200"/>
        </a:p>
      </dsp:txBody>
      <dsp:txXfrm>
        <a:off x="15924" y="702952"/>
        <a:ext cx="2936207" cy="294351"/>
      </dsp:txXfrm>
    </dsp:sp>
    <dsp:sp modelId="{F148C87C-8B1B-40D7-8A3A-4FBCE7548543}">
      <dsp:nvSpPr>
        <dsp:cNvPr id="0" name=""/>
        <dsp:cNvSpPr/>
      </dsp:nvSpPr>
      <dsp:spPr>
        <a:xfrm rot="5400000">
          <a:off x="5475846" y="-1445634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Fungerer hvis man bruker APP</a:t>
          </a:r>
        </a:p>
      </dsp:txBody>
      <dsp:txXfrm rot="-5400000">
        <a:off x="2968055" y="1074896"/>
        <a:ext cx="5263803" cy="235481"/>
      </dsp:txXfrm>
    </dsp:sp>
    <dsp:sp modelId="{1FE09FAB-51DF-4205-84BF-F15CA0C614A5}">
      <dsp:nvSpPr>
        <dsp:cNvPr id="0" name=""/>
        <dsp:cNvSpPr/>
      </dsp:nvSpPr>
      <dsp:spPr>
        <a:xfrm>
          <a:off x="0" y="1029537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Pålogging når en person har arbeidsforhold flere steder</a:t>
          </a:r>
        </a:p>
      </dsp:txBody>
      <dsp:txXfrm>
        <a:off x="15924" y="1045461"/>
        <a:ext cx="2936207" cy="294351"/>
      </dsp:txXfrm>
    </dsp:sp>
    <dsp:sp modelId="{F96D3BEC-9409-4770-B9B0-319900480432}">
      <dsp:nvSpPr>
        <dsp:cNvPr id="0" name=""/>
        <dsp:cNvSpPr/>
      </dsp:nvSpPr>
      <dsp:spPr>
        <a:xfrm rot="5400000">
          <a:off x="5475846" y="-1103125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Løst</a:t>
          </a:r>
        </a:p>
      </dsp:txBody>
      <dsp:txXfrm rot="-5400000">
        <a:off x="2968055" y="1417405"/>
        <a:ext cx="5263803" cy="235481"/>
      </dsp:txXfrm>
    </dsp:sp>
    <dsp:sp modelId="{854A9D4B-5E6C-48D6-B375-3122AA52020B}">
      <dsp:nvSpPr>
        <dsp:cNvPr id="0" name=""/>
        <dsp:cNvSpPr/>
      </dsp:nvSpPr>
      <dsp:spPr>
        <a:xfrm>
          <a:off x="0" y="1372046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SMS til USA går ikke gjennom (kontraktsignering TOA og </a:t>
          </a:r>
          <a:r>
            <a:rPr lang="nb-NO" sz="900" kern="1200" err="1"/>
            <a:t>BetalMeg</a:t>
          </a:r>
          <a:r>
            <a:rPr lang="nb-NO" sz="900" kern="1200"/>
            <a:t>)</a:t>
          </a:r>
        </a:p>
      </dsp:txBody>
      <dsp:txXfrm>
        <a:off x="15924" y="1387970"/>
        <a:ext cx="2936207" cy="294351"/>
      </dsp:txXfrm>
    </dsp:sp>
    <dsp:sp modelId="{07E8D5A0-E7C0-42BF-AD08-B7B18864ADE7}">
      <dsp:nvSpPr>
        <dsp:cNvPr id="0" name=""/>
        <dsp:cNvSpPr/>
      </dsp:nvSpPr>
      <dsp:spPr>
        <a:xfrm rot="5400000">
          <a:off x="5475846" y="-760616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Manuelle sjekker frem til problemet er løst. </a:t>
          </a:r>
        </a:p>
      </dsp:txBody>
      <dsp:txXfrm rot="-5400000">
        <a:off x="2968055" y="1759914"/>
        <a:ext cx="5263803" cy="235481"/>
      </dsp:txXfrm>
    </dsp:sp>
    <dsp:sp modelId="{17272138-73A5-43CA-95D2-2CAFEEFFE541}">
      <dsp:nvSpPr>
        <dsp:cNvPr id="0" name=""/>
        <dsp:cNvSpPr/>
      </dsp:nvSpPr>
      <dsp:spPr>
        <a:xfrm>
          <a:off x="0" y="1714555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Landkode på utenlandske telefonnummer blir ikke lagret i SAP fra TOA</a:t>
          </a:r>
        </a:p>
      </dsp:txBody>
      <dsp:txXfrm>
        <a:off x="15924" y="1730479"/>
        <a:ext cx="2936207" cy="294351"/>
      </dsp:txXfrm>
    </dsp:sp>
    <dsp:sp modelId="{A09A82ED-4F2D-4085-AC7F-B090FD23AD93}">
      <dsp:nvSpPr>
        <dsp:cNvPr id="0" name=""/>
        <dsp:cNvSpPr/>
      </dsp:nvSpPr>
      <dsp:spPr>
        <a:xfrm rot="5400000">
          <a:off x="5475846" y="-418107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Løst</a:t>
          </a:r>
        </a:p>
      </dsp:txBody>
      <dsp:txXfrm rot="-5400000">
        <a:off x="2968055" y="2102423"/>
        <a:ext cx="5263803" cy="235481"/>
      </dsp:txXfrm>
    </dsp:sp>
    <dsp:sp modelId="{3923663C-1731-4208-9A07-EFFBE543BD71}">
      <dsp:nvSpPr>
        <dsp:cNvPr id="0" name=""/>
        <dsp:cNvSpPr/>
      </dsp:nvSpPr>
      <dsp:spPr>
        <a:xfrm>
          <a:off x="0" y="2057064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Løsning for at klokkeslett til og fra vises i timeliste (TOA)</a:t>
          </a:r>
        </a:p>
      </dsp:txBody>
      <dsp:txXfrm>
        <a:off x="15924" y="2072988"/>
        <a:ext cx="2936207" cy="294351"/>
      </dsp:txXfrm>
    </dsp:sp>
    <dsp:sp modelId="{4FF5E5CD-3E5D-4653-933F-CA408CD16DF1}">
      <dsp:nvSpPr>
        <dsp:cNvPr id="0" name=""/>
        <dsp:cNvSpPr/>
      </dsp:nvSpPr>
      <dsp:spPr>
        <a:xfrm rot="5400000">
          <a:off x="5475846" y="-75598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under arbeid</a:t>
          </a:r>
        </a:p>
      </dsp:txBody>
      <dsp:txXfrm rot="-5400000">
        <a:off x="2968055" y="2444932"/>
        <a:ext cx="5263803" cy="235481"/>
      </dsp:txXfrm>
    </dsp:sp>
    <dsp:sp modelId="{884EE369-0FAE-4E55-812D-962D79652636}">
      <dsp:nvSpPr>
        <dsp:cNvPr id="0" name=""/>
        <dsp:cNvSpPr/>
      </dsp:nvSpPr>
      <dsp:spPr>
        <a:xfrm>
          <a:off x="0" y="2399573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Kontraktsmaler – Ferdig kontraktsmaler levert til DFØ fra BOTT</a:t>
          </a:r>
        </a:p>
      </dsp:txBody>
      <dsp:txXfrm>
        <a:off x="15924" y="2415497"/>
        <a:ext cx="2936207" cy="294351"/>
      </dsp:txXfrm>
    </dsp:sp>
    <dsp:sp modelId="{A2FD9C53-0D2F-453E-A093-FFD66030F998}">
      <dsp:nvSpPr>
        <dsp:cNvPr id="0" name=""/>
        <dsp:cNvSpPr/>
      </dsp:nvSpPr>
      <dsp:spPr>
        <a:xfrm rot="5400000">
          <a:off x="5475846" y="266910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100" kern="1200"/>
            <a:t>Fått demo fra DFØ som er bra ut</a:t>
          </a:r>
        </a:p>
      </dsp:txBody>
      <dsp:txXfrm rot="-5400000">
        <a:off x="2968055" y="2787441"/>
        <a:ext cx="5263803" cy="235481"/>
      </dsp:txXfrm>
    </dsp:sp>
    <dsp:sp modelId="{BF22B13A-1045-4A50-9E13-145FE65C582B}">
      <dsp:nvSpPr>
        <dsp:cNvPr id="0" name=""/>
        <dsp:cNvSpPr/>
      </dsp:nvSpPr>
      <dsp:spPr>
        <a:xfrm>
          <a:off x="0" y="2742082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Flere felt til behovshaver/bestiller av kontrakt (TOA)</a:t>
          </a:r>
        </a:p>
      </dsp:txBody>
      <dsp:txXfrm>
        <a:off x="15924" y="2758006"/>
        <a:ext cx="2936207" cy="294351"/>
      </dsp:txXfrm>
    </dsp:sp>
    <dsp:sp modelId="{8CA286C9-AED7-4E90-BA18-829AE55C796E}">
      <dsp:nvSpPr>
        <dsp:cNvPr id="0" name=""/>
        <dsp:cNvSpPr/>
      </dsp:nvSpPr>
      <dsp:spPr>
        <a:xfrm rot="5400000">
          <a:off x="5475846" y="609419"/>
          <a:ext cx="260959" cy="52765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100" kern="1200"/>
        </a:p>
      </dsp:txBody>
      <dsp:txXfrm rot="-5400000">
        <a:off x="2968055" y="3129950"/>
        <a:ext cx="5263803" cy="235481"/>
      </dsp:txXfrm>
    </dsp:sp>
    <dsp:sp modelId="{0508BB7E-7C3B-4614-BA63-D019FB4BA27E}">
      <dsp:nvSpPr>
        <dsp:cNvPr id="0" name=""/>
        <dsp:cNvSpPr/>
      </dsp:nvSpPr>
      <dsp:spPr>
        <a:xfrm>
          <a:off x="0" y="3084591"/>
          <a:ext cx="2968055" cy="326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Forbedring av WEB-skjema av kontrakter</a:t>
          </a:r>
        </a:p>
      </dsp:txBody>
      <dsp:txXfrm>
        <a:off x="15924" y="3100515"/>
        <a:ext cx="2936207" cy="294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9B72-6FC0-490B-873E-08252581AB05}">
      <dsp:nvSpPr>
        <dsp:cNvPr id="0" name=""/>
        <dsp:cNvSpPr/>
      </dsp:nvSpPr>
      <dsp:spPr>
        <a:xfrm rot="10800000">
          <a:off x="1729050" y="319"/>
          <a:ext cx="6122538" cy="7476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8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Historiske data</a:t>
          </a:r>
        </a:p>
      </dsp:txBody>
      <dsp:txXfrm rot="10800000">
        <a:off x="1915957" y="319"/>
        <a:ext cx="5935631" cy="747630"/>
      </dsp:txXfrm>
    </dsp:sp>
    <dsp:sp modelId="{15278759-5660-464B-BBC3-E70401193532}">
      <dsp:nvSpPr>
        <dsp:cNvPr id="0" name=""/>
        <dsp:cNvSpPr/>
      </dsp:nvSpPr>
      <dsp:spPr>
        <a:xfrm>
          <a:off x="1355235" y="319"/>
          <a:ext cx="747630" cy="7476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0F7CD-5333-40C6-B4D8-90CB6428F47C}">
      <dsp:nvSpPr>
        <dsp:cNvPr id="0" name=""/>
        <dsp:cNvSpPr/>
      </dsp:nvSpPr>
      <dsp:spPr>
        <a:xfrm rot="10800000">
          <a:off x="1729050" y="934858"/>
          <a:ext cx="6122538" cy="7476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8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BEVISST - gjenstående utvikling pga ny økonomimodell og nye kilder</a:t>
          </a:r>
        </a:p>
      </dsp:txBody>
      <dsp:txXfrm rot="10800000">
        <a:off x="1915957" y="934858"/>
        <a:ext cx="5935631" cy="747630"/>
      </dsp:txXfrm>
    </dsp:sp>
    <dsp:sp modelId="{709E72DD-BDAD-4040-8105-2544BC34DE8C}">
      <dsp:nvSpPr>
        <dsp:cNvPr id="0" name=""/>
        <dsp:cNvSpPr/>
      </dsp:nvSpPr>
      <dsp:spPr>
        <a:xfrm>
          <a:off x="1355235" y="934858"/>
          <a:ext cx="747630" cy="7476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C0379-A6FF-43B9-83F5-59BE4BF83813}">
      <dsp:nvSpPr>
        <dsp:cNvPr id="0" name=""/>
        <dsp:cNvSpPr/>
      </dsp:nvSpPr>
      <dsp:spPr>
        <a:xfrm rot="10800000">
          <a:off x="1729050" y="1869396"/>
          <a:ext cx="6122538" cy="7476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68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Innføring prosjektsøknadsmodul og løsning for EVU</a:t>
          </a:r>
        </a:p>
      </dsp:txBody>
      <dsp:txXfrm rot="10800000">
        <a:off x="1915957" y="1869396"/>
        <a:ext cx="5935631" cy="747630"/>
      </dsp:txXfrm>
    </dsp:sp>
    <dsp:sp modelId="{D1766A5A-0EDB-42F1-BD34-CB6135657501}">
      <dsp:nvSpPr>
        <dsp:cNvPr id="0" name=""/>
        <dsp:cNvSpPr/>
      </dsp:nvSpPr>
      <dsp:spPr>
        <a:xfrm>
          <a:off x="1355235" y="1869396"/>
          <a:ext cx="747630" cy="74763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2BB0E-47B7-4431-88E4-FA22D4B2A47C}">
      <dsp:nvSpPr>
        <dsp:cNvPr id="0" name=""/>
        <dsp:cNvSpPr/>
      </dsp:nvSpPr>
      <dsp:spPr>
        <a:xfrm rot="5400000">
          <a:off x="5313772" y="-2197751"/>
          <a:ext cx="771970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Nærmere informasjon kommer og innkalling sendes til relevante. Prosessrådgivere inviteres til å melde inn tema til møtet.</a:t>
          </a:r>
        </a:p>
      </dsp:txBody>
      <dsp:txXfrm rot="-5400000">
        <a:off x="3017518" y="136187"/>
        <a:ext cx="5326794" cy="696602"/>
      </dsp:txXfrm>
    </dsp:sp>
    <dsp:sp modelId="{77B09FBE-5795-42A5-810B-AA113C376187}">
      <dsp:nvSpPr>
        <dsp:cNvPr id="0" name=""/>
        <dsp:cNvSpPr/>
      </dsp:nvSpPr>
      <dsp:spPr>
        <a:xfrm>
          <a:off x="0" y="2006"/>
          <a:ext cx="3017518" cy="964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Informasjonsmøte/ spørretime for innkjøpere og fagrekvirenter</a:t>
          </a:r>
        </a:p>
      </dsp:txBody>
      <dsp:txXfrm>
        <a:off x="47106" y="49112"/>
        <a:ext cx="2923306" cy="870750"/>
      </dsp:txXfrm>
    </dsp:sp>
    <dsp:sp modelId="{702C3888-2D38-436A-9CBA-FF811E027D22}">
      <dsp:nvSpPr>
        <dsp:cNvPr id="0" name=""/>
        <dsp:cNvSpPr/>
      </dsp:nvSpPr>
      <dsp:spPr>
        <a:xfrm rot="5400000">
          <a:off x="5313772" y="-1184540"/>
          <a:ext cx="771970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Jobbe videre sammen om innhold i rollen, opplæringsbehov etc</a:t>
          </a:r>
          <a:r>
            <a:rPr lang="nb-NO" sz="500" kern="1200"/>
            <a:t>.</a:t>
          </a:r>
        </a:p>
      </dsp:txBody>
      <dsp:txXfrm rot="-5400000">
        <a:off x="3017518" y="1149398"/>
        <a:ext cx="5326794" cy="696602"/>
      </dsp:txXfrm>
    </dsp:sp>
    <dsp:sp modelId="{B6F02045-840B-4462-AABD-1F6A30175678}">
      <dsp:nvSpPr>
        <dsp:cNvPr id="0" name=""/>
        <dsp:cNvSpPr/>
      </dsp:nvSpPr>
      <dsp:spPr>
        <a:xfrm>
          <a:off x="0" y="1015216"/>
          <a:ext cx="3017518" cy="964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Styrke prosessrådgiverrollen</a:t>
          </a:r>
        </a:p>
      </dsp:txBody>
      <dsp:txXfrm>
        <a:off x="47106" y="1062322"/>
        <a:ext cx="2923306" cy="870750"/>
      </dsp:txXfrm>
    </dsp:sp>
    <dsp:sp modelId="{89AA6082-FC08-45BC-A93D-200EFA84D646}">
      <dsp:nvSpPr>
        <dsp:cNvPr id="0" name=""/>
        <dsp:cNvSpPr/>
      </dsp:nvSpPr>
      <dsp:spPr>
        <a:xfrm rot="5400000">
          <a:off x="5313772" y="-171330"/>
          <a:ext cx="771970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Internt prosjekt på øk.avd for å se på hvordan fakturaflyt/ matching kan forbedres</a:t>
          </a:r>
        </a:p>
      </dsp:txBody>
      <dsp:txXfrm rot="-5400000">
        <a:off x="3017518" y="2162608"/>
        <a:ext cx="5326794" cy="696602"/>
      </dsp:txXfrm>
    </dsp:sp>
    <dsp:sp modelId="{F583C01C-216B-427C-82CC-8C3FE2A7C923}">
      <dsp:nvSpPr>
        <dsp:cNvPr id="0" name=""/>
        <dsp:cNvSpPr/>
      </dsp:nvSpPr>
      <dsp:spPr>
        <a:xfrm>
          <a:off x="0" y="2028427"/>
          <a:ext cx="3017518" cy="964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Gjennomgang av prosessflyt innen </a:t>
          </a:r>
          <a:r>
            <a:rPr lang="nb-NO" sz="1600" kern="1200" err="1"/>
            <a:t>Btb</a:t>
          </a:r>
          <a:r>
            <a:rPr lang="nb-NO" sz="1600" kern="1200"/>
            <a:t> prosessen (NTNU)</a:t>
          </a:r>
        </a:p>
      </dsp:txBody>
      <dsp:txXfrm>
        <a:off x="47106" y="2075533"/>
        <a:ext cx="2923306" cy="870750"/>
      </dsp:txXfrm>
    </dsp:sp>
    <dsp:sp modelId="{FC96C39C-0940-49B2-9E42-0D6F9F3B62BC}">
      <dsp:nvSpPr>
        <dsp:cNvPr id="0" name=""/>
        <dsp:cNvSpPr/>
      </dsp:nvSpPr>
      <dsp:spPr>
        <a:xfrm rot="5400000">
          <a:off x="5313772" y="841880"/>
          <a:ext cx="771970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 err="1"/>
            <a:t>Eks.på</a:t>
          </a:r>
          <a:r>
            <a:rPr lang="nb-NO" sz="1000" kern="1200"/>
            <a:t> forbedringer som allerede er gjennomført:</a:t>
          </a:r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Eskalering slått av</a:t>
          </a:r>
          <a:r>
            <a:rPr lang="nb-NO" sz="1000" kern="1200">
              <a:latin typeface="Arial" panose="020B0604020202020204"/>
            </a:rPr>
            <a:t> </a:t>
          </a:r>
          <a:endParaRPr lang="nb-NO" sz="1000" kern="120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Plankjøp endret til Innkjøpsplan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Default-adresse </a:t>
          </a:r>
          <a:r>
            <a:rPr lang="nb-NO" sz="1000" kern="1200">
              <a:latin typeface="Arial" panose="020B0604020202020204"/>
            </a:rPr>
            <a:t>rettet</a:t>
          </a:r>
          <a:endParaRPr lang="nb-NO" sz="1000" kern="120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Interne tiltak innen fakturahåndtering (</a:t>
          </a:r>
          <a:r>
            <a:rPr lang="nb-NO" sz="1000" kern="1200" err="1"/>
            <a:t>øk.avd</a:t>
          </a:r>
          <a:r>
            <a:rPr lang="nb-NO" sz="800" kern="1200"/>
            <a:t>)</a:t>
          </a:r>
        </a:p>
      </dsp:txBody>
      <dsp:txXfrm rot="-5400000">
        <a:off x="3017518" y="3175818"/>
        <a:ext cx="5326794" cy="696602"/>
      </dsp:txXfrm>
    </dsp:sp>
    <dsp:sp modelId="{78C67EBC-83B7-4C42-B66B-75BF7B7F8CF6}">
      <dsp:nvSpPr>
        <dsp:cNvPr id="0" name=""/>
        <dsp:cNvSpPr/>
      </dsp:nvSpPr>
      <dsp:spPr>
        <a:xfrm>
          <a:off x="0" y="3041638"/>
          <a:ext cx="3017518" cy="964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Fortsette å jobbe videre med kontinuerlig forbedring</a:t>
          </a:r>
        </a:p>
      </dsp:txBody>
      <dsp:txXfrm>
        <a:off x="47106" y="3088744"/>
        <a:ext cx="2923306" cy="8707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0A1CB-5179-49DA-946E-6EFE2DD651A2}">
      <dsp:nvSpPr>
        <dsp:cNvPr id="0" name=""/>
        <dsp:cNvSpPr/>
      </dsp:nvSpPr>
      <dsp:spPr>
        <a:xfrm rot="5400000">
          <a:off x="4785167" y="-1539001"/>
          <a:ext cx="1829180" cy="53644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b="1" kern="1200"/>
            <a:t>Lokal organisering: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Lokale fagnettverk på egen enhet med mulighet for erfaringsutveksling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Vurdere organisering og antall i ulike roller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Lokal brukerstøtte, prosessrådgiver tar med problemstillinger til prosessteam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b="1" kern="1200"/>
            <a:t>Kurs som ligger på Innsida for de ulike rollene: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Videokurs for økonomimodell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Videokurs for fagrekvirenter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BOTT samarbeidet e-læringskurs for rolle, rutinebeskrivelser, beskrivelse av prosesser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000" kern="1200"/>
            <a:t>DFØ opplæringsvideoer</a:t>
          </a:r>
        </a:p>
      </dsp:txBody>
      <dsp:txXfrm rot="-5400000">
        <a:off x="3017519" y="317940"/>
        <a:ext cx="5275185" cy="1650594"/>
      </dsp:txXfrm>
    </dsp:sp>
    <dsp:sp modelId="{7990E6C3-B74C-403F-B55F-497BC74B359F}">
      <dsp:nvSpPr>
        <dsp:cNvPr id="0" name=""/>
        <dsp:cNvSpPr/>
      </dsp:nvSpPr>
      <dsp:spPr>
        <a:xfrm>
          <a:off x="0" y="0"/>
          <a:ext cx="3017518" cy="2286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Forslag til tiltak</a:t>
          </a:r>
        </a:p>
      </dsp:txBody>
      <dsp:txXfrm>
        <a:off x="111617" y="111617"/>
        <a:ext cx="2794284" cy="2063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D3E4-FE01-4762-92D7-E46ECFACE246}" type="datetimeFigureOut">
              <a:rPr lang="nb-NO" smtClean="0"/>
              <a:t>30.08.2023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62EB-12B6-4873-8455-BFBEB8E933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10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38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61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77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83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69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425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86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9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95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430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0291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y.l.johansen@ntnu.n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fo.no/kundesider/regnskapstjenester/unit4-erp-blir-oppgradert-til-m7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055600"/>
            <a:ext cx="7772400" cy="646331"/>
          </a:xfrm>
        </p:spPr>
        <p:txBody>
          <a:bodyPr/>
          <a:lstStyle/>
          <a:p>
            <a:r>
              <a:rPr lang="nb-NO"/>
              <a:t>Samarbeidsmøte forvaltning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r>
              <a:rPr lang="nb-NO"/>
              <a:t>30. august 2023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6429510" y="337780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B59FBD-CF35-86AD-8D35-70BACA18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07" y="124528"/>
            <a:ext cx="8381997" cy="646331"/>
          </a:xfrm>
        </p:spPr>
        <p:txBody>
          <a:bodyPr/>
          <a:lstStyle/>
          <a:p>
            <a:r>
              <a:rPr lang="nb-NO"/>
              <a:t>Pilotprosjekt - Behov til betaling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448E3F-0A2F-2E90-D28D-FF99A071A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07" y="1124262"/>
            <a:ext cx="8381997" cy="3822266"/>
          </a:xfrm>
        </p:spPr>
        <p:txBody>
          <a:bodyPr/>
          <a:lstStyle/>
          <a:p>
            <a:r>
              <a:rPr lang="nb-NO"/>
              <a:t>Gjennomført av </a:t>
            </a:r>
            <a:r>
              <a:rPr lang="nb-NO" err="1"/>
              <a:t>PwC</a:t>
            </a:r>
            <a:r>
              <a:rPr lang="nb-NO"/>
              <a:t> våren 2023</a:t>
            </a:r>
          </a:p>
          <a:p>
            <a:pPr marL="0" indent="0">
              <a:buNone/>
            </a:pPr>
            <a:endParaRPr lang="nb-NO"/>
          </a:p>
          <a:p>
            <a:pPr lvl="1"/>
            <a:r>
              <a:rPr lang="nb-NO"/>
              <a:t>To workshops og en spørreundersøkelse</a:t>
            </a:r>
          </a:p>
          <a:p>
            <a:pPr lvl="1"/>
            <a:r>
              <a:rPr lang="nb-NO"/>
              <a:t>Over 800 kvalitative tilbakemeldinger fra relevante roller på aktuelle steg i </a:t>
            </a:r>
            <a:r>
              <a:rPr lang="nb-NO" err="1"/>
              <a:t>Btb</a:t>
            </a:r>
            <a:r>
              <a:rPr lang="nb-NO"/>
              <a:t>-prosessen</a:t>
            </a:r>
          </a:p>
          <a:p>
            <a:pPr lvl="1"/>
            <a:endParaRPr lang="nb-NO"/>
          </a:p>
          <a:p>
            <a:r>
              <a:rPr lang="nb-NO"/>
              <a:t>Hensikt: teste rammeverk og metode med </a:t>
            </a:r>
            <a:r>
              <a:rPr lang="nb-NO" err="1"/>
              <a:t>Btb</a:t>
            </a:r>
            <a:r>
              <a:rPr lang="nb-NO"/>
              <a:t>-prosessen som pilot</a:t>
            </a:r>
          </a:p>
        </p:txBody>
      </p:sp>
    </p:spTree>
    <p:extLst>
      <p:ext uri="{BB962C8B-B14F-4D97-AF65-F5344CB8AC3E}">
        <p14:creationId xmlns:p14="http://schemas.microsoft.com/office/powerpoint/2010/main" val="3889540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5" descr="NTNU Gevinstrealisering BTB (002).pdf - Adobe Acrobat Pro (32-bit)">
            <a:extLst>
              <a:ext uri="{FF2B5EF4-FFF2-40B4-BE49-F238E27FC236}">
                <a16:creationId xmlns:a16="http://schemas.microsoft.com/office/drawing/2014/main" id="{22E23898-0F3A-9D09-0A85-0799867D09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0788" y="856821"/>
            <a:ext cx="7051908" cy="3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6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CB8508-BF0B-EDDB-9D0E-9F34BF39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01284C-0F20-342C-C368-3CBE9CC59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1214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Samlet sett er NTNU mindre fornøyd med dagens løsninger, organisering, prosesser og rutiner sammenlignet med før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1E09F37-BA47-1823-B440-55D482D488A1}"/>
              </a:ext>
            </a:extLst>
          </p:cNvPr>
          <p:cNvSpPr txBox="1"/>
          <p:nvPr/>
        </p:nvSpPr>
        <p:spPr>
          <a:xfrm flipH="1">
            <a:off x="199156" y="2864479"/>
            <a:ext cx="36233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NTNU har erstattet nisjesystem med en større, felles økonomiløsning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Løsningen inneholder mer funksjonalist og fremstår som større for den enkelte bruker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Økt grad av standardisering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Løsningen oppleves som uoversiktlig og krever en lengere periode før rutiner er innarbeidet og man kjenner mulighetene i systemet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Brukervennlighet oppleves som lav, mye klikking, navigering  </a:t>
            </a: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AB2196F-A328-C6D0-6D29-0D7023BB6670}"/>
              </a:ext>
            </a:extLst>
          </p:cNvPr>
          <p:cNvSpPr txBox="1"/>
          <p:nvPr/>
        </p:nvSpPr>
        <p:spPr>
          <a:xfrm flipH="1">
            <a:off x="4104094" y="2864479"/>
            <a:ext cx="47850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Spesielt fagrekvirenter opplever mangelfull opplæring, både i ny rolle, effektiv bruk av systemet og erfaringsutveksling, samt manglende opplæring relatert til økonomimodell, kontering, </a:t>
            </a:r>
            <a:r>
              <a:rPr lang="nb-NO" sz="1200" err="1"/>
              <a:t>mva</a:t>
            </a:r>
            <a:endParaRPr lang="nb-NO" sz="120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Prosessen mer omfattende og inneholder flere steg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Manglende erfaring gjøre at oppgaver tar lengre tid å utføre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200"/>
              <a:t>Bruker lengre tid enn sin stillingsandel for sin rolle til å utføre oppgaven</a:t>
            </a:r>
          </a:p>
          <a:p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C36D323-7FE1-12E3-CA7F-0967EBB07954}"/>
              </a:ext>
            </a:extLst>
          </p:cNvPr>
          <p:cNvSpPr txBox="1"/>
          <p:nvPr/>
        </p:nvSpPr>
        <p:spPr>
          <a:xfrm>
            <a:off x="326573" y="2076850"/>
            <a:ext cx="6279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/>
              <a:t>Noen områder som peker seg ut i forhold til utfordringer med dagens system: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A0DC50-0177-F92F-0457-BBAAA1157594}"/>
              </a:ext>
            </a:extLst>
          </p:cNvPr>
          <p:cNvSpPr txBox="1"/>
          <p:nvPr/>
        </p:nvSpPr>
        <p:spPr>
          <a:xfrm>
            <a:off x="629585" y="2426624"/>
            <a:ext cx="30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Teknologiske utfordringer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460B901-0FBA-75C6-A3F9-4D3AD5033FBD}"/>
              </a:ext>
            </a:extLst>
          </p:cNvPr>
          <p:cNvSpPr txBox="1"/>
          <p:nvPr/>
        </p:nvSpPr>
        <p:spPr>
          <a:xfrm>
            <a:off x="4736890" y="2426624"/>
            <a:ext cx="306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Prosessuelle utfordringer</a:t>
            </a:r>
          </a:p>
        </p:txBody>
      </p:sp>
    </p:spTree>
    <p:extLst>
      <p:ext uri="{BB962C8B-B14F-4D97-AF65-F5344CB8AC3E}">
        <p14:creationId xmlns:p14="http://schemas.microsoft.com/office/powerpoint/2010/main" val="246320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1DCE11-CBDF-5BBF-C7DC-61E4AF25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Hovedfunn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8F65891-D96F-4ACB-B9B7-E82B57F93DCF}"/>
              </a:ext>
            </a:extLst>
          </p:cNvPr>
          <p:cNvSpPr txBox="1"/>
          <p:nvPr/>
        </p:nvSpPr>
        <p:spPr>
          <a:xfrm>
            <a:off x="326572" y="1450181"/>
            <a:ext cx="8381997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2400"/>
              <a:t>Samtidig har man oppnådd flere gevinster. Man har redusert antall systemer og følgelig teknisk gjeld. Dette har også gitt forenklinger i forvalting, vedlikehold og brukerstøtte.</a:t>
            </a:r>
          </a:p>
          <a:p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Redusert teknisk gjeld og forbedret forvaltning, vedlikehold og brukerstøtte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Det nye systemet har utvidet funksjonalitet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Et integrert system er mer effektivt og reduserer tid brukt på oppdatering av informasjon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Lettere å følge regelverk, samt mer support fra DFØ</a:t>
            </a:r>
            <a:endParaRPr lang="nb-NO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Opprettelse av innkjøpsforespørsel oppleves som positivt og fagrekvirenter opplever det som positivt at de kan se faktura</a:t>
            </a:r>
            <a:endParaRPr lang="nb-NO">
              <a:cs typeface="Arial"/>
            </a:endParaRPr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349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566D24-C85E-5582-533D-DB4E8D54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Hovedfunn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4A6B68-36AE-08D8-9DF1-B9DE9F54D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b-NO" b="1" err="1"/>
              <a:t>Pwc</a:t>
            </a:r>
            <a:r>
              <a:rPr lang="nb-NO" b="1"/>
              <a:t> sin vurdering:</a:t>
            </a:r>
          </a:p>
          <a:p>
            <a:pPr marL="0" indent="0">
              <a:buNone/>
            </a:pPr>
            <a:endParaRPr lang="nb-NO" b="1"/>
          </a:p>
          <a:p>
            <a:r>
              <a:rPr lang="nb-NO"/>
              <a:t>Mange av dagens utfordringer som omhandler brukervennlighet, rolle- og arbeidsfordeling og rutiner vil forbedres med tiden.</a:t>
            </a:r>
          </a:p>
          <a:p>
            <a:endParaRPr lang="nb-NO"/>
          </a:p>
          <a:p>
            <a:r>
              <a:rPr lang="nb-NO"/>
              <a:t>Det bemerkes at tidspunktet for målingen i stor grad vil påvirke resultatene. Tidligere utfordringer minskes og dagens utfordringer forsterkes – kan gi en overvurdering av forskjellene i før- og nåsituasjonen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054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5" descr="NTNU Gevinstrealisering BTB.pdf - Adobe Acrobat Pro (32-bit)">
            <a:extLst>
              <a:ext uri="{FF2B5EF4-FFF2-40B4-BE49-F238E27FC236}">
                <a16:creationId xmlns:a16="http://schemas.microsoft.com/office/drawing/2014/main" id="{405B4193-90F8-AE3C-DB1B-27ACBF7873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9887" y="366315"/>
            <a:ext cx="8169139" cy="441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6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0209F2-E179-FF40-4E2C-7D89FB5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3" y="47579"/>
            <a:ext cx="8381997" cy="646331"/>
          </a:xfrm>
        </p:spPr>
        <p:txBody>
          <a:bodyPr/>
          <a:lstStyle/>
          <a:p>
            <a:r>
              <a:rPr lang="nb-NO"/>
              <a:t>Tiltak </a:t>
            </a:r>
            <a:r>
              <a:rPr lang="nb-NO" err="1"/>
              <a:t>Btb</a:t>
            </a:r>
            <a:r>
              <a:rPr lang="nb-NO"/>
              <a:t>-området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CCBC1B4-43A4-600F-38BC-5C9FC1EAF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098720"/>
              </p:ext>
            </p:extLst>
          </p:nvPr>
        </p:nvGraphicFramePr>
        <p:xfrm>
          <a:off x="326573" y="928914"/>
          <a:ext cx="8381997" cy="4008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676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518CDE-0739-663A-BE43-556CD0E4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438327"/>
            <a:ext cx="8381997" cy="646331"/>
          </a:xfrm>
        </p:spPr>
        <p:txBody>
          <a:bodyPr/>
          <a:lstStyle/>
          <a:p>
            <a:r>
              <a:rPr lang="nb-NO"/>
              <a:t>Tiltak </a:t>
            </a:r>
            <a:r>
              <a:rPr lang="nb-NO" err="1"/>
              <a:t>Btb</a:t>
            </a:r>
            <a:r>
              <a:rPr lang="nb-NO"/>
              <a:t>-området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CAD2FBFC-F8FA-0754-A835-466F585024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790213"/>
              </p:ext>
            </p:extLst>
          </p:nvPr>
        </p:nvGraphicFramePr>
        <p:xfrm>
          <a:off x="326573" y="1693413"/>
          <a:ext cx="8381997" cy="2286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55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221B0-2F8E-6E02-ABC9-899EA21E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Avslutning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473E7D-AE59-DC7C-3CE2-288E47B75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/>
              <a:t>Spørsmål/ kommentarer/ innspill til neste møte</a:t>
            </a:r>
          </a:p>
        </p:txBody>
      </p:sp>
    </p:spTree>
    <p:extLst>
      <p:ext uri="{BB962C8B-B14F-4D97-AF65-F5344CB8AC3E}">
        <p14:creationId xmlns:p14="http://schemas.microsoft.com/office/powerpoint/2010/main" val="266792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1" y="4122595"/>
            <a:ext cx="9145697" cy="1080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6331"/>
          </a:xfrm>
        </p:spPr>
        <p:txBody>
          <a:bodyPr/>
          <a:lstStyle/>
          <a:p>
            <a:r>
              <a:rPr lang="nb-NO"/>
              <a:t>Agenda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idx="4294967295"/>
          </p:nvPr>
        </p:nvSpPr>
        <p:spPr>
          <a:xfrm>
            <a:off x="457200" y="788504"/>
            <a:ext cx="8229600" cy="38061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r>
              <a:rPr lang="nb-NO"/>
              <a:t>Velkommen</a:t>
            </a:r>
          </a:p>
          <a:p>
            <a:r>
              <a:rPr lang="nb-NO"/>
              <a:t>Hva har skjedd siden sist?</a:t>
            </a:r>
          </a:p>
          <a:p>
            <a:pPr lvl="1"/>
            <a:r>
              <a:rPr lang="nb-NO"/>
              <a:t>Oppdatering og gjenstående oppgaver BOTT ØL innføring</a:t>
            </a:r>
          </a:p>
          <a:p>
            <a:r>
              <a:rPr lang="nb-NO"/>
              <a:t>Rapport gevinstrealisering – </a:t>
            </a:r>
            <a:r>
              <a:rPr lang="nb-NO" err="1"/>
              <a:t>Btb</a:t>
            </a:r>
            <a:r>
              <a:rPr lang="nb-NO"/>
              <a:t>-prosessen</a:t>
            </a:r>
          </a:p>
          <a:p>
            <a:pPr lvl="1"/>
            <a:r>
              <a:rPr lang="nb-NO"/>
              <a:t>Innledning om rapporten</a:t>
            </a:r>
          </a:p>
          <a:p>
            <a:pPr lvl="1"/>
            <a:r>
              <a:rPr lang="nb-NO"/>
              <a:t>Kort om funn fra rapporten</a:t>
            </a:r>
          </a:p>
          <a:p>
            <a:pPr lvl="1"/>
            <a:r>
              <a:rPr lang="nb-NO"/>
              <a:t>Tiltak </a:t>
            </a:r>
          </a:p>
          <a:p>
            <a:r>
              <a:rPr lang="nb-NO"/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FF3F59-8A4A-F3A7-9C17-E76E613B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 Samarbeidsmøte 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582AF2-D415-DE7C-AC77-A702CCF1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592702" cy="40086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Videreføring av Innføringsledermøter som var del av BOTT ØL Innføringsprosjekt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Møter i høst, alle møtene er på Teams kl. 9-10</a:t>
            </a:r>
          </a:p>
          <a:p>
            <a:pPr marL="0" indent="0">
              <a:buNone/>
            </a:pPr>
            <a:endParaRPr lang="nb-NO"/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nb-NO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august 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september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oktober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november</a:t>
            </a:r>
          </a:p>
          <a:p>
            <a:pPr marL="685800" lvl="1">
              <a:lnSpc>
                <a:spcPct val="107000"/>
              </a:lnSpc>
              <a:spcAft>
                <a:spcPts val="800"/>
              </a:spcAft>
            </a:pPr>
            <a:r>
              <a:rPr lang="nb-NO" sz="14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desember</a:t>
            </a:r>
          </a:p>
          <a:p>
            <a:endParaRPr lang="nb-NO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/>
              <a:t>Tema som ønsker å tas opp eller presenteres meldes til </a:t>
            </a:r>
            <a:r>
              <a:rPr lang="nb-NO">
                <a:hlinkClick r:id="rId3"/>
              </a:rPr>
              <a:t>gry.l.johansen@ntnu.no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93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1EABA8-CE17-E852-CA2F-32A80C10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Siden sist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48E1162-A029-0434-951C-C14C994DC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267324"/>
              </p:ext>
            </p:extLst>
          </p:nvPr>
        </p:nvGraphicFramePr>
        <p:xfrm>
          <a:off x="433287" y="1202399"/>
          <a:ext cx="7443514" cy="310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421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DF1E5C-A672-C721-55CA-5042CE17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1077218"/>
          </a:xfrm>
        </p:spPr>
        <p:txBody>
          <a:bodyPr/>
          <a:lstStyle/>
          <a:p>
            <a:r>
              <a:rPr lang="nb-NO" sz="3200"/>
              <a:t>Eksempel arbeidsform BOTT – DFØ</a:t>
            </a:r>
            <a:br>
              <a:rPr lang="nb-NO" sz="3200"/>
            </a:br>
            <a:r>
              <a:rPr lang="nb-NO" sz="3200"/>
              <a:t>- </a:t>
            </a:r>
            <a:r>
              <a:rPr lang="nb-NO" sz="2400" err="1"/>
              <a:t>Task</a:t>
            </a:r>
            <a:r>
              <a:rPr lang="nb-NO" sz="2400"/>
              <a:t> force </a:t>
            </a:r>
            <a:r>
              <a:rPr lang="nb-NO" sz="2400" err="1"/>
              <a:t>ToA</a:t>
            </a:r>
            <a:endParaRPr lang="nb-NO" sz="3200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2ED8FD4E-9623-CA37-6380-4E4569964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091653"/>
              </p:ext>
            </p:extLst>
          </p:nvPr>
        </p:nvGraphicFramePr>
        <p:xfrm>
          <a:off x="518400" y="1468799"/>
          <a:ext cx="8244598" cy="341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06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E9256C-3B93-E44E-27A2-0DEC2624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44965"/>
            <a:ext cx="8381997" cy="461665"/>
          </a:xfrm>
        </p:spPr>
        <p:txBody>
          <a:bodyPr/>
          <a:lstStyle/>
          <a:p>
            <a:pPr marL="0" indent="0">
              <a:buNone/>
            </a:pPr>
            <a:r>
              <a:rPr lang="nb-NO" sz="2400"/>
              <a:t>Gjenstående etter BOTT ØL Innføringsprosjekt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8B7AF88E-1D69-7BD6-AB40-72F7E6196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012243"/>
              </p:ext>
            </p:extLst>
          </p:nvPr>
        </p:nvGraphicFramePr>
        <p:xfrm>
          <a:off x="-746227" y="1510839"/>
          <a:ext cx="9206825" cy="261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94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427BA4-553D-0A10-308A-4099F26D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84775"/>
          </a:xfrm>
        </p:spPr>
        <p:txBody>
          <a:bodyPr/>
          <a:lstStyle/>
          <a:p>
            <a:r>
              <a:rPr lang="nb-NO" sz="3200"/>
              <a:t>Ombygginger i BEVISST pga. BOTT ØL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0F7006EE-69A9-9D44-798A-7AD119A47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330658"/>
              </p:ext>
            </p:extLst>
          </p:nvPr>
        </p:nvGraphicFramePr>
        <p:xfrm>
          <a:off x="327025" y="928688"/>
          <a:ext cx="8381545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902">
                  <a:extLst>
                    <a:ext uri="{9D8B030D-6E8A-4147-A177-3AD203B41FA5}">
                      <a16:colId xmlns:a16="http://schemas.microsoft.com/office/drawing/2014/main" val="797632819"/>
                    </a:ext>
                  </a:extLst>
                </a:gridCol>
                <a:gridCol w="3499643">
                  <a:extLst>
                    <a:ext uri="{9D8B030D-6E8A-4147-A177-3AD203B41FA5}">
                      <a16:colId xmlns:a16="http://schemas.microsoft.com/office/drawing/2014/main" val="2882927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BEVISST Innsikt og BEVISST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214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Økonomiportal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Ferdig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83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Planmoduler for budsjett og prognose </a:t>
                      </a:r>
                    </a:p>
                    <a:p>
                      <a:r>
                        <a:rPr lang="nb-NO" sz="1200"/>
                        <a:t>(ekskl. BOA- og samspillmodulen)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Ferdig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5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Ansattrapport fra SAP inkl. fravær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Ferdig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03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Prosjektlederportal «Mine prosjekt»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Ferdig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3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Ny HR-stjernemodell i datavarehuset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Under bygging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3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Bemanningsplan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Under utarbeidelse, anslått ferdig 8. 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7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/>
                        <a:t>HR-portal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Bygging av et utvalg rapporter vil starte samtidig med bygging av bemanningsplan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35884"/>
                  </a:ext>
                </a:extLst>
              </a:tr>
            </a:tbl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9FC5EDE9-8590-8ABE-1EFE-8C312F30EF02}"/>
              </a:ext>
            </a:extLst>
          </p:cNvPr>
          <p:cNvSpPr txBox="1"/>
          <p:nvPr/>
        </p:nvSpPr>
        <p:spPr>
          <a:xfrm>
            <a:off x="8201189" y="0"/>
            <a:ext cx="1014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29.08.2023</a:t>
            </a:r>
          </a:p>
        </p:txBody>
      </p:sp>
    </p:spTree>
    <p:extLst>
      <p:ext uri="{BB962C8B-B14F-4D97-AF65-F5344CB8AC3E}">
        <p14:creationId xmlns:p14="http://schemas.microsoft.com/office/powerpoint/2010/main" val="352456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0987C-3D36-963B-601B-66A4A6B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Kommende endringer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FD3D9C-FC85-B294-64D8-35A18B61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17" y="1033845"/>
            <a:ext cx="8517624" cy="4008607"/>
          </a:xfrm>
        </p:spPr>
        <p:txBody>
          <a:bodyPr>
            <a:normAutofit fontScale="85000" lnSpcReduction="10000"/>
          </a:bodyPr>
          <a:lstStyle/>
          <a:p>
            <a:r>
              <a:rPr lang="nb-NO"/>
              <a:t>Oppgradering av Unit 4 til M7.11</a:t>
            </a:r>
          </a:p>
          <a:p>
            <a:endParaRPr lang="nb-NO"/>
          </a:p>
          <a:p>
            <a:pPr lvl="1"/>
            <a:r>
              <a:rPr lang="nb-NO"/>
              <a:t>Oppgraderes 26.9 kl. 16-10</a:t>
            </a:r>
          </a:p>
          <a:p>
            <a:pPr lvl="1"/>
            <a:r>
              <a:rPr lang="nb-NO">
                <a:hlinkClick r:id="rId3"/>
              </a:rPr>
              <a:t>https://dfo.no/kundesider/regnskapstjenester/unit4-erp-blir-oppgradert-til-m711</a:t>
            </a:r>
            <a:r>
              <a:rPr lang="nb-NO"/>
              <a:t> </a:t>
            </a:r>
          </a:p>
          <a:p>
            <a:endParaRPr lang="nb-NO"/>
          </a:p>
          <a:p>
            <a:r>
              <a:rPr lang="nb-NO"/>
              <a:t>Opplæring prosjektsøknadsmodul</a:t>
            </a:r>
          </a:p>
          <a:p>
            <a:pPr lvl="1"/>
            <a:r>
              <a:rPr lang="nb-NO"/>
              <a:t>I gang fra uke 36, innkallinger er sendt</a:t>
            </a:r>
          </a:p>
          <a:p>
            <a:endParaRPr lang="nb-NO"/>
          </a:p>
          <a:p>
            <a:pPr marL="457200" lvl="1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Meldingskanalen (Innsida) vi bruker for å informere : Felles økonomi </a:t>
            </a:r>
          </a:p>
          <a:p>
            <a:pPr lvl="1"/>
            <a:r>
              <a:rPr lang="nb-NO"/>
              <a:t>Driftsmeldinger</a:t>
            </a:r>
          </a:p>
          <a:p>
            <a:pPr lvl="1"/>
            <a:r>
              <a:rPr lang="nb-NO"/>
              <a:t>Endringer etc.</a:t>
            </a:r>
          </a:p>
        </p:txBody>
      </p:sp>
    </p:spTree>
    <p:extLst>
      <p:ext uri="{BB962C8B-B14F-4D97-AF65-F5344CB8AC3E}">
        <p14:creationId xmlns:p14="http://schemas.microsoft.com/office/powerpoint/2010/main" val="266572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C77CF4F-F540-6FDA-2E07-A0620636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07886"/>
          </a:xfrm>
        </p:spPr>
        <p:txBody>
          <a:bodyPr/>
          <a:lstStyle/>
          <a:p>
            <a:r>
              <a:rPr lang="nb-NO"/>
              <a:t>Gevinstrealisering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AAC1388-7667-0ED7-07E2-770C2A6BCD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Pilotprosjekt  på prosessen «Behov til betaling»</a:t>
            </a:r>
          </a:p>
        </p:txBody>
      </p:sp>
    </p:spTree>
    <p:extLst>
      <p:ext uri="{BB962C8B-B14F-4D97-AF65-F5344CB8AC3E}">
        <p14:creationId xmlns:p14="http://schemas.microsoft.com/office/powerpoint/2010/main" val="277365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589F35622BF45A5FF53F3DCC5878D" ma:contentTypeVersion="6" ma:contentTypeDescription="Create a new document." ma:contentTypeScope="" ma:versionID="90f8a0f94eb5652bfaec1996ae7b35a7">
  <xsd:schema xmlns:xsd="http://www.w3.org/2001/XMLSchema" xmlns:xs="http://www.w3.org/2001/XMLSchema" xmlns:p="http://schemas.microsoft.com/office/2006/metadata/properties" xmlns:ns2="023a9d60-9e4d-4833-8448-44b4073b5c44" xmlns:ns3="b6591109-79b0-4135-b59a-0642cc2f2c78" targetNamespace="http://schemas.microsoft.com/office/2006/metadata/properties" ma:root="true" ma:fieldsID="d074c8f7517716e719ddfc4690270026" ns2:_="" ns3:_="">
    <xsd:import namespace="023a9d60-9e4d-4833-8448-44b4073b5c44"/>
    <xsd:import namespace="b6591109-79b0-4135-b59a-0642cc2f2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a9d60-9e4d-4833-8448-44b4073b5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91109-79b0-4135-b59a-0642cc2f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023a9d60-9e4d-4833-8448-44b4073b5c44" xsi:nil="true"/>
    <SharedWithUsers xmlns="b6591109-79b0-4135-b59a-0642cc2f2c78">
      <UserInfo>
        <DisplayName>Asbjørn J. Wexsahl</DisplayName>
        <AccountId>24</AccountId>
        <AccountType/>
      </UserInfo>
      <UserInfo>
        <DisplayName>Maren Ellingsberg</DisplayName>
        <AccountId>25</AccountId>
        <AccountType/>
      </UserInfo>
      <UserInfo>
        <DisplayName>Ingrid Volden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D47A62-1A6D-4911-BCBE-6AFCE00BE6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C3E84-5999-4A11-A185-290706DFA001}">
  <ds:schemaRefs>
    <ds:schemaRef ds:uri="023a9d60-9e4d-4833-8448-44b4073b5c44"/>
    <ds:schemaRef ds:uri="b6591109-79b0-4135-b59a-0642cc2f2c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E0AA81-6950-47C4-952C-196B09E59A61}">
  <ds:schemaRefs>
    <ds:schemaRef ds:uri="http://purl.org/dc/terms/"/>
    <ds:schemaRef ds:uri="http://schemas.openxmlformats.org/package/2006/metadata/core-properties"/>
    <ds:schemaRef ds:uri="http://purl.org/dc/dcmitype/"/>
    <ds:schemaRef ds:uri="b6591109-79b0-4135-b59a-0642cc2f2c78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023a9d60-9e4d-4833-8448-44b4073b5c4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943</Words>
  <Application>Microsoft Office PowerPoint</Application>
  <PresentationFormat>Skjermfremvisning (16:9)</PresentationFormat>
  <Paragraphs>165</Paragraphs>
  <Slides>18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Office-tema</vt:lpstr>
      <vt:lpstr>Samarbeidsmøte forvaltning</vt:lpstr>
      <vt:lpstr>Agenda</vt:lpstr>
      <vt:lpstr>Om Samarbeidsmøte forvaltning</vt:lpstr>
      <vt:lpstr>Siden sist</vt:lpstr>
      <vt:lpstr>Eksempel arbeidsform BOTT – DFØ - Task force ToA</vt:lpstr>
      <vt:lpstr>Gjenstående etter BOTT ØL Innføringsprosjekt</vt:lpstr>
      <vt:lpstr>Ombygginger i BEVISST pga. BOTT ØL</vt:lpstr>
      <vt:lpstr>Kommende endringer</vt:lpstr>
      <vt:lpstr>Gevinstrealisering</vt:lpstr>
      <vt:lpstr>Pilotprosjekt - Behov til betaling</vt:lpstr>
      <vt:lpstr>PowerPoint-presentasjon</vt:lpstr>
      <vt:lpstr>Hovedfunn</vt:lpstr>
      <vt:lpstr>Hovedfunn</vt:lpstr>
      <vt:lpstr>Hovedfunn</vt:lpstr>
      <vt:lpstr>PowerPoint-presentasjon</vt:lpstr>
      <vt:lpstr>Tiltak Btb-området</vt:lpstr>
      <vt:lpstr>Tiltak Btb-området</vt:lpstr>
      <vt:lpstr>Avslutning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1</cp:revision>
  <cp:lastPrinted>2023-08-29T12:54:45Z</cp:lastPrinted>
  <dcterms:created xsi:type="dcterms:W3CDTF">2023-08-10T06:54:28Z</dcterms:created>
  <dcterms:modified xsi:type="dcterms:W3CDTF">2023-08-30T07:57:48Z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0x010100A4B589F35622BF45A5FF53F3DCC5878D</vt:lpwstr>
  </property>
</Properties>
</file>