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 id="2147483678" r:id="rId5"/>
  </p:sldMasterIdLst>
  <p:notesMasterIdLst>
    <p:notesMasterId r:id="rId23"/>
  </p:notesMasterIdLst>
  <p:sldIdLst>
    <p:sldId id="2147197395" r:id="rId6"/>
    <p:sldId id="2147197406" r:id="rId7"/>
    <p:sldId id="2147197407" r:id="rId8"/>
    <p:sldId id="2642" r:id="rId9"/>
    <p:sldId id="350" r:id="rId10"/>
    <p:sldId id="2638" r:id="rId11"/>
    <p:sldId id="280" r:id="rId12"/>
    <p:sldId id="278" r:id="rId13"/>
    <p:sldId id="256" r:id="rId14"/>
    <p:sldId id="260" r:id="rId15"/>
    <p:sldId id="259" r:id="rId16"/>
    <p:sldId id="261" r:id="rId17"/>
    <p:sldId id="262" r:id="rId18"/>
    <p:sldId id="264" r:id="rId19"/>
    <p:sldId id="2147197404" r:id="rId20"/>
    <p:sldId id="2147197405" r:id="rId21"/>
    <p:sldId id="274" r:id="rId22"/>
  </p:sldIdLst>
  <p:sldSz cx="9144000" cy="5143500" type="screen16x9"/>
  <p:notesSz cx="6858000" cy="9144000"/>
  <p:defaultTextStyle>
    <a:defPPr>
      <a:defRPr lang="nb-NO"/>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7B98A"/>
    <a:srgbClr val="BBAC76"/>
    <a:srgbClr val="0D3475"/>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D42AFEB-9C12-4A46-837C-63517101E87B}" v="9" dt="2025-03-17T07:49:18.825"/>
  </p1510:revLst>
</p1510:revInfo>
</file>

<file path=ppt/tableStyles.xml><?xml version="1.0" encoding="utf-8"?>
<a:tblStyleLst xmlns:a="http://schemas.openxmlformats.org/drawingml/2006/main" def="{5C22544A-7EE6-4342-B048-85BDC9FD1C3A}">
  <a:tblStyle styleId="{5C22544A-7EE6-4342-B048-85BDC9FD1C3A}" styleName="Middels stil 2 – utheving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1695" autoAdjust="0"/>
  </p:normalViewPr>
  <p:slideViewPr>
    <p:cSldViewPr snapToGrid="0">
      <p:cViewPr varScale="1">
        <p:scale>
          <a:sx n="103" d="100"/>
          <a:sy n="103" d="100"/>
        </p:scale>
        <p:origin x="874" y="77"/>
      </p:cViewPr>
      <p:guideLst>
        <p:guide orient="horz" pos="162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theme" Target="theme/theme1.xml"/><Relationship Id="rId3" Type="http://schemas.openxmlformats.org/officeDocument/2006/relationships/customXml" Target="../customXml/item3.xml"/><Relationship Id="rId21" Type="http://schemas.openxmlformats.org/officeDocument/2006/relationships/slide" Target="slides/slide16.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microsoft.com/office/2015/10/relationships/revisionInfo" Target="revisionInfo.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presProps" Target="presProps.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notesMaster" Target="notesMasters/notesMaster1.xml"/><Relationship Id="rId28" Type="http://schemas.microsoft.com/office/2016/11/relationships/changesInfo" Target="changesInfos/changesInfo1.xml"/><Relationship Id="rId10" Type="http://schemas.openxmlformats.org/officeDocument/2006/relationships/slide" Target="slides/slide5.xml"/><Relationship Id="rId19" Type="http://schemas.openxmlformats.org/officeDocument/2006/relationships/slide" Target="slides/slide14.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tableStyles" Target="tableStyle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Nils Kalstad" userId="bb09a35c-7e85-4e0b-9278-cb2884d471e5" providerId="ADAL" clId="{7959C442-A563-40D4-AB6F-EC63E0BFC7B3}"/>
    <pc:docChg chg="undo custSel addSld modSld">
      <pc:chgData name="Nils Kalstad" userId="bb09a35c-7e85-4e0b-9278-cb2884d471e5" providerId="ADAL" clId="{7959C442-A563-40D4-AB6F-EC63E0BFC7B3}" dt="2025-01-23T13:57:03.651" v="144" actId="404"/>
      <pc:docMkLst>
        <pc:docMk/>
      </pc:docMkLst>
      <pc:sldChg chg="addSp delSp modSp mod modClrScheme chgLayout">
        <pc:chgData name="Nils Kalstad" userId="bb09a35c-7e85-4e0b-9278-cb2884d471e5" providerId="ADAL" clId="{7959C442-A563-40D4-AB6F-EC63E0BFC7B3}" dt="2025-01-23T13:57:03.651" v="144" actId="404"/>
        <pc:sldMkLst>
          <pc:docMk/>
          <pc:sldMk cId="537169202" sldId="2147197396"/>
        </pc:sldMkLst>
      </pc:sldChg>
      <pc:sldChg chg="addSp delSp modSp new mod modClrScheme chgLayout">
        <pc:chgData name="Nils Kalstad" userId="bb09a35c-7e85-4e0b-9278-cb2884d471e5" providerId="ADAL" clId="{7959C442-A563-40D4-AB6F-EC63E0BFC7B3}" dt="2025-01-23T13:55:12.305" v="34"/>
        <pc:sldMkLst>
          <pc:docMk/>
          <pc:sldMk cId="55121073" sldId="2147197397"/>
        </pc:sldMkLst>
      </pc:sldChg>
    </pc:docChg>
  </pc:docChgLst>
  <pc:docChgLst>
    <pc:chgData name="Nils Kalstad" userId="bb09a35c-7e85-4e0b-9278-cb2884d471e5" providerId="ADAL" clId="{D16AF5CD-B3FF-4F1A-BD32-D92BF34F7945}"/>
    <pc:docChg chg="custSel delSld modSld sldOrd">
      <pc:chgData name="Nils Kalstad" userId="bb09a35c-7e85-4e0b-9278-cb2884d471e5" providerId="ADAL" clId="{D16AF5CD-B3FF-4F1A-BD32-D92BF34F7945}" dt="2024-11-26T09:37:47.594" v="1262" actId="20577"/>
      <pc:docMkLst>
        <pc:docMk/>
      </pc:docMkLst>
      <pc:sldChg chg="del">
        <pc:chgData name="Nils Kalstad" userId="bb09a35c-7e85-4e0b-9278-cb2884d471e5" providerId="ADAL" clId="{D16AF5CD-B3FF-4F1A-BD32-D92BF34F7945}" dt="2024-11-26T07:28:37.228" v="77" actId="47"/>
        <pc:sldMkLst>
          <pc:docMk/>
          <pc:sldMk cId="1058917384" sldId="2642"/>
        </pc:sldMkLst>
      </pc:sldChg>
      <pc:sldChg chg="ord">
        <pc:chgData name="Nils Kalstad" userId="bb09a35c-7e85-4e0b-9278-cb2884d471e5" providerId="ADAL" clId="{D16AF5CD-B3FF-4F1A-BD32-D92BF34F7945}" dt="2024-11-26T07:29:55.210" v="81"/>
        <pc:sldMkLst>
          <pc:docMk/>
          <pc:sldMk cId="2416517578" sldId="2643"/>
        </pc:sldMkLst>
      </pc:sldChg>
      <pc:sldChg chg="addSp delSp modSp mod">
        <pc:chgData name="Nils Kalstad" userId="bb09a35c-7e85-4e0b-9278-cb2884d471e5" providerId="ADAL" clId="{D16AF5CD-B3FF-4F1A-BD32-D92BF34F7945}" dt="2024-11-26T07:32:53.921" v="143" actId="1076"/>
        <pc:sldMkLst>
          <pc:docMk/>
          <pc:sldMk cId="1459628240" sldId="2645"/>
        </pc:sldMkLst>
      </pc:sldChg>
      <pc:sldChg chg="modSp mod modNotesTx">
        <pc:chgData name="Nils Kalstad" userId="bb09a35c-7e85-4e0b-9278-cb2884d471e5" providerId="ADAL" clId="{D16AF5CD-B3FF-4F1A-BD32-D92BF34F7945}" dt="2024-11-26T09:37:47.594" v="1262" actId="20577"/>
        <pc:sldMkLst>
          <pc:docMk/>
          <pc:sldMk cId="2697044042" sldId="2147197395"/>
        </pc:sldMkLst>
      </pc:sldChg>
      <pc:sldChg chg="del">
        <pc:chgData name="Nils Kalstad" userId="bb09a35c-7e85-4e0b-9278-cb2884d471e5" providerId="ADAL" clId="{D16AF5CD-B3FF-4F1A-BD32-D92BF34F7945}" dt="2024-11-26T07:28:48.414" v="78" actId="47"/>
        <pc:sldMkLst>
          <pc:docMk/>
          <pc:sldMk cId="3621126493" sldId="2147197397"/>
        </pc:sldMkLst>
      </pc:sldChg>
      <pc:sldChg chg="del">
        <pc:chgData name="Nils Kalstad" userId="bb09a35c-7e85-4e0b-9278-cb2884d471e5" providerId="ADAL" clId="{D16AF5CD-B3FF-4F1A-BD32-D92BF34F7945}" dt="2024-11-26T07:28:49.307" v="79" actId="47"/>
        <pc:sldMkLst>
          <pc:docMk/>
          <pc:sldMk cId="3939327653" sldId="2147197398"/>
        </pc:sldMkLst>
      </pc:sldChg>
    </pc:docChg>
  </pc:docChgLst>
  <pc:docChgLst>
    <pc:chgData name="Nils Kalstad" userId="bb09a35c-7e85-4e0b-9278-cb2884d471e5" providerId="ADAL" clId="{9F438BF8-16D5-459D-83FD-6B3FBC6B6F07}"/>
    <pc:docChg chg="addSld delSld modSld">
      <pc:chgData name="Nils Kalstad" userId="bb09a35c-7e85-4e0b-9278-cb2884d471e5" providerId="ADAL" clId="{9F438BF8-16D5-459D-83FD-6B3FBC6B6F07}" dt="2025-02-10T09:41:47.195" v="2" actId="47"/>
      <pc:docMkLst>
        <pc:docMk/>
      </pc:docMkLst>
      <pc:sldChg chg="del">
        <pc:chgData name="Nils Kalstad" userId="bb09a35c-7e85-4e0b-9278-cb2884d471e5" providerId="ADAL" clId="{9F438BF8-16D5-459D-83FD-6B3FBC6B6F07}" dt="2025-02-10T09:41:43.578" v="1" actId="47"/>
        <pc:sldMkLst>
          <pc:docMk/>
          <pc:sldMk cId="537169202" sldId="2147197396"/>
        </pc:sldMkLst>
      </pc:sldChg>
      <pc:sldChg chg="del">
        <pc:chgData name="Nils Kalstad" userId="bb09a35c-7e85-4e0b-9278-cb2884d471e5" providerId="ADAL" clId="{9F438BF8-16D5-459D-83FD-6B3FBC6B6F07}" dt="2025-02-10T09:41:47.195" v="2" actId="47"/>
        <pc:sldMkLst>
          <pc:docMk/>
          <pc:sldMk cId="55121073" sldId="2147197397"/>
        </pc:sldMkLst>
      </pc:sldChg>
      <pc:sldChg chg="add">
        <pc:chgData name="Nils Kalstad" userId="bb09a35c-7e85-4e0b-9278-cb2884d471e5" providerId="ADAL" clId="{9F438BF8-16D5-459D-83FD-6B3FBC6B6F07}" dt="2025-02-10T09:41:38.994" v="0"/>
        <pc:sldMkLst>
          <pc:docMk/>
          <pc:sldMk cId="4205718351" sldId="2147197404"/>
        </pc:sldMkLst>
      </pc:sldChg>
      <pc:sldChg chg="add">
        <pc:chgData name="Nils Kalstad" userId="bb09a35c-7e85-4e0b-9278-cb2884d471e5" providerId="ADAL" clId="{9F438BF8-16D5-459D-83FD-6B3FBC6B6F07}" dt="2025-02-10T09:41:38.994" v="0"/>
        <pc:sldMkLst>
          <pc:docMk/>
          <pc:sldMk cId="2857678678" sldId="2147197405"/>
        </pc:sldMkLst>
      </pc:sldChg>
    </pc:docChg>
  </pc:docChgLst>
  <pc:docChgLst>
    <pc:chgData name="Nils Kalstad" userId="bb09a35c-7e85-4e0b-9278-cb2884d471e5" providerId="ADAL" clId="{0D42AFEB-9C12-4A46-837C-63517101E87B}"/>
    <pc:docChg chg="addSld delSld modSld">
      <pc:chgData name="Nils Kalstad" userId="bb09a35c-7e85-4e0b-9278-cb2884d471e5" providerId="ADAL" clId="{0D42AFEB-9C12-4A46-837C-63517101E87B}" dt="2025-03-17T07:48:09.347" v="10"/>
      <pc:docMkLst>
        <pc:docMk/>
      </pc:docMkLst>
      <pc:sldChg chg="modSp mod">
        <pc:chgData name="Nils Kalstad" userId="bb09a35c-7e85-4e0b-9278-cb2884d471e5" providerId="ADAL" clId="{0D42AFEB-9C12-4A46-837C-63517101E87B}" dt="2025-03-16T18:31:16.604" v="1" actId="13926"/>
        <pc:sldMkLst>
          <pc:docMk/>
          <pc:sldMk cId="4081017068" sldId="278"/>
        </pc:sldMkLst>
        <pc:spChg chg="mod">
          <ac:chgData name="Nils Kalstad" userId="bb09a35c-7e85-4e0b-9278-cb2884d471e5" providerId="ADAL" clId="{0D42AFEB-9C12-4A46-837C-63517101E87B}" dt="2025-03-16T18:31:11.127" v="0" actId="13926"/>
          <ac:spMkLst>
            <pc:docMk/>
            <pc:sldMk cId="4081017068" sldId="278"/>
            <ac:spMk id="8" creationId="{55C58D6E-FA41-09FA-57F2-1EC7D29DA81F}"/>
          </ac:spMkLst>
        </pc:spChg>
        <pc:spChg chg="mod">
          <ac:chgData name="Nils Kalstad" userId="bb09a35c-7e85-4e0b-9278-cb2884d471e5" providerId="ADAL" clId="{0D42AFEB-9C12-4A46-837C-63517101E87B}" dt="2025-03-16T18:31:16.604" v="1" actId="13926"/>
          <ac:spMkLst>
            <pc:docMk/>
            <pc:sldMk cId="4081017068" sldId="278"/>
            <ac:spMk id="17" creationId="{25FA30A1-2C33-4B4B-EC86-A1133B683EAB}"/>
          </ac:spMkLst>
        </pc:spChg>
      </pc:sldChg>
      <pc:sldChg chg="del">
        <pc:chgData name="Nils Kalstad" userId="bb09a35c-7e85-4e0b-9278-cb2884d471e5" providerId="ADAL" clId="{0D42AFEB-9C12-4A46-837C-63517101E87B}" dt="2025-03-16T18:35:05.640" v="9" actId="47"/>
        <pc:sldMkLst>
          <pc:docMk/>
          <pc:sldMk cId="2628909735" sldId="324"/>
        </pc:sldMkLst>
      </pc:sldChg>
      <pc:sldChg chg="del">
        <pc:chgData name="Nils Kalstad" userId="bb09a35c-7e85-4e0b-9278-cb2884d471e5" providerId="ADAL" clId="{0D42AFEB-9C12-4A46-837C-63517101E87B}" dt="2025-03-16T18:35:04.324" v="8" actId="47"/>
        <pc:sldMkLst>
          <pc:docMk/>
          <pc:sldMk cId="3054259561" sldId="335"/>
        </pc:sldMkLst>
      </pc:sldChg>
      <pc:sldChg chg="del">
        <pc:chgData name="Nils Kalstad" userId="bb09a35c-7e85-4e0b-9278-cb2884d471e5" providerId="ADAL" clId="{0D42AFEB-9C12-4A46-837C-63517101E87B}" dt="2025-03-16T18:31:30.670" v="2" actId="47"/>
        <pc:sldMkLst>
          <pc:docMk/>
          <pc:sldMk cId="1467611464" sldId="2661"/>
        </pc:sldMkLst>
      </pc:sldChg>
      <pc:sldChg chg="modSp">
        <pc:chgData name="Nils Kalstad" userId="bb09a35c-7e85-4e0b-9278-cb2884d471e5" providerId="ADAL" clId="{0D42AFEB-9C12-4A46-837C-63517101E87B}" dt="2025-03-17T07:48:09.347" v="10"/>
        <pc:sldMkLst>
          <pc:docMk/>
          <pc:sldMk cId="4205718351" sldId="2147197404"/>
        </pc:sldMkLst>
        <pc:graphicFrameChg chg="mod">
          <ac:chgData name="Nils Kalstad" userId="bb09a35c-7e85-4e0b-9278-cb2884d471e5" providerId="ADAL" clId="{0D42AFEB-9C12-4A46-837C-63517101E87B}" dt="2025-03-17T07:48:09.347" v="10"/>
          <ac:graphicFrameMkLst>
            <pc:docMk/>
            <pc:sldMk cId="4205718351" sldId="2147197404"/>
            <ac:graphicFrameMk id="4" creationId="{3C7A5F69-8500-EDA9-AACE-267BC8C8FE75}"/>
          </ac:graphicFrameMkLst>
        </pc:graphicFrameChg>
      </pc:sldChg>
      <pc:sldChg chg="add">
        <pc:chgData name="Nils Kalstad" userId="bb09a35c-7e85-4e0b-9278-cb2884d471e5" providerId="ADAL" clId="{0D42AFEB-9C12-4A46-837C-63517101E87B}" dt="2025-03-16T18:35:00.485" v="7"/>
        <pc:sldMkLst>
          <pc:docMk/>
          <pc:sldMk cId="157360870" sldId="2147197406"/>
        </pc:sldMkLst>
      </pc:sldChg>
      <pc:sldChg chg="add">
        <pc:chgData name="Nils Kalstad" userId="bb09a35c-7e85-4e0b-9278-cb2884d471e5" providerId="ADAL" clId="{0D42AFEB-9C12-4A46-837C-63517101E87B}" dt="2025-03-16T18:35:00.485" v="7"/>
        <pc:sldMkLst>
          <pc:docMk/>
          <pc:sldMk cId="1286688754" sldId="2147197407"/>
        </pc:sldMkLst>
      </pc:sldChg>
      <pc:sldChg chg="del">
        <pc:chgData name="Nils Kalstad" userId="bb09a35c-7e85-4e0b-9278-cb2884d471e5" providerId="ADAL" clId="{0D42AFEB-9C12-4A46-837C-63517101E87B}" dt="2025-03-16T18:31:31.965" v="3" actId="47"/>
        <pc:sldMkLst>
          <pc:docMk/>
          <pc:sldMk cId="1288477357" sldId="2147197407"/>
        </pc:sldMkLst>
      </pc:sldChg>
      <pc:sldChg chg="del">
        <pc:chgData name="Nils Kalstad" userId="bb09a35c-7e85-4e0b-9278-cb2884d471e5" providerId="ADAL" clId="{0D42AFEB-9C12-4A46-837C-63517101E87B}" dt="2025-03-16T18:31:34.662" v="4" actId="47"/>
        <pc:sldMkLst>
          <pc:docMk/>
          <pc:sldMk cId="252752607" sldId="2147197408"/>
        </pc:sldMkLst>
      </pc:sldChg>
    </pc:docChg>
  </pc:docChgLst>
  <pc:docChgLst>
    <pc:chgData name="Nils Kalstad" userId="bb09a35c-7e85-4e0b-9278-cb2884d471e5" providerId="ADAL" clId="{A5086769-554F-4639-90FD-9E31B8B573E7}"/>
    <pc:docChg chg="undo redo custSel addSld delSld modSld sldOrd">
      <pc:chgData name="Nils Kalstad" userId="bb09a35c-7e85-4e0b-9278-cb2884d471e5" providerId="ADAL" clId="{A5086769-554F-4639-90FD-9E31B8B573E7}" dt="2025-02-13T20:12:01.783" v="446" actId="20577"/>
      <pc:docMkLst>
        <pc:docMk/>
      </pc:docMkLst>
      <pc:sldChg chg="add">
        <pc:chgData name="Nils Kalstad" userId="bb09a35c-7e85-4e0b-9278-cb2884d471e5" providerId="ADAL" clId="{A5086769-554F-4639-90FD-9E31B8B573E7}" dt="2025-02-13T19:53:37.922" v="110"/>
        <pc:sldMkLst>
          <pc:docMk/>
          <pc:sldMk cId="4253124984" sldId="256"/>
        </pc:sldMkLst>
      </pc:sldChg>
      <pc:sldChg chg="modSp add mod ord">
        <pc:chgData name="Nils Kalstad" userId="bb09a35c-7e85-4e0b-9278-cb2884d471e5" providerId="ADAL" clId="{A5086769-554F-4639-90FD-9E31B8B573E7}" dt="2025-02-13T19:54:14.324" v="146" actId="20577"/>
        <pc:sldMkLst>
          <pc:docMk/>
          <pc:sldMk cId="1845676118" sldId="259"/>
        </pc:sldMkLst>
        <pc:spChg chg="mod">
          <ac:chgData name="Nils Kalstad" userId="bb09a35c-7e85-4e0b-9278-cb2884d471e5" providerId="ADAL" clId="{A5086769-554F-4639-90FD-9E31B8B573E7}" dt="2025-02-13T19:54:14.324" v="146" actId="20577"/>
          <ac:spMkLst>
            <pc:docMk/>
            <pc:sldMk cId="1845676118" sldId="259"/>
            <ac:spMk id="2" creationId="{38FD2FC1-D694-5242-872C-2906A3901B7D}"/>
          </ac:spMkLst>
        </pc:spChg>
      </pc:sldChg>
      <pc:sldChg chg="modSp add mod ord">
        <pc:chgData name="Nils Kalstad" userId="bb09a35c-7e85-4e0b-9278-cb2884d471e5" providerId="ADAL" clId="{A5086769-554F-4639-90FD-9E31B8B573E7}" dt="2025-02-13T19:55:03.395" v="234" actId="20577"/>
        <pc:sldMkLst>
          <pc:docMk/>
          <pc:sldMk cId="4124630386" sldId="260"/>
        </pc:sldMkLst>
        <pc:spChg chg="mod">
          <ac:chgData name="Nils Kalstad" userId="bb09a35c-7e85-4e0b-9278-cb2884d471e5" providerId="ADAL" clId="{A5086769-554F-4639-90FD-9E31B8B573E7}" dt="2025-02-13T19:54:39.298" v="180" actId="20577"/>
          <ac:spMkLst>
            <pc:docMk/>
            <pc:sldMk cId="4124630386" sldId="260"/>
            <ac:spMk id="2" creationId="{19E16470-40E1-A665-D71C-63A000A4065A}"/>
          </ac:spMkLst>
        </pc:spChg>
        <pc:spChg chg="mod">
          <ac:chgData name="Nils Kalstad" userId="bb09a35c-7e85-4e0b-9278-cb2884d471e5" providerId="ADAL" clId="{A5086769-554F-4639-90FD-9E31B8B573E7}" dt="2025-02-13T19:54:58.581" v="217" actId="20577"/>
          <ac:spMkLst>
            <pc:docMk/>
            <pc:sldMk cId="4124630386" sldId="260"/>
            <ac:spMk id="4" creationId="{F4CC96E0-DE64-F6B9-2FA8-AACA199DFAE6}"/>
          </ac:spMkLst>
        </pc:spChg>
        <pc:spChg chg="mod">
          <ac:chgData name="Nils Kalstad" userId="bb09a35c-7e85-4e0b-9278-cb2884d471e5" providerId="ADAL" clId="{A5086769-554F-4639-90FD-9E31B8B573E7}" dt="2025-02-13T19:55:03.395" v="234" actId="20577"/>
          <ac:spMkLst>
            <pc:docMk/>
            <pc:sldMk cId="4124630386" sldId="260"/>
            <ac:spMk id="5" creationId="{4FA94104-43A4-64D0-F888-B882F104E554}"/>
          </ac:spMkLst>
        </pc:spChg>
      </pc:sldChg>
      <pc:sldChg chg="add">
        <pc:chgData name="Nils Kalstad" userId="bb09a35c-7e85-4e0b-9278-cb2884d471e5" providerId="ADAL" clId="{A5086769-554F-4639-90FD-9E31B8B573E7}" dt="2025-02-13T19:53:37.922" v="110"/>
        <pc:sldMkLst>
          <pc:docMk/>
          <pc:sldMk cId="2657153043" sldId="261"/>
        </pc:sldMkLst>
      </pc:sldChg>
      <pc:sldChg chg="add">
        <pc:chgData name="Nils Kalstad" userId="bb09a35c-7e85-4e0b-9278-cb2884d471e5" providerId="ADAL" clId="{A5086769-554F-4639-90FD-9E31B8B573E7}" dt="2025-02-13T19:53:37.922" v="110"/>
        <pc:sldMkLst>
          <pc:docMk/>
          <pc:sldMk cId="4152089872" sldId="262"/>
        </pc:sldMkLst>
      </pc:sldChg>
      <pc:sldChg chg="add">
        <pc:chgData name="Nils Kalstad" userId="bb09a35c-7e85-4e0b-9278-cb2884d471e5" providerId="ADAL" clId="{A5086769-554F-4639-90FD-9E31B8B573E7}" dt="2025-02-13T19:53:37.922" v="110"/>
        <pc:sldMkLst>
          <pc:docMk/>
          <pc:sldMk cId="57125576" sldId="264"/>
        </pc:sldMkLst>
      </pc:sldChg>
      <pc:sldChg chg="addSp modSp mod modAnim">
        <pc:chgData name="Nils Kalstad" userId="bb09a35c-7e85-4e0b-9278-cb2884d471e5" providerId="ADAL" clId="{A5086769-554F-4639-90FD-9E31B8B573E7}" dt="2025-02-13T20:00:57.033" v="325"/>
        <pc:sldMkLst>
          <pc:docMk/>
          <pc:sldMk cId="4081017068" sldId="278"/>
        </pc:sldMkLst>
        <pc:spChg chg="mod">
          <ac:chgData name="Nils Kalstad" userId="bb09a35c-7e85-4e0b-9278-cb2884d471e5" providerId="ADAL" clId="{A5086769-554F-4639-90FD-9E31B8B573E7}" dt="2025-02-13T19:57:22.283" v="261" actId="1076"/>
          <ac:spMkLst>
            <pc:docMk/>
            <pc:sldMk cId="4081017068" sldId="278"/>
            <ac:spMk id="4" creationId="{E2454B8F-6C2A-3C46-561B-12EDE942D1EF}"/>
          </ac:spMkLst>
        </pc:spChg>
      </pc:sldChg>
      <pc:sldChg chg="addSp delSp modSp mod modClrScheme chgLayout">
        <pc:chgData name="Nils Kalstad" userId="bb09a35c-7e85-4e0b-9278-cb2884d471e5" providerId="ADAL" clId="{A5086769-554F-4639-90FD-9E31B8B573E7}" dt="2025-02-13T19:50:50.822" v="106" actId="1076"/>
        <pc:sldMkLst>
          <pc:docMk/>
          <pc:sldMk cId="2628909735" sldId="324"/>
        </pc:sldMkLst>
      </pc:sldChg>
      <pc:sldChg chg="add ord modNotesTx">
        <pc:chgData name="Nils Kalstad" userId="bb09a35c-7e85-4e0b-9278-cb2884d471e5" providerId="ADAL" clId="{A5086769-554F-4639-90FD-9E31B8B573E7}" dt="2025-02-13T20:06:39.646" v="382" actId="20577"/>
        <pc:sldMkLst>
          <pc:docMk/>
          <pc:sldMk cId="588426882" sldId="2638"/>
        </pc:sldMkLst>
      </pc:sldChg>
      <pc:sldChg chg="add ord">
        <pc:chgData name="Nils Kalstad" userId="bb09a35c-7e85-4e0b-9278-cb2884d471e5" providerId="ADAL" clId="{A5086769-554F-4639-90FD-9E31B8B573E7}" dt="2025-02-13T20:02:51.500" v="328"/>
        <pc:sldMkLst>
          <pc:docMk/>
          <pc:sldMk cId="1467611464" sldId="2661"/>
        </pc:sldMkLst>
      </pc:sldChg>
      <pc:sldChg chg="addSp delSp modSp new mod ord modClrScheme chgLayout">
        <pc:chgData name="Nils Kalstad" userId="bb09a35c-7e85-4e0b-9278-cb2884d471e5" providerId="ADAL" clId="{A5086769-554F-4639-90FD-9E31B8B573E7}" dt="2025-02-13T19:45:38.185" v="7" actId="26606"/>
        <pc:sldMkLst>
          <pc:docMk/>
          <pc:sldMk cId="282228746" sldId="2147197406"/>
        </pc:sldMkLst>
      </pc:sldChg>
      <pc:sldChg chg="addSp delSp modSp new mod modClrScheme chgLayout">
        <pc:chgData name="Nils Kalstad" userId="bb09a35c-7e85-4e0b-9278-cb2884d471e5" providerId="ADAL" clId="{A5086769-554F-4639-90FD-9E31B8B573E7}" dt="2025-02-13T20:05:51.457" v="340" actId="26606"/>
        <pc:sldMkLst>
          <pc:docMk/>
          <pc:sldMk cId="1288477357" sldId="2147197407"/>
        </pc:sldMkLst>
      </pc:sldChg>
      <pc:sldChg chg="addSp delSp add del setBg delDesignElem">
        <pc:chgData name="Nils Kalstad" userId="bb09a35c-7e85-4e0b-9278-cb2884d471e5" providerId="ADAL" clId="{A5086769-554F-4639-90FD-9E31B8B573E7}" dt="2025-02-13T20:05:47.134" v="338"/>
        <pc:sldMkLst>
          <pc:docMk/>
          <pc:sldMk cId="55536357" sldId="2147197408"/>
        </pc:sldMkLst>
      </pc:sldChg>
      <pc:sldChg chg="modSp new mod">
        <pc:chgData name="Nils Kalstad" userId="bb09a35c-7e85-4e0b-9278-cb2884d471e5" providerId="ADAL" clId="{A5086769-554F-4639-90FD-9E31B8B573E7}" dt="2025-02-13T20:12:01.783" v="446" actId="20577"/>
        <pc:sldMkLst>
          <pc:docMk/>
          <pc:sldMk cId="252752607" sldId="2147197408"/>
        </pc:sldMkLst>
      </pc:sldChg>
    </pc:docChg>
  </pc:docChgLst>
  <pc:docChgLst>
    <pc:chgData name="Nils Kalstad" userId="bb09a35c-7e85-4e0b-9278-cb2884d471e5" providerId="ADAL" clId="{B2610B84-F4DF-4521-9A59-400F680BF8D1}"/>
    <pc:docChg chg="custSel addSld delSld modSld sldOrd">
      <pc:chgData name="Nils Kalstad" userId="bb09a35c-7e85-4e0b-9278-cb2884d471e5" providerId="ADAL" clId="{B2610B84-F4DF-4521-9A59-400F680BF8D1}" dt="2025-02-18T09:04:03.563" v="333" actId="13926"/>
      <pc:docMkLst>
        <pc:docMk/>
      </pc:docMkLst>
      <pc:sldChg chg="modSp mod ord">
        <pc:chgData name="Nils Kalstad" userId="bb09a35c-7e85-4e0b-9278-cb2884d471e5" providerId="ADAL" clId="{B2610B84-F4DF-4521-9A59-400F680BF8D1}" dt="2025-02-18T08:53:42.404" v="296" actId="20577"/>
        <pc:sldMkLst>
          <pc:docMk/>
          <pc:sldMk cId="4253124984" sldId="256"/>
        </pc:sldMkLst>
        <pc:spChg chg="mod">
          <ac:chgData name="Nils Kalstad" userId="bb09a35c-7e85-4e0b-9278-cb2884d471e5" providerId="ADAL" clId="{B2610B84-F4DF-4521-9A59-400F680BF8D1}" dt="2025-02-18T08:53:42.404" v="296" actId="20577"/>
          <ac:spMkLst>
            <pc:docMk/>
            <pc:sldMk cId="4253124984" sldId="256"/>
            <ac:spMk id="3" creationId="{00000000-0000-0000-0000-000000000000}"/>
          </ac:spMkLst>
        </pc:spChg>
      </pc:sldChg>
      <pc:sldChg chg="addSp delSp modSp mod delAnim modAnim">
        <pc:chgData name="Nils Kalstad" userId="bb09a35c-7e85-4e0b-9278-cb2884d471e5" providerId="ADAL" clId="{B2610B84-F4DF-4521-9A59-400F680BF8D1}" dt="2025-02-18T08:59:21.886" v="330" actId="13926"/>
        <pc:sldMkLst>
          <pc:docMk/>
          <pc:sldMk cId="4081017068" sldId="278"/>
        </pc:sldMkLst>
        <pc:spChg chg="mod">
          <ac:chgData name="Nils Kalstad" userId="bb09a35c-7e85-4e0b-9278-cb2884d471e5" providerId="ADAL" clId="{B2610B84-F4DF-4521-9A59-400F680BF8D1}" dt="2025-02-18T08:59:21.886" v="330" actId="13926"/>
          <ac:spMkLst>
            <pc:docMk/>
            <pc:sldMk cId="4081017068" sldId="278"/>
            <ac:spMk id="8" creationId="{55C58D6E-FA41-09FA-57F2-1EC7D29DA81F}"/>
          </ac:spMkLst>
        </pc:spChg>
        <pc:spChg chg="mod">
          <ac:chgData name="Nils Kalstad" userId="bb09a35c-7e85-4e0b-9278-cb2884d471e5" providerId="ADAL" clId="{B2610B84-F4DF-4521-9A59-400F680BF8D1}" dt="2025-02-18T08:59:12.409" v="329" actId="13926"/>
          <ac:spMkLst>
            <pc:docMk/>
            <pc:sldMk cId="4081017068" sldId="278"/>
            <ac:spMk id="17" creationId="{25FA30A1-2C33-4B4B-EC86-A1133B683EAB}"/>
          </ac:spMkLst>
        </pc:spChg>
      </pc:sldChg>
      <pc:sldChg chg="ord">
        <pc:chgData name="Nils Kalstad" userId="bb09a35c-7e85-4e0b-9278-cb2884d471e5" providerId="ADAL" clId="{B2610B84-F4DF-4521-9A59-400F680BF8D1}" dt="2025-02-18T08:44:23.529" v="2"/>
        <pc:sldMkLst>
          <pc:docMk/>
          <pc:sldMk cId="1622487515" sldId="350"/>
        </pc:sldMkLst>
      </pc:sldChg>
      <pc:sldChg chg="modSp mod">
        <pc:chgData name="Nils Kalstad" userId="bb09a35c-7e85-4e0b-9278-cb2884d471e5" providerId="ADAL" clId="{B2610B84-F4DF-4521-9A59-400F680BF8D1}" dt="2025-02-18T09:04:03.563" v="333" actId="13926"/>
        <pc:sldMkLst>
          <pc:docMk/>
          <pc:sldMk cId="1467611464" sldId="2661"/>
        </pc:sldMkLst>
      </pc:sldChg>
      <pc:sldChg chg="modNotesTx">
        <pc:chgData name="Nils Kalstad" userId="bb09a35c-7e85-4e0b-9278-cb2884d471e5" providerId="ADAL" clId="{B2610B84-F4DF-4521-9A59-400F680BF8D1}" dt="2025-02-18T08:55:26.729" v="322" actId="20577"/>
        <pc:sldMkLst>
          <pc:docMk/>
          <pc:sldMk cId="4205718351" sldId="2147197404"/>
        </pc:sldMkLst>
      </pc:sldChg>
      <pc:sldChg chg="del">
        <pc:chgData name="Nils Kalstad" userId="bb09a35c-7e85-4e0b-9278-cb2884d471e5" providerId="ADAL" clId="{B2610B84-F4DF-4521-9A59-400F680BF8D1}" dt="2025-02-18T08:38:17.861" v="0" actId="47"/>
        <pc:sldMkLst>
          <pc:docMk/>
          <pc:sldMk cId="282228746" sldId="2147197406"/>
        </pc:sldMkLst>
      </pc:sldChg>
      <pc:sldChg chg="addSp delSp modSp new del mod">
        <pc:chgData name="Nils Kalstad" userId="bb09a35c-7e85-4e0b-9278-cb2884d471e5" providerId="ADAL" clId="{B2610B84-F4DF-4521-9A59-400F680BF8D1}" dt="2025-02-18T08:48:10.337" v="129" actId="2696"/>
        <pc:sldMkLst>
          <pc:docMk/>
          <pc:sldMk cId="614322012" sldId="2147197409"/>
        </pc:sldMkLst>
      </pc:sldChg>
    </pc:docChg>
  </pc:docChgLst>
  <pc:docChgLst>
    <pc:chgData name="Nils Kalstad" userId="bb09a35c-7e85-4e0b-9278-cb2884d471e5" providerId="ADAL" clId="{DF1B71CD-21E9-41AC-A3AC-BDEB402B6A33}"/>
    <pc:docChg chg="modSld sldOrd">
      <pc:chgData name="Nils Kalstad" userId="bb09a35c-7e85-4e0b-9278-cb2884d471e5" providerId="ADAL" clId="{DF1B71CD-21E9-41AC-A3AC-BDEB402B6A33}" dt="2025-02-14T07:59:42.768" v="1"/>
      <pc:docMkLst>
        <pc:docMk/>
      </pc:docMkLst>
      <pc:sldChg chg="ord">
        <pc:chgData name="Nils Kalstad" userId="bb09a35c-7e85-4e0b-9278-cb2884d471e5" providerId="ADAL" clId="{DF1B71CD-21E9-41AC-A3AC-BDEB402B6A33}" dt="2025-02-14T07:59:42.768" v="1"/>
        <pc:sldMkLst>
          <pc:docMk/>
          <pc:sldMk cId="282228746" sldId="2147197406"/>
        </pc:sldMkLst>
      </pc:sldChg>
    </pc:docChg>
  </pc:docChgLst>
  <pc:docChgLst>
    <pc:chgData name="Nils Kalstad" userId="bb09a35c-7e85-4e0b-9278-cb2884d471e5" providerId="ADAL" clId="{857B217C-7848-4F79-A301-EF9E2783D4AB}"/>
    <pc:docChg chg="addSld delSld modSld">
      <pc:chgData name="Nils Kalstad" userId="bb09a35c-7e85-4e0b-9278-cb2884d471e5" providerId="ADAL" clId="{857B217C-7848-4F79-A301-EF9E2783D4AB}" dt="2024-12-18T07:56:01.298" v="32" actId="20577"/>
      <pc:docMkLst>
        <pc:docMk/>
      </pc:docMkLst>
      <pc:sldChg chg="modSp add mod">
        <pc:chgData name="Nils Kalstad" userId="bb09a35c-7e85-4e0b-9278-cb2884d471e5" providerId="ADAL" clId="{857B217C-7848-4F79-A301-EF9E2783D4AB}" dt="2024-12-18T07:56:01.298" v="32" actId="20577"/>
        <pc:sldMkLst>
          <pc:docMk/>
          <pc:sldMk cId="4081017068" sldId="278"/>
        </pc:sldMkLst>
        <pc:spChg chg="mod">
          <ac:chgData name="Nils Kalstad" userId="bb09a35c-7e85-4e0b-9278-cb2884d471e5" providerId="ADAL" clId="{857B217C-7848-4F79-A301-EF9E2783D4AB}" dt="2024-12-18T07:56:01.298" v="32" actId="20577"/>
          <ac:spMkLst>
            <pc:docMk/>
            <pc:sldMk cId="4081017068" sldId="278"/>
            <ac:spMk id="4" creationId="{E2454B8F-6C2A-3C46-561B-12EDE942D1EF}"/>
          </ac:spMkLst>
        </pc:spChg>
      </pc:sldChg>
      <pc:sldChg chg="add">
        <pc:chgData name="Nils Kalstad" userId="bb09a35c-7e85-4e0b-9278-cb2884d471e5" providerId="ADAL" clId="{857B217C-7848-4F79-A301-EF9E2783D4AB}" dt="2024-12-18T07:55:22.250" v="7"/>
        <pc:sldMkLst>
          <pc:docMk/>
          <pc:sldMk cId="2628909735" sldId="324"/>
        </pc:sldMkLst>
      </pc:sldChg>
      <pc:sldChg chg="add">
        <pc:chgData name="Nils Kalstad" userId="bb09a35c-7e85-4e0b-9278-cb2884d471e5" providerId="ADAL" clId="{857B217C-7848-4F79-A301-EF9E2783D4AB}" dt="2024-12-18T07:55:22.250" v="7"/>
        <pc:sldMkLst>
          <pc:docMk/>
          <pc:sldMk cId="1058917384" sldId="2642"/>
        </pc:sldMkLst>
      </pc:sldChg>
      <pc:sldChg chg="del">
        <pc:chgData name="Nils Kalstad" userId="bb09a35c-7e85-4e0b-9278-cb2884d471e5" providerId="ADAL" clId="{857B217C-7848-4F79-A301-EF9E2783D4AB}" dt="2024-12-18T07:55:36.407" v="8" actId="47"/>
        <pc:sldMkLst>
          <pc:docMk/>
          <pc:sldMk cId="2416517578" sldId="2643"/>
        </pc:sldMkLst>
      </pc:sldChg>
      <pc:sldChg chg="del">
        <pc:chgData name="Nils Kalstad" userId="bb09a35c-7e85-4e0b-9278-cb2884d471e5" providerId="ADAL" clId="{857B217C-7848-4F79-A301-EF9E2783D4AB}" dt="2024-12-18T07:53:24.593" v="5" actId="47"/>
        <pc:sldMkLst>
          <pc:docMk/>
          <pc:sldMk cId="1459628240" sldId="2645"/>
        </pc:sldMkLst>
      </pc:sldChg>
      <pc:sldChg chg="modNotesTx">
        <pc:chgData name="Nils Kalstad" userId="bb09a35c-7e85-4e0b-9278-cb2884d471e5" providerId="ADAL" clId="{857B217C-7848-4F79-A301-EF9E2783D4AB}" dt="2024-12-18T07:51:09.173" v="0" actId="20577"/>
        <pc:sldMkLst>
          <pc:docMk/>
          <pc:sldMk cId="2697044042" sldId="2147197395"/>
        </pc:sldMkLst>
      </pc:sldChg>
      <pc:sldChg chg="new del">
        <pc:chgData name="Nils Kalstad" userId="bb09a35c-7e85-4e0b-9278-cb2884d471e5" providerId="ADAL" clId="{857B217C-7848-4F79-A301-EF9E2783D4AB}" dt="2024-12-18T07:53:45.725" v="6" actId="47"/>
        <pc:sldMkLst>
          <pc:docMk/>
          <pc:sldMk cId="1105227718" sldId="2147197397"/>
        </pc:sldMkLst>
      </pc:sldChg>
      <pc:sldChg chg="add del">
        <pc:chgData name="Nils Kalstad" userId="bb09a35c-7e85-4e0b-9278-cb2884d471e5" providerId="ADAL" clId="{857B217C-7848-4F79-A301-EF9E2783D4AB}" dt="2024-12-18T07:53:19.831" v="4" actId="47"/>
        <pc:sldMkLst>
          <pc:docMk/>
          <pc:sldMk cId="1557141508" sldId="2147197398"/>
        </pc:sldMkLst>
      </pc:sldChg>
    </pc:docChg>
  </pc:docChgLst>
</pc:chgInfo>
</file>

<file path=ppt/diagrams/_rels/data3.xml.rels><?xml version="1.0" encoding="UTF-8" standalone="yes"?>
<Relationships xmlns="http://schemas.openxmlformats.org/package/2006/relationships"><Relationship Id="rId8" Type="http://schemas.openxmlformats.org/officeDocument/2006/relationships/image" Target="../media/image41.png"/><Relationship Id="rId3" Type="http://schemas.openxmlformats.org/officeDocument/2006/relationships/hyperlink" Target="https://www.linkedin.com/company/ntnu-civil-security" TargetMode="External"/><Relationship Id="rId7" Type="http://schemas.openxmlformats.org/officeDocument/2006/relationships/image" Target="../media/image40.svg"/><Relationship Id="rId2" Type="http://schemas.openxmlformats.org/officeDocument/2006/relationships/hyperlink" Target="https://teams.microsoft.com/l/team/19%3A45-OXLfYCNkrGiTKuPV5JMGIx3TGSM_Y-jJ6C0t_IIc1%40thread.tacv2/conversations?groupId=b9a8ed9f-0505-4565-bd3b-ba4b00deb2eb&amp;tenantId=09a10672-822f-4467-a5ba-5bb375967c05" TargetMode="External"/><Relationship Id="rId1" Type="http://schemas.openxmlformats.org/officeDocument/2006/relationships/hyperlink" Target="https://www.ntnu.no/samfunnssikkerhet" TargetMode="External"/><Relationship Id="rId6" Type="http://schemas.openxmlformats.org/officeDocument/2006/relationships/image" Target="../media/image39.png"/><Relationship Id="rId5" Type="http://schemas.openxmlformats.org/officeDocument/2006/relationships/image" Target="../media/image38.svg"/><Relationship Id="rId4" Type="http://schemas.openxmlformats.org/officeDocument/2006/relationships/image" Target="../media/image37.png"/><Relationship Id="rId9" Type="http://schemas.openxmlformats.org/officeDocument/2006/relationships/image" Target="../media/image42.svg"/></Relationships>
</file>

<file path=ppt/diagrams/_rels/data4.xml.rels><?xml version="1.0" encoding="UTF-8" standalone="yes"?>
<Relationships xmlns="http://schemas.openxmlformats.org/package/2006/relationships"><Relationship Id="rId3" Type="http://schemas.openxmlformats.org/officeDocument/2006/relationships/hyperlink" Target="mailto:knut.fossum@ntnu.no" TargetMode="External"/><Relationship Id="rId2" Type="http://schemas.openxmlformats.org/officeDocument/2006/relationships/hyperlink" Target="mailto:ingunn.hybertsen@ntnu.no" TargetMode="External"/><Relationship Id="rId1" Type="http://schemas.openxmlformats.org/officeDocument/2006/relationships/hyperlink" Target="mailto:nils.kalstad@ntnu.no" TargetMode="External"/><Relationship Id="rId6" Type="http://schemas.openxmlformats.org/officeDocument/2006/relationships/image" Target="../media/image45.jpeg"/><Relationship Id="rId5" Type="http://schemas.openxmlformats.org/officeDocument/2006/relationships/image" Target="../media/image44.jpeg"/><Relationship Id="rId4" Type="http://schemas.openxmlformats.org/officeDocument/2006/relationships/image" Target="../media/image43.jpeg"/></Relationships>
</file>

<file path=ppt/diagrams/_rels/drawing3.xml.rels><?xml version="1.0" encoding="UTF-8" standalone="yes"?>
<Relationships xmlns="http://schemas.openxmlformats.org/package/2006/relationships"><Relationship Id="rId8" Type="http://schemas.openxmlformats.org/officeDocument/2006/relationships/image" Target="../media/image42.svg"/><Relationship Id="rId3" Type="http://schemas.openxmlformats.org/officeDocument/2006/relationships/hyperlink" Target="https://www.ntnu.no/samfunnssikkerhet" TargetMode="External"/><Relationship Id="rId7" Type="http://schemas.openxmlformats.org/officeDocument/2006/relationships/image" Target="../media/image41.png"/><Relationship Id="rId2" Type="http://schemas.openxmlformats.org/officeDocument/2006/relationships/image" Target="../media/image38.svg"/><Relationship Id="rId1" Type="http://schemas.openxmlformats.org/officeDocument/2006/relationships/image" Target="../media/image37.png"/><Relationship Id="rId6" Type="http://schemas.openxmlformats.org/officeDocument/2006/relationships/hyperlink" Target="https://teams.microsoft.com/l/team/19%3A45-OXLfYCNkrGiTKuPV5JMGIx3TGSM_Y-jJ6C0t_IIc1%40thread.tacv2/conversations?groupId=b9a8ed9f-0505-4565-bd3b-ba4b00deb2eb&amp;tenantId=09a10672-822f-4467-a5ba-5bb375967c05" TargetMode="External"/><Relationship Id="rId5" Type="http://schemas.openxmlformats.org/officeDocument/2006/relationships/image" Target="../media/image40.svg"/><Relationship Id="rId4" Type="http://schemas.openxmlformats.org/officeDocument/2006/relationships/image" Target="../media/image39.png"/><Relationship Id="rId9" Type="http://schemas.openxmlformats.org/officeDocument/2006/relationships/hyperlink" Target="https://www.linkedin.com/company/ntnu-civil-security" TargetMode="External"/></Relationships>
</file>

<file path=ppt/diagrams/_rels/drawing4.xml.rels><?xml version="1.0" encoding="UTF-8" standalone="yes"?>
<Relationships xmlns="http://schemas.openxmlformats.org/package/2006/relationships"><Relationship Id="rId3" Type="http://schemas.openxmlformats.org/officeDocument/2006/relationships/hyperlink" Target="mailto:ingunn.hybertsen@ntnu.no" TargetMode="External"/><Relationship Id="rId2" Type="http://schemas.openxmlformats.org/officeDocument/2006/relationships/image" Target="../media/image43.jpeg"/><Relationship Id="rId1" Type="http://schemas.openxmlformats.org/officeDocument/2006/relationships/hyperlink" Target="mailto:nils.kalstad@ntnu.no" TargetMode="External"/><Relationship Id="rId6" Type="http://schemas.openxmlformats.org/officeDocument/2006/relationships/image" Target="../media/image45.jpeg"/><Relationship Id="rId5" Type="http://schemas.openxmlformats.org/officeDocument/2006/relationships/hyperlink" Target="mailto:knut.fossum@ntnu.no" TargetMode="External"/><Relationship Id="rId4" Type="http://schemas.openxmlformats.org/officeDocument/2006/relationships/image" Target="../media/image44.jpeg"/></Relationships>
</file>

<file path=ppt/diagrams/colors1.xml><?xml version="1.0" encoding="utf-8"?>
<dgm:colorsDef xmlns:dgm="http://schemas.openxmlformats.org/drawingml/2006/diagram" xmlns:a="http://schemas.openxmlformats.org/drawingml/2006/main" uniqueId="urn:microsoft.com/office/officeart/2005/8/colors/accent6_2">
  <dgm:title val=""/>
  <dgm:desc val=""/>
  <dgm:catLst>
    <dgm:cat type="accent6" pri="11200"/>
  </dgm:catLst>
  <dgm:styleLbl name="node0">
    <dgm:fillClrLst meth="repeat">
      <a:schemeClr val="accent6"/>
    </dgm:fillClrLst>
    <dgm:linClrLst meth="repeat">
      <a:schemeClr val="lt1"/>
    </dgm:linClrLst>
    <dgm:effectClrLst/>
    <dgm:txLinClrLst/>
    <dgm:txFillClrLst/>
    <dgm:txEffectClrLst/>
  </dgm:styleLbl>
  <dgm:styleLbl name="node1">
    <dgm:fillClrLst meth="repeat">
      <a:schemeClr val="accent6"/>
    </dgm:fillClrLst>
    <dgm:linClrLst meth="repeat">
      <a:schemeClr val="lt1"/>
    </dgm:linClrLst>
    <dgm:effectClrLst/>
    <dgm:txLinClrLst/>
    <dgm:txFillClrLst/>
    <dgm:txEffectClrLst/>
  </dgm:styleLbl>
  <dgm:styleLbl name="alignNode1">
    <dgm:fillClrLst meth="repeat">
      <a:schemeClr val="accent6"/>
    </dgm:fillClrLst>
    <dgm:linClrLst meth="repeat">
      <a:schemeClr val="accent6"/>
    </dgm:linClrLst>
    <dgm:effectClrLst/>
    <dgm:txLinClrLst/>
    <dgm:txFillClrLst/>
    <dgm:txEffectClrLst/>
  </dgm:styleLbl>
  <dgm:styleLbl name="lnNode1">
    <dgm:fillClrLst meth="repeat">
      <a:schemeClr val="accent6"/>
    </dgm:fillClrLst>
    <dgm:linClrLst meth="repeat">
      <a:schemeClr val="lt1"/>
    </dgm:linClrLst>
    <dgm:effectClrLst/>
    <dgm:txLinClrLst/>
    <dgm:txFillClrLst/>
    <dgm:txEffectClrLst/>
  </dgm:styleLbl>
  <dgm:styleLbl name="vennNode1">
    <dgm:fillClrLst meth="repeat">
      <a:schemeClr val="accent6">
        <a:alpha val="50000"/>
      </a:schemeClr>
    </dgm:fillClrLst>
    <dgm:linClrLst meth="repeat">
      <a:schemeClr val="lt1"/>
    </dgm:linClrLst>
    <dgm:effectClrLst/>
    <dgm:txLinClrLst/>
    <dgm:txFillClrLst/>
    <dgm:txEffectClrLst/>
  </dgm:styleLbl>
  <dgm:styleLbl name="node2">
    <dgm:fillClrLst meth="repeat">
      <a:schemeClr val="accent6"/>
    </dgm:fillClrLst>
    <dgm:linClrLst meth="repeat">
      <a:schemeClr val="lt1"/>
    </dgm:linClrLst>
    <dgm:effectClrLst/>
    <dgm:txLinClrLst/>
    <dgm:txFillClrLst/>
    <dgm:txEffectClrLst/>
  </dgm:styleLbl>
  <dgm:styleLbl name="node3">
    <dgm:fillClrLst meth="repeat">
      <a:schemeClr val="accent6"/>
    </dgm:fillClrLst>
    <dgm:linClrLst meth="repeat">
      <a:schemeClr val="lt1"/>
    </dgm:linClrLst>
    <dgm:effectClrLst/>
    <dgm:txLinClrLst/>
    <dgm:txFillClrLst/>
    <dgm:txEffectClrLst/>
  </dgm:styleLbl>
  <dgm:styleLbl name="node4">
    <dgm:fillClrLst meth="repeat">
      <a:schemeClr val="accent6"/>
    </dgm:fillClrLst>
    <dgm:linClrLst meth="repeat">
      <a:schemeClr val="lt1"/>
    </dgm:linClrLst>
    <dgm:effectClrLst/>
    <dgm:txLinClrLst/>
    <dgm:txFillClrLst/>
    <dgm:txEffectClrLst/>
  </dgm:styleLbl>
  <dgm:styleLbl name="f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6">
        <a:tint val="60000"/>
      </a:schemeClr>
    </dgm:fillClrLst>
    <dgm:linClrLst meth="repeat">
      <a:schemeClr val="accent6">
        <a:tint val="60000"/>
      </a:schemeClr>
    </dgm:linClrLst>
    <dgm:effectClrLst/>
    <dgm:txLinClrLst/>
    <dgm:txFillClrLst/>
    <dgm:txEffectClrLst/>
  </dgm:styleLbl>
  <dgm:styleLbl name="fgSibTrans2D1">
    <dgm:fillClrLst meth="repeat">
      <a:schemeClr val="accent6">
        <a:tint val="60000"/>
      </a:schemeClr>
    </dgm:fillClrLst>
    <dgm:linClrLst meth="repeat">
      <a:schemeClr val="accent6">
        <a:tint val="60000"/>
      </a:schemeClr>
    </dgm:linClrLst>
    <dgm:effectClrLst/>
    <dgm:txLinClrLst/>
    <dgm:txFillClrLst/>
    <dgm:txEffectClrLst/>
  </dgm:styleLbl>
  <dgm:styleLbl name="bgSibTrans2D1">
    <dgm:fillClrLst meth="repeat">
      <a:schemeClr val="accent6">
        <a:tint val="60000"/>
      </a:schemeClr>
    </dgm:fillClrLst>
    <dgm:linClrLst meth="repeat">
      <a:schemeClr val="accent6">
        <a:tint val="60000"/>
      </a:schemeClr>
    </dgm:linClrLst>
    <dgm:effectClrLst/>
    <dgm:txLinClrLst/>
    <dgm:txFillClrLst/>
    <dgm:txEffectClrLst/>
  </dgm:styleLbl>
  <dgm:styleLbl name="sibTrans1D1">
    <dgm:fillClrLst meth="repeat">
      <a:schemeClr val="accent6"/>
    </dgm:fillClrLst>
    <dgm:linClrLst meth="repeat">
      <a:schemeClr val="accent6"/>
    </dgm:linClrLst>
    <dgm:effectClrLst/>
    <dgm:txLinClrLst/>
    <dgm:txFillClrLst meth="repeat">
      <a:schemeClr val="tx1"/>
    </dgm:txFillClrLst>
    <dgm:txEffectClrLst/>
  </dgm:styleLbl>
  <dgm:styleLbl name="callout">
    <dgm:fillClrLst meth="repeat">
      <a:schemeClr val="accent6"/>
    </dgm:fillClrLst>
    <dgm:linClrLst meth="repeat">
      <a:schemeClr val="accent6">
        <a:tint val="50000"/>
      </a:schemeClr>
    </dgm:linClrLst>
    <dgm:effectClrLst/>
    <dgm:txLinClrLst/>
    <dgm:txFillClrLst meth="repeat">
      <a:schemeClr val="tx1"/>
    </dgm:txFillClrLst>
    <dgm:txEffectClrLst/>
  </dgm:styleLbl>
  <dgm:styleLbl name="asst0">
    <dgm:fillClrLst meth="repeat">
      <a:schemeClr val="accent6"/>
    </dgm:fillClrLst>
    <dgm:linClrLst meth="repeat">
      <a:schemeClr val="lt1"/>
    </dgm:linClrLst>
    <dgm:effectClrLst/>
    <dgm:txLinClrLst/>
    <dgm:txFillClrLst/>
    <dgm:txEffectClrLst/>
  </dgm:styleLbl>
  <dgm:styleLbl name="asst1">
    <dgm:fillClrLst meth="repeat">
      <a:schemeClr val="accent6"/>
    </dgm:fillClrLst>
    <dgm:linClrLst meth="repeat">
      <a:schemeClr val="lt1"/>
    </dgm:linClrLst>
    <dgm:effectClrLst/>
    <dgm:txLinClrLst/>
    <dgm:txFillClrLst/>
    <dgm:txEffectClrLst/>
  </dgm:styleLbl>
  <dgm:styleLbl name="asst2">
    <dgm:fillClrLst meth="repeat">
      <a:schemeClr val="accent6"/>
    </dgm:fillClrLst>
    <dgm:linClrLst meth="repeat">
      <a:schemeClr val="lt1"/>
    </dgm:linClrLst>
    <dgm:effectClrLst/>
    <dgm:txLinClrLst/>
    <dgm:txFillClrLst/>
    <dgm:txEffectClrLst/>
  </dgm:styleLbl>
  <dgm:styleLbl name="asst3">
    <dgm:fillClrLst meth="repeat">
      <a:schemeClr val="accent6"/>
    </dgm:fillClrLst>
    <dgm:linClrLst meth="repeat">
      <a:schemeClr val="lt1"/>
    </dgm:linClrLst>
    <dgm:effectClrLst/>
    <dgm:txLinClrLst/>
    <dgm:txFillClrLst/>
    <dgm:txEffectClrLst/>
  </dgm:styleLbl>
  <dgm:styleLbl name="asst4">
    <dgm:fillClrLst meth="repeat">
      <a:schemeClr val="accent6"/>
    </dgm:fillClrLst>
    <dgm:linClrLst meth="repeat">
      <a:schemeClr val="lt1"/>
    </dgm:linClrLst>
    <dgm:effectClrLst/>
    <dgm:txLinClrLst/>
    <dgm:txFillClrLst/>
    <dgm:txEffectClrLst/>
  </dgm:styleLbl>
  <dgm:styleLbl name="parChTrans2D1">
    <dgm:fillClrLst meth="repeat">
      <a:schemeClr val="accent6">
        <a:tint val="60000"/>
      </a:schemeClr>
    </dgm:fillClrLst>
    <dgm:linClrLst meth="repeat">
      <a:schemeClr val="accent6">
        <a:tint val="60000"/>
      </a:schemeClr>
    </dgm:linClrLst>
    <dgm:effectClrLst/>
    <dgm:txLinClrLst/>
    <dgm:txFillClrLst meth="repeat">
      <a:schemeClr val="lt1"/>
    </dgm:txFillClrLst>
    <dgm:txEffectClrLst/>
  </dgm:styleLbl>
  <dgm:styleLbl name="parChTrans2D2">
    <dgm:fillClrLst meth="repeat">
      <a:schemeClr val="accent6"/>
    </dgm:fillClrLst>
    <dgm:linClrLst meth="repeat">
      <a:schemeClr val="accent6"/>
    </dgm:linClrLst>
    <dgm:effectClrLst/>
    <dgm:txLinClrLst/>
    <dgm:txFillClrLst meth="repeat">
      <a:schemeClr val="lt1"/>
    </dgm:txFillClrLst>
    <dgm:txEffectClrLst/>
  </dgm:styleLbl>
  <dgm:styleLbl name="parChTrans2D3">
    <dgm:fillClrLst meth="repeat">
      <a:schemeClr val="accent6"/>
    </dgm:fillClrLst>
    <dgm:linClrLst meth="repeat">
      <a:schemeClr val="accent6"/>
    </dgm:linClrLst>
    <dgm:effectClrLst/>
    <dgm:txLinClrLst/>
    <dgm:txFillClrLst meth="repeat">
      <a:schemeClr val="lt1"/>
    </dgm:txFillClrLst>
    <dgm:txEffectClrLst/>
  </dgm:styleLbl>
  <dgm:styleLbl name="parChTrans2D4">
    <dgm:fillClrLst meth="repeat">
      <a:schemeClr val="accent6"/>
    </dgm:fillClrLst>
    <dgm:linClrLst meth="repeat">
      <a:schemeClr val="accent6"/>
    </dgm:linClrLst>
    <dgm:effectClrLst/>
    <dgm:txLinClrLst/>
    <dgm:txFillClrLst meth="repeat">
      <a:schemeClr val="lt1"/>
    </dgm:txFillClrLst>
    <dgm:txEffectClrLst/>
  </dgm:styleLbl>
  <dgm:styleLbl name="parChTrans1D1">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2">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3">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parChTrans1D4">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6"/>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align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b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bgShp">
    <dgm:fillClrLst meth="repeat">
      <a:schemeClr val="accent6">
        <a:tint val="40000"/>
      </a:schemeClr>
    </dgm:fillClrLst>
    <dgm:linClrLst meth="repeat">
      <a:schemeClr val="accent6"/>
    </dgm:linClrLst>
    <dgm:effectClrLst/>
    <dgm:txLinClrLst/>
    <dgm:txFillClrLst meth="repeat">
      <a:schemeClr val="dk1"/>
    </dgm:txFillClrLst>
    <dgm:txEffectClrLst/>
  </dgm:styleLbl>
  <dgm:styleLbl name="dkBgShp">
    <dgm:fillClrLst meth="repeat">
      <a:schemeClr val="accent6">
        <a:shade val="80000"/>
      </a:schemeClr>
    </dgm:fillClrLst>
    <dgm:linClrLst meth="repeat">
      <a:schemeClr val="accent6"/>
    </dgm:linClrLst>
    <dgm:effectClrLst/>
    <dgm:txLinClrLst/>
    <dgm:txFillClrLst meth="repeat">
      <a:schemeClr val="lt1"/>
    </dgm:txFillClrLst>
    <dgm:txEffectClrLst/>
  </dgm:styleLbl>
  <dgm:styleLbl name="trBgShp">
    <dgm:fillClrLst meth="repeat">
      <a:schemeClr val="accent6">
        <a:tint val="50000"/>
        <a:alpha val="40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2">
  <dgm:title val=""/>
  <dgm:desc val=""/>
  <dgm:catLst>
    <dgm:cat type="colorful" pri="10200"/>
  </dgm:catLst>
  <dgm:styleLbl name="node0">
    <dgm:fillClrLst meth="repeat">
      <a:schemeClr val="accent1"/>
    </dgm:fillClrLst>
    <dgm:linClrLst meth="repeat">
      <a:schemeClr val="lt1"/>
    </dgm:linClrLst>
    <dgm:effectClrLst/>
    <dgm:txLinClrLst/>
    <dgm:txFillClrLst/>
    <dgm:txEffectClrLst/>
  </dgm:styleLbl>
  <dgm:styleLbl name="node1">
    <dgm:fillClrLst>
      <a:schemeClr val="accent2"/>
      <a:schemeClr val="accent3"/>
    </dgm:fillClrLst>
    <dgm:linClrLst meth="repeat">
      <a:schemeClr val="lt1"/>
    </dgm:linClrLst>
    <dgm:effectClrLst/>
    <dgm:txLinClrLst/>
    <dgm:txFillClrLst/>
    <dgm:txEffectClrLst/>
  </dgm:styleLbl>
  <dgm:styleLbl name="alignNode1">
    <dgm:fillClrLst>
      <a:schemeClr val="accent2"/>
      <a:schemeClr val="accent3"/>
    </dgm:fillClrLst>
    <dgm:linClrLst>
      <a:schemeClr val="accent2"/>
      <a:schemeClr val="accent3"/>
    </dgm:linClrLst>
    <dgm:effectClrLst/>
    <dgm:txLinClrLst/>
    <dgm:txFillClrLst/>
    <dgm:txEffectClrLst/>
  </dgm:styleLbl>
  <dgm:styleLbl name="lnNode1">
    <dgm:fillClrLst>
      <a:schemeClr val="accent2"/>
      <a:schemeClr val="accent3"/>
    </dgm:fillClrLst>
    <dgm:linClrLst meth="repeat">
      <a:schemeClr val="lt1"/>
    </dgm:linClrLst>
    <dgm:effectClrLst/>
    <dgm:txLinClrLst/>
    <dgm:txFillClrLst/>
    <dgm:txEffectClrLst/>
  </dgm:styleLbl>
  <dgm:styleLbl name="vennNode1">
    <dgm:fillClrLst>
      <a:schemeClr val="accent2">
        <a:alpha val="50000"/>
      </a:schemeClr>
      <a:schemeClr val="accent3">
        <a:alpha val="50000"/>
      </a:schemeClr>
    </dgm:fillClrLst>
    <dgm:linClrLst meth="repeat">
      <a:schemeClr val="lt1"/>
    </dgm:linClrLst>
    <dgm:effectClrLst/>
    <dgm:txLinClrLst/>
    <dgm:txFillClrLst/>
    <dgm:txEffectClrLst/>
  </dgm:styleLbl>
  <dgm:styleLbl name="node2">
    <dgm:fillClrLst>
      <a:schemeClr val="accent3"/>
    </dgm:fillClrLst>
    <dgm:linClrLst meth="repeat">
      <a:schemeClr val="lt1"/>
    </dgm:linClrLst>
    <dgm:effectClrLst/>
    <dgm:txLinClrLst/>
    <dgm:txFillClrLst/>
    <dgm:txEffectClrLst/>
  </dgm:styleLbl>
  <dgm:styleLbl name="node3">
    <dgm:fillClrLst>
      <a:schemeClr val="accent4"/>
    </dgm:fillClrLst>
    <dgm:linClrLst meth="repeat">
      <a:schemeClr val="lt1"/>
    </dgm:linClrLst>
    <dgm:effectClrLst/>
    <dgm:txLinClrLst/>
    <dgm:txFillClrLst/>
    <dgm:txEffectClrLst/>
  </dgm:styleLbl>
  <dgm:styleLbl name="node4">
    <dgm:fillClrLst>
      <a:schemeClr val="accent5"/>
    </dgm:fillClrLst>
    <dgm:linClrLst meth="repeat">
      <a:schemeClr val="lt1"/>
    </dgm:linClrLst>
    <dgm:effectClrLst/>
    <dgm:txLinClrLst/>
    <dgm:txFillClrLst/>
    <dgm:txEffectClrLst/>
  </dgm:styleLbl>
  <dgm:styleLbl name="fgImgPlace1">
    <dgm:fillClrLst>
      <a:schemeClr val="accent2">
        <a:tint val="50000"/>
      </a:schemeClr>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2"/>
      <a:schemeClr val="accent3"/>
    </dgm:fillClrLst>
    <dgm:linClrLst meth="repeat">
      <a:schemeClr val="lt1"/>
    </dgm:linClrLst>
    <dgm:effectClrLst/>
    <dgm:txLinClrLst/>
    <dgm:txFillClrLst/>
    <dgm:txEffectClrLst/>
  </dgm:styleLbl>
  <dgm:styleLbl name="fgSibTrans2D1">
    <dgm:fillClrLst>
      <a:schemeClr val="accent2"/>
      <a:schemeClr val="accent3"/>
    </dgm:fillClrLst>
    <dgm:linClrLst meth="repeat">
      <a:schemeClr val="lt1"/>
    </dgm:linClrLst>
    <dgm:effectClrLst/>
    <dgm:txLinClrLst/>
    <dgm:txFillClrLst meth="repeat">
      <a:schemeClr val="lt1"/>
    </dgm:txFillClrLst>
    <dgm:txEffectClrLst/>
  </dgm:styleLbl>
  <dgm:styleLbl name="bgSibTrans2D1">
    <dgm:fillClrLst>
      <a:schemeClr val="accent2"/>
      <a:schemeClr val="accent3"/>
    </dgm:fillClrLst>
    <dgm:linClrLst meth="repeat">
      <a:schemeClr val="lt1"/>
    </dgm:linClrLst>
    <dgm:effectClrLst/>
    <dgm:txLinClrLst/>
    <dgm:txFillClrLst meth="repeat">
      <a:schemeClr val="lt1"/>
    </dgm:txFillClrLst>
    <dgm:txEffectClrLst/>
  </dgm:styleLbl>
  <dgm:styleLbl name="sibTrans1D1">
    <dgm:fillClrLst/>
    <dgm:linClrLst>
      <a:schemeClr val="accent2"/>
      <a:schemeClr val="accent3"/>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a:shade val="80000"/>
      </a:schemeClr>
    </dgm:linClrLst>
    <dgm:effectClrLst/>
    <dgm:txLinClrLst/>
    <dgm:txFillClrLst/>
    <dgm:txEffectClrLst/>
  </dgm:styleLbl>
  <dgm:styleLbl name="asst1">
    <dgm:fillClrLst meth="repeat">
      <a:schemeClr val="accent3"/>
    </dgm:fillClrLst>
    <dgm:linClrLst meth="repeat">
      <a:schemeClr val="lt1">
        <a:shade val="80000"/>
      </a:schemeClr>
    </dgm:linClrLst>
    <dgm:effectClrLst/>
    <dgm:txLinClrLst/>
    <dgm:txFillClrLst/>
    <dgm:txEffectClrLst/>
  </dgm:styleLbl>
  <dgm:styleLbl name="asst2">
    <dgm:fillClrLst>
      <a:schemeClr val="accent4"/>
    </dgm:fillClrLst>
    <dgm:linClrLst meth="repeat">
      <a:schemeClr val="lt1"/>
    </dgm:linClrLst>
    <dgm:effectClrLst/>
    <dgm:txLinClrLst/>
    <dgm:txFillClrLst/>
    <dgm:txEffectClrLst/>
  </dgm:styleLbl>
  <dgm:styleLbl name="asst3">
    <dgm:fillClrLst>
      <a:schemeClr val="accent5"/>
    </dgm:fillClrLst>
    <dgm:linClrLst meth="repeat">
      <a:schemeClr val="lt1"/>
    </dgm:linClrLst>
    <dgm:effectClrLst/>
    <dgm:txLinClrLst/>
    <dgm:txFillClrLst/>
    <dgm:txEffectClrLst/>
  </dgm:styleLbl>
  <dgm:styleLbl name="asst4">
    <dgm:fillClrLst>
      <a:schemeClr val="accent6"/>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2"/>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3"/>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4"/>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5"/>
    </dgm:linClrLst>
    <dgm:effectClrLst/>
    <dgm:txLinClrLst/>
    <dgm:txFillClrLst meth="repeat">
      <a:schemeClr val="tx1"/>
    </dgm:txFillClrLst>
    <dgm:txEffectClrLst/>
  </dgm:styleLbl>
  <dgm:styleLbl name="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2"/>
      <a:schemeClr val="accent3"/>
    </dgm:linClrLst>
    <dgm:effectClrLst/>
    <dgm:txLinClrLst/>
    <dgm:txFillClrLst meth="repeat">
      <a:schemeClr val="dk1"/>
    </dgm:txFillClrLst>
    <dgm:txEffectClrLst/>
  </dgm:styleLbl>
  <dgm:styleLbl name="solidFgAcc1">
    <dgm:fillClrLst meth="repeat">
      <a:schemeClr val="lt1"/>
    </dgm:fillClrLst>
    <dgm:linClrLst>
      <a:schemeClr val="accent2"/>
      <a:schemeClr val="accent3"/>
    </dgm:linClrLst>
    <dgm:effectClrLst/>
    <dgm:txLinClrLst/>
    <dgm:txFillClrLst meth="repeat">
      <a:schemeClr val="dk1"/>
    </dgm:txFillClrLst>
    <dgm:txEffectClrLst/>
  </dgm:styleLbl>
  <dgm:styleLbl name="solidAlignAcc1">
    <dgm:fillClrLst meth="repeat">
      <a:schemeClr val="lt1"/>
    </dgm:fillClrLst>
    <dgm:linClrLst>
      <a:schemeClr val="accent2"/>
      <a:schemeClr val="accent3"/>
    </dgm:linClrLst>
    <dgm:effectClrLst/>
    <dgm:txLinClrLst/>
    <dgm:txFillClrLst meth="repeat">
      <a:schemeClr val="dk1"/>
    </dgm:txFillClrLst>
    <dgm:txEffectClrLst/>
  </dgm:styleLbl>
  <dgm:styleLbl name="solidBgAcc1">
    <dgm:fillClrLst meth="repeat">
      <a:schemeClr val="lt1"/>
    </dgm:fillClrLst>
    <dgm:linClrLst>
      <a:schemeClr val="accent2"/>
      <a:schemeClr val="accent3"/>
    </dgm:linClrLst>
    <dgm:effectClrLst/>
    <dgm:txLinClrLst/>
    <dgm:txFillClrLst meth="repeat">
      <a:schemeClr val="dk1"/>
    </dgm:txFillClrLst>
    <dgm:txEffectClrLst/>
  </dgm:styleLbl>
  <dgm:styleLbl name="f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align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bgAccFollowNode1">
    <dgm:fillClrLst>
      <a:schemeClr val="accent2">
        <a:tint val="40000"/>
        <a:alpha val="90000"/>
      </a:schemeClr>
      <a:schemeClr val="accent3">
        <a:tint val="40000"/>
        <a:alpha val="90000"/>
      </a:schemeClr>
    </dgm:fillClrLst>
    <dgm:linClrLst>
      <a:schemeClr val="accent2">
        <a:tint val="40000"/>
        <a:alpha val="90000"/>
      </a:schemeClr>
      <a:schemeClr val="accent3">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3"/>
    </dgm:linClrLst>
    <dgm:effectClrLst/>
    <dgm:txLinClrLst/>
    <dgm:txFillClrLst meth="repeat">
      <a:schemeClr val="dk1"/>
    </dgm:txFillClrLst>
    <dgm:txEffectClrLst/>
  </dgm:styleLbl>
  <dgm:styleLbl name="fgAcc3">
    <dgm:fillClrLst meth="repeat">
      <a:schemeClr val="lt1">
        <a:alpha val="90000"/>
      </a:schemeClr>
    </dgm:fillClrLst>
    <dgm:linClrLst>
      <a:schemeClr val="accent4"/>
    </dgm:linClrLst>
    <dgm:effectClrLst/>
    <dgm:txLinClrLst/>
    <dgm:txFillClrLst meth="repeat">
      <a:schemeClr val="dk1"/>
    </dgm:txFillClrLst>
    <dgm:txEffectClrLst/>
  </dgm:styleLbl>
  <dgm:styleLbl name="fgAcc4">
    <dgm:fillClrLst meth="repeat">
      <a:schemeClr val="lt1">
        <a:alpha val="90000"/>
      </a:schemeClr>
    </dgm:fillClrLst>
    <dgm:linClrLst>
      <a:schemeClr val="accent5"/>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6_2">
  <dgm:title val=""/>
  <dgm:desc val=""/>
  <dgm:catLst>
    <dgm:cat type="accent6" pri="11200"/>
  </dgm:catLst>
  <dgm:styleLbl name="node0">
    <dgm:fillClrLst meth="repeat">
      <a:schemeClr val="accent6"/>
    </dgm:fillClrLst>
    <dgm:linClrLst meth="repeat">
      <a:schemeClr val="lt1"/>
    </dgm:linClrLst>
    <dgm:effectClrLst/>
    <dgm:txLinClrLst/>
    <dgm:txFillClrLst/>
    <dgm:txEffectClrLst/>
  </dgm:styleLbl>
  <dgm:styleLbl name="node1">
    <dgm:fillClrLst meth="repeat">
      <a:schemeClr val="accent6"/>
    </dgm:fillClrLst>
    <dgm:linClrLst meth="repeat">
      <a:schemeClr val="lt1"/>
    </dgm:linClrLst>
    <dgm:effectClrLst/>
    <dgm:txLinClrLst/>
    <dgm:txFillClrLst/>
    <dgm:txEffectClrLst/>
  </dgm:styleLbl>
  <dgm:styleLbl name="alignNode1">
    <dgm:fillClrLst meth="repeat">
      <a:schemeClr val="accent6"/>
    </dgm:fillClrLst>
    <dgm:linClrLst meth="repeat">
      <a:schemeClr val="accent6"/>
    </dgm:linClrLst>
    <dgm:effectClrLst/>
    <dgm:txLinClrLst/>
    <dgm:txFillClrLst/>
    <dgm:txEffectClrLst/>
  </dgm:styleLbl>
  <dgm:styleLbl name="lnNode1">
    <dgm:fillClrLst meth="repeat">
      <a:schemeClr val="accent6"/>
    </dgm:fillClrLst>
    <dgm:linClrLst meth="repeat">
      <a:schemeClr val="lt1"/>
    </dgm:linClrLst>
    <dgm:effectClrLst/>
    <dgm:txLinClrLst/>
    <dgm:txFillClrLst/>
    <dgm:txEffectClrLst/>
  </dgm:styleLbl>
  <dgm:styleLbl name="vennNode1">
    <dgm:fillClrLst meth="repeat">
      <a:schemeClr val="accent6">
        <a:alpha val="50000"/>
      </a:schemeClr>
    </dgm:fillClrLst>
    <dgm:linClrLst meth="repeat">
      <a:schemeClr val="lt1"/>
    </dgm:linClrLst>
    <dgm:effectClrLst/>
    <dgm:txLinClrLst/>
    <dgm:txFillClrLst/>
    <dgm:txEffectClrLst/>
  </dgm:styleLbl>
  <dgm:styleLbl name="node2">
    <dgm:fillClrLst meth="repeat">
      <a:schemeClr val="accent6"/>
    </dgm:fillClrLst>
    <dgm:linClrLst meth="repeat">
      <a:schemeClr val="lt1"/>
    </dgm:linClrLst>
    <dgm:effectClrLst/>
    <dgm:txLinClrLst/>
    <dgm:txFillClrLst/>
    <dgm:txEffectClrLst/>
  </dgm:styleLbl>
  <dgm:styleLbl name="node3">
    <dgm:fillClrLst meth="repeat">
      <a:schemeClr val="accent6"/>
    </dgm:fillClrLst>
    <dgm:linClrLst meth="repeat">
      <a:schemeClr val="lt1"/>
    </dgm:linClrLst>
    <dgm:effectClrLst/>
    <dgm:txLinClrLst/>
    <dgm:txFillClrLst/>
    <dgm:txEffectClrLst/>
  </dgm:styleLbl>
  <dgm:styleLbl name="node4">
    <dgm:fillClrLst meth="repeat">
      <a:schemeClr val="accent6"/>
    </dgm:fillClrLst>
    <dgm:linClrLst meth="repeat">
      <a:schemeClr val="lt1"/>
    </dgm:linClrLst>
    <dgm:effectClrLst/>
    <dgm:txLinClrLst/>
    <dgm:txFillClrLst/>
    <dgm:txEffectClrLst/>
  </dgm:styleLbl>
  <dgm:styleLbl name="f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6">
        <a:tint val="60000"/>
      </a:schemeClr>
    </dgm:fillClrLst>
    <dgm:linClrLst meth="repeat">
      <a:schemeClr val="accent6">
        <a:tint val="60000"/>
      </a:schemeClr>
    </dgm:linClrLst>
    <dgm:effectClrLst/>
    <dgm:txLinClrLst/>
    <dgm:txFillClrLst/>
    <dgm:txEffectClrLst/>
  </dgm:styleLbl>
  <dgm:styleLbl name="fgSibTrans2D1">
    <dgm:fillClrLst meth="repeat">
      <a:schemeClr val="accent6">
        <a:tint val="60000"/>
      </a:schemeClr>
    </dgm:fillClrLst>
    <dgm:linClrLst meth="repeat">
      <a:schemeClr val="accent6">
        <a:tint val="60000"/>
      </a:schemeClr>
    </dgm:linClrLst>
    <dgm:effectClrLst/>
    <dgm:txLinClrLst/>
    <dgm:txFillClrLst/>
    <dgm:txEffectClrLst/>
  </dgm:styleLbl>
  <dgm:styleLbl name="bgSibTrans2D1">
    <dgm:fillClrLst meth="repeat">
      <a:schemeClr val="accent6">
        <a:tint val="60000"/>
      </a:schemeClr>
    </dgm:fillClrLst>
    <dgm:linClrLst meth="repeat">
      <a:schemeClr val="accent6">
        <a:tint val="60000"/>
      </a:schemeClr>
    </dgm:linClrLst>
    <dgm:effectClrLst/>
    <dgm:txLinClrLst/>
    <dgm:txFillClrLst/>
    <dgm:txEffectClrLst/>
  </dgm:styleLbl>
  <dgm:styleLbl name="sibTrans1D1">
    <dgm:fillClrLst meth="repeat">
      <a:schemeClr val="accent6"/>
    </dgm:fillClrLst>
    <dgm:linClrLst meth="repeat">
      <a:schemeClr val="accent6"/>
    </dgm:linClrLst>
    <dgm:effectClrLst/>
    <dgm:txLinClrLst/>
    <dgm:txFillClrLst meth="repeat">
      <a:schemeClr val="tx1"/>
    </dgm:txFillClrLst>
    <dgm:txEffectClrLst/>
  </dgm:styleLbl>
  <dgm:styleLbl name="callout">
    <dgm:fillClrLst meth="repeat">
      <a:schemeClr val="accent6"/>
    </dgm:fillClrLst>
    <dgm:linClrLst meth="repeat">
      <a:schemeClr val="accent6">
        <a:tint val="50000"/>
      </a:schemeClr>
    </dgm:linClrLst>
    <dgm:effectClrLst/>
    <dgm:txLinClrLst/>
    <dgm:txFillClrLst meth="repeat">
      <a:schemeClr val="tx1"/>
    </dgm:txFillClrLst>
    <dgm:txEffectClrLst/>
  </dgm:styleLbl>
  <dgm:styleLbl name="asst0">
    <dgm:fillClrLst meth="repeat">
      <a:schemeClr val="accent6"/>
    </dgm:fillClrLst>
    <dgm:linClrLst meth="repeat">
      <a:schemeClr val="lt1"/>
    </dgm:linClrLst>
    <dgm:effectClrLst/>
    <dgm:txLinClrLst/>
    <dgm:txFillClrLst/>
    <dgm:txEffectClrLst/>
  </dgm:styleLbl>
  <dgm:styleLbl name="asst1">
    <dgm:fillClrLst meth="repeat">
      <a:schemeClr val="accent6"/>
    </dgm:fillClrLst>
    <dgm:linClrLst meth="repeat">
      <a:schemeClr val="lt1"/>
    </dgm:linClrLst>
    <dgm:effectClrLst/>
    <dgm:txLinClrLst/>
    <dgm:txFillClrLst/>
    <dgm:txEffectClrLst/>
  </dgm:styleLbl>
  <dgm:styleLbl name="asst2">
    <dgm:fillClrLst meth="repeat">
      <a:schemeClr val="accent6"/>
    </dgm:fillClrLst>
    <dgm:linClrLst meth="repeat">
      <a:schemeClr val="lt1"/>
    </dgm:linClrLst>
    <dgm:effectClrLst/>
    <dgm:txLinClrLst/>
    <dgm:txFillClrLst/>
    <dgm:txEffectClrLst/>
  </dgm:styleLbl>
  <dgm:styleLbl name="asst3">
    <dgm:fillClrLst meth="repeat">
      <a:schemeClr val="accent6"/>
    </dgm:fillClrLst>
    <dgm:linClrLst meth="repeat">
      <a:schemeClr val="lt1"/>
    </dgm:linClrLst>
    <dgm:effectClrLst/>
    <dgm:txLinClrLst/>
    <dgm:txFillClrLst/>
    <dgm:txEffectClrLst/>
  </dgm:styleLbl>
  <dgm:styleLbl name="asst4">
    <dgm:fillClrLst meth="repeat">
      <a:schemeClr val="accent6"/>
    </dgm:fillClrLst>
    <dgm:linClrLst meth="repeat">
      <a:schemeClr val="lt1"/>
    </dgm:linClrLst>
    <dgm:effectClrLst/>
    <dgm:txLinClrLst/>
    <dgm:txFillClrLst/>
    <dgm:txEffectClrLst/>
  </dgm:styleLbl>
  <dgm:styleLbl name="parChTrans2D1">
    <dgm:fillClrLst meth="repeat">
      <a:schemeClr val="accent6">
        <a:tint val="60000"/>
      </a:schemeClr>
    </dgm:fillClrLst>
    <dgm:linClrLst meth="repeat">
      <a:schemeClr val="accent6">
        <a:tint val="60000"/>
      </a:schemeClr>
    </dgm:linClrLst>
    <dgm:effectClrLst/>
    <dgm:txLinClrLst/>
    <dgm:txFillClrLst meth="repeat">
      <a:schemeClr val="lt1"/>
    </dgm:txFillClrLst>
    <dgm:txEffectClrLst/>
  </dgm:styleLbl>
  <dgm:styleLbl name="parChTrans2D2">
    <dgm:fillClrLst meth="repeat">
      <a:schemeClr val="accent6"/>
    </dgm:fillClrLst>
    <dgm:linClrLst meth="repeat">
      <a:schemeClr val="accent6"/>
    </dgm:linClrLst>
    <dgm:effectClrLst/>
    <dgm:txLinClrLst/>
    <dgm:txFillClrLst meth="repeat">
      <a:schemeClr val="lt1"/>
    </dgm:txFillClrLst>
    <dgm:txEffectClrLst/>
  </dgm:styleLbl>
  <dgm:styleLbl name="parChTrans2D3">
    <dgm:fillClrLst meth="repeat">
      <a:schemeClr val="accent6"/>
    </dgm:fillClrLst>
    <dgm:linClrLst meth="repeat">
      <a:schemeClr val="accent6"/>
    </dgm:linClrLst>
    <dgm:effectClrLst/>
    <dgm:txLinClrLst/>
    <dgm:txFillClrLst meth="repeat">
      <a:schemeClr val="lt1"/>
    </dgm:txFillClrLst>
    <dgm:txEffectClrLst/>
  </dgm:styleLbl>
  <dgm:styleLbl name="parChTrans2D4">
    <dgm:fillClrLst meth="repeat">
      <a:schemeClr val="accent6"/>
    </dgm:fillClrLst>
    <dgm:linClrLst meth="repeat">
      <a:schemeClr val="accent6"/>
    </dgm:linClrLst>
    <dgm:effectClrLst/>
    <dgm:txLinClrLst/>
    <dgm:txFillClrLst meth="repeat">
      <a:schemeClr val="lt1"/>
    </dgm:txFillClrLst>
    <dgm:txEffectClrLst/>
  </dgm:styleLbl>
  <dgm:styleLbl name="parChTrans1D1">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2">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3">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parChTrans1D4">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6"/>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align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b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bgShp">
    <dgm:fillClrLst meth="repeat">
      <a:schemeClr val="accent6">
        <a:tint val="40000"/>
      </a:schemeClr>
    </dgm:fillClrLst>
    <dgm:linClrLst meth="repeat">
      <a:schemeClr val="accent6"/>
    </dgm:linClrLst>
    <dgm:effectClrLst/>
    <dgm:txLinClrLst/>
    <dgm:txFillClrLst meth="repeat">
      <a:schemeClr val="dk1"/>
    </dgm:txFillClrLst>
    <dgm:txEffectClrLst/>
  </dgm:styleLbl>
  <dgm:styleLbl name="dkBgShp">
    <dgm:fillClrLst meth="repeat">
      <a:schemeClr val="accent6">
        <a:shade val="80000"/>
      </a:schemeClr>
    </dgm:fillClrLst>
    <dgm:linClrLst meth="repeat">
      <a:schemeClr val="accent6"/>
    </dgm:linClrLst>
    <dgm:effectClrLst/>
    <dgm:txLinClrLst/>
    <dgm:txFillClrLst meth="repeat">
      <a:schemeClr val="lt1"/>
    </dgm:txFillClrLst>
    <dgm:txEffectClrLst/>
  </dgm:styleLbl>
  <dgm:styleLbl name="trBgShp">
    <dgm:fillClrLst meth="repeat">
      <a:schemeClr val="accent6">
        <a:tint val="50000"/>
        <a:alpha val="40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6_2">
  <dgm:title val=""/>
  <dgm:desc val=""/>
  <dgm:catLst>
    <dgm:cat type="accent6" pri="11200"/>
  </dgm:catLst>
  <dgm:styleLbl name="node0">
    <dgm:fillClrLst meth="repeat">
      <a:schemeClr val="accent6"/>
    </dgm:fillClrLst>
    <dgm:linClrLst meth="repeat">
      <a:schemeClr val="lt1"/>
    </dgm:linClrLst>
    <dgm:effectClrLst/>
    <dgm:txLinClrLst/>
    <dgm:txFillClrLst/>
    <dgm:txEffectClrLst/>
  </dgm:styleLbl>
  <dgm:styleLbl name="node1">
    <dgm:fillClrLst meth="repeat">
      <a:schemeClr val="accent6"/>
    </dgm:fillClrLst>
    <dgm:linClrLst meth="repeat">
      <a:schemeClr val="lt1"/>
    </dgm:linClrLst>
    <dgm:effectClrLst/>
    <dgm:txLinClrLst/>
    <dgm:txFillClrLst/>
    <dgm:txEffectClrLst/>
  </dgm:styleLbl>
  <dgm:styleLbl name="alignNode1">
    <dgm:fillClrLst meth="repeat">
      <a:schemeClr val="accent6"/>
    </dgm:fillClrLst>
    <dgm:linClrLst meth="repeat">
      <a:schemeClr val="accent6"/>
    </dgm:linClrLst>
    <dgm:effectClrLst/>
    <dgm:txLinClrLst/>
    <dgm:txFillClrLst/>
    <dgm:txEffectClrLst/>
  </dgm:styleLbl>
  <dgm:styleLbl name="lnNode1">
    <dgm:fillClrLst meth="repeat">
      <a:schemeClr val="accent6"/>
    </dgm:fillClrLst>
    <dgm:linClrLst meth="repeat">
      <a:schemeClr val="lt1"/>
    </dgm:linClrLst>
    <dgm:effectClrLst/>
    <dgm:txLinClrLst/>
    <dgm:txFillClrLst/>
    <dgm:txEffectClrLst/>
  </dgm:styleLbl>
  <dgm:styleLbl name="vennNode1">
    <dgm:fillClrLst meth="repeat">
      <a:schemeClr val="accent6">
        <a:alpha val="50000"/>
      </a:schemeClr>
    </dgm:fillClrLst>
    <dgm:linClrLst meth="repeat">
      <a:schemeClr val="lt1"/>
    </dgm:linClrLst>
    <dgm:effectClrLst/>
    <dgm:txLinClrLst/>
    <dgm:txFillClrLst/>
    <dgm:txEffectClrLst/>
  </dgm:styleLbl>
  <dgm:styleLbl name="node2">
    <dgm:fillClrLst meth="repeat">
      <a:schemeClr val="accent6"/>
    </dgm:fillClrLst>
    <dgm:linClrLst meth="repeat">
      <a:schemeClr val="lt1"/>
    </dgm:linClrLst>
    <dgm:effectClrLst/>
    <dgm:txLinClrLst/>
    <dgm:txFillClrLst/>
    <dgm:txEffectClrLst/>
  </dgm:styleLbl>
  <dgm:styleLbl name="node3">
    <dgm:fillClrLst meth="repeat">
      <a:schemeClr val="accent6"/>
    </dgm:fillClrLst>
    <dgm:linClrLst meth="repeat">
      <a:schemeClr val="lt1"/>
    </dgm:linClrLst>
    <dgm:effectClrLst/>
    <dgm:txLinClrLst/>
    <dgm:txFillClrLst/>
    <dgm:txEffectClrLst/>
  </dgm:styleLbl>
  <dgm:styleLbl name="node4">
    <dgm:fillClrLst meth="repeat">
      <a:schemeClr val="accent6"/>
    </dgm:fillClrLst>
    <dgm:linClrLst meth="repeat">
      <a:schemeClr val="lt1"/>
    </dgm:linClrLst>
    <dgm:effectClrLst/>
    <dgm:txLinClrLst/>
    <dgm:txFillClrLst/>
    <dgm:txEffectClrLst/>
  </dgm:styleLbl>
  <dgm:styleLbl name="f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6">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6">
        <a:tint val="60000"/>
      </a:schemeClr>
    </dgm:fillClrLst>
    <dgm:linClrLst meth="repeat">
      <a:schemeClr val="accent6">
        <a:tint val="60000"/>
      </a:schemeClr>
    </dgm:linClrLst>
    <dgm:effectClrLst/>
    <dgm:txLinClrLst/>
    <dgm:txFillClrLst/>
    <dgm:txEffectClrLst/>
  </dgm:styleLbl>
  <dgm:styleLbl name="fgSibTrans2D1">
    <dgm:fillClrLst meth="repeat">
      <a:schemeClr val="accent6">
        <a:tint val="60000"/>
      </a:schemeClr>
    </dgm:fillClrLst>
    <dgm:linClrLst meth="repeat">
      <a:schemeClr val="accent6">
        <a:tint val="60000"/>
      </a:schemeClr>
    </dgm:linClrLst>
    <dgm:effectClrLst/>
    <dgm:txLinClrLst/>
    <dgm:txFillClrLst/>
    <dgm:txEffectClrLst/>
  </dgm:styleLbl>
  <dgm:styleLbl name="bgSibTrans2D1">
    <dgm:fillClrLst meth="repeat">
      <a:schemeClr val="accent6">
        <a:tint val="60000"/>
      </a:schemeClr>
    </dgm:fillClrLst>
    <dgm:linClrLst meth="repeat">
      <a:schemeClr val="accent6">
        <a:tint val="60000"/>
      </a:schemeClr>
    </dgm:linClrLst>
    <dgm:effectClrLst/>
    <dgm:txLinClrLst/>
    <dgm:txFillClrLst/>
    <dgm:txEffectClrLst/>
  </dgm:styleLbl>
  <dgm:styleLbl name="sibTrans1D1">
    <dgm:fillClrLst meth="repeat">
      <a:schemeClr val="accent6"/>
    </dgm:fillClrLst>
    <dgm:linClrLst meth="repeat">
      <a:schemeClr val="accent6"/>
    </dgm:linClrLst>
    <dgm:effectClrLst/>
    <dgm:txLinClrLst/>
    <dgm:txFillClrLst meth="repeat">
      <a:schemeClr val="tx1"/>
    </dgm:txFillClrLst>
    <dgm:txEffectClrLst/>
  </dgm:styleLbl>
  <dgm:styleLbl name="callout">
    <dgm:fillClrLst meth="repeat">
      <a:schemeClr val="accent6"/>
    </dgm:fillClrLst>
    <dgm:linClrLst meth="repeat">
      <a:schemeClr val="accent6">
        <a:tint val="50000"/>
      </a:schemeClr>
    </dgm:linClrLst>
    <dgm:effectClrLst/>
    <dgm:txLinClrLst/>
    <dgm:txFillClrLst meth="repeat">
      <a:schemeClr val="tx1"/>
    </dgm:txFillClrLst>
    <dgm:txEffectClrLst/>
  </dgm:styleLbl>
  <dgm:styleLbl name="asst0">
    <dgm:fillClrLst meth="repeat">
      <a:schemeClr val="accent6"/>
    </dgm:fillClrLst>
    <dgm:linClrLst meth="repeat">
      <a:schemeClr val="lt1"/>
    </dgm:linClrLst>
    <dgm:effectClrLst/>
    <dgm:txLinClrLst/>
    <dgm:txFillClrLst/>
    <dgm:txEffectClrLst/>
  </dgm:styleLbl>
  <dgm:styleLbl name="asst1">
    <dgm:fillClrLst meth="repeat">
      <a:schemeClr val="accent6"/>
    </dgm:fillClrLst>
    <dgm:linClrLst meth="repeat">
      <a:schemeClr val="lt1"/>
    </dgm:linClrLst>
    <dgm:effectClrLst/>
    <dgm:txLinClrLst/>
    <dgm:txFillClrLst/>
    <dgm:txEffectClrLst/>
  </dgm:styleLbl>
  <dgm:styleLbl name="asst2">
    <dgm:fillClrLst meth="repeat">
      <a:schemeClr val="accent6"/>
    </dgm:fillClrLst>
    <dgm:linClrLst meth="repeat">
      <a:schemeClr val="lt1"/>
    </dgm:linClrLst>
    <dgm:effectClrLst/>
    <dgm:txLinClrLst/>
    <dgm:txFillClrLst/>
    <dgm:txEffectClrLst/>
  </dgm:styleLbl>
  <dgm:styleLbl name="asst3">
    <dgm:fillClrLst meth="repeat">
      <a:schemeClr val="accent6"/>
    </dgm:fillClrLst>
    <dgm:linClrLst meth="repeat">
      <a:schemeClr val="lt1"/>
    </dgm:linClrLst>
    <dgm:effectClrLst/>
    <dgm:txLinClrLst/>
    <dgm:txFillClrLst/>
    <dgm:txEffectClrLst/>
  </dgm:styleLbl>
  <dgm:styleLbl name="asst4">
    <dgm:fillClrLst meth="repeat">
      <a:schemeClr val="accent6"/>
    </dgm:fillClrLst>
    <dgm:linClrLst meth="repeat">
      <a:schemeClr val="lt1"/>
    </dgm:linClrLst>
    <dgm:effectClrLst/>
    <dgm:txLinClrLst/>
    <dgm:txFillClrLst/>
    <dgm:txEffectClrLst/>
  </dgm:styleLbl>
  <dgm:styleLbl name="parChTrans2D1">
    <dgm:fillClrLst meth="repeat">
      <a:schemeClr val="accent6">
        <a:tint val="60000"/>
      </a:schemeClr>
    </dgm:fillClrLst>
    <dgm:linClrLst meth="repeat">
      <a:schemeClr val="accent6">
        <a:tint val="60000"/>
      </a:schemeClr>
    </dgm:linClrLst>
    <dgm:effectClrLst/>
    <dgm:txLinClrLst/>
    <dgm:txFillClrLst meth="repeat">
      <a:schemeClr val="lt1"/>
    </dgm:txFillClrLst>
    <dgm:txEffectClrLst/>
  </dgm:styleLbl>
  <dgm:styleLbl name="parChTrans2D2">
    <dgm:fillClrLst meth="repeat">
      <a:schemeClr val="accent6"/>
    </dgm:fillClrLst>
    <dgm:linClrLst meth="repeat">
      <a:schemeClr val="accent6"/>
    </dgm:linClrLst>
    <dgm:effectClrLst/>
    <dgm:txLinClrLst/>
    <dgm:txFillClrLst meth="repeat">
      <a:schemeClr val="lt1"/>
    </dgm:txFillClrLst>
    <dgm:txEffectClrLst/>
  </dgm:styleLbl>
  <dgm:styleLbl name="parChTrans2D3">
    <dgm:fillClrLst meth="repeat">
      <a:schemeClr val="accent6"/>
    </dgm:fillClrLst>
    <dgm:linClrLst meth="repeat">
      <a:schemeClr val="accent6"/>
    </dgm:linClrLst>
    <dgm:effectClrLst/>
    <dgm:txLinClrLst/>
    <dgm:txFillClrLst meth="repeat">
      <a:schemeClr val="lt1"/>
    </dgm:txFillClrLst>
    <dgm:txEffectClrLst/>
  </dgm:styleLbl>
  <dgm:styleLbl name="parChTrans2D4">
    <dgm:fillClrLst meth="repeat">
      <a:schemeClr val="accent6"/>
    </dgm:fillClrLst>
    <dgm:linClrLst meth="repeat">
      <a:schemeClr val="accent6"/>
    </dgm:linClrLst>
    <dgm:effectClrLst/>
    <dgm:txLinClrLst/>
    <dgm:txFillClrLst meth="repeat">
      <a:schemeClr val="lt1"/>
    </dgm:txFillClrLst>
    <dgm:txEffectClrLst/>
  </dgm:styleLbl>
  <dgm:styleLbl name="parChTrans1D1">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2">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3">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parChTrans1D4">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6"/>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align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b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6"/>
    </dgm:linClrLst>
    <dgm:effectClrLst/>
    <dgm:txLinClrLst/>
    <dgm:txFillClrLst meth="repeat">
      <a:schemeClr val="dk1"/>
    </dgm:txFillClrLst>
    <dgm:txEffectClrLst/>
  </dgm:styleLbl>
  <dgm:styleLbl name="bgShp">
    <dgm:fillClrLst meth="repeat">
      <a:schemeClr val="accent6">
        <a:tint val="40000"/>
      </a:schemeClr>
    </dgm:fillClrLst>
    <dgm:linClrLst meth="repeat">
      <a:schemeClr val="accent6"/>
    </dgm:linClrLst>
    <dgm:effectClrLst/>
    <dgm:txLinClrLst/>
    <dgm:txFillClrLst meth="repeat">
      <a:schemeClr val="dk1"/>
    </dgm:txFillClrLst>
    <dgm:txEffectClrLst/>
  </dgm:styleLbl>
  <dgm:styleLbl name="dkBgShp">
    <dgm:fillClrLst meth="repeat">
      <a:schemeClr val="accent6">
        <a:shade val="80000"/>
      </a:schemeClr>
    </dgm:fillClrLst>
    <dgm:linClrLst meth="repeat">
      <a:schemeClr val="accent6"/>
    </dgm:linClrLst>
    <dgm:effectClrLst/>
    <dgm:txLinClrLst/>
    <dgm:txFillClrLst meth="repeat">
      <a:schemeClr val="lt1"/>
    </dgm:txFillClrLst>
    <dgm:txEffectClrLst/>
  </dgm:styleLbl>
  <dgm:styleLbl name="trBgShp">
    <dgm:fillClrLst meth="repeat">
      <a:schemeClr val="accent6">
        <a:tint val="50000"/>
        <a:alpha val="40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98AF63E-C8EB-47A9-8F86-97F938C84489}" type="doc">
      <dgm:prSet loTypeId="urn:microsoft.com/office/officeart/2005/8/layout/matrix3" loCatId="matrix" qsTypeId="urn:microsoft.com/office/officeart/2005/8/quickstyle/simple2" qsCatId="simple" csTypeId="urn:microsoft.com/office/officeart/2005/8/colors/accent6_2" csCatId="accent6" phldr="1"/>
      <dgm:spPr/>
      <dgm:t>
        <a:bodyPr/>
        <a:lstStyle/>
        <a:p>
          <a:endParaRPr lang="en-US"/>
        </a:p>
      </dgm:t>
    </dgm:pt>
    <dgm:pt modelId="{BB49B552-6F6D-4584-9C15-D79C47E25C32}">
      <dgm:prSet/>
      <dgm:spPr/>
      <dgm:t>
        <a:bodyPr/>
        <a:lstStyle/>
        <a:p>
          <a:r>
            <a:rPr lang="nb-NO"/>
            <a:t>Støtte</a:t>
          </a:r>
          <a:endParaRPr lang="en-US"/>
        </a:p>
      </dgm:t>
    </dgm:pt>
    <dgm:pt modelId="{135DFBD6-7F5B-4E8B-977A-4D9790E56D09}" type="parTrans" cxnId="{FEFE1DB4-EA0B-4052-8F89-169E8715D9DE}">
      <dgm:prSet/>
      <dgm:spPr/>
      <dgm:t>
        <a:bodyPr/>
        <a:lstStyle/>
        <a:p>
          <a:endParaRPr lang="en-US"/>
        </a:p>
      </dgm:t>
    </dgm:pt>
    <dgm:pt modelId="{DE63D281-7A71-443A-BEFB-0CFEEC1BEF39}" type="sibTrans" cxnId="{FEFE1DB4-EA0B-4052-8F89-169E8715D9DE}">
      <dgm:prSet/>
      <dgm:spPr/>
      <dgm:t>
        <a:bodyPr/>
        <a:lstStyle/>
        <a:p>
          <a:endParaRPr lang="en-US"/>
        </a:p>
      </dgm:t>
    </dgm:pt>
    <dgm:pt modelId="{27B02289-1E4D-456B-B56C-49D17D7D8B08}">
      <dgm:prSet/>
      <dgm:spPr/>
      <dgm:t>
        <a:bodyPr/>
        <a:lstStyle/>
        <a:p>
          <a:r>
            <a:rPr lang="nb-NO"/>
            <a:t>Fronte</a:t>
          </a:r>
          <a:endParaRPr lang="en-US"/>
        </a:p>
      </dgm:t>
    </dgm:pt>
    <dgm:pt modelId="{7DB0797E-85C3-4945-842F-3F491110ADFA}" type="parTrans" cxnId="{8662076F-EFB5-4BF6-B103-41EE0754044C}">
      <dgm:prSet/>
      <dgm:spPr/>
      <dgm:t>
        <a:bodyPr/>
        <a:lstStyle/>
        <a:p>
          <a:endParaRPr lang="en-US"/>
        </a:p>
      </dgm:t>
    </dgm:pt>
    <dgm:pt modelId="{0DA4CB3C-37CD-40C5-BFC5-1D92EFD5539A}" type="sibTrans" cxnId="{8662076F-EFB5-4BF6-B103-41EE0754044C}">
      <dgm:prSet/>
      <dgm:spPr/>
      <dgm:t>
        <a:bodyPr/>
        <a:lstStyle/>
        <a:p>
          <a:endParaRPr lang="en-US"/>
        </a:p>
      </dgm:t>
    </dgm:pt>
    <dgm:pt modelId="{08B7B6A4-2102-4115-9F38-27A2094BE3B4}">
      <dgm:prSet/>
      <dgm:spPr/>
      <dgm:t>
        <a:bodyPr/>
        <a:lstStyle/>
        <a:p>
          <a:r>
            <a:rPr lang="nb-NO"/>
            <a:t>Pushe</a:t>
          </a:r>
          <a:endParaRPr lang="en-US"/>
        </a:p>
      </dgm:t>
    </dgm:pt>
    <dgm:pt modelId="{A7A60CCC-B995-4633-92C0-89C6EB0720FE}" type="parTrans" cxnId="{660B6015-9DF9-45BB-A4A3-3C907F152657}">
      <dgm:prSet/>
      <dgm:spPr/>
      <dgm:t>
        <a:bodyPr/>
        <a:lstStyle/>
        <a:p>
          <a:endParaRPr lang="en-US"/>
        </a:p>
      </dgm:t>
    </dgm:pt>
    <dgm:pt modelId="{45503188-7B36-4250-933E-A2929F56EDFA}" type="sibTrans" cxnId="{660B6015-9DF9-45BB-A4A3-3C907F152657}">
      <dgm:prSet/>
      <dgm:spPr/>
      <dgm:t>
        <a:bodyPr/>
        <a:lstStyle/>
        <a:p>
          <a:endParaRPr lang="en-US"/>
        </a:p>
      </dgm:t>
    </dgm:pt>
    <dgm:pt modelId="{171F3620-4BD4-4EA6-A1AE-84354F13C6CD}">
      <dgm:prSet/>
      <dgm:spPr/>
      <dgm:t>
        <a:bodyPr/>
        <a:lstStyle/>
        <a:p>
          <a:r>
            <a:rPr lang="nb-NO"/>
            <a:t>Drive</a:t>
          </a:r>
          <a:endParaRPr lang="en-US"/>
        </a:p>
      </dgm:t>
    </dgm:pt>
    <dgm:pt modelId="{23D6C832-2ED5-4532-ACD8-FF90BF6DBB2C}" type="parTrans" cxnId="{561220A5-E3DC-46F3-89EA-2D9765A800DA}">
      <dgm:prSet/>
      <dgm:spPr/>
      <dgm:t>
        <a:bodyPr/>
        <a:lstStyle/>
        <a:p>
          <a:endParaRPr lang="en-US"/>
        </a:p>
      </dgm:t>
    </dgm:pt>
    <dgm:pt modelId="{4F67694A-242D-4220-83DB-6273CF241050}" type="sibTrans" cxnId="{561220A5-E3DC-46F3-89EA-2D9765A800DA}">
      <dgm:prSet/>
      <dgm:spPr/>
      <dgm:t>
        <a:bodyPr/>
        <a:lstStyle/>
        <a:p>
          <a:endParaRPr lang="en-US"/>
        </a:p>
      </dgm:t>
    </dgm:pt>
    <dgm:pt modelId="{897E5985-F910-4923-B43A-21DC62C66140}" type="pres">
      <dgm:prSet presAssocID="{798AF63E-C8EB-47A9-8F86-97F938C84489}" presName="matrix" presStyleCnt="0">
        <dgm:presLayoutVars>
          <dgm:chMax val="1"/>
          <dgm:dir/>
          <dgm:resizeHandles val="exact"/>
        </dgm:presLayoutVars>
      </dgm:prSet>
      <dgm:spPr/>
    </dgm:pt>
    <dgm:pt modelId="{DD46FE1B-53C1-47B2-B303-77E87CA7FC4F}" type="pres">
      <dgm:prSet presAssocID="{798AF63E-C8EB-47A9-8F86-97F938C84489}" presName="diamond" presStyleLbl="bgShp" presStyleIdx="0" presStyleCnt="1"/>
      <dgm:spPr/>
    </dgm:pt>
    <dgm:pt modelId="{39DB51AA-143B-4158-875A-776508183FA8}" type="pres">
      <dgm:prSet presAssocID="{798AF63E-C8EB-47A9-8F86-97F938C84489}" presName="quad1" presStyleLbl="node1" presStyleIdx="0" presStyleCnt="4">
        <dgm:presLayoutVars>
          <dgm:chMax val="0"/>
          <dgm:chPref val="0"/>
          <dgm:bulletEnabled val="1"/>
        </dgm:presLayoutVars>
      </dgm:prSet>
      <dgm:spPr/>
    </dgm:pt>
    <dgm:pt modelId="{11E00B5E-5546-407E-A8C6-7B0677B98DEC}" type="pres">
      <dgm:prSet presAssocID="{798AF63E-C8EB-47A9-8F86-97F938C84489}" presName="quad2" presStyleLbl="node1" presStyleIdx="1" presStyleCnt="4">
        <dgm:presLayoutVars>
          <dgm:chMax val="0"/>
          <dgm:chPref val="0"/>
          <dgm:bulletEnabled val="1"/>
        </dgm:presLayoutVars>
      </dgm:prSet>
      <dgm:spPr/>
    </dgm:pt>
    <dgm:pt modelId="{B1B743FC-E092-4CDC-A486-8B309A6E0D7A}" type="pres">
      <dgm:prSet presAssocID="{798AF63E-C8EB-47A9-8F86-97F938C84489}" presName="quad3" presStyleLbl="node1" presStyleIdx="2" presStyleCnt="4">
        <dgm:presLayoutVars>
          <dgm:chMax val="0"/>
          <dgm:chPref val="0"/>
          <dgm:bulletEnabled val="1"/>
        </dgm:presLayoutVars>
      </dgm:prSet>
      <dgm:spPr/>
    </dgm:pt>
    <dgm:pt modelId="{A16450AC-0B5D-4990-87AB-EA4278793540}" type="pres">
      <dgm:prSet presAssocID="{798AF63E-C8EB-47A9-8F86-97F938C84489}" presName="quad4" presStyleLbl="node1" presStyleIdx="3" presStyleCnt="4">
        <dgm:presLayoutVars>
          <dgm:chMax val="0"/>
          <dgm:chPref val="0"/>
          <dgm:bulletEnabled val="1"/>
        </dgm:presLayoutVars>
      </dgm:prSet>
      <dgm:spPr/>
    </dgm:pt>
  </dgm:ptLst>
  <dgm:cxnLst>
    <dgm:cxn modelId="{51F91515-388D-4708-83D0-B34B25B0FDF8}" type="presOf" srcId="{08B7B6A4-2102-4115-9F38-27A2094BE3B4}" destId="{B1B743FC-E092-4CDC-A486-8B309A6E0D7A}" srcOrd="0" destOrd="0" presId="urn:microsoft.com/office/officeart/2005/8/layout/matrix3"/>
    <dgm:cxn modelId="{660B6015-9DF9-45BB-A4A3-3C907F152657}" srcId="{798AF63E-C8EB-47A9-8F86-97F938C84489}" destId="{08B7B6A4-2102-4115-9F38-27A2094BE3B4}" srcOrd="2" destOrd="0" parTransId="{A7A60CCC-B995-4633-92C0-89C6EB0720FE}" sibTransId="{45503188-7B36-4250-933E-A2929F56EDFA}"/>
    <dgm:cxn modelId="{FBA15A60-8919-4DFD-877B-84AB790A3EA7}" type="presOf" srcId="{27B02289-1E4D-456B-B56C-49D17D7D8B08}" destId="{11E00B5E-5546-407E-A8C6-7B0677B98DEC}" srcOrd="0" destOrd="0" presId="urn:microsoft.com/office/officeart/2005/8/layout/matrix3"/>
    <dgm:cxn modelId="{9ED29D43-228F-48A6-9D54-7D8150CE227D}" type="presOf" srcId="{171F3620-4BD4-4EA6-A1AE-84354F13C6CD}" destId="{A16450AC-0B5D-4990-87AB-EA4278793540}" srcOrd="0" destOrd="0" presId="urn:microsoft.com/office/officeart/2005/8/layout/matrix3"/>
    <dgm:cxn modelId="{9533486E-B30E-4C1B-913B-25CF52406E33}" type="presOf" srcId="{798AF63E-C8EB-47A9-8F86-97F938C84489}" destId="{897E5985-F910-4923-B43A-21DC62C66140}" srcOrd="0" destOrd="0" presId="urn:microsoft.com/office/officeart/2005/8/layout/matrix3"/>
    <dgm:cxn modelId="{8662076F-EFB5-4BF6-B103-41EE0754044C}" srcId="{798AF63E-C8EB-47A9-8F86-97F938C84489}" destId="{27B02289-1E4D-456B-B56C-49D17D7D8B08}" srcOrd="1" destOrd="0" parTransId="{7DB0797E-85C3-4945-842F-3F491110ADFA}" sibTransId="{0DA4CB3C-37CD-40C5-BFC5-1D92EFD5539A}"/>
    <dgm:cxn modelId="{561220A5-E3DC-46F3-89EA-2D9765A800DA}" srcId="{798AF63E-C8EB-47A9-8F86-97F938C84489}" destId="{171F3620-4BD4-4EA6-A1AE-84354F13C6CD}" srcOrd="3" destOrd="0" parTransId="{23D6C832-2ED5-4532-ACD8-FF90BF6DBB2C}" sibTransId="{4F67694A-242D-4220-83DB-6273CF241050}"/>
    <dgm:cxn modelId="{FEFE1DB4-EA0B-4052-8F89-169E8715D9DE}" srcId="{798AF63E-C8EB-47A9-8F86-97F938C84489}" destId="{BB49B552-6F6D-4584-9C15-D79C47E25C32}" srcOrd="0" destOrd="0" parTransId="{135DFBD6-7F5B-4E8B-977A-4D9790E56D09}" sibTransId="{DE63D281-7A71-443A-BEFB-0CFEEC1BEF39}"/>
    <dgm:cxn modelId="{C3FA20E6-98FD-4DCE-862A-3E7C37AA732D}" type="presOf" srcId="{BB49B552-6F6D-4584-9C15-D79C47E25C32}" destId="{39DB51AA-143B-4158-875A-776508183FA8}" srcOrd="0" destOrd="0" presId="urn:microsoft.com/office/officeart/2005/8/layout/matrix3"/>
    <dgm:cxn modelId="{31FA2E4C-B436-4C70-A042-89FC0221B433}" type="presParOf" srcId="{897E5985-F910-4923-B43A-21DC62C66140}" destId="{DD46FE1B-53C1-47B2-B303-77E87CA7FC4F}" srcOrd="0" destOrd="0" presId="urn:microsoft.com/office/officeart/2005/8/layout/matrix3"/>
    <dgm:cxn modelId="{37C36017-0C0F-4D90-9B06-FFB0A95730AB}" type="presParOf" srcId="{897E5985-F910-4923-B43A-21DC62C66140}" destId="{39DB51AA-143B-4158-875A-776508183FA8}" srcOrd="1" destOrd="0" presId="urn:microsoft.com/office/officeart/2005/8/layout/matrix3"/>
    <dgm:cxn modelId="{9616D648-B0CD-491B-9ECE-C7B4F3A92A6C}" type="presParOf" srcId="{897E5985-F910-4923-B43A-21DC62C66140}" destId="{11E00B5E-5546-407E-A8C6-7B0677B98DEC}" srcOrd="2" destOrd="0" presId="urn:microsoft.com/office/officeart/2005/8/layout/matrix3"/>
    <dgm:cxn modelId="{46BC7E9B-7FDC-4070-B24D-541A5D627F9D}" type="presParOf" srcId="{897E5985-F910-4923-B43A-21DC62C66140}" destId="{B1B743FC-E092-4CDC-A486-8B309A6E0D7A}" srcOrd="3" destOrd="0" presId="urn:microsoft.com/office/officeart/2005/8/layout/matrix3"/>
    <dgm:cxn modelId="{25E17021-60F0-4583-9AF0-9B5856559EB4}" type="presParOf" srcId="{897E5985-F910-4923-B43A-21DC62C66140}" destId="{A16450AC-0B5D-4990-87AB-EA4278793540}" srcOrd="4" destOrd="0" presId="urn:microsoft.com/office/officeart/2005/8/layout/matrix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75548191-4A38-4E96-9FAA-8243A0221A86}" type="doc">
      <dgm:prSet loTypeId="urn:microsoft.com/office/officeart/2005/8/layout/list1" loCatId="list" qsTypeId="urn:microsoft.com/office/officeart/2005/8/quickstyle/simple1" qsCatId="simple" csTypeId="urn:microsoft.com/office/officeart/2005/8/colors/colorful2" csCatId="colorful"/>
      <dgm:spPr/>
      <dgm:t>
        <a:bodyPr/>
        <a:lstStyle/>
        <a:p>
          <a:endParaRPr lang="en-US"/>
        </a:p>
      </dgm:t>
    </dgm:pt>
    <dgm:pt modelId="{88005D67-8B36-4DA4-A0D9-87ACD89E626F}">
      <dgm:prSet/>
      <dgm:spPr/>
      <dgm:t>
        <a:bodyPr/>
        <a:lstStyle/>
        <a:p>
          <a:r>
            <a:rPr lang="en-US"/>
            <a:t>Name</a:t>
          </a:r>
        </a:p>
      </dgm:t>
    </dgm:pt>
    <dgm:pt modelId="{A56B4468-F580-4EB9-83ED-99EA3B223A9F}" type="parTrans" cxnId="{05A4B109-5F9C-46A0-B466-3929E67E5BE9}">
      <dgm:prSet/>
      <dgm:spPr/>
      <dgm:t>
        <a:bodyPr/>
        <a:lstStyle/>
        <a:p>
          <a:endParaRPr lang="en-US"/>
        </a:p>
      </dgm:t>
    </dgm:pt>
    <dgm:pt modelId="{3ACE5886-D752-4A25-96A2-8E6D78CA8E9C}" type="sibTrans" cxnId="{05A4B109-5F9C-46A0-B466-3929E67E5BE9}">
      <dgm:prSet/>
      <dgm:spPr/>
      <dgm:t>
        <a:bodyPr/>
        <a:lstStyle/>
        <a:p>
          <a:endParaRPr lang="en-US"/>
        </a:p>
      </dgm:t>
    </dgm:pt>
    <dgm:pt modelId="{8633671F-5267-4084-ABDE-743757938B48}">
      <dgm:prSet/>
      <dgm:spPr/>
      <dgm:t>
        <a:bodyPr/>
        <a:lstStyle/>
        <a:p>
          <a:r>
            <a:rPr lang="en-US"/>
            <a:t>Programme</a:t>
          </a:r>
        </a:p>
      </dgm:t>
    </dgm:pt>
    <dgm:pt modelId="{5CDD61BA-F34D-4763-B6F2-2E0A8E1D392A}" type="parTrans" cxnId="{83C240EC-3E31-402A-BF58-7E96384E9DC8}">
      <dgm:prSet/>
      <dgm:spPr/>
      <dgm:t>
        <a:bodyPr/>
        <a:lstStyle/>
        <a:p>
          <a:endParaRPr lang="en-US"/>
        </a:p>
      </dgm:t>
    </dgm:pt>
    <dgm:pt modelId="{20AEA7E3-B771-46A9-A1D4-C0AF3592C488}" type="sibTrans" cxnId="{83C240EC-3E31-402A-BF58-7E96384E9DC8}">
      <dgm:prSet/>
      <dgm:spPr/>
      <dgm:t>
        <a:bodyPr/>
        <a:lstStyle/>
        <a:p>
          <a:endParaRPr lang="en-US"/>
        </a:p>
      </dgm:t>
    </dgm:pt>
    <dgm:pt modelId="{CBD56634-3247-4A55-9337-52221227D6F5}">
      <dgm:prSet/>
      <dgm:spPr/>
      <dgm:t>
        <a:bodyPr/>
        <a:lstStyle/>
        <a:p>
          <a:r>
            <a:rPr lang="en-US"/>
            <a:t>Leadership</a:t>
          </a:r>
        </a:p>
      </dgm:t>
    </dgm:pt>
    <dgm:pt modelId="{47D49857-0CC2-4D31-92AA-867DCB89FB3B}" type="parTrans" cxnId="{8D2193C8-5E8D-410E-9D65-C3684E3E62F5}">
      <dgm:prSet/>
      <dgm:spPr/>
      <dgm:t>
        <a:bodyPr/>
        <a:lstStyle/>
        <a:p>
          <a:endParaRPr lang="en-US"/>
        </a:p>
      </dgm:t>
    </dgm:pt>
    <dgm:pt modelId="{490D191C-FCEE-4527-8C8D-15612228F928}" type="sibTrans" cxnId="{8D2193C8-5E8D-410E-9D65-C3684E3E62F5}">
      <dgm:prSet/>
      <dgm:spPr/>
      <dgm:t>
        <a:bodyPr/>
        <a:lstStyle/>
        <a:p>
          <a:endParaRPr lang="en-US"/>
        </a:p>
      </dgm:t>
    </dgm:pt>
    <dgm:pt modelId="{20CF899D-ED60-48E7-9B96-A52E3BCDA2BC}">
      <dgm:prSet/>
      <dgm:spPr/>
      <dgm:t>
        <a:bodyPr/>
        <a:lstStyle/>
        <a:p>
          <a:r>
            <a:rPr lang="en-US"/>
            <a:t>Resources</a:t>
          </a:r>
        </a:p>
      </dgm:t>
    </dgm:pt>
    <dgm:pt modelId="{9A1F63C3-3CBD-4AC8-BB25-1945DC325539}" type="parTrans" cxnId="{D984B042-5FB2-4A1A-AA53-AFB237BAAE4F}">
      <dgm:prSet/>
      <dgm:spPr/>
      <dgm:t>
        <a:bodyPr/>
        <a:lstStyle/>
        <a:p>
          <a:endParaRPr lang="en-US"/>
        </a:p>
      </dgm:t>
    </dgm:pt>
    <dgm:pt modelId="{A4C12964-1EC6-4892-BA46-645EA562BF26}" type="sibTrans" cxnId="{D984B042-5FB2-4A1A-AA53-AFB237BAAE4F}">
      <dgm:prSet/>
      <dgm:spPr/>
      <dgm:t>
        <a:bodyPr/>
        <a:lstStyle/>
        <a:p>
          <a:endParaRPr lang="en-US"/>
        </a:p>
      </dgm:t>
    </dgm:pt>
    <dgm:pt modelId="{6902E9A8-4504-4705-B3D6-3A15CFF6465B}">
      <dgm:prSet/>
      <dgm:spPr/>
      <dgm:t>
        <a:bodyPr/>
        <a:lstStyle/>
        <a:p>
          <a:r>
            <a:rPr lang="en-US"/>
            <a:t>Personnel</a:t>
          </a:r>
        </a:p>
      </dgm:t>
    </dgm:pt>
    <dgm:pt modelId="{78C3CB22-E05B-4648-991D-217BC32E91B6}" type="parTrans" cxnId="{B4173AB0-EC9B-4FA6-81DD-2DE521B6D622}">
      <dgm:prSet/>
      <dgm:spPr/>
      <dgm:t>
        <a:bodyPr/>
        <a:lstStyle/>
        <a:p>
          <a:endParaRPr lang="en-US"/>
        </a:p>
      </dgm:t>
    </dgm:pt>
    <dgm:pt modelId="{588323F6-48A7-43DF-93A9-FBCDCFDEFD36}" type="sibTrans" cxnId="{B4173AB0-EC9B-4FA6-81DD-2DE521B6D622}">
      <dgm:prSet/>
      <dgm:spPr/>
      <dgm:t>
        <a:bodyPr/>
        <a:lstStyle/>
        <a:p>
          <a:endParaRPr lang="en-US"/>
        </a:p>
      </dgm:t>
    </dgm:pt>
    <dgm:pt modelId="{4391D31E-58FE-4EF4-B6CE-22DDCF4EA4F8}">
      <dgm:prSet/>
      <dgm:spPr/>
      <dgm:t>
        <a:bodyPr/>
        <a:lstStyle/>
        <a:p>
          <a:r>
            <a:rPr lang="en-US"/>
            <a:t>Funding</a:t>
          </a:r>
        </a:p>
      </dgm:t>
    </dgm:pt>
    <dgm:pt modelId="{567FA65B-EFF3-44A5-935D-589C70EDAF3F}" type="parTrans" cxnId="{EEB67C37-0BA3-4D3E-8C01-C505DCBC8CD1}">
      <dgm:prSet/>
      <dgm:spPr/>
      <dgm:t>
        <a:bodyPr/>
        <a:lstStyle/>
        <a:p>
          <a:endParaRPr lang="en-US"/>
        </a:p>
      </dgm:t>
    </dgm:pt>
    <dgm:pt modelId="{BDD7F89C-2C0C-42AB-864A-697E4C8DD036}" type="sibTrans" cxnId="{EEB67C37-0BA3-4D3E-8C01-C505DCBC8CD1}">
      <dgm:prSet/>
      <dgm:spPr/>
      <dgm:t>
        <a:bodyPr/>
        <a:lstStyle/>
        <a:p>
          <a:endParaRPr lang="en-US"/>
        </a:p>
      </dgm:t>
    </dgm:pt>
    <dgm:pt modelId="{A52C5825-1097-475B-A5C8-719FC2BC5B4A}">
      <dgm:prSet/>
      <dgm:spPr/>
      <dgm:t>
        <a:bodyPr/>
        <a:lstStyle/>
        <a:p>
          <a:r>
            <a:rPr lang="en-US"/>
            <a:t>Research infrastructure</a:t>
          </a:r>
        </a:p>
      </dgm:t>
    </dgm:pt>
    <dgm:pt modelId="{CA7CDF02-AD28-4AD2-9818-50C86932428B}" type="parTrans" cxnId="{2E112F53-C752-4DD0-AE64-B110A692A93E}">
      <dgm:prSet/>
      <dgm:spPr/>
      <dgm:t>
        <a:bodyPr/>
        <a:lstStyle/>
        <a:p>
          <a:endParaRPr lang="en-US"/>
        </a:p>
      </dgm:t>
    </dgm:pt>
    <dgm:pt modelId="{B467FAD2-6906-435C-B960-7C84BB1DDEE3}" type="sibTrans" cxnId="{2E112F53-C752-4DD0-AE64-B110A692A93E}">
      <dgm:prSet/>
      <dgm:spPr/>
      <dgm:t>
        <a:bodyPr/>
        <a:lstStyle/>
        <a:p>
          <a:endParaRPr lang="en-US"/>
        </a:p>
      </dgm:t>
    </dgm:pt>
    <dgm:pt modelId="{2B912396-AC76-41CD-AD8A-AD00D60729E8}">
      <dgm:prSet/>
      <dgm:spPr/>
      <dgm:t>
        <a:bodyPr/>
        <a:lstStyle/>
        <a:p>
          <a:r>
            <a:rPr lang="en-US"/>
            <a:t>Educational activities</a:t>
          </a:r>
        </a:p>
      </dgm:t>
    </dgm:pt>
    <dgm:pt modelId="{75DF5225-15E1-4206-BF31-8D7F29949D70}" type="parTrans" cxnId="{33C8C94D-3A42-4AA9-838A-6CB65A8B30A4}">
      <dgm:prSet/>
      <dgm:spPr/>
      <dgm:t>
        <a:bodyPr/>
        <a:lstStyle/>
        <a:p>
          <a:endParaRPr lang="en-US"/>
        </a:p>
      </dgm:t>
    </dgm:pt>
    <dgm:pt modelId="{BD838819-9B07-436C-857B-5B2B847181B4}" type="sibTrans" cxnId="{33C8C94D-3A42-4AA9-838A-6CB65A8B30A4}">
      <dgm:prSet/>
      <dgm:spPr/>
      <dgm:t>
        <a:bodyPr/>
        <a:lstStyle/>
        <a:p>
          <a:endParaRPr lang="en-US"/>
        </a:p>
      </dgm:t>
    </dgm:pt>
    <dgm:pt modelId="{0D3D7BB1-B3D5-4D51-B01A-E19DB9D712FF}">
      <dgm:prSet/>
      <dgm:spPr/>
      <dgm:t>
        <a:bodyPr/>
        <a:lstStyle/>
        <a:p>
          <a:r>
            <a:rPr lang="en-US"/>
            <a:t>External stakeholders: </a:t>
          </a:r>
        </a:p>
      </dgm:t>
    </dgm:pt>
    <dgm:pt modelId="{3ECC555E-D0B1-4612-A90B-F411CA34308B}" type="parTrans" cxnId="{DB7AEB80-9C7E-4067-B889-B426D6F71B11}">
      <dgm:prSet/>
      <dgm:spPr/>
      <dgm:t>
        <a:bodyPr/>
        <a:lstStyle/>
        <a:p>
          <a:endParaRPr lang="en-US"/>
        </a:p>
      </dgm:t>
    </dgm:pt>
    <dgm:pt modelId="{20E3F543-8CC8-481B-A8FC-B3D7FC6F6E7E}" type="sibTrans" cxnId="{DB7AEB80-9C7E-4067-B889-B426D6F71B11}">
      <dgm:prSet/>
      <dgm:spPr/>
      <dgm:t>
        <a:bodyPr/>
        <a:lstStyle/>
        <a:p>
          <a:endParaRPr lang="en-US"/>
        </a:p>
      </dgm:t>
    </dgm:pt>
    <dgm:pt modelId="{F2C782F8-39F2-4A75-B857-29E0400BB037}">
      <dgm:prSet/>
      <dgm:spPr/>
      <dgm:t>
        <a:bodyPr/>
        <a:lstStyle/>
        <a:p>
          <a:r>
            <a:rPr lang="en-US"/>
            <a:t>SWOT analysis</a:t>
          </a:r>
        </a:p>
      </dgm:t>
    </dgm:pt>
    <dgm:pt modelId="{A8457567-6333-4419-AE53-567118022E88}" type="parTrans" cxnId="{02EE78EC-2697-4CCA-8A77-B74A469F2996}">
      <dgm:prSet/>
      <dgm:spPr/>
      <dgm:t>
        <a:bodyPr/>
        <a:lstStyle/>
        <a:p>
          <a:endParaRPr lang="en-US"/>
        </a:p>
      </dgm:t>
    </dgm:pt>
    <dgm:pt modelId="{096C992D-31CF-4D1B-A19C-81AD1F50BE7D}" type="sibTrans" cxnId="{02EE78EC-2697-4CCA-8A77-B74A469F2996}">
      <dgm:prSet/>
      <dgm:spPr/>
      <dgm:t>
        <a:bodyPr/>
        <a:lstStyle/>
        <a:p>
          <a:endParaRPr lang="en-US"/>
        </a:p>
      </dgm:t>
    </dgm:pt>
    <dgm:pt modelId="{B4AA76B9-6A03-4317-972C-333AD9F5F199}" type="pres">
      <dgm:prSet presAssocID="{75548191-4A38-4E96-9FAA-8243A0221A86}" presName="linear" presStyleCnt="0">
        <dgm:presLayoutVars>
          <dgm:dir/>
          <dgm:animLvl val="lvl"/>
          <dgm:resizeHandles val="exact"/>
        </dgm:presLayoutVars>
      </dgm:prSet>
      <dgm:spPr/>
    </dgm:pt>
    <dgm:pt modelId="{723CA9C4-8B2D-44B9-826D-C54BB59F536B}" type="pres">
      <dgm:prSet presAssocID="{88005D67-8B36-4DA4-A0D9-87ACD89E626F}" presName="parentLin" presStyleCnt="0"/>
      <dgm:spPr/>
    </dgm:pt>
    <dgm:pt modelId="{D8E571BF-4778-4961-BF61-83A3A405AA0A}" type="pres">
      <dgm:prSet presAssocID="{88005D67-8B36-4DA4-A0D9-87ACD89E626F}" presName="parentLeftMargin" presStyleLbl="node1" presStyleIdx="0" presStyleCnt="5"/>
      <dgm:spPr/>
    </dgm:pt>
    <dgm:pt modelId="{64C92DB7-C8EC-46A1-A59A-DFF4EC18119D}" type="pres">
      <dgm:prSet presAssocID="{88005D67-8B36-4DA4-A0D9-87ACD89E626F}" presName="parentText" presStyleLbl="node1" presStyleIdx="0" presStyleCnt="5">
        <dgm:presLayoutVars>
          <dgm:chMax val="0"/>
          <dgm:bulletEnabled val="1"/>
        </dgm:presLayoutVars>
      </dgm:prSet>
      <dgm:spPr/>
    </dgm:pt>
    <dgm:pt modelId="{6F832229-F919-4B65-920E-7D6552461E25}" type="pres">
      <dgm:prSet presAssocID="{88005D67-8B36-4DA4-A0D9-87ACD89E626F}" presName="negativeSpace" presStyleCnt="0"/>
      <dgm:spPr/>
    </dgm:pt>
    <dgm:pt modelId="{9885BB17-34B1-4ACA-9139-16624B55FBC5}" type="pres">
      <dgm:prSet presAssocID="{88005D67-8B36-4DA4-A0D9-87ACD89E626F}" presName="childText" presStyleLbl="conFgAcc1" presStyleIdx="0" presStyleCnt="5">
        <dgm:presLayoutVars>
          <dgm:bulletEnabled val="1"/>
        </dgm:presLayoutVars>
      </dgm:prSet>
      <dgm:spPr/>
    </dgm:pt>
    <dgm:pt modelId="{72EFA62D-A419-4DE8-AA2E-33FD4CAA4B8B}" type="pres">
      <dgm:prSet presAssocID="{3ACE5886-D752-4A25-96A2-8E6D78CA8E9C}" presName="spaceBetweenRectangles" presStyleCnt="0"/>
      <dgm:spPr/>
    </dgm:pt>
    <dgm:pt modelId="{DBC3A167-A19C-4B56-AA15-875D892D092E}" type="pres">
      <dgm:prSet presAssocID="{8633671F-5267-4084-ABDE-743757938B48}" presName="parentLin" presStyleCnt="0"/>
      <dgm:spPr/>
    </dgm:pt>
    <dgm:pt modelId="{178B57A7-D374-4DDC-9D72-871F5E70A3E8}" type="pres">
      <dgm:prSet presAssocID="{8633671F-5267-4084-ABDE-743757938B48}" presName="parentLeftMargin" presStyleLbl="node1" presStyleIdx="0" presStyleCnt="5"/>
      <dgm:spPr/>
    </dgm:pt>
    <dgm:pt modelId="{7F655070-D65A-40A9-9293-51F3577F98D0}" type="pres">
      <dgm:prSet presAssocID="{8633671F-5267-4084-ABDE-743757938B48}" presName="parentText" presStyleLbl="node1" presStyleIdx="1" presStyleCnt="5">
        <dgm:presLayoutVars>
          <dgm:chMax val="0"/>
          <dgm:bulletEnabled val="1"/>
        </dgm:presLayoutVars>
      </dgm:prSet>
      <dgm:spPr/>
    </dgm:pt>
    <dgm:pt modelId="{5816207A-6F7A-4E0B-8D6A-8995BF168828}" type="pres">
      <dgm:prSet presAssocID="{8633671F-5267-4084-ABDE-743757938B48}" presName="negativeSpace" presStyleCnt="0"/>
      <dgm:spPr/>
    </dgm:pt>
    <dgm:pt modelId="{6F0316B1-ECA2-4B10-828C-01E8474EFBD2}" type="pres">
      <dgm:prSet presAssocID="{8633671F-5267-4084-ABDE-743757938B48}" presName="childText" presStyleLbl="conFgAcc1" presStyleIdx="1" presStyleCnt="5">
        <dgm:presLayoutVars>
          <dgm:bulletEnabled val="1"/>
        </dgm:presLayoutVars>
      </dgm:prSet>
      <dgm:spPr/>
    </dgm:pt>
    <dgm:pt modelId="{0C7E2D17-2EA5-49BA-9F45-1AA601388820}" type="pres">
      <dgm:prSet presAssocID="{20AEA7E3-B771-46A9-A1D4-C0AF3592C488}" presName="spaceBetweenRectangles" presStyleCnt="0"/>
      <dgm:spPr/>
    </dgm:pt>
    <dgm:pt modelId="{2FCDAD87-8BAD-41E7-AD62-9A6EB62D7A42}" type="pres">
      <dgm:prSet presAssocID="{CBD56634-3247-4A55-9337-52221227D6F5}" presName="parentLin" presStyleCnt="0"/>
      <dgm:spPr/>
    </dgm:pt>
    <dgm:pt modelId="{93F14113-4E31-45D2-9F31-2EBFC8A31301}" type="pres">
      <dgm:prSet presAssocID="{CBD56634-3247-4A55-9337-52221227D6F5}" presName="parentLeftMargin" presStyleLbl="node1" presStyleIdx="1" presStyleCnt="5"/>
      <dgm:spPr/>
    </dgm:pt>
    <dgm:pt modelId="{161F2082-93F2-431C-A530-4D9C4E538F5B}" type="pres">
      <dgm:prSet presAssocID="{CBD56634-3247-4A55-9337-52221227D6F5}" presName="parentText" presStyleLbl="node1" presStyleIdx="2" presStyleCnt="5">
        <dgm:presLayoutVars>
          <dgm:chMax val="0"/>
          <dgm:bulletEnabled val="1"/>
        </dgm:presLayoutVars>
      </dgm:prSet>
      <dgm:spPr/>
    </dgm:pt>
    <dgm:pt modelId="{013B4A25-21B3-4703-AEC0-88F094AA254A}" type="pres">
      <dgm:prSet presAssocID="{CBD56634-3247-4A55-9337-52221227D6F5}" presName="negativeSpace" presStyleCnt="0"/>
      <dgm:spPr/>
    </dgm:pt>
    <dgm:pt modelId="{B1AC1CF5-D8A4-4759-AE79-2DEF0AC9514C}" type="pres">
      <dgm:prSet presAssocID="{CBD56634-3247-4A55-9337-52221227D6F5}" presName="childText" presStyleLbl="conFgAcc1" presStyleIdx="2" presStyleCnt="5">
        <dgm:presLayoutVars>
          <dgm:bulletEnabled val="1"/>
        </dgm:presLayoutVars>
      </dgm:prSet>
      <dgm:spPr/>
    </dgm:pt>
    <dgm:pt modelId="{948C98AC-021B-428E-B946-B56B046E7418}" type="pres">
      <dgm:prSet presAssocID="{490D191C-FCEE-4527-8C8D-15612228F928}" presName="spaceBetweenRectangles" presStyleCnt="0"/>
      <dgm:spPr/>
    </dgm:pt>
    <dgm:pt modelId="{29E9F25D-2F0C-4F31-A9EA-83B9D4C21863}" type="pres">
      <dgm:prSet presAssocID="{20CF899D-ED60-48E7-9B96-A52E3BCDA2BC}" presName="parentLin" presStyleCnt="0"/>
      <dgm:spPr/>
    </dgm:pt>
    <dgm:pt modelId="{9D9C9F1B-4E9C-46E2-BBF7-7DE5F50D4958}" type="pres">
      <dgm:prSet presAssocID="{20CF899D-ED60-48E7-9B96-A52E3BCDA2BC}" presName="parentLeftMargin" presStyleLbl="node1" presStyleIdx="2" presStyleCnt="5"/>
      <dgm:spPr/>
    </dgm:pt>
    <dgm:pt modelId="{A92D9D6C-4377-422A-92C2-4F3847F4B19D}" type="pres">
      <dgm:prSet presAssocID="{20CF899D-ED60-48E7-9B96-A52E3BCDA2BC}" presName="parentText" presStyleLbl="node1" presStyleIdx="3" presStyleCnt="5">
        <dgm:presLayoutVars>
          <dgm:chMax val="0"/>
          <dgm:bulletEnabled val="1"/>
        </dgm:presLayoutVars>
      </dgm:prSet>
      <dgm:spPr/>
    </dgm:pt>
    <dgm:pt modelId="{F908354E-1101-405A-A7E8-2EB663636719}" type="pres">
      <dgm:prSet presAssocID="{20CF899D-ED60-48E7-9B96-A52E3BCDA2BC}" presName="negativeSpace" presStyleCnt="0"/>
      <dgm:spPr/>
    </dgm:pt>
    <dgm:pt modelId="{762A7E7F-86CF-4FA2-9E85-18D914483D29}" type="pres">
      <dgm:prSet presAssocID="{20CF899D-ED60-48E7-9B96-A52E3BCDA2BC}" presName="childText" presStyleLbl="conFgAcc1" presStyleIdx="3" presStyleCnt="5">
        <dgm:presLayoutVars>
          <dgm:bulletEnabled val="1"/>
        </dgm:presLayoutVars>
      </dgm:prSet>
      <dgm:spPr/>
    </dgm:pt>
    <dgm:pt modelId="{24321571-4918-4AD3-883F-602DBCE8285F}" type="pres">
      <dgm:prSet presAssocID="{A4C12964-1EC6-4892-BA46-645EA562BF26}" presName="spaceBetweenRectangles" presStyleCnt="0"/>
      <dgm:spPr/>
    </dgm:pt>
    <dgm:pt modelId="{2AAFD513-C301-4EA2-B60D-F358327AA3D5}" type="pres">
      <dgm:prSet presAssocID="{F2C782F8-39F2-4A75-B857-29E0400BB037}" presName="parentLin" presStyleCnt="0"/>
      <dgm:spPr/>
    </dgm:pt>
    <dgm:pt modelId="{C089598D-096F-4C85-B48C-7E27531F856E}" type="pres">
      <dgm:prSet presAssocID="{F2C782F8-39F2-4A75-B857-29E0400BB037}" presName="parentLeftMargin" presStyleLbl="node1" presStyleIdx="3" presStyleCnt="5"/>
      <dgm:spPr/>
    </dgm:pt>
    <dgm:pt modelId="{1F3B42C3-1C2F-4FAF-8CA5-4BEDCF0B6DD8}" type="pres">
      <dgm:prSet presAssocID="{F2C782F8-39F2-4A75-B857-29E0400BB037}" presName="parentText" presStyleLbl="node1" presStyleIdx="4" presStyleCnt="5">
        <dgm:presLayoutVars>
          <dgm:chMax val="0"/>
          <dgm:bulletEnabled val="1"/>
        </dgm:presLayoutVars>
      </dgm:prSet>
      <dgm:spPr/>
    </dgm:pt>
    <dgm:pt modelId="{282CA7CA-52EC-4374-92C7-5591621E0628}" type="pres">
      <dgm:prSet presAssocID="{F2C782F8-39F2-4A75-B857-29E0400BB037}" presName="negativeSpace" presStyleCnt="0"/>
      <dgm:spPr/>
    </dgm:pt>
    <dgm:pt modelId="{C38CFC9F-7E62-4268-AE9E-795087CFC47D}" type="pres">
      <dgm:prSet presAssocID="{F2C782F8-39F2-4A75-B857-29E0400BB037}" presName="childText" presStyleLbl="conFgAcc1" presStyleIdx="4" presStyleCnt="5">
        <dgm:presLayoutVars>
          <dgm:bulletEnabled val="1"/>
        </dgm:presLayoutVars>
      </dgm:prSet>
      <dgm:spPr/>
    </dgm:pt>
  </dgm:ptLst>
  <dgm:cxnLst>
    <dgm:cxn modelId="{90169405-7BCB-4762-89C3-9EC480262DFB}" type="presOf" srcId="{20CF899D-ED60-48E7-9B96-A52E3BCDA2BC}" destId="{A92D9D6C-4377-422A-92C2-4F3847F4B19D}" srcOrd="1" destOrd="0" presId="urn:microsoft.com/office/officeart/2005/8/layout/list1"/>
    <dgm:cxn modelId="{05A4B109-5F9C-46A0-B466-3929E67E5BE9}" srcId="{75548191-4A38-4E96-9FAA-8243A0221A86}" destId="{88005D67-8B36-4DA4-A0D9-87ACD89E626F}" srcOrd="0" destOrd="0" parTransId="{A56B4468-F580-4EB9-83ED-99EA3B223A9F}" sibTransId="{3ACE5886-D752-4A25-96A2-8E6D78CA8E9C}"/>
    <dgm:cxn modelId="{CECE9A15-77B4-4D71-A7EE-D353F95C0D5C}" type="presOf" srcId="{8633671F-5267-4084-ABDE-743757938B48}" destId="{178B57A7-D374-4DDC-9D72-871F5E70A3E8}" srcOrd="0" destOrd="0" presId="urn:microsoft.com/office/officeart/2005/8/layout/list1"/>
    <dgm:cxn modelId="{BC643818-D319-43FE-9E54-906C9539CBA8}" type="presOf" srcId="{75548191-4A38-4E96-9FAA-8243A0221A86}" destId="{B4AA76B9-6A03-4317-972C-333AD9F5F199}" srcOrd="0" destOrd="0" presId="urn:microsoft.com/office/officeart/2005/8/layout/list1"/>
    <dgm:cxn modelId="{AC8B2833-4E48-46C2-A0CC-B8B3D8A3D0D6}" type="presOf" srcId="{0D3D7BB1-B3D5-4D51-B01A-E19DB9D712FF}" destId="{762A7E7F-86CF-4FA2-9E85-18D914483D29}" srcOrd="0" destOrd="4" presId="urn:microsoft.com/office/officeart/2005/8/layout/list1"/>
    <dgm:cxn modelId="{EEB67C37-0BA3-4D3E-8C01-C505DCBC8CD1}" srcId="{20CF899D-ED60-48E7-9B96-A52E3BCDA2BC}" destId="{4391D31E-58FE-4EF4-B6CE-22DDCF4EA4F8}" srcOrd="1" destOrd="0" parTransId="{567FA65B-EFF3-44A5-935D-589C70EDAF3F}" sibTransId="{BDD7F89C-2C0C-42AB-864A-697E4C8DD036}"/>
    <dgm:cxn modelId="{D984B042-5FB2-4A1A-AA53-AFB237BAAE4F}" srcId="{75548191-4A38-4E96-9FAA-8243A0221A86}" destId="{20CF899D-ED60-48E7-9B96-A52E3BCDA2BC}" srcOrd="3" destOrd="0" parTransId="{9A1F63C3-3CBD-4AC8-BB25-1945DC325539}" sibTransId="{A4C12964-1EC6-4892-BA46-645EA562BF26}"/>
    <dgm:cxn modelId="{4D5B6468-9BDF-4E23-820D-BBAAD05652D7}" type="presOf" srcId="{4391D31E-58FE-4EF4-B6CE-22DDCF4EA4F8}" destId="{762A7E7F-86CF-4FA2-9E85-18D914483D29}" srcOrd="0" destOrd="1" presId="urn:microsoft.com/office/officeart/2005/8/layout/list1"/>
    <dgm:cxn modelId="{536A686B-C7BD-4720-AE64-C5A20D33D7F9}" type="presOf" srcId="{2B912396-AC76-41CD-AD8A-AD00D60729E8}" destId="{762A7E7F-86CF-4FA2-9E85-18D914483D29}" srcOrd="0" destOrd="3" presId="urn:microsoft.com/office/officeart/2005/8/layout/list1"/>
    <dgm:cxn modelId="{C9796D6D-39C5-48B1-A2A3-BAB8712111D2}" type="presOf" srcId="{CBD56634-3247-4A55-9337-52221227D6F5}" destId="{161F2082-93F2-431C-A530-4D9C4E538F5B}" srcOrd="1" destOrd="0" presId="urn:microsoft.com/office/officeart/2005/8/layout/list1"/>
    <dgm:cxn modelId="{33C8C94D-3A42-4AA9-838A-6CB65A8B30A4}" srcId="{20CF899D-ED60-48E7-9B96-A52E3BCDA2BC}" destId="{2B912396-AC76-41CD-AD8A-AD00D60729E8}" srcOrd="3" destOrd="0" parTransId="{75DF5225-15E1-4206-BF31-8D7F29949D70}" sibTransId="{BD838819-9B07-436C-857B-5B2B847181B4}"/>
    <dgm:cxn modelId="{2E112F53-C752-4DD0-AE64-B110A692A93E}" srcId="{20CF899D-ED60-48E7-9B96-A52E3BCDA2BC}" destId="{A52C5825-1097-475B-A5C8-719FC2BC5B4A}" srcOrd="2" destOrd="0" parTransId="{CA7CDF02-AD28-4AD2-9818-50C86932428B}" sibTransId="{B467FAD2-6906-435C-B960-7C84BB1DDEE3}"/>
    <dgm:cxn modelId="{83568656-AE96-4C31-B3AB-2F2D6A85DFFB}" type="presOf" srcId="{88005D67-8B36-4DA4-A0D9-87ACD89E626F}" destId="{64C92DB7-C8EC-46A1-A59A-DFF4EC18119D}" srcOrd="1" destOrd="0" presId="urn:microsoft.com/office/officeart/2005/8/layout/list1"/>
    <dgm:cxn modelId="{D090D879-D95C-4B75-916F-42F9046BC47B}" type="presOf" srcId="{CBD56634-3247-4A55-9337-52221227D6F5}" destId="{93F14113-4E31-45D2-9F31-2EBFC8A31301}" srcOrd="0" destOrd="0" presId="urn:microsoft.com/office/officeart/2005/8/layout/list1"/>
    <dgm:cxn modelId="{FEC2925A-8ACB-4755-B601-81D304B2DE89}" type="presOf" srcId="{20CF899D-ED60-48E7-9B96-A52E3BCDA2BC}" destId="{9D9C9F1B-4E9C-46E2-BBF7-7DE5F50D4958}" srcOrd="0" destOrd="0" presId="urn:microsoft.com/office/officeart/2005/8/layout/list1"/>
    <dgm:cxn modelId="{DB7AEB80-9C7E-4067-B889-B426D6F71B11}" srcId="{20CF899D-ED60-48E7-9B96-A52E3BCDA2BC}" destId="{0D3D7BB1-B3D5-4D51-B01A-E19DB9D712FF}" srcOrd="4" destOrd="0" parTransId="{3ECC555E-D0B1-4612-A90B-F411CA34308B}" sibTransId="{20E3F543-8CC8-481B-A8FC-B3D7FC6F6E7E}"/>
    <dgm:cxn modelId="{7C134A8A-1DB3-45A3-8913-14EFCF980F3E}" type="presOf" srcId="{8633671F-5267-4084-ABDE-743757938B48}" destId="{7F655070-D65A-40A9-9293-51F3577F98D0}" srcOrd="1" destOrd="0" presId="urn:microsoft.com/office/officeart/2005/8/layout/list1"/>
    <dgm:cxn modelId="{B4173AB0-EC9B-4FA6-81DD-2DE521B6D622}" srcId="{20CF899D-ED60-48E7-9B96-A52E3BCDA2BC}" destId="{6902E9A8-4504-4705-B3D6-3A15CFF6465B}" srcOrd="0" destOrd="0" parTransId="{78C3CB22-E05B-4648-991D-217BC32E91B6}" sibTransId="{588323F6-48A7-43DF-93A9-FBCDCFDEFD36}"/>
    <dgm:cxn modelId="{724881BF-ADFD-42C9-90EA-33079B35E4BA}" type="presOf" srcId="{88005D67-8B36-4DA4-A0D9-87ACD89E626F}" destId="{D8E571BF-4778-4961-BF61-83A3A405AA0A}" srcOrd="0" destOrd="0" presId="urn:microsoft.com/office/officeart/2005/8/layout/list1"/>
    <dgm:cxn modelId="{8D2193C8-5E8D-410E-9D65-C3684E3E62F5}" srcId="{75548191-4A38-4E96-9FAA-8243A0221A86}" destId="{CBD56634-3247-4A55-9337-52221227D6F5}" srcOrd="2" destOrd="0" parTransId="{47D49857-0CC2-4D31-92AA-867DCB89FB3B}" sibTransId="{490D191C-FCEE-4527-8C8D-15612228F928}"/>
    <dgm:cxn modelId="{C8780DDE-A4AA-4870-B17B-79DE580A3ECB}" type="presOf" srcId="{6902E9A8-4504-4705-B3D6-3A15CFF6465B}" destId="{762A7E7F-86CF-4FA2-9E85-18D914483D29}" srcOrd="0" destOrd="0" presId="urn:microsoft.com/office/officeart/2005/8/layout/list1"/>
    <dgm:cxn modelId="{7DC6D4E3-49D2-467B-A318-B480A3BDF226}" type="presOf" srcId="{F2C782F8-39F2-4A75-B857-29E0400BB037}" destId="{C089598D-096F-4C85-B48C-7E27531F856E}" srcOrd="0" destOrd="0" presId="urn:microsoft.com/office/officeart/2005/8/layout/list1"/>
    <dgm:cxn modelId="{85B7A6EA-1135-4E95-A689-387BD9BEBF38}" type="presOf" srcId="{A52C5825-1097-475B-A5C8-719FC2BC5B4A}" destId="{762A7E7F-86CF-4FA2-9E85-18D914483D29}" srcOrd="0" destOrd="2" presId="urn:microsoft.com/office/officeart/2005/8/layout/list1"/>
    <dgm:cxn modelId="{83C240EC-3E31-402A-BF58-7E96384E9DC8}" srcId="{75548191-4A38-4E96-9FAA-8243A0221A86}" destId="{8633671F-5267-4084-ABDE-743757938B48}" srcOrd="1" destOrd="0" parTransId="{5CDD61BA-F34D-4763-B6F2-2E0A8E1D392A}" sibTransId="{20AEA7E3-B771-46A9-A1D4-C0AF3592C488}"/>
    <dgm:cxn modelId="{02EE78EC-2697-4CCA-8A77-B74A469F2996}" srcId="{75548191-4A38-4E96-9FAA-8243A0221A86}" destId="{F2C782F8-39F2-4A75-B857-29E0400BB037}" srcOrd="4" destOrd="0" parTransId="{A8457567-6333-4419-AE53-567118022E88}" sibTransId="{096C992D-31CF-4D1B-A19C-81AD1F50BE7D}"/>
    <dgm:cxn modelId="{DF78B4F0-530F-4718-9D2A-61E4F1C3AC9F}" type="presOf" srcId="{F2C782F8-39F2-4A75-B857-29E0400BB037}" destId="{1F3B42C3-1C2F-4FAF-8CA5-4BEDCF0B6DD8}" srcOrd="1" destOrd="0" presId="urn:microsoft.com/office/officeart/2005/8/layout/list1"/>
    <dgm:cxn modelId="{E2352FEC-664D-4674-843D-CC2E9AAA6EBD}" type="presParOf" srcId="{B4AA76B9-6A03-4317-972C-333AD9F5F199}" destId="{723CA9C4-8B2D-44B9-826D-C54BB59F536B}" srcOrd="0" destOrd="0" presId="urn:microsoft.com/office/officeart/2005/8/layout/list1"/>
    <dgm:cxn modelId="{496BCB27-8DA0-416C-B94B-C998C9DA0F84}" type="presParOf" srcId="{723CA9C4-8B2D-44B9-826D-C54BB59F536B}" destId="{D8E571BF-4778-4961-BF61-83A3A405AA0A}" srcOrd="0" destOrd="0" presId="urn:microsoft.com/office/officeart/2005/8/layout/list1"/>
    <dgm:cxn modelId="{A430E54B-F45C-4C1D-B196-A130A36DA1A4}" type="presParOf" srcId="{723CA9C4-8B2D-44B9-826D-C54BB59F536B}" destId="{64C92DB7-C8EC-46A1-A59A-DFF4EC18119D}" srcOrd="1" destOrd="0" presId="urn:microsoft.com/office/officeart/2005/8/layout/list1"/>
    <dgm:cxn modelId="{5E61F974-3EFD-428F-9AC4-E2A19BF118CA}" type="presParOf" srcId="{B4AA76B9-6A03-4317-972C-333AD9F5F199}" destId="{6F832229-F919-4B65-920E-7D6552461E25}" srcOrd="1" destOrd="0" presId="urn:microsoft.com/office/officeart/2005/8/layout/list1"/>
    <dgm:cxn modelId="{A6A6C2D5-086B-40D5-A15C-CB4092416358}" type="presParOf" srcId="{B4AA76B9-6A03-4317-972C-333AD9F5F199}" destId="{9885BB17-34B1-4ACA-9139-16624B55FBC5}" srcOrd="2" destOrd="0" presId="urn:microsoft.com/office/officeart/2005/8/layout/list1"/>
    <dgm:cxn modelId="{4A895E07-2C89-4529-A871-C70838659646}" type="presParOf" srcId="{B4AA76B9-6A03-4317-972C-333AD9F5F199}" destId="{72EFA62D-A419-4DE8-AA2E-33FD4CAA4B8B}" srcOrd="3" destOrd="0" presId="urn:microsoft.com/office/officeart/2005/8/layout/list1"/>
    <dgm:cxn modelId="{BA7FA57D-796C-41BF-BFB0-BC18973B928C}" type="presParOf" srcId="{B4AA76B9-6A03-4317-972C-333AD9F5F199}" destId="{DBC3A167-A19C-4B56-AA15-875D892D092E}" srcOrd="4" destOrd="0" presId="urn:microsoft.com/office/officeart/2005/8/layout/list1"/>
    <dgm:cxn modelId="{685737EB-E10C-4436-9404-80F30587870D}" type="presParOf" srcId="{DBC3A167-A19C-4B56-AA15-875D892D092E}" destId="{178B57A7-D374-4DDC-9D72-871F5E70A3E8}" srcOrd="0" destOrd="0" presId="urn:microsoft.com/office/officeart/2005/8/layout/list1"/>
    <dgm:cxn modelId="{982F48A9-9B16-4ED1-BE61-E3CD0A6473A1}" type="presParOf" srcId="{DBC3A167-A19C-4B56-AA15-875D892D092E}" destId="{7F655070-D65A-40A9-9293-51F3577F98D0}" srcOrd="1" destOrd="0" presId="urn:microsoft.com/office/officeart/2005/8/layout/list1"/>
    <dgm:cxn modelId="{EC3C61A7-BC28-466A-8826-EC02585BD66C}" type="presParOf" srcId="{B4AA76B9-6A03-4317-972C-333AD9F5F199}" destId="{5816207A-6F7A-4E0B-8D6A-8995BF168828}" srcOrd="5" destOrd="0" presId="urn:microsoft.com/office/officeart/2005/8/layout/list1"/>
    <dgm:cxn modelId="{A2F31360-94DF-47BA-A8FF-FE31C07FB164}" type="presParOf" srcId="{B4AA76B9-6A03-4317-972C-333AD9F5F199}" destId="{6F0316B1-ECA2-4B10-828C-01E8474EFBD2}" srcOrd="6" destOrd="0" presId="urn:microsoft.com/office/officeart/2005/8/layout/list1"/>
    <dgm:cxn modelId="{67244B20-CE6F-47A1-B6D7-B4E48FF5B387}" type="presParOf" srcId="{B4AA76B9-6A03-4317-972C-333AD9F5F199}" destId="{0C7E2D17-2EA5-49BA-9F45-1AA601388820}" srcOrd="7" destOrd="0" presId="urn:microsoft.com/office/officeart/2005/8/layout/list1"/>
    <dgm:cxn modelId="{CC0D79F4-814F-4E57-A2F6-A910F568FAD6}" type="presParOf" srcId="{B4AA76B9-6A03-4317-972C-333AD9F5F199}" destId="{2FCDAD87-8BAD-41E7-AD62-9A6EB62D7A42}" srcOrd="8" destOrd="0" presId="urn:microsoft.com/office/officeart/2005/8/layout/list1"/>
    <dgm:cxn modelId="{F5794BCB-2482-4FE9-A47F-6F953E906959}" type="presParOf" srcId="{2FCDAD87-8BAD-41E7-AD62-9A6EB62D7A42}" destId="{93F14113-4E31-45D2-9F31-2EBFC8A31301}" srcOrd="0" destOrd="0" presId="urn:microsoft.com/office/officeart/2005/8/layout/list1"/>
    <dgm:cxn modelId="{9DFE9BC7-6642-4932-83B0-CD5C4156364B}" type="presParOf" srcId="{2FCDAD87-8BAD-41E7-AD62-9A6EB62D7A42}" destId="{161F2082-93F2-431C-A530-4D9C4E538F5B}" srcOrd="1" destOrd="0" presId="urn:microsoft.com/office/officeart/2005/8/layout/list1"/>
    <dgm:cxn modelId="{3C73C56E-FA69-4AB5-9FD2-56C030B90F3C}" type="presParOf" srcId="{B4AA76B9-6A03-4317-972C-333AD9F5F199}" destId="{013B4A25-21B3-4703-AEC0-88F094AA254A}" srcOrd="9" destOrd="0" presId="urn:microsoft.com/office/officeart/2005/8/layout/list1"/>
    <dgm:cxn modelId="{226CB255-F4B5-4498-9846-C061325C02FF}" type="presParOf" srcId="{B4AA76B9-6A03-4317-972C-333AD9F5F199}" destId="{B1AC1CF5-D8A4-4759-AE79-2DEF0AC9514C}" srcOrd="10" destOrd="0" presId="urn:microsoft.com/office/officeart/2005/8/layout/list1"/>
    <dgm:cxn modelId="{F5F739BE-B142-4484-8D99-F173F9DA0E36}" type="presParOf" srcId="{B4AA76B9-6A03-4317-972C-333AD9F5F199}" destId="{948C98AC-021B-428E-B946-B56B046E7418}" srcOrd="11" destOrd="0" presId="urn:microsoft.com/office/officeart/2005/8/layout/list1"/>
    <dgm:cxn modelId="{43D7B220-C90E-4086-8A9B-C7AECCFB4F26}" type="presParOf" srcId="{B4AA76B9-6A03-4317-972C-333AD9F5F199}" destId="{29E9F25D-2F0C-4F31-A9EA-83B9D4C21863}" srcOrd="12" destOrd="0" presId="urn:microsoft.com/office/officeart/2005/8/layout/list1"/>
    <dgm:cxn modelId="{1D3B53E0-21E5-4FC5-9861-6621BE07634F}" type="presParOf" srcId="{29E9F25D-2F0C-4F31-A9EA-83B9D4C21863}" destId="{9D9C9F1B-4E9C-46E2-BBF7-7DE5F50D4958}" srcOrd="0" destOrd="0" presId="urn:microsoft.com/office/officeart/2005/8/layout/list1"/>
    <dgm:cxn modelId="{7E611862-6736-40C8-ADEF-A038295884F4}" type="presParOf" srcId="{29E9F25D-2F0C-4F31-A9EA-83B9D4C21863}" destId="{A92D9D6C-4377-422A-92C2-4F3847F4B19D}" srcOrd="1" destOrd="0" presId="urn:microsoft.com/office/officeart/2005/8/layout/list1"/>
    <dgm:cxn modelId="{0782B9C8-DC28-42F1-A086-2CBA6CBA1623}" type="presParOf" srcId="{B4AA76B9-6A03-4317-972C-333AD9F5F199}" destId="{F908354E-1101-405A-A7E8-2EB663636719}" srcOrd="13" destOrd="0" presId="urn:microsoft.com/office/officeart/2005/8/layout/list1"/>
    <dgm:cxn modelId="{176C9621-8AB3-4A3C-A8DE-82310F4D2A25}" type="presParOf" srcId="{B4AA76B9-6A03-4317-972C-333AD9F5F199}" destId="{762A7E7F-86CF-4FA2-9E85-18D914483D29}" srcOrd="14" destOrd="0" presId="urn:microsoft.com/office/officeart/2005/8/layout/list1"/>
    <dgm:cxn modelId="{92A357A9-DF18-41A9-9C5E-A34390507301}" type="presParOf" srcId="{B4AA76B9-6A03-4317-972C-333AD9F5F199}" destId="{24321571-4918-4AD3-883F-602DBCE8285F}" srcOrd="15" destOrd="0" presId="urn:microsoft.com/office/officeart/2005/8/layout/list1"/>
    <dgm:cxn modelId="{A5C0498F-9703-49A9-A44A-04BD6E0008AB}" type="presParOf" srcId="{B4AA76B9-6A03-4317-972C-333AD9F5F199}" destId="{2AAFD513-C301-4EA2-B60D-F358327AA3D5}" srcOrd="16" destOrd="0" presId="urn:microsoft.com/office/officeart/2005/8/layout/list1"/>
    <dgm:cxn modelId="{93122D9F-FA85-4193-AC09-0B68DF01BFF2}" type="presParOf" srcId="{2AAFD513-C301-4EA2-B60D-F358327AA3D5}" destId="{C089598D-096F-4C85-B48C-7E27531F856E}" srcOrd="0" destOrd="0" presId="urn:microsoft.com/office/officeart/2005/8/layout/list1"/>
    <dgm:cxn modelId="{9F4F0940-54AC-4AC6-A714-F47978AD281A}" type="presParOf" srcId="{2AAFD513-C301-4EA2-B60D-F358327AA3D5}" destId="{1F3B42C3-1C2F-4FAF-8CA5-4BEDCF0B6DD8}" srcOrd="1" destOrd="0" presId="urn:microsoft.com/office/officeart/2005/8/layout/list1"/>
    <dgm:cxn modelId="{1203E58E-9EC0-4610-A2B8-A83CEA63E372}" type="presParOf" srcId="{B4AA76B9-6A03-4317-972C-333AD9F5F199}" destId="{282CA7CA-52EC-4374-92C7-5591621E0628}" srcOrd="17" destOrd="0" presId="urn:microsoft.com/office/officeart/2005/8/layout/list1"/>
    <dgm:cxn modelId="{611166D5-F2AF-4CF2-A8D3-A57282D3FE80}" type="presParOf" srcId="{B4AA76B9-6A03-4317-972C-333AD9F5F199}" destId="{C38CFC9F-7E62-4268-AE9E-795087CFC47D}" srcOrd="18" destOrd="0" presId="urn:microsoft.com/office/officeart/2005/8/layout/lis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39734D93-8B53-41AB-8313-28B4084D43F7}" type="doc">
      <dgm:prSet loTypeId="urn:microsoft.com/office/officeart/2018/2/layout/IconVerticalSolidList" loCatId="icon" qsTypeId="urn:microsoft.com/office/officeart/2005/8/quickstyle/simple1" qsCatId="simple" csTypeId="urn:microsoft.com/office/officeart/2005/8/colors/accent6_2" csCatId="accent6" phldr="1"/>
      <dgm:spPr/>
      <dgm:t>
        <a:bodyPr/>
        <a:lstStyle/>
        <a:p>
          <a:endParaRPr lang="en-US"/>
        </a:p>
      </dgm:t>
    </dgm:pt>
    <dgm:pt modelId="{52B01A1E-8C4E-43E1-A182-55BE52C8A3E6}">
      <dgm:prSet/>
      <dgm:spPr/>
      <dgm:t>
        <a:bodyPr/>
        <a:lstStyle/>
        <a:p>
          <a:pPr>
            <a:lnSpc>
              <a:spcPct val="100000"/>
            </a:lnSpc>
          </a:pPr>
          <a:r>
            <a:rPr lang="nb-NO" dirty="0"/>
            <a:t>Web </a:t>
          </a:r>
          <a:br>
            <a:rPr lang="nb-NO" dirty="0"/>
          </a:br>
          <a:r>
            <a:rPr lang="nb-NO" dirty="0">
              <a:hlinkClick xmlns:r="http://schemas.openxmlformats.org/officeDocument/2006/relationships" r:id="rId1"/>
            </a:rPr>
            <a:t>https://www.ntnu.no/samfunnssikkerhet</a:t>
          </a:r>
          <a:r>
            <a:rPr lang="nb-NO" dirty="0"/>
            <a:t>  </a:t>
          </a:r>
          <a:endParaRPr lang="en-US" dirty="0"/>
        </a:p>
      </dgm:t>
    </dgm:pt>
    <dgm:pt modelId="{9C2FC22D-D98E-4B30-B3E9-4C3EA05364B9}" type="parTrans" cxnId="{499AB087-9372-48CA-BC77-6D40A3F4311E}">
      <dgm:prSet/>
      <dgm:spPr/>
      <dgm:t>
        <a:bodyPr/>
        <a:lstStyle/>
        <a:p>
          <a:endParaRPr lang="en-US"/>
        </a:p>
      </dgm:t>
    </dgm:pt>
    <dgm:pt modelId="{675CF36D-D840-4779-B083-1579A7616E96}" type="sibTrans" cxnId="{499AB087-9372-48CA-BC77-6D40A3F4311E}">
      <dgm:prSet/>
      <dgm:spPr/>
      <dgm:t>
        <a:bodyPr/>
        <a:lstStyle/>
        <a:p>
          <a:endParaRPr lang="en-US"/>
        </a:p>
      </dgm:t>
    </dgm:pt>
    <dgm:pt modelId="{9741472C-11F6-4BA1-917A-11F7FD829417}">
      <dgm:prSet/>
      <dgm:spPr/>
      <dgm:t>
        <a:bodyPr/>
        <a:lstStyle/>
        <a:p>
          <a:pPr>
            <a:lnSpc>
              <a:spcPct val="100000"/>
            </a:lnSpc>
          </a:pPr>
          <a:r>
            <a:rPr lang="nb-NO" dirty="0"/>
            <a:t>Teams</a:t>
          </a:r>
          <a:br>
            <a:rPr lang="nb-NO" dirty="0"/>
          </a:br>
          <a:r>
            <a:rPr lang="nb-NO" dirty="0">
              <a:hlinkClick xmlns:r="http://schemas.openxmlformats.org/officeDocument/2006/relationships" r:id="rId2"/>
            </a:rPr>
            <a:t>NTNU Samfunnssikkerhet</a:t>
          </a:r>
          <a:endParaRPr lang="en-US" dirty="0"/>
        </a:p>
      </dgm:t>
    </dgm:pt>
    <dgm:pt modelId="{32EA43DD-FBF7-41C6-A30B-CD6CF91CD979}" type="parTrans" cxnId="{76209D3E-F5CB-488C-8A19-D8148EFA1C46}">
      <dgm:prSet/>
      <dgm:spPr/>
      <dgm:t>
        <a:bodyPr/>
        <a:lstStyle/>
        <a:p>
          <a:endParaRPr lang="en-US"/>
        </a:p>
      </dgm:t>
    </dgm:pt>
    <dgm:pt modelId="{65669CCB-0E3C-4915-9706-C41514892754}" type="sibTrans" cxnId="{76209D3E-F5CB-488C-8A19-D8148EFA1C46}">
      <dgm:prSet/>
      <dgm:spPr/>
      <dgm:t>
        <a:bodyPr/>
        <a:lstStyle/>
        <a:p>
          <a:endParaRPr lang="en-US"/>
        </a:p>
      </dgm:t>
    </dgm:pt>
    <dgm:pt modelId="{0147DBD6-0C54-45EB-A307-7075122E09C8}">
      <dgm:prSet/>
      <dgm:spPr/>
      <dgm:t>
        <a:bodyPr/>
        <a:lstStyle/>
        <a:p>
          <a:pPr>
            <a:lnSpc>
              <a:spcPct val="100000"/>
            </a:lnSpc>
          </a:pPr>
          <a:r>
            <a:rPr lang="nb-NO" dirty="0"/>
            <a:t>LinkedIn</a:t>
          </a:r>
          <a:br>
            <a:rPr lang="nb-NO" dirty="0"/>
          </a:br>
          <a:r>
            <a:rPr lang="nb-NO" dirty="0">
              <a:hlinkClick xmlns:r="http://schemas.openxmlformats.org/officeDocument/2006/relationships" r:id="rId3"/>
            </a:rPr>
            <a:t>NTNU </a:t>
          </a:r>
          <a:r>
            <a:rPr lang="nb-NO" dirty="0" err="1">
              <a:hlinkClick xmlns:r="http://schemas.openxmlformats.org/officeDocument/2006/relationships" r:id="rId3"/>
            </a:rPr>
            <a:t>Civil</a:t>
          </a:r>
          <a:r>
            <a:rPr lang="nb-NO" dirty="0">
              <a:hlinkClick xmlns:r="http://schemas.openxmlformats.org/officeDocument/2006/relationships" r:id="rId3"/>
            </a:rPr>
            <a:t> Security</a:t>
          </a:r>
          <a:endParaRPr lang="en-US" dirty="0"/>
        </a:p>
      </dgm:t>
    </dgm:pt>
    <dgm:pt modelId="{DDEE3F5F-5E5D-48EB-A3AD-7EDA43EA4900}" type="parTrans" cxnId="{32DCDE1F-C186-4987-B1C2-2481A8A5E0E5}">
      <dgm:prSet/>
      <dgm:spPr/>
      <dgm:t>
        <a:bodyPr/>
        <a:lstStyle/>
        <a:p>
          <a:endParaRPr lang="en-US"/>
        </a:p>
      </dgm:t>
    </dgm:pt>
    <dgm:pt modelId="{B1F37F84-0C78-412E-B070-634450003D35}" type="sibTrans" cxnId="{32DCDE1F-C186-4987-B1C2-2481A8A5E0E5}">
      <dgm:prSet/>
      <dgm:spPr/>
      <dgm:t>
        <a:bodyPr/>
        <a:lstStyle/>
        <a:p>
          <a:endParaRPr lang="en-US"/>
        </a:p>
      </dgm:t>
    </dgm:pt>
    <dgm:pt modelId="{5224155B-924D-4373-ACC4-3F487518A8C7}" type="pres">
      <dgm:prSet presAssocID="{39734D93-8B53-41AB-8313-28B4084D43F7}" presName="root" presStyleCnt="0">
        <dgm:presLayoutVars>
          <dgm:dir/>
          <dgm:resizeHandles val="exact"/>
        </dgm:presLayoutVars>
      </dgm:prSet>
      <dgm:spPr/>
    </dgm:pt>
    <dgm:pt modelId="{E697A903-6C3B-48C8-8C5B-2026C9B842CD}" type="pres">
      <dgm:prSet presAssocID="{52B01A1E-8C4E-43E1-A182-55BE52C8A3E6}" presName="compNode" presStyleCnt="0"/>
      <dgm:spPr/>
    </dgm:pt>
    <dgm:pt modelId="{B64616B6-58E7-46BC-BF92-CBADF2672582}" type="pres">
      <dgm:prSet presAssocID="{52B01A1E-8C4E-43E1-A182-55BE52C8A3E6}" presName="bgRect" presStyleLbl="bgShp" presStyleIdx="0" presStyleCnt="3"/>
      <dgm:spPr/>
    </dgm:pt>
    <dgm:pt modelId="{5972876D-A0A0-4D94-8197-2C93B1335890}" type="pres">
      <dgm:prSet presAssocID="{52B01A1E-8C4E-43E1-A182-55BE52C8A3E6}" presName="iconRect" presStyleLbl="node1" presStyleIdx="0" presStyleCnt="3"/>
      <dgm:spPr>
        <a:blipFill>
          <a:blip xmlns:r="http://schemas.openxmlformats.org/officeDocument/2006/relationships"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a:blipFill>
      </dgm:spPr>
      <dgm:extLst>
        <a:ext uri="{E40237B7-FDA0-4F09-8148-C483321AD2D9}">
          <dgm14:cNvPr xmlns:dgm14="http://schemas.microsoft.com/office/drawing/2010/diagram" id="0" name="" descr="Web Design"/>
        </a:ext>
      </dgm:extLst>
    </dgm:pt>
    <dgm:pt modelId="{5E5C785B-9AC1-4152-A582-BFA8E56AC708}" type="pres">
      <dgm:prSet presAssocID="{52B01A1E-8C4E-43E1-A182-55BE52C8A3E6}" presName="spaceRect" presStyleCnt="0"/>
      <dgm:spPr/>
    </dgm:pt>
    <dgm:pt modelId="{0E259495-177D-47DF-AAAB-F3C8BC7BC4C5}" type="pres">
      <dgm:prSet presAssocID="{52B01A1E-8C4E-43E1-A182-55BE52C8A3E6}" presName="parTx" presStyleLbl="revTx" presStyleIdx="0" presStyleCnt="3">
        <dgm:presLayoutVars>
          <dgm:chMax val="0"/>
          <dgm:chPref val="0"/>
        </dgm:presLayoutVars>
      </dgm:prSet>
      <dgm:spPr/>
    </dgm:pt>
    <dgm:pt modelId="{E692EEBE-158A-4E7B-BD87-9777DC0570CF}" type="pres">
      <dgm:prSet presAssocID="{675CF36D-D840-4779-B083-1579A7616E96}" presName="sibTrans" presStyleCnt="0"/>
      <dgm:spPr/>
    </dgm:pt>
    <dgm:pt modelId="{F1D88C53-7508-414E-ACF9-9E4F76C52EB7}" type="pres">
      <dgm:prSet presAssocID="{9741472C-11F6-4BA1-917A-11F7FD829417}" presName="compNode" presStyleCnt="0"/>
      <dgm:spPr/>
    </dgm:pt>
    <dgm:pt modelId="{D5AFE125-3071-4D6D-BB16-CB309FBCB8D7}" type="pres">
      <dgm:prSet presAssocID="{9741472C-11F6-4BA1-917A-11F7FD829417}" presName="bgRect" presStyleLbl="bgShp" presStyleIdx="1" presStyleCnt="3"/>
      <dgm:spPr/>
    </dgm:pt>
    <dgm:pt modelId="{7568F1DF-90DF-4C41-849F-1EB9CBB2A503}" type="pres">
      <dgm:prSet presAssocID="{9741472C-11F6-4BA1-917A-11F7FD829417}" presName="iconRect" presStyleLbl="node1" presStyleIdx="1" presStyleCnt="3"/>
      <dgm:spPr>
        <a:blipFill>
          <a:blip xmlns:r="http://schemas.openxmlformats.org/officeDocument/2006/relationships" r:embed="rId6">
            <a:extLst>
              <a:ext uri="{28A0092B-C50C-407E-A947-70E740481C1C}">
                <a14:useLocalDpi xmlns:a14="http://schemas.microsoft.com/office/drawing/2010/main" val="0"/>
              </a:ext>
              <a:ext uri="{96DAC541-7B7A-43D3-8B79-37D633B846F1}">
                <asvg:svgBlip xmlns:asvg="http://schemas.microsoft.com/office/drawing/2016/SVG/main" r:embed="rId7"/>
              </a:ext>
            </a:extLst>
          </a:blip>
          <a:stretch>
            <a:fillRect/>
          </a:stretch>
        </a:blipFill>
      </dgm:spPr>
      <dgm:extLst>
        <a:ext uri="{E40237B7-FDA0-4F09-8148-C483321AD2D9}">
          <dgm14:cNvPr xmlns:dgm14="http://schemas.microsoft.com/office/drawing/2010/diagram" id="0" name="" descr="Group of People"/>
        </a:ext>
      </dgm:extLst>
    </dgm:pt>
    <dgm:pt modelId="{C6776F75-EE4D-4C4D-9101-2D910163D125}" type="pres">
      <dgm:prSet presAssocID="{9741472C-11F6-4BA1-917A-11F7FD829417}" presName="spaceRect" presStyleCnt="0"/>
      <dgm:spPr/>
    </dgm:pt>
    <dgm:pt modelId="{AEF55C34-580F-4B13-9BD2-881265FEB2A3}" type="pres">
      <dgm:prSet presAssocID="{9741472C-11F6-4BA1-917A-11F7FD829417}" presName="parTx" presStyleLbl="revTx" presStyleIdx="1" presStyleCnt="3">
        <dgm:presLayoutVars>
          <dgm:chMax val="0"/>
          <dgm:chPref val="0"/>
        </dgm:presLayoutVars>
      </dgm:prSet>
      <dgm:spPr/>
    </dgm:pt>
    <dgm:pt modelId="{499B6EEC-6DD1-4303-819D-D90AE1D062FC}" type="pres">
      <dgm:prSet presAssocID="{65669CCB-0E3C-4915-9706-C41514892754}" presName="sibTrans" presStyleCnt="0"/>
      <dgm:spPr/>
    </dgm:pt>
    <dgm:pt modelId="{5FDA3DA4-C034-4052-AF87-FCCA2DCD26E6}" type="pres">
      <dgm:prSet presAssocID="{0147DBD6-0C54-45EB-A307-7075122E09C8}" presName="compNode" presStyleCnt="0"/>
      <dgm:spPr/>
    </dgm:pt>
    <dgm:pt modelId="{C66F8557-84FA-48DE-93C1-5D2F57ED5D44}" type="pres">
      <dgm:prSet presAssocID="{0147DBD6-0C54-45EB-A307-7075122E09C8}" presName="bgRect" presStyleLbl="bgShp" presStyleIdx="2" presStyleCnt="3" custLinFactNeighborX="-9720" custLinFactNeighborY="1502"/>
      <dgm:spPr/>
    </dgm:pt>
    <dgm:pt modelId="{DA4A23C1-0190-4D1F-B5A5-39EFD288C07B}" type="pres">
      <dgm:prSet presAssocID="{0147DBD6-0C54-45EB-A307-7075122E09C8}" presName="iconRect" presStyleLbl="node1" presStyleIdx="2" presStyleCnt="3"/>
      <dgm:spPr>
        <a:blipFill>
          <a:blip xmlns:r="http://schemas.openxmlformats.org/officeDocument/2006/relationships" r:embed="rId8">
            <a:extLst>
              <a:ext uri="{28A0092B-C50C-407E-A947-70E740481C1C}">
                <a14:useLocalDpi xmlns:a14="http://schemas.microsoft.com/office/drawing/2010/main" val="0"/>
              </a:ext>
              <a:ext uri="{96DAC541-7B7A-43D3-8B79-37D633B846F1}">
                <asvg:svgBlip xmlns:asvg="http://schemas.microsoft.com/office/drawing/2016/SVG/main" r:embed="rId9"/>
              </a:ext>
            </a:extLst>
          </a:blip>
          <a:stretch>
            <a:fillRect/>
          </a:stretch>
        </a:blipFill>
      </dgm:spPr>
      <dgm:extLst>
        <a:ext uri="{E40237B7-FDA0-4F09-8148-C483321AD2D9}">
          <dgm14:cNvPr xmlns:dgm14="http://schemas.microsoft.com/office/drawing/2010/diagram" id="0" name="" descr="Employee Badge"/>
        </a:ext>
      </dgm:extLst>
    </dgm:pt>
    <dgm:pt modelId="{DE052555-CC8D-4077-9AE8-37E5A3E70248}" type="pres">
      <dgm:prSet presAssocID="{0147DBD6-0C54-45EB-A307-7075122E09C8}" presName="spaceRect" presStyleCnt="0"/>
      <dgm:spPr/>
    </dgm:pt>
    <dgm:pt modelId="{3B32F6FC-A32C-4E65-8807-99DB91A0F3E9}" type="pres">
      <dgm:prSet presAssocID="{0147DBD6-0C54-45EB-A307-7075122E09C8}" presName="parTx" presStyleLbl="revTx" presStyleIdx="2" presStyleCnt="3">
        <dgm:presLayoutVars>
          <dgm:chMax val="0"/>
          <dgm:chPref val="0"/>
        </dgm:presLayoutVars>
      </dgm:prSet>
      <dgm:spPr/>
    </dgm:pt>
  </dgm:ptLst>
  <dgm:cxnLst>
    <dgm:cxn modelId="{32DCDE1F-C186-4987-B1C2-2481A8A5E0E5}" srcId="{39734D93-8B53-41AB-8313-28B4084D43F7}" destId="{0147DBD6-0C54-45EB-A307-7075122E09C8}" srcOrd="2" destOrd="0" parTransId="{DDEE3F5F-5E5D-48EB-A3AD-7EDA43EA4900}" sibTransId="{B1F37F84-0C78-412E-B070-634450003D35}"/>
    <dgm:cxn modelId="{06DCD939-66E5-496F-A3AF-FA27DD37F625}" type="presOf" srcId="{9741472C-11F6-4BA1-917A-11F7FD829417}" destId="{AEF55C34-580F-4B13-9BD2-881265FEB2A3}" srcOrd="0" destOrd="0" presId="urn:microsoft.com/office/officeart/2018/2/layout/IconVerticalSolidList"/>
    <dgm:cxn modelId="{76209D3E-F5CB-488C-8A19-D8148EFA1C46}" srcId="{39734D93-8B53-41AB-8313-28B4084D43F7}" destId="{9741472C-11F6-4BA1-917A-11F7FD829417}" srcOrd="1" destOrd="0" parTransId="{32EA43DD-FBF7-41C6-A30B-CD6CF91CD979}" sibTransId="{65669CCB-0E3C-4915-9706-C41514892754}"/>
    <dgm:cxn modelId="{5AC1A752-43AE-4AFA-9456-981C2A42A9AD}" type="presOf" srcId="{39734D93-8B53-41AB-8313-28B4084D43F7}" destId="{5224155B-924D-4373-ACC4-3F487518A8C7}" srcOrd="0" destOrd="0" presId="urn:microsoft.com/office/officeart/2018/2/layout/IconVerticalSolidList"/>
    <dgm:cxn modelId="{499AB087-9372-48CA-BC77-6D40A3F4311E}" srcId="{39734D93-8B53-41AB-8313-28B4084D43F7}" destId="{52B01A1E-8C4E-43E1-A182-55BE52C8A3E6}" srcOrd="0" destOrd="0" parTransId="{9C2FC22D-D98E-4B30-B3E9-4C3EA05364B9}" sibTransId="{675CF36D-D840-4779-B083-1579A7616E96}"/>
    <dgm:cxn modelId="{CE8A92B2-156D-4A87-A4D9-FB1EA87516A6}" type="presOf" srcId="{52B01A1E-8C4E-43E1-A182-55BE52C8A3E6}" destId="{0E259495-177D-47DF-AAAB-F3C8BC7BC4C5}" srcOrd="0" destOrd="0" presId="urn:microsoft.com/office/officeart/2018/2/layout/IconVerticalSolidList"/>
    <dgm:cxn modelId="{DF6317E0-C266-4305-940D-F39D0C454A2F}" type="presOf" srcId="{0147DBD6-0C54-45EB-A307-7075122E09C8}" destId="{3B32F6FC-A32C-4E65-8807-99DB91A0F3E9}" srcOrd="0" destOrd="0" presId="urn:microsoft.com/office/officeart/2018/2/layout/IconVerticalSolidList"/>
    <dgm:cxn modelId="{F35EA341-613E-4BD2-AE45-0A5D1C0B159E}" type="presParOf" srcId="{5224155B-924D-4373-ACC4-3F487518A8C7}" destId="{E697A903-6C3B-48C8-8C5B-2026C9B842CD}" srcOrd="0" destOrd="0" presId="urn:microsoft.com/office/officeart/2018/2/layout/IconVerticalSolidList"/>
    <dgm:cxn modelId="{F3164D88-E0F5-43C7-8D8A-E0CCDA8FA3D8}" type="presParOf" srcId="{E697A903-6C3B-48C8-8C5B-2026C9B842CD}" destId="{B64616B6-58E7-46BC-BF92-CBADF2672582}" srcOrd="0" destOrd="0" presId="urn:microsoft.com/office/officeart/2018/2/layout/IconVerticalSolidList"/>
    <dgm:cxn modelId="{82084F95-E3EA-4E49-81A7-AECE52D3257D}" type="presParOf" srcId="{E697A903-6C3B-48C8-8C5B-2026C9B842CD}" destId="{5972876D-A0A0-4D94-8197-2C93B1335890}" srcOrd="1" destOrd="0" presId="urn:microsoft.com/office/officeart/2018/2/layout/IconVerticalSolidList"/>
    <dgm:cxn modelId="{7DE346CE-0CA6-46D4-A2BC-EC4CA87F5D60}" type="presParOf" srcId="{E697A903-6C3B-48C8-8C5B-2026C9B842CD}" destId="{5E5C785B-9AC1-4152-A582-BFA8E56AC708}" srcOrd="2" destOrd="0" presId="urn:microsoft.com/office/officeart/2018/2/layout/IconVerticalSolidList"/>
    <dgm:cxn modelId="{E44ABA22-0A40-4FF3-B71C-DEF6B006F11D}" type="presParOf" srcId="{E697A903-6C3B-48C8-8C5B-2026C9B842CD}" destId="{0E259495-177D-47DF-AAAB-F3C8BC7BC4C5}" srcOrd="3" destOrd="0" presId="urn:microsoft.com/office/officeart/2018/2/layout/IconVerticalSolidList"/>
    <dgm:cxn modelId="{4F9CE644-AC1F-48FD-95D9-BF8F0106B856}" type="presParOf" srcId="{5224155B-924D-4373-ACC4-3F487518A8C7}" destId="{E692EEBE-158A-4E7B-BD87-9777DC0570CF}" srcOrd="1" destOrd="0" presId="urn:microsoft.com/office/officeart/2018/2/layout/IconVerticalSolidList"/>
    <dgm:cxn modelId="{0D529ED5-104B-44FF-B0C4-84D02310C375}" type="presParOf" srcId="{5224155B-924D-4373-ACC4-3F487518A8C7}" destId="{F1D88C53-7508-414E-ACF9-9E4F76C52EB7}" srcOrd="2" destOrd="0" presId="urn:microsoft.com/office/officeart/2018/2/layout/IconVerticalSolidList"/>
    <dgm:cxn modelId="{041FB1AC-18F3-4841-813C-4A9699109F85}" type="presParOf" srcId="{F1D88C53-7508-414E-ACF9-9E4F76C52EB7}" destId="{D5AFE125-3071-4D6D-BB16-CB309FBCB8D7}" srcOrd="0" destOrd="0" presId="urn:microsoft.com/office/officeart/2018/2/layout/IconVerticalSolidList"/>
    <dgm:cxn modelId="{440F9E34-AEDF-4884-AF3B-0ABF6B9DEE68}" type="presParOf" srcId="{F1D88C53-7508-414E-ACF9-9E4F76C52EB7}" destId="{7568F1DF-90DF-4C41-849F-1EB9CBB2A503}" srcOrd="1" destOrd="0" presId="urn:microsoft.com/office/officeart/2018/2/layout/IconVerticalSolidList"/>
    <dgm:cxn modelId="{279F1C13-F76D-4331-A22E-9853EFC54AB7}" type="presParOf" srcId="{F1D88C53-7508-414E-ACF9-9E4F76C52EB7}" destId="{C6776F75-EE4D-4C4D-9101-2D910163D125}" srcOrd="2" destOrd="0" presId="urn:microsoft.com/office/officeart/2018/2/layout/IconVerticalSolidList"/>
    <dgm:cxn modelId="{FA34023E-2514-4F71-B904-DE3DE26EF591}" type="presParOf" srcId="{F1D88C53-7508-414E-ACF9-9E4F76C52EB7}" destId="{AEF55C34-580F-4B13-9BD2-881265FEB2A3}" srcOrd="3" destOrd="0" presId="urn:microsoft.com/office/officeart/2018/2/layout/IconVerticalSolidList"/>
    <dgm:cxn modelId="{04E9D7EA-18E1-4257-96D4-D0111E4B6A96}" type="presParOf" srcId="{5224155B-924D-4373-ACC4-3F487518A8C7}" destId="{499B6EEC-6DD1-4303-819D-D90AE1D062FC}" srcOrd="3" destOrd="0" presId="urn:microsoft.com/office/officeart/2018/2/layout/IconVerticalSolidList"/>
    <dgm:cxn modelId="{737C4E58-967C-4691-BE20-C9FFE64E2000}" type="presParOf" srcId="{5224155B-924D-4373-ACC4-3F487518A8C7}" destId="{5FDA3DA4-C034-4052-AF87-FCCA2DCD26E6}" srcOrd="4" destOrd="0" presId="urn:microsoft.com/office/officeart/2018/2/layout/IconVerticalSolidList"/>
    <dgm:cxn modelId="{42904B8B-7C6E-4D47-B770-9FED833787ED}" type="presParOf" srcId="{5FDA3DA4-C034-4052-AF87-FCCA2DCD26E6}" destId="{C66F8557-84FA-48DE-93C1-5D2F57ED5D44}" srcOrd="0" destOrd="0" presId="urn:microsoft.com/office/officeart/2018/2/layout/IconVerticalSolidList"/>
    <dgm:cxn modelId="{D3DD6AD6-0F1D-4E5C-AFED-28FDE6AFE22F}" type="presParOf" srcId="{5FDA3DA4-C034-4052-AF87-FCCA2DCD26E6}" destId="{DA4A23C1-0190-4D1F-B5A5-39EFD288C07B}" srcOrd="1" destOrd="0" presId="urn:microsoft.com/office/officeart/2018/2/layout/IconVerticalSolidList"/>
    <dgm:cxn modelId="{63F07933-FA8E-46B1-934A-11D63B66B053}" type="presParOf" srcId="{5FDA3DA4-C034-4052-AF87-FCCA2DCD26E6}" destId="{DE052555-CC8D-4077-9AE8-37E5A3E70248}" srcOrd="2" destOrd="0" presId="urn:microsoft.com/office/officeart/2018/2/layout/IconVerticalSolidList"/>
    <dgm:cxn modelId="{4EA67488-5BA0-4634-947D-381F7FD3C4F7}" type="presParOf" srcId="{5FDA3DA4-C034-4052-AF87-FCCA2DCD26E6}" destId="{3B32F6FC-A32C-4E65-8807-99DB91A0F3E9}" srcOrd="3" destOrd="0" presId="urn:microsoft.com/office/officeart/2018/2/layout/IconVerticalSolidList"/>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BC467ABD-0574-4CDF-9914-47EC561122B1}" type="doc">
      <dgm:prSet loTypeId="urn:microsoft.com/office/officeart/2005/8/layout/vList4" loCatId="list" qsTypeId="urn:microsoft.com/office/officeart/2005/8/quickstyle/simple3" qsCatId="simple" csTypeId="urn:microsoft.com/office/officeart/2005/8/colors/accent6_2" csCatId="accent6" phldr="1"/>
      <dgm:spPr/>
      <dgm:t>
        <a:bodyPr/>
        <a:lstStyle/>
        <a:p>
          <a:endParaRPr lang="nb-NO"/>
        </a:p>
      </dgm:t>
    </dgm:pt>
    <dgm:pt modelId="{11FE4B87-479D-4A82-BF5B-E57C22683476}">
      <dgm:prSet phldrT="[Tekst]"/>
      <dgm:spPr/>
      <dgm:t>
        <a:bodyPr/>
        <a:lstStyle/>
        <a:p>
          <a:r>
            <a:rPr lang="nb-NO"/>
            <a:t>Nils Kalstad</a:t>
          </a:r>
        </a:p>
      </dgm:t>
    </dgm:pt>
    <dgm:pt modelId="{C2889311-85F6-4329-B8BD-4ECCB7E7A933}" type="parTrans" cxnId="{E2CD4358-0ED6-414F-8234-31B338D7B12C}">
      <dgm:prSet/>
      <dgm:spPr/>
      <dgm:t>
        <a:bodyPr/>
        <a:lstStyle/>
        <a:p>
          <a:endParaRPr lang="nb-NO"/>
        </a:p>
      </dgm:t>
    </dgm:pt>
    <dgm:pt modelId="{8171069E-60E7-4B3E-9C8B-B1C955B809F1}" type="sibTrans" cxnId="{E2CD4358-0ED6-414F-8234-31B338D7B12C}">
      <dgm:prSet/>
      <dgm:spPr/>
      <dgm:t>
        <a:bodyPr/>
        <a:lstStyle/>
        <a:p>
          <a:endParaRPr lang="nb-NO"/>
        </a:p>
      </dgm:t>
    </dgm:pt>
    <dgm:pt modelId="{8C930DA5-C998-4DF8-94AD-0AD8961A24DD}">
      <dgm:prSet phldrT="[Tekst]"/>
      <dgm:spPr/>
      <dgm:t>
        <a:bodyPr/>
        <a:lstStyle/>
        <a:p>
          <a:r>
            <a:rPr lang="nb-NO"/>
            <a:t>Leder || </a:t>
          </a:r>
          <a:r>
            <a:rPr lang="nb-NO">
              <a:hlinkClick xmlns:r="http://schemas.openxmlformats.org/officeDocument/2006/relationships" r:id="rId1"/>
            </a:rPr>
            <a:t>nils.kalstad@ntnu.no</a:t>
          </a:r>
          <a:r>
            <a:rPr lang="nb-NO"/>
            <a:t> || 45 49 24 54</a:t>
          </a:r>
        </a:p>
      </dgm:t>
    </dgm:pt>
    <dgm:pt modelId="{FF4C2FBE-F619-48D6-87D6-B57A70B3E567}" type="parTrans" cxnId="{69D6E34C-8F6C-4947-9AEE-44E67C173F44}">
      <dgm:prSet/>
      <dgm:spPr/>
      <dgm:t>
        <a:bodyPr/>
        <a:lstStyle/>
        <a:p>
          <a:endParaRPr lang="nb-NO"/>
        </a:p>
      </dgm:t>
    </dgm:pt>
    <dgm:pt modelId="{F7C1DA1A-90DA-4DDA-B824-E9AEA081C594}" type="sibTrans" cxnId="{69D6E34C-8F6C-4947-9AEE-44E67C173F44}">
      <dgm:prSet/>
      <dgm:spPr/>
      <dgm:t>
        <a:bodyPr/>
        <a:lstStyle/>
        <a:p>
          <a:endParaRPr lang="nb-NO"/>
        </a:p>
      </dgm:t>
    </dgm:pt>
    <dgm:pt modelId="{500F69A5-381E-4A1D-B468-90AE725A568A}">
      <dgm:prSet phldrT="[Tekst]"/>
      <dgm:spPr/>
      <dgm:t>
        <a:bodyPr/>
        <a:lstStyle/>
        <a:p>
          <a:r>
            <a:rPr lang="nb-NO"/>
            <a:t>Ingunn Dahler Hybertsen</a:t>
          </a:r>
        </a:p>
      </dgm:t>
    </dgm:pt>
    <dgm:pt modelId="{115726C1-3543-4695-9E78-0002A7315CFE}" type="parTrans" cxnId="{F66CC367-9367-496E-AC8E-02A4EF386179}">
      <dgm:prSet/>
      <dgm:spPr/>
      <dgm:t>
        <a:bodyPr/>
        <a:lstStyle/>
        <a:p>
          <a:endParaRPr lang="nb-NO"/>
        </a:p>
      </dgm:t>
    </dgm:pt>
    <dgm:pt modelId="{98239065-350F-4938-85DD-9528C7A6CF93}" type="sibTrans" cxnId="{F66CC367-9367-496E-AC8E-02A4EF386179}">
      <dgm:prSet/>
      <dgm:spPr/>
      <dgm:t>
        <a:bodyPr/>
        <a:lstStyle/>
        <a:p>
          <a:endParaRPr lang="nb-NO"/>
        </a:p>
      </dgm:t>
    </dgm:pt>
    <dgm:pt modelId="{5471DDD8-354B-442D-B4FC-ACE9738A6CCB}">
      <dgm:prSet phldrT="[Tekst]"/>
      <dgm:spPr/>
      <dgm:t>
        <a:bodyPr/>
        <a:lstStyle/>
        <a:p>
          <a:r>
            <a:rPr lang="nb-NO"/>
            <a:t>Nestleder || </a:t>
          </a:r>
          <a:r>
            <a:rPr lang="nb-NO">
              <a:hlinkClick xmlns:r="http://schemas.openxmlformats.org/officeDocument/2006/relationships" r:id="rId2"/>
            </a:rPr>
            <a:t>ingunn.hybertsen@ntnu.no</a:t>
          </a:r>
          <a:r>
            <a:rPr lang="nb-NO"/>
            <a:t> || 92 06 02 72</a:t>
          </a:r>
        </a:p>
      </dgm:t>
    </dgm:pt>
    <dgm:pt modelId="{D2B49FA8-497C-4D82-9E50-7D726B70AFF5}" type="parTrans" cxnId="{48C3560D-0E6E-403E-AC6C-050A5417DE7A}">
      <dgm:prSet/>
      <dgm:spPr/>
      <dgm:t>
        <a:bodyPr/>
        <a:lstStyle/>
        <a:p>
          <a:endParaRPr lang="nb-NO"/>
        </a:p>
      </dgm:t>
    </dgm:pt>
    <dgm:pt modelId="{5E76D5ED-24EF-4611-9970-16D05F937B4B}" type="sibTrans" cxnId="{48C3560D-0E6E-403E-AC6C-050A5417DE7A}">
      <dgm:prSet/>
      <dgm:spPr/>
      <dgm:t>
        <a:bodyPr/>
        <a:lstStyle/>
        <a:p>
          <a:endParaRPr lang="nb-NO"/>
        </a:p>
      </dgm:t>
    </dgm:pt>
    <dgm:pt modelId="{8F5E2096-5EC3-4BB2-BE64-12449E66BA23}">
      <dgm:prSet phldrT="[Tekst]"/>
      <dgm:spPr/>
      <dgm:t>
        <a:bodyPr/>
        <a:lstStyle/>
        <a:p>
          <a:r>
            <a:rPr lang="nb-NO"/>
            <a:t>Knut Robert Fossum</a:t>
          </a:r>
        </a:p>
      </dgm:t>
    </dgm:pt>
    <dgm:pt modelId="{5981DC13-D16C-4DC5-BE8C-083E901B8C23}" type="parTrans" cxnId="{F854E31C-A3CB-4090-A40E-ED54B3062F4D}">
      <dgm:prSet/>
      <dgm:spPr/>
      <dgm:t>
        <a:bodyPr/>
        <a:lstStyle/>
        <a:p>
          <a:endParaRPr lang="nb-NO"/>
        </a:p>
      </dgm:t>
    </dgm:pt>
    <dgm:pt modelId="{9DDD672F-7870-427D-B5C1-C37721D76A65}" type="sibTrans" cxnId="{F854E31C-A3CB-4090-A40E-ED54B3062F4D}">
      <dgm:prSet/>
      <dgm:spPr/>
      <dgm:t>
        <a:bodyPr/>
        <a:lstStyle/>
        <a:p>
          <a:endParaRPr lang="nb-NO"/>
        </a:p>
      </dgm:t>
    </dgm:pt>
    <dgm:pt modelId="{1D3E9856-0A6B-4CCE-B607-2366397EF7A0}">
      <dgm:prSet/>
      <dgm:spPr/>
      <dgm:t>
        <a:bodyPr/>
        <a:lstStyle/>
        <a:p>
          <a:r>
            <a:rPr lang="nb-NO"/>
            <a:t>Koordinator || </a:t>
          </a:r>
          <a:r>
            <a:rPr lang="nb-NO">
              <a:hlinkClick xmlns:r="http://schemas.openxmlformats.org/officeDocument/2006/relationships" r:id="rId3"/>
            </a:rPr>
            <a:t>knut.fossum@ntnu.no</a:t>
          </a:r>
          <a:r>
            <a:rPr lang="nb-NO"/>
            <a:t> || 92 86 01 36</a:t>
          </a:r>
        </a:p>
      </dgm:t>
    </dgm:pt>
    <dgm:pt modelId="{3455DE11-538D-4487-A27A-9BFDFBC8A712}" type="parTrans" cxnId="{048C3387-779E-4039-A993-D22285FB2316}">
      <dgm:prSet/>
      <dgm:spPr/>
      <dgm:t>
        <a:bodyPr/>
        <a:lstStyle/>
        <a:p>
          <a:endParaRPr lang="nb-NO"/>
        </a:p>
      </dgm:t>
    </dgm:pt>
    <dgm:pt modelId="{3EAF65E8-1184-45BC-8193-CE6E539CE213}" type="sibTrans" cxnId="{048C3387-779E-4039-A993-D22285FB2316}">
      <dgm:prSet/>
      <dgm:spPr/>
      <dgm:t>
        <a:bodyPr/>
        <a:lstStyle/>
        <a:p>
          <a:endParaRPr lang="nb-NO"/>
        </a:p>
      </dgm:t>
    </dgm:pt>
    <dgm:pt modelId="{AB83E7D9-BA74-4AA6-918D-6D1FC8C0E134}" type="pres">
      <dgm:prSet presAssocID="{BC467ABD-0574-4CDF-9914-47EC561122B1}" presName="linear" presStyleCnt="0">
        <dgm:presLayoutVars>
          <dgm:dir/>
          <dgm:resizeHandles val="exact"/>
        </dgm:presLayoutVars>
      </dgm:prSet>
      <dgm:spPr/>
    </dgm:pt>
    <dgm:pt modelId="{A2509F50-D88F-4E42-B0E2-9FF26531556E}" type="pres">
      <dgm:prSet presAssocID="{11FE4B87-479D-4A82-BF5B-E57C22683476}" presName="comp" presStyleCnt="0"/>
      <dgm:spPr/>
    </dgm:pt>
    <dgm:pt modelId="{F1FE68BE-4EDC-450A-AE4B-AEC234326BB7}" type="pres">
      <dgm:prSet presAssocID="{11FE4B87-479D-4A82-BF5B-E57C22683476}" presName="box" presStyleLbl="node1" presStyleIdx="0" presStyleCnt="3"/>
      <dgm:spPr/>
    </dgm:pt>
    <dgm:pt modelId="{46EEAA41-A994-4F4C-BA44-0D17CC682688}" type="pres">
      <dgm:prSet presAssocID="{11FE4B87-479D-4A82-BF5B-E57C22683476}" presName="img" presStyleLbl="fgImgPlace1" presStyleIdx="0" presStyleCnt="3"/>
      <dgm:spPr>
        <a:blipFill>
          <a:blip xmlns:r="http://schemas.openxmlformats.org/officeDocument/2006/relationships" r:embed="rId4">
            <a:extLst>
              <a:ext uri="{28A0092B-C50C-407E-A947-70E740481C1C}">
                <a14:useLocalDpi xmlns:a14="http://schemas.microsoft.com/office/drawing/2010/main" val="0"/>
              </a:ext>
            </a:extLst>
          </a:blip>
          <a:srcRect/>
          <a:stretch>
            <a:fillRect t="-15000" b="-15000"/>
          </a:stretch>
        </a:blipFill>
      </dgm:spPr>
    </dgm:pt>
    <dgm:pt modelId="{05CC1474-3DBC-44AA-8FC2-B1543B148724}" type="pres">
      <dgm:prSet presAssocID="{11FE4B87-479D-4A82-BF5B-E57C22683476}" presName="text" presStyleLbl="node1" presStyleIdx="0" presStyleCnt="3">
        <dgm:presLayoutVars>
          <dgm:bulletEnabled val="1"/>
        </dgm:presLayoutVars>
      </dgm:prSet>
      <dgm:spPr/>
    </dgm:pt>
    <dgm:pt modelId="{51523F79-42C6-4D72-AF41-02A6E9D5833B}" type="pres">
      <dgm:prSet presAssocID="{8171069E-60E7-4B3E-9C8B-B1C955B809F1}" presName="spacer" presStyleCnt="0"/>
      <dgm:spPr/>
    </dgm:pt>
    <dgm:pt modelId="{F1157AB6-74A0-4A70-A6BA-211553497B1A}" type="pres">
      <dgm:prSet presAssocID="{500F69A5-381E-4A1D-B468-90AE725A568A}" presName="comp" presStyleCnt="0"/>
      <dgm:spPr/>
    </dgm:pt>
    <dgm:pt modelId="{5842C2BA-3EEE-40B8-9E0B-9B7712A85DA2}" type="pres">
      <dgm:prSet presAssocID="{500F69A5-381E-4A1D-B468-90AE725A568A}" presName="box" presStyleLbl="node1" presStyleIdx="1" presStyleCnt="3"/>
      <dgm:spPr/>
    </dgm:pt>
    <dgm:pt modelId="{D0490F5C-B87D-4ABE-A7CD-DC26468087CB}" type="pres">
      <dgm:prSet presAssocID="{500F69A5-381E-4A1D-B468-90AE725A568A}" presName="img" presStyleLbl="fgImgPlace1" presStyleIdx="1" presStyleCnt="3"/>
      <dgm:spPr>
        <a:blipFill>
          <a:blip xmlns:r="http://schemas.openxmlformats.org/officeDocument/2006/relationships" r:embed="rId5">
            <a:extLst>
              <a:ext uri="{28A0092B-C50C-407E-A947-70E740481C1C}">
                <a14:useLocalDpi xmlns:a14="http://schemas.microsoft.com/office/drawing/2010/main" val="0"/>
              </a:ext>
            </a:extLst>
          </a:blip>
          <a:srcRect/>
          <a:stretch>
            <a:fillRect t="-15000" b="-15000"/>
          </a:stretch>
        </a:blipFill>
      </dgm:spPr>
    </dgm:pt>
    <dgm:pt modelId="{A667C340-0CF4-47A8-A615-91FE599620E2}" type="pres">
      <dgm:prSet presAssocID="{500F69A5-381E-4A1D-B468-90AE725A568A}" presName="text" presStyleLbl="node1" presStyleIdx="1" presStyleCnt="3">
        <dgm:presLayoutVars>
          <dgm:bulletEnabled val="1"/>
        </dgm:presLayoutVars>
      </dgm:prSet>
      <dgm:spPr/>
    </dgm:pt>
    <dgm:pt modelId="{AD4C4D2C-52DE-4EFA-9C0C-D3CBCBDFE6E6}" type="pres">
      <dgm:prSet presAssocID="{98239065-350F-4938-85DD-9528C7A6CF93}" presName="spacer" presStyleCnt="0"/>
      <dgm:spPr/>
    </dgm:pt>
    <dgm:pt modelId="{CF77D27C-E172-40FC-9F79-944ABED1D092}" type="pres">
      <dgm:prSet presAssocID="{8F5E2096-5EC3-4BB2-BE64-12449E66BA23}" presName="comp" presStyleCnt="0"/>
      <dgm:spPr/>
    </dgm:pt>
    <dgm:pt modelId="{CB3CBF96-CE24-42FF-8466-7506DEB293B9}" type="pres">
      <dgm:prSet presAssocID="{8F5E2096-5EC3-4BB2-BE64-12449E66BA23}" presName="box" presStyleLbl="node1" presStyleIdx="2" presStyleCnt="3"/>
      <dgm:spPr/>
    </dgm:pt>
    <dgm:pt modelId="{F6116FC4-1AFA-408F-94DB-5D309469FA2A}" type="pres">
      <dgm:prSet presAssocID="{8F5E2096-5EC3-4BB2-BE64-12449E66BA23}" presName="img" presStyleLbl="fgImgPlace1" presStyleIdx="2" presStyleCnt="3"/>
      <dgm:spPr>
        <a:blipFill>
          <a:blip xmlns:r="http://schemas.openxmlformats.org/officeDocument/2006/relationships" r:embed="rId6">
            <a:extLst>
              <a:ext uri="{28A0092B-C50C-407E-A947-70E740481C1C}">
                <a14:useLocalDpi xmlns:a14="http://schemas.microsoft.com/office/drawing/2010/main" val="0"/>
              </a:ext>
            </a:extLst>
          </a:blip>
          <a:srcRect/>
          <a:stretch>
            <a:fillRect t="-47000" b="-47000"/>
          </a:stretch>
        </a:blipFill>
      </dgm:spPr>
    </dgm:pt>
    <dgm:pt modelId="{9A2A66C6-8956-4436-B949-7C54AFFB535E}" type="pres">
      <dgm:prSet presAssocID="{8F5E2096-5EC3-4BB2-BE64-12449E66BA23}" presName="text" presStyleLbl="node1" presStyleIdx="2" presStyleCnt="3">
        <dgm:presLayoutVars>
          <dgm:bulletEnabled val="1"/>
        </dgm:presLayoutVars>
      </dgm:prSet>
      <dgm:spPr/>
    </dgm:pt>
  </dgm:ptLst>
  <dgm:cxnLst>
    <dgm:cxn modelId="{48C3560D-0E6E-403E-AC6C-050A5417DE7A}" srcId="{500F69A5-381E-4A1D-B468-90AE725A568A}" destId="{5471DDD8-354B-442D-B4FC-ACE9738A6CCB}" srcOrd="0" destOrd="0" parTransId="{D2B49FA8-497C-4D82-9E50-7D726B70AFF5}" sibTransId="{5E76D5ED-24EF-4611-9970-16D05F937B4B}"/>
    <dgm:cxn modelId="{F854E31C-A3CB-4090-A40E-ED54B3062F4D}" srcId="{BC467ABD-0574-4CDF-9914-47EC561122B1}" destId="{8F5E2096-5EC3-4BB2-BE64-12449E66BA23}" srcOrd="2" destOrd="0" parTransId="{5981DC13-D16C-4DC5-BE8C-083E901B8C23}" sibTransId="{9DDD672F-7870-427D-B5C1-C37721D76A65}"/>
    <dgm:cxn modelId="{FA2B4C2C-C3FB-4C2C-B046-003391645AFC}" type="presOf" srcId="{11FE4B87-479D-4A82-BF5B-E57C22683476}" destId="{05CC1474-3DBC-44AA-8FC2-B1543B148724}" srcOrd="1" destOrd="0" presId="urn:microsoft.com/office/officeart/2005/8/layout/vList4"/>
    <dgm:cxn modelId="{FAB2B132-2F7C-496E-9076-B251C4E444DD}" type="presOf" srcId="{BC467ABD-0574-4CDF-9914-47EC561122B1}" destId="{AB83E7D9-BA74-4AA6-918D-6D1FC8C0E134}" srcOrd="0" destOrd="0" presId="urn:microsoft.com/office/officeart/2005/8/layout/vList4"/>
    <dgm:cxn modelId="{D4D5C13A-94E0-4618-820D-8BBF9F5140E3}" type="presOf" srcId="{8F5E2096-5EC3-4BB2-BE64-12449E66BA23}" destId="{9A2A66C6-8956-4436-B949-7C54AFFB535E}" srcOrd="1" destOrd="0" presId="urn:microsoft.com/office/officeart/2005/8/layout/vList4"/>
    <dgm:cxn modelId="{6FDF975C-64EA-4482-8433-330CD9878467}" type="presOf" srcId="{500F69A5-381E-4A1D-B468-90AE725A568A}" destId="{A667C340-0CF4-47A8-A615-91FE599620E2}" srcOrd="1" destOrd="0" presId="urn:microsoft.com/office/officeart/2005/8/layout/vList4"/>
    <dgm:cxn modelId="{0AC1E15C-EBD3-4592-A69C-2927E2597BE3}" type="presOf" srcId="{8C930DA5-C998-4DF8-94AD-0AD8961A24DD}" destId="{05CC1474-3DBC-44AA-8FC2-B1543B148724}" srcOrd="1" destOrd="1" presId="urn:microsoft.com/office/officeart/2005/8/layout/vList4"/>
    <dgm:cxn modelId="{F66CC367-9367-496E-AC8E-02A4EF386179}" srcId="{BC467ABD-0574-4CDF-9914-47EC561122B1}" destId="{500F69A5-381E-4A1D-B468-90AE725A568A}" srcOrd="1" destOrd="0" parTransId="{115726C1-3543-4695-9E78-0002A7315CFE}" sibTransId="{98239065-350F-4938-85DD-9528C7A6CF93}"/>
    <dgm:cxn modelId="{254B206B-F7A5-4286-ABC0-ED74E8882294}" type="presOf" srcId="{5471DDD8-354B-442D-B4FC-ACE9738A6CCB}" destId="{A667C340-0CF4-47A8-A615-91FE599620E2}" srcOrd="1" destOrd="1" presId="urn:microsoft.com/office/officeart/2005/8/layout/vList4"/>
    <dgm:cxn modelId="{69D6E34C-8F6C-4947-9AEE-44E67C173F44}" srcId="{11FE4B87-479D-4A82-BF5B-E57C22683476}" destId="{8C930DA5-C998-4DF8-94AD-0AD8961A24DD}" srcOrd="0" destOrd="0" parTransId="{FF4C2FBE-F619-48D6-87D6-B57A70B3E567}" sibTransId="{F7C1DA1A-90DA-4DDA-B824-E9AEA081C594}"/>
    <dgm:cxn modelId="{C14E5356-1D99-429F-B240-66FAC3A4C5B9}" type="presOf" srcId="{500F69A5-381E-4A1D-B468-90AE725A568A}" destId="{5842C2BA-3EEE-40B8-9E0B-9B7712A85DA2}" srcOrd="0" destOrd="0" presId="urn:microsoft.com/office/officeart/2005/8/layout/vList4"/>
    <dgm:cxn modelId="{E2CD4358-0ED6-414F-8234-31B338D7B12C}" srcId="{BC467ABD-0574-4CDF-9914-47EC561122B1}" destId="{11FE4B87-479D-4A82-BF5B-E57C22683476}" srcOrd="0" destOrd="0" parTransId="{C2889311-85F6-4329-B8BD-4ECCB7E7A933}" sibTransId="{8171069E-60E7-4B3E-9C8B-B1C955B809F1}"/>
    <dgm:cxn modelId="{048C3387-779E-4039-A993-D22285FB2316}" srcId="{8F5E2096-5EC3-4BB2-BE64-12449E66BA23}" destId="{1D3E9856-0A6B-4CCE-B607-2366397EF7A0}" srcOrd="0" destOrd="0" parTransId="{3455DE11-538D-4487-A27A-9BFDFBC8A712}" sibTransId="{3EAF65E8-1184-45BC-8193-CE6E539CE213}"/>
    <dgm:cxn modelId="{0E293098-C5B4-4843-A4F8-90FCE4EC252A}" type="presOf" srcId="{5471DDD8-354B-442D-B4FC-ACE9738A6CCB}" destId="{5842C2BA-3EEE-40B8-9E0B-9B7712A85DA2}" srcOrd="0" destOrd="1" presId="urn:microsoft.com/office/officeart/2005/8/layout/vList4"/>
    <dgm:cxn modelId="{E4CEB39D-6C29-47B0-A2A4-CBCAC1A2A547}" type="presOf" srcId="{1D3E9856-0A6B-4CCE-B607-2366397EF7A0}" destId="{9A2A66C6-8956-4436-B949-7C54AFFB535E}" srcOrd="1" destOrd="1" presId="urn:microsoft.com/office/officeart/2005/8/layout/vList4"/>
    <dgm:cxn modelId="{DC91EDCB-4583-4334-9CA0-8A57C5C380EF}" type="presOf" srcId="{1D3E9856-0A6B-4CCE-B607-2366397EF7A0}" destId="{CB3CBF96-CE24-42FF-8466-7506DEB293B9}" srcOrd="0" destOrd="1" presId="urn:microsoft.com/office/officeart/2005/8/layout/vList4"/>
    <dgm:cxn modelId="{236348D4-7780-4E92-9C72-C25DD4FFBA37}" type="presOf" srcId="{8F5E2096-5EC3-4BB2-BE64-12449E66BA23}" destId="{CB3CBF96-CE24-42FF-8466-7506DEB293B9}" srcOrd="0" destOrd="0" presId="urn:microsoft.com/office/officeart/2005/8/layout/vList4"/>
    <dgm:cxn modelId="{5632ECD9-DEA8-449D-9367-E6F5FAEF1D84}" type="presOf" srcId="{11FE4B87-479D-4A82-BF5B-E57C22683476}" destId="{F1FE68BE-4EDC-450A-AE4B-AEC234326BB7}" srcOrd="0" destOrd="0" presId="urn:microsoft.com/office/officeart/2005/8/layout/vList4"/>
    <dgm:cxn modelId="{83B1C8F2-9022-46BC-A987-2D31E600670D}" type="presOf" srcId="{8C930DA5-C998-4DF8-94AD-0AD8961A24DD}" destId="{F1FE68BE-4EDC-450A-AE4B-AEC234326BB7}" srcOrd="0" destOrd="1" presId="urn:microsoft.com/office/officeart/2005/8/layout/vList4"/>
    <dgm:cxn modelId="{E95BEA0A-ED8E-4142-86EC-D4CFCE081EF0}" type="presParOf" srcId="{AB83E7D9-BA74-4AA6-918D-6D1FC8C0E134}" destId="{A2509F50-D88F-4E42-B0E2-9FF26531556E}" srcOrd="0" destOrd="0" presId="urn:microsoft.com/office/officeart/2005/8/layout/vList4"/>
    <dgm:cxn modelId="{CB6DEEFF-22CE-4651-B160-C587F6E16693}" type="presParOf" srcId="{A2509F50-D88F-4E42-B0E2-9FF26531556E}" destId="{F1FE68BE-4EDC-450A-AE4B-AEC234326BB7}" srcOrd="0" destOrd="0" presId="urn:microsoft.com/office/officeart/2005/8/layout/vList4"/>
    <dgm:cxn modelId="{0DD61933-9881-4603-A321-3F3A671B318C}" type="presParOf" srcId="{A2509F50-D88F-4E42-B0E2-9FF26531556E}" destId="{46EEAA41-A994-4F4C-BA44-0D17CC682688}" srcOrd="1" destOrd="0" presId="urn:microsoft.com/office/officeart/2005/8/layout/vList4"/>
    <dgm:cxn modelId="{938D0305-C802-4679-8E2F-807E96BA64F9}" type="presParOf" srcId="{A2509F50-D88F-4E42-B0E2-9FF26531556E}" destId="{05CC1474-3DBC-44AA-8FC2-B1543B148724}" srcOrd="2" destOrd="0" presId="urn:microsoft.com/office/officeart/2005/8/layout/vList4"/>
    <dgm:cxn modelId="{7AE1F3EA-06B2-4E86-8511-BBDC8823AE1C}" type="presParOf" srcId="{AB83E7D9-BA74-4AA6-918D-6D1FC8C0E134}" destId="{51523F79-42C6-4D72-AF41-02A6E9D5833B}" srcOrd="1" destOrd="0" presId="urn:microsoft.com/office/officeart/2005/8/layout/vList4"/>
    <dgm:cxn modelId="{4CB7B171-9FAA-442F-9FC7-FED0BEA95BDB}" type="presParOf" srcId="{AB83E7D9-BA74-4AA6-918D-6D1FC8C0E134}" destId="{F1157AB6-74A0-4A70-A6BA-211553497B1A}" srcOrd="2" destOrd="0" presId="urn:microsoft.com/office/officeart/2005/8/layout/vList4"/>
    <dgm:cxn modelId="{C74A5FDB-1EF9-4986-8973-3125D1EE3E34}" type="presParOf" srcId="{F1157AB6-74A0-4A70-A6BA-211553497B1A}" destId="{5842C2BA-3EEE-40B8-9E0B-9B7712A85DA2}" srcOrd="0" destOrd="0" presId="urn:microsoft.com/office/officeart/2005/8/layout/vList4"/>
    <dgm:cxn modelId="{46BE5CF4-CC27-44CE-9D25-CE4DC8953DD8}" type="presParOf" srcId="{F1157AB6-74A0-4A70-A6BA-211553497B1A}" destId="{D0490F5C-B87D-4ABE-A7CD-DC26468087CB}" srcOrd="1" destOrd="0" presId="urn:microsoft.com/office/officeart/2005/8/layout/vList4"/>
    <dgm:cxn modelId="{D68DE416-8D96-4818-ADB4-2F58BF635CFD}" type="presParOf" srcId="{F1157AB6-74A0-4A70-A6BA-211553497B1A}" destId="{A667C340-0CF4-47A8-A615-91FE599620E2}" srcOrd="2" destOrd="0" presId="urn:microsoft.com/office/officeart/2005/8/layout/vList4"/>
    <dgm:cxn modelId="{6C0670C0-195A-430C-8BB2-8E26929466BE}" type="presParOf" srcId="{AB83E7D9-BA74-4AA6-918D-6D1FC8C0E134}" destId="{AD4C4D2C-52DE-4EFA-9C0C-D3CBCBDFE6E6}" srcOrd="3" destOrd="0" presId="urn:microsoft.com/office/officeart/2005/8/layout/vList4"/>
    <dgm:cxn modelId="{8C6C4444-853F-47B0-9036-C1FADA483F16}" type="presParOf" srcId="{AB83E7D9-BA74-4AA6-918D-6D1FC8C0E134}" destId="{CF77D27C-E172-40FC-9F79-944ABED1D092}" srcOrd="4" destOrd="0" presId="urn:microsoft.com/office/officeart/2005/8/layout/vList4"/>
    <dgm:cxn modelId="{F01E0E0E-51F1-4373-9C8C-9E930FE73150}" type="presParOf" srcId="{CF77D27C-E172-40FC-9F79-944ABED1D092}" destId="{CB3CBF96-CE24-42FF-8466-7506DEB293B9}" srcOrd="0" destOrd="0" presId="urn:microsoft.com/office/officeart/2005/8/layout/vList4"/>
    <dgm:cxn modelId="{239FBA91-9CB2-459A-B89F-17CE4B7E9CE6}" type="presParOf" srcId="{CF77D27C-E172-40FC-9F79-944ABED1D092}" destId="{F6116FC4-1AFA-408F-94DB-5D309469FA2A}" srcOrd="1" destOrd="0" presId="urn:microsoft.com/office/officeart/2005/8/layout/vList4"/>
    <dgm:cxn modelId="{65A9FEC9-F701-467F-9A2E-58762B334884}" type="presParOf" srcId="{CF77D27C-E172-40FC-9F79-944ABED1D092}" destId="{9A2A66C6-8956-4436-B949-7C54AFFB535E}" srcOrd="2" destOrd="0" presId="urn:microsoft.com/office/officeart/2005/8/layout/vList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DD46FE1B-53C1-47B2-B303-77E87CA7FC4F}">
      <dsp:nvSpPr>
        <dsp:cNvPr id="0" name=""/>
        <dsp:cNvSpPr/>
      </dsp:nvSpPr>
      <dsp:spPr>
        <a:xfrm>
          <a:off x="681296" y="0"/>
          <a:ext cx="2728390" cy="2728390"/>
        </a:xfrm>
        <a:prstGeom prst="diamond">
          <a:avLst/>
        </a:prstGeom>
        <a:solidFill>
          <a:schemeClr val="accent6">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39DB51AA-143B-4158-875A-776508183FA8}">
      <dsp:nvSpPr>
        <dsp:cNvPr id="0" name=""/>
        <dsp:cNvSpPr/>
      </dsp:nvSpPr>
      <dsp:spPr>
        <a:xfrm>
          <a:off x="940493" y="259197"/>
          <a:ext cx="1064072" cy="1064072"/>
        </a:xfrm>
        <a:prstGeom prst="roundRect">
          <a:avLst/>
        </a:prstGeom>
        <a:solidFill>
          <a:schemeClr val="accent6">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nb-NO" sz="2100" kern="1200"/>
            <a:t>Støtte</a:t>
          </a:r>
          <a:endParaRPr lang="en-US" sz="2100" kern="1200"/>
        </a:p>
      </dsp:txBody>
      <dsp:txXfrm>
        <a:off x="992437" y="311141"/>
        <a:ext cx="960184" cy="960184"/>
      </dsp:txXfrm>
    </dsp:sp>
    <dsp:sp modelId="{11E00B5E-5546-407E-A8C6-7B0677B98DEC}">
      <dsp:nvSpPr>
        <dsp:cNvPr id="0" name=""/>
        <dsp:cNvSpPr/>
      </dsp:nvSpPr>
      <dsp:spPr>
        <a:xfrm>
          <a:off x="2086417" y="259197"/>
          <a:ext cx="1064072" cy="1064072"/>
        </a:xfrm>
        <a:prstGeom prst="roundRect">
          <a:avLst/>
        </a:prstGeom>
        <a:solidFill>
          <a:schemeClr val="accent6">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nb-NO" sz="2100" kern="1200"/>
            <a:t>Fronte</a:t>
          </a:r>
          <a:endParaRPr lang="en-US" sz="2100" kern="1200"/>
        </a:p>
      </dsp:txBody>
      <dsp:txXfrm>
        <a:off x="2138361" y="311141"/>
        <a:ext cx="960184" cy="960184"/>
      </dsp:txXfrm>
    </dsp:sp>
    <dsp:sp modelId="{B1B743FC-E092-4CDC-A486-8B309A6E0D7A}">
      <dsp:nvSpPr>
        <dsp:cNvPr id="0" name=""/>
        <dsp:cNvSpPr/>
      </dsp:nvSpPr>
      <dsp:spPr>
        <a:xfrm>
          <a:off x="940493" y="1405121"/>
          <a:ext cx="1064072" cy="1064072"/>
        </a:xfrm>
        <a:prstGeom prst="roundRect">
          <a:avLst/>
        </a:prstGeom>
        <a:solidFill>
          <a:schemeClr val="accent6">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nb-NO" sz="2100" kern="1200"/>
            <a:t>Pushe</a:t>
          </a:r>
          <a:endParaRPr lang="en-US" sz="2100" kern="1200"/>
        </a:p>
      </dsp:txBody>
      <dsp:txXfrm>
        <a:off x="992437" y="1457065"/>
        <a:ext cx="960184" cy="960184"/>
      </dsp:txXfrm>
    </dsp:sp>
    <dsp:sp modelId="{A16450AC-0B5D-4990-87AB-EA4278793540}">
      <dsp:nvSpPr>
        <dsp:cNvPr id="0" name=""/>
        <dsp:cNvSpPr/>
      </dsp:nvSpPr>
      <dsp:spPr>
        <a:xfrm>
          <a:off x="2086417" y="1405121"/>
          <a:ext cx="1064072" cy="1064072"/>
        </a:xfrm>
        <a:prstGeom prst="roundRect">
          <a:avLst/>
        </a:prstGeom>
        <a:solidFill>
          <a:schemeClr val="accent6">
            <a:hueOff val="0"/>
            <a:satOff val="0"/>
            <a:lumOff val="0"/>
            <a:alphaOff val="0"/>
          </a:schemeClr>
        </a:solidFill>
        <a:ln w="38100"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3">
          <a:scrgbClr r="0" g="0" b="0"/>
        </a:lnRef>
        <a:fillRef idx="1">
          <a:scrgbClr r="0" g="0" b="0"/>
        </a:fillRef>
        <a:effectRef idx="1">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nb-NO" sz="2100" kern="1200"/>
            <a:t>Drive</a:t>
          </a:r>
          <a:endParaRPr lang="en-US" sz="2100" kern="1200"/>
        </a:p>
      </dsp:txBody>
      <dsp:txXfrm>
        <a:off x="2138361" y="1457065"/>
        <a:ext cx="960184" cy="960184"/>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885BB17-34B1-4ACA-9139-16624B55FBC5}">
      <dsp:nvSpPr>
        <dsp:cNvPr id="0" name=""/>
        <dsp:cNvSpPr/>
      </dsp:nvSpPr>
      <dsp:spPr>
        <a:xfrm>
          <a:off x="0" y="316957"/>
          <a:ext cx="5175384" cy="327600"/>
        </a:xfrm>
        <a:prstGeom prst="rect">
          <a:avLst/>
        </a:prstGeom>
        <a:solidFill>
          <a:schemeClr val="lt1">
            <a:alpha val="90000"/>
            <a:hueOff val="0"/>
            <a:satOff val="0"/>
            <a:lumOff val="0"/>
            <a:alphaOff val="0"/>
          </a:schemeClr>
        </a:solidFill>
        <a:ln w="25400" cap="flat" cmpd="sng" algn="ctr">
          <a:solidFill>
            <a:schemeClr val="accent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64C92DB7-C8EC-46A1-A59A-DFF4EC18119D}">
      <dsp:nvSpPr>
        <dsp:cNvPr id="0" name=""/>
        <dsp:cNvSpPr/>
      </dsp:nvSpPr>
      <dsp:spPr>
        <a:xfrm>
          <a:off x="258769" y="125077"/>
          <a:ext cx="3622768" cy="38376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6932" tIns="0" rIns="136932" bIns="0" numCol="1" spcCol="1270" anchor="ctr" anchorCtr="0">
          <a:noAutofit/>
        </a:bodyPr>
        <a:lstStyle/>
        <a:p>
          <a:pPr marL="0" lvl="0" indent="0" algn="l" defTabSz="577850">
            <a:lnSpc>
              <a:spcPct val="90000"/>
            </a:lnSpc>
            <a:spcBef>
              <a:spcPct val="0"/>
            </a:spcBef>
            <a:spcAft>
              <a:spcPct val="35000"/>
            </a:spcAft>
            <a:buNone/>
          </a:pPr>
          <a:r>
            <a:rPr lang="en-US" sz="1300" kern="1200"/>
            <a:t>Name</a:t>
          </a:r>
        </a:p>
      </dsp:txBody>
      <dsp:txXfrm>
        <a:off x="277503" y="143811"/>
        <a:ext cx="3585300" cy="346292"/>
      </dsp:txXfrm>
    </dsp:sp>
    <dsp:sp modelId="{6F0316B1-ECA2-4B10-828C-01E8474EFBD2}">
      <dsp:nvSpPr>
        <dsp:cNvPr id="0" name=""/>
        <dsp:cNvSpPr/>
      </dsp:nvSpPr>
      <dsp:spPr>
        <a:xfrm>
          <a:off x="0" y="906637"/>
          <a:ext cx="5175384" cy="327600"/>
        </a:xfrm>
        <a:prstGeom prst="rect">
          <a:avLst/>
        </a:prstGeom>
        <a:solidFill>
          <a:schemeClr val="lt1">
            <a:alpha val="90000"/>
            <a:hueOff val="0"/>
            <a:satOff val="0"/>
            <a:lumOff val="0"/>
            <a:alphaOff val="0"/>
          </a:schemeClr>
        </a:solidFill>
        <a:ln w="25400" cap="flat" cmpd="sng" algn="ctr">
          <a:solidFill>
            <a:schemeClr val="accent2">
              <a:hueOff val="-2169957"/>
              <a:satOff val="-7043"/>
              <a:lumOff val="4706"/>
              <a:alphaOff val="0"/>
            </a:schemeClr>
          </a:solidFill>
          <a:prstDash val="solid"/>
        </a:ln>
        <a:effectLst/>
      </dsp:spPr>
      <dsp:style>
        <a:lnRef idx="2">
          <a:scrgbClr r="0" g="0" b="0"/>
        </a:lnRef>
        <a:fillRef idx="1">
          <a:scrgbClr r="0" g="0" b="0"/>
        </a:fillRef>
        <a:effectRef idx="0">
          <a:scrgbClr r="0" g="0" b="0"/>
        </a:effectRef>
        <a:fontRef idx="minor"/>
      </dsp:style>
    </dsp:sp>
    <dsp:sp modelId="{7F655070-D65A-40A9-9293-51F3577F98D0}">
      <dsp:nvSpPr>
        <dsp:cNvPr id="0" name=""/>
        <dsp:cNvSpPr/>
      </dsp:nvSpPr>
      <dsp:spPr>
        <a:xfrm>
          <a:off x="258769" y="714757"/>
          <a:ext cx="3622768" cy="383760"/>
        </a:xfrm>
        <a:prstGeom prst="roundRect">
          <a:avLst/>
        </a:prstGeom>
        <a:solidFill>
          <a:schemeClr val="accent2">
            <a:hueOff val="-2169957"/>
            <a:satOff val="-7043"/>
            <a:lumOff val="4706"/>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6932" tIns="0" rIns="136932" bIns="0" numCol="1" spcCol="1270" anchor="ctr" anchorCtr="0">
          <a:noAutofit/>
        </a:bodyPr>
        <a:lstStyle/>
        <a:p>
          <a:pPr marL="0" lvl="0" indent="0" algn="l" defTabSz="577850">
            <a:lnSpc>
              <a:spcPct val="90000"/>
            </a:lnSpc>
            <a:spcBef>
              <a:spcPct val="0"/>
            </a:spcBef>
            <a:spcAft>
              <a:spcPct val="35000"/>
            </a:spcAft>
            <a:buNone/>
          </a:pPr>
          <a:r>
            <a:rPr lang="en-US" sz="1300" kern="1200"/>
            <a:t>Programme</a:t>
          </a:r>
        </a:p>
      </dsp:txBody>
      <dsp:txXfrm>
        <a:off x="277503" y="733491"/>
        <a:ext cx="3585300" cy="346292"/>
      </dsp:txXfrm>
    </dsp:sp>
    <dsp:sp modelId="{B1AC1CF5-D8A4-4759-AE79-2DEF0AC9514C}">
      <dsp:nvSpPr>
        <dsp:cNvPr id="0" name=""/>
        <dsp:cNvSpPr/>
      </dsp:nvSpPr>
      <dsp:spPr>
        <a:xfrm>
          <a:off x="0" y="1496317"/>
          <a:ext cx="5175384" cy="327600"/>
        </a:xfrm>
        <a:prstGeom prst="rect">
          <a:avLst/>
        </a:prstGeom>
        <a:solidFill>
          <a:schemeClr val="lt1">
            <a:alpha val="90000"/>
            <a:hueOff val="0"/>
            <a:satOff val="0"/>
            <a:lumOff val="0"/>
            <a:alphaOff val="0"/>
          </a:schemeClr>
        </a:solidFill>
        <a:ln w="25400" cap="flat" cmpd="sng" algn="ctr">
          <a:solidFill>
            <a:schemeClr val="accent2">
              <a:hueOff val="-4339914"/>
              <a:satOff val="-14085"/>
              <a:lumOff val="9413"/>
              <a:alphaOff val="0"/>
            </a:schemeClr>
          </a:solidFill>
          <a:prstDash val="solid"/>
        </a:ln>
        <a:effectLst/>
      </dsp:spPr>
      <dsp:style>
        <a:lnRef idx="2">
          <a:scrgbClr r="0" g="0" b="0"/>
        </a:lnRef>
        <a:fillRef idx="1">
          <a:scrgbClr r="0" g="0" b="0"/>
        </a:fillRef>
        <a:effectRef idx="0">
          <a:scrgbClr r="0" g="0" b="0"/>
        </a:effectRef>
        <a:fontRef idx="minor"/>
      </dsp:style>
    </dsp:sp>
    <dsp:sp modelId="{161F2082-93F2-431C-A530-4D9C4E538F5B}">
      <dsp:nvSpPr>
        <dsp:cNvPr id="0" name=""/>
        <dsp:cNvSpPr/>
      </dsp:nvSpPr>
      <dsp:spPr>
        <a:xfrm>
          <a:off x="258769" y="1304438"/>
          <a:ext cx="3622768" cy="383760"/>
        </a:xfrm>
        <a:prstGeom prst="roundRect">
          <a:avLst/>
        </a:prstGeom>
        <a:solidFill>
          <a:schemeClr val="accent2">
            <a:hueOff val="-4339914"/>
            <a:satOff val="-14085"/>
            <a:lumOff val="9413"/>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6932" tIns="0" rIns="136932" bIns="0" numCol="1" spcCol="1270" anchor="ctr" anchorCtr="0">
          <a:noAutofit/>
        </a:bodyPr>
        <a:lstStyle/>
        <a:p>
          <a:pPr marL="0" lvl="0" indent="0" algn="l" defTabSz="577850">
            <a:lnSpc>
              <a:spcPct val="90000"/>
            </a:lnSpc>
            <a:spcBef>
              <a:spcPct val="0"/>
            </a:spcBef>
            <a:spcAft>
              <a:spcPct val="35000"/>
            </a:spcAft>
            <a:buNone/>
          </a:pPr>
          <a:r>
            <a:rPr lang="en-US" sz="1300" kern="1200"/>
            <a:t>Leadership</a:t>
          </a:r>
        </a:p>
      </dsp:txBody>
      <dsp:txXfrm>
        <a:off x="277503" y="1323172"/>
        <a:ext cx="3585300" cy="346292"/>
      </dsp:txXfrm>
    </dsp:sp>
    <dsp:sp modelId="{762A7E7F-86CF-4FA2-9E85-18D914483D29}">
      <dsp:nvSpPr>
        <dsp:cNvPr id="0" name=""/>
        <dsp:cNvSpPr/>
      </dsp:nvSpPr>
      <dsp:spPr>
        <a:xfrm>
          <a:off x="0" y="2085998"/>
          <a:ext cx="5175384" cy="1351350"/>
        </a:xfrm>
        <a:prstGeom prst="rect">
          <a:avLst/>
        </a:prstGeom>
        <a:solidFill>
          <a:schemeClr val="lt1">
            <a:alpha val="90000"/>
            <a:hueOff val="0"/>
            <a:satOff val="0"/>
            <a:lumOff val="0"/>
            <a:alphaOff val="0"/>
          </a:schemeClr>
        </a:solidFill>
        <a:ln w="25400" cap="flat" cmpd="sng" algn="ctr">
          <a:solidFill>
            <a:schemeClr val="accent2">
              <a:hueOff val="-6509870"/>
              <a:satOff val="-21128"/>
              <a:lumOff val="14119"/>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401667" tIns="270764" rIns="401667" bIns="92456" numCol="1" spcCol="1270" anchor="t" anchorCtr="0">
          <a:noAutofit/>
        </a:bodyPr>
        <a:lstStyle/>
        <a:p>
          <a:pPr marL="114300" lvl="1" indent="-114300" algn="l" defTabSz="577850">
            <a:lnSpc>
              <a:spcPct val="90000"/>
            </a:lnSpc>
            <a:spcBef>
              <a:spcPct val="0"/>
            </a:spcBef>
            <a:spcAft>
              <a:spcPct val="15000"/>
            </a:spcAft>
            <a:buChar char="•"/>
          </a:pPr>
          <a:r>
            <a:rPr lang="en-US" sz="1300" kern="1200"/>
            <a:t>Personnel</a:t>
          </a:r>
        </a:p>
        <a:p>
          <a:pPr marL="114300" lvl="1" indent="-114300" algn="l" defTabSz="577850">
            <a:lnSpc>
              <a:spcPct val="90000"/>
            </a:lnSpc>
            <a:spcBef>
              <a:spcPct val="0"/>
            </a:spcBef>
            <a:spcAft>
              <a:spcPct val="15000"/>
            </a:spcAft>
            <a:buChar char="•"/>
          </a:pPr>
          <a:r>
            <a:rPr lang="en-US" sz="1300" kern="1200"/>
            <a:t>Funding</a:t>
          </a:r>
        </a:p>
        <a:p>
          <a:pPr marL="114300" lvl="1" indent="-114300" algn="l" defTabSz="577850">
            <a:lnSpc>
              <a:spcPct val="90000"/>
            </a:lnSpc>
            <a:spcBef>
              <a:spcPct val="0"/>
            </a:spcBef>
            <a:spcAft>
              <a:spcPct val="15000"/>
            </a:spcAft>
            <a:buChar char="•"/>
          </a:pPr>
          <a:r>
            <a:rPr lang="en-US" sz="1300" kern="1200"/>
            <a:t>Research infrastructure</a:t>
          </a:r>
        </a:p>
        <a:p>
          <a:pPr marL="114300" lvl="1" indent="-114300" algn="l" defTabSz="577850">
            <a:lnSpc>
              <a:spcPct val="90000"/>
            </a:lnSpc>
            <a:spcBef>
              <a:spcPct val="0"/>
            </a:spcBef>
            <a:spcAft>
              <a:spcPct val="15000"/>
            </a:spcAft>
            <a:buChar char="•"/>
          </a:pPr>
          <a:r>
            <a:rPr lang="en-US" sz="1300" kern="1200"/>
            <a:t>Educational activities</a:t>
          </a:r>
        </a:p>
        <a:p>
          <a:pPr marL="114300" lvl="1" indent="-114300" algn="l" defTabSz="577850">
            <a:lnSpc>
              <a:spcPct val="90000"/>
            </a:lnSpc>
            <a:spcBef>
              <a:spcPct val="0"/>
            </a:spcBef>
            <a:spcAft>
              <a:spcPct val="15000"/>
            </a:spcAft>
            <a:buChar char="•"/>
          </a:pPr>
          <a:r>
            <a:rPr lang="en-US" sz="1300" kern="1200"/>
            <a:t>External stakeholders: </a:t>
          </a:r>
        </a:p>
      </dsp:txBody>
      <dsp:txXfrm>
        <a:off x="0" y="2085998"/>
        <a:ext cx="5175384" cy="1351350"/>
      </dsp:txXfrm>
    </dsp:sp>
    <dsp:sp modelId="{A92D9D6C-4377-422A-92C2-4F3847F4B19D}">
      <dsp:nvSpPr>
        <dsp:cNvPr id="0" name=""/>
        <dsp:cNvSpPr/>
      </dsp:nvSpPr>
      <dsp:spPr>
        <a:xfrm>
          <a:off x="258769" y="1894118"/>
          <a:ext cx="3622768" cy="383760"/>
        </a:xfrm>
        <a:prstGeom prst="roundRect">
          <a:avLst/>
        </a:prstGeom>
        <a:solidFill>
          <a:schemeClr val="accent2">
            <a:hueOff val="-6509870"/>
            <a:satOff val="-21128"/>
            <a:lumOff val="14119"/>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6932" tIns="0" rIns="136932" bIns="0" numCol="1" spcCol="1270" anchor="ctr" anchorCtr="0">
          <a:noAutofit/>
        </a:bodyPr>
        <a:lstStyle/>
        <a:p>
          <a:pPr marL="0" lvl="0" indent="0" algn="l" defTabSz="577850">
            <a:lnSpc>
              <a:spcPct val="90000"/>
            </a:lnSpc>
            <a:spcBef>
              <a:spcPct val="0"/>
            </a:spcBef>
            <a:spcAft>
              <a:spcPct val="35000"/>
            </a:spcAft>
            <a:buNone/>
          </a:pPr>
          <a:r>
            <a:rPr lang="en-US" sz="1300" kern="1200"/>
            <a:t>Resources</a:t>
          </a:r>
        </a:p>
      </dsp:txBody>
      <dsp:txXfrm>
        <a:off x="277503" y="1912852"/>
        <a:ext cx="3585300" cy="346292"/>
      </dsp:txXfrm>
    </dsp:sp>
    <dsp:sp modelId="{C38CFC9F-7E62-4268-AE9E-795087CFC47D}">
      <dsp:nvSpPr>
        <dsp:cNvPr id="0" name=""/>
        <dsp:cNvSpPr/>
      </dsp:nvSpPr>
      <dsp:spPr>
        <a:xfrm>
          <a:off x="0" y="3699428"/>
          <a:ext cx="5175384" cy="327600"/>
        </a:xfrm>
        <a:prstGeom prst="rect">
          <a:avLst/>
        </a:prstGeom>
        <a:solidFill>
          <a:schemeClr val="lt1">
            <a:alpha val="90000"/>
            <a:hueOff val="0"/>
            <a:satOff val="0"/>
            <a:lumOff val="0"/>
            <a:alphaOff val="0"/>
          </a:schemeClr>
        </a:solidFill>
        <a:ln w="25400" cap="flat" cmpd="sng" algn="ctr">
          <a:solidFill>
            <a:schemeClr val="accent2">
              <a:hueOff val="-8679827"/>
              <a:satOff val="-28171"/>
              <a:lumOff val="18826"/>
              <a:alphaOff val="0"/>
            </a:schemeClr>
          </a:solidFill>
          <a:prstDash val="solid"/>
        </a:ln>
        <a:effectLst/>
      </dsp:spPr>
      <dsp:style>
        <a:lnRef idx="2">
          <a:scrgbClr r="0" g="0" b="0"/>
        </a:lnRef>
        <a:fillRef idx="1">
          <a:scrgbClr r="0" g="0" b="0"/>
        </a:fillRef>
        <a:effectRef idx="0">
          <a:scrgbClr r="0" g="0" b="0"/>
        </a:effectRef>
        <a:fontRef idx="minor"/>
      </dsp:style>
    </dsp:sp>
    <dsp:sp modelId="{1F3B42C3-1C2F-4FAF-8CA5-4BEDCF0B6DD8}">
      <dsp:nvSpPr>
        <dsp:cNvPr id="0" name=""/>
        <dsp:cNvSpPr/>
      </dsp:nvSpPr>
      <dsp:spPr>
        <a:xfrm>
          <a:off x="258769" y="3507548"/>
          <a:ext cx="3622768" cy="383760"/>
        </a:xfrm>
        <a:prstGeom prst="roundRect">
          <a:avLst/>
        </a:prstGeom>
        <a:solidFill>
          <a:schemeClr val="accent2">
            <a:hueOff val="-8679827"/>
            <a:satOff val="-28171"/>
            <a:lumOff val="18826"/>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36932" tIns="0" rIns="136932" bIns="0" numCol="1" spcCol="1270" anchor="ctr" anchorCtr="0">
          <a:noAutofit/>
        </a:bodyPr>
        <a:lstStyle/>
        <a:p>
          <a:pPr marL="0" lvl="0" indent="0" algn="l" defTabSz="577850">
            <a:lnSpc>
              <a:spcPct val="90000"/>
            </a:lnSpc>
            <a:spcBef>
              <a:spcPct val="0"/>
            </a:spcBef>
            <a:spcAft>
              <a:spcPct val="35000"/>
            </a:spcAft>
            <a:buNone/>
          </a:pPr>
          <a:r>
            <a:rPr lang="en-US" sz="1300" kern="1200"/>
            <a:t>SWOT analysis</a:t>
          </a:r>
        </a:p>
      </dsp:txBody>
      <dsp:txXfrm>
        <a:off x="277503" y="3526282"/>
        <a:ext cx="3585300" cy="346292"/>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64616B6-58E7-46BC-BF92-CBADF2672582}">
      <dsp:nvSpPr>
        <dsp:cNvPr id="0" name=""/>
        <dsp:cNvSpPr/>
      </dsp:nvSpPr>
      <dsp:spPr>
        <a:xfrm>
          <a:off x="0" y="423"/>
          <a:ext cx="8106879" cy="989904"/>
        </a:xfrm>
        <a:prstGeom prst="roundRect">
          <a:avLst>
            <a:gd name="adj" fmla="val 10000"/>
          </a:avLst>
        </a:prstGeom>
        <a:solidFill>
          <a:schemeClr val="accent6">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5972876D-A0A0-4D94-8197-2C93B1335890}">
      <dsp:nvSpPr>
        <dsp:cNvPr id="0" name=""/>
        <dsp:cNvSpPr/>
      </dsp:nvSpPr>
      <dsp:spPr>
        <a:xfrm>
          <a:off x="299446" y="223151"/>
          <a:ext cx="544447" cy="544447"/>
        </a:xfrm>
        <a:prstGeom prst="rect">
          <a:avLst/>
        </a:prstGeom>
        <a:blipFill>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tretch>
            <a:fillRect/>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0E259495-177D-47DF-AAAB-F3C8BC7BC4C5}">
      <dsp:nvSpPr>
        <dsp:cNvPr id="0" name=""/>
        <dsp:cNvSpPr/>
      </dsp:nvSpPr>
      <dsp:spPr>
        <a:xfrm>
          <a:off x="1143340" y="423"/>
          <a:ext cx="6963538" cy="98990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4765" tIns="104765" rIns="104765" bIns="104765" numCol="1" spcCol="1270" anchor="ctr" anchorCtr="0">
          <a:noAutofit/>
        </a:bodyPr>
        <a:lstStyle/>
        <a:p>
          <a:pPr marL="0" lvl="0" indent="0" algn="l" defTabSz="1111250">
            <a:lnSpc>
              <a:spcPct val="100000"/>
            </a:lnSpc>
            <a:spcBef>
              <a:spcPct val="0"/>
            </a:spcBef>
            <a:spcAft>
              <a:spcPct val="35000"/>
            </a:spcAft>
            <a:buNone/>
          </a:pPr>
          <a:r>
            <a:rPr lang="nb-NO" sz="2500" kern="1200" dirty="0"/>
            <a:t>Web </a:t>
          </a:r>
          <a:br>
            <a:rPr lang="nb-NO" sz="2500" kern="1200" dirty="0"/>
          </a:br>
          <a:r>
            <a:rPr lang="nb-NO" sz="2500" kern="1200" dirty="0">
              <a:hlinkClick xmlns:r="http://schemas.openxmlformats.org/officeDocument/2006/relationships" r:id="rId3"/>
            </a:rPr>
            <a:t>https://www.ntnu.no/samfunnssikkerhet</a:t>
          </a:r>
          <a:r>
            <a:rPr lang="nb-NO" sz="2500" kern="1200" dirty="0"/>
            <a:t>  </a:t>
          </a:r>
          <a:endParaRPr lang="en-US" sz="2500" kern="1200" dirty="0"/>
        </a:p>
      </dsp:txBody>
      <dsp:txXfrm>
        <a:off x="1143340" y="423"/>
        <a:ext cx="6963538" cy="989904"/>
      </dsp:txXfrm>
    </dsp:sp>
    <dsp:sp modelId="{D5AFE125-3071-4D6D-BB16-CB309FBCB8D7}">
      <dsp:nvSpPr>
        <dsp:cNvPr id="0" name=""/>
        <dsp:cNvSpPr/>
      </dsp:nvSpPr>
      <dsp:spPr>
        <a:xfrm>
          <a:off x="0" y="1237804"/>
          <a:ext cx="8106879" cy="989904"/>
        </a:xfrm>
        <a:prstGeom prst="roundRect">
          <a:avLst>
            <a:gd name="adj" fmla="val 10000"/>
          </a:avLst>
        </a:prstGeom>
        <a:solidFill>
          <a:schemeClr val="accent6">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7568F1DF-90DF-4C41-849F-1EB9CBB2A503}">
      <dsp:nvSpPr>
        <dsp:cNvPr id="0" name=""/>
        <dsp:cNvSpPr/>
      </dsp:nvSpPr>
      <dsp:spPr>
        <a:xfrm>
          <a:off x="299446" y="1460532"/>
          <a:ext cx="544447" cy="544447"/>
        </a:xfrm>
        <a:prstGeom prst="rect">
          <a:avLst/>
        </a:prstGeom>
        <a:blipFill>
          <a:blip xmlns:r="http://schemas.openxmlformats.org/officeDocument/2006/relationships" r:embed="rId4">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AEF55C34-580F-4B13-9BD2-881265FEB2A3}">
      <dsp:nvSpPr>
        <dsp:cNvPr id="0" name=""/>
        <dsp:cNvSpPr/>
      </dsp:nvSpPr>
      <dsp:spPr>
        <a:xfrm>
          <a:off x="1143340" y="1237804"/>
          <a:ext cx="6963538" cy="98990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4765" tIns="104765" rIns="104765" bIns="104765" numCol="1" spcCol="1270" anchor="ctr" anchorCtr="0">
          <a:noAutofit/>
        </a:bodyPr>
        <a:lstStyle/>
        <a:p>
          <a:pPr marL="0" lvl="0" indent="0" algn="l" defTabSz="1111250">
            <a:lnSpc>
              <a:spcPct val="100000"/>
            </a:lnSpc>
            <a:spcBef>
              <a:spcPct val="0"/>
            </a:spcBef>
            <a:spcAft>
              <a:spcPct val="35000"/>
            </a:spcAft>
            <a:buNone/>
          </a:pPr>
          <a:r>
            <a:rPr lang="nb-NO" sz="2500" kern="1200" dirty="0"/>
            <a:t>Teams</a:t>
          </a:r>
          <a:br>
            <a:rPr lang="nb-NO" sz="2500" kern="1200" dirty="0"/>
          </a:br>
          <a:r>
            <a:rPr lang="nb-NO" sz="2500" kern="1200" dirty="0">
              <a:hlinkClick xmlns:r="http://schemas.openxmlformats.org/officeDocument/2006/relationships" r:id="rId6"/>
            </a:rPr>
            <a:t>NTNU Samfunnssikkerhet</a:t>
          </a:r>
          <a:endParaRPr lang="en-US" sz="2500" kern="1200" dirty="0"/>
        </a:p>
      </dsp:txBody>
      <dsp:txXfrm>
        <a:off x="1143340" y="1237804"/>
        <a:ext cx="6963538" cy="989904"/>
      </dsp:txXfrm>
    </dsp:sp>
    <dsp:sp modelId="{C66F8557-84FA-48DE-93C1-5D2F57ED5D44}">
      <dsp:nvSpPr>
        <dsp:cNvPr id="0" name=""/>
        <dsp:cNvSpPr/>
      </dsp:nvSpPr>
      <dsp:spPr>
        <a:xfrm>
          <a:off x="0" y="2475608"/>
          <a:ext cx="8106879" cy="989904"/>
        </a:xfrm>
        <a:prstGeom prst="roundRect">
          <a:avLst>
            <a:gd name="adj" fmla="val 10000"/>
          </a:avLst>
        </a:prstGeom>
        <a:solidFill>
          <a:schemeClr val="accent6">
            <a:tint val="40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A4A23C1-0190-4D1F-B5A5-39EFD288C07B}">
      <dsp:nvSpPr>
        <dsp:cNvPr id="0" name=""/>
        <dsp:cNvSpPr/>
      </dsp:nvSpPr>
      <dsp:spPr>
        <a:xfrm>
          <a:off x="299446" y="2697913"/>
          <a:ext cx="544447" cy="544447"/>
        </a:xfrm>
        <a:prstGeom prst="rect">
          <a:avLst/>
        </a:prstGeom>
        <a:blipFill>
          <a:blip xmlns:r="http://schemas.openxmlformats.org/officeDocument/2006/relationships" r:embed="rId7">
            <a:extLst>
              <a:ext uri="{28A0092B-C50C-407E-A947-70E740481C1C}">
                <a14:useLocalDpi xmlns:a14="http://schemas.microsoft.com/office/drawing/2010/main" val="0"/>
              </a:ext>
              <a:ext uri="{96DAC541-7B7A-43D3-8B79-37D633B846F1}">
                <asvg:svgBlip xmlns:asvg="http://schemas.microsoft.com/office/drawing/2016/SVG/main" r:embed="rId8"/>
              </a:ext>
            </a:extLst>
          </a:blip>
          <a:stretch>
            <a:fillRect/>
          </a:stretch>
        </a:blip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3B32F6FC-A32C-4E65-8807-99DB91A0F3E9}">
      <dsp:nvSpPr>
        <dsp:cNvPr id="0" name=""/>
        <dsp:cNvSpPr/>
      </dsp:nvSpPr>
      <dsp:spPr>
        <a:xfrm>
          <a:off x="1143340" y="2475185"/>
          <a:ext cx="6963538" cy="98990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04765" tIns="104765" rIns="104765" bIns="104765" numCol="1" spcCol="1270" anchor="ctr" anchorCtr="0">
          <a:noAutofit/>
        </a:bodyPr>
        <a:lstStyle/>
        <a:p>
          <a:pPr marL="0" lvl="0" indent="0" algn="l" defTabSz="1111250">
            <a:lnSpc>
              <a:spcPct val="100000"/>
            </a:lnSpc>
            <a:spcBef>
              <a:spcPct val="0"/>
            </a:spcBef>
            <a:spcAft>
              <a:spcPct val="35000"/>
            </a:spcAft>
            <a:buNone/>
          </a:pPr>
          <a:r>
            <a:rPr lang="nb-NO" sz="2500" kern="1200" dirty="0"/>
            <a:t>LinkedIn</a:t>
          </a:r>
          <a:br>
            <a:rPr lang="nb-NO" sz="2500" kern="1200" dirty="0"/>
          </a:br>
          <a:r>
            <a:rPr lang="nb-NO" sz="2500" kern="1200" dirty="0">
              <a:hlinkClick xmlns:r="http://schemas.openxmlformats.org/officeDocument/2006/relationships" r:id="rId9"/>
            </a:rPr>
            <a:t>NTNU </a:t>
          </a:r>
          <a:r>
            <a:rPr lang="nb-NO" sz="2500" kern="1200" dirty="0" err="1">
              <a:hlinkClick xmlns:r="http://schemas.openxmlformats.org/officeDocument/2006/relationships" r:id="rId9"/>
            </a:rPr>
            <a:t>Civil</a:t>
          </a:r>
          <a:r>
            <a:rPr lang="nb-NO" sz="2500" kern="1200" dirty="0">
              <a:hlinkClick xmlns:r="http://schemas.openxmlformats.org/officeDocument/2006/relationships" r:id="rId9"/>
            </a:rPr>
            <a:t> Security</a:t>
          </a:r>
          <a:endParaRPr lang="en-US" sz="2500" kern="1200" dirty="0"/>
        </a:p>
      </dsp:txBody>
      <dsp:txXfrm>
        <a:off x="1143340" y="2475185"/>
        <a:ext cx="6963538" cy="989904"/>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1FE68BE-4EDC-450A-AE4B-AEC234326BB7}">
      <dsp:nvSpPr>
        <dsp:cNvPr id="0" name=""/>
        <dsp:cNvSpPr/>
      </dsp:nvSpPr>
      <dsp:spPr>
        <a:xfrm>
          <a:off x="0" y="0"/>
          <a:ext cx="8418513" cy="1082972"/>
        </a:xfrm>
        <a:prstGeom prst="roundRect">
          <a:avLst>
            <a:gd name="adj" fmla="val 10000"/>
          </a:avLst>
        </a:prstGeom>
        <a:gradFill rotWithShape="0">
          <a:gsLst>
            <a:gs pos="0">
              <a:schemeClr val="accent6">
                <a:hueOff val="0"/>
                <a:satOff val="0"/>
                <a:lumOff val="0"/>
                <a:alphaOff val="0"/>
                <a:tint val="50000"/>
                <a:satMod val="300000"/>
              </a:schemeClr>
            </a:gs>
            <a:gs pos="35000">
              <a:schemeClr val="accent6">
                <a:hueOff val="0"/>
                <a:satOff val="0"/>
                <a:lumOff val="0"/>
                <a:alphaOff val="0"/>
                <a:tint val="37000"/>
                <a:satMod val="300000"/>
              </a:schemeClr>
            </a:gs>
            <a:gs pos="100000">
              <a:schemeClr val="accent6">
                <a:hueOff val="0"/>
                <a:satOff val="0"/>
                <a:lumOff val="0"/>
                <a:alphaOff val="0"/>
                <a:tint val="15000"/>
                <a:satMod val="350000"/>
              </a:schemeClr>
            </a:gs>
          </a:gsLst>
          <a:lin ang="16200000" scaled="1"/>
        </a:gradFill>
        <a:ln>
          <a:noFill/>
        </a:ln>
        <a:effectLst>
          <a:outerShdw blurRad="40000" dist="20000" dir="5400000" rotWithShape="0">
            <a:srgbClr val="000000">
              <a:alpha val="38000"/>
            </a:srgbClr>
          </a:outerShdw>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99060" tIns="99060" rIns="99060" bIns="99060" numCol="1" spcCol="1270" anchor="t" anchorCtr="0">
          <a:noAutofit/>
        </a:bodyPr>
        <a:lstStyle/>
        <a:p>
          <a:pPr marL="0" lvl="0" indent="0" algn="l" defTabSz="1155700">
            <a:lnSpc>
              <a:spcPct val="90000"/>
            </a:lnSpc>
            <a:spcBef>
              <a:spcPct val="0"/>
            </a:spcBef>
            <a:spcAft>
              <a:spcPct val="35000"/>
            </a:spcAft>
            <a:buNone/>
          </a:pPr>
          <a:r>
            <a:rPr lang="nb-NO" sz="2600" kern="1200"/>
            <a:t>Nils Kalstad</a:t>
          </a:r>
        </a:p>
        <a:p>
          <a:pPr marL="228600" lvl="1" indent="-228600" algn="l" defTabSz="889000">
            <a:lnSpc>
              <a:spcPct val="90000"/>
            </a:lnSpc>
            <a:spcBef>
              <a:spcPct val="0"/>
            </a:spcBef>
            <a:spcAft>
              <a:spcPct val="15000"/>
            </a:spcAft>
            <a:buChar char="•"/>
          </a:pPr>
          <a:r>
            <a:rPr lang="nb-NO" sz="2000" kern="1200"/>
            <a:t>Leder || </a:t>
          </a:r>
          <a:r>
            <a:rPr lang="nb-NO" sz="2000" kern="1200">
              <a:hlinkClick xmlns:r="http://schemas.openxmlformats.org/officeDocument/2006/relationships" r:id="rId1"/>
            </a:rPr>
            <a:t>nils.kalstad@ntnu.no</a:t>
          </a:r>
          <a:r>
            <a:rPr lang="nb-NO" sz="2000" kern="1200"/>
            <a:t> || 45 49 24 54</a:t>
          </a:r>
        </a:p>
      </dsp:txBody>
      <dsp:txXfrm>
        <a:off x="1791999" y="0"/>
        <a:ext cx="6626513" cy="1082972"/>
      </dsp:txXfrm>
    </dsp:sp>
    <dsp:sp modelId="{46EEAA41-A994-4F4C-BA44-0D17CC682688}">
      <dsp:nvSpPr>
        <dsp:cNvPr id="0" name=""/>
        <dsp:cNvSpPr/>
      </dsp:nvSpPr>
      <dsp:spPr>
        <a:xfrm>
          <a:off x="108297" y="108297"/>
          <a:ext cx="1683702" cy="866378"/>
        </a:xfrm>
        <a:prstGeom prst="roundRect">
          <a:avLst>
            <a:gd name="adj" fmla="val 10000"/>
          </a:avLst>
        </a:prstGeom>
        <a:blipFill>
          <a:blip xmlns:r="http://schemas.openxmlformats.org/officeDocument/2006/relationships" r:embed="rId2">
            <a:extLst>
              <a:ext uri="{28A0092B-C50C-407E-A947-70E740481C1C}">
                <a14:useLocalDpi xmlns:a14="http://schemas.microsoft.com/office/drawing/2010/main" val="0"/>
              </a:ext>
            </a:extLst>
          </a:blip>
          <a:srcRect/>
          <a:stretch>
            <a:fillRect t="-15000" b="-15000"/>
          </a:stretch>
        </a:blipFill>
        <a:ln w="9525"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1">
          <a:scrgbClr r="0" g="0" b="0"/>
        </a:lnRef>
        <a:fillRef idx="1">
          <a:scrgbClr r="0" g="0" b="0"/>
        </a:fillRef>
        <a:effectRef idx="1">
          <a:scrgbClr r="0" g="0" b="0"/>
        </a:effectRef>
        <a:fontRef idx="minor"/>
      </dsp:style>
    </dsp:sp>
    <dsp:sp modelId="{5842C2BA-3EEE-40B8-9E0B-9B7712A85DA2}">
      <dsp:nvSpPr>
        <dsp:cNvPr id="0" name=""/>
        <dsp:cNvSpPr/>
      </dsp:nvSpPr>
      <dsp:spPr>
        <a:xfrm>
          <a:off x="0" y="1191270"/>
          <a:ext cx="8418513" cy="1082972"/>
        </a:xfrm>
        <a:prstGeom prst="roundRect">
          <a:avLst>
            <a:gd name="adj" fmla="val 10000"/>
          </a:avLst>
        </a:prstGeom>
        <a:gradFill rotWithShape="0">
          <a:gsLst>
            <a:gs pos="0">
              <a:schemeClr val="accent6">
                <a:hueOff val="0"/>
                <a:satOff val="0"/>
                <a:lumOff val="0"/>
                <a:alphaOff val="0"/>
                <a:tint val="50000"/>
                <a:satMod val="300000"/>
              </a:schemeClr>
            </a:gs>
            <a:gs pos="35000">
              <a:schemeClr val="accent6">
                <a:hueOff val="0"/>
                <a:satOff val="0"/>
                <a:lumOff val="0"/>
                <a:alphaOff val="0"/>
                <a:tint val="37000"/>
                <a:satMod val="300000"/>
              </a:schemeClr>
            </a:gs>
            <a:gs pos="100000">
              <a:schemeClr val="accent6">
                <a:hueOff val="0"/>
                <a:satOff val="0"/>
                <a:lumOff val="0"/>
                <a:alphaOff val="0"/>
                <a:tint val="15000"/>
                <a:satMod val="350000"/>
              </a:schemeClr>
            </a:gs>
          </a:gsLst>
          <a:lin ang="16200000" scaled="1"/>
        </a:gradFill>
        <a:ln>
          <a:noFill/>
        </a:ln>
        <a:effectLst>
          <a:outerShdw blurRad="40000" dist="20000" dir="5400000" rotWithShape="0">
            <a:srgbClr val="000000">
              <a:alpha val="38000"/>
            </a:srgbClr>
          </a:outerShdw>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99060" tIns="99060" rIns="99060" bIns="99060" numCol="1" spcCol="1270" anchor="t" anchorCtr="0">
          <a:noAutofit/>
        </a:bodyPr>
        <a:lstStyle/>
        <a:p>
          <a:pPr marL="0" lvl="0" indent="0" algn="l" defTabSz="1155700">
            <a:lnSpc>
              <a:spcPct val="90000"/>
            </a:lnSpc>
            <a:spcBef>
              <a:spcPct val="0"/>
            </a:spcBef>
            <a:spcAft>
              <a:spcPct val="35000"/>
            </a:spcAft>
            <a:buNone/>
          </a:pPr>
          <a:r>
            <a:rPr lang="nb-NO" sz="2600" kern="1200"/>
            <a:t>Ingunn Dahler Hybertsen</a:t>
          </a:r>
        </a:p>
        <a:p>
          <a:pPr marL="228600" lvl="1" indent="-228600" algn="l" defTabSz="889000">
            <a:lnSpc>
              <a:spcPct val="90000"/>
            </a:lnSpc>
            <a:spcBef>
              <a:spcPct val="0"/>
            </a:spcBef>
            <a:spcAft>
              <a:spcPct val="15000"/>
            </a:spcAft>
            <a:buChar char="•"/>
          </a:pPr>
          <a:r>
            <a:rPr lang="nb-NO" sz="2000" kern="1200"/>
            <a:t>Nestleder || </a:t>
          </a:r>
          <a:r>
            <a:rPr lang="nb-NO" sz="2000" kern="1200">
              <a:hlinkClick xmlns:r="http://schemas.openxmlformats.org/officeDocument/2006/relationships" r:id="rId3"/>
            </a:rPr>
            <a:t>ingunn.hybertsen@ntnu.no</a:t>
          </a:r>
          <a:r>
            <a:rPr lang="nb-NO" sz="2000" kern="1200"/>
            <a:t> || 92 06 02 72</a:t>
          </a:r>
        </a:p>
      </dsp:txBody>
      <dsp:txXfrm>
        <a:off x="1791999" y="1191270"/>
        <a:ext cx="6626513" cy="1082972"/>
      </dsp:txXfrm>
    </dsp:sp>
    <dsp:sp modelId="{D0490F5C-B87D-4ABE-A7CD-DC26468087CB}">
      <dsp:nvSpPr>
        <dsp:cNvPr id="0" name=""/>
        <dsp:cNvSpPr/>
      </dsp:nvSpPr>
      <dsp:spPr>
        <a:xfrm>
          <a:off x="108297" y="1299567"/>
          <a:ext cx="1683702" cy="866378"/>
        </a:xfrm>
        <a:prstGeom prst="roundRect">
          <a:avLst>
            <a:gd name="adj" fmla="val 10000"/>
          </a:avLst>
        </a:prstGeom>
        <a:blipFill>
          <a:blip xmlns:r="http://schemas.openxmlformats.org/officeDocument/2006/relationships" r:embed="rId4">
            <a:extLst>
              <a:ext uri="{28A0092B-C50C-407E-A947-70E740481C1C}">
                <a14:useLocalDpi xmlns:a14="http://schemas.microsoft.com/office/drawing/2010/main" val="0"/>
              </a:ext>
            </a:extLst>
          </a:blip>
          <a:srcRect/>
          <a:stretch>
            <a:fillRect t="-15000" b="-15000"/>
          </a:stretch>
        </a:blipFill>
        <a:ln w="9525"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1">
          <a:scrgbClr r="0" g="0" b="0"/>
        </a:lnRef>
        <a:fillRef idx="1">
          <a:scrgbClr r="0" g="0" b="0"/>
        </a:fillRef>
        <a:effectRef idx="1">
          <a:scrgbClr r="0" g="0" b="0"/>
        </a:effectRef>
        <a:fontRef idx="minor"/>
      </dsp:style>
    </dsp:sp>
    <dsp:sp modelId="{CB3CBF96-CE24-42FF-8466-7506DEB293B9}">
      <dsp:nvSpPr>
        <dsp:cNvPr id="0" name=""/>
        <dsp:cNvSpPr/>
      </dsp:nvSpPr>
      <dsp:spPr>
        <a:xfrm>
          <a:off x="0" y="2382540"/>
          <a:ext cx="8418513" cy="1082972"/>
        </a:xfrm>
        <a:prstGeom prst="roundRect">
          <a:avLst>
            <a:gd name="adj" fmla="val 10000"/>
          </a:avLst>
        </a:prstGeom>
        <a:gradFill rotWithShape="0">
          <a:gsLst>
            <a:gs pos="0">
              <a:schemeClr val="accent6">
                <a:hueOff val="0"/>
                <a:satOff val="0"/>
                <a:lumOff val="0"/>
                <a:alphaOff val="0"/>
                <a:tint val="50000"/>
                <a:satMod val="300000"/>
              </a:schemeClr>
            </a:gs>
            <a:gs pos="35000">
              <a:schemeClr val="accent6">
                <a:hueOff val="0"/>
                <a:satOff val="0"/>
                <a:lumOff val="0"/>
                <a:alphaOff val="0"/>
                <a:tint val="37000"/>
                <a:satMod val="300000"/>
              </a:schemeClr>
            </a:gs>
            <a:gs pos="100000">
              <a:schemeClr val="accent6">
                <a:hueOff val="0"/>
                <a:satOff val="0"/>
                <a:lumOff val="0"/>
                <a:alphaOff val="0"/>
                <a:tint val="15000"/>
                <a:satMod val="350000"/>
              </a:schemeClr>
            </a:gs>
          </a:gsLst>
          <a:lin ang="16200000" scaled="1"/>
        </a:gradFill>
        <a:ln>
          <a:noFill/>
        </a:ln>
        <a:effectLst>
          <a:outerShdw blurRad="40000" dist="20000" dir="5400000" rotWithShape="0">
            <a:srgbClr val="000000">
              <a:alpha val="38000"/>
            </a:srgbClr>
          </a:outerShdw>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99060" tIns="99060" rIns="99060" bIns="99060" numCol="1" spcCol="1270" anchor="t" anchorCtr="0">
          <a:noAutofit/>
        </a:bodyPr>
        <a:lstStyle/>
        <a:p>
          <a:pPr marL="0" lvl="0" indent="0" algn="l" defTabSz="1155700">
            <a:lnSpc>
              <a:spcPct val="90000"/>
            </a:lnSpc>
            <a:spcBef>
              <a:spcPct val="0"/>
            </a:spcBef>
            <a:spcAft>
              <a:spcPct val="35000"/>
            </a:spcAft>
            <a:buNone/>
          </a:pPr>
          <a:r>
            <a:rPr lang="nb-NO" sz="2600" kern="1200"/>
            <a:t>Knut Robert Fossum</a:t>
          </a:r>
        </a:p>
        <a:p>
          <a:pPr marL="228600" lvl="1" indent="-228600" algn="l" defTabSz="889000">
            <a:lnSpc>
              <a:spcPct val="90000"/>
            </a:lnSpc>
            <a:spcBef>
              <a:spcPct val="0"/>
            </a:spcBef>
            <a:spcAft>
              <a:spcPct val="15000"/>
            </a:spcAft>
            <a:buChar char="•"/>
          </a:pPr>
          <a:r>
            <a:rPr lang="nb-NO" sz="2000" kern="1200"/>
            <a:t>Koordinator || </a:t>
          </a:r>
          <a:r>
            <a:rPr lang="nb-NO" sz="2000" kern="1200">
              <a:hlinkClick xmlns:r="http://schemas.openxmlformats.org/officeDocument/2006/relationships" r:id="rId5"/>
            </a:rPr>
            <a:t>knut.fossum@ntnu.no</a:t>
          </a:r>
          <a:r>
            <a:rPr lang="nb-NO" sz="2000" kern="1200"/>
            <a:t> || 92 86 01 36</a:t>
          </a:r>
        </a:p>
      </dsp:txBody>
      <dsp:txXfrm>
        <a:off x="1791999" y="2382540"/>
        <a:ext cx="6626513" cy="1082972"/>
      </dsp:txXfrm>
    </dsp:sp>
    <dsp:sp modelId="{F6116FC4-1AFA-408F-94DB-5D309469FA2A}">
      <dsp:nvSpPr>
        <dsp:cNvPr id="0" name=""/>
        <dsp:cNvSpPr/>
      </dsp:nvSpPr>
      <dsp:spPr>
        <a:xfrm>
          <a:off x="108297" y="2490837"/>
          <a:ext cx="1683702" cy="866378"/>
        </a:xfrm>
        <a:prstGeom prst="roundRect">
          <a:avLst>
            <a:gd name="adj" fmla="val 10000"/>
          </a:avLst>
        </a:prstGeom>
        <a:blipFill>
          <a:blip xmlns:r="http://schemas.openxmlformats.org/officeDocument/2006/relationships" r:embed="rId6">
            <a:extLst>
              <a:ext uri="{28A0092B-C50C-407E-A947-70E740481C1C}">
                <a14:useLocalDpi xmlns:a14="http://schemas.microsoft.com/office/drawing/2010/main" val="0"/>
              </a:ext>
            </a:extLst>
          </a:blip>
          <a:srcRect/>
          <a:stretch>
            <a:fillRect t="-47000" b="-47000"/>
          </a:stretch>
        </a:blipFill>
        <a:ln w="9525" cap="flat" cmpd="sng" algn="ctr">
          <a:solidFill>
            <a:schemeClr val="lt1">
              <a:hueOff val="0"/>
              <a:satOff val="0"/>
              <a:lumOff val="0"/>
              <a:alphaOff val="0"/>
            </a:schemeClr>
          </a:solidFill>
          <a:prstDash val="solid"/>
        </a:ln>
        <a:effectLst>
          <a:outerShdw blurRad="40000" dist="20000" dir="5400000" rotWithShape="0">
            <a:srgbClr val="000000">
              <a:alpha val="38000"/>
            </a:srgbClr>
          </a:outerShdw>
        </a:effectLst>
      </dsp:spPr>
      <dsp:style>
        <a:lnRef idx="1">
          <a:scrgbClr r="0" g="0" b="0"/>
        </a:lnRef>
        <a:fillRef idx="1">
          <a:scrgbClr r="0" g="0" b="0"/>
        </a:fillRef>
        <a:effectRef idx="1">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matrix3">
  <dgm:title val=""/>
  <dgm:desc val=""/>
  <dgm:catLst>
    <dgm:cat type="matrix" pri="1000"/>
    <dgm:cat type="convert" pri="18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0" destOrd="0"/>
        <dgm:cxn modelId="8" srcId="0" destId="4" srcOrd="1" destOrd="0"/>
      </dgm:cxnLst>
      <dgm:bg/>
      <dgm:whole/>
    </dgm:dataModel>
  </dgm:sampData>
  <dgm:styleData useDef="1">
    <dgm:dataModel>
      <dgm:ptLst/>
      <dgm:bg/>
      <dgm:whole/>
    </dgm:dataModel>
  </dgm:styleData>
  <dgm:clrData useDef="1">
    <dgm:dataModel>
      <dgm:ptLst/>
      <dgm:bg/>
      <dgm:whole/>
    </dgm:dataModel>
  </dgm:clrData>
  <dgm:layoutNode name="matrix">
    <dgm:varLst>
      <dgm:chMax val="1"/>
      <dgm:dir/>
      <dgm:resizeHandles val="exact"/>
    </dgm:varLst>
    <dgm:alg type="composite">
      <dgm:param type="ar" val="1"/>
    </dgm:alg>
    <dgm:shape xmlns:r="http://schemas.openxmlformats.org/officeDocument/2006/relationships" r:blip="">
      <dgm:adjLst/>
    </dgm:shape>
    <dgm:presOf/>
    <dgm:choose name="Name0">
      <dgm:if name="Name1" func="var" arg="dir" op="equ" val="norm">
        <dgm:constrLst>
          <dgm:constr type="w" for="ch" forName="diamond" refType="w"/>
          <dgm:constr type="h" for="ch" forName="diamond" refType="h"/>
          <dgm:constr type="w" for="ch" forName="quad1" refType="w" fact="0.39"/>
          <dgm:constr type="h" for="ch" forName="quad1" refType="h" fact="0.39"/>
          <dgm:constr type="ctrX" for="ch" forName="quad1" refType="w" fact="0.29"/>
          <dgm:constr type="ctrY" for="ch" forName="quad1" refType="h" fact="0.29"/>
          <dgm:constr type="w" for="ch" forName="quad2" refType="w" fact="0.39"/>
          <dgm:constr type="h" for="ch" forName="quad2" refType="h" fact="0.39"/>
          <dgm:constr type="ctrX" for="ch" forName="quad2" refType="w" fact="0.71"/>
          <dgm:constr type="ctrY" for="ch" forName="quad2" refType="h" fact="0.29"/>
          <dgm:constr type="w" for="ch" forName="quad3" refType="w" fact="0.39"/>
          <dgm:constr type="h" for="ch" forName="quad3" refType="h" fact="0.39"/>
          <dgm:constr type="ctrX" for="ch" forName="quad3" refType="w" fact="0.29"/>
          <dgm:constr type="ctrY" for="ch" forName="quad3" refType="h" fact="0.71"/>
          <dgm:constr type="w" for="ch" forName="quad4" refType="w" fact="0.39"/>
          <dgm:constr type="h" for="ch" forName="quad4" refType="h" fact="0.39"/>
          <dgm:constr type="ctrX" for="ch" forName="quad4" refType="w" fact="0.71"/>
          <dgm:constr type="ctrY" for="ch" forName="quad4" refType="h" fact="0.71"/>
          <dgm:constr type="primFontSz" for="des" ptType="node" op="equ" val="65"/>
        </dgm:constrLst>
      </dgm:if>
      <dgm:else name="Name2">
        <dgm:constrLst>
          <dgm:constr type="w" for="ch" forName="diamond" refType="w"/>
          <dgm:constr type="h" for="ch" forName="diamond" refType="h"/>
          <dgm:constr type="w" for="ch" forName="quad1" refType="w" fact="0.39"/>
          <dgm:constr type="h" for="ch" forName="quad1" refType="h" fact="0.39"/>
          <dgm:constr type="ctrX" for="ch" forName="quad1" refType="w" fact="0.71"/>
          <dgm:constr type="ctrY" for="ch" forName="quad1" refType="h" fact="0.29"/>
          <dgm:constr type="w" for="ch" forName="quad2" refType="w" fact="0.39"/>
          <dgm:constr type="h" for="ch" forName="quad2" refType="h" fact="0.39"/>
          <dgm:constr type="ctrX" for="ch" forName="quad2" refType="w" fact="0.29"/>
          <dgm:constr type="ctrY" for="ch" forName="quad2" refType="h" fact="0.29"/>
          <dgm:constr type="w" for="ch" forName="quad3" refType="w" fact="0.39"/>
          <dgm:constr type="h" for="ch" forName="quad3" refType="h" fact="0.39"/>
          <dgm:constr type="ctrX" for="ch" forName="quad3" refType="w" fact="0.71"/>
          <dgm:constr type="ctrY" for="ch" forName="quad3" refType="h" fact="0.71"/>
          <dgm:constr type="w" for="ch" forName="quad4" refType="w" fact="0.39"/>
          <dgm:constr type="h" for="ch" forName="quad4" refType="h" fact="0.39"/>
          <dgm:constr type="ctrX" for="ch" forName="quad4" refType="w" fact="0.29"/>
          <dgm:constr type="ctrY" for="ch" forName="quad4" refType="h" fact="0.71"/>
          <dgm:constr type="primFontSz" for="des" ptType="node" op="equ" val="65"/>
        </dgm:constrLst>
      </dgm:else>
    </dgm:choose>
    <dgm:ruleLst/>
    <dgm:choose name="Name3">
      <dgm:if name="Name4" axis="ch" ptType="node" func="cnt" op="gte" val="1">
        <dgm:layoutNode name="diamond" styleLbl="bgShp">
          <dgm:alg type="sp"/>
          <dgm:shape xmlns:r="http://schemas.openxmlformats.org/officeDocument/2006/relationships" type="diamond" r:blip="">
            <dgm:adjLst/>
          </dgm:shape>
          <dgm:presOf/>
          <dgm:constrLst>
            <dgm:constr type="w" refType="h" op="equ"/>
          </dgm:constrLst>
          <dgm:ruleLst/>
        </dgm:layoutNode>
        <dgm:layoutNode name="quad1">
          <dgm:varLst>
            <dgm:chMax val="0"/>
            <dgm:chPref val="0"/>
            <dgm:bulletEnabled val="1"/>
          </dgm:varLst>
          <dgm:alg type="tx"/>
          <dgm:shape xmlns:r="http://schemas.openxmlformats.org/officeDocument/2006/relationships" type="roundRect" r:blip="">
            <dgm:adjLst/>
          </dgm:shape>
          <dgm:presOf axis="ch desOrSelf" ptType="node node" st="1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2">
          <dgm:varLst>
            <dgm:chMax val="0"/>
            <dgm:chPref val="0"/>
            <dgm:bulletEnabled val="1"/>
          </dgm:varLst>
          <dgm:alg type="tx"/>
          <dgm:shape xmlns:r="http://schemas.openxmlformats.org/officeDocument/2006/relationships" type="roundRect" r:blip="">
            <dgm:adjLst/>
          </dgm:shape>
          <dgm:presOf axis="ch desOrSelf" ptType="node node" st="2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3">
          <dgm:varLst>
            <dgm:chMax val="0"/>
            <dgm:chPref val="0"/>
            <dgm:bulletEnabled val="1"/>
          </dgm:varLst>
          <dgm:alg type="tx"/>
          <dgm:shape xmlns:r="http://schemas.openxmlformats.org/officeDocument/2006/relationships" type="roundRect" r:blip="">
            <dgm:adjLst/>
          </dgm:shape>
          <dgm:presOf axis="ch desOrSelf" ptType="node node" st="3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4">
          <dgm:varLst>
            <dgm:chMax val="0"/>
            <dgm:chPref val="0"/>
            <dgm:bulletEnabled val="1"/>
          </dgm:varLst>
          <dgm:alg type="tx"/>
          <dgm:shape xmlns:r="http://schemas.openxmlformats.org/officeDocument/2006/relationships" type="roundRect" r:blip="">
            <dgm:adjLst/>
          </dgm:shape>
          <dgm:presOf axis="ch desOrSelf" ptType="node node" st="4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5"/>
    </dgm:choose>
  </dgm:layoutNode>
</dgm:layoutDef>
</file>

<file path=ppt/diagrams/layout2.xml><?xml version="1.0" encoding="utf-8"?>
<dgm:layoutDef xmlns:dgm="http://schemas.openxmlformats.org/drawingml/2006/diagram" xmlns:a="http://schemas.openxmlformats.org/drawingml/2006/main" uniqueId="urn:microsoft.com/office/officeart/2005/8/layout/list1">
  <dgm:title val=""/>
  <dgm:desc val=""/>
  <dgm:catLst>
    <dgm:cat type="list" pri="4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t modelId="2"/>
      </dgm:ptLst>
      <dgm:cxnLst>
        <dgm:cxn modelId="4" srcId="0" destId="1" srcOrd="0" destOrd="0"/>
        <dgm:cxn modelId="5"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animLvl val="lvl"/>
      <dgm:resizeHandles val="exact"/>
    </dgm:varLst>
    <dgm:choose name="Name0">
      <dgm:if name="Name1" func="var" arg="dir" op="equ" val="norm">
        <dgm:alg type="lin">
          <dgm:param type="linDir" val="fromT"/>
          <dgm:param type="vertAlign" val="mid"/>
          <dgm:param type="horzAlign" val="l"/>
          <dgm:param type="nodeHorzAlign" val="l"/>
        </dgm:alg>
      </dgm:if>
      <dgm:else name="Name2">
        <dgm:alg type="lin">
          <dgm:param type="linDir" val="fromT"/>
          <dgm:param type="vertAlign" val="mid"/>
          <dgm:param type="horzAlign" val="r"/>
          <dgm:param type="nodeHorzAlign" val="r"/>
        </dgm:alg>
      </dgm:else>
    </dgm:choose>
    <dgm:shape xmlns:r="http://schemas.openxmlformats.org/officeDocument/2006/relationships" r:blip="">
      <dgm:adjLst/>
    </dgm:shape>
    <dgm:presOf/>
    <dgm:constrLst>
      <dgm:constr type="w" for="ch" forName="parentLin" refType="w"/>
      <dgm:constr type="h" for="ch" forName="parentLin" val="INF"/>
      <dgm:constr type="w" for="des" forName="parentLeftMargin" refType="w" fact="0.05"/>
      <dgm:constr type="w" for="des" forName="parentText" refType="w" fact="0.7"/>
      <dgm:constr type="h" for="des" forName="parentText" refType="primFontSz" refFor="des" refForName="parentText" fact="0.82"/>
      <dgm:constr type="h" for="ch" forName="negativeSpace" refType="primFontSz" refFor="des" refForName="parentText" fact="-0.41"/>
      <dgm:constr type="h" for="ch" forName="negativeSpace" refType="h" refFor="des" refForName="parentText" op="lte" fact="-0.82"/>
      <dgm:constr type="h" for="ch" forName="negativeSpace" refType="h" refFor="des" refForName="parentText" op="gte" fact="-0.82"/>
      <dgm:constr type="w" for="ch" forName="childText" refType="w"/>
      <dgm:constr type="h" for="ch" forName="childText" refType="primFontSz" refFor="des" refForName="parentText" fact="0.7"/>
      <dgm:constr type="primFontSz" for="des" forName="parentText" val="65"/>
      <dgm:constr type="primFontSz" for="ch" forName="childText" refType="primFontSz" refFor="des" refForName="parentText"/>
      <dgm:constr type="tMarg" for="ch" forName="childText" refType="primFontSz" refFor="des" refForName="parentText" fact="1.64"/>
      <dgm:constr type="tMarg" for="ch" forName="childText" refType="h" refFor="des" refForName="parentText" op="lte" fact="3.28"/>
      <dgm:constr type="tMarg" for="ch" forName="childText" refType="h" refFor="des" refForName="parentText" op="gte" fact="3.28"/>
      <dgm:constr type="lMarg" for="ch" forName="childText" refType="w" fact="0.22"/>
      <dgm:constr type="rMarg" for="ch" forName="childText" refType="lMarg" refFor="ch" refForName="childText"/>
      <dgm:constr type="lMarg" for="des" forName="parentText" refType="w" fact="0.075"/>
      <dgm:constr type="rMarg" for="des" forName="parentText" refType="lMarg" refFor="des" refForName="parentText"/>
      <dgm:constr type="h" for="ch" forName="spaceBetweenRectangles" refType="primFontSz" refFor="des" refForName="parentText" fact="0.15"/>
    </dgm:constrLst>
    <dgm:ruleLst>
      <dgm:rule type="primFontSz" for="des" forName="parentText" val="5" fact="NaN" max="NaN"/>
    </dgm:ruleLst>
    <dgm:forEach name="Name3" axis="ch" ptType="node">
      <dgm:layoutNode name="parentLin">
        <dgm:choose name="Name4">
          <dgm:if name="Name5" func="var" arg="dir" op="equ" val="norm">
            <dgm:alg type="lin">
              <dgm:param type="linDir" val="fromL"/>
              <dgm:param type="horzAlign" val="l"/>
              <dgm:param type="nodeHorzAlign" val="l"/>
            </dgm:alg>
          </dgm:if>
          <dgm:else name="Name6">
            <dgm:alg type="lin">
              <dgm:param type="linDir" val="fromR"/>
              <dgm:param type="horzAlign" val="r"/>
              <dgm:param type="nodeHorzAlign" val="r"/>
            </dgm:alg>
          </dgm:else>
        </dgm:choose>
        <dgm:shape xmlns:r="http://schemas.openxmlformats.org/officeDocument/2006/relationships" r:blip="">
          <dgm:adjLst/>
        </dgm:shape>
        <dgm:presOf/>
        <dgm:constrLst/>
        <dgm:ruleLst/>
        <dgm:layoutNode name="parentLeftMargin">
          <dgm:alg type="sp"/>
          <dgm:shape xmlns:r="http://schemas.openxmlformats.org/officeDocument/2006/relationships" type="rect" r:blip="" hideGeom="1">
            <dgm:adjLst/>
          </dgm:shape>
          <dgm:presOf axis="self"/>
          <dgm:constrLst>
            <dgm:constr type="h"/>
          </dgm:constrLst>
          <dgm:ruleLst/>
        </dgm:layoutNode>
        <dgm:layoutNode name="parentText" styleLbl="node1">
          <dgm:varLst>
            <dgm:chMax val="0"/>
            <dgm:bulletEnabled val="1"/>
          </dgm:varLst>
          <dgm:choose name="Name7">
            <dgm:if name="Name8" func="var" arg="dir" op="equ" val="norm">
              <dgm:alg type="tx">
                <dgm:param type="parTxLTRAlign" val="l"/>
                <dgm:param type="parTxRTLAlign" val="l"/>
              </dgm:alg>
            </dgm:if>
            <dgm:else name="Name9">
              <dgm:alg type="tx">
                <dgm:param type="parTxLTRAlign" val="r"/>
                <dgm:param type="parTxRTLAlign" val="r"/>
              </dgm:alg>
            </dgm:else>
          </dgm:choose>
          <dgm:shape xmlns:r="http://schemas.openxmlformats.org/officeDocument/2006/relationships" type="roundRect" r:blip="">
            <dgm:adjLst/>
          </dgm:shape>
          <dgm:presOf axis="self" ptType="node"/>
          <dgm:constrLst>
            <dgm:constr type="tMarg"/>
            <dgm:constr type="bMarg"/>
          </dgm:constrLst>
          <dgm:ruleLst/>
        </dgm:layoutNode>
      </dgm:layoutNode>
      <dgm:layoutNode name="negativeSpace">
        <dgm:alg type="sp"/>
        <dgm:shape xmlns:r="http://schemas.openxmlformats.org/officeDocument/2006/relationships" r:blip="">
          <dgm:adjLst/>
        </dgm:shape>
        <dgm:presOf/>
        <dgm:constrLst/>
        <dgm:ruleLst/>
      </dgm:layoutNode>
      <dgm:layoutNode name="childText" styleLbl="conFgAcc1">
        <dgm:varLst>
          <dgm:bulletEnabled val="1"/>
        </dgm:varLst>
        <dgm:alg type="tx">
          <dgm:param type="stBulletLvl" val="1"/>
        </dgm:alg>
        <dgm:shape xmlns:r="http://schemas.openxmlformats.org/officeDocument/2006/relationships" type="rect" r:blip="" zOrderOff="-2">
          <dgm:adjLst/>
        </dgm:shape>
        <dgm:presOf axis="des" ptType="node"/>
        <dgm:constrLst>
          <dgm:constr type="secFontSz" refType="primFontSz"/>
        </dgm:constrLst>
        <dgm:ruleLst>
          <dgm:rule type="h" val="INF" fact="NaN" max="NaN"/>
        </dgm:ruleLst>
      </dgm:layoutNode>
      <dgm:forEach name="Name10" axis="followSib" ptType="sibTrans" cnt="1">
        <dgm:layoutNode name="spaceBetweenRectangles">
          <dgm:alg type="sp"/>
          <dgm:shape xmlns:r="http://schemas.openxmlformats.org/officeDocument/2006/relationships" r:blip="">
            <dgm:adjLst/>
          </dgm:shape>
          <dgm:presOf/>
          <dgm:constrLst/>
          <dgm:ruleLst/>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4.xml><?xml version="1.0" encoding="utf-8"?>
<dgm:layoutDef xmlns:dgm="http://schemas.openxmlformats.org/drawingml/2006/diagram" xmlns:a="http://schemas.openxmlformats.org/drawingml/2006/main" uniqueId="urn:microsoft.com/office/officeart/2005/8/layout/vList4">
  <dgm:title val=""/>
  <dgm:desc val=""/>
  <dgm:catLst>
    <dgm:cat type="list" pri="13000"/>
    <dgm:cat type="picture" pri="26000"/>
    <dgm:cat type="pictureconvert" pri="26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33" srcId="3" destId="31" srcOrd="0" destOrd="0"/>
        <dgm:cxn modelId="34" srcId="3" destId="32"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resizeHandles val="exact"/>
    </dgm:varLst>
    <dgm:alg type="lin">
      <dgm:param type="linDir" val="fromT"/>
      <dgm:param type="vertAlign" val="t"/>
    </dgm:alg>
    <dgm:shape xmlns:r="http://schemas.openxmlformats.org/officeDocument/2006/relationships" r:blip="">
      <dgm:adjLst/>
    </dgm:shape>
    <dgm:presOf/>
    <dgm:constrLst>
      <dgm:constr type="w" for="ch" forName="comp" refType="w"/>
      <dgm:constr type="h" for="ch" forName="comp" refType="h"/>
      <dgm:constr type="h" for="ch" forName="spacer" refType="h" refFor="ch" refForName="comp" op="equ" fact="0.1"/>
      <dgm:constr type="primFontSz" for="des" forName="text" op="equ" val="65"/>
    </dgm:constrLst>
    <dgm:ruleLst/>
    <dgm:forEach name="Name0" axis="ch" ptType="node">
      <dgm:layoutNode name="comp" styleLbl="node1">
        <dgm:alg type="composite"/>
        <dgm:shape xmlns:r="http://schemas.openxmlformats.org/officeDocument/2006/relationships" r:blip="">
          <dgm:adjLst/>
        </dgm:shape>
        <dgm:presOf/>
        <dgm:choose name="Name1">
          <dgm:if name="Name2" func="var" arg="dir" op="equ" val="norm">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l" for="ch" forName="img" refType="h" refFor="ch" refForName="box" fact="0.1"/>
              <dgm:constr type="h" for="ch" forName="text" refType="h"/>
              <dgm:constr type="l" for="ch" forName="text" refType="r" refFor="ch" refForName="img"/>
              <dgm:constr type="r" for="ch" forName="text" refType="w"/>
            </dgm:constrLst>
          </dgm:if>
          <dgm:else name="Name3">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r" for="ch" forName="img" refType="w" refFor="ch" refForName="box"/>
              <dgm:constr type="rOff" for="ch" forName="img" refType="h" refFor="ch" refForName="box" fact="-0.1"/>
              <dgm:constr type="h" for="ch" forName="text" refType="h"/>
              <dgm:constr type="r" for="ch" forName="text" refType="l" refFor="ch" refForName="img"/>
              <dgm:constr type="l" for="ch" forName="text"/>
            </dgm:constrLst>
          </dgm:else>
        </dgm:choose>
        <dgm:ruleLst/>
        <dgm:layoutNode name="box" styleLbl="node1">
          <dgm:alg type="sp"/>
          <dgm:shape xmlns:r="http://schemas.openxmlformats.org/officeDocument/2006/relationships" type="roundRect" r:blip="">
            <dgm:adjLst>
              <dgm:adj idx="1" val="0.1"/>
            </dgm:adjLst>
          </dgm:shape>
          <dgm:presOf axis="desOrSelf" ptType="node"/>
          <dgm:constrLst/>
          <dgm:ruleLst/>
        </dgm:layoutNode>
        <dgm:layoutNode name="img" styleLbl="fgImgPlace1">
          <dgm:alg type="sp"/>
          <dgm:shape xmlns:r="http://schemas.openxmlformats.org/officeDocument/2006/relationships" type="roundRect" r:blip="" blipPhldr="1">
            <dgm:adjLst>
              <dgm:adj idx="1" val="0.1"/>
            </dgm:adjLst>
          </dgm:shape>
          <dgm:presOf/>
          <dgm:constrLst/>
          <dgm:ruleLst/>
        </dgm:layoutNode>
        <dgm:layoutNode name="text">
          <dgm:varLst>
            <dgm:bulletEnabled val="1"/>
          </dgm:varLst>
          <dgm:alg type="tx">
            <dgm:param type="parTxLTRAlign" val="l"/>
            <dgm:param type="parTxRTLAlign" val="r"/>
          </dgm:alg>
          <dgm:shape xmlns:r="http://schemas.openxmlformats.org/officeDocument/2006/relationships" type="rect" r:blip="" hideGeom="1">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name="Name4" axis="followSib" ptType="sibTrans" cnt="1">
        <dgm:layoutNode name="spacer">
          <dgm:alg type="sp"/>
          <dgm:shape xmlns:r="http://schemas.openxmlformats.org/officeDocument/2006/relationships" r:blip="">
            <dgm:adjLst/>
          </dgm:shape>
          <dgm:presOf axis="sel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2">
  <dgm:title val=""/>
  <dgm:desc val=""/>
  <dgm:catLst>
    <dgm:cat type="simple" pri="10200"/>
  </dgm:catLst>
  <dgm:scene3d>
    <a:camera prst="orthographicFront"/>
    <a:lightRig rig="threePt" dir="t"/>
  </dgm:scene3d>
  <dgm:styleLbl name="node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ln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vennNode1">
    <dgm:scene3d>
      <a:camera prst="orthographicFront"/>
      <a:lightRig rig="threePt" dir="t"/>
    </dgm:scene3d>
    <dgm:sp3d/>
    <dgm:txPr/>
    <dgm:style>
      <a:lnRef idx="3">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1">
        <a:scrgbClr r="0" g="0" b="0"/>
      </a:effectRef>
      <a:fontRef idx="minor">
        <a:schemeClr val="lt1"/>
      </a:fontRef>
    </dgm:style>
  </dgm:styleLbl>
  <dgm:styleLbl name="node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node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f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1">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1">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2">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3">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2D4">
    <dgm:scene3d>
      <a:camera prst="orthographicFront"/>
      <a:lightRig rig="threePt" dir="t"/>
    </dgm:scene3d>
    <dgm:sp3d/>
    <dgm:txPr/>
    <dgm:style>
      <a:lnRef idx="3">
        <a:scrgbClr r="0" g="0" b="0"/>
      </a:lnRef>
      <a:fillRef idx="1">
        <a:scrgbClr r="0" g="0" b="0"/>
      </a:fillRef>
      <a:effectRef idx="1">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3">
        <a:scrgbClr r="0" g="0" b="0"/>
      </a:lnRef>
      <a:fillRef idx="1">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nb-NO"/>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1392044-F51F-4307-AB91-A99638CFD618}" type="datetimeFigureOut">
              <a:rPr lang="nb-NO" smtClean="0"/>
              <a:t>17.03.2025</a:t>
            </a:fld>
            <a:endParaRPr lang="nb-NO"/>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nb-NO"/>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nb-NO"/>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F353B82-7E22-4688-9403-D792C323603F}" type="slidenum">
              <a:rPr lang="nb-NO" smtClean="0"/>
              <a:t>‹#›</a:t>
            </a:fld>
            <a:endParaRPr lang="nb-NO"/>
          </a:p>
        </p:txBody>
      </p:sp>
    </p:spTree>
    <p:extLst>
      <p:ext uri="{BB962C8B-B14F-4D97-AF65-F5344CB8AC3E}">
        <p14:creationId xmlns:p14="http://schemas.microsoft.com/office/powerpoint/2010/main" val="132324219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ntnu.no/samfunnssikkerhet" TargetMode="External"/><Relationship Id="rId2" Type="http://schemas.openxmlformats.org/officeDocument/2006/relationships/slide" Target="../slides/slide15.xml"/><Relationship Id="rId1" Type="http://schemas.openxmlformats.org/officeDocument/2006/relationships/notesMaster" Target="../notesMasters/notesMaster1.xml"/><Relationship Id="rId5" Type="http://schemas.openxmlformats.org/officeDocument/2006/relationships/hyperlink" Target="https://www.linkedin.com/company/ntnu-civil-security" TargetMode="External"/><Relationship Id="rId4" Type="http://schemas.openxmlformats.org/officeDocument/2006/relationships/hyperlink" Target="https://teams.microsoft.com/l/team/19%3A45-OXLfYCNkrGiTKuPV5JMGIx3TGSM_Y-jJ6C0t_IIc1%40thread.tacv2/conversations?groupId=b9a8ed9f-0505-4565-bd3b-ba4b00deb2eb&amp;tenantId=09a10672-822f-4467-a5ba-5bb375967c05" TargetMode="Externa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9F353B82-7E22-4688-9403-D792C323603F}" type="slidenum">
              <a:rPr lang="nb-NO" smtClean="0"/>
              <a:t>1</a:t>
            </a:fld>
            <a:endParaRPr lang="nb-NO"/>
          </a:p>
        </p:txBody>
      </p:sp>
    </p:spTree>
    <p:extLst>
      <p:ext uri="{BB962C8B-B14F-4D97-AF65-F5344CB8AC3E}">
        <p14:creationId xmlns:p14="http://schemas.microsoft.com/office/powerpoint/2010/main" val="233931425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5"/>
          </p:nvPr>
        </p:nvSpPr>
        <p:spPr/>
        <p:txBody>
          <a:bodyPr/>
          <a:lstStyle/>
          <a:p>
            <a:pPr marL="0" marR="0" lvl="0" indent="0" algn="r" defTabSz="457200" rtl="0" eaLnBrk="1" fontAlgn="auto" latinLnBrk="0" hangingPunct="1">
              <a:lnSpc>
                <a:spcPct val="100000"/>
              </a:lnSpc>
              <a:spcBef>
                <a:spcPts val="0"/>
              </a:spcBef>
              <a:spcAft>
                <a:spcPts val="0"/>
              </a:spcAft>
              <a:buClrTx/>
              <a:buSzTx/>
              <a:buFontTx/>
              <a:buNone/>
              <a:tabLst/>
              <a:defRPr/>
            </a:pPr>
            <a:fld id="{DE202253-F952-4ABE-96CB-3710A1CDBF63}" type="slidenum">
              <a:rPr kumimoji="0" lang="nb-NO"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457200" rtl="0" eaLnBrk="1" fontAlgn="auto" latinLnBrk="0" hangingPunct="1">
                <a:lnSpc>
                  <a:spcPct val="100000"/>
                </a:lnSpc>
                <a:spcBef>
                  <a:spcPts val="0"/>
                </a:spcBef>
                <a:spcAft>
                  <a:spcPts val="0"/>
                </a:spcAft>
                <a:buClrTx/>
                <a:buSzTx/>
                <a:buFontTx/>
                <a:buNone/>
                <a:tabLst/>
                <a:defRPr/>
              </a:pPr>
              <a:t>2</a:t>
            </a:fld>
            <a:endParaRPr kumimoji="0" lang="nb-NO"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172637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5"/>
          </p:nvPr>
        </p:nvSpPr>
        <p:spPr/>
        <p:txBody>
          <a:bodyPr/>
          <a:lstStyle/>
          <a:p>
            <a:fld id="{DE202253-F952-4ABE-96CB-3710A1CDBF63}" type="slidenum">
              <a:rPr lang="nb-NO" smtClean="0"/>
              <a:t>3</a:t>
            </a:fld>
            <a:endParaRPr lang="nb-NO"/>
          </a:p>
        </p:txBody>
      </p:sp>
    </p:spTree>
    <p:extLst>
      <p:ext uri="{BB962C8B-B14F-4D97-AF65-F5344CB8AC3E}">
        <p14:creationId xmlns:p14="http://schemas.microsoft.com/office/powerpoint/2010/main" val="33640068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dirty="0"/>
          </a:p>
        </p:txBody>
      </p:sp>
      <p:sp>
        <p:nvSpPr>
          <p:cNvPr id="4" name="Plassholder for lysbildenummer 3"/>
          <p:cNvSpPr>
            <a:spLocks noGrp="1"/>
          </p:cNvSpPr>
          <p:nvPr>
            <p:ph type="sldNum" sz="quarter" idx="5"/>
          </p:nvPr>
        </p:nvSpPr>
        <p:spPr/>
        <p:txBody>
          <a:bodyPr/>
          <a:lstStyle/>
          <a:p>
            <a:fld id="{DE202253-F952-4ABE-96CB-3710A1CDBF63}" type="slidenum">
              <a:rPr lang="nb-NO" smtClean="0"/>
              <a:t>5</a:t>
            </a:fld>
            <a:endParaRPr lang="nb-NO"/>
          </a:p>
        </p:txBody>
      </p:sp>
    </p:spTree>
    <p:extLst>
      <p:ext uri="{BB962C8B-B14F-4D97-AF65-F5344CB8AC3E}">
        <p14:creationId xmlns:p14="http://schemas.microsoft.com/office/powerpoint/2010/main" val="55240546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r>
              <a:rPr lang="nb-NO" dirty="0"/>
              <a:t>Har pusha: Transport 2050, </a:t>
            </a:r>
            <a:r>
              <a:rPr lang="nb-NO" dirty="0" err="1"/>
              <a:t>NoCoU</a:t>
            </a:r>
            <a:r>
              <a:rPr lang="nb-NO" dirty="0"/>
              <a:t>, RE4S</a:t>
            </a:r>
          </a:p>
        </p:txBody>
      </p:sp>
      <p:sp>
        <p:nvSpPr>
          <p:cNvPr id="4" name="Plassholder for lysbildenummer 3"/>
          <p:cNvSpPr>
            <a:spLocks noGrp="1"/>
          </p:cNvSpPr>
          <p:nvPr>
            <p:ph type="sldNum" sz="quarter" idx="5"/>
          </p:nvPr>
        </p:nvSpPr>
        <p:spPr/>
        <p:txBody>
          <a:bodyPr/>
          <a:lstStyle/>
          <a:p>
            <a:fld id="{DE202253-F952-4ABE-96CB-3710A1CDBF63}" type="slidenum">
              <a:rPr lang="nb-NO" smtClean="0"/>
              <a:t>6</a:t>
            </a:fld>
            <a:endParaRPr lang="nb-NO"/>
          </a:p>
        </p:txBody>
      </p:sp>
    </p:spTree>
    <p:extLst>
      <p:ext uri="{BB962C8B-B14F-4D97-AF65-F5344CB8AC3E}">
        <p14:creationId xmlns:p14="http://schemas.microsoft.com/office/powerpoint/2010/main" val="1040532729"/>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pPr>
              <a:buFont typeface="Arial" panose="020B0604020202020204" pitchFamily="34" charset="0"/>
              <a:buNone/>
            </a:pPr>
            <a:r>
              <a:rPr lang="nb-NO" dirty="0"/>
              <a:t>Følg oss gjerne på </a:t>
            </a:r>
          </a:p>
          <a:p>
            <a:pPr>
              <a:buFont typeface="Arial" panose="020B0604020202020204" pitchFamily="34" charset="0"/>
              <a:buNone/>
            </a:pPr>
            <a:r>
              <a:rPr lang="nb-NO" dirty="0"/>
              <a:t>Nett: </a:t>
            </a:r>
            <a:r>
              <a:rPr lang="nb-NO" dirty="0">
                <a:hlinkClick r:id="rId3" tooltip="https://www.ntnu.no/samfunnssikkerhet"/>
              </a:rPr>
              <a:t>Samfunnssikkerhet - Satsingsområde - NTNU</a:t>
            </a:r>
            <a:endParaRPr lang="nb-NO" dirty="0"/>
          </a:p>
          <a:p>
            <a:pPr>
              <a:buFont typeface="Arial" panose="020B0604020202020204" pitchFamily="34" charset="0"/>
              <a:buNone/>
            </a:pPr>
            <a:r>
              <a:rPr lang="nb-NO" dirty="0"/>
              <a:t>Teams: </a:t>
            </a:r>
            <a:r>
              <a:rPr lang="nb-NO" dirty="0">
                <a:hlinkClick r:id="rId4" tooltip="https://teams.microsoft.com/l/team/19%3a45-oxlfycnkrgitkupv5jmgix3tgsm_y-jj6c0t_iic1%40thread.tacv2/conversations?groupid=b9a8ed9f-0505-4565-bd3b-ba4b00deb2eb&amp;tenantid=09a10672-822f-4467-a5ba-5bb375967c05"/>
              </a:rPr>
              <a:t>NTNU Samfunnssikkerhet | Generelt | Microsoft Teams</a:t>
            </a:r>
            <a:endParaRPr lang="nb-NO" dirty="0"/>
          </a:p>
          <a:p>
            <a:pPr>
              <a:buFont typeface="Arial" panose="020B0604020202020204" pitchFamily="34" charset="0"/>
              <a:buNone/>
            </a:pPr>
            <a:r>
              <a:rPr lang="nb-NO" dirty="0"/>
              <a:t>LinkedIn: </a:t>
            </a:r>
            <a:r>
              <a:rPr lang="nb-NO" dirty="0">
                <a:hlinkClick r:id="rId5" tooltip="https://www.linkedin.com/company/ntnu-civil-security"/>
              </a:rPr>
              <a:t>https://www.linkedin.com/company/ntnu-civil-security</a:t>
            </a:r>
            <a:endParaRPr lang="nb-NO" dirty="0"/>
          </a:p>
          <a:p>
            <a:endParaRPr lang="nb-NO" dirty="0"/>
          </a:p>
        </p:txBody>
      </p:sp>
      <p:sp>
        <p:nvSpPr>
          <p:cNvPr id="4" name="Plassholder for lysbildenummer 3"/>
          <p:cNvSpPr>
            <a:spLocks noGrp="1"/>
          </p:cNvSpPr>
          <p:nvPr>
            <p:ph type="sldNum" sz="quarter" idx="5"/>
          </p:nvPr>
        </p:nvSpPr>
        <p:spPr/>
        <p:txBody>
          <a:bodyPr/>
          <a:lstStyle/>
          <a:p>
            <a:fld id="{9F353B82-7E22-4688-9403-D792C323603F}" type="slidenum">
              <a:rPr lang="nb-NO" smtClean="0"/>
              <a:t>15</a:t>
            </a:fld>
            <a:endParaRPr lang="nb-NO"/>
          </a:p>
        </p:txBody>
      </p:sp>
    </p:spTree>
    <p:extLst>
      <p:ext uri="{BB962C8B-B14F-4D97-AF65-F5344CB8AC3E}">
        <p14:creationId xmlns:p14="http://schemas.microsoft.com/office/powerpoint/2010/main" val="4205614732"/>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Master" Target="../slideMasters/slideMaster1.xml"/><Relationship Id="rId5" Type="http://schemas.openxmlformats.org/officeDocument/2006/relationships/image" Target="../media/image6.png"/><Relationship Id="rId4" Type="http://schemas.openxmlformats.org/officeDocument/2006/relationships/image" Target="../media/image5.png"/></Relationships>
</file>

<file path=ppt/slideLayouts/_rels/slideLayout2.xml.rels><?xml version="1.0" encoding="UTF-8" standalone="yes"?>
<Relationships xmlns="http://schemas.openxmlformats.org/package/2006/relationships"><Relationship Id="rId8" Type="http://schemas.openxmlformats.org/officeDocument/2006/relationships/image" Target="../media/image6.png"/><Relationship Id="rId3" Type="http://schemas.openxmlformats.org/officeDocument/2006/relationships/image" Target="../media/image7.png"/><Relationship Id="rId7" Type="http://schemas.openxmlformats.org/officeDocument/2006/relationships/image" Target="../media/image11.png"/><Relationship Id="rId2" Type="http://schemas.openxmlformats.org/officeDocument/2006/relationships/image" Target="../media/image3.jpeg"/><Relationship Id="rId1" Type="http://schemas.openxmlformats.org/officeDocument/2006/relationships/slideMaster" Target="../slideMasters/slideMaster1.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 Id="rId9"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3.jpeg"/><Relationship Id="rId1" Type="http://schemas.openxmlformats.org/officeDocument/2006/relationships/slideMaster" Target="../slideMasters/slideMaster2.xml"/><Relationship Id="rId4" Type="http://schemas.openxmlformats.org/officeDocument/2006/relationships/image" Target="../media/image14.png"/></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3.jpeg"/><Relationship Id="rId1" Type="http://schemas.openxmlformats.org/officeDocument/2006/relationships/slideMaster" Target="../slideMasters/slideMaster2.xml"/><Relationship Id="rId5" Type="http://schemas.openxmlformats.org/officeDocument/2006/relationships/image" Target="../media/image14.png"/><Relationship Id="rId4" Type="http://schemas.openxmlformats.org/officeDocument/2006/relationships/image" Target="../media/image15.png"/></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Master" Target="../slideMasters/slideMaster2.xml"/><Relationship Id="rId5" Type="http://schemas.openxmlformats.org/officeDocument/2006/relationships/image" Target="../media/image17.png"/><Relationship Id="rId4" Type="http://schemas.openxmlformats.org/officeDocument/2006/relationships/image" Target="../media/image16.png"/></Relationships>
</file>

<file path=ppt/slideLayouts/_rels/slideLayout14.xml.rels><?xml version="1.0" encoding="UTF-8" standalone="yes"?>
<Relationships xmlns="http://schemas.openxmlformats.org/package/2006/relationships"><Relationship Id="rId8" Type="http://schemas.openxmlformats.org/officeDocument/2006/relationships/image" Target="../media/image10.png"/><Relationship Id="rId3" Type="http://schemas.openxmlformats.org/officeDocument/2006/relationships/image" Target="../media/image16.png"/><Relationship Id="rId7" Type="http://schemas.openxmlformats.org/officeDocument/2006/relationships/image" Target="../media/image9.png"/><Relationship Id="rId2" Type="http://schemas.openxmlformats.org/officeDocument/2006/relationships/image" Target="../media/image3.jpeg"/><Relationship Id="rId1" Type="http://schemas.openxmlformats.org/officeDocument/2006/relationships/slideMaster" Target="../slideMasters/slideMaster2.xml"/><Relationship Id="rId6" Type="http://schemas.openxmlformats.org/officeDocument/2006/relationships/image" Target="../media/image8.png"/><Relationship Id="rId5" Type="http://schemas.openxmlformats.org/officeDocument/2006/relationships/image" Target="../media/image7.png"/><Relationship Id="rId4" Type="http://schemas.openxmlformats.org/officeDocument/2006/relationships/image" Target="../media/image17.png"/><Relationship Id="rId9" Type="http://schemas.openxmlformats.org/officeDocument/2006/relationships/image" Target="../media/image11.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2_Tittellysbilde">
    <p:spTree>
      <p:nvGrpSpPr>
        <p:cNvPr id="1" name=""/>
        <p:cNvGrpSpPr/>
        <p:nvPr/>
      </p:nvGrpSpPr>
      <p:grpSpPr>
        <a:xfrm>
          <a:off x="0" y="0"/>
          <a:ext cx="0" cy="0"/>
          <a:chOff x="0" y="0"/>
          <a:chExt cx="0" cy="0"/>
        </a:xfrm>
      </p:grpSpPr>
      <p:pic>
        <p:nvPicPr>
          <p:cNvPr id="2" name="Bilde 1" descr="Et bilde som inneholder blå, skjermbilde, Elektrisk blå&#10;&#10;Automatisk generert beskrivelse">
            <a:extLst>
              <a:ext uri="{FF2B5EF4-FFF2-40B4-BE49-F238E27FC236}">
                <a16:creationId xmlns:a16="http://schemas.microsoft.com/office/drawing/2014/main" id="{23BD7C34-A9C9-4FC6-B2DD-53E037886E77}"/>
              </a:ext>
            </a:extLst>
          </p:cNvPr>
          <p:cNvPicPr>
            <a:picLocks noChangeAspect="1"/>
          </p:cNvPicPr>
          <p:nvPr userDrawn="1"/>
        </p:nvPicPr>
        <p:blipFill>
          <a:blip r:embed="rId2"/>
          <a:stretch>
            <a:fillRect/>
          </a:stretch>
        </p:blipFill>
        <p:spPr>
          <a:xfrm>
            <a:off x="0" y="0"/>
            <a:ext cx="9144000" cy="5143500"/>
          </a:xfrm>
          <a:prstGeom prst="rect">
            <a:avLst/>
          </a:prstGeom>
        </p:spPr>
      </p:pic>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7" y="1058829"/>
            <a:ext cx="4403464" cy="1114425"/>
          </a:xfrm>
        </p:spPr>
        <p:txBody>
          <a:bodyPr anchor="b">
            <a:normAutofit/>
          </a:bodyPr>
          <a:lstStyle>
            <a:lvl1pPr marL="0" indent="0">
              <a:buFontTx/>
              <a:buNone/>
              <a:defRPr sz="3200" b="1" i="0">
                <a:solidFill>
                  <a:schemeClr val="bg1"/>
                </a:solidFill>
                <a:latin typeface="Arial" panose="020B0604020202020204" pitchFamily="34" charset="0"/>
                <a:cs typeface="Arial" panose="020B0604020202020204" pitchFamily="34" charset="0"/>
              </a:defRPr>
            </a:lvl1pPr>
          </a:lstStyle>
          <a:p>
            <a:pPr lvl="0"/>
            <a:r>
              <a:rPr lang="nb-NO" err="1"/>
              <a:t>Title</a:t>
            </a:r>
            <a:endParaRPr lang="nb-NO"/>
          </a:p>
        </p:txBody>
      </p:sp>
      <p:sp>
        <p:nvSpPr>
          <p:cNvPr id="17" name="Plassholder for tekst 16">
            <a:extLst>
              <a:ext uri="{FF2B5EF4-FFF2-40B4-BE49-F238E27FC236}">
                <a16:creationId xmlns:a16="http://schemas.microsoft.com/office/drawing/2014/main" id="{7F5706F4-65C2-62C0-8BC5-FDBFCF744977}"/>
              </a:ext>
            </a:extLst>
          </p:cNvPr>
          <p:cNvSpPr>
            <a:spLocks noGrp="1"/>
          </p:cNvSpPr>
          <p:nvPr>
            <p:ph type="body" sz="quarter" idx="12" hasCustomPrompt="1"/>
          </p:nvPr>
        </p:nvSpPr>
        <p:spPr>
          <a:xfrm>
            <a:off x="524137" y="2212521"/>
            <a:ext cx="4403464" cy="718457"/>
          </a:xfrm>
        </p:spPr>
        <p:txBody>
          <a:bodyPr>
            <a:normAutofit/>
          </a:bodyPr>
          <a:lstStyle>
            <a:lvl1pPr marL="0" indent="0">
              <a:buFontTx/>
              <a:buNone/>
              <a:defRPr sz="1600">
                <a:solidFill>
                  <a:schemeClr val="bg1">
                    <a:lumMod val="8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nb-NO" err="1"/>
              <a:t>Name</a:t>
            </a:r>
            <a:r>
              <a:rPr lang="nb-NO"/>
              <a:t>/date/</a:t>
            </a:r>
            <a:r>
              <a:rPr lang="nb-NO" err="1"/>
              <a:t>place</a:t>
            </a:r>
            <a:endParaRPr lang="nb-NO"/>
          </a:p>
        </p:txBody>
      </p:sp>
      <p:pic>
        <p:nvPicPr>
          <p:cNvPr id="4" name="Bilde 3" descr="Et bilde som inneholder sirkel, clip art, Grafikk, sketch&#10;&#10;Automatisk generert beskrivelse">
            <a:extLst>
              <a:ext uri="{FF2B5EF4-FFF2-40B4-BE49-F238E27FC236}">
                <a16:creationId xmlns:a16="http://schemas.microsoft.com/office/drawing/2014/main" id="{EE915937-3F4F-CCB8-5085-D06A841898FA}"/>
              </a:ext>
            </a:extLst>
          </p:cNvPr>
          <p:cNvPicPr>
            <a:picLocks noChangeAspect="1"/>
          </p:cNvPicPr>
          <p:nvPr userDrawn="1"/>
        </p:nvPicPr>
        <p:blipFill>
          <a:blip r:embed="rId3"/>
          <a:stretch>
            <a:fillRect/>
          </a:stretch>
        </p:blipFill>
        <p:spPr>
          <a:xfrm>
            <a:off x="5238782" y="1102019"/>
            <a:ext cx="3213455" cy="3220441"/>
          </a:xfrm>
          <a:prstGeom prst="rect">
            <a:avLst/>
          </a:prstGeom>
        </p:spPr>
      </p:pic>
      <p:pic>
        <p:nvPicPr>
          <p:cNvPr id="8" name="Bilde 7">
            <a:extLst>
              <a:ext uri="{FF2B5EF4-FFF2-40B4-BE49-F238E27FC236}">
                <a16:creationId xmlns:a16="http://schemas.microsoft.com/office/drawing/2014/main" id="{0D0197C2-AA74-A0CC-D1AB-8F6E6043EF1A}"/>
              </a:ext>
            </a:extLst>
          </p:cNvPr>
          <p:cNvPicPr>
            <a:picLocks noChangeAspect="1"/>
          </p:cNvPicPr>
          <p:nvPr userDrawn="1"/>
        </p:nvPicPr>
        <p:blipFill>
          <a:blip r:embed="rId4"/>
          <a:stretch>
            <a:fillRect/>
          </a:stretch>
        </p:blipFill>
        <p:spPr>
          <a:xfrm>
            <a:off x="517999" y="338229"/>
            <a:ext cx="8060305" cy="285469"/>
          </a:xfrm>
          <a:prstGeom prst="rect">
            <a:avLst/>
          </a:prstGeom>
        </p:spPr>
      </p:pic>
      <p:pic>
        <p:nvPicPr>
          <p:cNvPr id="11" name="Bilde 10">
            <a:extLst>
              <a:ext uri="{FF2B5EF4-FFF2-40B4-BE49-F238E27FC236}">
                <a16:creationId xmlns:a16="http://schemas.microsoft.com/office/drawing/2014/main" id="{266C68DA-D767-CB03-5108-D1848D9D5446}"/>
              </a:ext>
            </a:extLst>
          </p:cNvPr>
          <p:cNvPicPr>
            <a:picLocks noChangeAspect="1"/>
          </p:cNvPicPr>
          <p:nvPr userDrawn="1"/>
        </p:nvPicPr>
        <p:blipFill>
          <a:blip r:embed="rId5"/>
          <a:stretch>
            <a:fillRect/>
          </a:stretch>
        </p:blipFill>
        <p:spPr>
          <a:xfrm>
            <a:off x="624621" y="4008634"/>
            <a:ext cx="4739041" cy="366830"/>
          </a:xfrm>
          <a:prstGeom prst="rect">
            <a:avLst/>
          </a:prstGeom>
        </p:spPr>
      </p:pic>
    </p:spTree>
    <p:extLst>
      <p:ext uri="{BB962C8B-B14F-4D97-AF65-F5344CB8AC3E}">
        <p14:creationId xmlns:p14="http://schemas.microsoft.com/office/powerpoint/2010/main" val="379471420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blank" preserve="1">
  <p:cSld name="2_Tom">
    <p:spTree>
      <p:nvGrpSpPr>
        <p:cNvPr id="1" name=""/>
        <p:cNvGrpSpPr/>
        <p:nvPr/>
      </p:nvGrpSpPr>
      <p:grpSpPr>
        <a:xfrm>
          <a:off x="0" y="0"/>
          <a:ext cx="0" cy="0"/>
          <a:chOff x="0" y="0"/>
          <a:chExt cx="0" cy="0"/>
        </a:xfrm>
      </p:grpSpPr>
      <p:pic>
        <p:nvPicPr>
          <p:cNvPr id="2" name="Bilde 1" descr="Et bilde som inneholder blå, skjermbilde, Elektrisk blå&#10;&#10;Automatisk generert beskrivelse">
            <a:extLst>
              <a:ext uri="{FF2B5EF4-FFF2-40B4-BE49-F238E27FC236}">
                <a16:creationId xmlns:a16="http://schemas.microsoft.com/office/drawing/2014/main" id="{4C0725FD-24A8-AE52-F159-A3C487652140}"/>
              </a:ext>
            </a:extLst>
          </p:cNvPr>
          <p:cNvPicPr>
            <a:picLocks noChangeAspect="1"/>
          </p:cNvPicPr>
          <p:nvPr userDrawn="1"/>
        </p:nvPicPr>
        <p:blipFill>
          <a:blip r:embed="rId2"/>
          <a:stretch>
            <a:fillRect/>
          </a:stretch>
        </p:blipFill>
        <p:spPr>
          <a:xfrm>
            <a:off x="0" y="0"/>
            <a:ext cx="9144000" cy="5143500"/>
          </a:xfrm>
          <a:prstGeom prst="rect">
            <a:avLst/>
          </a:prstGeom>
        </p:spPr>
      </p:pic>
      <p:grpSp>
        <p:nvGrpSpPr>
          <p:cNvPr id="5" name="Gruppe 4">
            <a:extLst>
              <a:ext uri="{FF2B5EF4-FFF2-40B4-BE49-F238E27FC236}">
                <a16:creationId xmlns:a16="http://schemas.microsoft.com/office/drawing/2014/main" id="{2FB49F2E-0AB4-721F-0047-AE7394FEDC09}"/>
              </a:ext>
            </a:extLst>
          </p:cNvPr>
          <p:cNvGrpSpPr/>
          <p:nvPr userDrawn="1"/>
        </p:nvGrpSpPr>
        <p:grpSpPr>
          <a:xfrm>
            <a:off x="1257443" y="2483254"/>
            <a:ext cx="6629114" cy="979317"/>
            <a:chOff x="514956" y="2065043"/>
            <a:chExt cx="7997034" cy="1181399"/>
          </a:xfrm>
        </p:grpSpPr>
        <p:pic>
          <p:nvPicPr>
            <p:cNvPr id="6" name="Bilde 5" descr="Et bilde som inneholder sirkel, Grafikk, clip art, design&#10;&#10;Automatisk generert beskrivelse">
              <a:extLst>
                <a:ext uri="{FF2B5EF4-FFF2-40B4-BE49-F238E27FC236}">
                  <a16:creationId xmlns:a16="http://schemas.microsoft.com/office/drawing/2014/main" id="{6BA76D26-7845-6C71-88A2-718067F90E5A}"/>
                </a:ext>
              </a:extLst>
            </p:cNvPr>
            <p:cNvPicPr>
              <a:picLocks noChangeAspect="1"/>
            </p:cNvPicPr>
            <p:nvPr/>
          </p:nvPicPr>
          <p:blipFill>
            <a:blip r:embed="rId3"/>
            <a:stretch>
              <a:fillRect/>
            </a:stretch>
          </p:blipFill>
          <p:spPr>
            <a:xfrm>
              <a:off x="7330591" y="2065043"/>
              <a:ext cx="1181399" cy="1181399"/>
            </a:xfrm>
            <a:prstGeom prst="rect">
              <a:avLst/>
            </a:prstGeom>
          </p:spPr>
        </p:pic>
        <p:pic>
          <p:nvPicPr>
            <p:cNvPr id="7" name="Bilde 6" descr="Et bilde som inneholder sirkel, clip art, Grafikk, kreativitet&#10;&#10;Automatisk generert beskrivelse">
              <a:extLst>
                <a:ext uri="{FF2B5EF4-FFF2-40B4-BE49-F238E27FC236}">
                  <a16:creationId xmlns:a16="http://schemas.microsoft.com/office/drawing/2014/main" id="{508AD15D-47F0-28C1-BD8D-9E43F2620E03}"/>
                </a:ext>
              </a:extLst>
            </p:cNvPr>
            <p:cNvPicPr>
              <a:picLocks noChangeAspect="1"/>
            </p:cNvPicPr>
            <p:nvPr/>
          </p:nvPicPr>
          <p:blipFill>
            <a:blip r:embed="rId4"/>
            <a:stretch>
              <a:fillRect/>
            </a:stretch>
          </p:blipFill>
          <p:spPr>
            <a:xfrm>
              <a:off x="3922677" y="2065043"/>
              <a:ext cx="1181399" cy="1181399"/>
            </a:xfrm>
            <a:prstGeom prst="rect">
              <a:avLst/>
            </a:prstGeom>
          </p:spPr>
        </p:pic>
        <p:pic>
          <p:nvPicPr>
            <p:cNvPr id="8" name="Bilde 7" descr="Et bilde som inneholder sirkel, Grafikk, clip art, design&#10;&#10;Automatisk generert beskrivelse">
              <a:extLst>
                <a:ext uri="{FF2B5EF4-FFF2-40B4-BE49-F238E27FC236}">
                  <a16:creationId xmlns:a16="http://schemas.microsoft.com/office/drawing/2014/main" id="{081F7D16-560D-D77F-A48E-8A32651240AF}"/>
                </a:ext>
              </a:extLst>
            </p:cNvPr>
            <p:cNvPicPr>
              <a:picLocks noChangeAspect="1"/>
            </p:cNvPicPr>
            <p:nvPr/>
          </p:nvPicPr>
          <p:blipFill>
            <a:blip r:embed="rId5"/>
            <a:stretch>
              <a:fillRect/>
            </a:stretch>
          </p:blipFill>
          <p:spPr>
            <a:xfrm>
              <a:off x="2217438" y="2065043"/>
              <a:ext cx="1181399" cy="1181399"/>
            </a:xfrm>
            <a:prstGeom prst="rect">
              <a:avLst/>
            </a:prstGeom>
          </p:spPr>
        </p:pic>
        <p:pic>
          <p:nvPicPr>
            <p:cNvPr id="9" name="Bilde 8" descr="Et bilde som inneholder sirkel, clip art, Grafikk, design&#10;&#10;Automatisk generert beskrivelse">
              <a:extLst>
                <a:ext uri="{FF2B5EF4-FFF2-40B4-BE49-F238E27FC236}">
                  <a16:creationId xmlns:a16="http://schemas.microsoft.com/office/drawing/2014/main" id="{90A0B8CA-ACEC-EBB5-A95D-24EDE69341EE}"/>
                </a:ext>
              </a:extLst>
            </p:cNvPr>
            <p:cNvPicPr>
              <a:picLocks noChangeAspect="1"/>
            </p:cNvPicPr>
            <p:nvPr/>
          </p:nvPicPr>
          <p:blipFill>
            <a:blip r:embed="rId6"/>
            <a:stretch>
              <a:fillRect/>
            </a:stretch>
          </p:blipFill>
          <p:spPr>
            <a:xfrm>
              <a:off x="514956" y="2065043"/>
              <a:ext cx="1178642" cy="1181399"/>
            </a:xfrm>
            <a:prstGeom prst="rect">
              <a:avLst/>
            </a:prstGeom>
          </p:spPr>
        </p:pic>
        <p:pic>
          <p:nvPicPr>
            <p:cNvPr id="10" name="Bilde 9" descr="Et bilde som inneholder clip art, sirkel, Grafikk&#10;&#10;Automatisk generert beskrivelse">
              <a:extLst>
                <a:ext uri="{FF2B5EF4-FFF2-40B4-BE49-F238E27FC236}">
                  <a16:creationId xmlns:a16="http://schemas.microsoft.com/office/drawing/2014/main" id="{86005658-504E-F821-550A-3727AB25C828}"/>
                </a:ext>
              </a:extLst>
            </p:cNvPr>
            <p:cNvPicPr>
              <a:picLocks noChangeAspect="1"/>
            </p:cNvPicPr>
            <p:nvPr/>
          </p:nvPicPr>
          <p:blipFill>
            <a:blip r:embed="rId7"/>
            <a:stretch>
              <a:fillRect/>
            </a:stretch>
          </p:blipFill>
          <p:spPr>
            <a:xfrm>
              <a:off x="5627916" y="2065043"/>
              <a:ext cx="1178836" cy="1181399"/>
            </a:xfrm>
            <a:prstGeom prst="rect">
              <a:avLst/>
            </a:prstGeom>
          </p:spPr>
        </p:pic>
      </p:grpSp>
      <p:pic>
        <p:nvPicPr>
          <p:cNvPr id="13" name="Bilde 12">
            <a:extLst>
              <a:ext uri="{FF2B5EF4-FFF2-40B4-BE49-F238E27FC236}">
                <a16:creationId xmlns:a16="http://schemas.microsoft.com/office/drawing/2014/main" id="{1D2D4E18-D4AB-8157-9D09-CC325F31CD34}"/>
              </a:ext>
            </a:extLst>
          </p:cNvPr>
          <p:cNvPicPr>
            <a:picLocks noChangeAspect="1"/>
          </p:cNvPicPr>
          <p:nvPr userDrawn="1"/>
        </p:nvPicPr>
        <p:blipFill>
          <a:blip r:embed="rId8"/>
          <a:stretch>
            <a:fillRect/>
          </a:stretch>
        </p:blipFill>
        <p:spPr>
          <a:xfrm>
            <a:off x="1863914" y="1055326"/>
            <a:ext cx="5416172" cy="419243"/>
          </a:xfrm>
          <a:prstGeom prst="rect">
            <a:avLst/>
          </a:prstGeom>
        </p:spPr>
      </p:pic>
      <p:pic>
        <p:nvPicPr>
          <p:cNvPr id="15" name="Bilde 14">
            <a:extLst>
              <a:ext uri="{FF2B5EF4-FFF2-40B4-BE49-F238E27FC236}">
                <a16:creationId xmlns:a16="http://schemas.microsoft.com/office/drawing/2014/main" id="{8BCE06A4-9A42-0133-90FC-220C71AB4428}"/>
              </a:ext>
            </a:extLst>
          </p:cNvPr>
          <p:cNvPicPr>
            <a:picLocks noChangeAspect="1"/>
          </p:cNvPicPr>
          <p:nvPr userDrawn="1"/>
        </p:nvPicPr>
        <p:blipFill>
          <a:blip r:embed="rId9"/>
          <a:stretch>
            <a:fillRect/>
          </a:stretch>
        </p:blipFill>
        <p:spPr>
          <a:xfrm>
            <a:off x="558459" y="3683872"/>
            <a:ext cx="8019845" cy="284036"/>
          </a:xfrm>
          <a:prstGeom prst="rect">
            <a:avLst/>
          </a:prstGeom>
        </p:spPr>
      </p:pic>
    </p:spTree>
    <p:extLst>
      <p:ext uri="{BB962C8B-B14F-4D97-AF65-F5344CB8AC3E}">
        <p14:creationId xmlns:p14="http://schemas.microsoft.com/office/powerpoint/2010/main" val="358688212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tel og innhold">
    <p:spTree>
      <p:nvGrpSpPr>
        <p:cNvPr id="1" name=""/>
        <p:cNvGrpSpPr/>
        <p:nvPr/>
      </p:nvGrpSpPr>
      <p:grpSpPr>
        <a:xfrm>
          <a:off x="0" y="0"/>
          <a:ext cx="0" cy="0"/>
          <a:chOff x="0" y="0"/>
          <a:chExt cx="0" cy="0"/>
        </a:xfrm>
      </p:grpSpPr>
      <p:sp>
        <p:nvSpPr>
          <p:cNvPr id="5" name="Tittel 1">
            <a:extLst>
              <a:ext uri="{FF2B5EF4-FFF2-40B4-BE49-F238E27FC236}">
                <a16:creationId xmlns:a16="http://schemas.microsoft.com/office/drawing/2014/main" id="{313B4243-673D-8446-80E9-474870DDACFF}"/>
              </a:ext>
            </a:extLst>
          </p:cNvPr>
          <p:cNvSpPr>
            <a:spLocks noGrp="1"/>
          </p:cNvSpPr>
          <p:nvPr>
            <p:ph type="title"/>
          </p:nvPr>
        </p:nvSpPr>
        <p:spPr>
          <a:xfrm>
            <a:off x="301385" y="298339"/>
            <a:ext cx="8418747" cy="648512"/>
          </a:xfrm>
          <a:prstGeom prst="rect">
            <a:avLst/>
          </a:prstGeom>
        </p:spPr>
        <p:txBody>
          <a:bodyPr wrap="square" lIns="90000" tIns="46800" rIns="90000" bIns="46800" anchor="t" anchorCtr="0">
            <a:spAutoFit/>
          </a:bodyPr>
          <a:lstStyle/>
          <a:p>
            <a:r>
              <a:rPr lang="en-US"/>
              <a:t>Click to edit Master title style</a:t>
            </a:r>
            <a:endParaRPr lang="nb-NO"/>
          </a:p>
        </p:txBody>
      </p:sp>
      <p:sp>
        <p:nvSpPr>
          <p:cNvPr id="6" name="Plassholder for innhold 2">
            <a:extLst>
              <a:ext uri="{FF2B5EF4-FFF2-40B4-BE49-F238E27FC236}">
                <a16:creationId xmlns:a16="http://schemas.microsoft.com/office/drawing/2014/main" id="{5CE35FA2-62CD-F64A-A367-5A26CCC55F4D}"/>
              </a:ext>
            </a:extLst>
          </p:cNvPr>
          <p:cNvSpPr>
            <a:spLocks noGrp="1"/>
          </p:cNvSpPr>
          <p:nvPr>
            <p:ph idx="1"/>
          </p:nvPr>
        </p:nvSpPr>
        <p:spPr>
          <a:xfrm>
            <a:off x="301385" y="1010266"/>
            <a:ext cx="8418747" cy="3471793"/>
          </a:xfrm>
          <a:prstGeom prst="rect">
            <a:avLst/>
          </a:prstGeom>
        </p:spPr>
        <p:txBody>
          <a:bodyPr lIns="90000" tIns="46800" rIns="90000" bIns="46800">
            <a:no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Tree>
    <p:extLst>
      <p:ext uri="{BB962C8B-B14F-4D97-AF65-F5344CB8AC3E}">
        <p14:creationId xmlns:p14="http://schemas.microsoft.com/office/powerpoint/2010/main" val="206001982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3_Tittellysbilde">
    <p:spTree>
      <p:nvGrpSpPr>
        <p:cNvPr id="1" name=""/>
        <p:cNvGrpSpPr/>
        <p:nvPr/>
      </p:nvGrpSpPr>
      <p:grpSpPr>
        <a:xfrm>
          <a:off x="0" y="0"/>
          <a:ext cx="0" cy="0"/>
          <a:chOff x="0" y="0"/>
          <a:chExt cx="0" cy="0"/>
        </a:xfrm>
      </p:grpSpPr>
      <p:sp>
        <p:nvSpPr>
          <p:cNvPr id="6" name="Plassholder for bilde 5">
            <a:extLst>
              <a:ext uri="{FF2B5EF4-FFF2-40B4-BE49-F238E27FC236}">
                <a16:creationId xmlns:a16="http://schemas.microsoft.com/office/drawing/2014/main" id="{BDF1E6D6-D21F-4B00-D473-EC6B08E74779}"/>
              </a:ext>
            </a:extLst>
          </p:cNvPr>
          <p:cNvSpPr>
            <a:spLocks noGrp="1"/>
          </p:cNvSpPr>
          <p:nvPr>
            <p:ph type="pic" sz="quarter" idx="13"/>
          </p:nvPr>
        </p:nvSpPr>
        <p:spPr>
          <a:xfrm>
            <a:off x="1" y="0"/>
            <a:ext cx="9144000" cy="4430751"/>
          </a:xfrm>
          <a:solidFill>
            <a:schemeClr val="bg1">
              <a:lumMod val="85000"/>
            </a:schemeClr>
          </a:solidFill>
        </p:spPr>
        <p:txBody>
          <a:bodyPr/>
          <a:lstStyle>
            <a:lvl1pPr marL="0" indent="0" algn="ctr">
              <a:buFontTx/>
              <a:buNone/>
              <a:defRPr sz="1800"/>
            </a:lvl1pPr>
          </a:lstStyle>
          <a:p>
            <a:r>
              <a:rPr lang="en-US"/>
              <a:t>Click icon to add picture</a:t>
            </a:r>
            <a:endParaRPr lang="nb-NO"/>
          </a:p>
        </p:txBody>
      </p:sp>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6" y="3680040"/>
            <a:ext cx="8092039" cy="609600"/>
          </a:xfrm>
        </p:spPr>
        <p:txBody>
          <a:bodyPr anchor="t">
            <a:normAutofit/>
          </a:bodyPr>
          <a:lstStyle>
            <a:lvl1pPr marL="0" indent="0" algn="ctr">
              <a:buFontTx/>
              <a:buNone/>
              <a:defRPr sz="3200" b="1" i="0">
                <a:solidFill>
                  <a:schemeClr val="bg1"/>
                </a:solidFill>
                <a:latin typeface="Arial" panose="020B0604020202020204" pitchFamily="34" charset="0"/>
                <a:cs typeface="Arial" panose="020B0604020202020204" pitchFamily="34" charset="0"/>
              </a:defRPr>
            </a:lvl1pPr>
          </a:lstStyle>
          <a:p>
            <a:pPr lvl="0"/>
            <a:r>
              <a:rPr lang="nb-NO" err="1"/>
              <a:t>Title</a:t>
            </a:r>
            <a:endParaRPr lang="nb-NO"/>
          </a:p>
        </p:txBody>
      </p:sp>
    </p:spTree>
    <p:extLst>
      <p:ext uri="{BB962C8B-B14F-4D97-AF65-F5344CB8AC3E}">
        <p14:creationId xmlns:p14="http://schemas.microsoft.com/office/powerpoint/2010/main" val="8047242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o innholdsdeler">
    <p:spTree>
      <p:nvGrpSpPr>
        <p:cNvPr id="1" name=""/>
        <p:cNvGrpSpPr/>
        <p:nvPr/>
      </p:nvGrpSpPr>
      <p:grpSpPr>
        <a:xfrm>
          <a:off x="0" y="0"/>
          <a:ext cx="0" cy="0"/>
          <a:chOff x="0" y="0"/>
          <a:chExt cx="0" cy="0"/>
        </a:xfrm>
      </p:grpSpPr>
      <p:sp>
        <p:nvSpPr>
          <p:cNvPr id="2" name="Tittel 1"/>
          <p:cNvSpPr>
            <a:spLocks noGrp="1"/>
          </p:cNvSpPr>
          <p:nvPr>
            <p:ph type="title"/>
          </p:nvPr>
        </p:nvSpPr>
        <p:spPr>
          <a:xfrm>
            <a:off x="457200" y="205979"/>
            <a:ext cx="8229600" cy="857250"/>
          </a:xfrm>
          <a:prstGeom prst="rect">
            <a:avLst/>
          </a:prstGeom>
        </p:spPr>
        <p:txBody>
          <a:bodyPr/>
          <a:lstStyle/>
          <a:p>
            <a:r>
              <a:rPr lang="en-US"/>
              <a:t>Click to edit Master title style</a:t>
            </a:r>
            <a:endParaRPr lang="nb-NO"/>
          </a:p>
        </p:txBody>
      </p:sp>
      <p:sp>
        <p:nvSpPr>
          <p:cNvPr id="3" name="Plassholder for innhold 2"/>
          <p:cNvSpPr>
            <a:spLocks noGrp="1"/>
          </p:cNvSpPr>
          <p:nvPr>
            <p:ph sz="half" idx="1"/>
          </p:nvPr>
        </p:nvSpPr>
        <p:spPr>
          <a:xfrm>
            <a:off x="457200" y="1200151"/>
            <a:ext cx="4038600" cy="339447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4" name="Plassholder for innhold 3"/>
          <p:cNvSpPr>
            <a:spLocks noGrp="1"/>
          </p:cNvSpPr>
          <p:nvPr>
            <p:ph sz="half" idx="2"/>
          </p:nvPr>
        </p:nvSpPr>
        <p:spPr>
          <a:xfrm>
            <a:off x="4648200" y="1200151"/>
            <a:ext cx="4038600" cy="339447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Tree>
    <p:extLst>
      <p:ext uri="{BB962C8B-B14F-4D97-AF65-F5344CB8AC3E}">
        <p14:creationId xmlns:p14="http://schemas.microsoft.com/office/powerpoint/2010/main" val="137291424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Sammenligning">
    <p:spTree>
      <p:nvGrpSpPr>
        <p:cNvPr id="1" name=""/>
        <p:cNvGrpSpPr/>
        <p:nvPr/>
      </p:nvGrpSpPr>
      <p:grpSpPr>
        <a:xfrm>
          <a:off x="0" y="0"/>
          <a:ext cx="0" cy="0"/>
          <a:chOff x="0" y="0"/>
          <a:chExt cx="0" cy="0"/>
        </a:xfrm>
      </p:grpSpPr>
      <p:sp>
        <p:nvSpPr>
          <p:cNvPr id="7" name="Tittel 1">
            <a:extLst>
              <a:ext uri="{FF2B5EF4-FFF2-40B4-BE49-F238E27FC236}">
                <a16:creationId xmlns:a16="http://schemas.microsoft.com/office/drawing/2014/main" id="{959970DA-EE83-6D4C-A7D9-24270734442D}"/>
              </a:ext>
            </a:extLst>
          </p:cNvPr>
          <p:cNvSpPr>
            <a:spLocks noGrp="1"/>
          </p:cNvSpPr>
          <p:nvPr>
            <p:ph type="title"/>
          </p:nvPr>
        </p:nvSpPr>
        <p:spPr>
          <a:xfrm>
            <a:off x="280219" y="205979"/>
            <a:ext cx="8229600" cy="646331"/>
          </a:xfrm>
        </p:spPr>
        <p:txBody>
          <a:bodyPr/>
          <a:lstStyle>
            <a:lvl1pPr>
              <a:defRPr/>
            </a:lvl1pPr>
          </a:lstStyle>
          <a:p>
            <a:r>
              <a:rPr lang="en-US"/>
              <a:t>Click to edit Master title style</a:t>
            </a:r>
            <a:endParaRPr lang="nb-NO"/>
          </a:p>
        </p:txBody>
      </p:sp>
      <p:sp>
        <p:nvSpPr>
          <p:cNvPr id="8" name="Plassholder for innhold 3">
            <a:extLst>
              <a:ext uri="{FF2B5EF4-FFF2-40B4-BE49-F238E27FC236}">
                <a16:creationId xmlns:a16="http://schemas.microsoft.com/office/drawing/2014/main" id="{22250DC5-D43E-DF47-8946-580345545925}"/>
              </a:ext>
            </a:extLst>
          </p:cNvPr>
          <p:cNvSpPr>
            <a:spLocks noGrp="1"/>
          </p:cNvSpPr>
          <p:nvPr>
            <p:ph sz="half" idx="2"/>
          </p:nvPr>
        </p:nvSpPr>
        <p:spPr>
          <a:xfrm>
            <a:off x="280219" y="1444342"/>
            <a:ext cx="4040188" cy="3363631"/>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9" name="Plassholder for tekst 4">
            <a:extLst>
              <a:ext uri="{FF2B5EF4-FFF2-40B4-BE49-F238E27FC236}">
                <a16:creationId xmlns:a16="http://schemas.microsoft.com/office/drawing/2014/main" id="{4938533B-98B9-FE49-BD38-3FE354B5DB86}"/>
              </a:ext>
            </a:extLst>
          </p:cNvPr>
          <p:cNvSpPr>
            <a:spLocks noGrp="1"/>
          </p:cNvSpPr>
          <p:nvPr>
            <p:ph type="body" sz="quarter" idx="3"/>
          </p:nvPr>
        </p:nvSpPr>
        <p:spPr>
          <a:xfrm>
            <a:off x="4468045" y="964522"/>
            <a:ext cx="4041775" cy="479822"/>
          </a:xfrm>
        </p:spPr>
        <p:txBody>
          <a:bodyPr anchor="t" anchorCtr="0"/>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10" name="Plassholder for innhold 5">
            <a:extLst>
              <a:ext uri="{FF2B5EF4-FFF2-40B4-BE49-F238E27FC236}">
                <a16:creationId xmlns:a16="http://schemas.microsoft.com/office/drawing/2014/main" id="{AAE60141-BB9F-7A45-AD28-419E734080CD}"/>
              </a:ext>
            </a:extLst>
          </p:cNvPr>
          <p:cNvSpPr>
            <a:spLocks noGrp="1"/>
          </p:cNvSpPr>
          <p:nvPr>
            <p:ph sz="quarter" idx="4"/>
          </p:nvPr>
        </p:nvSpPr>
        <p:spPr>
          <a:xfrm>
            <a:off x="4468045" y="1444342"/>
            <a:ext cx="4041775" cy="3363631"/>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11" name="Plassholder for tekst 4">
            <a:extLst>
              <a:ext uri="{FF2B5EF4-FFF2-40B4-BE49-F238E27FC236}">
                <a16:creationId xmlns:a16="http://schemas.microsoft.com/office/drawing/2014/main" id="{DE388575-68AB-9547-8F46-F2D9AF39D5FA}"/>
              </a:ext>
            </a:extLst>
          </p:cNvPr>
          <p:cNvSpPr>
            <a:spLocks noGrp="1"/>
          </p:cNvSpPr>
          <p:nvPr>
            <p:ph type="body" sz="quarter" idx="10"/>
          </p:nvPr>
        </p:nvSpPr>
        <p:spPr>
          <a:xfrm>
            <a:off x="280218" y="964521"/>
            <a:ext cx="4041775" cy="479822"/>
          </a:xfrm>
        </p:spPr>
        <p:txBody>
          <a:bodyPr anchor="t" anchorCtr="0"/>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Tree>
    <p:extLst>
      <p:ext uri="{BB962C8B-B14F-4D97-AF65-F5344CB8AC3E}">
        <p14:creationId xmlns:p14="http://schemas.microsoft.com/office/powerpoint/2010/main" val="70223664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Tree>
    <p:extLst>
      <p:ext uri="{BB962C8B-B14F-4D97-AF65-F5344CB8AC3E}">
        <p14:creationId xmlns:p14="http://schemas.microsoft.com/office/powerpoint/2010/main" val="16497185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nhold med tekst">
    <p:spTree>
      <p:nvGrpSpPr>
        <p:cNvPr id="1" name=""/>
        <p:cNvGrpSpPr/>
        <p:nvPr/>
      </p:nvGrpSpPr>
      <p:grpSpPr>
        <a:xfrm>
          <a:off x="0" y="0"/>
          <a:ext cx="0" cy="0"/>
          <a:chOff x="0" y="0"/>
          <a:chExt cx="0" cy="0"/>
        </a:xfrm>
      </p:grpSpPr>
      <p:sp>
        <p:nvSpPr>
          <p:cNvPr id="2" name="Tittel 1"/>
          <p:cNvSpPr>
            <a:spLocks noGrp="1"/>
          </p:cNvSpPr>
          <p:nvPr>
            <p:ph type="title"/>
          </p:nvPr>
        </p:nvSpPr>
        <p:spPr>
          <a:xfrm>
            <a:off x="457201" y="204787"/>
            <a:ext cx="3008313" cy="871538"/>
          </a:xfrm>
          <a:prstGeom prst="rect">
            <a:avLst/>
          </a:prstGeom>
        </p:spPr>
        <p:txBody>
          <a:bodyPr anchor="b"/>
          <a:lstStyle>
            <a:lvl1pPr algn="l">
              <a:defRPr sz="2000" b="1"/>
            </a:lvl1pPr>
          </a:lstStyle>
          <a:p>
            <a:r>
              <a:rPr lang="en-US"/>
              <a:t>Click to edit Master title style</a:t>
            </a:r>
            <a:endParaRPr lang="nb-NO"/>
          </a:p>
        </p:txBody>
      </p:sp>
      <p:sp>
        <p:nvSpPr>
          <p:cNvPr id="3" name="Plassholder for innhold 2"/>
          <p:cNvSpPr>
            <a:spLocks noGrp="1"/>
          </p:cNvSpPr>
          <p:nvPr>
            <p:ph idx="1"/>
          </p:nvPr>
        </p:nvSpPr>
        <p:spPr>
          <a:xfrm>
            <a:off x="3575050" y="204788"/>
            <a:ext cx="5111750" cy="4389835"/>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4" name="Plassholder for tekst 3"/>
          <p:cNvSpPr>
            <a:spLocks noGrp="1"/>
          </p:cNvSpPr>
          <p:nvPr>
            <p:ph type="body" sz="half" idx="2"/>
          </p:nvPr>
        </p:nvSpPr>
        <p:spPr>
          <a:xfrm>
            <a:off x="457201" y="1076326"/>
            <a:ext cx="3008313" cy="3518297"/>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15964862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e med tekst">
    <p:spTree>
      <p:nvGrpSpPr>
        <p:cNvPr id="1" name=""/>
        <p:cNvGrpSpPr/>
        <p:nvPr/>
      </p:nvGrpSpPr>
      <p:grpSpPr>
        <a:xfrm>
          <a:off x="0" y="0"/>
          <a:ext cx="0" cy="0"/>
          <a:chOff x="0" y="0"/>
          <a:chExt cx="0" cy="0"/>
        </a:xfrm>
      </p:grpSpPr>
      <p:sp>
        <p:nvSpPr>
          <p:cNvPr id="2" name="Tittel 1"/>
          <p:cNvSpPr>
            <a:spLocks noGrp="1"/>
          </p:cNvSpPr>
          <p:nvPr>
            <p:ph type="title"/>
          </p:nvPr>
        </p:nvSpPr>
        <p:spPr>
          <a:xfrm>
            <a:off x="1792288" y="3600450"/>
            <a:ext cx="5486400" cy="425054"/>
          </a:xfrm>
          <a:prstGeom prst="rect">
            <a:avLst/>
          </a:prstGeom>
        </p:spPr>
        <p:txBody>
          <a:bodyPr anchor="b"/>
          <a:lstStyle>
            <a:lvl1pPr algn="l">
              <a:defRPr sz="2000" b="1"/>
            </a:lvl1pPr>
          </a:lstStyle>
          <a:p>
            <a:r>
              <a:rPr lang="en-US"/>
              <a:t>Click to edit Master title style</a:t>
            </a:r>
            <a:endParaRPr lang="nb-NO"/>
          </a:p>
        </p:txBody>
      </p:sp>
      <p:sp>
        <p:nvSpPr>
          <p:cNvPr id="3" name="Plassholder for bilde 2"/>
          <p:cNvSpPr>
            <a:spLocks noGrp="1"/>
          </p:cNvSpPr>
          <p:nvPr>
            <p:ph type="pic" idx="1"/>
          </p:nvPr>
        </p:nvSpPr>
        <p:spPr>
          <a:xfrm>
            <a:off x="1792288" y="459581"/>
            <a:ext cx="5486400" cy="30861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nb-NO"/>
          </a:p>
        </p:txBody>
      </p:sp>
      <p:sp>
        <p:nvSpPr>
          <p:cNvPr id="4" name="Plassholder for tekst 3"/>
          <p:cNvSpPr>
            <a:spLocks noGrp="1"/>
          </p:cNvSpPr>
          <p:nvPr>
            <p:ph type="body" sz="half" idx="2"/>
          </p:nvPr>
        </p:nvSpPr>
        <p:spPr>
          <a:xfrm>
            <a:off x="1792288" y="4025503"/>
            <a:ext cx="5486400" cy="603647"/>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35322368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userDrawn="1">
  <p:cSld name="4_Title Slide">
    <p:spTree>
      <p:nvGrpSpPr>
        <p:cNvPr id="1" name=""/>
        <p:cNvGrpSpPr/>
        <p:nvPr/>
      </p:nvGrpSpPr>
      <p:grpSpPr>
        <a:xfrm>
          <a:off x="0" y="0"/>
          <a:ext cx="0" cy="0"/>
          <a:chOff x="0" y="0"/>
          <a:chExt cx="0" cy="0"/>
        </a:xfrm>
      </p:grpSpPr>
      <p:sp>
        <p:nvSpPr>
          <p:cNvPr id="7" name="Picture Placeholder 2">
            <a:extLst>
              <a:ext uri="{FF2B5EF4-FFF2-40B4-BE49-F238E27FC236}">
                <a16:creationId xmlns:a16="http://schemas.microsoft.com/office/drawing/2014/main" id="{06DAC93A-3E66-7A45-DE78-BE300A582E3D}"/>
              </a:ext>
            </a:extLst>
          </p:cNvPr>
          <p:cNvSpPr>
            <a:spLocks noGrp="1"/>
          </p:cNvSpPr>
          <p:nvPr>
            <p:ph type="pic" idx="10" hasCustomPrompt="1"/>
          </p:nvPr>
        </p:nvSpPr>
        <p:spPr>
          <a:xfrm>
            <a:off x="0" y="0"/>
            <a:ext cx="9144000" cy="5143500"/>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r>
              <a:rPr lang="nb-NO"/>
              <a:t>Bilde:</a:t>
            </a:r>
          </a:p>
          <a:p>
            <a:r>
              <a:rPr lang="nb-NO"/>
              <a:t>Trykk på Bilde og Skjerm ikonet</a:t>
            </a:r>
          </a:p>
          <a:p>
            <a:endParaRPr lang="nb-NO"/>
          </a:p>
        </p:txBody>
      </p:sp>
      <p:pic>
        <p:nvPicPr>
          <p:cNvPr id="5" name="Picture 4" descr="Shape, rectangle&#10;&#10;Description automatically generated">
            <a:extLst>
              <a:ext uri="{FF2B5EF4-FFF2-40B4-BE49-F238E27FC236}">
                <a16:creationId xmlns:a16="http://schemas.microsoft.com/office/drawing/2014/main" id="{379D28E9-A61D-9A00-211E-9A7A23497EC3}"/>
              </a:ext>
            </a:extLst>
          </p:cNvPr>
          <p:cNvPicPr>
            <a:picLocks noGrp="1" noRot="1" noChangeAspect="1" noMove="1" noResize="1" noEditPoints="1" noAdjustHandles="1" noChangeArrowheads="1" noChangeShapeType="1" noCrop="1"/>
          </p:cNvPicPr>
          <p:nvPr userDrawn="1"/>
        </p:nvPicPr>
        <p:blipFill rotWithShape="1">
          <a:blip r:embed="rId2">
            <a:extLst>
              <a:ext uri="{28A0092B-C50C-407E-A947-70E740481C1C}">
                <a14:useLocalDpi xmlns:a14="http://schemas.microsoft.com/office/drawing/2010/main" val="0"/>
              </a:ext>
            </a:extLst>
          </a:blip>
          <a:srcRect t="92881"/>
          <a:stretch/>
        </p:blipFill>
        <p:spPr>
          <a:xfrm>
            <a:off x="0" y="4777352"/>
            <a:ext cx="9144000" cy="366148"/>
          </a:xfrm>
          <a:prstGeom prst="rect">
            <a:avLst/>
          </a:prstGeom>
        </p:spPr>
      </p:pic>
    </p:spTree>
    <p:extLst>
      <p:ext uri="{BB962C8B-B14F-4D97-AF65-F5344CB8AC3E}">
        <p14:creationId xmlns:p14="http://schemas.microsoft.com/office/powerpoint/2010/main" val="8728590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Tittellysbilde">
    <p:spTree>
      <p:nvGrpSpPr>
        <p:cNvPr id="1" name=""/>
        <p:cNvGrpSpPr/>
        <p:nvPr/>
      </p:nvGrpSpPr>
      <p:grpSpPr>
        <a:xfrm>
          <a:off x="0" y="0"/>
          <a:ext cx="0" cy="0"/>
          <a:chOff x="0" y="0"/>
          <a:chExt cx="0" cy="0"/>
        </a:xfrm>
      </p:grpSpPr>
      <p:pic>
        <p:nvPicPr>
          <p:cNvPr id="4" name="Bilde 3" descr="Et bilde som inneholder blå, skjermbilde, Elektrisk blå&#10;&#10;Automatisk generert beskrivelse">
            <a:extLst>
              <a:ext uri="{FF2B5EF4-FFF2-40B4-BE49-F238E27FC236}">
                <a16:creationId xmlns:a16="http://schemas.microsoft.com/office/drawing/2014/main" id="{B2F14D87-8110-291A-1AD8-563EA2B74ECF}"/>
              </a:ext>
            </a:extLst>
          </p:cNvPr>
          <p:cNvPicPr>
            <a:picLocks noChangeAspect="1"/>
          </p:cNvPicPr>
          <p:nvPr userDrawn="1"/>
        </p:nvPicPr>
        <p:blipFill>
          <a:blip r:embed="rId2"/>
          <a:stretch>
            <a:fillRect/>
          </a:stretch>
        </p:blipFill>
        <p:spPr>
          <a:xfrm>
            <a:off x="0" y="0"/>
            <a:ext cx="9144000" cy="5143500"/>
          </a:xfrm>
          <a:prstGeom prst="rect">
            <a:avLst/>
          </a:prstGeom>
        </p:spPr>
      </p:pic>
      <p:pic>
        <p:nvPicPr>
          <p:cNvPr id="9" name="Bilde 8" descr="Et bilde som inneholder sirkel, clip art, Grafikk, design&#10;&#10;Automatisk generert beskrivelse">
            <a:extLst>
              <a:ext uri="{FF2B5EF4-FFF2-40B4-BE49-F238E27FC236}">
                <a16:creationId xmlns:a16="http://schemas.microsoft.com/office/drawing/2014/main" id="{2CA962F7-10E3-E9A1-D5DD-C0FCB15634DF}"/>
              </a:ext>
            </a:extLst>
          </p:cNvPr>
          <p:cNvPicPr>
            <a:picLocks noChangeAspect="1"/>
          </p:cNvPicPr>
          <p:nvPr userDrawn="1"/>
        </p:nvPicPr>
        <p:blipFill>
          <a:blip r:embed="rId3"/>
          <a:stretch>
            <a:fillRect/>
          </a:stretch>
        </p:blipFill>
        <p:spPr>
          <a:xfrm>
            <a:off x="620712" y="591691"/>
            <a:ext cx="1075566" cy="1078082"/>
          </a:xfrm>
          <a:prstGeom prst="rect">
            <a:avLst/>
          </a:prstGeom>
        </p:spPr>
      </p:pic>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7" y="1981394"/>
            <a:ext cx="4403464" cy="1114425"/>
          </a:xfrm>
        </p:spPr>
        <p:txBody>
          <a:bodyPr anchor="b">
            <a:normAutofit/>
          </a:bodyPr>
          <a:lstStyle>
            <a:lvl1pPr marL="0" indent="0">
              <a:buFontTx/>
              <a:buNone/>
              <a:defRPr sz="3200" b="1" i="0">
                <a:solidFill>
                  <a:schemeClr val="bg1"/>
                </a:solidFill>
                <a:latin typeface="Arial" panose="020B0604020202020204" pitchFamily="34" charset="0"/>
                <a:cs typeface="Arial" panose="020B0604020202020204" pitchFamily="34" charset="0"/>
              </a:defRPr>
            </a:lvl1pPr>
          </a:lstStyle>
          <a:p>
            <a:pPr lvl="0"/>
            <a:r>
              <a:rPr lang="nb-NO"/>
              <a:t>Tittel</a:t>
            </a:r>
          </a:p>
        </p:txBody>
      </p:sp>
      <p:sp>
        <p:nvSpPr>
          <p:cNvPr id="17" name="Plassholder for tekst 16">
            <a:extLst>
              <a:ext uri="{FF2B5EF4-FFF2-40B4-BE49-F238E27FC236}">
                <a16:creationId xmlns:a16="http://schemas.microsoft.com/office/drawing/2014/main" id="{7F5706F4-65C2-62C0-8BC5-FDBFCF744977}"/>
              </a:ext>
            </a:extLst>
          </p:cNvPr>
          <p:cNvSpPr>
            <a:spLocks noGrp="1"/>
          </p:cNvSpPr>
          <p:nvPr>
            <p:ph type="body" sz="quarter" idx="12" hasCustomPrompt="1"/>
          </p:nvPr>
        </p:nvSpPr>
        <p:spPr>
          <a:xfrm>
            <a:off x="524137" y="3135086"/>
            <a:ext cx="4403464" cy="718457"/>
          </a:xfrm>
        </p:spPr>
        <p:txBody>
          <a:bodyPr>
            <a:normAutofit/>
          </a:bodyPr>
          <a:lstStyle>
            <a:lvl1pPr marL="0" indent="0">
              <a:buFontTx/>
              <a:buNone/>
              <a:defRPr sz="1600">
                <a:solidFill>
                  <a:schemeClr val="bg1">
                    <a:lumMod val="8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nb-NO"/>
              <a:t>Navn/dato/sted</a:t>
            </a:r>
          </a:p>
        </p:txBody>
      </p:sp>
      <p:sp>
        <p:nvSpPr>
          <p:cNvPr id="6" name="Plassholder for bilde 5">
            <a:extLst>
              <a:ext uri="{FF2B5EF4-FFF2-40B4-BE49-F238E27FC236}">
                <a16:creationId xmlns:a16="http://schemas.microsoft.com/office/drawing/2014/main" id="{BDF1E6D6-D21F-4B00-D473-EC6B08E74779}"/>
              </a:ext>
            </a:extLst>
          </p:cNvPr>
          <p:cNvSpPr>
            <a:spLocks noGrp="1"/>
          </p:cNvSpPr>
          <p:nvPr>
            <p:ph type="pic" sz="quarter" idx="13"/>
          </p:nvPr>
        </p:nvSpPr>
        <p:spPr>
          <a:xfrm>
            <a:off x="5286375" y="0"/>
            <a:ext cx="3857625" cy="5143500"/>
          </a:xfrm>
          <a:solidFill>
            <a:schemeClr val="bg1">
              <a:lumMod val="85000"/>
            </a:schemeClr>
          </a:solidFill>
        </p:spPr>
        <p:txBody>
          <a:bodyPr/>
          <a:lstStyle>
            <a:lvl1pPr marL="0" indent="0" algn="ctr">
              <a:buFontTx/>
              <a:buNone/>
              <a:defRPr sz="1800"/>
            </a:lvl1pPr>
          </a:lstStyle>
          <a:p>
            <a:r>
              <a:rPr lang="nb-NO"/>
              <a:t>Klikk på ikonet for å legge til et bilde</a:t>
            </a:r>
          </a:p>
        </p:txBody>
      </p:sp>
      <p:pic>
        <p:nvPicPr>
          <p:cNvPr id="3" name="Bilde 2">
            <a:extLst>
              <a:ext uri="{FF2B5EF4-FFF2-40B4-BE49-F238E27FC236}">
                <a16:creationId xmlns:a16="http://schemas.microsoft.com/office/drawing/2014/main" id="{3F496492-9F9F-69AA-2B87-3A182FA73BEA}"/>
              </a:ext>
            </a:extLst>
          </p:cNvPr>
          <p:cNvPicPr>
            <a:picLocks noChangeAspect="1"/>
          </p:cNvPicPr>
          <p:nvPr userDrawn="1"/>
        </p:nvPicPr>
        <p:blipFill>
          <a:blip r:embed="rId4"/>
          <a:stretch>
            <a:fillRect/>
          </a:stretch>
        </p:blipFill>
        <p:spPr>
          <a:xfrm>
            <a:off x="618031" y="4009308"/>
            <a:ext cx="3918160" cy="338821"/>
          </a:xfrm>
          <a:prstGeom prst="rect">
            <a:avLst/>
          </a:prstGeom>
        </p:spPr>
      </p:pic>
    </p:spTree>
    <p:extLst>
      <p:ext uri="{BB962C8B-B14F-4D97-AF65-F5344CB8AC3E}">
        <p14:creationId xmlns:p14="http://schemas.microsoft.com/office/powerpoint/2010/main" val="206339148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Tittellysbilde">
    <p:spTree>
      <p:nvGrpSpPr>
        <p:cNvPr id="1" name=""/>
        <p:cNvGrpSpPr/>
        <p:nvPr/>
      </p:nvGrpSpPr>
      <p:grpSpPr>
        <a:xfrm>
          <a:off x="0" y="0"/>
          <a:ext cx="0" cy="0"/>
          <a:chOff x="0" y="0"/>
          <a:chExt cx="0" cy="0"/>
        </a:xfrm>
      </p:grpSpPr>
      <p:pic>
        <p:nvPicPr>
          <p:cNvPr id="2" name="Bilde 1" descr="Et bilde som inneholder blå, skjermbilde, Elektrisk blå&#10;&#10;Automatisk generert beskrivelse">
            <a:extLst>
              <a:ext uri="{FF2B5EF4-FFF2-40B4-BE49-F238E27FC236}">
                <a16:creationId xmlns:a16="http://schemas.microsoft.com/office/drawing/2014/main" id="{23BD7C34-A9C9-4FC6-B2DD-53E037886E77}"/>
              </a:ext>
            </a:extLst>
          </p:cNvPr>
          <p:cNvPicPr>
            <a:picLocks noChangeAspect="1"/>
          </p:cNvPicPr>
          <p:nvPr userDrawn="1"/>
        </p:nvPicPr>
        <p:blipFill>
          <a:blip r:embed="rId2"/>
          <a:stretch>
            <a:fillRect/>
          </a:stretch>
        </p:blipFill>
        <p:spPr>
          <a:xfrm>
            <a:off x="0" y="0"/>
            <a:ext cx="9144000" cy="5143500"/>
          </a:xfrm>
          <a:prstGeom prst="rect">
            <a:avLst/>
          </a:prstGeom>
        </p:spPr>
      </p:pic>
      <p:pic>
        <p:nvPicPr>
          <p:cNvPr id="3" name="Bilde 2" descr="Et bilde som inneholder sirkel, clip art, Grafikk, design&#10;&#10;Automatisk generert beskrivelse">
            <a:extLst>
              <a:ext uri="{FF2B5EF4-FFF2-40B4-BE49-F238E27FC236}">
                <a16:creationId xmlns:a16="http://schemas.microsoft.com/office/drawing/2014/main" id="{F471A656-787B-A458-2F78-542DE721CCAF}"/>
              </a:ext>
            </a:extLst>
          </p:cNvPr>
          <p:cNvPicPr>
            <a:picLocks noChangeAspect="1"/>
          </p:cNvPicPr>
          <p:nvPr userDrawn="1"/>
        </p:nvPicPr>
        <p:blipFill>
          <a:blip r:embed="rId3"/>
          <a:stretch>
            <a:fillRect/>
          </a:stretch>
        </p:blipFill>
        <p:spPr>
          <a:xfrm>
            <a:off x="5238783" y="1100254"/>
            <a:ext cx="3220716" cy="3228249"/>
          </a:xfrm>
          <a:prstGeom prst="rect">
            <a:avLst/>
          </a:prstGeom>
        </p:spPr>
      </p:pic>
      <p:pic>
        <p:nvPicPr>
          <p:cNvPr id="5" name="Bilde 4">
            <a:extLst>
              <a:ext uri="{FF2B5EF4-FFF2-40B4-BE49-F238E27FC236}">
                <a16:creationId xmlns:a16="http://schemas.microsoft.com/office/drawing/2014/main" id="{DDBE43A7-7EDF-0CFC-D2EC-8BA515BFB5C5}"/>
              </a:ext>
            </a:extLst>
          </p:cNvPr>
          <p:cNvPicPr>
            <a:picLocks noChangeAspect="1"/>
          </p:cNvPicPr>
          <p:nvPr userDrawn="1"/>
        </p:nvPicPr>
        <p:blipFill>
          <a:blip r:embed="rId4"/>
          <a:stretch>
            <a:fillRect/>
          </a:stretch>
        </p:blipFill>
        <p:spPr>
          <a:xfrm>
            <a:off x="553103" y="336921"/>
            <a:ext cx="8038771" cy="298382"/>
          </a:xfrm>
          <a:prstGeom prst="rect">
            <a:avLst/>
          </a:prstGeom>
        </p:spPr>
      </p:pic>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7" y="1058829"/>
            <a:ext cx="4403464" cy="1114425"/>
          </a:xfrm>
        </p:spPr>
        <p:txBody>
          <a:bodyPr anchor="b">
            <a:normAutofit/>
          </a:bodyPr>
          <a:lstStyle>
            <a:lvl1pPr marL="0" indent="0">
              <a:buFontTx/>
              <a:buNone/>
              <a:defRPr sz="3200" b="1" i="0">
                <a:solidFill>
                  <a:schemeClr val="bg1"/>
                </a:solidFill>
                <a:latin typeface="Arial" panose="020B0604020202020204" pitchFamily="34" charset="0"/>
                <a:cs typeface="Arial" panose="020B0604020202020204" pitchFamily="34" charset="0"/>
              </a:defRPr>
            </a:lvl1pPr>
          </a:lstStyle>
          <a:p>
            <a:pPr lvl="0"/>
            <a:r>
              <a:rPr lang="nb-NO"/>
              <a:t>Tittel</a:t>
            </a:r>
          </a:p>
        </p:txBody>
      </p:sp>
      <p:sp>
        <p:nvSpPr>
          <p:cNvPr id="17" name="Plassholder for tekst 16">
            <a:extLst>
              <a:ext uri="{FF2B5EF4-FFF2-40B4-BE49-F238E27FC236}">
                <a16:creationId xmlns:a16="http://schemas.microsoft.com/office/drawing/2014/main" id="{7F5706F4-65C2-62C0-8BC5-FDBFCF744977}"/>
              </a:ext>
            </a:extLst>
          </p:cNvPr>
          <p:cNvSpPr>
            <a:spLocks noGrp="1"/>
          </p:cNvSpPr>
          <p:nvPr>
            <p:ph type="body" sz="quarter" idx="12" hasCustomPrompt="1"/>
          </p:nvPr>
        </p:nvSpPr>
        <p:spPr>
          <a:xfrm>
            <a:off x="524137" y="2212521"/>
            <a:ext cx="4403464" cy="718457"/>
          </a:xfrm>
        </p:spPr>
        <p:txBody>
          <a:bodyPr>
            <a:normAutofit/>
          </a:bodyPr>
          <a:lstStyle>
            <a:lvl1pPr marL="0" indent="0">
              <a:buFontTx/>
              <a:buNone/>
              <a:defRPr sz="1600">
                <a:solidFill>
                  <a:schemeClr val="bg1">
                    <a:lumMod val="8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nb-NO"/>
              <a:t>Navn/dato/sted</a:t>
            </a:r>
          </a:p>
        </p:txBody>
      </p:sp>
      <p:pic>
        <p:nvPicPr>
          <p:cNvPr id="4" name="Bilde 3">
            <a:extLst>
              <a:ext uri="{FF2B5EF4-FFF2-40B4-BE49-F238E27FC236}">
                <a16:creationId xmlns:a16="http://schemas.microsoft.com/office/drawing/2014/main" id="{B2D384ED-02D5-CE11-4B17-893F3AAE4A00}"/>
              </a:ext>
            </a:extLst>
          </p:cNvPr>
          <p:cNvPicPr>
            <a:picLocks noChangeAspect="1"/>
          </p:cNvPicPr>
          <p:nvPr userDrawn="1"/>
        </p:nvPicPr>
        <p:blipFill>
          <a:blip r:embed="rId5"/>
          <a:stretch>
            <a:fillRect/>
          </a:stretch>
        </p:blipFill>
        <p:spPr>
          <a:xfrm>
            <a:off x="618031" y="4009308"/>
            <a:ext cx="3918160" cy="338821"/>
          </a:xfrm>
          <a:prstGeom prst="rect">
            <a:avLst/>
          </a:prstGeom>
        </p:spPr>
      </p:pic>
    </p:spTree>
    <p:extLst>
      <p:ext uri="{BB962C8B-B14F-4D97-AF65-F5344CB8AC3E}">
        <p14:creationId xmlns:p14="http://schemas.microsoft.com/office/powerpoint/2010/main" val="203003552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2_Tittellysbilde">
    <p:spTree>
      <p:nvGrpSpPr>
        <p:cNvPr id="1" name=""/>
        <p:cNvGrpSpPr/>
        <p:nvPr/>
      </p:nvGrpSpPr>
      <p:grpSpPr>
        <a:xfrm>
          <a:off x="0" y="0"/>
          <a:ext cx="0" cy="0"/>
          <a:chOff x="0" y="0"/>
          <a:chExt cx="0" cy="0"/>
        </a:xfrm>
      </p:grpSpPr>
      <p:pic>
        <p:nvPicPr>
          <p:cNvPr id="2" name="Bilde 1" descr="Et bilde som inneholder blå, skjermbilde, Elektrisk blå&#10;&#10;Automatisk generert beskrivelse">
            <a:extLst>
              <a:ext uri="{FF2B5EF4-FFF2-40B4-BE49-F238E27FC236}">
                <a16:creationId xmlns:a16="http://schemas.microsoft.com/office/drawing/2014/main" id="{23BD7C34-A9C9-4FC6-B2DD-53E037886E77}"/>
              </a:ext>
            </a:extLst>
          </p:cNvPr>
          <p:cNvPicPr>
            <a:picLocks noChangeAspect="1"/>
          </p:cNvPicPr>
          <p:nvPr userDrawn="1"/>
        </p:nvPicPr>
        <p:blipFill>
          <a:blip r:embed="rId2"/>
          <a:stretch>
            <a:fillRect/>
          </a:stretch>
        </p:blipFill>
        <p:spPr>
          <a:xfrm>
            <a:off x="0" y="0"/>
            <a:ext cx="9144000" cy="5143500"/>
          </a:xfrm>
          <a:prstGeom prst="rect">
            <a:avLst/>
          </a:prstGeom>
        </p:spPr>
      </p:pic>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7" y="1058829"/>
            <a:ext cx="4403464" cy="1114425"/>
          </a:xfrm>
        </p:spPr>
        <p:txBody>
          <a:bodyPr anchor="b">
            <a:normAutofit/>
          </a:bodyPr>
          <a:lstStyle>
            <a:lvl1pPr marL="0" indent="0">
              <a:buFontTx/>
              <a:buNone/>
              <a:defRPr sz="3200" b="1" i="0">
                <a:solidFill>
                  <a:schemeClr val="bg1"/>
                </a:solidFill>
                <a:latin typeface="Arial" panose="020B0604020202020204" pitchFamily="34" charset="0"/>
                <a:cs typeface="Arial" panose="020B0604020202020204" pitchFamily="34" charset="0"/>
              </a:defRPr>
            </a:lvl1pPr>
          </a:lstStyle>
          <a:p>
            <a:pPr lvl="0"/>
            <a:r>
              <a:rPr lang="nb-NO"/>
              <a:t>Tittel</a:t>
            </a:r>
          </a:p>
        </p:txBody>
      </p:sp>
      <p:sp>
        <p:nvSpPr>
          <p:cNvPr id="17" name="Plassholder for tekst 16">
            <a:extLst>
              <a:ext uri="{FF2B5EF4-FFF2-40B4-BE49-F238E27FC236}">
                <a16:creationId xmlns:a16="http://schemas.microsoft.com/office/drawing/2014/main" id="{7F5706F4-65C2-62C0-8BC5-FDBFCF744977}"/>
              </a:ext>
            </a:extLst>
          </p:cNvPr>
          <p:cNvSpPr>
            <a:spLocks noGrp="1"/>
          </p:cNvSpPr>
          <p:nvPr>
            <p:ph type="body" sz="quarter" idx="12" hasCustomPrompt="1"/>
          </p:nvPr>
        </p:nvSpPr>
        <p:spPr>
          <a:xfrm>
            <a:off x="524137" y="2212521"/>
            <a:ext cx="4403464" cy="718457"/>
          </a:xfrm>
        </p:spPr>
        <p:txBody>
          <a:bodyPr>
            <a:normAutofit/>
          </a:bodyPr>
          <a:lstStyle>
            <a:lvl1pPr marL="0" indent="0">
              <a:buFontTx/>
              <a:buNone/>
              <a:defRPr sz="1600">
                <a:solidFill>
                  <a:schemeClr val="bg1">
                    <a:lumMod val="8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nb-NO"/>
              <a:t>Navn/dato/sted</a:t>
            </a:r>
          </a:p>
        </p:txBody>
      </p:sp>
      <p:pic>
        <p:nvPicPr>
          <p:cNvPr id="4" name="Bilde 3" descr="Et bilde som inneholder sirkel, clip art, Grafikk, sketch&#10;&#10;Automatisk generert beskrivelse">
            <a:extLst>
              <a:ext uri="{FF2B5EF4-FFF2-40B4-BE49-F238E27FC236}">
                <a16:creationId xmlns:a16="http://schemas.microsoft.com/office/drawing/2014/main" id="{EE915937-3F4F-CCB8-5085-D06A841898FA}"/>
              </a:ext>
            </a:extLst>
          </p:cNvPr>
          <p:cNvPicPr>
            <a:picLocks noChangeAspect="1"/>
          </p:cNvPicPr>
          <p:nvPr userDrawn="1"/>
        </p:nvPicPr>
        <p:blipFill>
          <a:blip r:embed="rId3"/>
          <a:stretch>
            <a:fillRect/>
          </a:stretch>
        </p:blipFill>
        <p:spPr>
          <a:xfrm>
            <a:off x="5238782" y="1102019"/>
            <a:ext cx="3213455" cy="3220441"/>
          </a:xfrm>
          <a:prstGeom prst="rect">
            <a:avLst/>
          </a:prstGeom>
        </p:spPr>
      </p:pic>
      <p:pic>
        <p:nvPicPr>
          <p:cNvPr id="6" name="Bilde 5">
            <a:extLst>
              <a:ext uri="{FF2B5EF4-FFF2-40B4-BE49-F238E27FC236}">
                <a16:creationId xmlns:a16="http://schemas.microsoft.com/office/drawing/2014/main" id="{B68DFA30-3D18-EC8D-E6B3-909F7D0B17C9}"/>
              </a:ext>
            </a:extLst>
          </p:cNvPr>
          <p:cNvPicPr>
            <a:picLocks noChangeAspect="1"/>
          </p:cNvPicPr>
          <p:nvPr userDrawn="1"/>
        </p:nvPicPr>
        <p:blipFill>
          <a:blip r:embed="rId4"/>
          <a:stretch>
            <a:fillRect/>
          </a:stretch>
        </p:blipFill>
        <p:spPr>
          <a:xfrm>
            <a:off x="624621" y="3986213"/>
            <a:ext cx="4458849" cy="387726"/>
          </a:xfrm>
          <a:prstGeom prst="rect">
            <a:avLst/>
          </a:prstGeom>
        </p:spPr>
      </p:pic>
      <p:pic>
        <p:nvPicPr>
          <p:cNvPr id="7" name="Bilde 6">
            <a:extLst>
              <a:ext uri="{FF2B5EF4-FFF2-40B4-BE49-F238E27FC236}">
                <a16:creationId xmlns:a16="http://schemas.microsoft.com/office/drawing/2014/main" id="{DCFBDCDD-3CA7-BD21-436D-DF91EAACA95E}"/>
              </a:ext>
            </a:extLst>
          </p:cNvPr>
          <p:cNvPicPr>
            <a:picLocks noChangeAspect="1"/>
          </p:cNvPicPr>
          <p:nvPr userDrawn="1"/>
        </p:nvPicPr>
        <p:blipFill>
          <a:blip r:embed="rId5"/>
          <a:stretch>
            <a:fillRect/>
          </a:stretch>
        </p:blipFill>
        <p:spPr>
          <a:xfrm>
            <a:off x="470352" y="336104"/>
            <a:ext cx="8114090" cy="299868"/>
          </a:xfrm>
          <a:prstGeom prst="rect">
            <a:avLst/>
          </a:prstGeom>
        </p:spPr>
      </p:pic>
    </p:spTree>
    <p:extLst>
      <p:ext uri="{BB962C8B-B14F-4D97-AF65-F5344CB8AC3E}">
        <p14:creationId xmlns:p14="http://schemas.microsoft.com/office/powerpoint/2010/main" val="304977008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1_Tom">
    <p:spTree>
      <p:nvGrpSpPr>
        <p:cNvPr id="1" name=""/>
        <p:cNvGrpSpPr/>
        <p:nvPr/>
      </p:nvGrpSpPr>
      <p:grpSpPr>
        <a:xfrm>
          <a:off x="0" y="0"/>
          <a:ext cx="0" cy="0"/>
          <a:chOff x="0" y="0"/>
          <a:chExt cx="0" cy="0"/>
        </a:xfrm>
      </p:grpSpPr>
      <p:pic>
        <p:nvPicPr>
          <p:cNvPr id="2" name="Bilde 1" descr="Et bilde som inneholder blå, skjermbilde, Elektrisk blå&#10;&#10;Automatisk generert beskrivelse">
            <a:extLst>
              <a:ext uri="{FF2B5EF4-FFF2-40B4-BE49-F238E27FC236}">
                <a16:creationId xmlns:a16="http://schemas.microsoft.com/office/drawing/2014/main" id="{4C0725FD-24A8-AE52-F159-A3C487652140}"/>
              </a:ext>
            </a:extLst>
          </p:cNvPr>
          <p:cNvPicPr>
            <a:picLocks noChangeAspect="1"/>
          </p:cNvPicPr>
          <p:nvPr userDrawn="1"/>
        </p:nvPicPr>
        <p:blipFill>
          <a:blip r:embed="rId2"/>
          <a:stretch>
            <a:fillRect/>
          </a:stretch>
        </p:blipFill>
        <p:spPr>
          <a:xfrm>
            <a:off x="0" y="0"/>
            <a:ext cx="9144000" cy="5143500"/>
          </a:xfrm>
          <a:prstGeom prst="rect">
            <a:avLst/>
          </a:prstGeom>
        </p:spPr>
      </p:pic>
      <p:pic>
        <p:nvPicPr>
          <p:cNvPr id="3" name="Bilde 2">
            <a:extLst>
              <a:ext uri="{FF2B5EF4-FFF2-40B4-BE49-F238E27FC236}">
                <a16:creationId xmlns:a16="http://schemas.microsoft.com/office/drawing/2014/main" id="{42CFF308-0081-637F-12FC-ADC26D472239}"/>
              </a:ext>
            </a:extLst>
          </p:cNvPr>
          <p:cNvPicPr>
            <a:picLocks noChangeAspect="1"/>
          </p:cNvPicPr>
          <p:nvPr userDrawn="1"/>
        </p:nvPicPr>
        <p:blipFill rotWithShape="1">
          <a:blip r:embed="rId3"/>
          <a:srcRect r="4645"/>
          <a:stretch/>
        </p:blipFill>
        <p:spPr>
          <a:xfrm>
            <a:off x="2297927" y="1055326"/>
            <a:ext cx="4548146" cy="414756"/>
          </a:xfrm>
          <a:prstGeom prst="rect">
            <a:avLst/>
          </a:prstGeom>
        </p:spPr>
      </p:pic>
      <p:pic>
        <p:nvPicPr>
          <p:cNvPr id="4" name="Bilde 3">
            <a:extLst>
              <a:ext uri="{FF2B5EF4-FFF2-40B4-BE49-F238E27FC236}">
                <a16:creationId xmlns:a16="http://schemas.microsoft.com/office/drawing/2014/main" id="{76B33AF9-4D1F-1506-AE8F-85CBB9D446C6}"/>
              </a:ext>
            </a:extLst>
          </p:cNvPr>
          <p:cNvPicPr>
            <a:picLocks noChangeAspect="1"/>
          </p:cNvPicPr>
          <p:nvPr userDrawn="1"/>
        </p:nvPicPr>
        <p:blipFill>
          <a:blip r:embed="rId4"/>
          <a:stretch>
            <a:fillRect/>
          </a:stretch>
        </p:blipFill>
        <p:spPr>
          <a:xfrm>
            <a:off x="514956" y="3673419"/>
            <a:ext cx="8114090" cy="299868"/>
          </a:xfrm>
          <a:prstGeom prst="rect">
            <a:avLst/>
          </a:prstGeom>
        </p:spPr>
      </p:pic>
      <p:grpSp>
        <p:nvGrpSpPr>
          <p:cNvPr id="5" name="Gruppe 4">
            <a:extLst>
              <a:ext uri="{FF2B5EF4-FFF2-40B4-BE49-F238E27FC236}">
                <a16:creationId xmlns:a16="http://schemas.microsoft.com/office/drawing/2014/main" id="{2FB49F2E-0AB4-721F-0047-AE7394FEDC09}"/>
              </a:ext>
            </a:extLst>
          </p:cNvPr>
          <p:cNvGrpSpPr/>
          <p:nvPr userDrawn="1"/>
        </p:nvGrpSpPr>
        <p:grpSpPr>
          <a:xfrm>
            <a:off x="1257443" y="2483254"/>
            <a:ext cx="6629114" cy="979317"/>
            <a:chOff x="514956" y="2065043"/>
            <a:chExt cx="7997034" cy="1181399"/>
          </a:xfrm>
        </p:grpSpPr>
        <p:pic>
          <p:nvPicPr>
            <p:cNvPr id="6" name="Bilde 5" descr="Et bilde som inneholder sirkel, Grafikk, clip art, design&#10;&#10;Automatisk generert beskrivelse">
              <a:extLst>
                <a:ext uri="{FF2B5EF4-FFF2-40B4-BE49-F238E27FC236}">
                  <a16:creationId xmlns:a16="http://schemas.microsoft.com/office/drawing/2014/main" id="{6BA76D26-7845-6C71-88A2-718067F90E5A}"/>
                </a:ext>
              </a:extLst>
            </p:cNvPr>
            <p:cNvPicPr>
              <a:picLocks noChangeAspect="1"/>
            </p:cNvPicPr>
            <p:nvPr/>
          </p:nvPicPr>
          <p:blipFill>
            <a:blip r:embed="rId5"/>
            <a:stretch>
              <a:fillRect/>
            </a:stretch>
          </p:blipFill>
          <p:spPr>
            <a:xfrm>
              <a:off x="7330591" y="2065043"/>
              <a:ext cx="1181399" cy="1181399"/>
            </a:xfrm>
            <a:prstGeom prst="rect">
              <a:avLst/>
            </a:prstGeom>
          </p:spPr>
        </p:pic>
        <p:pic>
          <p:nvPicPr>
            <p:cNvPr id="7" name="Bilde 6" descr="Et bilde som inneholder sirkel, clip art, Grafikk, kreativitet&#10;&#10;Automatisk generert beskrivelse">
              <a:extLst>
                <a:ext uri="{FF2B5EF4-FFF2-40B4-BE49-F238E27FC236}">
                  <a16:creationId xmlns:a16="http://schemas.microsoft.com/office/drawing/2014/main" id="{508AD15D-47F0-28C1-BD8D-9E43F2620E03}"/>
                </a:ext>
              </a:extLst>
            </p:cNvPr>
            <p:cNvPicPr>
              <a:picLocks noChangeAspect="1"/>
            </p:cNvPicPr>
            <p:nvPr/>
          </p:nvPicPr>
          <p:blipFill>
            <a:blip r:embed="rId6"/>
            <a:stretch>
              <a:fillRect/>
            </a:stretch>
          </p:blipFill>
          <p:spPr>
            <a:xfrm>
              <a:off x="3922677" y="2065043"/>
              <a:ext cx="1181399" cy="1181399"/>
            </a:xfrm>
            <a:prstGeom prst="rect">
              <a:avLst/>
            </a:prstGeom>
          </p:spPr>
        </p:pic>
        <p:pic>
          <p:nvPicPr>
            <p:cNvPr id="8" name="Bilde 7" descr="Et bilde som inneholder sirkel, Grafikk, clip art, design&#10;&#10;Automatisk generert beskrivelse">
              <a:extLst>
                <a:ext uri="{FF2B5EF4-FFF2-40B4-BE49-F238E27FC236}">
                  <a16:creationId xmlns:a16="http://schemas.microsoft.com/office/drawing/2014/main" id="{081F7D16-560D-D77F-A48E-8A32651240AF}"/>
                </a:ext>
              </a:extLst>
            </p:cNvPr>
            <p:cNvPicPr>
              <a:picLocks noChangeAspect="1"/>
            </p:cNvPicPr>
            <p:nvPr/>
          </p:nvPicPr>
          <p:blipFill>
            <a:blip r:embed="rId7"/>
            <a:stretch>
              <a:fillRect/>
            </a:stretch>
          </p:blipFill>
          <p:spPr>
            <a:xfrm>
              <a:off x="2217438" y="2065043"/>
              <a:ext cx="1181399" cy="1181399"/>
            </a:xfrm>
            <a:prstGeom prst="rect">
              <a:avLst/>
            </a:prstGeom>
          </p:spPr>
        </p:pic>
        <p:pic>
          <p:nvPicPr>
            <p:cNvPr id="9" name="Bilde 8" descr="Et bilde som inneholder sirkel, clip art, Grafikk, design&#10;&#10;Automatisk generert beskrivelse">
              <a:extLst>
                <a:ext uri="{FF2B5EF4-FFF2-40B4-BE49-F238E27FC236}">
                  <a16:creationId xmlns:a16="http://schemas.microsoft.com/office/drawing/2014/main" id="{90A0B8CA-ACEC-EBB5-A95D-24EDE69341EE}"/>
                </a:ext>
              </a:extLst>
            </p:cNvPr>
            <p:cNvPicPr>
              <a:picLocks noChangeAspect="1"/>
            </p:cNvPicPr>
            <p:nvPr/>
          </p:nvPicPr>
          <p:blipFill>
            <a:blip r:embed="rId8"/>
            <a:stretch>
              <a:fillRect/>
            </a:stretch>
          </p:blipFill>
          <p:spPr>
            <a:xfrm>
              <a:off x="514956" y="2065043"/>
              <a:ext cx="1178642" cy="1181399"/>
            </a:xfrm>
            <a:prstGeom prst="rect">
              <a:avLst/>
            </a:prstGeom>
          </p:spPr>
        </p:pic>
        <p:pic>
          <p:nvPicPr>
            <p:cNvPr id="10" name="Bilde 9" descr="Et bilde som inneholder clip art, sirkel, Grafikk&#10;&#10;Automatisk generert beskrivelse">
              <a:extLst>
                <a:ext uri="{FF2B5EF4-FFF2-40B4-BE49-F238E27FC236}">
                  <a16:creationId xmlns:a16="http://schemas.microsoft.com/office/drawing/2014/main" id="{86005658-504E-F821-550A-3727AB25C828}"/>
                </a:ext>
              </a:extLst>
            </p:cNvPr>
            <p:cNvPicPr>
              <a:picLocks noChangeAspect="1"/>
            </p:cNvPicPr>
            <p:nvPr/>
          </p:nvPicPr>
          <p:blipFill>
            <a:blip r:embed="rId9"/>
            <a:stretch>
              <a:fillRect/>
            </a:stretch>
          </p:blipFill>
          <p:spPr>
            <a:xfrm>
              <a:off x="5627916" y="2065043"/>
              <a:ext cx="1178836" cy="1181399"/>
            </a:xfrm>
            <a:prstGeom prst="rect">
              <a:avLst/>
            </a:prstGeom>
          </p:spPr>
        </p:pic>
      </p:grpSp>
    </p:spTree>
    <p:extLst>
      <p:ext uri="{BB962C8B-B14F-4D97-AF65-F5344CB8AC3E}">
        <p14:creationId xmlns:p14="http://schemas.microsoft.com/office/powerpoint/2010/main" val="357904976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Tittel og innhold">
    <p:spTree>
      <p:nvGrpSpPr>
        <p:cNvPr id="1" name=""/>
        <p:cNvGrpSpPr/>
        <p:nvPr/>
      </p:nvGrpSpPr>
      <p:grpSpPr>
        <a:xfrm>
          <a:off x="0" y="0"/>
          <a:ext cx="0" cy="0"/>
          <a:chOff x="0" y="0"/>
          <a:chExt cx="0" cy="0"/>
        </a:xfrm>
      </p:grpSpPr>
      <p:sp>
        <p:nvSpPr>
          <p:cNvPr id="5" name="Tittel 1">
            <a:extLst>
              <a:ext uri="{FF2B5EF4-FFF2-40B4-BE49-F238E27FC236}">
                <a16:creationId xmlns:a16="http://schemas.microsoft.com/office/drawing/2014/main" id="{313B4243-673D-8446-80E9-474870DDACFF}"/>
              </a:ext>
            </a:extLst>
          </p:cNvPr>
          <p:cNvSpPr>
            <a:spLocks noGrp="1"/>
          </p:cNvSpPr>
          <p:nvPr>
            <p:ph type="title"/>
          </p:nvPr>
        </p:nvSpPr>
        <p:spPr>
          <a:xfrm>
            <a:off x="301385" y="298339"/>
            <a:ext cx="8418747" cy="648512"/>
          </a:xfrm>
          <a:prstGeom prst="rect">
            <a:avLst/>
          </a:prstGeom>
        </p:spPr>
        <p:txBody>
          <a:bodyPr wrap="square" lIns="90000" tIns="46800" rIns="90000" bIns="46800" anchor="t" anchorCtr="0">
            <a:spAutoFit/>
          </a:bodyPr>
          <a:lstStyle/>
          <a:p>
            <a:r>
              <a:rPr lang="nb-NO"/>
              <a:t>Klikk for å redigere tittelstil</a:t>
            </a:r>
          </a:p>
        </p:txBody>
      </p:sp>
      <p:sp>
        <p:nvSpPr>
          <p:cNvPr id="6" name="Plassholder for innhold 2">
            <a:extLst>
              <a:ext uri="{FF2B5EF4-FFF2-40B4-BE49-F238E27FC236}">
                <a16:creationId xmlns:a16="http://schemas.microsoft.com/office/drawing/2014/main" id="{5CE35FA2-62CD-F64A-A367-5A26CCC55F4D}"/>
              </a:ext>
            </a:extLst>
          </p:cNvPr>
          <p:cNvSpPr>
            <a:spLocks noGrp="1"/>
          </p:cNvSpPr>
          <p:nvPr>
            <p:ph idx="1"/>
          </p:nvPr>
        </p:nvSpPr>
        <p:spPr>
          <a:xfrm>
            <a:off x="301385" y="1010266"/>
            <a:ext cx="8418747" cy="3465090"/>
          </a:xfrm>
          <a:prstGeom prst="rect">
            <a:avLst/>
          </a:prstGeom>
        </p:spPr>
        <p:txBody>
          <a:bodyPr lIns="90000" tIns="46800" rIns="90000" bIns="46800">
            <a:noAutofit/>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260570512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3_Tittellysbilde">
    <p:spTree>
      <p:nvGrpSpPr>
        <p:cNvPr id="1" name=""/>
        <p:cNvGrpSpPr/>
        <p:nvPr/>
      </p:nvGrpSpPr>
      <p:grpSpPr>
        <a:xfrm>
          <a:off x="0" y="0"/>
          <a:ext cx="0" cy="0"/>
          <a:chOff x="0" y="0"/>
          <a:chExt cx="0" cy="0"/>
        </a:xfrm>
      </p:grpSpPr>
      <p:sp>
        <p:nvSpPr>
          <p:cNvPr id="6" name="Plassholder for bilde 5">
            <a:extLst>
              <a:ext uri="{FF2B5EF4-FFF2-40B4-BE49-F238E27FC236}">
                <a16:creationId xmlns:a16="http://schemas.microsoft.com/office/drawing/2014/main" id="{BDF1E6D6-D21F-4B00-D473-EC6B08E74779}"/>
              </a:ext>
            </a:extLst>
          </p:cNvPr>
          <p:cNvSpPr>
            <a:spLocks noGrp="1"/>
          </p:cNvSpPr>
          <p:nvPr>
            <p:ph type="pic" sz="quarter" idx="13"/>
          </p:nvPr>
        </p:nvSpPr>
        <p:spPr>
          <a:xfrm>
            <a:off x="1" y="0"/>
            <a:ext cx="9144000" cy="4430751"/>
          </a:xfrm>
          <a:solidFill>
            <a:schemeClr val="bg1">
              <a:lumMod val="85000"/>
            </a:schemeClr>
          </a:solidFill>
        </p:spPr>
        <p:txBody>
          <a:bodyPr/>
          <a:lstStyle>
            <a:lvl1pPr marL="0" indent="0" algn="ctr">
              <a:buFontTx/>
              <a:buNone/>
              <a:defRPr sz="1800"/>
            </a:lvl1pPr>
          </a:lstStyle>
          <a:p>
            <a:r>
              <a:rPr lang="nb-NO"/>
              <a:t>Klikk på ikonet for å legge til et bilde</a:t>
            </a:r>
          </a:p>
        </p:txBody>
      </p:sp>
      <p:sp>
        <p:nvSpPr>
          <p:cNvPr id="15" name="Plassholder for tekst 14">
            <a:extLst>
              <a:ext uri="{FF2B5EF4-FFF2-40B4-BE49-F238E27FC236}">
                <a16:creationId xmlns:a16="http://schemas.microsoft.com/office/drawing/2014/main" id="{44B933D4-BFEA-39F1-B2D7-86BF2B0A70F4}"/>
              </a:ext>
            </a:extLst>
          </p:cNvPr>
          <p:cNvSpPr>
            <a:spLocks noGrp="1"/>
          </p:cNvSpPr>
          <p:nvPr>
            <p:ph type="body" sz="quarter" idx="11" hasCustomPrompt="1"/>
          </p:nvPr>
        </p:nvSpPr>
        <p:spPr>
          <a:xfrm>
            <a:off x="524136" y="3680040"/>
            <a:ext cx="8092039" cy="609600"/>
          </a:xfrm>
        </p:spPr>
        <p:txBody>
          <a:bodyPr anchor="t">
            <a:normAutofit/>
          </a:bodyPr>
          <a:lstStyle>
            <a:lvl1pPr marL="0" indent="0" algn="ctr">
              <a:buFontTx/>
              <a:buNone/>
              <a:defRPr sz="3200" b="1" i="0">
                <a:solidFill>
                  <a:schemeClr val="bg1"/>
                </a:solidFill>
                <a:latin typeface="Arial" panose="020B0604020202020204" pitchFamily="34" charset="0"/>
                <a:cs typeface="Arial" panose="020B0604020202020204" pitchFamily="34" charset="0"/>
              </a:defRPr>
            </a:lvl1pPr>
          </a:lstStyle>
          <a:p>
            <a:pPr lvl="0"/>
            <a:r>
              <a:rPr lang="nb-NO"/>
              <a:t>Tittel</a:t>
            </a:r>
          </a:p>
        </p:txBody>
      </p:sp>
    </p:spTree>
    <p:extLst>
      <p:ext uri="{BB962C8B-B14F-4D97-AF65-F5344CB8AC3E}">
        <p14:creationId xmlns:p14="http://schemas.microsoft.com/office/powerpoint/2010/main" val="406630035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o innholdsdeler">
    <p:spTree>
      <p:nvGrpSpPr>
        <p:cNvPr id="1" name=""/>
        <p:cNvGrpSpPr/>
        <p:nvPr/>
      </p:nvGrpSpPr>
      <p:grpSpPr>
        <a:xfrm>
          <a:off x="0" y="0"/>
          <a:ext cx="0" cy="0"/>
          <a:chOff x="0" y="0"/>
          <a:chExt cx="0" cy="0"/>
        </a:xfrm>
      </p:grpSpPr>
      <p:sp>
        <p:nvSpPr>
          <p:cNvPr id="2" name="Tittel 1"/>
          <p:cNvSpPr>
            <a:spLocks noGrp="1"/>
          </p:cNvSpPr>
          <p:nvPr>
            <p:ph type="title"/>
          </p:nvPr>
        </p:nvSpPr>
        <p:spPr>
          <a:xfrm>
            <a:off x="457200" y="205979"/>
            <a:ext cx="8229600" cy="857250"/>
          </a:xfrm>
          <a:prstGeom prst="rect">
            <a:avLst/>
          </a:prstGeom>
        </p:spPr>
        <p:txBody>
          <a:bodyPr/>
          <a:lstStyle/>
          <a:p>
            <a:r>
              <a:rPr lang="nb-NO"/>
              <a:t>Klikk for å redigere tittelstil</a:t>
            </a:r>
          </a:p>
        </p:txBody>
      </p:sp>
      <p:sp>
        <p:nvSpPr>
          <p:cNvPr id="3" name="Plassholder for innhold 2"/>
          <p:cNvSpPr>
            <a:spLocks noGrp="1"/>
          </p:cNvSpPr>
          <p:nvPr>
            <p:ph sz="half" idx="1"/>
          </p:nvPr>
        </p:nvSpPr>
        <p:spPr>
          <a:xfrm>
            <a:off x="457200" y="1200151"/>
            <a:ext cx="4038600" cy="339447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
        <p:nvSpPr>
          <p:cNvPr id="4" name="Plassholder for innhold 3"/>
          <p:cNvSpPr>
            <a:spLocks noGrp="1"/>
          </p:cNvSpPr>
          <p:nvPr>
            <p:ph sz="half" idx="2"/>
          </p:nvPr>
        </p:nvSpPr>
        <p:spPr>
          <a:xfrm>
            <a:off x="4648200" y="1200151"/>
            <a:ext cx="4038600" cy="3394472"/>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Tree>
    <p:extLst>
      <p:ext uri="{BB962C8B-B14F-4D97-AF65-F5344CB8AC3E}">
        <p14:creationId xmlns:p14="http://schemas.microsoft.com/office/powerpoint/2010/main" val="117259323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Sammenligning">
    <p:spTree>
      <p:nvGrpSpPr>
        <p:cNvPr id="1" name=""/>
        <p:cNvGrpSpPr/>
        <p:nvPr/>
      </p:nvGrpSpPr>
      <p:grpSpPr>
        <a:xfrm>
          <a:off x="0" y="0"/>
          <a:ext cx="0" cy="0"/>
          <a:chOff x="0" y="0"/>
          <a:chExt cx="0" cy="0"/>
        </a:xfrm>
      </p:grpSpPr>
      <p:sp>
        <p:nvSpPr>
          <p:cNvPr id="7" name="Tittel 1">
            <a:extLst>
              <a:ext uri="{FF2B5EF4-FFF2-40B4-BE49-F238E27FC236}">
                <a16:creationId xmlns:a16="http://schemas.microsoft.com/office/drawing/2014/main" id="{959970DA-EE83-6D4C-A7D9-24270734442D}"/>
              </a:ext>
            </a:extLst>
          </p:cNvPr>
          <p:cNvSpPr>
            <a:spLocks noGrp="1"/>
          </p:cNvSpPr>
          <p:nvPr>
            <p:ph type="title"/>
          </p:nvPr>
        </p:nvSpPr>
        <p:spPr>
          <a:xfrm>
            <a:off x="280219" y="205979"/>
            <a:ext cx="8229600" cy="646331"/>
          </a:xfrm>
        </p:spPr>
        <p:txBody>
          <a:bodyPr/>
          <a:lstStyle>
            <a:lvl1pPr>
              <a:defRPr/>
            </a:lvl1pPr>
          </a:lstStyle>
          <a:p>
            <a:r>
              <a:rPr lang="nb-NO"/>
              <a:t>Klikk for å redigere tittelstil</a:t>
            </a:r>
          </a:p>
        </p:txBody>
      </p:sp>
      <p:sp>
        <p:nvSpPr>
          <p:cNvPr id="8" name="Plassholder for innhold 3">
            <a:extLst>
              <a:ext uri="{FF2B5EF4-FFF2-40B4-BE49-F238E27FC236}">
                <a16:creationId xmlns:a16="http://schemas.microsoft.com/office/drawing/2014/main" id="{22250DC5-D43E-DF47-8946-580345545925}"/>
              </a:ext>
            </a:extLst>
          </p:cNvPr>
          <p:cNvSpPr>
            <a:spLocks noGrp="1"/>
          </p:cNvSpPr>
          <p:nvPr>
            <p:ph sz="half" idx="2"/>
          </p:nvPr>
        </p:nvSpPr>
        <p:spPr>
          <a:xfrm>
            <a:off x="280219" y="1444342"/>
            <a:ext cx="4040188" cy="3363631"/>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
        <p:nvSpPr>
          <p:cNvPr id="9" name="Plassholder for tekst 4">
            <a:extLst>
              <a:ext uri="{FF2B5EF4-FFF2-40B4-BE49-F238E27FC236}">
                <a16:creationId xmlns:a16="http://schemas.microsoft.com/office/drawing/2014/main" id="{4938533B-98B9-FE49-BD38-3FE354B5DB86}"/>
              </a:ext>
            </a:extLst>
          </p:cNvPr>
          <p:cNvSpPr>
            <a:spLocks noGrp="1"/>
          </p:cNvSpPr>
          <p:nvPr>
            <p:ph type="body" sz="quarter" idx="3"/>
          </p:nvPr>
        </p:nvSpPr>
        <p:spPr>
          <a:xfrm>
            <a:off x="4468045" y="964522"/>
            <a:ext cx="4041775" cy="479822"/>
          </a:xfrm>
        </p:spPr>
        <p:txBody>
          <a:bodyPr anchor="t" anchorCtr="0"/>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b-NO"/>
              <a:t>Klikk for å redigere tekststiler i malen</a:t>
            </a:r>
          </a:p>
        </p:txBody>
      </p:sp>
      <p:sp>
        <p:nvSpPr>
          <p:cNvPr id="10" name="Plassholder for innhold 5">
            <a:extLst>
              <a:ext uri="{FF2B5EF4-FFF2-40B4-BE49-F238E27FC236}">
                <a16:creationId xmlns:a16="http://schemas.microsoft.com/office/drawing/2014/main" id="{AAE60141-BB9F-7A45-AD28-419E734080CD}"/>
              </a:ext>
            </a:extLst>
          </p:cNvPr>
          <p:cNvSpPr>
            <a:spLocks noGrp="1"/>
          </p:cNvSpPr>
          <p:nvPr>
            <p:ph sz="quarter" idx="4"/>
          </p:nvPr>
        </p:nvSpPr>
        <p:spPr>
          <a:xfrm>
            <a:off x="4468045" y="1444342"/>
            <a:ext cx="4041775" cy="3363631"/>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sp>
        <p:nvSpPr>
          <p:cNvPr id="11" name="Plassholder for tekst 4">
            <a:extLst>
              <a:ext uri="{FF2B5EF4-FFF2-40B4-BE49-F238E27FC236}">
                <a16:creationId xmlns:a16="http://schemas.microsoft.com/office/drawing/2014/main" id="{DE388575-68AB-9547-8F46-F2D9AF39D5FA}"/>
              </a:ext>
            </a:extLst>
          </p:cNvPr>
          <p:cNvSpPr>
            <a:spLocks noGrp="1"/>
          </p:cNvSpPr>
          <p:nvPr>
            <p:ph type="body" sz="quarter" idx="10"/>
          </p:nvPr>
        </p:nvSpPr>
        <p:spPr>
          <a:xfrm>
            <a:off x="280218" y="964521"/>
            <a:ext cx="4041775" cy="479822"/>
          </a:xfrm>
        </p:spPr>
        <p:txBody>
          <a:bodyPr anchor="t" anchorCtr="0"/>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nb-NO"/>
              <a:t>Klikk for å redigere tekststiler i malen</a:t>
            </a:r>
          </a:p>
        </p:txBody>
      </p:sp>
    </p:spTree>
    <p:extLst>
      <p:ext uri="{BB962C8B-B14F-4D97-AF65-F5344CB8AC3E}">
        <p14:creationId xmlns:p14="http://schemas.microsoft.com/office/powerpoint/2010/main" val="230497371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Tree>
    <p:extLst>
      <p:ext uri="{BB962C8B-B14F-4D97-AF65-F5344CB8AC3E}">
        <p14:creationId xmlns:p14="http://schemas.microsoft.com/office/powerpoint/2010/main" val="1507523752"/>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Bilde med tekst">
    <p:spTree>
      <p:nvGrpSpPr>
        <p:cNvPr id="1" name=""/>
        <p:cNvGrpSpPr/>
        <p:nvPr/>
      </p:nvGrpSpPr>
      <p:grpSpPr>
        <a:xfrm>
          <a:off x="0" y="0"/>
          <a:ext cx="0" cy="0"/>
          <a:chOff x="0" y="0"/>
          <a:chExt cx="0" cy="0"/>
        </a:xfrm>
      </p:grpSpPr>
      <p:sp>
        <p:nvSpPr>
          <p:cNvPr id="2" name="Tittel 1"/>
          <p:cNvSpPr>
            <a:spLocks noGrp="1"/>
          </p:cNvSpPr>
          <p:nvPr>
            <p:ph type="title"/>
          </p:nvPr>
        </p:nvSpPr>
        <p:spPr>
          <a:xfrm>
            <a:off x="1792288" y="3600450"/>
            <a:ext cx="5486400" cy="425054"/>
          </a:xfrm>
          <a:prstGeom prst="rect">
            <a:avLst/>
          </a:prstGeom>
        </p:spPr>
        <p:txBody>
          <a:bodyPr anchor="b"/>
          <a:lstStyle>
            <a:lvl1pPr algn="l">
              <a:defRPr sz="2000" b="1"/>
            </a:lvl1pPr>
          </a:lstStyle>
          <a:p>
            <a:r>
              <a:rPr lang="nb-NO"/>
              <a:t>Klikk for å redigere tittelstil</a:t>
            </a:r>
          </a:p>
        </p:txBody>
      </p:sp>
      <p:sp>
        <p:nvSpPr>
          <p:cNvPr id="3" name="Plassholder for bilde 2"/>
          <p:cNvSpPr>
            <a:spLocks noGrp="1"/>
          </p:cNvSpPr>
          <p:nvPr>
            <p:ph type="pic" idx="1"/>
          </p:nvPr>
        </p:nvSpPr>
        <p:spPr>
          <a:xfrm>
            <a:off x="1792288" y="459581"/>
            <a:ext cx="5486400" cy="30861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nb-NO"/>
              <a:t>Klikk på ikonet for å legge til et bilde</a:t>
            </a:r>
          </a:p>
        </p:txBody>
      </p:sp>
      <p:sp>
        <p:nvSpPr>
          <p:cNvPr id="4" name="Plassholder for tekst 3"/>
          <p:cNvSpPr>
            <a:spLocks noGrp="1"/>
          </p:cNvSpPr>
          <p:nvPr>
            <p:ph type="body" sz="half" idx="2"/>
          </p:nvPr>
        </p:nvSpPr>
        <p:spPr>
          <a:xfrm>
            <a:off x="1792288" y="4025503"/>
            <a:ext cx="5486400" cy="603647"/>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nb-NO"/>
              <a:t>Klikk for å redigere tekststiler i malen</a:t>
            </a:r>
          </a:p>
        </p:txBody>
      </p:sp>
    </p:spTree>
    <p:extLst>
      <p:ext uri="{BB962C8B-B14F-4D97-AF65-F5344CB8AC3E}">
        <p14:creationId xmlns:p14="http://schemas.microsoft.com/office/powerpoint/2010/main" val="361279109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
  <p:cSld name="4_Tittellysbilde">
    <p:spTree>
      <p:nvGrpSpPr>
        <p:cNvPr id="1" name=""/>
        <p:cNvGrpSpPr/>
        <p:nvPr/>
      </p:nvGrpSpPr>
      <p:grpSpPr>
        <a:xfrm>
          <a:off x="0" y="0"/>
          <a:ext cx="0" cy="0"/>
          <a:chOff x="0" y="0"/>
          <a:chExt cx="0" cy="0"/>
        </a:xfrm>
      </p:grpSpPr>
      <p:sp>
        <p:nvSpPr>
          <p:cNvPr id="2" name="Tittel 1"/>
          <p:cNvSpPr>
            <a:spLocks noGrp="1"/>
          </p:cNvSpPr>
          <p:nvPr>
            <p:ph type="ctrTitle"/>
          </p:nvPr>
        </p:nvSpPr>
        <p:spPr>
          <a:xfrm>
            <a:off x="1143000" y="1155145"/>
            <a:ext cx="6858000" cy="1477328"/>
          </a:xfrm>
        </p:spPr>
        <p:txBody>
          <a:bodyPr anchor="b"/>
          <a:lstStyle>
            <a:lvl1pPr algn="ctr">
              <a:defRPr sz="4500"/>
            </a:lvl1pPr>
          </a:lstStyle>
          <a:p>
            <a:r>
              <a:rPr lang="nb-NO"/>
              <a:t>Klikk for å redigere tittelstil</a:t>
            </a:r>
            <a:endParaRPr lang="en-US"/>
          </a:p>
        </p:txBody>
      </p:sp>
      <p:sp>
        <p:nvSpPr>
          <p:cNvPr id="3" name="Undertittel 2"/>
          <p:cNvSpPr>
            <a:spLocks noGrp="1"/>
          </p:cNvSpPr>
          <p:nvPr>
            <p:ph type="subTitle" idx="1"/>
          </p:nvPr>
        </p:nvSpPr>
        <p:spPr>
          <a:xfrm>
            <a:off x="1143000" y="2701528"/>
            <a:ext cx="6858000" cy="1241822"/>
          </a:xfrm>
        </p:spPr>
        <p:txBody>
          <a:bodyPr/>
          <a:lstStyle>
            <a:lvl1pPr marL="0" indent="0" algn="ctr">
              <a:buNone/>
              <a:defRPr sz="1800"/>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nb-NO"/>
              <a:t>Klikk for å redigere undertittelstil i malen</a:t>
            </a:r>
            <a:endParaRPr lang="en-US"/>
          </a:p>
        </p:txBody>
      </p:sp>
      <p:sp>
        <p:nvSpPr>
          <p:cNvPr id="4" name="Plassholder for dato 3"/>
          <p:cNvSpPr>
            <a:spLocks noGrp="1"/>
          </p:cNvSpPr>
          <p:nvPr>
            <p:ph type="dt" sz="half" idx="10"/>
          </p:nvPr>
        </p:nvSpPr>
        <p:spPr/>
        <p:txBody>
          <a:bodyPr/>
          <a:lstStyle/>
          <a:p>
            <a:fld id="{28543BDC-0553-40FA-A4DB-EDAAA606CFF6}" type="datetimeFigureOut">
              <a:rPr lang="en-US" smtClean="0"/>
              <a:t>3/17/2025</a:t>
            </a:fld>
            <a:endParaRPr lang="en-US"/>
          </a:p>
        </p:txBody>
      </p:sp>
      <p:sp>
        <p:nvSpPr>
          <p:cNvPr id="5" name="Plassholder for bunntekst 4"/>
          <p:cNvSpPr>
            <a:spLocks noGrp="1"/>
          </p:cNvSpPr>
          <p:nvPr>
            <p:ph type="ftr" sz="quarter" idx="11"/>
          </p:nvPr>
        </p:nvSpPr>
        <p:spPr/>
        <p:txBody>
          <a:bodyPr/>
          <a:lstStyle/>
          <a:p>
            <a:endParaRPr lang="en-US"/>
          </a:p>
        </p:txBody>
      </p:sp>
      <p:sp>
        <p:nvSpPr>
          <p:cNvPr id="6" name="Plassholder for lysbildenummer 5"/>
          <p:cNvSpPr>
            <a:spLocks noGrp="1"/>
          </p:cNvSpPr>
          <p:nvPr>
            <p:ph type="sldNum" sz="quarter" idx="12"/>
          </p:nvPr>
        </p:nvSpPr>
        <p:spPr/>
        <p:txBody>
          <a:bodyPr/>
          <a:lstStyle/>
          <a:p>
            <a:fld id="{BE9AD569-83DD-4E5B-AF97-63825DE45633}" type="slidenum">
              <a:rPr lang="en-US" smtClean="0"/>
              <a:t>‹#›</a:t>
            </a:fld>
            <a:endParaRPr lang="en-US"/>
          </a:p>
        </p:txBody>
      </p:sp>
    </p:spTree>
    <p:extLst>
      <p:ext uri="{BB962C8B-B14F-4D97-AF65-F5344CB8AC3E}">
        <p14:creationId xmlns:p14="http://schemas.microsoft.com/office/powerpoint/2010/main" val="58057747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woTxTwoObj">
  <p:cSld name="1_Sammenligning">
    <p:spTree>
      <p:nvGrpSpPr>
        <p:cNvPr id="1" name=""/>
        <p:cNvGrpSpPr/>
        <p:nvPr/>
      </p:nvGrpSpPr>
      <p:grpSpPr>
        <a:xfrm>
          <a:off x="0" y="0"/>
          <a:ext cx="0" cy="0"/>
          <a:chOff x="0" y="0"/>
          <a:chExt cx="0" cy="0"/>
        </a:xfrm>
      </p:grpSpPr>
      <p:sp>
        <p:nvSpPr>
          <p:cNvPr id="2" name="Tittel 1"/>
          <p:cNvSpPr>
            <a:spLocks noGrp="1"/>
          </p:cNvSpPr>
          <p:nvPr>
            <p:ph type="title"/>
          </p:nvPr>
        </p:nvSpPr>
        <p:spPr>
          <a:xfrm>
            <a:off x="629841" y="273844"/>
            <a:ext cx="7886700" cy="646331"/>
          </a:xfrm>
        </p:spPr>
        <p:txBody>
          <a:bodyPr/>
          <a:lstStyle/>
          <a:p>
            <a:r>
              <a:rPr lang="nb-NO"/>
              <a:t>Klikk for å redigere tittelstil</a:t>
            </a:r>
            <a:endParaRPr lang="en-US"/>
          </a:p>
        </p:txBody>
      </p:sp>
      <p:sp>
        <p:nvSpPr>
          <p:cNvPr id="3" name="Plassholder for tekst 2"/>
          <p:cNvSpPr>
            <a:spLocks noGrp="1"/>
          </p:cNvSpPr>
          <p:nvPr>
            <p:ph type="body" idx="1"/>
          </p:nvPr>
        </p:nvSpPr>
        <p:spPr>
          <a:xfrm>
            <a:off x="629842" y="1260872"/>
            <a:ext cx="3868340"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nb-NO"/>
              <a:t>Klikk for å redigere tekststiler i malen</a:t>
            </a:r>
          </a:p>
        </p:txBody>
      </p:sp>
      <p:sp>
        <p:nvSpPr>
          <p:cNvPr id="4" name="Plassholder for innhold 3"/>
          <p:cNvSpPr>
            <a:spLocks noGrp="1"/>
          </p:cNvSpPr>
          <p:nvPr>
            <p:ph sz="half" idx="2"/>
          </p:nvPr>
        </p:nvSpPr>
        <p:spPr>
          <a:xfrm>
            <a:off x="629842" y="1878806"/>
            <a:ext cx="3868340" cy="2763441"/>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endParaRPr lang="en-US"/>
          </a:p>
        </p:txBody>
      </p:sp>
      <p:sp>
        <p:nvSpPr>
          <p:cNvPr id="5" name="Plassholder for tekst 4"/>
          <p:cNvSpPr>
            <a:spLocks noGrp="1"/>
          </p:cNvSpPr>
          <p:nvPr>
            <p:ph type="body" sz="quarter" idx="3"/>
          </p:nvPr>
        </p:nvSpPr>
        <p:spPr>
          <a:xfrm>
            <a:off x="4629150" y="1260872"/>
            <a:ext cx="3887391" cy="617934"/>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nb-NO"/>
              <a:t>Klikk for å redigere tekststiler i malen</a:t>
            </a:r>
          </a:p>
        </p:txBody>
      </p:sp>
      <p:sp>
        <p:nvSpPr>
          <p:cNvPr id="6" name="Plassholder for innhold 5"/>
          <p:cNvSpPr>
            <a:spLocks noGrp="1"/>
          </p:cNvSpPr>
          <p:nvPr>
            <p:ph sz="quarter" idx="4"/>
          </p:nvPr>
        </p:nvSpPr>
        <p:spPr>
          <a:xfrm>
            <a:off x="4629150" y="1878806"/>
            <a:ext cx="3887391" cy="2763441"/>
          </a:xfrm>
        </p:spPr>
        <p:txBody>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endParaRPr lang="en-US"/>
          </a:p>
        </p:txBody>
      </p:sp>
      <p:sp>
        <p:nvSpPr>
          <p:cNvPr id="7" name="Plassholder for dato 6"/>
          <p:cNvSpPr>
            <a:spLocks noGrp="1"/>
          </p:cNvSpPr>
          <p:nvPr>
            <p:ph type="dt" sz="half" idx="10"/>
          </p:nvPr>
        </p:nvSpPr>
        <p:spPr/>
        <p:txBody>
          <a:bodyPr/>
          <a:lstStyle/>
          <a:p>
            <a:fld id="{28543BDC-0553-40FA-A4DB-EDAAA606CFF6}" type="datetimeFigureOut">
              <a:rPr lang="en-US" smtClean="0"/>
              <a:t>3/17/2025</a:t>
            </a:fld>
            <a:endParaRPr lang="en-US"/>
          </a:p>
        </p:txBody>
      </p:sp>
      <p:sp>
        <p:nvSpPr>
          <p:cNvPr id="8" name="Plassholder for bunntekst 7"/>
          <p:cNvSpPr>
            <a:spLocks noGrp="1"/>
          </p:cNvSpPr>
          <p:nvPr>
            <p:ph type="ftr" sz="quarter" idx="11"/>
          </p:nvPr>
        </p:nvSpPr>
        <p:spPr/>
        <p:txBody>
          <a:bodyPr/>
          <a:lstStyle/>
          <a:p>
            <a:endParaRPr lang="en-US"/>
          </a:p>
        </p:txBody>
      </p:sp>
      <p:sp>
        <p:nvSpPr>
          <p:cNvPr id="9" name="Plassholder for lysbildenummer 8"/>
          <p:cNvSpPr>
            <a:spLocks noGrp="1"/>
          </p:cNvSpPr>
          <p:nvPr>
            <p:ph type="sldNum" sz="quarter" idx="12"/>
          </p:nvPr>
        </p:nvSpPr>
        <p:spPr/>
        <p:txBody>
          <a:bodyPr/>
          <a:lstStyle/>
          <a:p>
            <a:fld id="{BE9AD569-83DD-4E5B-AF97-63825DE45633}" type="slidenum">
              <a:rPr lang="en-US" smtClean="0"/>
              <a:t>‹#›</a:t>
            </a:fld>
            <a:endParaRPr lang="en-US"/>
          </a:p>
        </p:txBody>
      </p:sp>
    </p:spTree>
    <p:extLst>
      <p:ext uri="{BB962C8B-B14F-4D97-AF65-F5344CB8AC3E}">
        <p14:creationId xmlns:p14="http://schemas.microsoft.com/office/powerpoint/2010/main" val="133365802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image" Target="../media/image1.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8.xml"/><Relationship Id="rId13" Type="http://schemas.openxmlformats.org/officeDocument/2006/relationships/theme" Target="../theme/theme2.xml"/><Relationship Id="rId3" Type="http://schemas.openxmlformats.org/officeDocument/2006/relationships/slideLayout" Target="../slideLayouts/slideLayout13.xml"/><Relationship Id="rId7" Type="http://schemas.openxmlformats.org/officeDocument/2006/relationships/slideLayout" Target="../slideLayouts/slideLayout17.xml"/><Relationship Id="rId12" Type="http://schemas.openxmlformats.org/officeDocument/2006/relationships/slideLayout" Target="../slideLayouts/slideLayout22.xml"/><Relationship Id="rId2" Type="http://schemas.openxmlformats.org/officeDocument/2006/relationships/slideLayout" Target="../slideLayouts/slideLayout12.xml"/><Relationship Id="rId1" Type="http://schemas.openxmlformats.org/officeDocument/2006/relationships/slideLayout" Target="../slideLayouts/slideLayout11.xml"/><Relationship Id="rId6" Type="http://schemas.openxmlformats.org/officeDocument/2006/relationships/slideLayout" Target="../slideLayouts/slideLayout16.xml"/><Relationship Id="rId11" Type="http://schemas.openxmlformats.org/officeDocument/2006/relationships/slideLayout" Target="../slideLayouts/slideLayout21.xml"/><Relationship Id="rId5" Type="http://schemas.openxmlformats.org/officeDocument/2006/relationships/slideLayout" Target="../slideLayouts/slideLayout15.xml"/><Relationship Id="rId15" Type="http://schemas.openxmlformats.org/officeDocument/2006/relationships/image" Target="../media/image13.png"/><Relationship Id="rId10" Type="http://schemas.openxmlformats.org/officeDocument/2006/relationships/slideLayout" Target="../slideLayouts/slideLayout20.xml"/><Relationship Id="rId4" Type="http://schemas.openxmlformats.org/officeDocument/2006/relationships/slideLayout" Target="../slideLayouts/slideLayout14.xml"/><Relationship Id="rId9" Type="http://schemas.openxmlformats.org/officeDocument/2006/relationships/slideLayout" Target="../slideLayouts/slideLayout1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4" name="Bilde 3" descr="Et bilde som inneholder sirkel, Grafikk, clip art, design&#10;&#10;Automatisk generert beskrivelse">
            <a:extLst>
              <a:ext uri="{FF2B5EF4-FFF2-40B4-BE49-F238E27FC236}">
                <a16:creationId xmlns:a16="http://schemas.microsoft.com/office/drawing/2014/main" id="{3B5AE688-5749-C57A-2582-EBE2102321FD}"/>
              </a:ext>
            </a:extLst>
          </p:cNvPr>
          <p:cNvPicPr>
            <a:picLocks noChangeAspect="1"/>
          </p:cNvPicPr>
          <p:nvPr userDrawn="1"/>
        </p:nvPicPr>
        <p:blipFill rotWithShape="1">
          <a:blip r:embed="rId12"/>
          <a:srcRect r="33372"/>
          <a:stretch/>
        </p:blipFill>
        <p:spPr>
          <a:xfrm>
            <a:off x="8474674" y="306965"/>
            <a:ext cx="669326" cy="992945"/>
          </a:xfrm>
          <a:prstGeom prst="rect">
            <a:avLst/>
          </a:prstGeom>
        </p:spPr>
      </p:pic>
      <p:sp>
        <p:nvSpPr>
          <p:cNvPr id="2" name="Plassholder for tittel 1"/>
          <p:cNvSpPr>
            <a:spLocks noGrp="1"/>
          </p:cNvSpPr>
          <p:nvPr>
            <p:ph type="title"/>
          </p:nvPr>
        </p:nvSpPr>
        <p:spPr>
          <a:xfrm>
            <a:off x="323849" y="205979"/>
            <a:ext cx="8458815" cy="646331"/>
          </a:xfrm>
          <a:prstGeom prst="rect">
            <a:avLst/>
          </a:prstGeom>
        </p:spPr>
        <p:txBody>
          <a:bodyPr vert="horz" lIns="91440" tIns="45720" rIns="91440" bIns="45720" rtlCol="0" anchor="t" anchorCtr="0">
            <a:spAutoFit/>
          </a:bodyPr>
          <a:lstStyle/>
          <a:p>
            <a:r>
              <a:rPr lang="nb-NO"/>
              <a:t>Klikk for å redigere tittelstil</a:t>
            </a:r>
          </a:p>
        </p:txBody>
      </p:sp>
      <p:sp>
        <p:nvSpPr>
          <p:cNvPr id="3" name="Plassholder for tekst 2"/>
          <p:cNvSpPr>
            <a:spLocks noGrp="1"/>
          </p:cNvSpPr>
          <p:nvPr>
            <p:ph type="body" idx="1"/>
          </p:nvPr>
        </p:nvSpPr>
        <p:spPr>
          <a:xfrm>
            <a:off x="323849" y="936523"/>
            <a:ext cx="8458815" cy="3538041"/>
          </a:xfrm>
          <a:prstGeom prst="rect">
            <a:avLst/>
          </a:prstGeom>
        </p:spPr>
        <p:txBody>
          <a:bodyPr vert="horz" lIns="91440" tIns="45720" rIns="91440" bIns="45720" rtlCol="0">
            <a:normAutofit/>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pic>
        <p:nvPicPr>
          <p:cNvPr id="7" name="Bilde 6">
            <a:extLst>
              <a:ext uri="{FF2B5EF4-FFF2-40B4-BE49-F238E27FC236}">
                <a16:creationId xmlns:a16="http://schemas.microsoft.com/office/drawing/2014/main" id="{6CB36972-491A-C85B-DB81-4EA72F83D2E1}"/>
              </a:ext>
            </a:extLst>
          </p:cNvPr>
          <p:cNvPicPr>
            <a:picLocks noChangeAspect="1"/>
          </p:cNvPicPr>
          <p:nvPr userDrawn="1"/>
        </p:nvPicPr>
        <p:blipFill>
          <a:blip r:embed="rId13"/>
          <a:stretch>
            <a:fillRect/>
          </a:stretch>
        </p:blipFill>
        <p:spPr>
          <a:xfrm>
            <a:off x="390051" y="4671194"/>
            <a:ext cx="2643081" cy="204590"/>
          </a:xfrm>
          <a:prstGeom prst="rect">
            <a:avLst/>
          </a:prstGeom>
        </p:spPr>
      </p:pic>
    </p:spTree>
    <p:extLst>
      <p:ext uri="{BB962C8B-B14F-4D97-AF65-F5344CB8AC3E}">
        <p14:creationId xmlns:p14="http://schemas.microsoft.com/office/powerpoint/2010/main" val="577798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50" r:id="rId3"/>
    <p:sldLayoutId id="2147483660" r:id="rId4"/>
    <p:sldLayoutId id="2147483652" r:id="rId5"/>
    <p:sldLayoutId id="2147483653" r:id="rId6"/>
    <p:sldLayoutId id="2147483655" r:id="rId7"/>
    <p:sldLayoutId id="2147483656" r:id="rId8"/>
    <p:sldLayoutId id="2147483657" r:id="rId9"/>
    <p:sldLayoutId id="2147483689" r:id="rId10"/>
  </p:sldLayoutIdLst>
  <p:txStyles>
    <p:titleStyle>
      <a:lvl1pPr algn="l" defTabSz="457200" rtl="0" eaLnBrk="1" latinLnBrk="0" hangingPunct="1">
        <a:spcBef>
          <a:spcPct val="0"/>
        </a:spcBef>
        <a:buNone/>
        <a:defRPr sz="3600" b="1" i="0" kern="1200">
          <a:solidFill>
            <a:schemeClr val="tx1"/>
          </a:solidFill>
          <a:latin typeface="Arial"/>
          <a:ea typeface="+mj-ea"/>
          <a:cs typeface="Arial"/>
        </a:defRPr>
      </a:lvl1pPr>
    </p:titleStyle>
    <p:body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nb-NO"/>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4" name="Bilde 3" descr="Et bilde som inneholder sirkel, Grafikk, clip art, design&#10;&#10;Automatisk generert beskrivelse">
            <a:extLst>
              <a:ext uri="{FF2B5EF4-FFF2-40B4-BE49-F238E27FC236}">
                <a16:creationId xmlns:a16="http://schemas.microsoft.com/office/drawing/2014/main" id="{BD0BBE09-8D7E-D0DA-BA30-1C5E1AE92DAD}"/>
              </a:ext>
            </a:extLst>
          </p:cNvPr>
          <p:cNvPicPr>
            <a:picLocks noChangeAspect="1"/>
          </p:cNvPicPr>
          <p:nvPr userDrawn="1"/>
        </p:nvPicPr>
        <p:blipFill rotWithShape="1">
          <a:blip r:embed="rId14"/>
          <a:srcRect r="33372"/>
          <a:stretch/>
        </p:blipFill>
        <p:spPr>
          <a:xfrm>
            <a:off x="8474674" y="306965"/>
            <a:ext cx="669326" cy="992945"/>
          </a:xfrm>
          <a:prstGeom prst="rect">
            <a:avLst/>
          </a:prstGeom>
        </p:spPr>
      </p:pic>
      <p:sp>
        <p:nvSpPr>
          <p:cNvPr id="2" name="Plassholder for tittel 1"/>
          <p:cNvSpPr>
            <a:spLocks noGrp="1"/>
          </p:cNvSpPr>
          <p:nvPr>
            <p:ph type="title"/>
          </p:nvPr>
        </p:nvSpPr>
        <p:spPr>
          <a:xfrm>
            <a:off x="323849" y="205979"/>
            <a:ext cx="8458815" cy="646331"/>
          </a:xfrm>
          <a:prstGeom prst="rect">
            <a:avLst/>
          </a:prstGeom>
        </p:spPr>
        <p:txBody>
          <a:bodyPr vert="horz" lIns="91440" tIns="45720" rIns="91440" bIns="45720" rtlCol="0" anchor="t" anchorCtr="0">
            <a:spAutoFit/>
          </a:bodyPr>
          <a:lstStyle/>
          <a:p>
            <a:r>
              <a:rPr lang="nb-NO"/>
              <a:t>Klikk for å redigere tittelstil</a:t>
            </a:r>
          </a:p>
        </p:txBody>
      </p:sp>
      <p:sp>
        <p:nvSpPr>
          <p:cNvPr id="3" name="Plassholder for tekst 2"/>
          <p:cNvSpPr>
            <a:spLocks noGrp="1"/>
          </p:cNvSpPr>
          <p:nvPr>
            <p:ph type="body" idx="1"/>
          </p:nvPr>
        </p:nvSpPr>
        <p:spPr>
          <a:xfrm>
            <a:off x="323849" y="936523"/>
            <a:ext cx="8458815" cy="3516531"/>
          </a:xfrm>
          <a:prstGeom prst="rect">
            <a:avLst/>
          </a:prstGeom>
        </p:spPr>
        <p:txBody>
          <a:bodyPr vert="horz" lIns="91440" tIns="45720" rIns="91440" bIns="45720" rtlCol="0">
            <a:normAutofit/>
          </a:bodyPr>
          <a:lstStyle/>
          <a:p>
            <a:pPr lvl="0"/>
            <a:r>
              <a:rPr lang="nb-NO"/>
              <a:t>Klikk for å redigere tekststiler i malen</a:t>
            </a:r>
          </a:p>
          <a:p>
            <a:pPr lvl="1"/>
            <a:r>
              <a:rPr lang="nb-NO"/>
              <a:t>Andre nivå</a:t>
            </a:r>
          </a:p>
          <a:p>
            <a:pPr lvl="2"/>
            <a:r>
              <a:rPr lang="nb-NO"/>
              <a:t>Tredje nivå</a:t>
            </a:r>
          </a:p>
          <a:p>
            <a:pPr lvl="3"/>
            <a:r>
              <a:rPr lang="nb-NO"/>
              <a:t>Fjerde nivå</a:t>
            </a:r>
          </a:p>
          <a:p>
            <a:pPr lvl="4"/>
            <a:r>
              <a:rPr lang="nb-NO"/>
              <a:t>Femte nivå</a:t>
            </a:r>
          </a:p>
        </p:txBody>
      </p:sp>
      <p:pic>
        <p:nvPicPr>
          <p:cNvPr id="6" name="Bilde 5">
            <a:extLst>
              <a:ext uri="{FF2B5EF4-FFF2-40B4-BE49-F238E27FC236}">
                <a16:creationId xmlns:a16="http://schemas.microsoft.com/office/drawing/2014/main" id="{9489DAEA-D167-AC5C-7E17-1D9C813C8A76}"/>
              </a:ext>
            </a:extLst>
          </p:cNvPr>
          <p:cNvPicPr>
            <a:picLocks noChangeAspect="1"/>
          </p:cNvPicPr>
          <p:nvPr userDrawn="1"/>
        </p:nvPicPr>
        <p:blipFill>
          <a:blip r:embed="rId15"/>
          <a:stretch>
            <a:fillRect/>
          </a:stretch>
        </p:blipFill>
        <p:spPr>
          <a:xfrm>
            <a:off x="390050" y="4671560"/>
            <a:ext cx="2386121" cy="206339"/>
          </a:xfrm>
          <a:prstGeom prst="rect">
            <a:avLst/>
          </a:prstGeom>
        </p:spPr>
      </p:pic>
    </p:spTree>
    <p:extLst>
      <p:ext uri="{BB962C8B-B14F-4D97-AF65-F5344CB8AC3E}">
        <p14:creationId xmlns:p14="http://schemas.microsoft.com/office/powerpoint/2010/main" val="47245311"/>
      </p:ext>
    </p:extLst>
  </p:cSld>
  <p:clrMap bg1="lt1" tx1="dk1" bg2="lt2" tx2="dk2" accent1="accent1" accent2="accent2" accent3="accent3" accent4="accent4" accent5="accent5" accent6="accent6" hlink="hlink" folHlink="folHlink"/>
  <p:sldLayoutIdLst>
    <p:sldLayoutId id="2147483679" r:id="rId1"/>
    <p:sldLayoutId id="2147483680" r:id="rId2"/>
    <p:sldLayoutId id="2147483681" r:id="rId3"/>
    <p:sldLayoutId id="2147483682" r:id="rId4"/>
    <p:sldLayoutId id="2147483683" r:id="rId5"/>
    <p:sldLayoutId id="2147483684" r:id="rId6"/>
    <p:sldLayoutId id="2147483685" r:id="rId7"/>
    <p:sldLayoutId id="2147483686" r:id="rId8"/>
    <p:sldLayoutId id="2147483687" r:id="rId9"/>
    <p:sldLayoutId id="2147483688" r:id="rId10"/>
    <p:sldLayoutId id="2147483690" r:id="rId11"/>
    <p:sldLayoutId id="2147483691" r:id="rId12"/>
  </p:sldLayoutIdLst>
  <p:txStyles>
    <p:titleStyle>
      <a:lvl1pPr algn="l" defTabSz="457200" rtl="0" eaLnBrk="1" latinLnBrk="0" hangingPunct="1">
        <a:spcBef>
          <a:spcPct val="0"/>
        </a:spcBef>
        <a:buNone/>
        <a:defRPr sz="3600" b="1" i="0" kern="1200">
          <a:solidFill>
            <a:schemeClr val="tx1"/>
          </a:solidFill>
          <a:latin typeface="Arial"/>
          <a:ea typeface="+mj-ea"/>
          <a:cs typeface="Arial"/>
        </a:defRPr>
      </a:lvl1pPr>
    </p:titleStyle>
    <p:body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nb-NO"/>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8" Type="http://schemas.openxmlformats.org/officeDocument/2006/relationships/image" Target="../media/image18.png"/><Relationship Id="rId3" Type="http://schemas.openxmlformats.org/officeDocument/2006/relationships/hyperlink" Target="https://www.regjeringen.no/no/tema/forskning/innsiktsartikler/langtidsplanen-for-forskning-og-hoyere-utdanning-2023-2032/id2929453/" TargetMode="External"/><Relationship Id="rId7" Type="http://schemas.openxmlformats.org/officeDocument/2006/relationships/hyperlink" Target="https://www.regjeringen.no/no/dokumenter/nou-2000-24/id143248/" TargetMode="External"/><Relationship Id="rId2" Type="http://schemas.openxmlformats.org/officeDocument/2006/relationships/notesSlide" Target="../notesSlides/notesSlide2.xml"/><Relationship Id="rId1" Type="http://schemas.openxmlformats.org/officeDocument/2006/relationships/slideLayout" Target="../slideLayouts/slideLayout17.xml"/><Relationship Id="rId6" Type="http://schemas.openxmlformats.org/officeDocument/2006/relationships/hyperlink" Target="https://www.regjeringen.no/no/dokumenter/nou-2015-13/id2464370/" TargetMode="External"/><Relationship Id="rId5" Type="http://schemas.openxmlformats.org/officeDocument/2006/relationships/hyperlink" Target="https://www.regjeringen.no/no/dokumenter/meld.-st.-5-20202021/id2770928/" TargetMode="External"/><Relationship Id="rId4" Type="http://schemas.openxmlformats.org/officeDocument/2006/relationships/hyperlink" Target="https://www.regjeringen.no/no/dokumenter/meld.-st.-9-20222023/id2950130/#:~:text=I%20stortingsmeldingen%20om%20nasjonal%20kontroll%20og%20digital%20motstandskraft,regjeringen%20%C3%B8nsker%20%C3%A5%20styrke%20nasjonal%20og%20digital%20sikkerhet." TargetMode="External"/><Relationship Id="rId9" Type="http://schemas.openxmlformats.org/officeDocument/2006/relationships/image" Target="../media/image19.jpeg"/></Relationships>
</file>

<file path=ppt/slides/_rels/slide3.xml.rels><?xml version="1.0" encoding="UTF-8" standalone="yes"?>
<Relationships xmlns="http://schemas.openxmlformats.org/package/2006/relationships"><Relationship Id="rId8" Type="http://schemas.openxmlformats.org/officeDocument/2006/relationships/hyperlink" Target="https://www.regjeringen.no/no/dokumenter/meld.-st.-11-20232024/id3028626/" TargetMode="External"/><Relationship Id="rId13" Type="http://schemas.openxmlformats.org/officeDocument/2006/relationships/hyperlink" Target="https://forsvarskommisjonen.no/" TargetMode="External"/><Relationship Id="rId3" Type="http://schemas.openxmlformats.org/officeDocument/2006/relationships/hyperlink" Target="https://www.regjeringen.no/no/dokumenter/meld.-st.-9-20242025/id3082364/" TargetMode="External"/><Relationship Id="rId7" Type="http://schemas.openxmlformats.org/officeDocument/2006/relationships/hyperlink" Target="https://www.regjeringen.no/no/tema/transport-og-kommunikasjon/nasjonal-transportplan/id2475111/" TargetMode="External"/><Relationship Id="rId12" Type="http://schemas.openxmlformats.org/officeDocument/2006/relationships/hyperlink" Target="https://www.regjeringen.no/no/dokumenter/nou-2023-17/id2982767/" TargetMode="External"/><Relationship Id="rId2" Type="http://schemas.openxmlformats.org/officeDocument/2006/relationships/notesSlide" Target="../notesSlides/notesSlide3.xml"/><Relationship Id="rId16" Type="http://schemas.openxmlformats.org/officeDocument/2006/relationships/hyperlink" Target="https://www.forskningsradet.no/contentassets/40eaf18a31fb400cb8134ec4aea5ef57/kvast-oppdragstekst-endelig-versjon-oktober-2024.pdf" TargetMode="External"/><Relationship Id="rId1" Type="http://schemas.openxmlformats.org/officeDocument/2006/relationships/slideLayout" Target="../slideLayouts/slideLayout15.xml"/><Relationship Id="rId6" Type="http://schemas.openxmlformats.org/officeDocument/2006/relationships/hyperlink" Target="https://www.regjeringen.no/no/dokumenter/meld.-st.-15-20232024/id3031227/" TargetMode="External"/><Relationship Id="rId11" Type="http://schemas.openxmlformats.org/officeDocument/2006/relationships/hyperlink" Target="https://www.regjeringen.no/no/dokumenter/nou-2024-2/id3024887/" TargetMode="External"/><Relationship Id="rId5" Type="http://schemas.openxmlformats.org/officeDocument/2006/relationships/hyperlink" Target="https://www.regjeringen.no/no/dokumenter/meld.-st.-16-20232024/id3031003/" TargetMode="External"/><Relationship Id="rId15" Type="http://schemas.openxmlformats.org/officeDocument/2006/relationships/hyperlink" Target="https://nsm.no/aktuelt/fire-anbefalinger-for-et-helhetlig-forskningssystem-for-apen-skjermet-og-gradert-forskning" TargetMode="External"/><Relationship Id="rId10" Type="http://schemas.openxmlformats.org/officeDocument/2006/relationships/hyperlink" Target="https://www.regjeringen.no/no/dokumenter/prop.-87-s-20232024/id3032217/" TargetMode="External"/><Relationship Id="rId4" Type="http://schemas.openxmlformats.org/officeDocument/2006/relationships/hyperlink" Target="https://www.regjeringen.no/no/dokumenter/meld.-st.-27-20232024/id3041181/" TargetMode="External"/><Relationship Id="rId9" Type="http://schemas.openxmlformats.org/officeDocument/2006/relationships/hyperlink" Target="https://www.regjeringen.no/no/aktuelt/en-motstandsdyktig-helseberedskap/id3015865/" TargetMode="External"/><Relationship Id="rId14" Type="http://schemas.openxmlformats.org/officeDocument/2006/relationships/hyperlink" Target="https://www.regjeringen.no/no/dokumenter/strategi-for-a-oke-naringslivets-investering-i-fou/id3036876/" TargetMode="External"/></Relationships>
</file>

<file path=ppt/slides/_rels/slide4.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19.xml"/><Relationship Id="rId4" Type="http://schemas.openxmlformats.org/officeDocument/2006/relationships/hyperlink" Target="https://commission.europa.eu/topics/defence/safer-together-path-towards-fully-prepared-union_en" TargetMode="External"/></Relationships>
</file>

<file path=ppt/slides/_rels/slide5.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4.xml"/><Relationship Id="rId1" Type="http://schemas.openxmlformats.org/officeDocument/2006/relationships/slideLayout" Target="../slideLayouts/slideLayout15.xml"/></Relationships>
</file>

<file path=ppt/slides/_rels/slide6.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15.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8.xml.rels><?xml version="1.0" encoding="UTF-8" standalone="yes"?>
<Relationships xmlns="http://schemas.openxmlformats.org/package/2006/relationships"><Relationship Id="rId8" Type="http://schemas.openxmlformats.org/officeDocument/2006/relationships/image" Target="../media/image29.jpeg"/><Relationship Id="rId13" Type="http://schemas.openxmlformats.org/officeDocument/2006/relationships/image" Target="../media/image34.jpeg"/><Relationship Id="rId3" Type="http://schemas.openxmlformats.org/officeDocument/2006/relationships/image" Target="../media/image24.jpeg"/><Relationship Id="rId7" Type="http://schemas.openxmlformats.org/officeDocument/2006/relationships/image" Target="../media/image28.jpeg"/><Relationship Id="rId12" Type="http://schemas.openxmlformats.org/officeDocument/2006/relationships/image" Target="../media/image33.jpeg"/><Relationship Id="rId2" Type="http://schemas.openxmlformats.org/officeDocument/2006/relationships/image" Target="../media/image23.jpeg"/><Relationship Id="rId1" Type="http://schemas.openxmlformats.org/officeDocument/2006/relationships/slideLayout" Target="../slideLayouts/slideLayout15.xml"/><Relationship Id="rId6" Type="http://schemas.openxmlformats.org/officeDocument/2006/relationships/image" Target="../media/image27.jpeg"/><Relationship Id="rId11" Type="http://schemas.openxmlformats.org/officeDocument/2006/relationships/image" Target="../media/image32.jpeg"/><Relationship Id="rId5" Type="http://schemas.openxmlformats.org/officeDocument/2006/relationships/image" Target="../media/image26.jpeg"/><Relationship Id="rId10" Type="http://schemas.openxmlformats.org/officeDocument/2006/relationships/image" Target="../media/image31.jpg"/><Relationship Id="rId4" Type="http://schemas.openxmlformats.org/officeDocument/2006/relationships/image" Target="../media/image25.jpeg"/><Relationship Id="rId9" Type="http://schemas.openxmlformats.org/officeDocument/2006/relationships/image" Target="../media/image30.jpeg"/><Relationship Id="rId14" Type="http://schemas.openxmlformats.org/officeDocument/2006/relationships/image" Target="../media/image35.jpeg"/></Relationships>
</file>

<file path=ppt/slides/_rels/slide9.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1.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2.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15.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5.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6.xml"/><Relationship Id="rId1" Type="http://schemas.openxmlformats.org/officeDocument/2006/relationships/slideLayout" Target="../slideLayouts/slideLayout15.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16.xml.rels><?xml version="1.0" encoding="UTF-8" standalone="yes"?>
<Relationships xmlns="http://schemas.openxmlformats.org/package/2006/relationships"><Relationship Id="rId3" Type="http://schemas.openxmlformats.org/officeDocument/2006/relationships/diagramLayout" Target="../diagrams/layout4.xml"/><Relationship Id="rId2" Type="http://schemas.openxmlformats.org/officeDocument/2006/relationships/diagramData" Target="../diagrams/data4.xml"/><Relationship Id="rId1" Type="http://schemas.openxmlformats.org/officeDocument/2006/relationships/slideLayout" Target="../slideLayouts/slideLayout15.xml"/><Relationship Id="rId6" Type="http://schemas.microsoft.com/office/2007/relationships/diagramDrawing" Target="../diagrams/drawing4.xml"/><Relationship Id="rId5" Type="http://schemas.openxmlformats.org/officeDocument/2006/relationships/diagramColors" Target="../diagrams/colors4.xml"/><Relationship Id="rId4" Type="http://schemas.openxmlformats.org/officeDocument/2006/relationships/diagramQuickStyle" Target="../diagrams/quickStyle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tekst 1">
            <a:extLst>
              <a:ext uri="{FF2B5EF4-FFF2-40B4-BE49-F238E27FC236}">
                <a16:creationId xmlns:a16="http://schemas.microsoft.com/office/drawing/2014/main" id="{109FD7B0-DBF6-358A-65E8-2DAF6725370A}"/>
              </a:ext>
            </a:extLst>
          </p:cNvPr>
          <p:cNvSpPr>
            <a:spLocks noGrp="1"/>
          </p:cNvSpPr>
          <p:nvPr>
            <p:ph type="body" sz="quarter" idx="11"/>
          </p:nvPr>
        </p:nvSpPr>
        <p:spPr/>
        <p:txBody>
          <a:bodyPr>
            <a:normAutofit fontScale="92500"/>
          </a:bodyPr>
          <a:lstStyle/>
          <a:p>
            <a:r>
              <a:rPr lang="nb-NO" dirty="0"/>
              <a:t>Tverrfaglig satsnings-område ved NTNU</a:t>
            </a:r>
          </a:p>
        </p:txBody>
      </p:sp>
      <p:sp>
        <p:nvSpPr>
          <p:cNvPr id="3" name="Plassholder for tekst 2">
            <a:extLst>
              <a:ext uri="{FF2B5EF4-FFF2-40B4-BE49-F238E27FC236}">
                <a16:creationId xmlns:a16="http://schemas.microsoft.com/office/drawing/2014/main" id="{09077BC9-2E20-82C6-7C00-2E3CDE4ADE5F}"/>
              </a:ext>
            </a:extLst>
          </p:cNvPr>
          <p:cNvSpPr>
            <a:spLocks noGrp="1"/>
          </p:cNvSpPr>
          <p:nvPr>
            <p:ph type="body" sz="quarter" idx="12"/>
          </p:nvPr>
        </p:nvSpPr>
        <p:spPr/>
        <p:txBody>
          <a:bodyPr/>
          <a:lstStyle/>
          <a:p>
            <a:r>
              <a:rPr lang="nb-NO" dirty="0"/>
              <a:t>Nils Kalstad, direktør</a:t>
            </a:r>
          </a:p>
        </p:txBody>
      </p:sp>
    </p:spTree>
    <p:extLst>
      <p:ext uri="{BB962C8B-B14F-4D97-AF65-F5344CB8AC3E}">
        <p14:creationId xmlns:p14="http://schemas.microsoft.com/office/powerpoint/2010/main" val="269704404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28B613B4-6ADF-9F06-CAD8-B9DCEA024777}"/>
              </a:ext>
            </a:extLst>
          </p:cNvPr>
          <p:cNvSpPr>
            <a:spLocks noGrp="1"/>
          </p:cNvSpPr>
          <p:nvPr>
            <p:ph type="title"/>
          </p:nvPr>
        </p:nvSpPr>
        <p:spPr>
          <a:xfrm>
            <a:off x="457200" y="205979"/>
            <a:ext cx="8229600" cy="857250"/>
          </a:xfrm>
        </p:spPr>
        <p:txBody>
          <a:bodyPr anchor="t">
            <a:normAutofit fontScale="90000"/>
          </a:bodyPr>
          <a:lstStyle/>
          <a:p>
            <a:r>
              <a:rPr lang="nb-NO"/>
              <a:t>Bakgrunn for NTNU Samfunnssikkerhet</a:t>
            </a:r>
          </a:p>
        </p:txBody>
      </p:sp>
      <p:sp>
        <p:nvSpPr>
          <p:cNvPr id="3" name="Plassholder for innhold 2">
            <a:extLst>
              <a:ext uri="{FF2B5EF4-FFF2-40B4-BE49-F238E27FC236}">
                <a16:creationId xmlns:a16="http://schemas.microsoft.com/office/drawing/2014/main" id="{58988573-E2F3-5674-F15C-6E68C843E341}"/>
              </a:ext>
            </a:extLst>
          </p:cNvPr>
          <p:cNvSpPr>
            <a:spLocks noGrp="1"/>
          </p:cNvSpPr>
          <p:nvPr>
            <p:ph sz="half" idx="1"/>
          </p:nvPr>
        </p:nvSpPr>
        <p:spPr>
          <a:xfrm>
            <a:off x="122059" y="864725"/>
            <a:ext cx="4869041" cy="3737370"/>
          </a:xfrm>
        </p:spPr>
        <p:txBody>
          <a:bodyPr anchor="ctr">
            <a:normAutofit fontScale="92500" lnSpcReduction="10000"/>
          </a:bodyPr>
          <a:lstStyle/>
          <a:p>
            <a:pPr>
              <a:lnSpc>
                <a:spcPct val="90000"/>
              </a:lnSpc>
              <a:spcBef>
                <a:spcPts val="600"/>
              </a:spcBef>
            </a:pPr>
            <a:r>
              <a:rPr lang="nb-NO" sz="2000" b="1"/>
              <a:t>Meld. St. 5 (2022-2023) </a:t>
            </a:r>
            <a:r>
              <a:rPr lang="nb-NO" sz="2000" b="1">
                <a:hlinkClick r:id="rId3"/>
              </a:rPr>
              <a:t>Langtidsplan for forskning og høyere utdanning 2023-2032 </a:t>
            </a:r>
            <a:endParaRPr lang="nb-NO" sz="2000" b="1"/>
          </a:p>
          <a:p>
            <a:pPr>
              <a:lnSpc>
                <a:spcPct val="90000"/>
              </a:lnSpc>
              <a:spcBef>
                <a:spcPts val="600"/>
              </a:spcBef>
            </a:pPr>
            <a:r>
              <a:rPr lang="nb-NO" sz="2000"/>
              <a:t>Meld. St. 9 (2022-2023) </a:t>
            </a:r>
            <a:r>
              <a:rPr lang="nb-NO" sz="2000">
                <a:hlinkClick r:id="rId4"/>
              </a:rPr>
              <a:t>Nasjonal kontroll og digital motstandskraft</a:t>
            </a:r>
            <a:endParaRPr lang="nb-NO" sz="2000"/>
          </a:p>
          <a:p>
            <a:pPr>
              <a:lnSpc>
                <a:spcPct val="90000"/>
              </a:lnSpc>
              <a:spcBef>
                <a:spcPts val="600"/>
              </a:spcBef>
            </a:pPr>
            <a:r>
              <a:rPr lang="nb-NO" sz="2000"/>
              <a:t>Meld. St. 5, 2020-2021 </a:t>
            </a:r>
            <a:r>
              <a:rPr lang="nb-NO" sz="2000">
                <a:hlinkClick r:id="rId5"/>
              </a:rPr>
              <a:t>Samfunnssikkerhet i en usikker verden </a:t>
            </a:r>
            <a:endParaRPr lang="nb-NO" sz="2000"/>
          </a:p>
          <a:p>
            <a:pPr>
              <a:lnSpc>
                <a:spcPct val="90000"/>
              </a:lnSpc>
              <a:spcBef>
                <a:spcPts val="600"/>
              </a:spcBef>
            </a:pPr>
            <a:r>
              <a:rPr lang="nb-NO" sz="2000"/>
              <a:t>NOU 2015:13 </a:t>
            </a:r>
            <a:r>
              <a:rPr lang="nb-NO" sz="2000">
                <a:hlinkClick r:id="rId6"/>
              </a:rPr>
              <a:t>Digital sårbarhet – sikkert samfunn – Beskytte enkeltmennesker og samfunn i en digitalisert verden</a:t>
            </a:r>
            <a:endParaRPr lang="nb-NO" sz="2000"/>
          </a:p>
          <a:p>
            <a:pPr>
              <a:lnSpc>
                <a:spcPct val="90000"/>
              </a:lnSpc>
              <a:spcBef>
                <a:spcPts val="600"/>
              </a:spcBef>
            </a:pPr>
            <a:r>
              <a:rPr lang="nb-NO" sz="2000"/>
              <a:t>NOU 2000:24 </a:t>
            </a:r>
            <a:r>
              <a:rPr lang="nb-NO" sz="2000">
                <a:hlinkClick r:id="rId7"/>
              </a:rPr>
              <a:t>Et sårbart samfunn – Utfordringer for sikkerhets- og beredskapsarbeidet i samfunnet</a:t>
            </a:r>
            <a:endParaRPr lang="nb-NO" sz="2000"/>
          </a:p>
        </p:txBody>
      </p:sp>
      <p:pic>
        <p:nvPicPr>
          <p:cNvPr id="6" name="Bilde 5">
            <a:extLst>
              <a:ext uri="{FF2B5EF4-FFF2-40B4-BE49-F238E27FC236}">
                <a16:creationId xmlns:a16="http://schemas.microsoft.com/office/drawing/2014/main" id="{9389CC3A-6DD1-87BD-51C4-008B01795F00}"/>
              </a:ext>
            </a:extLst>
          </p:cNvPr>
          <p:cNvPicPr>
            <a:picLocks noChangeAspect="1"/>
          </p:cNvPicPr>
          <p:nvPr/>
        </p:nvPicPr>
        <p:blipFill>
          <a:blip r:embed="rId8"/>
          <a:stretch>
            <a:fillRect/>
          </a:stretch>
        </p:blipFill>
        <p:spPr>
          <a:xfrm>
            <a:off x="5098001" y="1063229"/>
            <a:ext cx="3481898" cy="2453456"/>
          </a:xfrm>
          <a:prstGeom prst="rect">
            <a:avLst/>
          </a:prstGeom>
          <a:ln>
            <a:solidFill>
              <a:schemeClr val="tx1"/>
            </a:solidFill>
          </a:ln>
        </p:spPr>
      </p:pic>
      <p:pic>
        <p:nvPicPr>
          <p:cNvPr id="1028" name="Picture 4" descr="news image">
            <a:extLst>
              <a:ext uri="{FF2B5EF4-FFF2-40B4-BE49-F238E27FC236}">
                <a16:creationId xmlns:a16="http://schemas.microsoft.com/office/drawing/2014/main" id="{0188BEB6-8DBF-7226-C68F-7EADBED0745B}"/>
              </a:ext>
            </a:extLst>
          </p:cNvPr>
          <p:cNvPicPr>
            <a:picLocks noGrp="1" noChangeAspect="1" noChangeArrowheads="1"/>
          </p:cNvPicPr>
          <p:nvPr>
            <p:ph sz="half" idx="2"/>
          </p:nvPr>
        </p:nvPicPr>
        <p:blipFill>
          <a:blip r:embed="rId9">
            <a:extLst>
              <a:ext uri="{28A0092B-C50C-407E-A947-70E740481C1C}">
                <a14:useLocalDpi xmlns:a14="http://schemas.microsoft.com/office/drawing/2010/main" val="0"/>
              </a:ext>
            </a:extLst>
          </a:blip>
          <a:stretch>
            <a:fillRect/>
          </a:stretch>
        </p:blipFill>
        <p:spPr bwMode="auto">
          <a:xfrm>
            <a:off x="5569594" y="3212260"/>
            <a:ext cx="3513307" cy="1852470"/>
          </a:xfrm>
          <a:prstGeom prst="rect">
            <a:avLst/>
          </a:prstGeom>
          <a:solidFill>
            <a:srgbClr val="FFFFFF"/>
          </a:solidFill>
        </p:spPr>
      </p:pic>
    </p:spTree>
    <p:extLst>
      <p:ext uri="{BB962C8B-B14F-4D97-AF65-F5344CB8AC3E}">
        <p14:creationId xmlns:p14="http://schemas.microsoft.com/office/powerpoint/2010/main" val="15736087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tel 4">
            <a:extLst>
              <a:ext uri="{FF2B5EF4-FFF2-40B4-BE49-F238E27FC236}">
                <a16:creationId xmlns:a16="http://schemas.microsoft.com/office/drawing/2014/main" id="{3E0AECF9-C3AF-377C-F63F-D63039FCBA6C}"/>
              </a:ext>
            </a:extLst>
          </p:cNvPr>
          <p:cNvSpPr>
            <a:spLocks noGrp="1"/>
          </p:cNvSpPr>
          <p:nvPr>
            <p:ph type="title"/>
          </p:nvPr>
        </p:nvSpPr>
        <p:spPr/>
        <p:txBody>
          <a:bodyPr anchor="t">
            <a:normAutofit/>
          </a:bodyPr>
          <a:lstStyle/>
          <a:p>
            <a:r>
              <a:rPr lang="nb-NO"/>
              <a:t>Kontekst</a:t>
            </a:r>
          </a:p>
        </p:txBody>
      </p:sp>
      <p:sp>
        <p:nvSpPr>
          <p:cNvPr id="6" name="Plassholder for innhold 5">
            <a:extLst>
              <a:ext uri="{FF2B5EF4-FFF2-40B4-BE49-F238E27FC236}">
                <a16:creationId xmlns:a16="http://schemas.microsoft.com/office/drawing/2014/main" id="{4EBB4327-EA80-0BD5-0C02-C62B9631B8B9}"/>
              </a:ext>
            </a:extLst>
          </p:cNvPr>
          <p:cNvSpPr>
            <a:spLocks noGrp="1"/>
          </p:cNvSpPr>
          <p:nvPr>
            <p:ph idx="1"/>
          </p:nvPr>
        </p:nvSpPr>
        <p:spPr>
          <a:xfrm>
            <a:off x="301385" y="1010266"/>
            <a:ext cx="8418747" cy="3633296"/>
          </a:xfrm>
        </p:spPr>
        <p:txBody>
          <a:bodyPr numCol="2">
            <a:normAutofit fontScale="92500" lnSpcReduction="10000"/>
          </a:bodyPr>
          <a:lstStyle/>
          <a:p>
            <a:pPr>
              <a:lnSpc>
                <a:spcPct val="90000"/>
              </a:lnSpc>
            </a:pPr>
            <a:r>
              <a:rPr lang="nb-NO" sz="1800"/>
              <a:t>Meld. St. (2024-2025)</a:t>
            </a:r>
          </a:p>
          <a:p>
            <a:pPr lvl="1">
              <a:lnSpc>
                <a:spcPct val="90000"/>
              </a:lnSpc>
            </a:pPr>
            <a:r>
              <a:rPr lang="nb-NO" sz="1400"/>
              <a:t>9: </a:t>
            </a:r>
            <a:r>
              <a:rPr lang="nb-NO" sz="1400">
                <a:hlinkClick r:id="rId3"/>
              </a:rPr>
              <a:t>Totalberedskaps-meldingen: Forberedt på krise og krig</a:t>
            </a:r>
            <a:endParaRPr lang="nb-NO" sz="1400"/>
          </a:p>
          <a:p>
            <a:pPr>
              <a:lnSpc>
                <a:spcPct val="90000"/>
              </a:lnSpc>
            </a:pPr>
            <a:r>
              <a:rPr lang="nb-NO" sz="1800"/>
              <a:t>Meld. St. (2023-2024) </a:t>
            </a:r>
          </a:p>
          <a:p>
            <a:pPr lvl="1">
              <a:lnSpc>
                <a:spcPct val="90000"/>
              </a:lnSpc>
            </a:pPr>
            <a:r>
              <a:rPr lang="nb-NO" sz="1400"/>
              <a:t>27: </a:t>
            </a:r>
            <a:r>
              <a:rPr lang="nb-NO" sz="1400" err="1">
                <a:hlinkClick r:id="rId4"/>
              </a:rPr>
              <a:t>Tryggare</a:t>
            </a:r>
            <a:r>
              <a:rPr lang="nb-NO" sz="1400">
                <a:hlinkClick r:id="rId4"/>
              </a:rPr>
              <a:t> framtid – førebudd på </a:t>
            </a:r>
            <a:r>
              <a:rPr lang="nb-NO" sz="1400" err="1">
                <a:hlinkClick r:id="rId4"/>
              </a:rPr>
              <a:t>flaum</a:t>
            </a:r>
            <a:r>
              <a:rPr lang="nb-NO" sz="1400">
                <a:hlinkClick r:id="rId4"/>
              </a:rPr>
              <a:t> og skred</a:t>
            </a:r>
            <a:endParaRPr lang="nb-NO" sz="1400"/>
          </a:p>
          <a:p>
            <a:pPr lvl="1">
              <a:lnSpc>
                <a:spcPct val="90000"/>
              </a:lnSpc>
            </a:pPr>
            <a:r>
              <a:rPr lang="nb-NO" sz="1400"/>
              <a:t>16: </a:t>
            </a:r>
            <a:r>
              <a:rPr lang="nb-NO" sz="1400">
                <a:hlinkClick r:id="rId5"/>
              </a:rPr>
              <a:t>Brann- og redningsvesenet – Nærhet, lokalkunnskap og rask respons i hele landet</a:t>
            </a:r>
            <a:endParaRPr lang="nb-NO" sz="1400"/>
          </a:p>
          <a:p>
            <a:pPr lvl="1">
              <a:lnSpc>
                <a:spcPct val="90000"/>
              </a:lnSpc>
            </a:pPr>
            <a:r>
              <a:rPr lang="nb-NO" sz="1400"/>
              <a:t>15: </a:t>
            </a:r>
            <a:r>
              <a:rPr lang="nb-NO" sz="1400">
                <a:hlinkClick r:id="rId6"/>
              </a:rPr>
              <a:t>Felles verdier – felles ansvar – Styrket innsats for bekjempelse av økonomisk kriminalitet</a:t>
            </a:r>
            <a:endParaRPr lang="nb-NO" sz="1400"/>
          </a:p>
          <a:p>
            <a:pPr lvl="1">
              <a:lnSpc>
                <a:spcPct val="90000"/>
              </a:lnSpc>
            </a:pPr>
            <a:r>
              <a:rPr lang="nb-NO" sz="1400"/>
              <a:t>14: </a:t>
            </a:r>
            <a:r>
              <a:rPr lang="nb-NO" sz="1400">
                <a:hlinkClick r:id="rId7"/>
              </a:rPr>
              <a:t>Nasjonal transportplan 2025-2036</a:t>
            </a:r>
            <a:endParaRPr lang="nb-NO" sz="1400"/>
          </a:p>
          <a:p>
            <a:pPr lvl="1">
              <a:lnSpc>
                <a:spcPct val="90000"/>
              </a:lnSpc>
            </a:pPr>
            <a:r>
              <a:rPr lang="nb-NO" sz="1400"/>
              <a:t>11: </a:t>
            </a:r>
            <a:r>
              <a:rPr lang="nb-NO" sz="1400">
                <a:hlinkClick r:id="rId8"/>
              </a:rPr>
              <a:t>Strategi for </a:t>
            </a:r>
            <a:r>
              <a:rPr lang="nb-NO" sz="1400" err="1">
                <a:hlinkClick r:id="rId8"/>
              </a:rPr>
              <a:t>auka</a:t>
            </a:r>
            <a:r>
              <a:rPr lang="nb-NO" sz="1400">
                <a:hlinkClick r:id="rId8"/>
              </a:rPr>
              <a:t> </a:t>
            </a:r>
            <a:r>
              <a:rPr lang="nb-NO" sz="1400" err="1">
                <a:hlinkClick r:id="rId8"/>
              </a:rPr>
              <a:t>sjølvforsyning</a:t>
            </a:r>
            <a:r>
              <a:rPr lang="nb-NO" sz="1400">
                <a:hlinkClick r:id="rId8"/>
              </a:rPr>
              <a:t> av jordbruksvarer og plan for opptrapping av </a:t>
            </a:r>
            <a:r>
              <a:rPr lang="nb-NO" sz="1400" err="1">
                <a:hlinkClick r:id="rId8"/>
              </a:rPr>
              <a:t>inntektsmoglegheitene</a:t>
            </a:r>
            <a:r>
              <a:rPr lang="nb-NO" sz="1400">
                <a:hlinkClick r:id="rId8"/>
              </a:rPr>
              <a:t> i jordbruket</a:t>
            </a:r>
            <a:endParaRPr lang="nb-NO" sz="1400"/>
          </a:p>
          <a:p>
            <a:pPr lvl="1">
              <a:lnSpc>
                <a:spcPct val="90000"/>
              </a:lnSpc>
            </a:pPr>
            <a:r>
              <a:rPr lang="nb-NO" sz="1400"/>
              <a:t>5: </a:t>
            </a:r>
            <a:r>
              <a:rPr lang="nb-NO" sz="1400">
                <a:hlinkClick r:id="rId9"/>
              </a:rPr>
              <a:t>En motstandsdyktig helseberedskap </a:t>
            </a:r>
            <a:endParaRPr lang="nb-NO" sz="1400"/>
          </a:p>
          <a:p>
            <a:pPr>
              <a:lnSpc>
                <a:spcPct val="90000"/>
              </a:lnSpc>
            </a:pPr>
            <a:r>
              <a:rPr lang="nb-NO" sz="1800" err="1"/>
              <a:t>Prop</a:t>
            </a:r>
            <a:r>
              <a:rPr lang="nb-NO" sz="1800"/>
              <a:t>. 87 S (2023-2024) </a:t>
            </a:r>
            <a:r>
              <a:rPr lang="nb-NO" sz="1800">
                <a:hlinkClick r:id="rId10"/>
              </a:rPr>
              <a:t>Forsvarets langtidsplan 2025-2036</a:t>
            </a:r>
            <a:endParaRPr lang="nb-NO" sz="1800"/>
          </a:p>
          <a:p>
            <a:pPr>
              <a:lnSpc>
                <a:spcPct val="90000"/>
              </a:lnSpc>
            </a:pPr>
            <a:r>
              <a:rPr lang="nb-NO" sz="1800"/>
              <a:t>NOU </a:t>
            </a:r>
          </a:p>
          <a:p>
            <a:pPr lvl="1">
              <a:lnSpc>
                <a:spcPct val="90000"/>
              </a:lnSpc>
            </a:pPr>
            <a:r>
              <a:rPr lang="nb-NO" sz="1400"/>
              <a:t>2024:2 </a:t>
            </a:r>
            <a:r>
              <a:rPr lang="nb-NO" sz="1400">
                <a:hlinkClick r:id="rId11"/>
              </a:rPr>
              <a:t>I samspill med naturen – Naturrisiko for næringer, sektorer og samfunn i Norge</a:t>
            </a:r>
            <a:endParaRPr lang="nb-NO" sz="1400"/>
          </a:p>
          <a:p>
            <a:pPr lvl="1">
              <a:lnSpc>
                <a:spcPct val="90000"/>
              </a:lnSpc>
            </a:pPr>
            <a:r>
              <a:rPr lang="nb-NO" sz="1400"/>
              <a:t>2023:17 </a:t>
            </a:r>
            <a:r>
              <a:rPr lang="nb-NO" sz="1400">
                <a:hlinkClick r:id="rId12"/>
              </a:rPr>
              <a:t>Totalberedskapskommisjonen</a:t>
            </a:r>
            <a:endParaRPr lang="nb-NO" sz="1400"/>
          </a:p>
          <a:p>
            <a:pPr lvl="1">
              <a:lnSpc>
                <a:spcPct val="90000"/>
              </a:lnSpc>
              <a:spcBef>
                <a:spcPts val="600"/>
              </a:spcBef>
            </a:pPr>
            <a:r>
              <a:rPr lang="nb-NO" sz="1400"/>
              <a:t>2023:14 </a:t>
            </a:r>
            <a:r>
              <a:rPr lang="nb-NO" sz="1400">
                <a:hlinkClick r:id="rId13"/>
              </a:rPr>
              <a:t>Forsvarskommisjonen</a:t>
            </a:r>
            <a:endParaRPr lang="nb-NO" sz="1400"/>
          </a:p>
          <a:p>
            <a:pPr>
              <a:lnSpc>
                <a:spcPct val="90000"/>
              </a:lnSpc>
              <a:spcBef>
                <a:spcPts val="600"/>
              </a:spcBef>
            </a:pPr>
            <a:r>
              <a:rPr lang="nb-NO" sz="1800">
                <a:hlinkClick r:id="rId14"/>
              </a:rPr>
              <a:t>Strategi for å øke næringslivets investeringer i forskning og utvikling</a:t>
            </a:r>
            <a:r>
              <a:rPr lang="nb-NO" sz="1800"/>
              <a:t>, (NFD, KD, 2024)</a:t>
            </a:r>
          </a:p>
          <a:p>
            <a:pPr>
              <a:lnSpc>
                <a:spcPct val="90000"/>
              </a:lnSpc>
              <a:spcBef>
                <a:spcPts val="600"/>
              </a:spcBef>
            </a:pPr>
            <a:r>
              <a:rPr lang="nb-NO" sz="1800">
                <a:hlinkClick r:id="rId15"/>
              </a:rPr>
              <a:t>Anbefalinger for et helhetlig forskningssystem for åpen, skjermet og gradert forskning</a:t>
            </a:r>
            <a:r>
              <a:rPr lang="nb-NO" sz="1800"/>
              <a:t> (NFR, NSM, FFI, 2024)</a:t>
            </a:r>
          </a:p>
          <a:p>
            <a:pPr>
              <a:lnSpc>
                <a:spcPct val="90000"/>
              </a:lnSpc>
              <a:spcBef>
                <a:spcPts val="600"/>
              </a:spcBef>
            </a:pPr>
            <a:r>
              <a:rPr lang="nb-NO" sz="1800">
                <a:hlinkClick r:id="rId16"/>
              </a:rPr>
              <a:t>Kunnskapsgrunnlag for vurdering av sensitive teknologier</a:t>
            </a:r>
            <a:r>
              <a:rPr lang="nb-NO" sz="1800"/>
              <a:t> (NFR, NSM, FFI, 2025)</a:t>
            </a:r>
          </a:p>
        </p:txBody>
      </p:sp>
    </p:spTree>
    <p:extLst>
      <p:ext uri="{BB962C8B-B14F-4D97-AF65-F5344CB8AC3E}">
        <p14:creationId xmlns:p14="http://schemas.microsoft.com/office/powerpoint/2010/main" val="128668875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Bilde 2">
            <a:extLst>
              <a:ext uri="{FF2B5EF4-FFF2-40B4-BE49-F238E27FC236}">
                <a16:creationId xmlns:a16="http://schemas.microsoft.com/office/drawing/2014/main" id="{90A3BAC5-B433-1506-855A-79B74571F348}"/>
              </a:ext>
            </a:extLst>
          </p:cNvPr>
          <p:cNvPicPr>
            <a:picLocks noChangeAspect="1"/>
          </p:cNvPicPr>
          <p:nvPr/>
        </p:nvPicPr>
        <p:blipFill>
          <a:blip r:embed="rId2"/>
          <a:stretch>
            <a:fillRect/>
          </a:stretch>
        </p:blipFill>
        <p:spPr>
          <a:xfrm>
            <a:off x="392181" y="204040"/>
            <a:ext cx="3047930" cy="4320000"/>
          </a:xfrm>
          <a:prstGeom prst="rect">
            <a:avLst/>
          </a:prstGeom>
          <a:ln>
            <a:solidFill>
              <a:schemeClr val="tx1"/>
            </a:solidFill>
          </a:ln>
        </p:spPr>
      </p:pic>
      <p:pic>
        <p:nvPicPr>
          <p:cNvPr id="5" name="Bilde 4">
            <a:extLst>
              <a:ext uri="{FF2B5EF4-FFF2-40B4-BE49-F238E27FC236}">
                <a16:creationId xmlns:a16="http://schemas.microsoft.com/office/drawing/2014/main" id="{F57E81A1-7FA3-061E-ECEA-1E6594433638}"/>
              </a:ext>
            </a:extLst>
          </p:cNvPr>
          <p:cNvPicPr>
            <a:picLocks noChangeAspect="1"/>
          </p:cNvPicPr>
          <p:nvPr/>
        </p:nvPicPr>
        <p:blipFill>
          <a:blip r:embed="rId3"/>
          <a:stretch>
            <a:fillRect/>
          </a:stretch>
        </p:blipFill>
        <p:spPr>
          <a:xfrm>
            <a:off x="3875234" y="204040"/>
            <a:ext cx="4470917" cy="4320000"/>
          </a:xfrm>
          <a:prstGeom prst="rect">
            <a:avLst/>
          </a:prstGeom>
          <a:ln>
            <a:solidFill>
              <a:schemeClr val="tx1"/>
            </a:solidFill>
          </a:ln>
        </p:spPr>
      </p:pic>
      <p:sp>
        <p:nvSpPr>
          <p:cNvPr id="9" name="TekstSylinder 8">
            <a:extLst>
              <a:ext uri="{FF2B5EF4-FFF2-40B4-BE49-F238E27FC236}">
                <a16:creationId xmlns:a16="http://schemas.microsoft.com/office/drawing/2014/main" id="{0B02FC75-42AF-9128-D19D-CCF42354E059}"/>
              </a:ext>
            </a:extLst>
          </p:cNvPr>
          <p:cNvSpPr txBox="1"/>
          <p:nvPr/>
        </p:nvSpPr>
        <p:spPr>
          <a:xfrm>
            <a:off x="2620265" y="4526358"/>
            <a:ext cx="5725886" cy="246221"/>
          </a:xfrm>
          <a:prstGeom prst="rect">
            <a:avLst/>
          </a:prstGeom>
          <a:noFill/>
        </p:spPr>
        <p:txBody>
          <a:bodyPr wrap="square">
            <a:spAutoFit/>
          </a:bodyPr>
          <a:lstStyle/>
          <a:p>
            <a:pPr algn="r"/>
            <a:r>
              <a:rPr lang="nb-NO" sz="1000">
                <a:hlinkClick r:id="rId4"/>
              </a:rPr>
              <a:t>https://commission.europa.eu/topics/defence/safer-together-path-towards-fully-prepared-union_en</a:t>
            </a:r>
            <a:r>
              <a:rPr lang="nb-NO" sz="1000"/>
              <a:t> </a:t>
            </a:r>
          </a:p>
        </p:txBody>
      </p:sp>
    </p:spTree>
    <p:extLst>
      <p:ext uri="{BB962C8B-B14F-4D97-AF65-F5344CB8AC3E}">
        <p14:creationId xmlns:p14="http://schemas.microsoft.com/office/powerpoint/2010/main" val="105891738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NTNUs organisasjonskart">
            <a:extLst>
              <a:ext uri="{FF2B5EF4-FFF2-40B4-BE49-F238E27FC236}">
                <a16:creationId xmlns:a16="http://schemas.microsoft.com/office/drawing/2014/main" id="{AA98A379-D226-755E-16B4-845CF5FF4DF2}"/>
              </a:ext>
            </a:extLst>
          </p:cNvPr>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652400" y="131673"/>
            <a:ext cx="7169275" cy="4570413"/>
          </a:xfrm>
          <a:prstGeom prst="rect">
            <a:avLst/>
          </a:prstGeom>
          <a:solidFill>
            <a:srgbClr val="FFFFFF"/>
          </a:solidFill>
        </p:spPr>
      </p:pic>
      <p:sp>
        <p:nvSpPr>
          <p:cNvPr id="2" name="Rektangel 1">
            <a:extLst>
              <a:ext uri="{FF2B5EF4-FFF2-40B4-BE49-F238E27FC236}">
                <a16:creationId xmlns:a16="http://schemas.microsoft.com/office/drawing/2014/main" id="{F7D2A229-6EB4-2DD5-EC3E-5281243A35FC}"/>
              </a:ext>
            </a:extLst>
          </p:cNvPr>
          <p:cNvSpPr/>
          <p:nvPr/>
        </p:nvSpPr>
        <p:spPr>
          <a:xfrm>
            <a:off x="151657" y="1299028"/>
            <a:ext cx="1001486" cy="711200"/>
          </a:xfrm>
          <a:prstGeom prst="rect">
            <a:avLst/>
          </a:prstGeom>
          <a:solidFill>
            <a:schemeClr val="accent6"/>
          </a:solidFill>
          <a:ln>
            <a:noFill/>
          </a:ln>
          <a:effectLst>
            <a:outerShdw blurRad="114300" dist="12700" dir="5400000" rotWithShape="0">
              <a:srgbClr val="000000">
                <a:alpha val="35000"/>
              </a:srgbClr>
            </a:outerShdw>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nb-NO" sz="1000"/>
              <a:t>NTNU Samfunns-sikkerhet</a:t>
            </a:r>
          </a:p>
        </p:txBody>
      </p:sp>
      <p:cxnSp>
        <p:nvCxnSpPr>
          <p:cNvPr id="4" name="Rett linje 3">
            <a:extLst>
              <a:ext uri="{FF2B5EF4-FFF2-40B4-BE49-F238E27FC236}">
                <a16:creationId xmlns:a16="http://schemas.microsoft.com/office/drawing/2014/main" id="{68F7863A-1017-9EC7-C255-4FA55351AF8B}"/>
              </a:ext>
            </a:extLst>
          </p:cNvPr>
          <p:cNvCxnSpPr>
            <a:cxnSpLocks/>
          </p:cNvCxnSpPr>
          <p:nvPr/>
        </p:nvCxnSpPr>
        <p:spPr>
          <a:xfrm>
            <a:off x="1153143" y="1516743"/>
            <a:ext cx="1662628" cy="0"/>
          </a:xfrm>
          <a:prstGeom prst="line">
            <a:avLst/>
          </a:prstGeom>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62248751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tel 4">
            <a:extLst>
              <a:ext uri="{FF2B5EF4-FFF2-40B4-BE49-F238E27FC236}">
                <a16:creationId xmlns:a16="http://schemas.microsoft.com/office/drawing/2014/main" id="{F9B5BF53-3B88-E606-E55D-240435E6889A}"/>
              </a:ext>
            </a:extLst>
          </p:cNvPr>
          <p:cNvSpPr>
            <a:spLocks noGrp="1"/>
          </p:cNvSpPr>
          <p:nvPr>
            <p:ph type="title"/>
          </p:nvPr>
        </p:nvSpPr>
        <p:spPr/>
        <p:txBody>
          <a:bodyPr/>
          <a:lstStyle/>
          <a:p>
            <a:r>
              <a:rPr lang="nb-NO"/>
              <a:t>Mandat for tverrfaglige satsninger</a:t>
            </a:r>
          </a:p>
        </p:txBody>
      </p:sp>
      <p:sp>
        <p:nvSpPr>
          <p:cNvPr id="6" name="Plassholder for innhold 5">
            <a:extLst>
              <a:ext uri="{FF2B5EF4-FFF2-40B4-BE49-F238E27FC236}">
                <a16:creationId xmlns:a16="http://schemas.microsoft.com/office/drawing/2014/main" id="{FEF91AD5-370E-C96C-BE06-7D26EBF26ED5}"/>
              </a:ext>
            </a:extLst>
          </p:cNvPr>
          <p:cNvSpPr>
            <a:spLocks noGrp="1"/>
          </p:cNvSpPr>
          <p:nvPr>
            <p:ph idx="1"/>
          </p:nvPr>
        </p:nvSpPr>
        <p:spPr>
          <a:xfrm>
            <a:off x="301385" y="1010265"/>
            <a:ext cx="8418747" cy="3619689"/>
          </a:xfrm>
        </p:spPr>
        <p:txBody>
          <a:bodyPr vert="horz" lIns="90000" tIns="46800" rIns="90000" bIns="46800" numCol="2" rtlCol="0" anchor="t">
            <a:noAutofit/>
          </a:bodyPr>
          <a:lstStyle/>
          <a:p>
            <a:pPr marL="0" indent="0">
              <a:buNone/>
            </a:pPr>
            <a:r>
              <a:rPr lang="nb-NO" sz="1350"/>
              <a:t>1. Være et redskap for å realisere NTNUs strategi</a:t>
            </a:r>
          </a:p>
          <a:p>
            <a:pPr lvl="1">
              <a:buFont typeface="+mj-lt"/>
              <a:buChar char="•"/>
            </a:pPr>
            <a:r>
              <a:rPr lang="nb-NO" sz="1050"/>
              <a:t>Bidra til å oppfylle våre mål i utviklingsavtalen med KD	</a:t>
            </a:r>
          </a:p>
          <a:p>
            <a:pPr marL="0" indent="0">
              <a:buNone/>
            </a:pPr>
            <a:r>
              <a:rPr lang="nb-NO" sz="1350"/>
              <a:t>2. </a:t>
            </a:r>
            <a:r>
              <a:rPr lang="nb-NO" sz="1350" b="1"/>
              <a:t>Være et redskap for å styrke tverrfaglige samarbeid i tråd med NTNUs strategi</a:t>
            </a:r>
          </a:p>
          <a:p>
            <a:pPr lvl="1">
              <a:buFont typeface="+mj-lt"/>
              <a:buChar char="•"/>
            </a:pPr>
            <a:r>
              <a:rPr lang="nb-NO" sz="1050"/>
              <a:t>Utvikle tverrfaglige nettverk og møteplasser internt ved NTNU</a:t>
            </a:r>
          </a:p>
          <a:p>
            <a:pPr lvl="1">
              <a:buFont typeface="+mj-lt"/>
              <a:buChar char="•"/>
            </a:pPr>
            <a:r>
              <a:rPr lang="nb-NO" sz="1050"/>
              <a:t>Stimulere til tverrfaglig samarbeid ved NTNU</a:t>
            </a:r>
          </a:p>
          <a:p>
            <a:pPr marL="0" indent="0">
              <a:buNone/>
            </a:pPr>
            <a:r>
              <a:rPr lang="nb-NO" sz="1350"/>
              <a:t>3. Svare på tematiske prioriteringer i LTP/Horisont Europa</a:t>
            </a:r>
          </a:p>
          <a:p>
            <a:pPr lvl="1">
              <a:buChar char="•"/>
            </a:pPr>
            <a:r>
              <a:rPr lang="nb-NO" sz="1050"/>
              <a:t>Være en forskningspolitisk aktør i samarbeid med linjeledelsen</a:t>
            </a:r>
          </a:p>
          <a:p>
            <a:pPr lvl="1">
              <a:buChar char="•"/>
            </a:pPr>
            <a:r>
              <a:rPr lang="nb-NO" sz="1050"/>
              <a:t>Utvikle faglige og politiske budskap på vegne av Utvikle institusjonen</a:t>
            </a:r>
          </a:p>
          <a:p>
            <a:pPr marL="0" indent="0">
              <a:buNone/>
            </a:pPr>
            <a:r>
              <a:rPr lang="nb-NO" sz="1350"/>
              <a:t>4. </a:t>
            </a:r>
            <a:r>
              <a:rPr lang="nb-NO" sz="1350" b="1"/>
              <a:t>Posisjonering mot eksterne finansieringskilder </a:t>
            </a:r>
          </a:p>
          <a:p>
            <a:pPr lvl="1">
              <a:buFont typeface="+mj-lt"/>
              <a:buChar char="•"/>
            </a:pPr>
            <a:r>
              <a:rPr lang="nb-NO" sz="1050"/>
              <a:t>tverrfaglige nettverk eksternt</a:t>
            </a:r>
          </a:p>
          <a:p>
            <a:pPr lvl="1">
              <a:buFont typeface="+mj-lt"/>
              <a:buChar char="•"/>
            </a:pPr>
            <a:r>
              <a:rPr lang="nb-NO" sz="1050"/>
              <a:t>Utvikle tverrfaglige samarbeid eksternt med hovedfokus på samarbeid med arbeidslivet og internasjonalt samarbeid</a:t>
            </a:r>
          </a:p>
          <a:p>
            <a:pPr marL="0" indent="0">
              <a:buNone/>
            </a:pPr>
            <a:r>
              <a:rPr lang="nb-NO" sz="1350"/>
              <a:t>5. Synliggjøring av NTNU</a:t>
            </a:r>
          </a:p>
          <a:p>
            <a:pPr lvl="1">
              <a:buFont typeface="+mj-lt"/>
              <a:buChar char="•"/>
            </a:pPr>
            <a:r>
              <a:rPr lang="nb-NO" sz="1050"/>
              <a:t>Delta i en kunnskapsbasert offentlig debatt</a:t>
            </a:r>
          </a:p>
          <a:p>
            <a:pPr lvl="1">
              <a:buFont typeface="+mj-lt"/>
              <a:buChar char="•"/>
            </a:pPr>
            <a:r>
              <a:rPr lang="nb-NO" sz="1050"/>
              <a:t>Synliggjøre/formidle faglig aktivitet og forskningens betydning</a:t>
            </a:r>
          </a:p>
          <a:p>
            <a:pPr lvl="1">
              <a:buFont typeface="+mj-lt"/>
              <a:buChar char="•"/>
            </a:pPr>
            <a:r>
              <a:rPr lang="nb-NO" sz="1050"/>
              <a:t>Representere NTNU på eksterne arenaer innenfor eget ansvarsområde</a:t>
            </a:r>
          </a:p>
        </p:txBody>
      </p:sp>
      <p:graphicFrame>
        <p:nvGraphicFramePr>
          <p:cNvPr id="2" name="Plassholder for innhold 2">
            <a:extLst>
              <a:ext uri="{FF2B5EF4-FFF2-40B4-BE49-F238E27FC236}">
                <a16:creationId xmlns:a16="http://schemas.microsoft.com/office/drawing/2014/main" id="{658FAF56-03C2-014B-DC83-43A531EF41F5}"/>
              </a:ext>
            </a:extLst>
          </p:cNvPr>
          <p:cNvGraphicFramePr>
            <a:graphicFrameLocks/>
          </p:cNvGraphicFramePr>
          <p:nvPr/>
        </p:nvGraphicFramePr>
        <p:xfrm>
          <a:off x="4572000" y="2272234"/>
          <a:ext cx="4090983" cy="2728391"/>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58842688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 name="Rektangel 30">
            <a:extLst>
              <a:ext uri="{FF2B5EF4-FFF2-40B4-BE49-F238E27FC236}">
                <a16:creationId xmlns:a16="http://schemas.microsoft.com/office/drawing/2014/main" id="{566B68DE-5513-729D-84D8-4219F1124832}"/>
              </a:ext>
            </a:extLst>
          </p:cNvPr>
          <p:cNvSpPr/>
          <p:nvPr/>
        </p:nvSpPr>
        <p:spPr>
          <a:xfrm>
            <a:off x="-3524" y="4105317"/>
            <a:ext cx="3589200" cy="100868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p>
        </p:txBody>
      </p:sp>
      <p:sp>
        <p:nvSpPr>
          <p:cNvPr id="25" name="Avrundet rektangel 24">
            <a:extLst>
              <a:ext uri="{FF2B5EF4-FFF2-40B4-BE49-F238E27FC236}">
                <a16:creationId xmlns:a16="http://schemas.microsoft.com/office/drawing/2014/main" id="{5FEE3A95-88BC-8C6F-CF38-9B7C7E4DD539}"/>
              </a:ext>
            </a:extLst>
          </p:cNvPr>
          <p:cNvSpPr/>
          <p:nvPr/>
        </p:nvSpPr>
        <p:spPr>
          <a:xfrm>
            <a:off x="301385" y="3899522"/>
            <a:ext cx="8567486" cy="953829"/>
          </a:xfrm>
          <a:prstGeom prst="roundRect">
            <a:avLst/>
          </a:prstGeom>
          <a:solidFill>
            <a:schemeClr val="tx1">
              <a:lumMod val="50000"/>
              <a:lumOff val="50000"/>
            </a:schemeClr>
          </a:solidFill>
          <a:ln>
            <a:noFill/>
          </a:ln>
          <a:effectLst>
            <a:softEdge rad="0"/>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solidFill>
                <a:schemeClr val="bg1">
                  <a:lumMod val="50000"/>
                </a:schemeClr>
              </a:solidFill>
            </a:endParaRPr>
          </a:p>
        </p:txBody>
      </p:sp>
      <p:sp>
        <p:nvSpPr>
          <p:cNvPr id="7" name="Rektangel 6">
            <a:extLst>
              <a:ext uri="{FF2B5EF4-FFF2-40B4-BE49-F238E27FC236}">
                <a16:creationId xmlns:a16="http://schemas.microsoft.com/office/drawing/2014/main" id="{CF7E2E36-CE4A-F5FC-C2E9-CD644E96136D}"/>
              </a:ext>
            </a:extLst>
          </p:cNvPr>
          <p:cNvSpPr/>
          <p:nvPr/>
        </p:nvSpPr>
        <p:spPr>
          <a:xfrm>
            <a:off x="4714281" y="1389585"/>
            <a:ext cx="3589200" cy="2777266"/>
          </a:xfrm>
          <a:prstGeom prst="rect">
            <a:avLst/>
          </a:prstGeom>
          <a:solidFill>
            <a:srgbClr val="E7E7E7"/>
          </a:soli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p>
        </p:txBody>
      </p:sp>
      <p:sp>
        <p:nvSpPr>
          <p:cNvPr id="8" name="Rektangel 7">
            <a:extLst>
              <a:ext uri="{FF2B5EF4-FFF2-40B4-BE49-F238E27FC236}">
                <a16:creationId xmlns:a16="http://schemas.microsoft.com/office/drawing/2014/main" id="{D0E86344-415A-250F-C7C4-086CD530ECB1}"/>
              </a:ext>
            </a:extLst>
          </p:cNvPr>
          <p:cNvSpPr/>
          <p:nvPr/>
        </p:nvSpPr>
        <p:spPr>
          <a:xfrm>
            <a:off x="4714285" y="975661"/>
            <a:ext cx="3588136" cy="385050"/>
          </a:xfrm>
          <a:prstGeom prst="rect">
            <a:avLst/>
          </a:prstGeom>
          <a:solidFill>
            <a:schemeClr val="accent6"/>
          </a:soli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p>
        </p:txBody>
      </p:sp>
      <p:sp>
        <p:nvSpPr>
          <p:cNvPr id="6" name="Rektangel 5">
            <a:extLst>
              <a:ext uri="{FF2B5EF4-FFF2-40B4-BE49-F238E27FC236}">
                <a16:creationId xmlns:a16="http://schemas.microsoft.com/office/drawing/2014/main" id="{A4A9C270-FC20-F99A-671E-5A594FF017D2}"/>
              </a:ext>
            </a:extLst>
          </p:cNvPr>
          <p:cNvSpPr/>
          <p:nvPr/>
        </p:nvSpPr>
        <p:spPr>
          <a:xfrm>
            <a:off x="818062" y="1389587"/>
            <a:ext cx="3589200" cy="2777264"/>
          </a:xfrm>
          <a:prstGeom prst="rect">
            <a:avLst/>
          </a:prstGeom>
          <a:solidFill>
            <a:srgbClr val="E7E7E7"/>
          </a:soli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p>
        </p:txBody>
      </p:sp>
      <p:sp>
        <p:nvSpPr>
          <p:cNvPr id="5" name="Rektangel 4">
            <a:extLst>
              <a:ext uri="{FF2B5EF4-FFF2-40B4-BE49-F238E27FC236}">
                <a16:creationId xmlns:a16="http://schemas.microsoft.com/office/drawing/2014/main" id="{2614FCEF-C42A-66B9-0678-7536E556B2B0}"/>
              </a:ext>
            </a:extLst>
          </p:cNvPr>
          <p:cNvSpPr/>
          <p:nvPr/>
        </p:nvSpPr>
        <p:spPr>
          <a:xfrm>
            <a:off x="818065" y="975661"/>
            <a:ext cx="3589200" cy="385050"/>
          </a:xfrm>
          <a:prstGeom prst="rect">
            <a:avLst/>
          </a:prstGeom>
          <a:solidFill>
            <a:schemeClr val="accent6"/>
          </a:solidFill>
          <a:ln>
            <a:noFill/>
          </a:ln>
          <a:effectLst/>
        </p:spPr>
        <p:style>
          <a:lnRef idx="1">
            <a:schemeClr val="accent1"/>
          </a:lnRef>
          <a:fillRef idx="3">
            <a:schemeClr val="accent1"/>
          </a:fillRef>
          <a:effectRef idx="2">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nb-NO"/>
          </a:p>
        </p:txBody>
      </p:sp>
      <p:sp>
        <p:nvSpPr>
          <p:cNvPr id="2" name="Tittel 1">
            <a:extLst>
              <a:ext uri="{FF2B5EF4-FFF2-40B4-BE49-F238E27FC236}">
                <a16:creationId xmlns:a16="http://schemas.microsoft.com/office/drawing/2014/main" id="{28B613B4-6ADF-9F06-CAD8-B9DCEA024777}"/>
              </a:ext>
            </a:extLst>
          </p:cNvPr>
          <p:cNvSpPr>
            <a:spLocks noGrp="1"/>
          </p:cNvSpPr>
          <p:nvPr>
            <p:ph type="title"/>
          </p:nvPr>
        </p:nvSpPr>
        <p:spPr>
          <a:xfrm>
            <a:off x="324830" y="153236"/>
            <a:ext cx="8418747" cy="710067"/>
          </a:xfrm>
        </p:spPr>
        <p:txBody>
          <a:bodyPr/>
          <a:lstStyle/>
          <a:p>
            <a:pPr algn="ctr"/>
            <a:r>
              <a:rPr lang="nb-NO" sz="2000">
                <a:ln>
                  <a:solidFill>
                    <a:schemeClr val="tx1">
                      <a:lumMod val="50000"/>
                      <a:lumOff val="50000"/>
                    </a:schemeClr>
                  </a:solidFill>
                </a:ln>
                <a:solidFill>
                  <a:srgbClr val="0D4788"/>
                </a:solidFill>
                <a:latin typeface="Arial" panose="020B0604020202020204" pitchFamily="34" charset="0"/>
                <a:cs typeface="Arial" panose="020B0604020202020204" pitchFamily="34" charset="0"/>
              </a:rPr>
              <a:t>NTNU SAMFUNNSSIKKERHET</a:t>
            </a:r>
            <a:br>
              <a:rPr lang="nb-NO" sz="2000">
                <a:ln>
                  <a:solidFill>
                    <a:schemeClr val="tx1">
                      <a:lumMod val="50000"/>
                      <a:lumOff val="50000"/>
                    </a:schemeClr>
                  </a:solidFill>
                </a:ln>
                <a:solidFill>
                  <a:schemeClr val="bg1">
                    <a:lumMod val="50000"/>
                  </a:schemeClr>
                </a:solidFill>
                <a:latin typeface="Arial" panose="020B0604020202020204" pitchFamily="34" charset="0"/>
                <a:cs typeface="Arial" panose="020B0604020202020204" pitchFamily="34" charset="0"/>
              </a:rPr>
            </a:br>
            <a:r>
              <a:rPr lang="nb-NO" sz="2000" b="0" i="0" u="none" strike="noStrike">
                <a:ln>
                  <a:solidFill>
                    <a:schemeClr val="tx1">
                      <a:lumMod val="50000"/>
                      <a:lumOff val="50000"/>
                    </a:schemeClr>
                  </a:solidFill>
                </a:ln>
                <a:solidFill>
                  <a:schemeClr val="bg1">
                    <a:lumMod val="50000"/>
                  </a:schemeClr>
                </a:solidFill>
                <a:effectLst/>
                <a:latin typeface="Arial" panose="020B0604020202020204" pitchFamily="34" charset="0"/>
                <a:cs typeface="Arial" panose="020B0604020202020204" pitchFamily="34" charset="0"/>
              </a:rPr>
              <a:t>Kunnskap for et sikrere samfunn</a:t>
            </a:r>
            <a:endParaRPr lang="nb-NO" sz="2000" b="0">
              <a:ln>
                <a:solidFill>
                  <a:schemeClr val="tx1">
                    <a:lumMod val="50000"/>
                    <a:lumOff val="50000"/>
                  </a:schemeClr>
                </a:solidFill>
              </a:ln>
              <a:solidFill>
                <a:schemeClr val="bg1">
                  <a:lumMod val="50000"/>
                </a:schemeClr>
              </a:solidFill>
              <a:latin typeface="Arial" panose="020B0604020202020204" pitchFamily="34" charset="0"/>
              <a:cs typeface="Arial" panose="020B0604020202020204" pitchFamily="34" charset="0"/>
            </a:endParaRPr>
          </a:p>
        </p:txBody>
      </p:sp>
      <p:sp>
        <p:nvSpPr>
          <p:cNvPr id="3" name="Plassholder for innhold 2">
            <a:extLst>
              <a:ext uri="{FF2B5EF4-FFF2-40B4-BE49-F238E27FC236}">
                <a16:creationId xmlns:a16="http://schemas.microsoft.com/office/drawing/2014/main" id="{58988573-E2F3-5674-F15C-6E68C843E341}"/>
              </a:ext>
            </a:extLst>
          </p:cNvPr>
          <p:cNvSpPr>
            <a:spLocks noGrp="1"/>
          </p:cNvSpPr>
          <p:nvPr>
            <p:ph idx="1"/>
          </p:nvPr>
        </p:nvSpPr>
        <p:spPr>
          <a:xfrm>
            <a:off x="4858392" y="1030459"/>
            <a:ext cx="3249827" cy="3076704"/>
          </a:xfrm>
        </p:spPr>
        <p:txBody>
          <a:bodyPr/>
          <a:lstStyle/>
          <a:p>
            <a:pPr marL="0" indent="0">
              <a:buNone/>
            </a:pPr>
            <a:r>
              <a:rPr lang="nb-NO" sz="1200" b="1">
                <a:solidFill>
                  <a:schemeClr val="bg1"/>
                </a:solidFill>
              </a:rPr>
              <a:t>LEVERANSER</a:t>
            </a:r>
          </a:p>
          <a:p>
            <a:pPr marL="0" indent="0">
              <a:buNone/>
            </a:pPr>
            <a:endParaRPr lang="nb-NO" sz="1200"/>
          </a:p>
          <a:p>
            <a:pPr marL="0" indent="0">
              <a:buNone/>
            </a:pPr>
            <a:r>
              <a:rPr lang="nb-NO" sz="1100"/>
              <a:t>Kunnskap om risikobildet, trusler/ farer, </a:t>
            </a:r>
            <a:br>
              <a:rPr lang="nb-NO" sz="1100"/>
            </a:br>
            <a:r>
              <a:rPr lang="nb-NO" sz="1100"/>
              <a:t>sårbarheter og verdier</a:t>
            </a:r>
          </a:p>
          <a:p>
            <a:pPr marL="0" indent="0">
              <a:buNone/>
            </a:pPr>
            <a:endParaRPr lang="nb-NO" sz="1100"/>
          </a:p>
          <a:p>
            <a:pPr marL="0" indent="0">
              <a:buNone/>
            </a:pPr>
            <a:r>
              <a:rPr lang="nb-NO" sz="1100"/>
              <a:t>Metoder og verktøy for sikkerhets- og beredskapsledelse</a:t>
            </a:r>
          </a:p>
          <a:p>
            <a:pPr marL="0" indent="0">
              <a:buNone/>
            </a:pPr>
            <a:endParaRPr lang="nb-NO" sz="1100"/>
          </a:p>
          <a:p>
            <a:pPr marL="0" indent="0">
              <a:buNone/>
            </a:pPr>
            <a:r>
              <a:rPr lang="nb-NO" sz="1100"/>
              <a:t>Sikkerhetsfaglige teorier og modeller</a:t>
            </a:r>
          </a:p>
          <a:p>
            <a:pPr marL="0" indent="0">
              <a:buNone/>
            </a:pPr>
            <a:endParaRPr lang="nb-NO" sz="1100"/>
          </a:p>
          <a:p>
            <a:pPr marL="0" indent="0">
              <a:buNone/>
            </a:pPr>
            <a:r>
              <a:rPr lang="nb-NO" sz="1100"/>
              <a:t>Egenskaper for et motstandsdyktig samfunn («</a:t>
            </a:r>
            <a:r>
              <a:rPr lang="nb-NO" sz="1100" err="1"/>
              <a:t>Resillience</a:t>
            </a:r>
            <a:r>
              <a:rPr lang="nb-NO" sz="1100"/>
              <a:t>»)</a:t>
            </a:r>
          </a:p>
          <a:p>
            <a:pPr marL="0" indent="0">
              <a:buNone/>
            </a:pPr>
            <a:endParaRPr lang="nb-NO" sz="1100"/>
          </a:p>
          <a:p>
            <a:pPr marL="0" indent="0">
              <a:buNone/>
            </a:pPr>
            <a:r>
              <a:rPr lang="nb-NO" sz="1100"/>
              <a:t>Tiltak og løsninger (regulering, organisering, teknologi m.m.) inkl. Tverrsektoriell koordinering</a:t>
            </a:r>
          </a:p>
        </p:txBody>
      </p:sp>
      <p:sp>
        <p:nvSpPr>
          <p:cNvPr id="4" name="Plassholder for innhold 2">
            <a:extLst>
              <a:ext uri="{FF2B5EF4-FFF2-40B4-BE49-F238E27FC236}">
                <a16:creationId xmlns:a16="http://schemas.microsoft.com/office/drawing/2014/main" id="{83AF77F1-E039-7E61-DB7F-4EAA33212941}"/>
              </a:ext>
            </a:extLst>
          </p:cNvPr>
          <p:cNvSpPr txBox="1">
            <a:spLocks/>
          </p:cNvSpPr>
          <p:nvPr/>
        </p:nvSpPr>
        <p:spPr>
          <a:xfrm>
            <a:off x="962173" y="1030459"/>
            <a:ext cx="2712158" cy="3076704"/>
          </a:xfrm>
          <a:prstGeom prst="rect">
            <a:avLst/>
          </a:prstGeom>
          <a:effectLst/>
        </p:spPr>
        <p:txBody>
          <a:bodyPr vert="horz" lIns="90000" tIns="46800" rIns="90000" bIns="46800" rtlCol="0">
            <a:noAutofit/>
          </a:bodyPr>
          <a:lst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gn="l">
              <a:buNone/>
            </a:pPr>
            <a:r>
              <a:rPr lang="nb-NO" sz="1200" b="1" i="0" u="none" strike="noStrike">
                <a:solidFill>
                  <a:schemeClr val="bg1"/>
                </a:solidFill>
                <a:effectLst/>
                <a:latin typeface="Arial" panose="020B0604020202020204" pitchFamily="34" charset="0"/>
                <a:cs typeface="Arial" panose="020B0604020202020204" pitchFamily="34" charset="0"/>
              </a:rPr>
              <a:t>FOKUSOMRÅDER</a:t>
            </a:r>
          </a:p>
          <a:p>
            <a:pPr marL="0" indent="0" algn="l">
              <a:buNone/>
            </a:pPr>
            <a:endParaRPr lang="nb-NO" sz="1200">
              <a:solidFill>
                <a:srgbClr val="272833"/>
              </a:solidFill>
              <a:latin typeface="Arial" panose="020B0604020202020204" pitchFamily="34" charset="0"/>
              <a:cs typeface="Arial" panose="020B0604020202020204" pitchFamily="34" charset="0"/>
            </a:endParaRP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Kritiske samfunnsfunksjoner</a:t>
            </a:r>
            <a:br>
              <a:rPr lang="nb-NO" sz="1100" b="0" i="0" u="none" strike="noStrike">
                <a:solidFill>
                  <a:srgbClr val="272833"/>
                </a:solidFill>
                <a:effectLst/>
                <a:latin typeface="Arial" panose="020B0604020202020204" pitchFamily="34" charset="0"/>
                <a:cs typeface="Arial" panose="020B0604020202020204" pitchFamily="34" charset="0"/>
              </a:rPr>
            </a:br>
            <a:r>
              <a:rPr lang="nb-NO" sz="1100" b="0" i="0" u="none" strike="noStrike">
                <a:solidFill>
                  <a:srgbClr val="272833"/>
                </a:solidFill>
                <a:effectLst/>
                <a:latin typeface="Arial" panose="020B0604020202020204" pitchFamily="34" charset="0"/>
                <a:cs typeface="Arial" panose="020B0604020202020204" pitchFamily="34" charset="0"/>
              </a:rPr>
              <a:t>og kritisk infrastruktur  </a:t>
            </a:r>
          </a:p>
          <a:p>
            <a:pPr marL="0" indent="0" algn="l">
              <a:buNone/>
            </a:pPr>
            <a:endParaRPr lang="nb-NO" sz="1100" b="0" i="0" u="none" strike="noStrike">
              <a:solidFill>
                <a:srgbClr val="272833"/>
              </a:solidFill>
              <a:effectLst/>
              <a:latin typeface="Arial" panose="020B0604020202020204" pitchFamily="34" charset="0"/>
              <a:cs typeface="Arial" panose="020B0604020202020204" pitchFamily="34" charset="0"/>
            </a:endParaRP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Klimatilpasning og håndtering </a:t>
            </a:r>
            <a:br>
              <a:rPr lang="nb-NO" sz="1100" b="0" i="0" u="none" strike="noStrike">
                <a:solidFill>
                  <a:srgbClr val="272833"/>
                </a:solidFill>
                <a:effectLst/>
                <a:latin typeface="Arial" panose="020B0604020202020204" pitchFamily="34" charset="0"/>
                <a:cs typeface="Arial" panose="020B0604020202020204" pitchFamily="34" charset="0"/>
              </a:rPr>
            </a:br>
            <a:r>
              <a:rPr lang="nb-NO" sz="1100" b="0" i="0" u="none" strike="noStrike">
                <a:solidFill>
                  <a:srgbClr val="272833"/>
                </a:solidFill>
                <a:effectLst/>
                <a:latin typeface="Arial" panose="020B0604020202020204" pitchFamily="34" charset="0"/>
                <a:cs typeface="Arial" panose="020B0604020202020204" pitchFamily="34" charset="0"/>
              </a:rPr>
              <a:t>av </a:t>
            </a:r>
            <a:r>
              <a:rPr lang="nb-NO" sz="1100" b="0" i="0" u="none" strike="noStrike" err="1">
                <a:solidFill>
                  <a:srgbClr val="272833"/>
                </a:solidFill>
                <a:effectLst/>
                <a:latin typeface="Arial" panose="020B0604020202020204" pitchFamily="34" charset="0"/>
                <a:cs typeface="Arial" panose="020B0604020202020204" pitchFamily="34" charset="0"/>
              </a:rPr>
              <a:t>naturfare</a:t>
            </a:r>
            <a:r>
              <a:rPr lang="nb-NO" sz="1100" b="0" i="0" u="none" strike="noStrike">
                <a:solidFill>
                  <a:srgbClr val="272833"/>
                </a:solidFill>
                <a:effectLst/>
                <a:latin typeface="Arial" panose="020B0604020202020204" pitchFamily="34" charset="0"/>
                <a:cs typeface="Arial" panose="020B0604020202020204" pitchFamily="34" charset="0"/>
              </a:rPr>
              <a:t>  </a:t>
            </a:r>
          </a:p>
          <a:p>
            <a:pPr marL="0" indent="0" algn="l">
              <a:buNone/>
            </a:pPr>
            <a:endParaRPr lang="nb-NO" sz="1100" b="0" i="0" u="none" strike="noStrike">
              <a:solidFill>
                <a:srgbClr val="272833"/>
              </a:solidFill>
              <a:effectLst/>
              <a:latin typeface="Arial" panose="020B0604020202020204" pitchFamily="34" charset="0"/>
              <a:cs typeface="Arial" panose="020B0604020202020204" pitchFamily="34" charset="0"/>
            </a:endParaRP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Forsyningssikkerhet og </a:t>
            </a:r>
            <a:br>
              <a:rPr lang="nb-NO" sz="1100" b="0" i="0" u="none" strike="noStrike">
                <a:solidFill>
                  <a:srgbClr val="272833"/>
                </a:solidFill>
                <a:effectLst/>
                <a:latin typeface="Arial" panose="020B0604020202020204" pitchFamily="34" charset="0"/>
                <a:cs typeface="Arial" panose="020B0604020202020204" pitchFamily="34" charset="0"/>
              </a:rPr>
            </a:br>
            <a:r>
              <a:rPr lang="nb-NO" sz="1100" b="0" i="0" u="none" strike="noStrike">
                <a:solidFill>
                  <a:srgbClr val="272833"/>
                </a:solidFill>
                <a:effectLst/>
                <a:latin typeface="Arial" panose="020B0604020202020204" pitchFamily="34" charset="0"/>
                <a:cs typeface="Arial" panose="020B0604020202020204" pitchFamily="34" charset="0"/>
              </a:rPr>
              <a:t>verdikjeder </a:t>
            </a: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 </a:t>
            </a: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Cybersikkerhet og sårbarhet  </a:t>
            </a:r>
          </a:p>
          <a:p>
            <a:pPr marL="0" indent="0" algn="l">
              <a:buNone/>
            </a:pPr>
            <a:endParaRPr lang="nb-NO" sz="1100" b="0" i="0" u="none" strike="noStrike">
              <a:solidFill>
                <a:srgbClr val="272833"/>
              </a:solidFill>
              <a:effectLst/>
              <a:latin typeface="Arial" panose="020B0604020202020204" pitchFamily="34" charset="0"/>
              <a:cs typeface="Arial" panose="020B0604020202020204" pitchFamily="34" charset="0"/>
            </a:endParaRPr>
          </a:p>
          <a:p>
            <a:pPr marL="0" indent="0" algn="l">
              <a:buNone/>
            </a:pPr>
            <a:r>
              <a:rPr lang="nb-NO" sz="1100" b="0" i="0" u="none" strike="noStrike">
                <a:solidFill>
                  <a:srgbClr val="272833"/>
                </a:solidFill>
                <a:effectLst/>
                <a:latin typeface="Arial" panose="020B0604020202020204" pitchFamily="34" charset="0"/>
                <a:cs typeface="Arial" panose="020B0604020202020204" pitchFamily="34" charset="0"/>
              </a:rPr>
              <a:t>Liberal verdensorden i endring  </a:t>
            </a:r>
          </a:p>
        </p:txBody>
      </p:sp>
      <p:cxnSp>
        <p:nvCxnSpPr>
          <p:cNvPr id="10" name="Rett linje 9">
            <a:extLst>
              <a:ext uri="{FF2B5EF4-FFF2-40B4-BE49-F238E27FC236}">
                <a16:creationId xmlns:a16="http://schemas.microsoft.com/office/drawing/2014/main" id="{0EF36565-2E05-5489-9043-650D7C085BA4}"/>
              </a:ext>
            </a:extLst>
          </p:cNvPr>
          <p:cNvCxnSpPr>
            <a:cxnSpLocks/>
          </p:cNvCxnSpPr>
          <p:nvPr/>
        </p:nvCxnSpPr>
        <p:spPr>
          <a:xfrm>
            <a:off x="4407262" y="2568811"/>
            <a:ext cx="451140" cy="0"/>
          </a:xfrm>
          <a:prstGeom prst="line">
            <a:avLst/>
          </a:prstGeom>
          <a:ln w="127000">
            <a:solidFill>
              <a:srgbClr val="0D4788"/>
            </a:solidFill>
            <a:tailEnd type="triangle" w="lg" len="lg"/>
          </a:ln>
          <a:effectLst/>
        </p:spPr>
        <p:style>
          <a:lnRef idx="2">
            <a:schemeClr val="accent1"/>
          </a:lnRef>
          <a:fillRef idx="0">
            <a:schemeClr val="accent1"/>
          </a:fillRef>
          <a:effectRef idx="1">
            <a:schemeClr val="accent1"/>
          </a:effectRef>
          <a:fontRef idx="minor">
            <a:schemeClr val="tx1"/>
          </a:fontRef>
        </p:style>
      </p:cxnSp>
      <p:sp>
        <p:nvSpPr>
          <p:cNvPr id="27" name="Plassholder for innhold 2">
            <a:extLst>
              <a:ext uri="{FF2B5EF4-FFF2-40B4-BE49-F238E27FC236}">
                <a16:creationId xmlns:a16="http://schemas.microsoft.com/office/drawing/2014/main" id="{9825DC43-95F9-F7B9-B85E-94DBC7774062}"/>
              </a:ext>
            </a:extLst>
          </p:cNvPr>
          <p:cNvSpPr txBox="1">
            <a:spLocks/>
          </p:cNvSpPr>
          <p:nvPr/>
        </p:nvSpPr>
        <p:spPr>
          <a:xfrm>
            <a:off x="735405" y="4346568"/>
            <a:ext cx="4122987" cy="343219"/>
          </a:xfrm>
          <a:prstGeom prst="rect">
            <a:avLst/>
          </a:prstGeom>
        </p:spPr>
        <p:txBody>
          <a:bodyPr vert="horz" lIns="90000" tIns="46800" rIns="90000" bIns="46800" rtlCol="0">
            <a:noAutofit/>
          </a:bodyPr>
          <a:lst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nb-NO" sz="1200" b="1">
                <a:solidFill>
                  <a:schemeClr val="bg1"/>
                </a:solidFill>
              </a:rPr>
              <a:t>Bærekraft, digitalisering og det globale perspektivet</a:t>
            </a:r>
          </a:p>
        </p:txBody>
      </p:sp>
      <p:sp>
        <p:nvSpPr>
          <p:cNvPr id="28" name="Plassholder for innhold 2">
            <a:extLst>
              <a:ext uri="{FF2B5EF4-FFF2-40B4-BE49-F238E27FC236}">
                <a16:creationId xmlns:a16="http://schemas.microsoft.com/office/drawing/2014/main" id="{8005017F-8610-EFCE-3ABE-20A8C33B3456}"/>
              </a:ext>
            </a:extLst>
          </p:cNvPr>
          <p:cNvSpPr txBox="1">
            <a:spLocks/>
          </p:cNvSpPr>
          <p:nvPr/>
        </p:nvSpPr>
        <p:spPr>
          <a:xfrm>
            <a:off x="5689258" y="4346569"/>
            <a:ext cx="2798250" cy="343218"/>
          </a:xfrm>
          <a:prstGeom prst="rect">
            <a:avLst/>
          </a:prstGeom>
        </p:spPr>
        <p:txBody>
          <a:bodyPr vert="horz" lIns="90000" tIns="46800" rIns="90000" bIns="46800" rtlCol="0">
            <a:noAutofit/>
          </a:bodyPr>
          <a:lst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nb-NO" sz="1200" b="1">
                <a:solidFill>
                  <a:schemeClr val="bg1"/>
                </a:solidFill>
              </a:rPr>
              <a:t>Samarbeid med forsvarssektoren</a:t>
            </a:r>
          </a:p>
        </p:txBody>
      </p:sp>
      <p:cxnSp>
        <p:nvCxnSpPr>
          <p:cNvPr id="35" name="Rett linje 34">
            <a:extLst>
              <a:ext uri="{FF2B5EF4-FFF2-40B4-BE49-F238E27FC236}">
                <a16:creationId xmlns:a16="http://schemas.microsoft.com/office/drawing/2014/main" id="{633445A7-4600-F7D9-EB99-9151E3005CE1}"/>
              </a:ext>
            </a:extLst>
          </p:cNvPr>
          <p:cNvCxnSpPr>
            <a:cxnSpLocks/>
          </p:cNvCxnSpPr>
          <p:nvPr/>
        </p:nvCxnSpPr>
        <p:spPr>
          <a:xfrm>
            <a:off x="5198508" y="4344140"/>
            <a:ext cx="0" cy="343219"/>
          </a:xfrm>
          <a:prstGeom prst="line">
            <a:avLst/>
          </a:prstGeom>
          <a:ln>
            <a:solidFill>
              <a:schemeClr val="bg1"/>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14527544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Bilde 2">
            <a:extLst>
              <a:ext uri="{FF2B5EF4-FFF2-40B4-BE49-F238E27FC236}">
                <a16:creationId xmlns:a16="http://schemas.microsoft.com/office/drawing/2014/main" id="{167C4BB8-8403-FD97-2835-982EC627A72D}"/>
              </a:ext>
            </a:extLst>
          </p:cNvPr>
          <p:cNvPicPr>
            <a:picLocks noChangeAspect="1"/>
          </p:cNvPicPr>
          <p:nvPr/>
        </p:nvPicPr>
        <p:blipFill>
          <a:blip r:embed="rId2"/>
          <a:srcRect l="12649" r="29727"/>
          <a:stretch/>
        </p:blipFill>
        <p:spPr>
          <a:xfrm>
            <a:off x="7834823" y="3058074"/>
            <a:ext cx="903508" cy="882507"/>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4" name="TekstSylinder 3">
            <a:extLst>
              <a:ext uri="{FF2B5EF4-FFF2-40B4-BE49-F238E27FC236}">
                <a16:creationId xmlns:a16="http://schemas.microsoft.com/office/drawing/2014/main" id="{E2454B8F-6C2A-3C46-561B-12EDE942D1EF}"/>
              </a:ext>
            </a:extLst>
          </p:cNvPr>
          <p:cNvSpPr txBox="1"/>
          <p:nvPr/>
        </p:nvSpPr>
        <p:spPr>
          <a:xfrm>
            <a:off x="390699" y="357446"/>
            <a:ext cx="8403289" cy="584775"/>
          </a:xfrm>
          <a:prstGeom prst="rect">
            <a:avLst/>
          </a:prstGeom>
          <a:noFill/>
        </p:spPr>
        <p:txBody>
          <a:bodyPr wrap="square" rtlCol="0">
            <a:spAutoFit/>
          </a:bodyPr>
          <a:lstStyle/>
          <a:p>
            <a:pPr algn="ctr"/>
            <a:r>
              <a:rPr lang="nb-NO" sz="3200" dirty="0">
                <a:solidFill>
                  <a:schemeClr val="tx1">
                    <a:lumMod val="85000"/>
                    <a:lumOff val="15000"/>
                  </a:schemeClr>
                </a:solidFill>
              </a:rPr>
              <a:t>VÅRE TEMATISKE GRUPPER</a:t>
            </a:r>
          </a:p>
        </p:txBody>
      </p:sp>
      <p:sp>
        <p:nvSpPr>
          <p:cNvPr id="5" name="TekstSylinder 4">
            <a:extLst>
              <a:ext uri="{FF2B5EF4-FFF2-40B4-BE49-F238E27FC236}">
                <a16:creationId xmlns:a16="http://schemas.microsoft.com/office/drawing/2014/main" id="{1C24EB96-4DE6-50E3-8E48-BDAC2BB3D039}"/>
              </a:ext>
            </a:extLst>
          </p:cNvPr>
          <p:cNvSpPr txBox="1"/>
          <p:nvPr/>
        </p:nvSpPr>
        <p:spPr>
          <a:xfrm>
            <a:off x="3903538" y="4040116"/>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Ressurser</a:t>
            </a:r>
          </a:p>
        </p:txBody>
      </p:sp>
      <p:pic>
        <p:nvPicPr>
          <p:cNvPr id="6" name="Bilde 5">
            <a:extLst>
              <a:ext uri="{FF2B5EF4-FFF2-40B4-BE49-F238E27FC236}">
                <a16:creationId xmlns:a16="http://schemas.microsoft.com/office/drawing/2014/main" id="{3BBAB404-093A-C873-61B0-D5D4EAA72519}"/>
              </a:ext>
            </a:extLst>
          </p:cNvPr>
          <p:cNvPicPr>
            <a:picLocks/>
          </p:cNvPicPr>
          <p:nvPr/>
        </p:nvPicPr>
        <p:blipFill>
          <a:blip r:embed="rId3"/>
          <a:srcRect l="40520" r="2017"/>
          <a:stretch/>
        </p:blipFill>
        <p:spPr>
          <a:xfrm>
            <a:off x="1031319" y="1268671"/>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pic>
        <p:nvPicPr>
          <p:cNvPr id="7" name="Bilde 6">
            <a:extLst>
              <a:ext uri="{FF2B5EF4-FFF2-40B4-BE49-F238E27FC236}">
                <a16:creationId xmlns:a16="http://schemas.microsoft.com/office/drawing/2014/main" id="{4088F1B0-84DC-BA66-F22C-7C2BC3692726}"/>
              </a:ext>
            </a:extLst>
          </p:cNvPr>
          <p:cNvPicPr>
            <a:picLocks/>
          </p:cNvPicPr>
          <p:nvPr/>
        </p:nvPicPr>
        <p:blipFill>
          <a:blip r:embed="rId4"/>
          <a:srcRect l="20666" r="21163"/>
          <a:stretch/>
        </p:blipFill>
        <p:spPr>
          <a:xfrm>
            <a:off x="2280400" y="1268671"/>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8" name="TekstSylinder 7">
            <a:extLst>
              <a:ext uri="{FF2B5EF4-FFF2-40B4-BE49-F238E27FC236}">
                <a16:creationId xmlns:a16="http://schemas.microsoft.com/office/drawing/2014/main" id="{55C58D6E-FA41-09FA-57F2-1EC7D29DA81F}"/>
              </a:ext>
            </a:extLst>
          </p:cNvPr>
          <p:cNvSpPr txBox="1"/>
          <p:nvPr/>
        </p:nvSpPr>
        <p:spPr>
          <a:xfrm>
            <a:off x="818260" y="2267111"/>
            <a:ext cx="1326117" cy="246221"/>
          </a:xfrm>
          <a:prstGeom prst="rect">
            <a:avLst/>
          </a:prstGeom>
          <a:noFill/>
        </p:spPr>
        <p:txBody>
          <a:bodyPr wrap="square" rtlCol="0">
            <a:spAutoFit/>
          </a:bodyPr>
          <a:lstStyle/>
          <a:p>
            <a:pPr algn="ctr"/>
            <a:r>
              <a:rPr lang="nb-NO" sz="1000" b="1" i="0" u="none" strike="noStrike" dirty="0">
                <a:solidFill>
                  <a:schemeClr val="tx1">
                    <a:lumMod val="85000"/>
                    <a:lumOff val="15000"/>
                  </a:schemeClr>
                </a:solidFill>
                <a:effectLst/>
                <a:latin typeface="Open Sans" panose="020B0606030504020204" pitchFamily="34" charset="0"/>
              </a:rPr>
              <a:t>Beskyttelse</a:t>
            </a:r>
          </a:p>
        </p:txBody>
      </p:sp>
      <p:sp>
        <p:nvSpPr>
          <p:cNvPr id="9" name="TekstSylinder 8">
            <a:extLst>
              <a:ext uri="{FF2B5EF4-FFF2-40B4-BE49-F238E27FC236}">
                <a16:creationId xmlns:a16="http://schemas.microsoft.com/office/drawing/2014/main" id="{025114AA-BA2B-37C1-A6B2-997D8D84C62B}"/>
              </a:ext>
            </a:extLst>
          </p:cNvPr>
          <p:cNvSpPr txBox="1"/>
          <p:nvPr/>
        </p:nvSpPr>
        <p:spPr>
          <a:xfrm>
            <a:off x="2080618" y="2267111"/>
            <a:ext cx="1326117" cy="246221"/>
          </a:xfrm>
          <a:prstGeom prst="rect">
            <a:avLst/>
          </a:prstGeom>
          <a:noFill/>
        </p:spPr>
        <p:txBody>
          <a:bodyPr wrap="square" rtlCol="0">
            <a:spAutoFit/>
          </a:bodyPr>
          <a:lstStyle/>
          <a:p>
            <a:pPr algn="ctr"/>
            <a:r>
              <a:rPr lang="nb-NO" sz="1000" b="1" i="0" u="none" strike="noStrike" dirty="0" err="1">
                <a:solidFill>
                  <a:schemeClr val="bg2">
                    <a:lumMod val="10000"/>
                  </a:schemeClr>
                </a:solidFill>
                <a:effectLst/>
                <a:latin typeface="Open Sans" panose="020B0606030504020204" pitchFamily="34" charset="0"/>
              </a:rPr>
              <a:t>Byinfrastruktur</a:t>
            </a:r>
            <a:endParaRPr lang="nb-NO" sz="1000" b="1" i="0" u="none" strike="noStrike" dirty="0">
              <a:solidFill>
                <a:schemeClr val="bg2">
                  <a:lumMod val="10000"/>
                </a:schemeClr>
              </a:solidFill>
              <a:effectLst/>
              <a:latin typeface="Open Sans" panose="020B0606030504020204" pitchFamily="34" charset="0"/>
            </a:endParaRPr>
          </a:p>
        </p:txBody>
      </p:sp>
      <p:pic>
        <p:nvPicPr>
          <p:cNvPr id="10" name="Bilde 9">
            <a:extLst>
              <a:ext uri="{FF2B5EF4-FFF2-40B4-BE49-F238E27FC236}">
                <a16:creationId xmlns:a16="http://schemas.microsoft.com/office/drawing/2014/main" id="{721C77E2-BA56-8771-E3B2-4562D1454435}"/>
              </a:ext>
            </a:extLst>
          </p:cNvPr>
          <p:cNvPicPr>
            <a:picLocks noChangeAspect="1"/>
          </p:cNvPicPr>
          <p:nvPr/>
        </p:nvPicPr>
        <p:blipFill>
          <a:blip r:embed="rId5"/>
          <a:srcRect l="24537" t="20773" r="31456" b="-369"/>
          <a:stretch/>
        </p:blipFill>
        <p:spPr>
          <a:xfrm>
            <a:off x="3520714" y="1268671"/>
            <a:ext cx="900000" cy="915243"/>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11" name="TekstSylinder 10">
            <a:extLst>
              <a:ext uri="{FF2B5EF4-FFF2-40B4-BE49-F238E27FC236}">
                <a16:creationId xmlns:a16="http://schemas.microsoft.com/office/drawing/2014/main" id="{0D5EDA13-1EFC-C91D-235B-01FBE15BC009}"/>
              </a:ext>
            </a:extLst>
          </p:cNvPr>
          <p:cNvSpPr txBox="1"/>
          <p:nvPr/>
        </p:nvSpPr>
        <p:spPr>
          <a:xfrm>
            <a:off x="3310607" y="2267111"/>
            <a:ext cx="1326117" cy="553998"/>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Energi-</a:t>
            </a:r>
          </a:p>
          <a:p>
            <a:pPr algn="ctr"/>
            <a:r>
              <a:rPr lang="nb-NO" sz="1000" b="1" i="0" u="none" strike="noStrike" dirty="0">
                <a:solidFill>
                  <a:schemeClr val="bg2">
                    <a:lumMod val="10000"/>
                  </a:schemeClr>
                </a:solidFill>
                <a:effectLst/>
                <a:latin typeface="Open Sans" panose="020B0606030504020204" pitchFamily="34" charset="0"/>
              </a:rPr>
              <a:t>forsynings-</a:t>
            </a:r>
          </a:p>
          <a:p>
            <a:pPr algn="ctr"/>
            <a:r>
              <a:rPr lang="nb-NO" sz="1000" b="1" i="0" u="none" strike="noStrike" dirty="0">
                <a:solidFill>
                  <a:schemeClr val="bg2">
                    <a:lumMod val="10000"/>
                  </a:schemeClr>
                </a:solidFill>
                <a:effectLst/>
                <a:latin typeface="Open Sans" panose="020B0606030504020204" pitchFamily="34" charset="0"/>
              </a:rPr>
              <a:t>sikkerhet</a:t>
            </a:r>
          </a:p>
        </p:txBody>
      </p:sp>
      <p:pic>
        <p:nvPicPr>
          <p:cNvPr id="12" name="Bilde 11">
            <a:extLst>
              <a:ext uri="{FF2B5EF4-FFF2-40B4-BE49-F238E27FC236}">
                <a16:creationId xmlns:a16="http://schemas.microsoft.com/office/drawing/2014/main" id="{DDDAC8B5-8F52-19DD-5A26-0C405EFE685B}"/>
              </a:ext>
            </a:extLst>
          </p:cNvPr>
          <p:cNvPicPr>
            <a:picLocks/>
          </p:cNvPicPr>
          <p:nvPr/>
        </p:nvPicPr>
        <p:blipFill>
          <a:blip r:embed="rId6"/>
          <a:srcRect l="33145" t="25904" r="24276"/>
          <a:stretch/>
        </p:blipFill>
        <p:spPr>
          <a:xfrm>
            <a:off x="4769795" y="1268671"/>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13" name="TekstSylinder 12">
            <a:extLst>
              <a:ext uri="{FF2B5EF4-FFF2-40B4-BE49-F238E27FC236}">
                <a16:creationId xmlns:a16="http://schemas.microsoft.com/office/drawing/2014/main" id="{54CEE38D-3863-4955-31CF-245EE0151D68}"/>
              </a:ext>
            </a:extLst>
          </p:cNvPr>
          <p:cNvSpPr txBox="1"/>
          <p:nvPr/>
        </p:nvSpPr>
        <p:spPr>
          <a:xfrm>
            <a:off x="4556780" y="2267111"/>
            <a:ext cx="1326117" cy="400110"/>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KI for</a:t>
            </a:r>
          </a:p>
          <a:p>
            <a:pPr algn="ctr"/>
            <a:r>
              <a:rPr lang="nb-NO" sz="1000" b="1" dirty="0">
                <a:solidFill>
                  <a:schemeClr val="bg2">
                    <a:lumMod val="10000"/>
                  </a:schemeClr>
                </a:solidFill>
                <a:latin typeface="Open Sans" panose="020B0606030504020204" pitchFamily="34" charset="0"/>
              </a:rPr>
              <a:t>utdanning</a:t>
            </a:r>
            <a:endParaRPr lang="nb-NO" sz="1000" b="1" i="0" u="none" strike="noStrike" dirty="0">
              <a:solidFill>
                <a:schemeClr val="bg2">
                  <a:lumMod val="10000"/>
                </a:schemeClr>
              </a:solidFill>
              <a:effectLst/>
              <a:latin typeface="Open Sans" panose="020B0606030504020204" pitchFamily="34" charset="0"/>
            </a:endParaRPr>
          </a:p>
        </p:txBody>
      </p:sp>
      <p:pic>
        <p:nvPicPr>
          <p:cNvPr id="14" name="Bilde 13">
            <a:extLst>
              <a:ext uri="{FF2B5EF4-FFF2-40B4-BE49-F238E27FC236}">
                <a16:creationId xmlns:a16="http://schemas.microsoft.com/office/drawing/2014/main" id="{5FD89BBB-34F0-FB58-A40F-1013783C62AD}"/>
              </a:ext>
            </a:extLst>
          </p:cNvPr>
          <p:cNvPicPr>
            <a:picLocks/>
          </p:cNvPicPr>
          <p:nvPr/>
        </p:nvPicPr>
        <p:blipFill>
          <a:blip r:embed="rId7"/>
          <a:srcRect l="20325" r="47891"/>
          <a:stretch/>
        </p:blipFill>
        <p:spPr>
          <a:xfrm>
            <a:off x="5999109" y="1268671"/>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15" name="TekstSylinder 14">
            <a:extLst>
              <a:ext uri="{FF2B5EF4-FFF2-40B4-BE49-F238E27FC236}">
                <a16:creationId xmlns:a16="http://schemas.microsoft.com/office/drawing/2014/main" id="{BDAB38F2-7681-8010-7D18-4B7804B0F432}"/>
              </a:ext>
            </a:extLst>
          </p:cNvPr>
          <p:cNvSpPr txBox="1"/>
          <p:nvPr/>
        </p:nvSpPr>
        <p:spPr>
          <a:xfrm>
            <a:off x="5786770" y="2267111"/>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Krigsdumping</a:t>
            </a:r>
          </a:p>
        </p:txBody>
      </p:sp>
      <p:pic>
        <p:nvPicPr>
          <p:cNvPr id="16" name="Bilde 15">
            <a:extLst>
              <a:ext uri="{FF2B5EF4-FFF2-40B4-BE49-F238E27FC236}">
                <a16:creationId xmlns:a16="http://schemas.microsoft.com/office/drawing/2014/main" id="{280241D2-F3E9-AAB5-DD41-D4479724EA6B}"/>
              </a:ext>
            </a:extLst>
          </p:cNvPr>
          <p:cNvPicPr>
            <a:picLocks/>
          </p:cNvPicPr>
          <p:nvPr/>
        </p:nvPicPr>
        <p:blipFill>
          <a:blip r:embed="rId8"/>
          <a:srcRect l="287" t="21583" r="67027" b="19925"/>
          <a:stretch/>
        </p:blipFill>
        <p:spPr>
          <a:xfrm>
            <a:off x="7259190" y="1268671"/>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17" name="TekstSylinder 16">
            <a:extLst>
              <a:ext uri="{FF2B5EF4-FFF2-40B4-BE49-F238E27FC236}">
                <a16:creationId xmlns:a16="http://schemas.microsoft.com/office/drawing/2014/main" id="{25FA30A1-2C33-4B4B-EC86-A1133B683EAB}"/>
              </a:ext>
            </a:extLst>
          </p:cNvPr>
          <p:cNvSpPr txBox="1"/>
          <p:nvPr/>
        </p:nvSpPr>
        <p:spPr>
          <a:xfrm>
            <a:off x="7049127" y="2267111"/>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NATECH</a:t>
            </a:r>
          </a:p>
        </p:txBody>
      </p:sp>
      <p:sp>
        <p:nvSpPr>
          <p:cNvPr id="18" name="TekstSylinder 17">
            <a:extLst>
              <a:ext uri="{FF2B5EF4-FFF2-40B4-BE49-F238E27FC236}">
                <a16:creationId xmlns:a16="http://schemas.microsoft.com/office/drawing/2014/main" id="{123BCFBC-E927-7E04-DE2F-6B3D4BF4C39F}"/>
              </a:ext>
            </a:extLst>
          </p:cNvPr>
          <p:cNvSpPr txBox="1"/>
          <p:nvPr/>
        </p:nvSpPr>
        <p:spPr>
          <a:xfrm>
            <a:off x="179435" y="4040116"/>
            <a:ext cx="1326117" cy="246221"/>
          </a:xfrm>
          <a:prstGeom prst="rect">
            <a:avLst/>
          </a:prstGeom>
          <a:noFill/>
        </p:spPr>
        <p:txBody>
          <a:bodyPr wrap="square" rtlCol="0">
            <a:spAutoFit/>
          </a:bodyPr>
          <a:lstStyle/>
          <a:p>
            <a:pPr algn="ctr"/>
            <a:r>
              <a:rPr lang="nb-NO" sz="1000" b="1" i="0" u="none" strike="noStrike" dirty="0" err="1">
                <a:solidFill>
                  <a:schemeClr val="bg2">
                    <a:lumMod val="10000"/>
                  </a:schemeClr>
                </a:solidFill>
                <a:effectLst/>
                <a:latin typeface="Open Sans" panose="020B0606030504020204" pitchFamily="34" charset="0"/>
              </a:rPr>
              <a:t>Naturfarer</a:t>
            </a:r>
            <a:endParaRPr lang="nb-NO" sz="1000" b="1" i="0" u="none" strike="noStrike" dirty="0">
              <a:solidFill>
                <a:schemeClr val="bg2">
                  <a:lumMod val="10000"/>
                </a:schemeClr>
              </a:solidFill>
              <a:effectLst/>
              <a:latin typeface="Open Sans" panose="020B0606030504020204" pitchFamily="34" charset="0"/>
            </a:endParaRPr>
          </a:p>
        </p:txBody>
      </p:sp>
      <p:pic>
        <p:nvPicPr>
          <p:cNvPr id="19" name="Bilde 18">
            <a:extLst>
              <a:ext uri="{FF2B5EF4-FFF2-40B4-BE49-F238E27FC236}">
                <a16:creationId xmlns:a16="http://schemas.microsoft.com/office/drawing/2014/main" id="{FDFEBE06-D0A7-AC09-EFAE-E1DBFDE387CA}"/>
              </a:ext>
            </a:extLst>
          </p:cNvPr>
          <p:cNvPicPr>
            <a:picLocks noChangeAspect="1"/>
          </p:cNvPicPr>
          <p:nvPr/>
        </p:nvPicPr>
        <p:blipFill>
          <a:blip r:embed="rId9"/>
          <a:srcRect l="58043" r="10425" b="-2853"/>
          <a:stretch/>
        </p:blipFill>
        <p:spPr>
          <a:xfrm>
            <a:off x="2877385" y="3058074"/>
            <a:ext cx="900000" cy="880697"/>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pic>
        <p:nvPicPr>
          <p:cNvPr id="20" name="Bilde 19" descr="Et bilde som inneholder himmel, sky, mann, utendørs&#10;&#10;Automatisk generert beskrivelse">
            <a:extLst>
              <a:ext uri="{FF2B5EF4-FFF2-40B4-BE49-F238E27FC236}">
                <a16:creationId xmlns:a16="http://schemas.microsoft.com/office/drawing/2014/main" id="{F1E50839-84BE-B914-E9A8-CBE4414A525E}"/>
              </a:ext>
            </a:extLst>
          </p:cNvPr>
          <p:cNvPicPr>
            <a:picLocks/>
          </p:cNvPicPr>
          <p:nvPr/>
        </p:nvPicPr>
        <p:blipFill>
          <a:blip r:embed="rId10"/>
          <a:srcRect l="13145" r="22108"/>
          <a:stretch/>
        </p:blipFill>
        <p:spPr>
          <a:xfrm>
            <a:off x="1636373" y="3058074"/>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21" name="TekstSylinder 20">
            <a:extLst>
              <a:ext uri="{FF2B5EF4-FFF2-40B4-BE49-F238E27FC236}">
                <a16:creationId xmlns:a16="http://schemas.microsoft.com/office/drawing/2014/main" id="{832EE7A2-1254-CDF8-51DA-8E95B78ADDFF}"/>
              </a:ext>
            </a:extLst>
          </p:cNvPr>
          <p:cNvSpPr txBox="1"/>
          <p:nvPr/>
        </p:nvSpPr>
        <p:spPr>
          <a:xfrm>
            <a:off x="1418030" y="4040116"/>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Naturrisiko</a:t>
            </a:r>
          </a:p>
        </p:txBody>
      </p:sp>
      <p:pic>
        <p:nvPicPr>
          <p:cNvPr id="22" name="Bilde 21">
            <a:extLst>
              <a:ext uri="{FF2B5EF4-FFF2-40B4-BE49-F238E27FC236}">
                <a16:creationId xmlns:a16="http://schemas.microsoft.com/office/drawing/2014/main" id="{200C5F32-AA77-4FDD-E11B-CA0FAB5C3700}"/>
              </a:ext>
            </a:extLst>
          </p:cNvPr>
          <p:cNvPicPr>
            <a:picLocks/>
          </p:cNvPicPr>
          <p:nvPr/>
        </p:nvPicPr>
        <p:blipFill>
          <a:blip r:embed="rId11"/>
          <a:srcRect l="25539" r="8082"/>
          <a:stretch/>
        </p:blipFill>
        <p:spPr>
          <a:xfrm>
            <a:off x="400193" y="3058074"/>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
        <p:nvSpPr>
          <p:cNvPr id="37" name="TekstSylinder 36">
            <a:extLst>
              <a:ext uri="{FF2B5EF4-FFF2-40B4-BE49-F238E27FC236}">
                <a16:creationId xmlns:a16="http://schemas.microsoft.com/office/drawing/2014/main" id="{FDCC2713-2FF8-AD9E-FAF6-41CF9C8EF2C9}"/>
              </a:ext>
            </a:extLst>
          </p:cNvPr>
          <p:cNvSpPr txBox="1"/>
          <p:nvPr/>
        </p:nvSpPr>
        <p:spPr>
          <a:xfrm>
            <a:off x="2656627" y="4040116"/>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Overvåkning</a:t>
            </a:r>
          </a:p>
        </p:txBody>
      </p:sp>
      <p:sp>
        <p:nvSpPr>
          <p:cNvPr id="38" name="TekstSylinder 37">
            <a:extLst>
              <a:ext uri="{FF2B5EF4-FFF2-40B4-BE49-F238E27FC236}">
                <a16:creationId xmlns:a16="http://schemas.microsoft.com/office/drawing/2014/main" id="{CA1A2BAA-B8AE-FE18-BF44-433D184BA74A}"/>
              </a:ext>
            </a:extLst>
          </p:cNvPr>
          <p:cNvSpPr txBox="1"/>
          <p:nvPr/>
        </p:nvSpPr>
        <p:spPr>
          <a:xfrm>
            <a:off x="7619327" y="4040116"/>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Tilpasning</a:t>
            </a:r>
          </a:p>
        </p:txBody>
      </p:sp>
      <p:sp>
        <p:nvSpPr>
          <p:cNvPr id="39" name="TekstSylinder 38">
            <a:extLst>
              <a:ext uri="{FF2B5EF4-FFF2-40B4-BE49-F238E27FC236}">
                <a16:creationId xmlns:a16="http://schemas.microsoft.com/office/drawing/2014/main" id="{473AC6CE-9E98-F07B-0E79-DB07B2CE99F7}"/>
              </a:ext>
            </a:extLst>
          </p:cNvPr>
          <p:cNvSpPr txBox="1"/>
          <p:nvPr/>
        </p:nvSpPr>
        <p:spPr>
          <a:xfrm>
            <a:off x="5142135" y="4040116"/>
            <a:ext cx="1326117" cy="246221"/>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Samordning</a:t>
            </a:r>
          </a:p>
        </p:txBody>
      </p:sp>
      <p:sp>
        <p:nvSpPr>
          <p:cNvPr id="40" name="TekstSylinder 39">
            <a:extLst>
              <a:ext uri="{FF2B5EF4-FFF2-40B4-BE49-F238E27FC236}">
                <a16:creationId xmlns:a16="http://schemas.microsoft.com/office/drawing/2014/main" id="{0EF219C8-45AC-0136-1435-BFE2D3BC151A}"/>
              </a:ext>
            </a:extLst>
          </p:cNvPr>
          <p:cNvSpPr txBox="1"/>
          <p:nvPr/>
        </p:nvSpPr>
        <p:spPr>
          <a:xfrm>
            <a:off x="6384302" y="4040116"/>
            <a:ext cx="1326117" cy="400110"/>
          </a:xfrm>
          <a:prstGeom prst="rect">
            <a:avLst/>
          </a:prstGeom>
          <a:noFill/>
        </p:spPr>
        <p:txBody>
          <a:bodyPr wrap="square" rtlCol="0">
            <a:spAutoFit/>
          </a:bodyPr>
          <a:lstStyle/>
          <a:p>
            <a:pPr algn="ctr"/>
            <a:r>
              <a:rPr lang="nb-NO" sz="1000" b="1" i="0" u="none" strike="noStrike" dirty="0">
                <a:solidFill>
                  <a:schemeClr val="bg2">
                    <a:lumMod val="10000"/>
                  </a:schemeClr>
                </a:solidFill>
                <a:effectLst/>
                <a:latin typeface="Open Sans" panose="020B0606030504020204" pitchFamily="34" charset="0"/>
              </a:rPr>
              <a:t>Sikkerhets-</a:t>
            </a:r>
          </a:p>
          <a:p>
            <a:pPr algn="ctr"/>
            <a:r>
              <a:rPr lang="nb-NO" sz="1000" b="1" dirty="0" err="1">
                <a:solidFill>
                  <a:schemeClr val="bg2">
                    <a:lumMod val="10000"/>
                  </a:schemeClr>
                </a:solidFill>
                <a:latin typeface="Open Sans" panose="020B0606030504020204" pitchFamily="34" charset="0"/>
              </a:rPr>
              <a:t>narrativer</a:t>
            </a:r>
            <a:endParaRPr lang="nb-NO" sz="1000" b="1" i="0" u="none" strike="noStrike" dirty="0">
              <a:solidFill>
                <a:schemeClr val="bg2">
                  <a:lumMod val="10000"/>
                </a:schemeClr>
              </a:solidFill>
              <a:effectLst/>
              <a:latin typeface="Open Sans" panose="020B0606030504020204" pitchFamily="34" charset="0"/>
            </a:endParaRPr>
          </a:p>
        </p:txBody>
      </p:sp>
      <p:pic>
        <p:nvPicPr>
          <p:cNvPr id="41" name="Bilde 40">
            <a:extLst>
              <a:ext uri="{FF2B5EF4-FFF2-40B4-BE49-F238E27FC236}">
                <a16:creationId xmlns:a16="http://schemas.microsoft.com/office/drawing/2014/main" id="{386B110E-4463-F770-328E-E26B3B1CAB5C}"/>
              </a:ext>
            </a:extLst>
          </p:cNvPr>
          <p:cNvPicPr>
            <a:picLocks/>
          </p:cNvPicPr>
          <p:nvPr/>
        </p:nvPicPr>
        <p:blipFill>
          <a:blip r:embed="rId12"/>
          <a:srcRect l="20473" t="18276" r="45236"/>
          <a:stretch/>
        </p:blipFill>
        <p:spPr>
          <a:xfrm>
            <a:off x="5355193" y="3058074"/>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pic>
        <p:nvPicPr>
          <p:cNvPr id="42" name="Bilde 41">
            <a:extLst>
              <a:ext uri="{FF2B5EF4-FFF2-40B4-BE49-F238E27FC236}">
                <a16:creationId xmlns:a16="http://schemas.microsoft.com/office/drawing/2014/main" id="{9808B33F-BC33-1B1F-ABD4-D314AA5BE203}"/>
              </a:ext>
            </a:extLst>
          </p:cNvPr>
          <p:cNvPicPr>
            <a:picLocks/>
          </p:cNvPicPr>
          <p:nvPr/>
        </p:nvPicPr>
        <p:blipFill>
          <a:blip r:embed="rId13"/>
          <a:srcRect l="6134" t="478" r="36360" b="-478"/>
          <a:stretch/>
        </p:blipFill>
        <p:spPr>
          <a:xfrm>
            <a:off x="4116596" y="3058074"/>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pic>
        <p:nvPicPr>
          <p:cNvPr id="43" name="Bilde 42">
            <a:extLst>
              <a:ext uri="{FF2B5EF4-FFF2-40B4-BE49-F238E27FC236}">
                <a16:creationId xmlns:a16="http://schemas.microsoft.com/office/drawing/2014/main" id="{4AE88896-56C0-61E1-9603-80E9974716D2}"/>
              </a:ext>
            </a:extLst>
          </p:cNvPr>
          <p:cNvPicPr>
            <a:picLocks/>
          </p:cNvPicPr>
          <p:nvPr/>
        </p:nvPicPr>
        <p:blipFill>
          <a:blip r:embed="rId14"/>
          <a:srcRect l="20774" t="13252" r="30805"/>
          <a:stretch/>
        </p:blipFill>
        <p:spPr>
          <a:xfrm>
            <a:off x="6598643" y="3058074"/>
            <a:ext cx="900000" cy="900000"/>
          </a:xfrm>
          <a:prstGeom prst="ellipse">
            <a:avLst/>
          </a:prstGeom>
          <a:ln w="25400" cap="rnd">
            <a:solidFill>
              <a:schemeClr val="accent6"/>
            </a:solidFill>
          </a:ln>
          <a:effectLst/>
          <a:scene3d>
            <a:camera prst="orthographicFront"/>
            <a:lightRig rig="contrasting" dir="t">
              <a:rot lat="0" lon="0" rev="3000000"/>
            </a:lightRig>
          </a:scene3d>
          <a:sp3d contourW="7620">
            <a:bevelT w="95250" h="31750"/>
            <a:contourClr>
              <a:srgbClr val="333333"/>
            </a:contourClr>
          </a:sp3d>
        </p:spPr>
      </p:pic>
    </p:spTree>
    <p:extLst>
      <p:ext uri="{BB962C8B-B14F-4D97-AF65-F5344CB8AC3E}">
        <p14:creationId xmlns:p14="http://schemas.microsoft.com/office/powerpoint/2010/main" val="408101706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p:cNvSpPr>
            <a:spLocks noGrp="1"/>
          </p:cNvSpPr>
          <p:nvPr>
            <p:ph type="ctrTitle"/>
          </p:nvPr>
        </p:nvSpPr>
        <p:spPr>
          <a:xfrm>
            <a:off x="480061" y="240030"/>
            <a:ext cx="5019620" cy="2919502"/>
          </a:xfrm>
        </p:spPr>
        <p:txBody>
          <a:bodyPr>
            <a:normAutofit/>
          </a:bodyPr>
          <a:lstStyle/>
          <a:p>
            <a:pPr algn="l"/>
            <a:r>
              <a:rPr lang="en-US" sz="2800" err="1"/>
              <a:t>Tematiske</a:t>
            </a:r>
            <a:r>
              <a:rPr lang="en-US" sz="2800"/>
              <a:t> </a:t>
            </a:r>
            <a:r>
              <a:rPr lang="en-US" sz="2800" err="1"/>
              <a:t>grupper</a:t>
            </a:r>
            <a:r>
              <a:rPr lang="en-US" sz="2800"/>
              <a:t> i NTNU </a:t>
            </a:r>
            <a:r>
              <a:rPr lang="en-US" sz="2800" err="1"/>
              <a:t>Samfunnssikkerhet</a:t>
            </a:r>
            <a:endParaRPr lang="en-US" sz="2800"/>
          </a:p>
        </p:txBody>
      </p:sp>
      <p:sp>
        <p:nvSpPr>
          <p:cNvPr id="3" name="Undertittel 2"/>
          <p:cNvSpPr>
            <a:spLocks noGrp="1"/>
          </p:cNvSpPr>
          <p:nvPr>
            <p:ph type="subTitle" idx="1"/>
          </p:nvPr>
        </p:nvSpPr>
        <p:spPr>
          <a:xfrm>
            <a:off x="480061" y="3473371"/>
            <a:ext cx="5019620" cy="1177115"/>
          </a:xfrm>
        </p:spPr>
        <p:txBody>
          <a:bodyPr>
            <a:normAutofit/>
          </a:bodyPr>
          <a:lstStyle/>
          <a:p>
            <a:pPr algn="l"/>
            <a:r>
              <a:rPr lang="en-US" dirty="0"/>
              <a:t>Kan </a:t>
            </a:r>
            <a:r>
              <a:rPr lang="en-US" dirty="0" err="1"/>
              <a:t>søke</a:t>
            </a:r>
            <a:r>
              <a:rPr lang="en-US" dirty="0"/>
              <a:t> om å </a:t>
            </a:r>
            <a:r>
              <a:rPr lang="en-US" dirty="0" err="1"/>
              <a:t>etablere</a:t>
            </a:r>
            <a:r>
              <a:rPr lang="en-US" dirty="0"/>
              <a:t> nye </a:t>
            </a:r>
            <a:r>
              <a:rPr lang="en-US" dirty="0" err="1"/>
              <a:t>tematiske</a:t>
            </a:r>
            <a:r>
              <a:rPr lang="en-US" dirty="0"/>
              <a:t> </a:t>
            </a:r>
            <a:r>
              <a:rPr lang="en-US" dirty="0" err="1"/>
              <a:t>grupper</a:t>
            </a:r>
            <a:r>
              <a:rPr lang="en-US" dirty="0"/>
              <a:t> </a:t>
            </a:r>
            <a:r>
              <a:rPr lang="en-US" dirty="0" err="1"/>
              <a:t>når</a:t>
            </a:r>
            <a:r>
              <a:rPr lang="en-US" dirty="0"/>
              <a:t> </a:t>
            </a:r>
            <a:r>
              <a:rPr lang="en-US" dirty="0" err="1"/>
              <a:t>som</a:t>
            </a:r>
            <a:r>
              <a:rPr lang="en-US" dirty="0"/>
              <a:t> </a:t>
            </a:r>
            <a:r>
              <a:rPr lang="en-US" dirty="0" err="1"/>
              <a:t>helst</a:t>
            </a:r>
            <a:endParaRPr lang="en-US" dirty="0"/>
          </a:p>
        </p:txBody>
      </p:sp>
      <p:pic>
        <p:nvPicPr>
          <p:cNvPr id="5" name="Bilde 4">
            <a:extLst>
              <a:ext uri="{FF2B5EF4-FFF2-40B4-BE49-F238E27FC236}">
                <a16:creationId xmlns:a16="http://schemas.microsoft.com/office/drawing/2014/main" id="{6FE3BA4C-5D3A-285C-522A-69A6B33B9FD9}"/>
              </a:ext>
            </a:extLst>
          </p:cNvPr>
          <p:cNvPicPr>
            <a:picLocks noChangeAspect="1"/>
          </p:cNvPicPr>
          <p:nvPr/>
        </p:nvPicPr>
        <p:blipFill>
          <a:blip r:embed="rId2"/>
          <a:stretch>
            <a:fillRect/>
          </a:stretch>
        </p:blipFill>
        <p:spPr>
          <a:xfrm>
            <a:off x="5836158" y="308940"/>
            <a:ext cx="3065526" cy="4348264"/>
          </a:xfrm>
          <a:prstGeom prst="rect">
            <a:avLst/>
          </a:prstGeom>
          <a:ln>
            <a:solidFill>
              <a:schemeClr val="tx1"/>
            </a:solidFill>
          </a:ln>
        </p:spPr>
      </p:pic>
    </p:spTree>
    <p:extLst>
      <p:ext uri="{BB962C8B-B14F-4D97-AF65-F5344CB8AC3E}">
        <p14:creationId xmlns:p14="http://schemas.microsoft.com/office/powerpoint/2010/main" val="425312498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19E16470-40E1-A665-D71C-63A000A4065A}"/>
              </a:ext>
            </a:extLst>
          </p:cNvPr>
          <p:cNvSpPr>
            <a:spLocks noGrp="1"/>
          </p:cNvSpPr>
          <p:nvPr>
            <p:ph type="title"/>
          </p:nvPr>
        </p:nvSpPr>
        <p:spPr/>
        <p:txBody>
          <a:bodyPr/>
          <a:lstStyle/>
          <a:p>
            <a:r>
              <a:rPr lang="nb-NO" dirty="0"/>
              <a:t>Purpose of </a:t>
            </a:r>
            <a:r>
              <a:rPr lang="nb-NO" dirty="0" err="1"/>
              <a:t>thematic</a:t>
            </a:r>
            <a:r>
              <a:rPr lang="nb-NO" dirty="0"/>
              <a:t> </a:t>
            </a:r>
            <a:r>
              <a:rPr lang="nb-NO" dirty="0" err="1"/>
              <a:t>groups</a:t>
            </a:r>
            <a:endParaRPr lang="nb-NO" dirty="0"/>
          </a:p>
        </p:txBody>
      </p:sp>
      <p:sp>
        <p:nvSpPr>
          <p:cNvPr id="4" name="Plassholder for tekst 3">
            <a:extLst>
              <a:ext uri="{FF2B5EF4-FFF2-40B4-BE49-F238E27FC236}">
                <a16:creationId xmlns:a16="http://schemas.microsoft.com/office/drawing/2014/main" id="{F4CC96E0-DE64-F6B9-2FA8-AACA199DFAE6}"/>
              </a:ext>
            </a:extLst>
          </p:cNvPr>
          <p:cNvSpPr>
            <a:spLocks noGrp="1"/>
          </p:cNvSpPr>
          <p:nvPr>
            <p:ph type="body" idx="1"/>
          </p:nvPr>
        </p:nvSpPr>
        <p:spPr/>
        <p:txBody>
          <a:bodyPr/>
          <a:lstStyle/>
          <a:p>
            <a:r>
              <a:rPr lang="nb-NO" dirty="0"/>
              <a:t>For </a:t>
            </a:r>
            <a:r>
              <a:rPr lang="nb-NO" dirty="0" err="1"/>
              <a:t>the</a:t>
            </a:r>
            <a:r>
              <a:rPr lang="nb-NO" dirty="0"/>
              <a:t> </a:t>
            </a:r>
            <a:r>
              <a:rPr lang="nb-NO" dirty="0" err="1"/>
              <a:t>participant</a:t>
            </a:r>
            <a:endParaRPr lang="nb-NO" dirty="0"/>
          </a:p>
        </p:txBody>
      </p:sp>
      <p:sp>
        <p:nvSpPr>
          <p:cNvPr id="3" name="Plassholder for innhold 2">
            <a:extLst>
              <a:ext uri="{FF2B5EF4-FFF2-40B4-BE49-F238E27FC236}">
                <a16:creationId xmlns:a16="http://schemas.microsoft.com/office/drawing/2014/main" id="{D66EB57D-4C48-BD8C-8DB7-0F033BC48B38}"/>
              </a:ext>
            </a:extLst>
          </p:cNvPr>
          <p:cNvSpPr>
            <a:spLocks noGrp="1"/>
          </p:cNvSpPr>
          <p:nvPr>
            <p:ph sz="half" idx="2"/>
          </p:nvPr>
        </p:nvSpPr>
        <p:spPr/>
        <p:txBody>
          <a:bodyPr>
            <a:normAutofit fontScale="70000" lnSpcReduction="20000"/>
          </a:bodyPr>
          <a:lstStyle/>
          <a:p>
            <a:r>
              <a:rPr lang="en-US"/>
              <a:t>Increased visibility and impact of activities</a:t>
            </a:r>
          </a:p>
          <a:p>
            <a:r>
              <a:rPr lang="en-US"/>
              <a:t>Mutual sharing of experience, information, and new ideas</a:t>
            </a:r>
          </a:p>
          <a:p>
            <a:r>
              <a:rPr lang="en-US"/>
              <a:t>Synchronization of efforts on proposals and projects</a:t>
            </a:r>
          </a:p>
          <a:p>
            <a:r>
              <a:rPr lang="en-US"/>
              <a:t>Joint preparation of dissemination activities such as websites and workshops</a:t>
            </a:r>
          </a:p>
          <a:p>
            <a:r>
              <a:rPr lang="en-US"/>
              <a:t>Common maintenance of relations with external stakeholders</a:t>
            </a:r>
            <a:endParaRPr lang="nb-NO"/>
          </a:p>
        </p:txBody>
      </p:sp>
      <p:sp>
        <p:nvSpPr>
          <p:cNvPr id="5" name="Plassholder for tekst 4">
            <a:extLst>
              <a:ext uri="{FF2B5EF4-FFF2-40B4-BE49-F238E27FC236}">
                <a16:creationId xmlns:a16="http://schemas.microsoft.com/office/drawing/2014/main" id="{4FA94104-43A4-64D0-F888-B882F104E554}"/>
              </a:ext>
            </a:extLst>
          </p:cNvPr>
          <p:cNvSpPr>
            <a:spLocks noGrp="1"/>
          </p:cNvSpPr>
          <p:nvPr>
            <p:ph type="body" sz="quarter" idx="3"/>
          </p:nvPr>
        </p:nvSpPr>
        <p:spPr/>
        <p:txBody>
          <a:bodyPr/>
          <a:lstStyle/>
          <a:p>
            <a:r>
              <a:rPr lang="nb-NO" dirty="0"/>
              <a:t>For NTNU </a:t>
            </a:r>
          </a:p>
        </p:txBody>
      </p:sp>
      <p:sp>
        <p:nvSpPr>
          <p:cNvPr id="6" name="Plassholder for innhold 5">
            <a:extLst>
              <a:ext uri="{FF2B5EF4-FFF2-40B4-BE49-F238E27FC236}">
                <a16:creationId xmlns:a16="http://schemas.microsoft.com/office/drawing/2014/main" id="{7BCA01BC-DCF9-8E0D-6093-A02BB6935E20}"/>
              </a:ext>
            </a:extLst>
          </p:cNvPr>
          <p:cNvSpPr>
            <a:spLocks noGrp="1"/>
          </p:cNvSpPr>
          <p:nvPr>
            <p:ph sz="quarter" idx="4"/>
          </p:nvPr>
        </p:nvSpPr>
        <p:spPr/>
        <p:txBody>
          <a:bodyPr>
            <a:normAutofit fontScale="70000" lnSpcReduction="20000"/>
          </a:bodyPr>
          <a:lstStyle/>
          <a:p>
            <a:r>
              <a:rPr lang="en-US"/>
              <a:t>Strengthen cross disciplinary collaboration inside and outside NTNU</a:t>
            </a:r>
          </a:p>
          <a:p>
            <a:r>
              <a:rPr lang="en-US"/>
              <a:t>Position NTNU towards external funding opportunities with thematical foci</a:t>
            </a:r>
          </a:p>
          <a:p>
            <a:r>
              <a:rPr lang="en-US"/>
              <a:t>Concentration of efforts to establish NTNU as a national R&amp;D hub for civil security and emergency preparedness</a:t>
            </a:r>
          </a:p>
          <a:p>
            <a:r>
              <a:rPr lang="en-US"/>
              <a:t>Foster attractive research environments for NTNU staff</a:t>
            </a:r>
            <a:endParaRPr lang="nb-NO"/>
          </a:p>
        </p:txBody>
      </p:sp>
    </p:spTree>
    <p:extLst>
      <p:ext uri="{BB962C8B-B14F-4D97-AF65-F5344CB8AC3E}">
        <p14:creationId xmlns:p14="http://schemas.microsoft.com/office/powerpoint/2010/main" val="412463038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38FD2FC1-D694-5242-872C-2906A3901B7D}"/>
              </a:ext>
            </a:extLst>
          </p:cNvPr>
          <p:cNvSpPr>
            <a:spLocks noGrp="1"/>
          </p:cNvSpPr>
          <p:nvPr>
            <p:ph type="title"/>
          </p:nvPr>
        </p:nvSpPr>
        <p:spPr/>
        <p:txBody>
          <a:bodyPr/>
          <a:lstStyle/>
          <a:p>
            <a:r>
              <a:rPr lang="nb-NO" dirty="0" err="1"/>
              <a:t>Background</a:t>
            </a:r>
            <a:r>
              <a:rPr lang="nb-NO" dirty="0"/>
              <a:t> for </a:t>
            </a:r>
            <a:r>
              <a:rPr lang="nb-NO" dirty="0" err="1"/>
              <a:t>thematic</a:t>
            </a:r>
            <a:r>
              <a:rPr lang="nb-NO" dirty="0"/>
              <a:t> </a:t>
            </a:r>
            <a:r>
              <a:rPr lang="nb-NO" dirty="0" err="1"/>
              <a:t>groups</a:t>
            </a:r>
            <a:endParaRPr lang="nb-NO" dirty="0"/>
          </a:p>
        </p:txBody>
      </p:sp>
      <p:sp>
        <p:nvSpPr>
          <p:cNvPr id="3" name="Plassholder for innhold 2">
            <a:extLst>
              <a:ext uri="{FF2B5EF4-FFF2-40B4-BE49-F238E27FC236}">
                <a16:creationId xmlns:a16="http://schemas.microsoft.com/office/drawing/2014/main" id="{AD4C7A0A-DEAB-B32F-E527-84F886456142}"/>
              </a:ext>
            </a:extLst>
          </p:cNvPr>
          <p:cNvSpPr>
            <a:spLocks noGrp="1"/>
          </p:cNvSpPr>
          <p:nvPr>
            <p:ph idx="1"/>
          </p:nvPr>
        </p:nvSpPr>
        <p:spPr/>
        <p:txBody>
          <a:bodyPr vert="horz" lIns="90000" tIns="46800" rIns="90000" bIns="46800" rtlCol="0" anchor="t">
            <a:noAutofit/>
          </a:bodyPr>
          <a:lstStyle/>
          <a:p>
            <a:r>
              <a:rPr lang="en-US" sz="2000"/>
              <a:t>To foster productive and robust cross disciplinary research environments in NTNU Strategic Research Area Civil Security and Emergency Preparedness (NTNU Civil Security) we organize our activities in thematic groups. </a:t>
            </a:r>
            <a:endParaRPr lang="en-US"/>
          </a:p>
          <a:p>
            <a:r>
              <a:rPr lang="en-US" sz="2000"/>
              <a:t>These research area driven communities are application domain oriented by nature. </a:t>
            </a:r>
          </a:p>
          <a:p>
            <a:r>
              <a:rPr lang="en-US" sz="2000"/>
              <a:t>A group is constituted around a set of permanent, adjunct, and temporary academic staff members from at least </a:t>
            </a:r>
            <a:r>
              <a:rPr lang="en-US" sz="2000" u="sng"/>
              <a:t>two faculties</a:t>
            </a:r>
            <a:r>
              <a:rPr lang="en-US" sz="2000"/>
              <a:t> in NTNU. Thematic groups can also include individuals external to NTNU who commit time and/or resources to the group.</a:t>
            </a:r>
            <a:endParaRPr lang="nb-NO" sz="2000"/>
          </a:p>
        </p:txBody>
      </p:sp>
    </p:spTree>
    <p:extLst>
      <p:ext uri="{BB962C8B-B14F-4D97-AF65-F5344CB8AC3E}">
        <p14:creationId xmlns:p14="http://schemas.microsoft.com/office/powerpoint/2010/main" val="184567611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3920D64-AF11-A782-A978-27C72C4424DF}"/>
              </a:ext>
            </a:extLst>
          </p:cNvPr>
          <p:cNvSpPr>
            <a:spLocks noGrp="1"/>
          </p:cNvSpPr>
          <p:nvPr>
            <p:ph type="title"/>
          </p:nvPr>
        </p:nvSpPr>
        <p:spPr>
          <a:xfrm>
            <a:off x="476251" y="480617"/>
            <a:ext cx="2563994" cy="4187361"/>
          </a:xfrm>
        </p:spPr>
        <p:txBody>
          <a:bodyPr anchor="ctr">
            <a:normAutofit/>
          </a:bodyPr>
          <a:lstStyle/>
          <a:p>
            <a:r>
              <a:rPr lang="nb-NO"/>
              <a:t>Søknaden</a:t>
            </a:r>
          </a:p>
        </p:txBody>
      </p:sp>
      <p:graphicFrame>
        <p:nvGraphicFramePr>
          <p:cNvPr id="5" name="Plassholder for innhold 2">
            <a:extLst>
              <a:ext uri="{FF2B5EF4-FFF2-40B4-BE49-F238E27FC236}">
                <a16:creationId xmlns:a16="http://schemas.microsoft.com/office/drawing/2014/main" id="{39D0410C-EF4B-FBFE-2B98-75CF13B50862}"/>
              </a:ext>
            </a:extLst>
          </p:cNvPr>
          <p:cNvGraphicFramePr>
            <a:graphicFrameLocks noGrp="1"/>
          </p:cNvGraphicFramePr>
          <p:nvPr>
            <p:ph idx="1"/>
          </p:nvPr>
        </p:nvGraphicFramePr>
        <p:xfrm>
          <a:off x="3486014" y="480617"/>
          <a:ext cx="5175384" cy="415210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65715304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707EB5CC-47F4-BCC0-692D-7174500C83E5}"/>
              </a:ext>
            </a:extLst>
          </p:cNvPr>
          <p:cNvSpPr>
            <a:spLocks noGrp="1"/>
          </p:cNvSpPr>
          <p:nvPr>
            <p:ph type="title"/>
          </p:nvPr>
        </p:nvSpPr>
        <p:spPr>
          <a:xfrm>
            <a:off x="630936" y="411480"/>
            <a:ext cx="2700645" cy="4073652"/>
          </a:xfrm>
        </p:spPr>
        <p:txBody>
          <a:bodyPr anchor="ctr">
            <a:normAutofit/>
          </a:bodyPr>
          <a:lstStyle/>
          <a:p>
            <a:r>
              <a:rPr lang="nb-NO" sz="4050"/>
              <a:t>Drift</a:t>
            </a:r>
          </a:p>
        </p:txBody>
      </p:sp>
      <p:sp>
        <p:nvSpPr>
          <p:cNvPr id="3" name="Plassholder for innhold 2">
            <a:extLst>
              <a:ext uri="{FF2B5EF4-FFF2-40B4-BE49-F238E27FC236}">
                <a16:creationId xmlns:a16="http://schemas.microsoft.com/office/drawing/2014/main" id="{48EB5C9B-9F45-1D4A-FC51-687DFC56434A}"/>
              </a:ext>
            </a:extLst>
          </p:cNvPr>
          <p:cNvSpPr>
            <a:spLocks noGrp="1"/>
          </p:cNvSpPr>
          <p:nvPr>
            <p:ph idx="1"/>
          </p:nvPr>
        </p:nvSpPr>
        <p:spPr>
          <a:xfrm>
            <a:off x="3844814" y="414068"/>
            <a:ext cx="4668251" cy="4073652"/>
          </a:xfrm>
        </p:spPr>
        <p:txBody>
          <a:bodyPr numCol="2" anchor="ctr">
            <a:normAutofit/>
          </a:bodyPr>
          <a:lstStyle/>
          <a:p>
            <a:r>
              <a:rPr lang="en-US" sz="1650"/>
              <a:t>Internal coordination meetings</a:t>
            </a:r>
          </a:p>
          <a:p>
            <a:r>
              <a:rPr lang="en-US" sz="1650"/>
              <a:t>Internal seminar</a:t>
            </a:r>
          </a:p>
          <a:p>
            <a:r>
              <a:rPr lang="en-US" sz="1650"/>
              <a:t>Open workshops</a:t>
            </a:r>
          </a:p>
          <a:p>
            <a:r>
              <a:rPr lang="en-US" sz="1650"/>
              <a:t>Creation and maintenance of promotional material</a:t>
            </a:r>
          </a:p>
          <a:p>
            <a:r>
              <a:rPr lang="en-US" sz="1650"/>
              <a:t>Cooperation</a:t>
            </a:r>
          </a:p>
          <a:p>
            <a:r>
              <a:rPr lang="en-US" sz="1650"/>
              <a:t>Research Output Channels</a:t>
            </a:r>
          </a:p>
          <a:p>
            <a:r>
              <a:rPr lang="en-US" sz="1650"/>
              <a:t>Involvement of PhD students and postdoctoral researchers</a:t>
            </a:r>
          </a:p>
          <a:p>
            <a:r>
              <a:rPr lang="en-US" sz="1650"/>
              <a:t>Topics for B.Sc. and MSc theses</a:t>
            </a:r>
          </a:p>
          <a:p>
            <a:r>
              <a:rPr lang="en-US" sz="1650"/>
              <a:t>Research visitors and exchange students</a:t>
            </a:r>
          </a:p>
          <a:p>
            <a:r>
              <a:rPr lang="en-US" sz="1650"/>
              <a:t>Physical and virtual laboratories</a:t>
            </a:r>
          </a:p>
          <a:p>
            <a:r>
              <a:rPr lang="en-US" sz="1650"/>
              <a:t>Roadmap for funding</a:t>
            </a:r>
          </a:p>
          <a:p>
            <a:r>
              <a:rPr lang="en-US" sz="1650"/>
              <a:t>Representation in NTNU Civil Security</a:t>
            </a:r>
          </a:p>
        </p:txBody>
      </p:sp>
    </p:spTree>
    <p:extLst>
      <p:ext uri="{BB962C8B-B14F-4D97-AF65-F5344CB8AC3E}">
        <p14:creationId xmlns:p14="http://schemas.microsoft.com/office/powerpoint/2010/main" val="415208987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8B5DF9F-2058-FCFA-6830-84370A180274}"/>
              </a:ext>
            </a:extLst>
          </p:cNvPr>
          <p:cNvSpPr>
            <a:spLocks noGrp="1"/>
          </p:cNvSpPr>
          <p:nvPr>
            <p:ph type="title"/>
          </p:nvPr>
        </p:nvSpPr>
        <p:spPr>
          <a:xfrm>
            <a:off x="630936" y="411480"/>
            <a:ext cx="2700645" cy="4073652"/>
          </a:xfrm>
        </p:spPr>
        <p:txBody>
          <a:bodyPr anchor="ctr">
            <a:normAutofit/>
          </a:bodyPr>
          <a:lstStyle/>
          <a:p>
            <a:r>
              <a:rPr lang="nb-NO" sz="2800"/>
              <a:t>Rapportering</a:t>
            </a:r>
          </a:p>
        </p:txBody>
      </p:sp>
      <p:sp>
        <p:nvSpPr>
          <p:cNvPr id="3" name="Plassholder for innhold 2">
            <a:extLst>
              <a:ext uri="{FF2B5EF4-FFF2-40B4-BE49-F238E27FC236}">
                <a16:creationId xmlns:a16="http://schemas.microsoft.com/office/drawing/2014/main" id="{AFA1B245-ED01-9EB3-CE33-CD5B644D037B}"/>
              </a:ext>
            </a:extLst>
          </p:cNvPr>
          <p:cNvSpPr>
            <a:spLocks noGrp="1"/>
          </p:cNvSpPr>
          <p:nvPr>
            <p:ph idx="1"/>
          </p:nvPr>
        </p:nvSpPr>
        <p:spPr>
          <a:xfrm>
            <a:off x="3844814" y="414068"/>
            <a:ext cx="4668251" cy="4073652"/>
          </a:xfrm>
        </p:spPr>
        <p:txBody>
          <a:bodyPr anchor="ctr">
            <a:normAutofit/>
          </a:bodyPr>
          <a:lstStyle/>
          <a:p>
            <a:r>
              <a:rPr lang="en-US" sz="1500"/>
              <a:t>Activities and results </a:t>
            </a:r>
          </a:p>
          <a:p>
            <a:pPr marL="342900" lvl="1" indent="0">
              <a:buNone/>
            </a:pPr>
            <a:r>
              <a:rPr lang="en-US" sz="1500"/>
              <a:t>A textual description of how the thematic group has contributed to the support the mandate of NTNU Civil Security over the reporting year (Appendix A). Contributions to educational activities should also be included here.</a:t>
            </a:r>
          </a:p>
          <a:p>
            <a:r>
              <a:rPr lang="en-US" sz="1500"/>
              <a:t>Leadership and group organization</a:t>
            </a:r>
          </a:p>
          <a:p>
            <a:pPr marL="342900" lvl="1" indent="0">
              <a:buNone/>
            </a:pPr>
            <a:r>
              <a:rPr lang="en-US" sz="1500"/>
              <a:t>An over group leadership and how the activities in the group are structured and organized.</a:t>
            </a:r>
          </a:p>
          <a:p>
            <a:r>
              <a:rPr lang="en-US" sz="1500"/>
              <a:t>Resources allocated to the group</a:t>
            </a:r>
          </a:p>
          <a:p>
            <a:pPr marL="342900" lvl="1" indent="0">
              <a:buNone/>
            </a:pPr>
            <a:r>
              <a:rPr lang="en-US" sz="1500"/>
              <a:t>Updated overview of personnel, funding, and research infrastructure according to the categorization in Section 2.4.</a:t>
            </a:r>
          </a:p>
          <a:p>
            <a:r>
              <a:rPr lang="en-US" sz="1500"/>
              <a:t>Cooperation</a:t>
            </a:r>
          </a:p>
          <a:p>
            <a:pPr lvl="1"/>
            <a:r>
              <a:rPr lang="en-US" sz="1500"/>
              <a:t>Overview of internal and external cooperation and collaboration.</a:t>
            </a:r>
            <a:endParaRPr lang="nb-NO" sz="1500"/>
          </a:p>
        </p:txBody>
      </p:sp>
    </p:spTree>
    <p:extLst>
      <p:ext uri="{BB962C8B-B14F-4D97-AF65-F5344CB8AC3E}">
        <p14:creationId xmlns:p14="http://schemas.microsoft.com/office/powerpoint/2010/main" val="5712557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62DAAD6B-4EF4-3CDA-343D-49FBED5A422F}"/>
              </a:ext>
            </a:extLst>
          </p:cNvPr>
          <p:cNvSpPr>
            <a:spLocks noGrp="1"/>
          </p:cNvSpPr>
          <p:nvPr>
            <p:ph type="title"/>
          </p:nvPr>
        </p:nvSpPr>
        <p:spPr/>
        <p:txBody>
          <a:bodyPr/>
          <a:lstStyle/>
          <a:p>
            <a:r>
              <a:rPr lang="nb-NO"/>
              <a:t>Følg oss</a:t>
            </a:r>
          </a:p>
        </p:txBody>
      </p:sp>
      <p:graphicFrame>
        <p:nvGraphicFramePr>
          <p:cNvPr id="4" name="Plassholder for innhold 4">
            <a:extLst>
              <a:ext uri="{FF2B5EF4-FFF2-40B4-BE49-F238E27FC236}">
                <a16:creationId xmlns:a16="http://schemas.microsoft.com/office/drawing/2014/main" id="{3C7A5F69-8500-EDA9-AACE-267BC8C8FE75}"/>
              </a:ext>
            </a:extLst>
          </p:cNvPr>
          <p:cNvGraphicFramePr>
            <a:graphicFrameLocks noGrp="1"/>
          </p:cNvGraphicFramePr>
          <p:nvPr>
            <p:ph idx="1"/>
            <p:extLst>
              <p:ext uri="{D42A27DB-BD31-4B8C-83A1-F6EECF244321}">
                <p14:modId xmlns:p14="http://schemas.microsoft.com/office/powerpoint/2010/main" val="2644332148"/>
              </p:ext>
            </p:extLst>
          </p:nvPr>
        </p:nvGraphicFramePr>
        <p:xfrm>
          <a:off x="301625" y="1009650"/>
          <a:ext cx="8106879" cy="346551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420571835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tel 1">
            <a:extLst>
              <a:ext uri="{FF2B5EF4-FFF2-40B4-BE49-F238E27FC236}">
                <a16:creationId xmlns:a16="http://schemas.microsoft.com/office/drawing/2014/main" id="{EC572F75-9348-AB1E-183C-EBF111EADBE6}"/>
              </a:ext>
            </a:extLst>
          </p:cNvPr>
          <p:cNvSpPr>
            <a:spLocks noGrp="1"/>
          </p:cNvSpPr>
          <p:nvPr>
            <p:ph type="title"/>
          </p:nvPr>
        </p:nvSpPr>
        <p:spPr/>
        <p:txBody>
          <a:bodyPr/>
          <a:lstStyle/>
          <a:p>
            <a:r>
              <a:rPr lang="nb-NO"/>
              <a:t>Kontaktpunkter</a:t>
            </a:r>
          </a:p>
        </p:txBody>
      </p:sp>
      <p:graphicFrame>
        <p:nvGraphicFramePr>
          <p:cNvPr id="4" name="Plassholder for innhold 3">
            <a:extLst>
              <a:ext uri="{FF2B5EF4-FFF2-40B4-BE49-F238E27FC236}">
                <a16:creationId xmlns:a16="http://schemas.microsoft.com/office/drawing/2014/main" id="{C8FAACD4-6611-9895-14AD-D2C344BA685F}"/>
              </a:ext>
            </a:extLst>
          </p:cNvPr>
          <p:cNvGraphicFramePr>
            <a:graphicFrameLocks noGrp="1"/>
          </p:cNvGraphicFramePr>
          <p:nvPr>
            <p:ph idx="1"/>
          </p:nvPr>
        </p:nvGraphicFramePr>
        <p:xfrm>
          <a:off x="301625" y="1009650"/>
          <a:ext cx="8418513" cy="346551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85767867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extLst>
      <p:ext uri="{BB962C8B-B14F-4D97-AF65-F5344CB8AC3E}">
        <p14:creationId xmlns:p14="http://schemas.microsoft.com/office/powerpoint/2010/main" val="2201270814"/>
      </p:ext>
    </p:extLst>
  </p:cSld>
  <p:clrMapOvr>
    <a:masterClrMapping/>
  </p:clrMapOvr>
</p:sld>
</file>

<file path=ppt/theme/theme1.xml><?xml version="1.0" encoding="utf-8"?>
<a:theme xmlns:a="http://schemas.openxmlformats.org/drawingml/2006/main" name="Office-tema">
  <a:themeElements>
    <a:clrScheme name="NTNU FARGER UU">
      <a:dk1>
        <a:srgbClr val="000000"/>
      </a:dk1>
      <a:lt1>
        <a:srgbClr val="FFFFFF"/>
      </a:lt1>
      <a:dk2>
        <a:srgbClr val="014693"/>
      </a:dk2>
      <a:lt2>
        <a:srgbClr val="D6D7D6"/>
      </a:lt2>
      <a:accent1>
        <a:srgbClr val="B6C8E9"/>
      </a:accent1>
      <a:accent2>
        <a:srgbClr val="014693"/>
      </a:accent2>
      <a:accent3>
        <a:srgbClr val="BCD024"/>
      </a:accent3>
      <a:accent4>
        <a:srgbClr val="B01B81"/>
      </a:accent4>
      <a:accent5>
        <a:srgbClr val="F7D019"/>
      </a:accent5>
      <a:accent6>
        <a:srgbClr val="ED8013"/>
      </a:accent6>
      <a:hlink>
        <a:srgbClr val="3D2A68"/>
      </a:hlink>
      <a:folHlink>
        <a:srgbClr val="338C8F"/>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43B7B0"/>
        </a:solidFill>
        <a:ln>
          <a:noFill/>
        </a:ln>
        <a:effectLst>
          <a:outerShdw blurRad="114300" dist="12700" dir="5400000" rotWithShape="0">
            <a:srgbClr val="000000">
              <a:alpha val="35000"/>
            </a:srgbClr>
          </a:outerShdw>
        </a:effectLst>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tso_hovedmal_engelsk" id="{6DB6496C-EB20-C240-824D-02A2E1EFFFF6}" vid="{100923D0-CC04-084E-8F24-10AAB188D236}"/>
    </a:ext>
  </a:extLst>
</a:theme>
</file>

<file path=ppt/theme/theme2.xml><?xml version="1.0" encoding="utf-8"?>
<a:theme xmlns:a="http://schemas.openxmlformats.org/drawingml/2006/main" name="1_Office-tema">
  <a:themeElements>
    <a:clrScheme name="NTNU FARGER UU">
      <a:dk1>
        <a:srgbClr val="000000"/>
      </a:dk1>
      <a:lt1>
        <a:srgbClr val="FFFFFF"/>
      </a:lt1>
      <a:dk2>
        <a:srgbClr val="014693"/>
      </a:dk2>
      <a:lt2>
        <a:srgbClr val="D6D7D6"/>
      </a:lt2>
      <a:accent1>
        <a:srgbClr val="B6C8E9"/>
      </a:accent1>
      <a:accent2>
        <a:srgbClr val="014693"/>
      </a:accent2>
      <a:accent3>
        <a:srgbClr val="BCD024"/>
      </a:accent3>
      <a:accent4>
        <a:srgbClr val="B01B81"/>
      </a:accent4>
      <a:accent5>
        <a:srgbClr val="F7D019"/>
      </a:accent5>
      <a:accent6>
        <a:srgbClr val="ED8013"/>
      </a:accent6>
      <a:hlink>
        <a:srgbClr val="3D2A68"/>
      </a:hlink>
      <a:folHlink>
        <a:srgbClr val="338C8F"/>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43B7B0"/>
        </a:solidFill>
        <a:ln>
          <a:noFill/>
        </a:ln>
        <a:effectLst>
          <a:outerShdw blurRad="114300" dist="12700" dir="5400000" rotWithShape="0">
            <a:srgbClr val="000000">
              <a:alpha val="35000"/>
            </a:srgbClr>
          </a:outerShdw>
        </a:effectLst>
      </a:spPr>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tso_samfunnssikkerhet_norsk" id="{93C35371-FF82-0B48-8B17-AF70E7FE33AA}" vid="{D790F60D-F6BF-F44B-BA73-24EB330F2BE6}"/>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lcf76f155ced4ddcb4097134ff3c332f xmlns="97f4184c-c469-491c-abe2-0396ddf0619d">
      <Terms xmlns="http://schemas.microsoft.com/office/infopath/2007/PartnerControls"/>
    </lcf76f155ced4ddcb4097134ff3c332f>
    <TaxCatchAll xmlns="9f0da25e-6d0e-4bf5-9984-a8138b44a7ce" xsi:nil="tru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D32ACE2F4FA9A047BB7A2B6CD6D1E766" ma:contentTypeVersion="16" ma:contentTypeDescription="Create a new document." ma:contentTypeScope="" ma:versionID="54644544d6878a2a9f6568a195c017e8">
  <xsd:schema xmlns:xsd="http://www.w3.org/2001/XMLSchema" xmlns:xs="http://www.w3.org/2001/XMLSchema" xmlns:p="http://schemas.microsoft.com/office/2006/metadata/properties" xmlns:ns2="97f4184c-c469-491c-abe2-0396ddf0619d" xmlns:ns3="9f0da25e-6d0e-4bf5-9984-a8138b44a7ce" targetNamespace="http://schemas.microsoft.com/office/2006/metadata/properties" ma:root="true" ma:fieldsID="e92e84d7d07e8f951d74c702c5ff79eb" ns2:_="" ns3:_="">
    <xsd:import namespace="97f4184c-c469-491c-abe2-0396ddf0619d"/>
    <xsd:import namespace="9f0da25e-6d0e-4bf5-9984-a8138b44a7ce"/>
    <xsd:element name="properties">
      <xsd:complexType>
        <xsd:sequence>
          <xsd:element name="documentManagement">
            <xsd:complexType>
              <xsd:all>
                <xsd:element ref="ns2:MediaServiceMetadata" minOccurs="0"/>
                <xsd:element ref="ns2:MediaServiceFastMetadata" minOccurs="0"/>
                <xsd:element ref="ns2:MediaServiceObjectDetectorVersions" minOccurs="0"/>
                <xsd:element ref="ns2:MediaServiceSearchProperties" minOccurs="0"/>
                <xsd:element ref="ns2:lcf76f155ced4ddcb4097134ff3c332f" minOccurs="0"/>
                <xsd:element ref="ns3:TaxCatchAll" minOccurs="0"/>
                <xsd:element ref="ns2:MediaServiceGenerationTime" minOccurs="0"/>
                <xsd:element ref="ns2:MediaServiceEventHashCode" minOccurs="0"/>
                <xsd:element ref="ns3:SharedWithUsers" minOccurs="0"/>
                <xsd:element ref="ns3:SharedWithDetails" minOccurs="0"/>
                <xsd:element ref="ns2:MediaServiceDateTaken" minOccurs="0"/>
                <xsd:element ref="ns2:MediaServiceOCR" minOccurs="0"/>
                <xsd:element ref="ns2:MediaServiceLocation" minOccurs="0"/>
                <xsd:element ref="ns2:MediaLengthInSeconds" minOccurs="0"/>
                <xsd:element ref="ns2:MediaServiceBillingMetadata"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97f4184c-c469-491c-abe2-0396ddf0619d"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ObjectDetectorVersions" ma:index="10" nillable="true" ma:displayName="MediaServiceObjectDetectorVersions" ma:hidden="true" ma:indexed="true" ma:internalName="MediaServiceObjectDetectorVersions" ma:readOnly="true">
      <xsd:simpleType>
        <xsd:restriction base="dms:Text"/>
      </xsd:simpleType>
    </xsd:element>
    <xsd:element name="MediaServiceSearchProperties" ma:index="11" nillable="true" ma:displayName="MediaServiceSearchProperties" ma:hidden="true" ma:internalName="MediaServiceSearchProperties" ma:readOnly="true">
      <xsd:simpleType>
        <xsd:restriction base="dms:Note"/>
      </xsd:simpleType>
    </xsd:element>
    <xsd:element name="lcf76f155ced4ddcb4097134ff3c332f" ma:index="13" nillable="true" ma:taxonomy="true" ma:internalName="lcf76f155ced4ddcb4097134ff3c332f" ma:taxonomyFieldName="MediaServiceImageTags" ma:displayName="Image Tags" ma:readOnly="false" ma:fieldId="{5cf76f15-5ced-4ddc-b409-7134ff3c332f}" ma:taxonomyMulti="true" ma:sspId="6e7bc199-5fe5-462f-a3d8-26f806c1f49a" ma:termSetId="09814cd3-568e-fe90-9814-8d621ff8fb84" ma:anchorId="fba54fb3-c3e1-fe81-a776-ca4b69148c4d" ma:open="true" ma:isKeyword="false">
      <xsd:complexType>
        <xsd:sequence>
          <xsd:element ref="pc:Terms" minOccurs="0" maxOccurs="1"/>
        </xsd:sequence>
      </xsd:complex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element name="MediaServiceDateTaken" ma:index="19" nillable="true" ma:displayName="MediaServiceDateTaken" ma:hidden="true" ma:indexed="true" ma:internalName="MediaServiceDateTaken" ma:readOnly="true">
      <xsd:simpleType>
        <xsd:restriction base="dms:Text"/>
      </xsd:simpleType>
    </xsd:element>
    <xsd:element name="MediaServiceOCR" ma:index="20" nillable="true" ma:displayName="Extracted Text" ma:internalName="MediaServiceOCR" ma:readOnly="true">
      <xsd:simpleType>
        <xsd:restriction base="dms:Note">
          <xsd:maxLength value="255"/>
        </xsd:restriction>
      </xsd:simpleType>
    </xsd:element>
    <xsd:element name="MediaServiceLocation" ma:index="21" nillable="true" ma:displayName="Location" ma:indexed="true" ma:internalName="MediaServiceLocation" ma:readOnly="true">
      <xsd:simpleType>
        <xsd:restriction base="dms:Text"/>
      </xsd:simpleType>
    </xsd:element>
    <xsd:element name="MediaLengthInSeconds" ma:index="22" nillable="true" ma:displayName="MediaLengthInSeconds" ma:hidden="true" ma:internalName="MediaLengthInSeconds" ma:readOnly="true">
      <xsd:simpleType>
        <xsd:restriction base="dms:Unknown"/>
      </xsd:simpleType>
    </xsd:element>
    <xsd:element name="MediaServiceBillingMetadata" ma:index="23" nillable="true" ma:displayName="MediaServiceBillingMetadata" ma:hidden="true" ma:internalName="MediaServiceBillingMetadata"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9f0da25e-6d0e-4bf5-9984-a8138b44a7ce" elementFormDefault="qualified">
    <xsd:import namespace="http://schemas.microsoft.com/office/2006/documentManagement/types"/>
    <xsd:import namespace="http://schemas.microsoft.com/office/infopath/2007/PartnerControls"/>
    <xsd:element name="TaxCatchAll" ma:index="14" nillable="true" ma:displayName="Taxonomy Catch All Column" ma:hidden="true" ma:list="{47f48b33-fd7e-441c-9b67-fbb6ee88306c}" ma:internalName="TaxCatchAll" ma:showField="CatchAllData" ma:web="9f0da25e-6d0e-4bf5-9984-a8138b44a7ce">
      <xsd:complexType>
        <xsd:complexContent>
          <xsd:extension base="dms:MultiChoiceLookup">
            <xsd:sequence>
              <xsd:element name="Value" type="dms:Lookup" maxOccurs="unbounded" minOccurs="0" nillable="true"/>
            </xsd:sequence>
          </xsd:extension>
        </xsd:complexContent>
      </xsd:complexType>
    </xsd:element>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14B68102-847A-4F01-A203-DDE30FC1EC1C}">
  <ds:schemaRefs>
    <ds:schemaRef ds:uri="http://schemas.microsoft.com/office/2006/documentManagement/types"/>
    <ds:schemaRef ds:uri="http://schemas.openxmlformats.org/package/2006/metadata/core-properties"/>
    <ds:schemaRef ds:uri="http://purl.org/dc/terms/"/>
    <ds:schemaRef ds:uri="97f4184c-c469-491c-abe2-0396ddf0619d"/>
    <ds:schemaRef ds:uri="http://purl.org/dc/dcmitype/"/>
    <ds:schemaRef ds:uri="9f0da25e-6d0e-4bf5-9984-a8138b44a7ce"/>
    <ds:schemaRef ds:uri="http://www.w3.org/XML/1998/namespace"/>
    <ds:schemaRef ds:uri="http://purl.org/dc/elements/1.1/"/>
    <ds:schemaRef ds:uri="http://schemas.microsoft.com/office/infopath/2007/PartnerControls"/>
    <ds:schemaRef ds:uri="http://schemas.microsoft.com/office/2006/metadata/properties"/>
  </ds:schemaRefs>
</ds:datastoreItem>
</file>

<file path=customXml/itemProps2.xml><?xml version="1.0" encoding="utf-8"?>
<ds:datastoreItem xmlns:ds="http://schemas.openxmlformats.org/officeDocument/2006/customXml" ds:itemID="{E710FBFE-2820-4B6B-A621-453D5A02FE80}">
  <ds:schemaRefs>
    <ds:schemaRef ds:uri="http://schemas.microsoft.com/sharepoint/v3/contenttype/forms"/>
  </ds:schemaRefs>
</ds:datastoreItem>
</file>

<file path=customXml/itemProps3.xml><?xml version="1.0" encoding="utf-8"?>
<ds:datastoreItem xmlns:ds="http://schemas.openxmlformats.org/officeDocument/2006/customXml" ds:itemID="{6BC57838-EE0C-4FF1-8F1D-9BA7AAB7EBB5}">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97f4184c-c469-491c-abe2-0396ddf0619d"/>
    <ds:schemaRef ds:uri="9f0da25e-6d0e-4bf5-9984-a8138b44a7ce"/>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tso_hovedmal_engelsk</Template>
  <TotalTime>66</TotalTime>
  <Words>1004</Words>
  <Application>Microsoft Office PowerPoint</Application>
  <PresentationFormat>Skjermfremvisning (16:9)</PresentationFormat>
  <Paragraphs>164</Paragraphs>
  <Slides>17</Slides>
  <Notes>6</Notes>
  <HiddenSlides>0</HiddenSlides>
  <MMClips>0</MMClips>
  <ScaleCrop>false</ScaleCrop>
  <HeadingPairs>
    <vt:vector size="6" baseType="variant">
      <vt:variant>
        <vt:lpstr>Brukte skrifter</vt:lpstr>
      </vt:variant>
      <vt:variant>
        <vt:i4>3</vt:i4>
      </vt:variant>
      <vt:variant>
        <vt:lpstr>Tema</vt:lpstr>
      </vt:variant>
      <vt:variant>
        <vt:i4>2</vt:i4>
      </vt:variant>
      <vt:variant>
        <vt:lpstr>Lysbildetitler</vt:lpstr>
      </vt:variant>
      <vt:variant>
        <vt:i4>17</vt:i4>
      </vt:variant>
    </vt:vector>
  </HeadingPairs>
  <TitlesOfParts>
    <vt:vector size="22" baseType="lpstr">
      <vt:lpstr>Arial</vt:lpstr>
      <vt:lpstr>Calibri</vt:lpstr>
      <vt:lpstr>Open Sans</vt:lpstr>
      <vt:lpstr>Office-tema</vt:lpstr>
      <vt:lpstr>1_Office-tema</vt:lpstr>
      <vt:lpstr>PowerPoint-presentasjon</vt:lpstr>
      <vt:lpstr>Bakgrunn for NTNU Samfunnssikkerhet</vt:lpstr>
      <vt:lpstr>Kontekst</vt:lpstr>
      <vt:lpstr>PowerPoint-presentasjon</vt:lpstr>
      <vt:lpstr>PowerPoint-presentasjon</vt:lpstr>
      <vt:lpstr>Mandat for tverrfaglige satsninger</vt:lpstr>
      <vt:lpstr>NTNU SAMFUNNSSIKKERHET Kunnskap for et sikrere samfunn</vt:lpstr>
      <vt:lpstr>PowerPoint-presentasjon</vt:lpstr>
      <vt:lpstr>Tematiske grupper i NTNU Samfunnssikkerhet</vt:lpstr>
      <vt:lpstr>Purpose of thematic groups</vt:lpstr>
      <vt:lpstr>Background for thematic groups</vt:lpstr>
      <vt:lpstr>Søknaden</vt:lpstr>
      <vt:lpstr>Drift</vt:lpstr>
      <vt:lpstr>Rapportering</vt:lpstr>
      <vt:lpstr>Følg oss</vt:lpstr>
      <vt:lpstr>Kontaktpunkter</vt:lpstr>
      <vt:lpstr>PowerPoint-presentasjon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Annika Bremvåg</dc:creator>
  <cp:lastModifiedBy>Nils Kalstad</cp:lastModifiedBy>
  <cp:revision>3</cp:revision>
  <dcterms:created xsi:type="dcterms:W3CDTF">2024-01-29T12:30:37Z</dcterms:created>
  <dcterms:modified xsi:type="dcterms:W3CDTF">2025-03-17T07:49:24Z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0x010100D32ACE2F4FA9A047BB7A2B6CD6D1E766</vt:lpwstr>
  </property>
  <property fmtid="{D5CDD505-2E9C-101B-9397-08002B2CF9AE}" pid="3" name="MediaServiceImageTags">
    <vt:lpwstr/>
  </property>
</Properties>
</file>