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781" r:id="rId6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98A"/>
    <a:srgbClr val="43B7B0"/>
    <a:srgbClr val="229BCB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4487"/>
  </p:normalViewPr>
  <p:slideViewPr>
    <p:cSldViewPr snapToGrid="0" snapToObjects="1">
      <p:cViewPr varScale="1">
        <p:scale>
          <a:sx n="79" d="100"/>
          <a:sy n="79" d="100"/>
        </p:scale>
        <p:origin x="1240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0303C-55F1-A948-B47A-5F79C469B10F}" type="datetimeFigureOut">
              <a:rPr lang="nb-NO" smtClean="0"/>
              <a:t>20.09.2023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D557-1B47-AE4A-99F1-5461FBD386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58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0D557-1B47-AE4A-99F1-5461FBD3861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96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C054B-9499-F840-91BC-A627CD5C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B1C57EBF-285E-9D48-967B-DD1FC8429A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391841"/>
            <a:ext cx="7886700" cy="3289697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168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4AF561-F223-8041-9BE8-C4CE2E5F03A8}"/>
              </a:ext>
            </a:extLst>
          </p:cNvPr>
          <p:cNvSpPr/>
          <p:nvPr userDrawn="1"/>
        </p:nvSpPr>
        <p:spPr>
          <a:xfrm>
            <a:off x="161925" y="143034"/>
            <a:ext cx="8820150" cy="4857434"/>
          </a:xfrm>
          <a:prstGeom prst="rect">
            <a:avLst/>
          </a:prstGeom>
          <a:solidFill>
            <a:schemeClr val="accent3"/>
          </a:solidFill>
        </p:spPr>
        <p:txBody>
          <a:bodyPr wrap="none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625A8-C320-3E4F-B696-65E20028B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1881" y="1548246"/>
            <a:ext cx="4039672" cy="16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275139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395BF84-5C65-4A47-871C-0A6ECBC4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679" y="2200558"/>
            <a:ext cx="8445642" cy="646331"/>
          </a:xfrm>
        </p:spPr>
        <p:txBody>
          <a:bodyPr/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Styringsgruppemøte, gjenoppretting</a:t>
            </a:r>
          </a:p>
        </p:txBody>
      </p:sp>
      <p:sp>
        <p:nvSpPr>
          <p:cNvPr id="21" name="Undertittel 2">
            <a:extLst>
              <a:ext uri="{FF2B5EF4-FFF2-40B4-BE49-F238E27FC236}">
                <a16:creationId xmlns:a16="http://schemas.microsoft.com/office/drawing/2014/main" id="{0002CA4D-DD89-8346-AFC9-AA7B44CAE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679" y="2810072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22. september 2023, 08..00-08.45 </a:t>
            </a:r>
          </a:p>
          <a:p>
            <a:r>
              <a:rPr lang="nb-NO"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</a:t>
            </a:r>
          </a:p>
          <a:p>
            <a:endParaRPr lang="nb-NO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4A2F3-2E33-F648-B958-694FB992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9337"/>
            <a:ext cx="7643091" cy="584775"/>
          </a:xfrm>
        </p:spPr>
        <p:txBody>
          <a:bodyPr/>
          <a:lstStyle/>
          <a:p>
            <a:r>
              <a:rPr lang="nb-NO" sz="32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Agenda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959F1B54-4D07-F444-BA3A-C0135F35E33E}"/>
              </a:ext>
            </a:extLst>
          </p:cNvPr>
          <p:cNvSpPr txBox="1">
            <a:spLocks/>
          </p:cNvSpPr>
          <p:nvPr/>
        </p:nvSpPr>
        <p:spPr>
          <a:xfrm>
            <a:off x="457199" y="988295"/>
            <a:ext cx="7478785" cy="39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08.00 Innledning ved Roar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08.05 Status for gjenopprettingsarbeidet/evalueringen av det</a:t>
            </a:r>
          </a:p>
          <a:p>
            <a:pPr marL="0" indent="0">
              <a:buFont typeface="Arial"/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	- NTNU Samfunnsforskning på personalmøter på IHK og IMS</a:t>
            </a:r>
          </a:p>
          <a:p>
            <a:pPr marL="0" indent="0"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08.10 Fremtidens organisasjon, HF</a:t>
            </a:r>
          </a:p>
          <a:p>
            <a:pPr marL="0" indent="0"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08.30 Noen nye tema/saker å diskutere?</a:t>
            </a:r>
          </a:p>
          <a:p>
            <a:pPr marL="0" indent="0"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08.40 Oppsummering</a:t>
            </a:r>
            <a:endParaRPr lang="nb-NO" sz="1000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nb-NO" sz="1800" dirty="0">
                <a:latin typeface="Avenir Light" panose="020B0402020203020204" pitchFamily="34" charset="77"/>
                <a:ea typeface="Lato" panose="020F0502020204030203" pitchFamily="34" charset="0"/>
                <a:cs typeface="Lato" panose="020F0502020204030203" pitchFamily="34" charset="0"/>
              </a:rPr>
              <a:t>08.45 Slutt</a:t>
            </a:r>
            <a:endParaRPr lang="nb-NO" dirty="0">
              <a:latin typeface="Avenir Light" panose="020B0402020203020204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3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7407F880D50D49B63559BD5AAC6C01" ma:contentTypeVersion="12" ma:contentTypeDescription="Opprett et nytt dokument." ma:contentTypeScope="" ma:versionID="2c91db1bbbd5d03ed23ca34d56447146">
  <xsd:schema xmlns:xsd="http://www.w3.org/2001/XMLSchema" xmlns:xs="http://www.w3.org/2001/XMLSchema" xmlns:p="http://schemas.microsoft.com/office/2006/metadata/properties" xmlns:ns2="0a31fa53-7ad1-4f62-9669-583d88d7596d" xmlns:ns3="d65626e8-2ac0-4963-8f21-8d5b9e4098c3" targetNamespace="http://schemas.microsoft.com/office/2006/metadata/properties" ma:root="true" ma:fieldsID="c57d5d10f2bc787b0d161ec3dcc21ba4" ns2:_="" ns3:_="">
    <xsd:import namespace="0a31fa53-7ad1-4f62-9669-583d88d7596d"/>
    <xsd:import namespace="d65626e8-2ac0-4963-8f21-8d5b9e40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1fa53-7ad1-4f62-9669-583d88d759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26e8-2ac0-4963-8f21-8d5b9e40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DE0111-2954-4313-8BE4-F520EF90631D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0a31fa53-7ad1-4f62-9669-583d88d7596d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d65626e8-2ac0-4963-8f21-8d5b9e4098c3"/>
  </ds:schemaRefs>
</ds:datastoreItem>
</file>

<file path=customXml/itemProps2.xml><?xml version="1.0" encoding="utf-8"?>
<ds:datastoreItem xmlns:ds="http://schemas.openxmlformats.org/officeDocument/2006/customXml" ds:itemID="{035AE12E-6CAA-4E41-9A28-23370E13D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1fa53-7ad1-4f62-9669-583d88d7596d"/>
    <ds:schemaRef ds:uri="d65626e8-2ac0-4963-8f21-8d5b9e40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4E6499-DF2E-420B-8B4B-5638CA60EC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</Words>
  <Application>Microsoft Office PowerPoint</Application>
  <PresentationFormat>Skjermfremvisning (16:9)</PresentationFormat>
  <Paragraphs>12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Arial</vt:lpstr>
      <vt:lpstr>Avenir Light</vt:lpstr>
      <vt:lpstr>Calibri</vt:lpstr>
      <vt:lpstr>Helvetica Neue Light</vt:lpstr>
      <vt:lpstr>Lato</vt:lpstr>
      <vt:lpstr>Office-tema</vt:lpstr>
      <vt:lpstr>Styringsgruppemøte, gjenoppretting</vt:lpstr>
      <vt:lpstr>Agenda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Roar Tobro</cp:lastModifiedBy>
  <cp:revision>168</cp:revision>
  <dcterms:created xsi:type="dcterms:W3CDTF">2013-06-10T16:56:09Z</dcterms:created>
  <dcterms:modified xsi:type="dcterms:W3CDTF">2023-09-20T14:36:00Z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0x0101005D7407F880D50D49B63559BD5AAC6C01</vt:lpwstr>
  </property>
</Properties>
</file>