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850"/>
  </p:normalViewPr>
  <p:slideViewPr>
    <p:cSldViewPr snapToGrid="0" snapToObjects="1">
      <p:cViewPr varScale="1">
        <p:scale>
          <a:sx n="158" d="100"/>
          <a:sy n="158" d="100"/>
        </p:scale>
        <p:origin x="176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01.04.2022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8323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Styringsgruppemøte, gjenoppretting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April 2022 10.00-11.30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24" y="461854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32923" y="1150812"/>
            <a:ext cx="7478785" cy="353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10.00 Innledning ved Anne K.</a:t>
            </a:r>
            <a:endParaRPr lang="nb-NO" sz="1000" dirty="0"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10.10 Status pågående saker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	    - </a:t>
            </a:r>
            <a:r>
              <a:rPr lang="nb-NO" sz="16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Organisering av arbeidet i vår</a:t>
            </a:r>
          </a:p>
          <a:p>
            <a:pPr marL="1163638" lvl="1" indent="-185738">
              <a:buFontTx/>
              <a:buChar char="-"/>
            </a:pPr>
            <a:r>
              <a:rPr lang="nb-NO" sz="12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Prosjektgruppens sammensetning</a:t>
            </a:r>
          </a:p>
          <a:p>
            <a:pPr marL="1163638" lvl="1" indent="-185738">
              <a:buFontTx/>
              <a:buChar char="-"/>
            </a:pPr>
            <a:r>
              <a:rPr lang="nb-NO" sz="12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Møter i utvidet ledergruppe på tvers</a:t>
            </a:r>
          </a:p>
          <a:p>
            <a:pPr marL="1563688" lvl="2" indent="-185738">
              <a:buFontTx/>
              <a:buChar char="-"/>
            </a:pPr>
            <a:r>
              <a:rPr lang="nb-NO" sz="11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Arbeidet så langt</a:t>
            </a:r>
          </a:p>
          <a:p>
            <a:pPr marL="1563688" lvl="2" indent="-185738">
              <a:buFontTx/>
              <a:buChar char="-"/>
            </a:pPr>
            <a:r>
              <a:rPr lang="nb-NO" sz="11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Plan for det videre arbeidet</a:t>
            </a:r>
          </a:p>
          <a:p>
            <a:pPr marL="763588" indent="-185738">
              <a:buFontTx/>
              <a:buChar char="-"/>
            </a:pPr>
            <a:r>
              <a:rPr lang="nb-NO" sz="16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Periodisk evaluering</a:t>
            </a:r>
          </a:p>
          <a:p>
            <a:pPr marL="763588" indent="-185738">
              <a:buFontTx/>
              <a:buChar char="-"/>
            </a:pPr>
            <a:r>
              <a:rPr lang="nb-NO" sz="16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Evaluering</a:t>
            </a:r>
          </a:p>
          <a:p>
            <a:pPr marL="625475" lvl="1" indent="-577850">
              <a:buNone/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11.00 Noen nye saker vi bør snakke om, ta tak i?</a:t>
            </a:r>
          </a:p>
          <a:p>
            <a:pPr marL="625475" lvl="1" indent="-577850">
              <a:buNone/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11.20	Oppsummering</a:t>
            </a:r>
          </a:p>
          <a:p>
            <a:pPr marL="625475" lvl="1" indent="-577850">
              <a:buNone/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11.30 Avslutning</a:t>
            </a: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66</Words>
  <Application>Microsoft Macintosh PowerPoint</Application>
  <PresentationFormat>Skjermfremvisning (16:9)</PresentationFormat>
  <Paragraphs>17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 Light</vt:lpstr>
      <vt:lpstr>Office-tema</vt:lpstr>
      <vt:lpstr>Styringsgruppemøte, gjenoppretting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Lars Asle Einarsen</cp:lastModifiedBy>
  <cp:revision>167</cp:revision>
  <dcterms:created xsi:type="dcterms:W3CDTF">2013-06-10T16:56:09Z</dcterms:created>
  <dcterms:modified xsi:type="dcterms:W3CDTF">2022-04-01T07:32:53Z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