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65"/>
  </p:normalViewPr>
  <p:slideViewPr>
    <p:cSldViewPr snapToGrid="0" snapToObjects="1">
      <p:cViewPr varScale="1">
        <p:scale>
          <a:sx n="205" d="100"/>
          <a:sy n="205" d="100"/>
        </p:scale>
        <p:origin x="4164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Styringsgruppemøte, gjenoppretting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31. januar 2022 14.00-15.30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14.00 Innledning ved Anne K.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14.10 Status påbegynte saker på IMS og IHK</a:t>
            </a:r>
          </a:p>
          <a:p>
            <a:pPr>
              <a:buFontTx/>
              <a:buChar char="-"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Hva har skjedd etter styringsgruppas vedtak om Hovedfagsbiblioteket?</a:t>
            </a:r>
          </a:p>
          <a:p>
            <a:pPr>
              <a:buFontTx/>
              <a:buChar char="-"/>
            </a:pPr>
            <a:r>
              <a:rPr lang="nb-NO" sz="180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Forslag til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nb-NO" sz="180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idereutvikling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av organisering av gjenopprettingsarbeidet</a:t>
            </a:r>
          </a:p>
          <a:p>
            <a:pPr>
              <a:buFontTx/>
              <a:buChar char="-"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Langtidsplanlegging fram mot 2025 og hvordan forberede oss på 	evaluering av gjenopprettingsarbeidet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15.00 Noen </a:t>
            </a:r>
            <a:r>
              <a:rPr lang="nb-NO" sz="1800" i="1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15.25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15.30 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customXml/itemProps3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</Words>
  <Application>Microsoft Office PowerPoint</Application>
  <PresentationFormat>Skjermfremvisning (16:9)</PresentationFormat>
  <Paragraphs>13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Avenir Light</vt:lpstr>
      <vt:lpstr>Calibri</vt:lpstr>
      <vt:lpstr>Helvetica Neue Light</vt:lpstr>
      <vt:lpstr>Lato</vt:lpstr>
      <vt:lpstr>Office-tema</vt:lpstr>
      <vt:lpstr>Styringsgruppemøte, gjenoppretting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Anne Kristine Børresen</cp:lastModifiedBy>
  <cp:revision>165</cp:revision>
  <dcterms:created xsi:type="dcterms:W3CDTF">2013-06-10T16:56:09Z</dcterms:created>
  <dcterms:modified xsi:type="dcterms:W3CDTF">2022-01-25T06:28:51Z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