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7"/>
  </p:notesMasterIdLst>
  <p:sldIdLst>
    <p:sldId id="256" r:id="rId5"/>
    <p:sldId id="781" r:id="rId6"/>
  </p:sldIdLst>
  <p:sldSz cx="9144000" cy="5143500" type="screen16x9"/>
  <p:notesSz cx="6858000" cy="9144000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B98A"/>
    <a:srgbClr val="43B7B0"/>
    <a:srgbClr val="229BCB"/>
    <a:srgbClr val="BBAC76"/>
    <a:srgbClr val="0D34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5266" autoAdjust="0"/>
    <p:restoredTop sz="95865"/>
  </p:normalViewPr>
  <p:slideViewPr>
    <p:cSldViewPr snapToGrid="0" snapToObjects="1">
      <p:cViewPr varScale="1">
        <p:scale>
          <a:sx n="205" d="100"/>
          <a:sy n="205" d="100"/>
        </p:scale>
        <p:origin x="4164" y="17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90303C-55F1-A948-B47A-5F79C469B10F}" type="datetimeFigureOut">
              <a:rPr lang="nb-NO" smtClean="0"/>
              <a:t>13.10.2021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F0D557-1B47-AE4A-99F1-5461FBD3861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11580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F0D557-1B47-AE4A-99F1-5461FBD38612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92961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368315" y="2008061"/>
            <a:ext cx="7772400" cy="675821"/>
          </a:xfrm>
          <a:prstGeom prst="rect">
            <a:avLst/>
          </a:prstGeom>
        </p:spPr>
        <p:txBody>
          <a:bodyPr anchor="t" anchorCtr="0"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368315" y="2733866"/>
            <a:ext cx="7772400" cy="13144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1000159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7492314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983850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489354" y="205979"/>
            <a:ext cx="1254211" cy="4388644"/>
          </a:xfrm>
          <a:prstGeom prst="rect">
            <a:avLst/>
          </a:prstGeom>
        </p:spPr>
        <p:txBody>
          <a:bodyPr vert="eaVert"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5844746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0318319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91C054B-9499-F840-91BC-A627CD5C3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B1C57EBF-285E-9D48-967B-DD1FC8429A8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8650" y="1391841"/>
            <a:ext cx="7886700" cy="3289697"/>
          </a:xfr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1016811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04AF561-F223-8041-9BE8-C4CE2E5F03A8}"/>
              </a:ext>
            </a:extLst>
          </p:cNvPr>
          <p:cNvSpPr/>
          <p:nvPr userDrawn="1"/>
        </p:nvSpPr>
        <p:spPr>
          <a:xfrm>
            <a:off x="161925" y="143034"/>
            <a:ext cx="8820150" cy="4857434"/>
          </a:xfrm>
          <a:prstGeom prst="rect">
            <a:avLst/>
          </a:prstGeom>
          <a:solidFill>
            <a:schemeClr val="accent3"/>
          </a:solidFill>
        </p:spPr>
        <p:txBody>
          <a:bodyPr wrap="none" rtlCol="0" anchor="ctr">
            <a:noAutofit/>
          </a:bodyPr>
          <a:lstStyle/>
          <a:p>
            <a:pPr algn="ctr"/>
            <a:endParaRPr lang="en-US" sz="1200" dirty="0">
              <a:solidFill>
                <a:srgbClr val="FFFFFF"/>
              </a:solidFill>
              <a:latin typeface="Helvetica Neue Light"/>
              <a:cs typeface="Helvetica Neue Ligh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88625A8-C320-3E4F-B696-65E20028BC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91881" y="1548246"/>
            <a:ext cx="4039672" cy="1679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028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98339"/>
            <a:ext cx="7615382" cy="648512"/>
          </a:xfrm>
          <a:prstGeom prst="rect">
            <a:avLst/>
          </a:prstGeom>
        </p:spPr>
        <p:txBody>
          <a:bodyPr lIns="90000" tIns="46800" rIns="90000" bIns="46800" anchor="t" anchorCtr="0">
            <a:sp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021492"/>
            <a:ext cx="8229600" cy="3794443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41800" y="2305050"/>
            <a:ext cx="647700" cy="523875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41800" y="2305050"/>
            <a:ext cx="647700" cy="523875"/>
          </a:xfrm>
          <a:prstGeom prst="rect">
            <a:avLst/>
          </a:prstGeom>
        </p:spPr>
      </p:pic>
      <p:sp>
        <p:nvSpPr>
          <p:cNvPr id="14" name="Plassholder for lysbildenummer 5"/>
          <p:cNvSpPr txBox="1">
            <a:spLocks/>
          </p:cNvSpPr>
          <p:nvPr userDrawn="1"/>
        </p:nvSpPr>
        <p:spPr>
          <a:xfrm>
            <a:off x="8474801" y="4815936"/>
            <a:ext cx="342081" cy="273844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853A39-49B3-554A-AE82-85611CEBD8E3}" type="slidenum">
              <a:rPr lang="nb-NO" b="0" i="0" smtClean="0">
                <a:solidFill>
                  <a:schemeClr val="tx1"/>
                </a:solidFill>
                <a:latin typeface="Arial"/>
                <a:cs typeface="Arial"/>
              </a:rPr>
              <a:pPr algn="ctr"/>
              <a:t>‹#›</a:t>
            </a:fld>
            <a:endParaRPr lang="nb-NO" b="0" i="0" dirty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60019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431581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982460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372914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1">
            <a:extLst>
              <a:ext uri="{FF2B5EF4-FFF2-40B4-BE49-F238E27FC236}">
                <a16:creationId xmlns:a16="http://schemas.microsoft.com/office/drawing/2014/main" id="{F029CD80-4653-1D40-8828-D130A1CE8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219" y="205979"/>
            <a:ext cx="8229600" cy="646331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A2198496-915B-0544-B4C5-2520C5B26E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80219" y="1444342"/>
            <a:ext cx="4040188" cy="33636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ekst 4">
            <a:extLst>
              <a:ext uri="{FF2B5EF4-FFF2-40B4-BE49-F238E27FC236}">
                <a16:creationId xmlns:a16="http://schemas.microsoft.com/office/drawing/2014/main" id="{7EDE4B5C-3CB2-3941-8546-1481B2148F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68045" y="964522"/>
            <a:ext cx="4041775" cy="47982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Klikk for å redigere</a:t>
            </a:r>
          </a:p>
        </p:txBody>
      </p:sp>
      <p:sp>
        <p:nvSpPr>
          <p:cNvPr id="10" name="Plassholder for innhold 5">
            <a:extLst>
              <a:ext uri="{FF2B5EF4-FFF2-40B4-BE49-F238E27FC236}">
                <a16:creationId xmlns:a16="http://schemas.microsoft.com/office/drawing/2014/main" id="{0E4E6626-5F8B-9E4F-A2AA-C912019429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68045" y="1444342"/>
            <a:ext cx="4041775" cy="33636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ekst 4">
            <a:extLst>
              <a:ext uri="{FF2B5EF4-FFF2-40B4-BE49-F238E27FC236}">
                <a16:creationId xmlns:a16="http://schemas.microsoft.com/office/drawing/2014/main" id="{1D073737-7B80-A24C-AB05-449F502783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0218" y="964521"/>
            <a:ext cx="4041775" cy="47982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Klikk for å redigere</a:t>
            </a:r>
          </a:p>
        </p:txBody>
      </p:sp>
    </p:spTree>
    <p:extLst>
      <p:ext uri="{BB962C8B-B14F-4D97-AF65-F5344CB8AC3E}">
        <p14:creationId xmlns:p14="http://schemas.microsoft.com/office/powerpoint/2010/main" val="702236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172249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9718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596486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532236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307575"/>
            <a:ext cx="7643091" cy="64633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096834"/>
            <a:ext cx="8229600" cy="36582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5" name="Bilde 4" descr="sirkler.jpg"/>
          <p:cNvPicPr>
            <a:picLocks noChangeAspect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451"/>
          <a:stretch/>
        </p:blipFill>
        <p:spPr>
          <a:xfrm>
            <a:off x="7993703" y="379170"/>
            <a:ext cx="1151994" cy="114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7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3" r:id="rId13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/>
        </p:nvSpPr>
        <p:spPr>
          <a:xfrm>
            <a:off x="0" y="275139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grpSp>
        <p:nvGrpSpPr>
          <p:cNvPr id="13" name="Gruppe 12"/>
          <p:cNvGrpSpPr/>
          <p:nvPr/>
        </p:nvGrpSpPr>
        <p:grpSpPr>
          <a:xfrm>
            <a:off x="6517094" y="359678"/>
            <a:ext cx="2155389" cy="1751325"/>
            <a:chOff x="6429510" y="337780"/>
            <a:chExt cx="2155389" cy="1751325"/>
          </a:xfrm>
        </p:grpSpPr>
        <p:sp>
          <p:nvSpPr>
            <p:cNvPr id="17" name="Ellipse 16"/>
            <p:cNvSpPr/>
            <p:nvPr/>
          </p:nvSpPr>
          <p:spPr>
            <a:xfrm>
              <a:off x="7596009" y="337780"/>
              <a:ext cx="988890" cy="988890"/>
            </a:xfrm>
            <a:prstGeom prst="ellipse">
              <a:avLst/>
            </a:prstGeom>
            <a:solidFill>
              <a:srgbClr val="0D3475">
                <a:alpha val="6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" name="Ellipse 17"/>
            <p:cNvSpPr/>
            <p:nvPr/>
          </p:nvSpPr>
          <p:spPr>
            <a:xfrm>
              <a:off x="6815720" y="641606"/>
              <a:ext cx="475240" cy="475240"/>
            </a:xfrm>
            <a:prstGeom prst="ellipse">
              <a:avLst/>
            </a:prstGeom>
            <a:solidFill>
              <a:srgbClr val="0D347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" name="Ellipse 18"/>
            <p:cNvSpPr/>
            <p:nvPr/>
          </p:nvSpPr>
          <p:spPr>
            <a:xfrm>
              <a:off x="6995176" y="1326670"/>
              <a:ext cx="762435" cy="762435"/>
            </a:xfrm>
            <a:prstGeom prst="ellipse">
              <a:avLst/>
            </a:prstGeom>
            <a:solidFill>
              <a:srgbClr val="BBAC7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" name="Ellipse 19"/>
            <p:cNvSpPr/>
            <p:nvPr/>
          </p:nvSpPr>
          <p:spPr>
            <a:xfrm>
              <a:off x="6429510" y="1339986"/>
              <a:ext cx="218266" cy="218266"/>
            </a:xfrm>
            <a:prstGeom prst="ellipse">
              <a:avLst/>
            </a:prstGeom>
            <a:solidFill>
              <a:srgbClr val="BBAC76">
                <a:alpha val="6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pic>
        <p:nvPicPr>
          <p:cNvPr id="15" name="Bilde 14">
            <a:extLst>
              <a:ext uri="{FF2B5EF4-FFF2-40B4-BE49-F238E27FC236}">
                <a16:creationId xmlns:a16="http://schemas.microsoft.com/office/drawing/2014/main" id="{8FA13D59-2894-5240-81B4-A3D7DAE8F5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679" y="625995"/>
            <a:ext cx="3214264" cy="829121"/>
          </a:xfrm>
          <a:prstGeom prst="rect">
            <a:avLst/>
          </a:prstGeom>
        </p:spPr>
      </p:pic>
      <p:sp>
        <p:nvSpPr>
          <p:cNvPr id="16" name="Tittel 1">
            <a:extLst>
              <a:ext uri="{FF2B5EF4-FFF2-40B4-BE49-F238E27FC236}">
                <a16:creationId xmlns:a16="http://schemas.microsoft.com/office/drawing/2014/main" id="{C395BF84-5C65-4A47-871C-0A6ECBC425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5679" y="2200558"/>
            <a:ext cx="8445642" cy="646331"/>
          </a:xfrm>
        </p:spPr>
        <p:txBody>
          <a:bodyPr/>
          <a:lstStyle/>
          <a:p>
            <a:r>
              <a:rPr lang="nb-NO" dirty="0">
                <a:solidFill>
                  <a:schemeClr val="tx1">
                    <a:lumMod val="95000"/>
                    <a:lumOff val="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Prosjektgruppemøte - IMS/IHK</a:t>
            </a:r>
          </a:p>
        </p:txBody>
      </p:sp>
      <p:sp>
        <p:nvSpPr>
          <p:cNvPr id="21" name="Undertittel 2">
            <a:extLst>
              <a:ext uri="{FF2B5EF4-FFF2-40B4-BE49-F238E27FC236}">
                <a16:creationId xmlns:a16="http://schemas.microsoft.com/office/drawing/2014/main" id="{0002CA4D-DD89-8346-AFC9-AA7B44CAE3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5679" y="2810072"/>
            <a:ext cx="7772400" cy="1314450"/>
          </a:xfrm>
        </p:spPr>
        <p:txBody>
          <a:bodyPr>
            <a:normAutofit/>
          </a:bodyPr>
          <a:lstStyle/>
          <a:p>
            <a:r>
              <a:rPr lang="nb-NO" dirty="0">
                <a:solidFill>
                  <a:schemeClr val="tx1">
                    <a:lumMod val="95000"/>
                    <a:lumOff val="5000"/>
                  </a:schemeClr>
                </a:solidFill>
              </a:rPr>
              <a:t>18. oktober 2021 14.00-15.30 </a:t>
            </a:r>
          </a:p>
          <a:p>
            <a:r>
              <a:rPr lang="nb-NO" dirty="0">
                <a:solidFill>
                  <a:schemeClr val="tx1">
                    <a:lumMod val="95000"/>
                    <a:lumOff val="5000"/>
                  </a:schemeClr>
                </a:solidFill>
              </a:rPr>
              <a:t>Agenda</a:t>
            </a:r>
          </a:p>
          <a:p>
            <a:endParaRPr lang="nb-NO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102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C54A2F3-2E33-F648-B958-694FB9925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99337"/>
            <a:ext cx="7643091" cy="584775"/>
          </a:xfrm>
        </p:spPr>
        <p:txBody>
          <a:bodyPr/>
          <a:lstStyle/>
          <a:p>
            <a:r>
              <a:rPr lang="nb-NO" sz="3200" b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Agenda</a:t>
            </a:r>
          </a:p>
        </p:txBody>
      </p:sp>
      <p:sp>
        <p:nvSpPr>
          <p:cNvPr id="4" name="Plassholder for innhold 2">
            <a:extLst>
              <a:ext uri="{FF2B5EF4-FFF2-40B4-BE49-F238E27FC236}">
                <a16:creationId xmlns:a16="http://schemas.microsoft.com/office/drawing/2014/main" id="{959F1B54-4D07-F444-BA3A-C0135F35E33E}"/>
              </a:ext>
            </a:extLst>
          </p:cNvPr>
          <p:cNvSpPr txBox="1">
            <a:spLocks/>
          </p:cNvSpPr>
          <p:nvPr/>
        </p:nvSpPr>
        <p:spPr>
          <a:xfrm>
            <a:off x="457199" y="988295"/>
            <a:ext cx="7478785" cy="3992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nb-NO" sz="1800" dirty="0">
                <a:latin typeface="Avenir Light" panose="020B0402020203020204" pitchFamily="34" charset="77"/>
                <a:ea typeface="Lato" panose="020F0502020204030203" pitchFamily="34" charset="0"/>
                <a:cs typeface="Lato" panose="020F0502020204030203" pitchFamily="34" charset="0"/>
              </a:rPr>
              <a:t>14.00 Innledning ved Anne K.</a:t>
            </a:r>
            <a:endParaRPr lang="nb-NO" sz="1000" dirty="0">
              <a:latin typeface="Avenir Light" panose="020B0402020203020204" pitchFamily="34" charset="77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indent="0">
              <a:buFont typeface="Arial"/>
              <a:buNone/>
            </a:pPr>
            <a:r>
              <a:rPr lang="nb-NO" sz="1800" dirty="0">
                <a:latin typeface="Avenir Light" panose="020B0402020203020204" pitchFamily="34" charset="77"/>
                <a:ea typeface="Lato" panose="020F0502020204030203" pitchFamily="34" charset="0"/>
                <a:cs typeface="Lato" panose="020F0502020204030203" pitchFamily="34" charset="0"/>
              </a:rPr>
              <a:t>14.10 Status påbegynte saker på IMS og IHK</a:t>
            </a:r>
          </a:p>
          <a:p>
            <a:pPr marL="800100" indent="-169863">
              <a:tabLst>
                <a:tab pos="620713" algn="l"/>
              </a:tabLst>
            </a:pPr>
            <a:r>
              <a:rPr lang="nb-NO" sz="1400" dirty="0">
                <a:latin typeface="Calibri Light" panose="020F0302020204030204" pitchFamily="34" charset="0"/>
                <a:ea typeface="Lato" panose="020F0502020204030203" pitchFamily="34" charset="0"/>
                <a:cs typeface="Calibri Light" panose="020F0302020204030204" pitchFamily="34" charset="0"/>
              </a:rPr>
              <a:t>Hovedfagsbibliotek i bygg 5 – muntlig referat fra møtet med Styringsgruppa 11. oktober</a:t>
            </a:r>
          </a:p>
          <a:p>
            <a:pPr marL="800100" indent="-169863">
              <a:tabLst>
                <a:tab pos="620713" algn="l"/>
              </a:tabLst>
            </a:pPr>
            <a:r>
              <a:rPr lang="nb-NO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Risikofylte tema – en oversikt </a:t>
            </a:r>
            <a:r>
              <a:rPr lang="nb-NO" sz="1400">
                <a:latin typeface="Calibri Light" panose="020F0302020204030204" pitchFamily="34" charset="0"/>
                <a:cs typeface="Calibri Light" panose="020F0302020204030204" pitchFamily="34" charset="0"/>
              </a:rPr>
              <a:t>(vedlegg)</a:t>
            </a:r>
            <a:endParaRPr lang="nb-NO"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800100" indent="-169863">
              <a:tabLst>
                <a:tab pos="620713" algn="l"/>
              </a:tabLst>
            </a:pPr>
            <a:r>
              <a:rPr lang="nb-NO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Hva  gjør vi frem mot 2025? (vedlegg: styrevedtak, rektorvedtak samt mandat for gjenopprettingsarbeidet)</a:t>
            </a:r>
          </a:p>
          <a:p>
            <a:pPr marL="0" indent="0">
              <a:buFont typeface="Arial"/>
              <a:buNone/>
            </a:pPr>
            <a:r>
              <a:rPr lang="nb-NO" sz="1800" dirty="0">
                <a:latin typeface="Avenir Light" panose="020B0402020203020204" pitchFamily="34" charset="77"/>
                <a:ea typeface="Lato" panose="020F0502020204030203" pitchFamily="34" charset="0"/>
                <a:cs typeface="Lato" panose="020F0502020204030203" pitchFamily="34" charset="0"/>
              </a:rPr>
              <a:t>15.00 Noen </a:t>
            </a:r>
            <a:r>
              <a:rPr lang="nb-NO" sz="1800" i="1" dirty="0">
                <a:latin typeface="Avenir Light" panose="020B0402020203020204" pitchFamily="34" charset="77"/>
                <a:ea typeface="Lato" panose="020F0502020204030203" pitchFamily="34" charset="0"/>
                <a:cs typeface="Lato" panose="020F0502020204030203" pitchFamily="34" charset="0"/>
              </a:rPr>
              <a:t>nye saker </a:t>
            </a:r>
            <a:r>
              <a:rPr lang="nb-NO" sz="1800" dirty="0">
                <a:latin typeface="Avenir Light" panose="020B0402020203020204" pitchFamily="34" charset="77"/>
                <a:ea typeface="Lato" panose="020F0502020204030203" pitchFamily="34" charset="0"/>
                <a:cs typeface="Lato" panose="020F0502020204030203" pitchFamily="34" charset="0"/>
              </a:rPr>
              <a:t>vi bør snakke om, ta tak i?</a:t>
            </a:r>
          </a:p>
          <a:p>
            <a:pPr marL="23812" indent="0">
              <a:buFont typeface="Arial"/>
              <a:buNone/>
            </a:pPr>
            <a:r>
              <a:rPr lang="nb-NO" sz="1800" dirty="0">
                <a:latin typeface="Avenir Light" panose="020B0402020203020204" pitchFamily="34" charset="77"/>
                <a:ea typeface="Lato" panose="020F0502020204030203" pitchFamily="34" charset="0"/>
                <a:cs typeface="Lato" panose="020F0502020204030203" pitchFamily="34" charset="0"/>
              </a:rPr>
              <a:t>15.25 Oppsummering</a:t>
            </a:r>
            <a:endParaRPr lang="nb-NO" sz="1000" dirty="0">
              <a:latin typeface="Avenir Light" panose="020B0402020203020204" pitchFamily="34" charset="77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3812" indent="0">
              <a:buFont typeface="Arial"/>
              <a:buNone/>
            </a:pPr>
            <a:r>
              <a:rPr lang="nb-NO" sz="1800" dirty="0">
                <a:latin typeface="Avenir Light" panose="020B0402020203020204" pitchFamily="34" charset="77"/>
                <a:ea typeface="Lato" panose="020F0502020204030203" pitchFamily="34" charset="0"/>
                <a:cs typeface="Lato" panose="020F0502020204030203" pitchFamily="34" charset="0"/>
              </a:rPr>
              <a:t>15.30 Slutt</a:t>
            </a:r>
            <a:endParaRPr lang="nb-NO" dirty="0">
              <a:latin typeface="Avenir Light" panose="020B0402020203020204" pitchFamily="34" charset="77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7358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NTNU FARGER UU">
      <a:dk1>
        <a:srgbClr val="000000"/>
      </a:dk1>
      <a:lt1>
        <a:srgbClr val="FFFFFF"/>
      </a:lt1>
      <a:dk2>
        <a:srgbClr val="014693"/>
      </a:dk2>
      <a:lt2>
        <a:srgbClr val="D6D7D6"/>
      </a:lt2>
      <a:accent1>
        <a:srgbClr val="B6C8E9"/>
      </a:accent1>
      <a:accent2>
        <a:srgbClr val="014693"/>
      </a:accent2>
      <a:accent3>
        <a:srgbClr val="BCD024"/>
      </a:accent3>
      <a:accent4>
        <a:srgbClr val="B01B81"/>
      </a:accent4>
      <a:accent5>
        <a:srgbClr val="F7D019"/>
      </a:accent5>
      <a:accent6>
        <a:srgbClr val="ED8013"/>
      </a:accent6>
      <a:hlink>
        <a:srgbClr val="3D2A68"/>
      </a:hlink>
      <a:folHlink>
        <a:srgbClr val="338C8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43B7B0"/>
        </a:solidFill>
        <a:ln>
          <a:noFill/>
        </a:ln>
        <a:effectLst>
          <a:outerShdw blurRad="114300" dist="12700" dir="5400000" rotWithShape="0">
            <a:srgbClr val="000000">
              <a:alpha val="35000"/>
            </a:srgbClr>
          </a:outerShdw>
        </a:effectLst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D7407F880D50D49B63559BD5AAC6C01" ma:contentTypeVersion="12" ma:contentTypeDescription="Opprett et nytt dokument." ma:contentTypeScope="" ma:versionID="2c91db1bbbd5d03ed23ca34d56447146">
  <xsd:schema xmlns:xsd="http://www.w3.org/2001/XMLSchema" xmlns:xs="http://www.w3.org/2001/XMLSchema" xmlns:p="http://schemas.microsoft.com/office/2006/metadata/properties" xmlns:ns2="0a31fa53-7ad1-4f62-9669-583d88d7596d" xmlns:ns3="d65626e8-2ac0-4963-8f21-8d5b9e4098c3" targetNamespace="http://schemas.microsoft.com/office/2006/metadata/properties" ma:root="true" ma:fieldsID="c57d5d10f2bc787b0d161ec3dcc21ba4" ns2:_="" ns3:_="">
    <xsd:import namespace="0a31fa53-7ad1-4f62-9669-583d88d7596d"/>
    <xsd:import namespace="d65626e8-2ac0-4963-8f21-8d5b9e4098c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31fa53-7ad1-4f62-9669-583d88d7596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5626e8-2ac0-4963-8f21-8d5b9e4098c3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35AE12E-6CAA-4E41-9A28-23370E13DA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a31fa53-7ad1-4f62-9669-583d88d7596d"/>
    <ds:schemaRef ds:uri="d65626e8-2ac0-4963-8f21-8d5b9e4098c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8DE0111-2954-4313-8BE4-F520EF90631D}">
  <ds:schemaRefs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schemas.microsoft.com/office/2006/metadata/properties"/>
    <ds:schemaRef ds:uri="0a31fa53-7ad1-4f62-9669-583d88d7596d"/>
    <ds:schemaRef ds:uri="http://purl.org/dc/elements/1.1/"/>
    <ds:schemaRef ds:uri="http://purl.org/dc/dcmitype/"/>
    <ds:schemaRef ds:uri="http://purl.org/dc/terms/"/>
    <ds:schemaRef ds:uri="http://schemas.microsoft.com/office/infopath/2007/PartnerControls"/>
    <ds:schemaRef ds:uri="d65626e8-2ac0-4963-8f21-8d5b9e4098c3"/>
  </ds:schemaRefs>
</ds:datastoreItem>
</file>

<file path=customXml/itemProps3.xml><?xml version="1.0" encoding="utf-8"?>
<ds:datastoreItem xmlns:ds="http://schemas.openxmlformats.org/officeDocument/2006/customXml" ds:itemID="{A54E6499-DF2E-420B-8B4B-5638CA60ECC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84</Words>
  <Application>Microsoft Office PowerPoint</Application>
  <PresentationFormat>Skjermfremvisning (16:9)</PresentationFormat>
  <Paragraphs>13</Paragraphs>
  <Slides>2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</vt:i4>
      </vt:variant>
    </vt:vector>
  </HeadingPairs>
  <TitlesOfParts>
    <vt:vector size="9" baseType="lpstr">
      <vt:lpstr>Arial</vt:lpstr>
      <vt:lpstr>Avenir Light</vt:lpstr>
      <vt:lpstr>Calibri</vt:lpstr>
      <vt:lpstr>Calibri Light</vt:lpstr>
      <vt:lpstr>Helvetica Neue Light</vt:lpstr>
      <vt:lpstr>Lato</vt:lpstr>
      <vt:lpstr>Office-tema</vt:lpstr>
      <vt:lpstr>Prosjektgruppemøte - IMS/IHK</vt:lpstr>
      <vt:lpstr>Agenda</vt:lpstr>
    </vt:vector>
  </TitlesOfParts>
  <Company>NTNU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Kolbjørn Skarpnes</dc:creator>
  <cp:lastModifiedBy>Anne Kristine Børresen</cp:lastModifiedBy>
  <cp:revision>161</cp:revision>
  <dcterms:created xsi:type="dcterms:W3CDTF">2013-06-10T16:56:09Z</dcterms:created>
  <dcterms:modified xsi:type="dcterms:W3CDTF">2021-10-13T08:26:50Z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0x0101005D7407F880D50D49B63559BD5AAC6C01</vt:lpwstr>
  </property>
</Properties>
</file>