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91" r:id="rId8"/>
    <p:sldId id="294" r:id="rId9"/>
    <p:sldId id="263" r:id="rId10"/>
    <p:sldId id="306" r:id="rId11"/>
    <p:sldId id="259" r:id="rId12"/>
    <p:sldId id="307" r:id="rId13"/>
    <p:sldId id="304" r:id="rId14"/>
    <p:sldId id="296" r:id="rId15"/>
    <p:sldId id="302" r:id="rId16"/>
    <p:sldId id="305" r:id="rId17"/>
    <p:sldId id="303" r:id="rId18"/>
    <p:sldId id="297" r:id="rId19"/>
    <p:sldId id="299" r:id="rId20"/>
    <p:sldId id="292" r:id="rId21"/>
    <p:sldId id="308" r:id="rId22"/>
    <p:sldId id="275" r:id="rId23"/>
    <p:sldId id="293" r:id="rId24"/>
    <p:sldId id="290" r:id="rId25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023C9081-BD43-83DB-54A6-F1EB40916C41}" name="Maren Ellingsberg" initials="ME" userId="S::ellingsb@ntnu.no::2302c544-4afb-4231-9f9f-1b21d535be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788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9AF13-16B8-C372-9EF3-12622E6606EB}" v="682" dt="2023-09-19T12:47:45.694"/>
    <p1510:client id="{D7279D88-12BA-4C5A-9831-4EA89CF497DC}" v="432" dt="2023-09-20T06:56:59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-Lene Johansen" userId="S::grylj@ntnu.no::acbf094c-51cb-4117-b367-2a5f9274475b" providerId="AD" clId="Web-{411CEC20-B677-5D64-FE4E-86BFBB652897}"/>
    <pc:docChg chg="modSld">
      <pc:chgData name="Gry-Lene Johansen" userId="S::grylj@ntnu.no::acbf094c-51cb-4117-b367-2a5f9274475b" providerId="AD" clId="Web-{411CEC20-B677-5D64-FE4E-86BFBB652897}" dt="2023-08-18T06:36:21.976" v="4" actId="20577"/>
      <pc:docMkLst>
        <pc:docMk/>
      </pc:docMkLst>
      <pc:sldChg chg="modSp">
        <pc:chgData name="Gry-Lene Johansen" userId="S::grylj@ntnu.no::acbf094c-51cb-4117-b367-2a5f9274475b" providerId="AD" clId="Web-{411CEC20-B677-5D64-FE4E-86BFBB652897}" dt="2023-08-18T06:36:21.976" v="4" actId="20577"/>
        <pc:sldMkLst>
          <pc:docMk/>
          <pc:sldMk cId="3243102052" sldId="256"/>
        </pc:sldMkLst>
        <pc:spChg chg="mod">
          <ac:chgData name="Gry-Lene Johansen" userId="S::grylj@ntnu.no::acbf094c-51cb-4117-b367-2a5f9274475b" providerId="AD" clId="Web-{411CEC20-B677-5D64-FE4E-86BFBB652897}" dt="2023-08-18T06:36:21.976" v="4" actId="20577"/>
          <ac:spMkLst>
            <pc:docMk/>
            <pc:sldMk cId="3243102052" sldId="256"/>
            <ac:spMk id="2" creationId="{00000000-0000-0000-0000-000000000000}"/>
          </ac:spMkLst>
        </pc:spChg>
      </pc:sldChg>
    </pc:docChg>
  </pc:docChgLst>
  <pc:docChgLst>
    <pc:chgData name="Tore Hugubakken" userId="S::torehu@ntnu.no::e28649f4-614d-401c-adf6-30b64fe97553" providerId="AD" clId="Web-{65255EC6-37D4-4B2F-A887-8500135FFCEE}"/>
    <pc:docChg chg="modSld">
      <pc:chgData name="Tore Hugubakken" userId="S::torehu@ntnu.no::e28649f4-614d-401c-adf6-30b64fe97553" providerId="AD" clId="Web-{65255EC6-37D4-4B2F-A887-8500135FFCEE}" dt="2023-08-29T11:24:14.367" v="7" actId="20577"/>
      <pc:docMkLst>
        <pc:docMk/>
      </pc:docMkLst>
      <pc:sldChg chg="modSp">
        <pc:chgData name="Tore Hugubakken" userId="S::torehu@ntnu.no::e28649f4-614d-401c-adf6-30b64fe97553" providerId="AD" clId="Web-{65255EC6-37D4-4B2F-A887-8500135FFCEE}" dt="2023-08-29T11:06:17.989" v="2" actId="20577"/>
        <pc:sldMkLst>
          <pc:docMk/>
          <pc:sldMk cId="3306887064" sldId="257"/>
        </pc:sldMkLst>
        <pc:spChg chg="mod">
          <ac:chgData name="Tore Hugubakken" userId="S::torehu@ntnu.no::e28649f4-614d-401c-adf6-30b64fe97553" providerId="AD" clId="Web-{65255EC6-37D4-4B2F-A887-8500135FFCEE}" dt="2023-08-29T11:06:17.989" v="2" actId="20577"/>
          <ac:spMkLst>
            <pc:docMk/>
            <pc:sldMk cId="3306887064" sldId="257"/>
            <ac:spMk id="20" creationId="{00000000-0000-0000-0000-000000000000}"/>
          </ac:spMkLst>
        </pc:spChg>
      </pc:sldChg>
      <pc:sldChg chg="modSp">
        <pc:chgData name="Tore Hugubakken" userId="S::torehu@ntnu.no::e28649f4-614d-401c-adf6-30b64fe97553" providerId="AD" clId="Web-{65255EC6-37D4-4B2F-A887-8500135FFCEE}" dt="2023-08-29T11:24:14.367" v="7" actId="20577"/>
        <pc:sldMkLst>
          <pc:docMk/>
          <pc:sldMk cId="233821542" sldId="279"/>
        </pc:sldMkLst>
        <pc:spChg chg="mod">
          <ac:chgData name="Tore Hugubakken" userId="S::torehu@ntnu.no::e28649f4-614d-401c-adf6-30b64fe97553" providerId="AD" clId="Web-{65255EC6-37D4-4B2F-A887-8500135FFCEE}" dt="2023-08-29T11:24:14.367" v="7" actId="20577"/>
          <ac:spMkLst>
            <pc:docMk/>
            <pc:sldMk cId="233821542" sldId="279"/>
            <ac:spMk id="3" creationId="{F4E0F041-1B07-DAD2-F0EA-3A5CBDF9F23C}"/>
          </ac:spMkLst>
        </pc:spChg>
      </pc:sldChg>
    </pc:docChg>
  </pc:docChgLst>
  <pc:docChgLst>
    <pc:chgData name="Gry-Lene Johansen" userId="acbf094c-51cb-4117-b367-2a5f9274475b" providerId="ADAL" clId="{D7279D88-12BA-4C5A-9831-4EA89CF497DC}"/>
    <pc:docChg chg="undo custSel addSld delSld modSld sldOrd">
      <pc:chgData name="Gry-Lene Johansen" userId="acbf094c-51cb-4117-b367-2a5f9274475b" providerId="ADAL" clId="{D7279D88-12BA-4C5A-9831-4EA89CF497DC}" dt="2023-09-20T08:17:02.002" v="6471" actId="20577"/>
      <pc:docMkLst>
        <pc:docMk/>
      </pc:docMkLst>
      <pc:sldChg chg="modSp mod">
        <pc:chgData name="Gry-Lene Johansen" userId="acbf094c-51cb-4117-b367-2a5f9274475b" providerId="ADAL" clId="{D7279D88-12BA-4C5A-9831-4EA89CF497DC}" dt="2023-09-13T13:27:29.789" v="1461" actId="207"/>
        <pc:sldMkLst>
          <pc:docMk/>
          <pc:sldMk cId="3243102052" sldId="256"/>
        </pc:sldMkLst>
        <pc:spChg chg="mod">
          <ac:chgData name="Gry-Lene Johansen" userId="acbf094c-51cb-4117-b367-2a5f9274475b" providerId="ADAL" clId="{D7279D88-12BA-4C5A-9831-4EA89CF497DC}" dt="2023-09-13T13:27:29.789" v="1461" actId="207"/>
          <ac:spMkLst>
            <pc:docMk/>
            <pc:sldMk cId="3243102052" sldId="256"/>
            <ac:spMk id="2" creationId="{00000000-0000-0000-0000-000000000000}"/>
          </ac:spMkLst>
        </pc:spChg>
        <pc:spChg chg="mod">
          <ac:chgData name="Gry-Lene Johansen" userId="acbf094c-51cb-4117-b367-2a5f9274475b" providerId="ADAL" clId="{D7279D88-12BA-4C5A-9831-4EA89CF497DC}" dt="2023-09-13T12:44:20.725" v="18" actId="20577"/>
          <ac:spMkLst>
            <pc:docMk/>
            <pc:sldMk cId="3243102052" sldId="256"/>
            <ac:spMk id="3" creationId="{00000000-0000-0000-0000-000000000000}"/>
          </ac:spMkLst>
        </pc:spChg>
      </pc:sldChg>
      <pc:sldChg chg="addSp delSp modSp mod modClrScheme chgLayout">
        <pc:chgData name="Gry-Lene Johansen" userId="acbf094c-51cb-4117-b367-2a5f9274475b" providerId="ADAL" clId="{D7279D88-12BA-4C5A-9831-4EA89CF497DC}" dt="2023-09-20T06:47:48.733" v="6352" actId="20577"/>
        <pc:sldMkLst>
          <pc:docMk/>
          <pc:sldMk cId="3306887064" sldId="257"/>
        </pc:sldMkLst>
        <pc:spChg chg="mod">
          <ac:chgData name="Gry-Lene Johansen" userId="acbf094c-51cb-4117-b367-2a5f9274475b" providerId="ADAL" clId="{D7279D88-12BA-4C5A-9831-4EA89CF497DC}" dt="2023-09-19T16:50:30.271" v="6187" actId="1076"/>
          <ac:spMkLst>
            <pc:docMk/>
            <pc:sldMk cId="3306887064" sldId="257"/>
            <ac:spMk id="13" creationId="{00000000-0000-0000-0000-000000000000}"/>
          </ac:spMkLst>
        </pc:spChg>
        <pc:spChg chg="del">
          <ac:chgData name="Gry-Lene Johansen" userId="acbf094c-51cb-4117-b367-2a5f9274475b" providerId="ADAL" clId="{D7279D88-12BA-4C5A-9831-4EA89CF497DC}" dt="2023-09-13T13:24:18.611" v="1435" actId="478"/>
          <ac:spMkLst>
            <pc:docMk/>
            <pc:sldMk cId="3306887064" sldId="257"/>
            <ac:spMk id="19" creationId="{00000000-0000-0000-0000-000000000000}"/>
          </ac:spMkLst>
        </pc:spChg>
        <pc:spChg chg="mod">
          <ac:chgData name="Gry-Lene Johansen" userId="acbf094c-51cb-4117-b367-2a5f9274475b" providerId="ADAL" clId="{D7279D88-12BA-4C5A-9831-4EA89CF497DC}" dt="2023-09-20T06:47:48.733" v="6352" actId="20577"/>
          <ac:spMkLst>
            <pc:docMk/>
            <pc:sldMk cId="3306887064" sldId="257"/>
            <ac:spMk id="20" creationId="{00000000-0000-0000-0000-000000000000}"/>
          </ac:spMkLst>
        </pc:spChg>
        <pc:graphicFrameChg chg="add del modGraphic">
          <ac:chgData name="Gry-Lene Johansen" userId="acbf094c-51cb-4117-b367-2a5f9274475b" providerId="ADAL" clId="{D7279D88-12BA-4C5A-9831-4EA89CF497DC}" dt="2023-09-13T13:21:30.553" v="1426" actId="1032"/>
          <ac:graphicFrameMkLst>
            <pc:docMk/>
            <pc:sldMk cId="3306887064" sldId="257"/>
            <ac:graphicFrameMk id="2" creationId="{3307917D-2A1E-441F-9650-FE3864F43F83}"/>
          </ac:graphicFrameMkLst>
        </pc:graphicFrameChg>
        <pc:graphicFrameChg chg="add del modGraphic">
          <ac:chgData name="Gry-Lene Johansen" userId="acbf094c-51cb-4117-b367-2a5f9274475b" providerId="ADAL" clId="{D7279D88-12BA-4C5A-9831-4EA89CF497DC}" dt="2023-09-13T13:22:41.059" v="1428" actId="478"/>
          <ac:graphicFrameMkLst>
            <pc:docMk/>
            <pc:sldMk cId="3306887064" sldId="257"/>
            <ac:graphicFrameMk id="3" creationId="{8E03956D-2B22-4EE9-BEDE-4FC753C35C8D}"/>
          </ac:graphicFrameMkLst>
        </pc:graphicFrameChg>
        <pc:graphicFrameChg chg="add del modGraphic">
          <ac:chgData name="Gry-Lene Johansen" userId="acbf094c-51cb-4117-b367-2a5f9274475b" providerId="ADAL" clId="{D7279D88-12BA-4C5A-9831-4EA89CF497DC}" dt="2023-09-13T13:23:51.997" v="1433" actId="1032"/>
          <ac:graphicFrameMkLst>
            <pc:docMk/>
            <pc:sldMk cId="3306887064" sldId="257"/>
            <ac:graphicFrameMk id="4" creationId="{EE7E81FA-F59D-48E3-2577-EE96FC25F117}"/>
          </ac:graphicFrameMkLst>
        </pc:graphicFrameChg>
      </pc:sldChg>
      <pc:sldChg chg="modSp mod">
        <pc:chgData name="Gry-Lene Johansen" userId="acbf094c-51cb-4117-b367-2a5f9274475b" providerId="ADAL" clId="{D7279D88-12BA-4C5A-9831-4EA89CF497DC}" dt="2023-09-13T13:26:08.705" v="1450" actId="207"/>
        <pc:sldMkLst>
          <pc:docMk/>
          <pc:sldMk cId="1837936119" sldId="258"/>
        </pc:sldMkLst>
        <pc:spChg chg="mod">
          <ac:chgData name="Gry-Lene Johansen" userId="acbf094c-51cb-4117-b367-2a5f9274475b" providerId="ADAL" clId="{D7279D88-12BA-4C5A-9831-4EA89CF497DC}" dt="2023-09-13T13:25:30.488" v="1447" actId="207"/>
          <ac:spMkLst>
            <pc:docMk/>
            <pc:sldMk cId="1837936119" sldId="258"/>
            <ac:spMk id="2" creationId="{06FF3F59-8A4A-F3A7-9C17-E76E613B150D}"/>
          </ac:spMkLst>
        </pc:spChg>
        <pc:spChg chg="mod">
          <ac:chgData name="Gry-Lene Johansen" userId="acbf094c-51cb-4117-b367-2a5f9274475b" providerId="ADAL" clId="{D7279D88-12BA-4C5A-9831-4EA89CF497DC}" dt="2023-09-13T13:26:08.705" v="1450" actId="207"/>
          <ac:spMkLst>
            <pc:docMk/>
            <pc:sldMk cId="1837936119" sldId="258"/>
            <ac:spMk id="3" creationId="{CA582AF2-D415-DE7C-AC77-A702CCF1E54A}"/>
          </ac:spMkLst>
        </pc:spChg>
      </pc:sldChg>
      <pc:sldChg chg="modSp add mod">
        <pc:chgData name="Gry-Lene Johansen" userId="acbf094c-51cb-4117-b367-2a5f9274475b" providerId="ADAL" clId="{D7279D88-12BA-4C5A-9831-4EA89CF497DC}" dt="2023-09-20T06:23:55.287" v="6327" actId="255"/>
        <pc:sldMkLst>
          <pc:docMk/>
          <pc:sldMk cId="2870008099" sldId="259"/>
        </pc:sldMkLst>
        <pc:spChg chg="mod">
          <ac:chgData name="Gry-Lene Johansen" userId="acbf094c-51cb-4117-b367-2a5f9274475b" providerId="ADAL" clId="{D7279D88-12BA-4C5A-9831-4EA89CF497DC}" dt="2023-09-20T06:23:55.287" v="6327" actId="255"/>
          <ac:spMkLst>
            <pc:docMk/>
            <pc:sldMk cId="2870008099" sldId="259"/>
            <ac:spMk id="2" creationId="{A4D62FBC-0E28-C5F4-9914-05EFD39D9055}"/>
          </ac:spMkLst>
        </pc:spChg>
      </pc:sldChg>
      <pc:sldChg chg="modSp add mod">
        <pc:chgData name="Gry-Lene Johansen" userId="acbf094c-51cb-4117-b367-2a5f9274475b" providerId="ADAL" clId="{D7279D88-12BA-4C5A-9831-4EA89CF497DC}" dt="2023-09-20T06:22:51.191" v="6307" actId="20577"/>
        <pc:sldMkLst>
          <pc:docMk/>
          <pc:sldMk cId="912681883" sldId="263"/>
        </pc:sldMkLst>
        <pc:spChg chg="mod">
          <ac:chgData name="Gry-Lene Johansen" userId="acbf094c-51cb-4117-b367-2a5f9274475b" providerId="ADAL" clId="{D7279D88-12BA-4C5A-9831-4EA89CF497DC}" dt="2023-09-20T06:22:51.191" v="6307" actId="20577"/>
          <ac:spMkLst>
            <pc:docMk/>
            <pc:sldMk cId="912681883" sldId="263"/>
            <ac:spMk id="2" creationId="{62D7352B-0170-1254-1391-B86BB09E2B59}"/>
          </ac:spMkLst>
        </pc:spChg>
        <pc:graphicFrameChg chg="modGraphic">
          <ac:chgData name="Gry-Lene Johansen" userId="acbf094c-51cb-4117-b367-2a5f9274475b" providerId="ADAL" clId="{D7279D88-12BA-4C5A-9831-4EA89CF497DC}" dt="2023-09-19T11:45:07.239" v="5190" actId="20577"/>
          <ac:graphicFrameMkLst>
            <pc:docMk/>
            <pc:sldMk cId="912681883" sldId="263"/>
            <ac:graphicFrameMk id="4" creationId="{5AD73FD7-F777-33F3-BA51-ED8AF58EAD96}"/>
          </ac:graphicFrameMkLst>
        </pc:graphicFrameChg>
      </pc:sldChg>
      <pc:sldChg chg="del">
        <pc:chgData name="Gry-Lene Johansen" userId="acbf094c-51cb-4117-b367-2a5f9274475b" providerId="ADAL" clId="{D7279D88-12BA-4C5A-9831-4EA89CF497DC}" dt="2023-09-13T12:47:07.565" v="195" actId="47"/>
        <pc:sldMkLst>
          <pc:docMk/>
          <pc:sldMk cId="2705260291" sldId="266"/>
        </pc:sldMkLst>
      </pc:sldChg>
      <pc:sldChg chg="del">
        <pc:chgData name="Gry-Lene Johansen" userId="acbf094c-51cb-4117-b367-2a5f9274475b" providerId="ADAL" clId="{D7279D88-12BA-4C5A-9831-4EA89CF497DC}" dt="2023-09-13T12:47:07.565" v="195" actId="47"/>
        <pc:sldMkLst>
          <pc:docMk/>
          <pc:sldMk cId="2909676764" sldId="267"/>
        </pc:sldMkLst>
      </pc:sldChg>
      <pc:sldChg chg="del">
        <pc:chgData name="Gry-Lene Johansen" userId="acbf094c-51cb-4117-b367-2a5f9274475b" providerId="ADAL" clId="{D7279D88-12BA-4C5A-9831-4EA89CF497DC}" dt="2023-09-13T12:47:07.565" v="195" actId="47"/>
        <pc:sldMkLst>
          <pc:docMk/>
          <pc:sldMk cId="3889540895" sldId="269"/>
        </pc:sldMkLst>
      </pc:sldChg>
      <pc:sldChg chg="del">
        <pc:chgData name="Gry-Lene Johansen" userId="acbf094c-51cb-4117-b367-2a5f9274475b" providerId="ADAL" clId="{D7279D88-12BA-4C5A-9831-4EA89CF497DC}" dt="2023-09-13T12:46:53.595" v="192" actId="47"/>
        <pc:sldMkLst>
          <pc:docMk/>
          <pc:sldMk cId="2464946920" sldId="273"/>
        </pc:sldMkLst>
      </pc:sldChg>
      <pc:sldChg chg="addSp delSp modSp del mod">
        <pc:chgData name="Gry-Lene Johansen" userId="acbf094c-51cb-4117-b367-2a5f9274475b" providerId="ADAL" clId="{D7279D88-12BA-4C5A-9831-4EA89CF497DC}" dt="2023-09-13T13:17:53.881" v="1420" actId="47"/>
        <pc:sldMkLst>
          <pc:docMk/>
          <pc:sldMk cId="3914214679" sldId="274"/>
        </pc:sldMkLst>
        <pc:spChg chg="add del mod">
          <ac:chgData name="Gry-Lene Johansen" userId="acbf094c-51cb-4117-b367-2a5f9274475b" providerId="ADAL" clId="{D7279D88-12BA-4C5A-9831-4EA89CF497DC}" dt="2023-09-13T12:49:12.677" v="299" actId="478"/>
          <ac:spMkLst>
            <pc:docMk/>
            <pc:sldMk cId="3914214679" sldId="274"/>
            <ac:spMk id="5" creationId="{F933F183-DEE4-3842-D0A7-F8A8E354EDBE}"/>
          </ac:spMkLst>
        </pc:spChg>
        <pc:graphicFrameChg chg="del mod">
          <ac:chgData name="Gry-Lene Johansen" userId="acbf094c-51cb-4117-b367-2a5f9274475b" providerId="ADAL" clId="{D7279D88-12BA-4C5A-9831-4EA89CF497DC}" dt="2023-09-13T12:49:09.670" v="298" actId="478"/>
          <ac:graphicFrameMkLst>
            <pc:docMk/>
            <pc:sldMk cId="3914214679" sldId="274"/>
            <ac:graphicFrameMk id="4" creationId="{248E1162-A029-0434-951C-C14C994DC215}"/>
          </ac:graphicFrameMkLst>
        </pc:graphicFrameChg>
      </pc:sldChg>
      <pc:sldChg chg="modSp mod delCm modCm">
        <pc:chgData name="Gry-Lene Johansen" userId="acbf094c-51cb-4117-b367-2a5f9274475b" providerId="ADAL" clId="{D7279D88-12BA-4C5A-9831-4EA89CF497DC}" dt="2023-09-19T16:45:20.110" v="5990" actId="20577"/>
        <pc:sldMkLst>
          <pc:docMk/>
          <pc:sldMk cId="2665728878" sldId="275"/>
        </pc:sldMkLst>
        <pc:spChg chg="mod">
          <ac:chgData name="Gry-Lene Johansen" userId="acbf094c-51cb-4117-b367-2a5f9274475b" providerId="ADAL" clId="{D7279D88-12BA-4C5A-9831-4EA89CF497DC}" dt="2023-09-13T13:26:32.257" v="1453" actId="207"/>
          <ac:spMkLst>
            <pc:docMk/>
            <pc:sldMk cId="2665728878" sldId="275"/>
            <ac:spMk id="2" creationId="{F160987C-3D36-963B-601B-66A4A6BCE8CF}"/>
          </ac:spMkLst>
        </pc:spChg>
        <pc:spChg chg="mod">
          <ac:chgData name="Gry-Lene Johansen" userId="acbf094c-51cb-4117-b367-2a5f9274475b" providerId="ADAL" clId="{D7279D88-12BA-4C5A-9831-4EA89CF497DC}" dt="2023-09-19T16:45:20.110" v="5990" actId="20577"/>
          <ac:spMkLst>
            <pc:docMk/>
            <pc:sldMk cId="2665728878" sldId="275"/>
            <ac:spMk id="3" creationId="{BBFD3D9C-FC85-B294-64D8-35A18B615E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y-Lene Johansen" userId="acbf094c-51cb-4117-b367-2a5f9274475b" providerId="ADAL" clId="{D7279D88-12BA-4C5A-9831-4EA89CF497DC}" dt="2023-09-19T16:30:50.552" v="5636"/>
              <pc2:cmMkLst xmlns:pc2="http://schemas.microsoft.com/office/powerpoint/2019/9/main/command">
                <pc:docMk/>
                <pc:sldMk cId="2665728878" sldId="275"/>
                <pc2:cmMk id="{16DBD70B-58E6-4D15-941F-7CB8B68F3D21}"/>
              </pc2:cmMkLst>
            </pc226:cmChg>
          </p:ext>
        </pc:extLst>
      </pc:sldChg>
      <pc:sldChg chg="del">
        <pc:chgData name="Gry-Lene Johansen" userId="acbf094c-51cb-4117-b367-2a5f9274475b" providerId="ADAL" clId="{D7279D88-12BA-4C5A-9831-4EA89CF497DC}" dt="2023-09-13T12:47:07.565" v="195" actId="47"/>
        <pc:sldMkLst>
          <pc:docMk/>
          <pc:sldMk cId="2349551977" sldId="280"/>
        </pc:sldMkLst>
      </pc:sldChg>
      <pc:sldChg chg="del">
        <pc:chgData name="Gry-Lene Johansen" userId="acbf094c-51cb-4117-b367-2a5f9274475b" providerId="ADAL" clId="{D7279D88-12BA-4C5A-9831-4EA89CF497DC}" dt="2023-09-13T12:46:51.436" v="191" actId="47"/>
        <pc:sldMkLst>
          <pc:docMk/>
          <pc:sldMk cId="3980634022" sldId="282"/>
        </pc:sldMkLst>
      </pc:sldChg>
      <pc:sldChg chg="del">
        <pc:chgData name="Gry-Lene Johansen" userId="acbf094c-51cb-4117-b367-2a5f9274475b" providerId="ADAL" clId="{D7279D88-12BA-4C5A-9831-4EA89CF497DC}" dt="2023-09-13T12:46:57.835" v="193" actId="47"/>
        <pc:sldMkLst>
          <pc:docMk/>
          <pc:sldMk cId="3524564331" sldId="283"/>
        </pc:sldMkLst>
      </pc:sldChg>
      <pc:sldChg chg="del">
        <pc:chgData name="Gry-Lene Johansen" userId="acbf094c-51cb-4117-b367-2a5f9274475b" providerId="ADAL" clId="{D7279D88-12BA-4C5A-9831-4EA89CF497DC}" dt="2023-09-13T12:47:02.214" v="194" actId="47"/>
        <pc:sldMkLst>
          <pc:docMk/>
          <pc:sldMk cId="2773654659" sldId="284"/>
        </pc:sldMkLst>
      </pc:sldChg>
      <pc:sldChg chg="del">
        <pc:chgData name="Gry-Lene Johansen" userId="acbf094c-51cb-4117-b367-2a5f9274475b" providerId="ADAL" clId="{D7279D88-12BA-4C5A-9831-4EA89CF497DC}" dt="2023-09-13T12:47:07.565" v="195" actId="47"/>
        <pc:sldMkLst>
          <pc:docMk/>
          <pc:sldMk cId="2463206964" sldId="285"/>
        </pc:sldMkLst>
      </pc:sldChg>
      <pc:sldChg chg="del">
        <pc:chgData name="Gry-Lene Johansen" userId="acbf094c-51cb-4117-b367-2a5f9274475b" providerId="ADAL" clId="{D7279D88-12BA-4C5A-9831-4EA89CF497DC}" dt="2023-09-13T12:47:07.565" v="195" actId="47"/>
        <pc:sldMkLst>
          <pc:docMk/>
          <pc:sldMk cId="2924864327" sldId="286"/>
        </pc:sldMkLst>
      </pc:sldChg>
      <pc:sldChg chg="del">
        <pc:chgData name="Gry-Lene Johansen" userId="acbf094c-51cb-4117-b367-2a5f9274475b" providerId="ADAL" clId="{D7279D88-12BA-4C5A-9831-4EA89CF497DC}" dt="2023-09-13T12:47:07.565" v="195" actId="47"/>
        <pc:sldMkLst>
          <pc:docMk/>
          <pc:sldMk cId="1763494528" sldId="288"/>
        </pc:sldMkLst>
      </pc:sldChg>
      <pc:sldChg chg="del">
        <pc:chgData name="Gry-Lene Johansen" userId="acbf094c-51cb-4117-b367-2a5f9274475b" providerId="ADAL" clId="{D7279D88-12BA-4C5A-9831-4EA89CF497DC}" dt="2023-09-13T12:47:07.565" v="195" actId="47"/>
        <pc:sldMkLst>
          <pc:docMk/>
          <pc:sldMk cId="3360540619" sldId="289"/>
        </pc:sldMkLst>
      </pc:sldChg>
      <pc:sldChg chg="modSp mod">
        <pc:chgData name="Gry-Lene Johansen" userId="acbf094c-51cb-4117-b367-2a5f9274475b" providerId="ADAL" clId="{D7279D88-12BA-4C5A-9831-4EA89CF497DC}" dt="2023-09-13T13:27:09.332" v="1459" actId="20577"/>
        <pc:sldMkLst>
          <pc:docMk/>
          <pc:sldMk cId="2667925806" sldId="290"/>
        </pc:sldMkLst>
        <pc:spChg chg="mod">
          <ac:chgData name="Gry-Lene Johansen" userId="acbf094c-51cb-4117-b367-2a5f9274475b" providerId="ADAL" clId="{D7279D88-12BA-4C5A-9831-4EA89CF497DC}" dt="2023-09-13T13:27:01.889" v="1457" actId="1076"/>
          <ac:spMkLst>
            <pc:docMk/>
            <pc:sldMk cId="2667925806" sldId="290"/>
            <ac:spMk id="2" creationId="{B4A221B0-2F8E-6E02-ABC9-899EA21E2EAA}"/>
          </ac:spMkLst>
        </pc:spChg>
        <pc:spChg chg="mod">
          <ac:chgData name="Gry-Lene Johansen" userId="acbf094c-51cb-4117-b367-2a5f9274475b" providerId="ADAL" clId="{D7279D88-12BA-4C5A-9831-4EA89CF497DC}" dt="2023-09-13T13:27:09.332" v="1459" actId="20577"/>
          <ac:spMkLst>
            <pc:docMk/>
            <pc:sldMk cId="2667925806" sldId="290"/>
            <ac:spMk id="3" creationId="{B9473E7D-AE59-DC7C-3CE2-288E47B75454}"/>
          </ac:spMkLst>
        </pc:spChg>
      </pc:sldChg>
      <pc:sldChg chg="addSp delSp modSp new mod modClrScheme chgLayout">
        <pc:chgData name="Gry-Lene Johansen" userId="acbf094c-51cb-4117-b367-2a5f9274475b" providerId="ADAL" clId="{D7279D88-12BA-4C5A-9831-4EA89CF497DC}" dt="2023-09-13T13:26:15.323" v="1451" actId="207"/>
        <pc:sldMkLst>
          <pc:docMk/>
          <pc:sldMk cId="2870656879" sldId="291"/>
        </pc:sldMkLst>
        <pc:spChg chg="del mod ord">
          <ac:chgData name="Gry-Lene Johansen" userId="acbf094c-51cb-4117-b367-2a5f9274475b" providerId="ADAL" clId="{D7279D88-12BA-4C5A-9831-4EA89CF497DC}" dt="2023-09-13T13:17:32.643" v="1368" actId="700"/>
          <ac:spMkLst>
            <pc:docMk/>
            <pc:sldMk cId="2870656879" sldId="291"/>
            <ac:spMk id="2" creationId="{881D4C6B-2CA3-DF9D-0A4F-AD1A7BB7D7D6}"/>
          </ac:spMkLst>
        </pc:spChg>
        <pc:spChg chg="del mod ord">
          <ac:chgData name="Gry-Lene Johansen" userId="acbf094c-51cb-4117-b367-2a5f9274475b" providerId="ADAL" clId="{D7279D88-12BA-4C5A-9831-4EA89CF497DC}" dt="2023-09-13T13:17:32.643" v="1368" actId="700"/>
          <ac:spMkLst>
            <pc:docMk/>
            <pc:sldMk cId="2870656879" sldId="291"/>
            <ac:spMk id="3" creationId="{1CE0B4F9-1081-293B-8CB2-031EA01E5328}"/>
          </ac:spMkLst>
        </pc:spChg>
        <pc:spChg chg="add mod ord">
          <ac:chgData name="Gry-Lene Johansen" userId="acbf094c-51cb-4117-b367-2a5f9274475b" providerId="ADAL" clId="{D7279D88-12BA-4C5A-9831-4EA89CF497DC}" dt="2023-09-13T13:26:15.323" v="1451" actId="207"/>
          <ac:spMkLst>
            <pc:docMk/>
            <pc:sldMk cId="2870656879" sldId="291"/>
            <ac:spMk id="4" creationId="{A6CADC98-C797-09A8-416E-85855D521EDE}"/>
          </ac:spMkLst>
        </pc:spChg>
        <pc:spChg chg="add mod ord">
          <ac:chgData name="Gry-Lene Johansen" userId="acbf094c-51cb-4117-b367-2a5f9274475b" providerId="ADAL" clId="{D7279D88-12BA-4C5A-9831-4EA89CF497DC}" dt="2023-09-13T13:20:26.331" v="1422" actId="700"/>
          <ac:spMkLst>
            <pc:docMk/>
            <pc:sldMk cId="2870656879" sldId="291"/>
            <ac:spMk id="5" creationId="{C03A0A4D-7AD1-DED8-B52F-AE4405105658}"/>
          </ac:spMkLst>
        </pc:spChg>
      </pc:sldChg>
      <pc:sldChg chg="addSp delSp modSp new mod modClrScheme chgLayout modNotesTx">
        <pc:chgData name="Gry-Lene Johansen" userId="acbf094c-51cb-4117-b367-2a5f9274475b" providerId="ADAL" clId="{D7279D88-12BA-4C5A-9831-4EA89CF497DC}" dt="2023-09-20T08:17:02.002" v="6471" actId="20577"/>
        <pc:sldMkLst>
          <pc:docMk/>
          <pc:sldMk cId="499380852" sldId="292"/>
        </pc:sldMkLst>
        <pc:spChg chg="mod">
          <ac:chgData name="Gry-Lene Johansen" userId="acbf094c-51cb-4117-b367-2a5f9274475b" providerId="ADAL" clId="{D7279D88-12BA-4C5A-9831-4EA89CF497DC}" dt="2023-09-13T13:26:24.886" v="1452" actId="207"/>
          <ac:spMkLst>
            <pc:docMk/>
            <pc:sldMk cId="499380852" sldId="292"/>
            <ac:spMk id="2" creationId="{182059A6-B587-A6C3-166B-5E8574B509F5}"/>
          </ac:spMkLst>
        </pc:spChg>
        <pc:spChg chg="del">
          <ac:chgData name="Gry-Lene Johansen" userId="acbf094c-51cb-4117-b367-2a5f9274475b" providerId="ADAL" clId="{D7279D88-12BA-4C5A-9831-4EA89CF497DC}" dt="2023-09-13T13:00:00.595" v="787" actId="26606"/>
          <ac:spMkLst>
            <pc:docMk/>
            <pc:sldMk cId="499380852" sldId="292"/>
            <ac:spMk id="3" creationId="{E4DF58C3-E438-F55F-961D-F75E594A58E3}"/>
          </ac:spMkLst>
        </pc:spChg>
        <pc:spChg chg="add mod">
          <ac:chgData name="Gry-Lene Johansen" userId="acbf094c-51cb-4117-b367-2a5f9274475b" providerId="ADAL" clId="{D7279D88-12BA-4C5A-9831-4EA89CF497DC}" dt="2023-09-13T13:08:06.644" v="1287" actId="20577"/>
          <ac:spMkLst>
            <pc:docMk/>
            <pc:sldMk cId="499380852" sldId="292"/>
            <ac:spMk id="9" creationId="{160DCFC6-F6C8-09EC-BBC6-BBBB5C1BA1F2}"/>
          </ac:spMkLst>
        </pc:spChg>
        <pc:spChg chg="add mod">
          <ac:chgData name="Gry-Lene Johansen" userId="acbf094c-51cb-4117-b367-2a5f9274475b" providerId="ADAL" clId="{D7279D88-12BA-4C5A-9831-4EA89CF497DC}" dt="2023-09-13T13:16:34.748" v="1366" actId="403"/>
          <ac:spMkLst>
            <pc:docMk/>
            <pc:sldMk cId="499380852" sldId="292"/>
            <ac:spMk id="11" creationId="{95567B68-9C09-4B8E-A99C-17B3D7A16BE4}"/>
          </ac:spMkLst>
        </pc:spChg>
        <pc:spChg chg="add del mod">
          <ac:chgData name="Gry-Lene Johansen" userId="acbf094c-51cb-4117-b367-2a5f9274475b" providerId="ADAL" clId="{D7279D88-12BA-4C5A-9831-4EA89CF497DC}" dt="2023-09-13T13:00:20.096" v="791" actId="478"/>
          <ac:spMkLst>
            <pc:docMk/>
            <pc:sldMk cId="499380852" sldId="292"/>
            <ac:spMk id="13" creationId="{E6EBCB2A-4B3C-E16B-F774-545CC5C1AB63}"/>
          </ac:spMkLst>
        </pc:spChg>
        <pc:picChg chg="add mod">
          <ac:chgData name="Gry-Lene Johansen" userId="acbf094c-51cb-4117-b367-2a5f9274475b" providerId="ADAL" clId="{D7279D88-12BA-4C5A-9831-4EA89CF497DC}" dt="2023-09-13T13:13:47.063" v="1340" actId="1076"/>
          <ac:picMkLst>
            <pc:docMk/>
            <pc:sldMk cId="499380852" sldId="292"/>
            <ac:picMk id="4" creationId="{73F5AAAD-BA41-DA8E-A45C-95E1C63D9463}"/>
          </ac:picMkLst>
        </pc:picChg>
        <pc:picChg chg="add del">
          <ac:chgData name="Gry-Lene Johansen" userId="acbf094c-51cb-4117-b367-2a5f9274475b" providerId="ADAL" clId="{D7279D88-12BA-4C5A-9831-4EA89CF497DC}" dt="2023-09-13T13:00:17.719" v="790" actId="478"/>
          <ac:picMkLst>
            <pc:docMk/>
            <pc:sldMk cId="499380852" sldId="292"/>
            <ac:picMk id="5" creationId="{819E34EF-350B-AEFB-3D53-3ABCE66E23B5}"/>
          </ac:picMkLst>
        </pc:picChg>
        <pc:picChg chg="add del">
          <ac:chgData name="Gry-Lene Johansen" userId="acbf094c-51cb-4117-b367-2a5f9274475b" providerId="ADAL" clId="{D7279D88-12BA-4C5A-9831-4EA89CF497DC}" dt="2023-09-13T13:00:17.719" v="790" actId="478"/>
          <ac:picMkLst>
            <pc:docMk/>
            <pc:sldMk cId="499380852" sldId="292"/>
            <ac:picMk id="1026" creationId="{6511C9B7-E627-0B89-1157-724969235E20}"/>
          </ac:picMkLst>
        </pc:picChg>
        <pc:picChg chg="add mod">
          <ac:chgData name="Gry-Lene Johansen" userId="acbf094c-51cb-4117-b367-2a5f9274475b" providerId="ADAL" clId="{D7279D88-12BA-4C5A-9831-4EA89CF497DC}" dt="2023-09-13T13:13:45.700" v="1339" actId="1076"/>
          <ac:picMkLst>
            <pc:docMk/>
            <pc:sldMk cId="499380852" sldId="292"/>
            <ac:picMk id="1028" creationId="{7281BC9D-DB0E-4AE7-9C8D-DC99FDD9CE54}"/>
          </ac:picMkLst>
        </pc:picChg>
      </pc:sldChg>
      <pc:sldChg chg="modSp new del mod">
        <pc:chgData name="Gry-Lene Johansen" userId="acbf094c-51cb-4117-b367-2a5f9274475b" providerId="ADAL" clId="{D7279D88-12BA-4C5A-9831-4EA89CF497DC}" dt="2023-09-13T12:48:50.603" v="296" actId="47"/>
        <pc:sldMkLst>
          <pc:docMk/>
          <pc:sldMk cId="1879019960" sldId="293"/>
        </pc:sldMkLst>
        <pc:spChg chg="mod">
          <ac:chgData name="Gry-Lene Johansen" userId="acbf094c-51cb-4117-b367-2a5f9274475b" providerId="ADAL" clId="{D7279D88-12BA-4C5A-9831-4EA89CF497DC}" dt="2023-09-13T12:48:42.129" v="294" actId="20577"/>
          <ac:spMkLst>
            <pc:docMk/>
            <pc:sldMk cId="1879019960" sldId="293"/>
            <ac:spMk id="2" creationId="{30538AF5-9185-3525-E947-41699BCF174C}"/>
          </ac:spMkLst>
        </pc:spChg>
      </pc:sldChg>
      <pc:sldChg chg="addSp delSp modSp new mod modClrScheme chgLayout">
        <pc:chgData name="Gry-Lene Johansen" userId="acbf094c-51cb-4117-b367-2a5f9274475b" providerId="ADAL" clId="{D7279D88-12BA-4C5A-9831-4EA89CF497DC}" dt="2023-09-20T06:47:55.213" v="6353" actId="20577"/>
        <pc:sldMkLst>
          <pc:docMk/>
          <pc:sldMk cId="2433862643" sldId="293"/>
        </pc:sldMkLst>
        <pc:spChg chg="del mod ord">
          <ac:chgData name="Gry-Lene Johansen" userId="acbf094c-51cb-4117-b367-2a5f9274475b" providerId="ADAL" clId="{D7279D88-12BA-4C5A-9831-4EA89CF497DC}" dt="2023-09-13T12:55:03.048" v="674" actId="700"/>
          <ac:spMkLst>
            <pc:docMk/>
            <pc:sldMk cId="2433862643" sldId="293"/>
            <ac:spMk id="2" creationId="{28328B35-F98C-8FC5-425D-BDBD912ACC5A}"/>
          </ac:spMkLst>
        </pc:spChg>
        <pc:spChg chg="del mod ord">
          <ac:chgData name="Gry-Lene Johansen" userId="acbf094c-51cb-4117-b367-2a5f9274475b" providerId="ADAL" clId="{D7279D88-12BA-4C5A-9831-4EA89CF497DC}" dt="2023-09-13T12:55:03.048" v="674" actId="700"/>
          <ac:spMkLst>
            <pc:docMk/>
            <pc:sldMk cId="2433862643" sldId="293"/>
            <ac:spMk id="3" creationId="{A0A45179-8F55-78D9-883B-43CAABF14792}"/>
          </ac:spMkLst>
        </pc:spChg>
        <pc:spChg chg="add mod ord">
          <ac:chgData name="Gry-Lene Johansen" userId="acbf094c-51cb-4117-b367-2a5f9274475b" providerId="ADAL" clId="{D7279D88-12BA-4C5A-9831-4EA89CF497DC}" dt="2023-09-20T06:47:55.213" v="6353" actId="20577"/>
          <ac:spMkLst>
            <pc:docMk/>
            <pc:sldMk cId="2433862643" sldId="293"/>
            <ac:spMk id="4" creationId="{6968998D-DB25-0A90-C4B4-59D1F7425A2A}"/>
          </ac:spMkLst>
        </pc:spChg>
        <pc:spChg chg="add mod ord">
          <ac:chgData name="Gry-Lene Johansen" userId="acbf094c-51cb-4117-b367-2a5f9274475b" providerId="ADAL" clId="{D7279D88-12BA-4C5A-9831-4EA89CF497DC}" dt="2023-09-19T17:26:37.157" v="6233" actId="1076"/>
          <ac:spMkLst>
            <pc:docMk/>
            <pc:sldMk cId="2433862643" sldId="293"/>
            <ac:spMk id="5" creationId="{8498DF81-F324-E392-5C15-B523E8BB16C7}"/>
          </ac:spMkLst>
        </pc:spChg>
      </pc:sldChg>
      <pc:sldChg chg="addSp delSp new del mod modClrScheme chgLayout">
        <pc:chgData name="Gry-Lene Johansen" userId="acbf094c-51cb-4117-b367-2a5f9274475b" providerId="ADAL" clId="{D7279D88-12BA-4C5A-9831-4EA89CF497DC}" dt="2023-09-13T13:17:17.759" v="1367" actId="47"/>
        <pc:sldMkLst>
          <pc:docMk/>
          <pc:sldMk cId="625946612" sldId="294"/>
        </pc:sldMkLst>
        <pc:spChg chg="del">
          <ac:chgData name="Gry-Lene Johansen" userId="acbf094c-51cb-4117-b367-2a5f9274475b" providerId="ADAL" clId="{D7279D88-12BA-4C5A-9831-4EA89CF497DC}" dt="2023-09-13T13:08:49.067" v="1288" actId="700"/>
          <ac:spMkLst>
            <pc:docMk/>
            <pc:sldMk cId="625946612" sldId="294"/>
            <ac:spMk id="2" creationId="{BC006D7B-8D55-889A-30A4-95EA9C6D5455}"/>
          </ac:spMkLst>
        </pc:spChg>
        <pc:spChg chg="del">
          <ac:chgData name="Gry-Lene Johansen" userId="acbf094c-51cb-4117-b367-2a5f9274475b" providerId="ADAL" clId="{D7279D88-12BA-4C5A-9831-4EA89CF497DC}" dt="2023-09-13T13:08:49.067" v="1288" actId="700"/>
          <ac:spMkLst>
            <pc:docMk/>
            <pc:sldMk cId="625946612" sldId="294"/>
            <ac:spMk id="3" creationId="{5AC8A08D-BE48-13C2-49B0-CB88FA02392B}"/>
          </ac:spMkLst>
        </pc:spChg>
        <pc:spChg chg="del">
          <ac:chgData name="Gry-Lene Johansen" userId="acbf094c-51cb-4117-b367-2a5f9274475b" providerId="ADAL" clId="{D7279D88-12BA-4C5A-9831-4EA89CF497DC}" dt="2023-09-13T13:08:49.067" v="1288" actId="700"/>
          <ac:spMkLst>
            <pc:docMk/>
            <pc:sldMk cId="625946612" sldId="294"/>
            <ac:spMk id="4" creationId="{610CFADD-540B-80BB-372A-6B428E766A9A}"/>
          </ac:spMkLst>
        </pc:spChg>
        <pc:spChg chg="del">
          <ac:chgData name="Gry-Lene Johansen" userId="acbf094c-51cb-4117-b367-2a5f9274475b" providerId="ADAL" clId="{D7279D88-12BA-4C5A-9831-4EA89CF497DC}" dt="2023-09-13T13:08:49.067" v="1288" actId="700"/>
          <ac:spMkLst>
            <pc:docMk/>
            <pc:sldMk cId="625946612" sldId="294"/>
            <ac:spMk id="5" creationId="{6A8D025A-744D-C874-49CD-71E2887CB3B6}"/>
          </ac:spMkLst>
        </pc:spChg>
        <pc:spChg chg="del">
          <ac:chgData name="Gry-Lene Johansen" userId="acbf094c-51cb-4117-b367-2a5f9274475b" providerId="ADAL" clId="{D7279D88-12BA-4C5A-9831-4EA89CF497DC}" dt="2023-09-13T13:08:49.067" v="1288" actId="700"/>
          <ac:spMkLst>
            <pc:docMk/>
            <pc:sldMk cId="625946612" sldId="294"/>
            <ac:spMk id="6" creationId="{32C7B451-BE71-19B5-2B9A-48845AD6BEC6}"/>
          </ac:spMkLst>
        </pc:spChg>
        <pc:spChg chg="add del">
          <ac:chgData name="Gry-Lene Johansen" userId="acbf094c-51cb-4117-b367-2a5f9274475b" providerId="ADAL" clId="{D7279D88-12BA-4C5A-9831-4EA89CF497DC}" dt="2023-09-13T13:08:53.089" v="1290" actId="478"/>
          <ac:spMkLst>
            <pc:docMk/>
            <pc:sldMk cId="625946612" sldId="294"/>
            <ac:spMk id="8" creationId="{A4E977BB-FBF1-F77F-C97A-745607BDEA94}"/>
          </ac:spMkLst>
        </pc:spChg>
      </pc:sldChg>
      <pc:sldChg chg="new del">
        <pc:chgData name="Gry-Lene Johansen" userId="acbf094c-51cb-4117-b367-2a5f9274475b" providerId="ADAL" clId="{D7279D88-12BA-4C5A-9831-4EA89CF497DC}" dt="2023-09-13T12:54:53.945" v="672" actId="47"/>
        <pc:sldMkLst>
          <pc:docMk/>
          <pc:sldMk cId="1160453466" sldId="294"/>
        </pc:sldMkLst>
      </pc:sldChg>
      <pc:sldChg chg="addSp delSp modSp new mod modClrScheme chgLayout">
        <pc:chgData name="Gry-Lene Johansen" userId="acbf094c-51cb-4117-b367-2a5f9274475b" providerId="ADAL" clId="{D7279D88-12BA-4C5A-9831-4EA89CF497DC}" dt="2023-09-19T16:56:25.194" v="6223" actId="20577"/>
        <pc:sldMkLst>
          <pc:docMk/>
          <pc:sldMk cId="2541970825" sldId="294"/>
        </pc:sldMkLst>
        <pc:spChg chg="del">
          <ac:chgData name="Gry-Lene Johansen" userId="acbf094c-51cb-4117-b367-2a5f9274475b" providerId="ADAL" clId="{D7279D88-12BA-4C5A-9831-4EA89CF497DC}" dt="2023-09-13T13:20:48.483" v="1424" actId="700"/>
          <ac:spMkLst>
            <pc:docMk/>
            <pc:sldMk cId="2541970825" sldId="294"/>
            <ac:spMk id="2" creationId="{6EF13DAE-E717-62B4-FA7A-6BFCCE29638A}"/>
          </ac:spMkLst>
        </pc:spChg>
        <pc:spChg chg="del">
          <ac:chgData name="Gry-Lene Johansen" userId="acbf094c-51cb-4117-b367-2a5f9274475b" providerId="ADAL" clId="{D7279D88-12BA-4C5A-9831-4EA89CF497DC}" dt="2023-09-13T13:20:48.483" v="1424" actId="700"/>
          <ac:spMkLst>
            <pc:docMk/>
            <pc:sldMk cId="2541970825" sldId="294"/>
            <ac:spMk id="3" creationId="{AEDD2587-E482-BE1A-EFE4-25CBF37A850B}"/>
          </ac:spMkLst>
        </pc:spChg>
        <pc:spChg chg="add del mod">
          <ac:chgData name="Gry-Lene Johansen" userId="acbf094c-51cb-4117-b367-2a5f9274475b" providerId="ADAL" clId="{D7279D88-12BA-4C5A-9831-4EA89CF497DC}" dt="2023-09-19T11:40:39.666" v="5179" actId="478"/>
          <ac:spMkLst>
            <pc:docMk/>
            <pc:sldMk cId="2541970825" sldId="294"/>
            <ac:spMk id="3" creationId="{C747A2D9-6594-B221-EEB0-3A31B2EE39BF}"/>
          </ac:spMkLst>
        </pc:spChg>
        <pc:spChg chg="add mod">
          <ac:chgData name="Gry-Lene Johansen" userId="acbf094c-51cb-4117-b367-2a5f9274475b" providerId="ADAL" clId="{D7279D88-12BA-4C5A-9831-4EA89CF497DC}" dt="2023-09-19T16:45:49.731" v="5992" actId="1076"/>
          <ac:spMkLst>
            <pc:docMk/>
            <pc:sldMk cId="2541970825" sldId="294"/>
            <ac:spMk id="5" creationId="{18AB8F48-0A76-780F-BAD1-4DE14BBE0F24}"/>
          </ac:spMkLst>
        </pc:spChg>
        <pc:spChg chg="add del mod">
          <ac:chgData name="Gry-Lene Johansen" userId="acbf094c-51cb-4117-b367-2a5f9274475b" providerId="ADAL" clId="{D7279D88-12BA-4C5A-9831-4EA89CF497DC}" dt="2023-09-19T11:40:45.043" v="5181"/>
          <ac:spMkLst>
            <pc:docMk/>
            <pc:sldMk cId="2541970825" sldId="294"/>
            <ac:spMk id="7" creationId="{446A3BE5-CA32-C8A2-D95E-7EA46AC0A440}"/>
          </ac:spMkLst>
        </pc:spChg>
        <pc:spChg chg="add del mod ord">
          <ac:chgData name="Gry-Lene Johansen" userId="acbf094c-51cb-4117-b367-2a5f9274475b" providerId="ADAL" clId="{D7279D88-12BA-4C5A-9831-4EA89CF497DC}" dt="2023-09-19T11:40:52.379" v="5184" actId="478"/>
          <ac:spMkLst>
            <pc:docMk/>
            <pc:sldMk cId="2541970825" sldId="294"/>
            <ac:spMk id="8" creationId="{F7E54787-8EC6-FCE9-5D76-98DA7913FBC1}"/>
          </ac:spMkLst>
        </pc:spChg>
        <pc:spChg chg="add del mod ord">
          <ac:chgData name="Gry-Lene Johansen" userId="acbf094c-51cb-4117-b367-2a5f9274475b" providerId="ADAL" clId="{D7279D88-12BA-4C5A-9831-4EA89CF497DC}" dt="2023-09-19T11:40:49.398" v="5183"/>
          <ac:spMkLst>
            <pc:docMk/>
            <pc:sldMk cId="2541970825" sldId="294"/>
            <ac:spMk id="9" creationId="{8F4B110D-6C57-DFA4-A319-FE4E2ABB5D0C}"/>
          </ac:spMkLst>
        </pc:spChg>
        <pc:spChg chg="add">
          <ac:chgData name="Gry-Lene Johansen" userId="acbf094c-51cb-4117-b367-2a5f9274475b" providerId="ADAL" clId="{D7279D88-12BA-4C5A-9831-4EA89CF497DC}" dt="2023-09-19T11:40:49.398" v="5183"/>
          <ac:spMkLst>
            <pc:docMk/>
            <pc:sldMk cId="2541970825" sldId="294"/>
            <ac:spMk id="11" creationId="{CD65FE0D-3DEE-7F61-7786-3312A498361D}"/>
          </ac:spMkLst>
        </pc:spChg>
        <pc:graphicFrameChg chg="add del mod">
          <ac:chgData name="Gry-Lene Johansen" userId="acbf094c-51cb-4117-b367-2a5f9274475b" providerId="ADAL" clId="{D7279D88-12BA-4C5A-9831-4EA89CF497DC}" dt="2023-09-19T11:40:39.666" v="5179" actId="478"/>
          <ac:graphicFrameMkLst>
            <pc:docMk/>
            <pc:sldMk cId="2541970825" sldId="294"/>
            <ac:graphicFrameMk id="2" creationId="{ACF43B0B-0585-3591-A781-35D0C3614DC9}"/>
          </ac:graphicFrameMkLst>
        </pc:graphicFrameChg>
        <pc:graphicFrameChg chg="add del mod modGraphic">
          <ac:chgData name="Gry-Lene Johansen" userId="acbf094c-51cb-4117-b367-2a5f9274475b" providerId="ADAL" clId="{D7279D88-12BA-4C5A-9831-4EA89CF497DC}" dt="2023-09-19T11:40:31.501" v="5175" actId="478"/>
          <ac:graphicFrameMkLst>
            <pc:docMk/>
            <pc:sldMk cId="2541970825" sldId="294"/>
            <ac:graphicFrameMk id="4" creationId="{81AA45CC-6F83-D860-86BC-4C6114FD05F9}"/>
          </ac:graphicFrameMkLst>
        </pc:graphicFrameChg>
        <pc:graphicFrameChg chg="add del mod">
          <ac:chgData name="Gry-Lene Johansen" userId="acbf094c-51cb-4117-b367-2a5f9274475b" providerId="ADAL" clId="{D7279D88-12BA-4C5A-9831-4EA89CF497DC}" dt="2023-09-19T11:40:45.043" v="5181"/>
          <ac:graphicFrameMkLst>
            <pc:docMk/>
            <pc:sldMk cId="2541970825" sldId="294"/>
            <ac:graphicFrameMk id="6" creationId="{89A173BA-9C34-B1CA-DDC7-4E9B8837F416}"/>
          </ac:graphicFrameMkLst>
        </pc:graphicFrameChg>
        <pc:graphicFrameChg chg="add mod modGraphic">
          <ac:chgData name="Gry-Lene Johansen" userId="acbf094c-51cb-4117-b367-2a5f9274475b" providerId="ADAL" clId="{D7279D88-12BA-4C5A-9831-4EA89CF497DC}" dt="2023-09-19T16:56:25.194" v="6223" actId="20577"/>
          <ac:graphicFrameMkLst>
            <pc:docMk/>
            <pc:sldMk cId="2541970825" sldId="294"/>
            <ac:graphicFrameMk id="10" creationId="{7017AE1A-B8AD-AAD3-A04C-CF89EEC2460C}"/>
          </ac:graphicFrameMkLst>
        </pc:graphicFrameChg>
      </pc:sldChg>
      <pc:sldChg chg="addSp delSp modSp new del mod modClrScheme modShow chgLayout">
        <pc:chgData name="Gry-Lene Johansen" userId="acbf094c-51cb-4117-b367-2a5f9274475b" providerId="ADAL" clId="{D7279D88-12BA-4C5A-9831-4EA89CF497DC}" dt="2023-09-19T17:35:19.752" v="6237" actId="47"/>
        <pc:sldMkLst>
          <pc:docMk/>
          <pc:sldMk cId="3201987854" sldId="295"/>
        </pc:sldMkLst>
        <pc:spChg chg="del mod ord">
          <ac:chgData name="Gry-Lene Johansen" userId="acbf094c-51cb-4117-b367-2a5f9274475b" providerId="ADAL" clId="{D7279D88-12BA-4C5A-9831-4EA89CF497DC}" dt="2023-09-14T07:57:56.790" v="1660" actId="700"/>
          <ac:spMkLst>
            <pc:docMk/>
            <pc:sldMk cId="3201987854" sldId="295"/>
            <ac:spMk id="2" creationId="{B6DC12E9-B1C2-FF35-1B34-70F59FB4F899}"/>
          </ac:spMkLst>
        </pc:spChg>
        <pc:spChg chg="add mod ord">
          <ac:chgData name="Gry-Lene Johansen" userId="acbf094c-51cb-4117-b367-2a5f9274475b" providerId="ADAL" clId="{D7279D88-12BA-4C5A-9831-4EA89CF497DC}" dt="2023-09-14T07:57:56.790" v="1660" actId="700"/>
          <ac:spMkLst>
            <pc:docMk/>
            <pc:sldMk cId="3201987854" sldId="295"/>
            <ac:spMk id="3" creationId="{A34ABEC8-CEF7-0B19-5E18-7BC702D8CB90}"/>
          </ac:spMkLst>
        </pc:spChg>
        <pc:spChg chg="add mod ord">
          <ac:chgData name="Gry-Lene Johansen" userId="acbf094c-51cb-4117-b367-2a5f9274475b" providerId="ADAL" clId="{D7279D88-12BA-4C5A-9831-4EA89CF497DC}" dt="2023-09-14T08:09:42.642" v="1799" actId="5793"/>
          <ac:spMkLst>
            <pc:docMk/>
            <pc:sldMk cId="3201987854" sldId="295"/>
            <ac:spMk id="4" creationId="{C592A938-C6A3-7EF5-2606-AB9578B1FE38}"/>
          </ac:spMkLst>
        </pc:spChg>
      </pc:sldChg>
      <pc:sldChg chg="addSp modSp new mod modClrScheme chgLayout">
        <pc:chgData name="Gry-Lene Johansen" userId="acbf094c-51cb-4117-b367-2a5f9274475b" providerId="ADAL" clId="{D7279D88-12BA-4C5A-9831-4EA89CF497DC}" dt="2023-09-15T09:08:07.312" v="4194" actId="20577"/>
        <pc:sldMkLst>
          <pc:docMk/>
          <pc:sldMk cId="493350850" sldId="296"/>
        </pc:sldMkLst>
        <pc:spChg chg="add mod">
          <ac:chgData name="Gry-Lene Johansen" userId="acbf094c-51cb-4117-b367-2a5f9274475b" providerId="ADAL" clId="{D7279D88-12BA-4C5A-9831-4EA89CF497DC}" dt="2023-09-15T09:08:07.312" v="4194" actId="20577"/>
          <ac:spMkLst>
            <pc:docMk/>
            <pc:sldMk cId="493350850" sldId="296"/>
            <ac:spMk id="2" creationId="{797BA2E2-0673-545B-56C8-7B636468C23F}"/>
          </ac:spMkLst>
        </pc:spChg>
        <pc:spChg chg="add mod">
          <ac:chgData name="Gry-Lene Johansen" userId="acbf094c-51cb-4117-b367-2a5f9274475b" providerId="ADAL" clId="{D7279D88-12BA-4C5A-9831-4EA89CF497DC}" dt="2023-09-15T07:37:09.175" v="2498" actId="20577"/>
          <ac:spMkLst>
            <pc:docMk/>
            <pc:sldMk cId="493350850" sldId="296"/>
            <ac:spMk id="3" creationId="{0511DFE2-8085-EE08-DF50-2C4AD2FFA8F9}"/>
          </ac:spMkLst>
        </pc:spChg>
      </pc:sldChg>
      <pc:sldChg chg="addSp delSp modSp new mod ord">
        <pc:chgData name="Gry-Lene Johansen" userId="acbf094c-51cb-4117-b367-2a5f9274475b" providerId="ADAL" clId="{D7279D88-12BA-4C5A-9831-4EA89CF497DC}" dt="2023-09-15T08:01:26.441" v="3154" actId="1076"/>
        <pc:sldMkLst>
          <pc:docMk/>
          <pc:sldMk cId="2154376745" sldId="297"/>
        </pc:sldMkLst>
        <pc:spChg chg="del">
          <ac:chgData name="Gry-Lene Johansen" userId="acbf094c-51cb-4117-b367-2a5f9274475b" providerId="ADAL" clId="{D7279D88-12BA-4C5A-9831-4EA89CF497DC}" dt="2023-09-15T08:01:23.709" v="3153" actId="478"/>
          <ac:spMkLst>
            <pc:docMk/>
            <pc:sldMk cId="2154376745" sldId="297"/>
            <ac:spMk id="2" creationId="{78ACA522-2135-89D8-BB7A-AD7A1E20A129}"/>
          </ac:spMkLst>
        </pc:spChg>
        <pc:spChg chg="del">
          <ac:chgData name="Gry-Lene Johansen" userId="acbf094c-51cb-4117-b367-2a5f9274475b" providerId="ADAL" clId="{D7279D88-12BA-4C5A-9831-4EA89CF497DC}" dt="2023-09-15T07:26:04.839" v="1861" actId="478"/>
          <ac:spMkLst>
            <pc:docMk/>
            <pc:sldMk cId="2154376745" sldId="297"/>
            <ac:spMk id="3" creationId="{9C1E6C17-C0EB-905D-CC0B-29EC4A2C544B}"/>
          </ac:spMkLst>
        </pc:spChg>
        <pc:picChg chg="add mod">
          <ac:chgData name="Gry-Lene Johansen" userId="acbf094c-51cb-4117-b367-2a5f9274475b" providerId="ADAL" clId="{D7279D88-12BA-4C5A-9831-4EA89CF497DC}" dt="2023-09-15T08:01:26.441" v="3154" actId="1076"/>
          <ac:picMkLst>
            <pc:docMk/>
            <pc:sldMk cId="2154376745" sldId="297"/>
            <ac:picMk id="1026" creationId="{37010876-C3D2-3BD0-748F-EB25D3D2F23E}"/>
          </ac:picMkLst>
        </pc:picChg>
      </pc:sldChg>
      <pc:sldChg chg="modSp new del mod ord">
        <pc:chgData name="Gry-Lene Johansen" userId="acbf094c-51cb-4117-b367-2a5f9274475b" providerId="ADAL" clId="{D7279D88-12BA-4C5A-9831-4EA89CF497DC}" dt="2023-09-15T08:02:05.430" v="3157" actId="47"/>
        <pc:sldMkLst>
          <pc:docMk/>
          <pc:sldMk cId="1389536" sldId="298"/>
        </pc:sldMkLst>
        <pc:spChg chg="mod">
          <ac:chgData name="Gry-Lene Johansen" userId="acbf094c-51cb-4117-b367-2a5f9274475b" providerId="ADAL" clId="{D7279D88-12BA-4C5A-9831-4EA89CF497DC}" dt="2023-09-15T07:31:07.164" v="1944" actId="20577"/>
          <ac:spMkLst>
            <pc:docMk/>
            <pc:sldMk cId="1389536" sldId="298"/>
            <ac:spMk id="2" creationId="{081AE332-2FD8-6483-88D3-D65C478EEA50}"/>
          </ac:spMkLst>
        </pc:spChg>
        <pc:spChg chg="mod">
          <ac:chgData name="Gry-Lene Johansen" userId="acbf094c-51cb-4117-b367-2a5f9274475b" providerId="ADAL" clId="{D7279D88-12BA-4C5A-9831-4EA89CF497DC}" dt="2023-09-15T07:31:16.216" v="1945" actId="14100"/>
          <ac:spMkLst>
            <pc:docMk/>
            <pc:sldMk cId="1389536" sldId="298"/>
            <ac:spMk id="3" creationId="{172C6138-CD2F-7D67-64E2-E10CC21E53F7}"/>
          </ac:spMkLst>
        </pc:spChg>
      </pc:sldChg>
      <pc:sldChg chg="modSp new mod modNotesTx">
        <pc:chgData name="Gry-Lene Johansen" userId="acbf094c-51cb-4117-b367-2a5f9274475b" providerId="ADAL" clId="{D7279D88-12BA-4C5A-9831-4EA89CF497DC}" dt="2023-09-19T16:29:53.625" v="5630" actId="20577"/>
        <pc:sldMkLst>
          <pc:docMk/>
          <pc:sldMk cId="2556948986" sldId="299"/>
        </pc:sldMkLst>
        <pc:spChg chg="mod">
          <ac:chgData name="Gry-Lene Johansen" userId="acbf094c-51cb-4117-b367-2a5f9274475b" providerId="ADAL" clId="{D7279D88-12BA-4C5A-9831-4EA89CF497DC}" dt="2023-09-15T07:32:36.490" v="1952" actId="20577"/>
          <ac:spMkLst>
            <pc:docMk/>
            <pc:sldMk cId="2556948986" sldId="299"/>
            <ac:spMk id="2" creationId="{1E263061-EE98-8EAE-4DF4-812D3B0C7128}"/>
          </ac:spMkLst>
        </pc:spChg>
        <pc:spChg chg="mod">
          <ac:chgData name="Gry-Lene Johansen" userId="acbf094c-51cb-4117-b367-2a5f9274475b" providerId="ADAL" clId="{D7279D88-12BA-4C5A-9831-4EA89CF497DC}" dt="2023-09-19T16:29:17.880" v="5500" actId="20577"/>
          <ac:spMkLst>
            <pc:docMk/>
            <pc:sldMk cId="2556948986" sldId="299"/>
            <ac:spMk id="3" creationId="{44B4B736-05FD-2164-2F9D-0D672EDE64B5}"/>
          </ac:spMkLst>
        </pc:spChg>
      </pc:sldChg>
      <pc:sldChg chg="modSp new del mod">
        <pc:chgData name="Gry-Lene Johansen" userId="acbf094c-51cb-4117-b367-2a5f9274475b" providerId="ADAL" clId="{D7279D88-12BA-4C5A-9831-4EA89CF497DC}" dt="2023-09-15T07:52:54.177" v="3104" actId="47"/>
        <pc:sldMkLst>
          <pc:docMk/>
          <pc:sldMk cId="3406869972" sldId="300"/>
        </pc:sldMkLst>
        <pc:spChg chg="mod">
          <ac:chgData name="Gry-Lene Johansen" userId="acbf094c-51cb-4117-b367-2a5f9274475b" providerId="ADAL" clId="{D7279D88-12BA-4C5A-9831-4EA89CF497DC}" dt="2023-09-15T07:42:56.902" v="2550" actId="20577"/>
          <ac:spMkLst>
            <pc:docMk/>
            <pc:sldMk cId="3406869972" sldId="300"/>
            <ac:spMk id="3" creationId="{8C3DD5EA-ACF2-6ED4-108D-85812F689D82}"/>
          </ac:spMkLst>
        </pc:spChg>
      </pc:sldChg>
      <pc:sldChg chg="addSp delSp modSp add del mod">
        <pc:chgData name="Gry-Lene Johansen" userId="acbf094c-51cb-4117-b367-2a5f9274475b" providerId="ADAL" clId="{D7279D88-12BA-4C5A-9831-4EA89CF497DC}" dt="2023-09-15T07:52:26.755" v="3101" actId="47"/>
        <pc:sldMkLst>
          <pc:docMk/>
          <pc:sldMk cId="4080451211" sldId="301"/>
        </pc:sldMkLst>
        <pc:spChg chg="mod">
          <ac:chgData name="Gry-Lene Johansen" userId="acbf094c-51cb-4117-b367-2a5f9274475b" providerId="ADAL" clId="{D7279D88-12BA-4C5A-9831-4EA89CF497DC}" dt="2023-09-15T07:45:00.163" v="2573" actId="20577"/>
          <ac:spMkLst>
            <pc:docMk/>
            <pc:sldMk cId="4080451211" sldId="301"/>
            <ac:spMk id="2" creationId="{9F1D4CD6-6A56-7F62-3435-FCDCEA57F4B2}"/>
          </ac:spMkLst>
        </pc:spChg>
        <pc:spChg chg="del mod">
          <ac:chgData name="Gry-Lene Johansen" userId="acbf094c-51cb-4117-b367-2a5f9274475b" providerId="ADAL" clId="{D7279D88-12BA-4C5A-9831-4EA89CF497DC}" dt="2023-09-15T07:45:00.138" v="2558"/>
          <ac:spMkLst>
            <pc:docMk/>
            <pc:sldMk cId="4080451211" sldId="301"/>
            <ac:spMk id="3" creationId="{9EFB9EF8-703D-8023-354E-F57D3F0D1D32}"/>
          </ac:spMkLst>
        </pc:spChg>
        <pc:spChg chg="add mod">
          <ac:chgData name="Gry-Lene Johansen" userId="acbf094c-51cb-4117-b367-2a5f9274475b" providerId="ADAL" clId="{D7279D88-12BA-4C5A-9831-4EA89CF497DC}" dt="2023-09-15T07:45:05.554" v="2574" actId="21"/>
          <ac:spMkLst>
            <pc:docMk/>
            <pc:sldMk cId="4080451211" sldId="301"/>
            <ac:spMk id="8" creationId="{1ECCD76C-CD7B-A92F-F2E8-E411B8DD86A8}"/>
          </ac:spMkLst>
        </pc:spChg>
        <pc:picChg chg="add del mod">
          <ac:chgData name="Gry-Lene Johansen" userId="acbf094c-51cb-4117-b367-2a5f9274475b" providerId="ADAL" clId="{D7279D88-12BA-4C5A-9831-4EA89CF497DC}" dt="2023-09-15T07:45:05.554" v="2574" actId="21"/>
          <ac:picMkLst>
            <pc:docMk/>
            <pc:sldMk cId="4080451211" sldId="301"/>
            <ac:picMk id="6" creationId="{390A047A-EEF5-26B3-AAF3-A18CCC5F92B7}"/>
          </ac:picMkLst>
        </pc:picChg>
      </pc:sldChg>
      <pc:sldChg chg="addSp delSp modSp new mod modNotesTx">
        <pc:chgData name="Gry-Lene Johansen" userId="acbf094c-51cb-4117-b367-2a5f9274475b" providerId="ADAL" clId="{D7279D88-12BA-4C5A-9831-4EA89CF497DC}" dt="2023-09-19T17:13:13.088" v="6226" actId="20577"/>
        <pc:sldMkLst>
          <pc:docMk/>
          <pc:sldMk cId="544691371" sldId="302"/>
        </pc:sldMkLst>
        <pc:spChg chg="del">
          <ac:chgData name="Gry-Lene Johansen" userId="acbf094c-51cb-4117-b367-2a5f9274475b" providerId="ADAL" clId="{D7279D88-12BA-4C5A-9831-4EA89CF497DC}" dt="2023-09-15T07:45:33.417" v="2578" actId="478"/>
          <ac:spMkLst>
            <pc:docMk/>
            <pc:sldMk cId="544691371" sldId="302"/>
            <ac:spMk id="2" creationId="{05384991-0A58-2BDF-1B85-CE26C43A3EEC}"/>
          </ac:spMkLst>
        </pc:spChg>
        <pc:spChg chg="del">
          <ac:chgData name="Gry-Lene Johansen" userId="acbf094c-51cb-4117-b367-2a5f9274475b" providerId="ADAL" clId="{D7279D88-12BA-4C5A-9831-4EA89CF497DC}" dt="2023-09-15T07:45:16.227" v="2576"/>
          <ac:spMkLst>
            <pc:docMk/>
            <pc:sldMk cId="544691371" sldId="302"/>
            <ac:spMk id="3" creationId="{FF1FFC05-CA08-2767-76AA-F6B82CF152FB}"/>
          </ac:spMkLst>
        </pc:spChg>
        <pc:spChg chg="add mod">
          <ac:chgData name="Gry-Lene Johansen" userId="acbf094c-51cb-4117-b367-2a5f9274475b" providerId="ADAL" clId="{D7279D88-12BA-4C5A-9831-4EA89CF497DC}" dt="2023-09-15T07:51:06.573" v="2899" actId="20577"/>
          <ac:spMkLst>
            <pc:docMk/>
            <pc:sldMk cId="544691371" sldId="302"/>
            <ac:spMk id="5" creationId="{3086482E-6D73-52F7-5FA3-E8D54BB404A8}"/>
          </ac:spMkLst>
        </pc:spChg>
        <pc:spChg chg="add del mod">
          <ac:chgData name="Gry-Lene Johansen" userId="acbf094c-51cb-4117-b367-2a5f9274475b" providerId="ADAL" clId="{D7279D88-12BA-4C5A-9831-4EA89CF497DC}" dt="2023-09-15T07:50:16.338" v="2878"/>
          <ac:spMkLst>
            <pc:docMk/>
            <pc:sldMk cId="544691371" sldId="302"/>
            <ac:spMk id="7" creationId="{A8784A1A-815C-58DE-BE04-C437B5CFC648}"/>
          </ac:spMkLst>
        </pc:spChg>
        <pc:picChg chg="add mod">
          <ac:chgData name="Gry-Lene Johansen" userId="acbf094c-51cb-4117-b367-2a5f9274475b" providerId="ADAL" clId="{D7279D88-12BA-4C5A-9831-4EA89CF497DC}" dt="2023-09-15T07:46:59.568" v="2690" actId="1076"/>
          <ac:picMkLst>
            <pc:docMk/>
            <pc:sldMk cId="544691371" sldId="302"/>
            <ac:picMk id="4" creationId="{6ECF035D-9B96-90A2-8CC8-A7FA2A892593}"/>
          </ac:picMkLst>
        </pc:picChg>
        <pc:picChg chg="add mod">
          <ac:chgData name="Gry-Lene Johansen" userId="acbf094c-51cb-4117-b367-2a5f9274475b" providerId="ADAL" clId="{D7279D88-12BA-4C5A-9831-4EA89CF497DC}" dt="2023-09-15T07:48:00.377" v="2699" actId="1076"/>
          <ac:picMkLst>
            <pc:docMk/>
            <pc:sldMk cId="544691371" sldId="302"/>
            <ac:picMk id="6" creationId="{5A42058A-9CEA-AA53-85D8-FDDC57D3FCB3}"/>
          </ac:picMkLst>
        </pc:picChg>
        <pc:picChg chg="add mod">
          <ac:chgData name="Gry-Lene Johansen" userId="acbf094c-51cb-4117-b367-2a5f9274475b" providerId="ADAL" clId="{D7279D88-12BA-4C5A-9831-4EA89CF497DC}" dt="2023-09-15T07:50:37.967" v="2883" actId="1076"/>
          <ac:picMkLst>
            <pc:docMk/>
            <pc:sldMk cId="544691371" sldId="302"/>
            <ac:picMk id="8" creationId="{E839C22B-C5A1-72CF-5512-9FA5A2E85967}"/>
          </ac:picMkLst>
        </pc:picChg>
      </pc:sldChg>
      <pc:sldChg chg="addSp delSp modSp add del mod">
        <pc:chgData name="Gry-Lene Johansen" userId="acbf094c-51cb-4117-b367-2a5f9274475b" providerId="ADAL" clId="{D7279D88-12BA-4C5A-9831-4EA89CF497DC}" dt="2023-09-15T07:52:27.672" v="3102" actId="47"/>
        <pc:sldMkLst>
          <pc:docMk/>
          <pc:sldMk cId="1661510818" sldId="303"/>
        </pc:sldMkLst>
        <pc:spChg chg="mod">
          <ac:chgData name="Gry-Lene Johansen" userId="acbf094c-51cb-4117-b367-2a5f9274475b" providerId="ADAL" clId="{D7279D88-12BA-4C5A-9831-4EA89CF497DC}" dt="2023-09-15T07:46:43.315" v="2684" actId="20577"/>
          <ac:spMkLst>
            <pc:docMk/>
            <pc:sldMk cId="1661510818" sldId="303"/>
            <ac:spMk id="2" creationId="{52A6F186-F879-912E-2868-C113F4C53485}"/>
          </ac:spMkLst>
        </pc:spChg>
        <pc:spChg chg="del mod">
          <ac:chgData name="Gry-Lene Johansen" userId="acbf094c-51cb-4117-b367-2a5f9274475b" providerId="ADAL" clId="{D7279D88-12BA-4C5A-9831-4EA89CF497DC}" dt="2023-09-15T07:46:43.293" v="2669"/>
          <ac:spMkLst>
            <pc:docMk/>
            <pc:sldMk cId="1661510818" sldId="303"/>
            <ac:spMk id="3" creationId="{7EF1AE8F-DAA4-C009-8C95-166853CD2602}"/>
          </ac:spMkLst>
        </pc:spChg>
        <pc:spChg chg="add mod">
          <ac:chgData name="Gry-Lene Johansen" userId="acbf094c-51cb-4117-b367-2a5f9274475b" providerId="ADAL" clId="{D7279D88-12BA-4C5A-9831-4EA89CF497DC}" dt="2023-09-15T07:46:46.220" v="2685" actId="21"/>
          <ac:spMkLst>
            <pc:docMk/>
            <pc:sldMk cId="1661510818" sldId="303"/>
            <ac:spMk id="8" creationId="{B425FE79-8FC2-B542-5235-12ADB18B7833}"/>
          </ac:spMkLst>
        </pc:spChg>
        <pc:picChg chg="add del mod">
          <ac:chgData name="Gry-Lene Johansen" userId="acbf094c-51cb-4117-b367-2a5f9274475b" providerId="ADAL" clId="{D7279D88-12BA-4C5A-9831-4EA89CF497DC}" dt="2023-09-15T07:46:46.220" v="2685" actId="21"/>
          <ac:picMkLst>
            <pc:docMk/>
            <pc:sldMk cId="1661510818" sldId="303"/>
            <ac:picMk id="6" creationId="{29F3D765-55B1-5977-1F5E-A0133C10B75D}"/>
          </ac:picMkLst>
        </pc:picChg>
      </pc:sldChg>
      <pc:sldChg chg="addSp delSp modSp new mod ord modClrScheme chgLayout modNotesTx">
        <pc:chgData name="Gry-Lene Johansen" userId="acbf094c-51cb-4117-b367-2a5f9274475b" providerId="ADAL" clId="{D7279D88-12BA-4C5A-9831-4EA89CF497DC}" dt="2023-09-19T16:30:05.591" v="5631" actId="1076"/>
        <pc:sldMkLst>
          <pc:docMk/>
          <pc:sldMk cId="3824646577" sldId="303"/>
        </pc:sldMkLst>
        <pc:spChg chg="mod">
          <ac:chgData name="Gry-Lene Johansen" userId="acbf094c-51cb-4117-b367-2a5f9274475b" providerId="ADAL" clId="{D7279D88-12BA-4C5A-9831-4EA89CF497DC}" dt="2023-09-19T16:30:05.591" v="5631" actId="1076"/>
          <ac:spMkLst>
            <pc:docMk/>
            <pc:sldMk cId="3824646577" sldId="303"/>
            <ac:spMk id="2" creationId="{7A983EB6-3786-DC4F-5730-8F8F2BD25545}"/>
          </ac:spMkLst>
        </pc:spChg>
        <pc:spChg chg="del">
          <ac:chgData name="Gry-Lene Johansen" userId="acbf094c-51cb-4117-b367-2a5f9274475b" providerId="ADAL" clId="{D7279D88-12BA-4C5A-9831-4EA89CF497DC}" dt="2023-09-15T08:03:05.891" v="3238" actId="26606"/>
          <ac:spMkLst>
            <pc:docMk/>
            <pc:sldMk cId="3824646577" sldId="303"/>
            <ac:spMk id="3" creationId="{0AB2125C-5C2A-59E9-6FBC-A62E72037B12}"/>
          </ac:spMkLst>
        </pc:spChg>
        <pc:spChg chg="add mod">
          <ac:chgData name="Gry-Lene Johansen" userId="acbf094c-51cb-4117-b367-2a5f9274475b" providerId="ADAL" clId="{D7279D88-12BA-4C5A-9831-4EA89CF497DC}" dt="2023-09-15T08:07:25.321" v="3651" actId="20577"/>
          <ac:spMkLst>
            <pc:docMk/>
            <pc:sldMk cId="3824646577" sldId="303"/>
            <ac:spMk id="9" creationId="{1DE975F5-CE47-4844-631A-11465BBFDCAD}"/>
          </ac:spMkLst>
        </pc:spChg>
        <pc:picChg chg="add mod">
          <ac:chgData name="Gry-Lene Johansen" userId="acbf094c-51cb-4117-b367-2a5f9274475b" providerId="ADAL" clId="{D7279D88-12BA-4C5A-9831-4EA89CF497DC}" dt="2023-09-15T08:07:46.645" v="3653" actId="1076"/>
          <ac:picMkLst>
            <pc:docMk/>
            <pc:sldMk cId="3824646577" sldId="303"/>
            <ac:picMk id="4" creationId="{2BFC085B-9263-2583-9AE8-58B94DDB39A3}"/>
          </ac:picMkLst>
        </pc:picChg>
      </pc:sldChg>
      <pc:sldChg chg="addSp delSp modSp add del mod">
        <pc:chgData name="Gry-Lene Johansen" userId="acbf094c-51cb-4117-b367-2a5f9274475b" providerId="ADAL" clId="{D7279D88-12BA-4C5A-9831-4EA89CF497DC}" dt="2023-09-15T07:52:28.618" v="3103" actId="47"/>
        <pc:sldMkLst>
          <pc:docMk/>
          <pc:sldMk cId="596231922" sldId="304"/>
        </pc:sldMkLst>
        <pc:spChg chg="mod">
          <ac:chgData name="Gry-Lene Johansen" userId="acbf094c-51cb-4117-b367-2a5f9274475b" providerId="ADAL" clId="{D7279D88-12BA-4C5A-9831-4EA89CF497DC}" dt="2023-09-15T07:50:16.327" v="2876" actId="20577"/>
          <ac:spMkLst>
            <pc:docMk/>
            <pc:sldMk cId="596231922" sldId="304"/>
            <ac:spMk id="2" creationId="{0B88E8D6-C38D-420C-1ED9-CFA7A74DE9C9}"/>
          </ac:spMkLst>
        </pc:spChg>
        <pc:spChg chg="del mod">
          <ac:chgData name="Gry-Lene Johansen" userId="acbf094c-51cb-4117-b367-2a5f9274475b" providerId="ADAL" clId="{D7279D88-12BA-4C5A-9831-4EA89CF497DC}" dt="2023-09-15T07:50:16.301" v="2861"/>
          <ac:spMkLst>
            <pc:docMk/>
            <pc:sldMk cId="596231922" sldId="304"/>
            <ac:spMk id="3" creationId="{E69D5223-58A2-394D-F0B1-9A39EA94E2F6}"/>
          </ac:spMkLst>
        </pc:spChg>
        <pc:spChg chg="add mod">
          <ac:chgData name="Gry-Lene Johansen" userId="acbf094c-51cb-4117-b367-2a5f9274475b" providerId="ADAL" clId="{D7279D88-12BA-4C5A-9831-4EA89CF497DC}" dt="2023-09-15T07:50:20.609" v="2879" actId="21"/>
          <ac:spMkLst>
            <pc:docMk/>
            <pc:sldMk cId="596231922" sldId="304"/>
            <ac:spMk id="8" creationId="{FC7DC219-B3E6-356E-5971-8DED8A0BCC57}"/>
          </ac:spMkLst>
        </pc:spChg>
        <pc:picChg chg="add del mod">
          <ac:chgData name="Gry-Lene Johansen" userId="acbf094c-51cb-4117-b367-2a5f9274475b" providerId="ADAL" clId="{D7279D88-12BA-4C5A-9831-4EA89CF497DC}" dt="2023-09-15T07:50:20.609" v="2879" actId="21"/>
          <ac:picMkLst>
            <pc:docMk/>
            <pc:sldMk cId="596231922" sldId="304"/>
            <ac:picMk id="6" creationId="{A13C7994-AE29-F780-4687-8129E66A22D2}"/>
          </ac:picMkLst>
        </pc:picChg>
      </pc:sldChg>
      <pc:sldChg chg="addSp delSp modSp add del mod">
        <pc:chgData name="Gry-Lene Johansen" userId="acbf094c-51cb-4117-b367-2a5f9274475b" providerId="ADAL" clId="{D7279D88-12BA-4C5A-9831-4EA89CF497DC}" dt="2023-09-15T08:13:38.019" v="4109" actId="47"/>
        <pc:sldMkLst>
          <pc:docMk/>
          <pc:sldMk cId="1384072690" sldId="304"/>
        </pc:sldMkLst>
        <pc:spChg chg="mod">
          <ac:chgData name="Gry-Lene Johansen" userId="acbf094c-51cb-4117-b367-2a5f9274475b" providerId="ADAL" clId="{D7279D88-12BA-4C5A-9831-4EA89CF497DC}" dt="2023-09-15T08:02:36.808" v="3181" actId="20577"/>
          <ac:spMkLst>
            <pc:docMk/>
            <pc:sldMk cId="1384072690" sldId="304"/>
            <ac:spMk id="2" creationId="{F0AB53DD-0F89-9B16-F518-4014D1DC3638}"/>
          </ac:spMkLst>
        </pc:spChg>
        <pc:spChg chg="del mod">
          <ac:chgData name="Gry-Lene Johansen" userId="acbf094c-51cb-4117-b367-2a5f9274475b" providerId="ADAL" clId="{D7279D88-12BA-4C5A-9831-4EA89CF497DC}" dt="2023-09-15T08:02:36.772" v="3164"/>
          <ac:spMkLst>
            <pc:docMk/>
            <pc:sldMk cId="1384072690" sldId="304"/>
            <ac:spMk id="3" creationId="{6445BA58-3253-C200-B003-C26FA03DA1AF}"/>
          </ac:spMkLst>
        </pc:spChg>
        <pc:spChg chg="add mod">
          <ac:chgData name="Gry-Lene Johansen" userId="acbf094c-51cb-4117-b367-2a5f9274475b" providerId="ADAL" clId="{D7279D88-12BA-4C5A-9831-4EA89CF497DC}" dt="2023-09-15T08:02:42.741" v="3182" actId="21"/>
          <ac:spMkLst>
            <pc:docMk/>
            <pc:sldMk cId="1384072690" sldId="304"/>
            <ac:spMk id="8" creationId="{E13907BF-0A71-2DFD-EB5C-AE9FB4E1D238}"/>
          </ac:spMkLst>
        </pc:spChg>
        <pc:picChg chg="add del mod">
          <ac:chgData name="Gry-Lene Johansen" userId="acbf094c-51cb-4117-b367-2a5f9274475b" providerId="ADAL" clId="{D7279D88-12BA-4C5A-9831-4EA89CF497DC}" dt="2023-09-15T08:02:42.741" v="3182" actId="21"/>
          <ac:picMkLst>
            <pc:docMk/>
            <pc:sldMk cId="1384072690" sldId="304"/>
            <ac:picMk id="6" creationId="{CA41F56D-77FA-436D-E7C8-FF2FCD374E59}"/>
          </ac:picMkLst>
        </pc:picChg>
      </pc:sldChg>
      <pc:sldChg chg="addSp delSp modSp new mod modClrScheme chgLayout">
        <pc:chgData name="Gry-Lene Johansen" userId="acbf094c-51cb-4117-b367-2a5f9274475b" providerId="ADAL" clId="{D7279D88-12BA-4C5A-9831-4EA89CF497DC}" dt="2023-09-15T09:08:02.445" v="4190" actId="1076"/>
        <pc:sldMkLst>
          <pc:docMk/>
          <pc:sldMk cId="1856645539" sldId="304"/>
        </pc:sldMkLst>
        <pc:spChg chg="add del mod ord">
          <ac:chgData name="Gry-Lene Johansen" userId="acbf094c-51cb-4117-b367-2a5f9274475b" providerId="ADAL" clId="{D7279D88-12BA-4C5A-9831-4EA89CF497DC}" dt="2023-09-15T09:07:26.773" v="4112" actId="700"/>
          <ac:spMkLst>
            <pc:docMk/>
            <pc:sldMk cId="1856645539" sldId="304"/>
            <ac:spMk id="2" creationId="{9591A584-3756-5220-5D64-B11B2653FF8C}"/>
          </ac:spMkLst>
        </pc:spChg>
        <pc:spChg chg="add del mod ord">
          <ac:chgData name="Gry-Lene Johansen" userId="acbf094c-51cb-4117-b367-2a5f9274475b" providerId="ADAL" clId="{D7279D88-12BA-4C5A-9831-4EA89CF497DC}" dt="2023-09-15T09:07:26.773" v="4112" actId="700"/>
          <ac:spMkLst>
            <pc:docMk/>
            <pc:sldMk cId="1856645539" sldId="304"/>
            <ac:spMk id="3" creationId="{DE7CBA18-6131-643E-838E-E86F90F1E41A}"/>
          </ac:spMkLst>
        </pc:spChg>
        <pc:spChg chg="add mod ord">
          <ac:chgData name="Gry-Lene Johansen" userId="acbf094c-51cb-4117-b367-2a5f9274475b" providerId="ADAL" clId="{D7279D88-12BA-4C5A-9831-4EA89CF497DC}" dt="2023-09-15T09:08:02.445" v="4190" actId="1076"/>
          <ac:spMkLst>
            <pc:docMk/>
            <pc:sldMk cId="1856645539" sldId="304"/>
            <ac:spMk id="4" creationId="{A06FD517-2E8D-8E28-EB04-A21D150FD6A0}"/>
          </ac:spMkLst>
        </pc:spChg>
        <pc:spChg chg="add mod ord">
          <ac:chgData name="Gry-Lene Johansen" userId="acbf094c-51cb-4117-b367-2a5f9274475b" providerId="ADAL" clId="{D7279D88-12BA-4C5A-9831-4EA89CF497DC}" dt="2023-09-15T09:08:02.445" v="4190" actId="1076"/>
          <ac:spMkLst>
            <pc:docMk/>
            <pc:sldMk cId="1856645539" sldId="304"/>
            <ac:spMk id="5" creationId="{1E4439BA-C21D-82B7-759F-6C8605A99F9C}"/>
          </ac:spMkLst>
        </pc:spChg>
      </pc:sldChg>
      <pc:sldChg chg="addSp delSp modSp add del mod">
        <pc:chgData name="Gry-Lene Johansen" userId="acbf094c-51cb-4117-b367-2a5f9274475b" providerId="ADAL" clId="{D7279D88-12BA-4C5A-9831-4EA89CF497DC}" dt="2023-09-15T07:59:20.799" v="3109" actId="47"/>
        <pc:sldMkLst>
          <pc:docMk/>
          <pc:sldMk cId="260257851" sldId="305"/>
        </pc:sldMkLst>
        <pc:spChg chg="mod">
          <ac:chgData name="Gry-Lene Johansen" userId="acbf094c-51cb-4117-b367-2a5f9274475b" providerId="ADAL" clId="{D7279D88-12BA-4C5A-9831-4EA89CF497DC}" dt="2023-09-15T07:52:22.209" v="3100" actId="20577"/>
          <ac:spMkLst>
            <pc:docMk/>
            <pc:sldMk cId="260257851" sldId="305"/>
            <ac:spMk id="2" creationId="{16521614-A984-2F52-F6EE-7F1FCAE12A4E}"/>
          </ac:spMkLst>
        </pc:spChg>
        <pc:spChg chg="del mod">
          <ac:chgData name="Gry-Lene Johansen" userId="acbf094c-51cb-4117-b367-2a5f9274475b" providerId="ADAL" clId="{D7279D88-12BA-4C5A-9831-4EA89CF497DC}" dt="2023-09-15T07:52:22.154" v="3085"/>
          <ac:spMkLst>
            <pc:docMk/>
            <pc:sldMk cId="260257851" sldId="305"/>
            <ac:spMk id="3" creationId="{34053848-3455-2221-EC50-B33FA13C4914}"/>
          </ac:spMkLst>
        </pc:spChg>
        <pc:picChg chg="add mod">
          <ac:chgData name="Gry-Lene Johansen" userId="acbf094c-51cb-4117-b367-2a5f9274475b" providerId="ADAL" clId="{D7279D88-12BA-4C5A-9831-4EA89CF497DC}" dt="2023-09-15T07:52:22.202" v="3099"/>
          <ac:picMkLst>
            <pc:docMk/>
            <pc:sldMk cId="260257851" sldId="305"/>
            <ac:picMk id="6" creationId="{263410C5-6EA2-4B89-C265-FF2AB5E331B5}"/>
          </ac:picMkLst>
        </pc:picChg>
      </pc:sldChg>
      <pc:sldChg chg="modSp new mod ord">
        <pc:chgData name="Gry-Lene Johansen" userId="acbf094c-51cb-4117-b367-2a5f9274475b" providerId="ADAL" clId="{D7279D88-12BA-4C5A-9831-4EA89CF497DC}" dt="2023-09-19T17:14:07.778" v="6230" actId="27636"/>
        <pc:sldMkLst>
          <pc:docMk/>
          <pc:sldMk cId="1368928002" sldId="305"/>
        </pc:sldMkLst>
        <pc:spChg chg="mod">
          <ac:chgData name="Gry-Lene Johansen" userId="acbf094c-51cb-4117-b367-2a5f9274475b" providerId="ADAL" clId="{D7279D88-12BA-4C5A-9831-4EA89CF497DC}" dt="2023-09-15T09:18:24.102" v="4241" actId="20577"/>
          <ac:spMkLst>
            <pc:docMk/>
            <pc:sldMk cId="1368928002" sldId="305"/>
            <ac:spMk id="2" creationId="{FC84E171-7D67-2968-EF14-F46C05AD11FB}"/>
          </ac:spMkLst>
        </pc:spChg>
        <pc:spChg chg="mod">
          <ac:chgData name="Gry-Lene Johansen" userId="acbf094c-51cb-4117-b367-2a5f9274475b" providerId="ADAL" clId="{D7279D88-12BA-4C5A-9831-4EA89CF497DC}" dt="2023-09-19T17:14:07.778" v="6230" actId="27636"/>
          <ac:spMkLst>
            <pc:docMk/>
            <pc:sldMk cId="1368928002" sldId="305"/>
            <ac:spMk id="3" creationId="{893C44F8-ADF2-B009-26AB-941729914461}"/>
          </ac:spMkLst>
        </pc:spChg>
      </pc:sldChg>
      <pc:sldChg chg="modSp add mod">
        <pc:chgData name="Gry-Lene Johansen" userId="acbf094c-51cb-4117-b367-2a5f9274475b" providerId="ADAL" clId="{D7279D88-12BA-4C5A-9831-4EA89CF497DC}" dt="2023-09-20T06:23:21.150" v="6326" actId="255"/>
        <pc:sldMkLst>
          <pc:docMk/>
          <pc:sldMk cId="2435995011" sldId="306"/>
        </pc:sldMkLst>
        <pc:spChg chg="mod">
          <ac:chgData name="Gry-Lene Johansen" userId="acbf094c-51cb-4117-b367-2a5f9274475b" providerId="ADAL" clId="{D7279D88-12BA-4C5A-9831-4EA89CF497DC}" dt="2023-09-20T06:23:21.150" v="6326" actId="255"/>
          <ac:spMkLst>
            <pc:docMk/>
            <pc:sldMk cId="2435995011" sldId="306"/>
            <ac:spMk id="2" creationId="{0A06E811-355A-A7EE-ED0D-880C64A8B2E3}"/>
          </ac:spMkLst>
        </pc:spChg>
        <pc:graphicFrameChg chg="modGraphic">
          <ac:chgData name="Gry-Lene Johansen" userId="acbf094c-51cb-4117-b367-2a5f9274475b" providerId="ADAL" clId="{D7279D88-12BA-4C5A-9831-4EA89CF497DC}" dt="2023-09-19T17:01:00.446" v="6225" actId="20577"/>
          <ac:graphicFrameMkLst>
            <pc:docMk/>
            <pc:sldMk cId="2435995011" sldId="306"/>
            <ac:graphicFrameMk id="5" creationId="{BA851DBE-EA6B-06C5-B37C-C4B9606808D0}"/>
          </ac:graphicFrameMkLst>
        </pc:graphicFrameChg>
      </pc:sldChg>
      <pc:sldChg chg="addSp delSp modSp new mod modClrScheme chgLayout">
        <pc:chgData name="Gry-Lene Johansen" userId="acbf094c-51cb-4117-b367-2a5f9274475b" providerId="ADAL" clId="{D7279D88-12BA-4C5A-9831-4EA89CF497DC}" dt="2023-09-20T06:49:17.042" v="6394" actId="20577"/>
        <pc:sldMkLst>
          <pc:docMk/>
          <pc:sldMk cId="3979021157" sldId="307"/>
        </pc:sldMkLst>
        <pc:spChg chg="del mod ord">
          <ac:chgData name="Gry-Lene Johansen" userId="acbf094c-51cb-4117-b367-2a5f9274475b" providerId="ADAL" clId="{D7279D88-12BA-4C5A-9831-4EA89CF497DC}" dt="2023-09-20T06:49:00.918" v="6359" actId="700"/>
          <ac:spMkLst>
            <pc:docMk/>
            <pc:sldMk cId="3979021157" sldId="307"/>
            <ac:spMk id="2" creationId="{A6360012-2A09-177C-F77F-D6A315DF7CB7}"/>
          </ac:spMkLst>
        </pc:spChg>
        <pc:spChg chg="del mod ord">
          <ac:chgData name="Gry-Lene Johansen" userId="acbf094c-51cb-4117-b367-2a5f9274475b" providerId="ADAL" clId="{D7279D88-12BA-4C5A-9831-4EA89CF497DC}" dt="2023-09-20T06:49:00.918" v="6359" actId="700"/>
          <ac:spMkLst>
            <pc:docMk/>
            <pc:sldMk cId="3979021157" sldId="307"/>
            <ac:spMk id="3" creationId="{A20A12E6-7D6E-3819-4766-AE0AF9C5A82D}"/>
          </ac:spMkLst>
        </pc:spChg>
        <pc:spChg chg="add mod ord">
          <ac:chgData name="Gry-Lene Johansen" userId="acbf094c-51cb-4117-b367-2a5f9274475b" providerId="ADAL" clId="{D7279D88-12BA-4C5A-9831-4EA89CF497DC}" dt="2023-09-20T06:49:17.042" v="6394" actId="20577"/>
          <ac:spMkLst>
            <pc:docMk/>
            <pc:sldMk cId="3979021157" sldId="307"/>
            <ac:spMk id="4" creationId="{44012D53-4523-2EF3-A21E-CC7407DE4437}"/>
          </ac:spMkLst>
        </pc:spChg>
        <pc:spChg chg="add mod ord">
          <ac:chgData name="Gry-Lene Johansen" userId="acbf094c-51cb-4117-b367-2a5f9274475b" providerId="ADAL" clId="{D7279D88-12BA-4C5A-9831-4EA89CF497DC}" dt="2023-09-20T06:49:04.416" v="6365" actId="20577"/>
          <ac:spMkLst>
            <pc:docMk/>
            <pc:sldMk cId="3979021157" sldId="307"/>
            <ac:spMk id="5" creationId="{87369549-BA84-F509-3991-33CCD4B182AC}"/>
          </ac:spMkLst>
        </pc:spChg>
      </pc:sldChg>
      <pc:sldChg chg="addSp delSp modSp new del mod modClrScheme chgLayout">
        <pc:chgData name="Gry-Lene Johansen" userId="acbf094c-51cb-4117-b367-2a5f9274475b" providerId="ADAL" clId="{D7279D88-12BA-4C5A-9831-4EA89CF497DC}" dt="2023-09-20T06:54:02.781" v="6450" actId="47"/>
        <pc:sldMkLst>
          <pc:docMk/>
          <pc:sldMk cId="3869027745" sldId="308"/>
        </pc:sldMkLst>
        <pc:spChg chg="del mod ord">
          <ac:chgData name="Gry-Lene Johansen" userId="acbf094c-51cb-4117-b367-2a5f9274475b" providerId="ADAL" clId="{D7279D88-12BA-4C5A-9831-4EA89CF497DC}" dt="2023-09-20T06:53:37.070" v="6396" actId="700"/>
          <ac:spMkLst>
            <pc:docMk/>
            <pc:sldMk cId="3869027745" sldId="308"/>
            <ac:spMk id="2" creationId="{A578ED93-8C7F-3D74-F5FD-2C5EB9BA62B8}"/>
          </ac:spMkLst>
        </pc:spChg>
        <pc:spChg chg="del mod ord">
          <ac:chgData name="Gry-Lene Johansen" userId="acbf094c-51cb-4117-b367-2a5f9274475b" providerId="ADAL" clId="{D7279D88-12BA-4C5A-9831-4EA89CF497DC}" dt="2023-09-20T06:53:37.070" v="6396" actId="700"/>
          <ac:spMkLst>
            <pc:docMk/>
            <pc:sldMk cId="3869027745" sldId="308"/>
            <ac:spMk id="3" creationId="{D64A1D3A-6568-0A51-BEB9-DEE3933BE7E9}"/>
          </ac:spMkLst>
        </pc:spChg>
        <pc:spChg chg="add mod ord">
          <ac:chgData name="Gry-Lene Johansen" userId="acbf094c-51cb-4117-b367-2a5f9274475b" providerId="ADAL" clId="{D7279D88-12BA-4C5A-9831-4EA89CF497DC}" dt="2023-09-20T06:53:53.731" v="6449" actId="5793"/>
          <ac:spMkLst>
            <pc:docMk/>
            <pc:sldMk cId="3869027745" sldId="308"/>
            <ac:spMk id="4" creationId="{21D05922-C25F-6C01-C4DB-B25357E64267}"/>
          </ac:spMkLst>
        </pc:spChg>
        <pc:spChg chg="add mod ord">
          <ac:chgData name="Gry-Lene Johansen" userId="acbf094c-51cb-4117-b367-2a5f9274475b" providerId="ADAL" clId="{D7279D88-12BA-4C5A-9831-4EA89CF497DC}" dt="2023-09-20T06:53:45.403" v="6425" actId="20577"/>
          <ac:spMkLst>
            <pc:docMk/>
            <pc:sldMk cId="3869027745" sldId="308"/>
            <ac:spMk id="5" creationId="{B5D1ABE5-C3DA-61ED-0850-38DB77636093}"/>
          </ac:spMkLst>
        </pc:spChg>
      </pc:sldChg>
      <pc:sldChg chg="addSp delSp modSp new mod modClrScheme chgLayout">
        <pc:chgData name="Gry-Lene Johansen" userId="acbf094c-51cb-4117-b367-2a5f9274475b" providerId="ADAL" clId="{D7279D88-12BA-4C5A-9831-4EA89CF497DC}" dt="2023-09-20T06:56:59.304" v="6470" actId="20577"/>
        <pc:sldMkLst>
          <pc:docMk/>
          <pc:sldMk cId="4292941079" sldId="308"/>
        </pc:sldMkLst>
        <pc:spChg chg="del mod ord">
          <ac:chgData name="Gry-Lene Johansen" userId="acbf094c-51cb-4117-b367-2a5f9274475b" providerId="ADAL" clId="{D7279D88-12BA-4C5A-9831-4EA89CF497DC}" dt="2023-09-20T06:56:11.409" v="6452" actId="700"/>
          <ac:spMkLst>
            <pc:docMk/>
            <pc:sldMk cId="4292941079" sldId="308"/>
            <ac:spMk id="2" creationId="{557C639D-0BA8-D9A6-9591-E60C690D21D9}"/>
          </ac:spMkLst>
        </pc:spChg>
        <pc:spChg chg="del mod ord">
          <ac:chgData name="Gry-Lene Johansen" userId="acbf094c-51cb-4117-b367-2a5f9274475b" providerId="ADAL" clId="{D7279D88-12BA-4C5A-9831-4EA89CF497DC}" dt="2023-09-20T06:56:11.409" v="6452" actId="700"/>
          <ac:spMkLst>
            <pc:docMk/>
            <pc:sldMk cId="4292941079" sldId="308"/>
            <ac:spMk id="3" creationId="{E098935F-4F78-1C25-D352-EDBCFEC17DAD}"/>
          </ac:spMkLst>
        </pc:spChg>
        <pc:spChg chg="del">
          <ac:chgData name="Gry-Lene Johansen" userId="acbf094c-51cb-4117-b367-2a5f9274475b" providerId="ADAL" clId="{D7279D88-12BA-4C5A-9831-4EA89CF497DC}" dt="2023-09-20T06:56:11.409" v="6452" actId="700"/>
          <ac:spMkLst>
            <pc:docMk/>
            <pc:sldMk cId="4292941079" sldId="308"/>
            <ac:spMk id="4" creationId="{89985C45-016C-9326-8BD7-340038514605}"/>
          </ac:spMkLst>
        </pc:spChg>
        <pc:spChg chg="del">
          <ac:chgData name="Gry-Lene Johansen" userId="acbf094c-51cb-4117-b367-2a5f9274475b" providerId="ADAL" clId="{D7279D88-12BA-4C5A-9831-4EA89CF497DC}" dt="2023-09-20T06:56:11.409" v="6452" actId="700"/>
          <ac:spMkLst>
            <pc:docMk/>
            <pc:sldMk cId="4292941079" sldId="308"/>
            <ac:spMk id="5" creationId="{421E5CBD-3843-F87F-4C55-047EE5C9C335}"/>
          </ac:spMkLst>
        </pc:spChg>
        <pc:spChg chg="del">
          <ac:chgData name="Gry-Lene Johansen" userId="acbf094c-51cb-4117-b367-2a5f9274475b" providerId="ADAL" clId="{D7279D88-12BA-4C5A-9831-4EA89CF497DC}" dt="2023-09-20T06:56:11.409" v="6452" actId="700"/>
          <ac:spMkLst>
            <pc:docMk/>
            <pc:sldMk cId="4292941079" sldId="308"/>
            <ac:spMk id="6" creationId="{7106181C-36E8-727C-B8C6-5C5D7A9690F0}"/>
          </ac:spMkLst>
        </pc:spChg>
        <pc:spChg chg="add mod ord">
          <ac:chgData name="Gry-Lene Johansen" userId="acbf094c-51cb-4117-b367-2a5f9274475b" providerId="ADAL" clId="{D7279D88-12BA-4C5A-9831-4EA89CF497DC}" dt="2023-09-20T06:56:59.304" v="6470" actId="20577"/>
          <ac:spMkLst>
            <pc:docMk/>
            <pc:sldMk cId="4292941079" sldId="308"/>
            <ac:spMk id="7" creationId="{501752B4-C617-5663-2837-128F5627FAA4}"/>
          </ac:spMkLst>
        </pc:spChg>
        <pc:spChg chg="add mod ord">
          <ac:chgData name="Gry-Lene Johansen" userId="acbf094c-51cb-4117-b367-2a5f9274475b" providerId="ADAL" clId="{D7279D88-12BA-4C5A-9831-4EA89CF497DC}" dt="2023-09-20T06:56:51.169" v="6465" actId="5793"/>
          <ac:spMkLst>
            <pc:docMk/>
            <pc:sldMk cId="4292941079" sldId="308"/>
            <ac:spMk id="8" creationId="{4360BBCD-1B21-5FFA-A26D-F625EFE96DF7}"/>
          </ac:spMkLst>
        </pc:spChg>
      </pc:sldChg>
    </pc:docChg>
  </pc:docChgLst>
  <pc:docChgLst>
    <pc:chgData name="Maren Ellingsberg" userId="S::ellingsb@ntnu.no::2302c544-4afb-4231-9f9f-1b21d535bee9" providerId="AD" clId="Web-{8899567C-13EB-4186-8483-DE845C6DCF89}"/>
    <pc:docChg chg="">
      <pc:chgData name="Maren Ellingsberg" userId="S::ellingsb@ntnu.no::2302c544-4afb-4231-9f9f-1b21d535bee9" providerId="AD" clId="Web-{8899567C-13EB-4186-8483-DE845C6DCF89}" dt="2023-08-30T06:23:37.245" v="0"/>
      <pc:docMkLst>
        <pc:docMk/>
      </pc:docMkLst>
      <pc:sldChg chg="modCm">
        <pc:chgData name="Maren Ellingsberg" userId="S::ellingsb@ntnu.no::2302c544-4afb-4231-9f9f-1b21d535bee9" providerId="AD" clId="Web-{8899567C-13EB-4186-8483-DE845C6DCF89}" dt="2023-08-30T06:23:37.245" v="0"/>
        <pc:sldMkLst>
          <pc:docMk/>
          <pc:sldMk cId="1763494528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ren Ellingsberg" userId="S::ellingsb@ntnu.no::2302c544-4afb-4231-9f9f-1b21d535bee9" providerId="AD" clId="Web-{8899567C-13EB-4186-8483-DE845C6DCF89}" dt="2023-08-30T06:23:37.245" v="0"/>
              <pc2:cmMkLst xmlns:pc2="http://schemas.microsoft.com/office/powerpoint/2019/9/main/command">
                <pc:docMk/>
                <pc:sldMk cId="1763494528" sldId="288"/>
                <pc2:cmMk id="{19BDB63B-222F-4D69-B868-C61E932084F4}"/>
              </pc2:cmMkLst>
              <pc226:cmRplyChg chg="add">
                <pc226:chgData name="Maren Ellingsberg" userId="S::ellingsb@ntnu.no::2302c544-4afb-4231-9f9f-1b21d535bee9" providerId="AD" clId="Web-{8899567C-13EB-4186-8483-DE845C6DCF89}" dt="2023-08-30T06:23:37.245" v="0"/>
                <pc2:cmRplyMkLst xmlns:pc2="http://schemas.microsoft.com/office/powerpoint/2019/9/main/command">
                  <pc:docMk/>
                  <pc:sldMk cId="1763494528" sldId="288"/>
                  <pc2:cmMk id="{19BDB63B-222F-4D69-B868-C61E932084F4}"/>
                  <pc2:cmRplyMk id="{49719884-3659-44B8-BA3C-63AFB0622DC2}"/>
                </pc2:cmRplyMkLst>
              </pc226:cmRplyChg>
            </pc226:cmChg>
          </p:ext>
        </pc:extLst>
      </pc:sldChg>
    </pc:docChg>
  </pc:docChgLst>
  <pc:docChgLst>
    <pc:chgData name="Tore Hugubakken" userId="S::torehu@ntnu.no::e28649f4-614d-401c-adf6-30b64fe97553" providerId="AD" clId="Web-{E837A73C-BA64-4383-9F6E-2B039FD1B921}"/>
    <pc:docChg chg="modSld">
      <pc:chgData name="Tore Hugubakken" userId="S::torehu@ntnu.no::e28649f4-614d-401c-adf6-30b64fe97553" providerId="AD" clId="Web-{E837A73C-BA64-4383-9F6E-2B039FD1B921}" dt="2023-08-28T09:24:06.829" v="1" actId="20577"/>
      <pc:docMkLst>
        <pc:docMk/>
      </pc:docMkLst>
      <pc:sldChg chg="modSp">
        <pc:chgData name="Tore Hugubakken" userId="S::torehu@ntnu.no::e28649f4-614d-401c-adf6-30b64fe97553" providerId="AD" clId="Web-{E837A73C-BA64-4383-9F6E-2B039FD1B921}" dt="2023-08-28T09:24:06.829" v="1" actId="20577"/>
        <pc:sldMkLst>
          <pc:docMk/>
          <pc:sldMk cId="3243102052" sldId="256"/>
        </pc:sldMkLst>
        <pc:spChg chg="mod">
          <ac:chgData name="Tore Hugubakken" userId="S::torehu@ntnu.no::e28649f4-614d-401c-adf6-30b64fe97553" providerId="AD" clId="Web-{E837A73C-BA64-4383-9F6E-2B039FD1B921}" dt="2023-08-28T09:24:06.829" v="1" actId="20577"/>
          <ac:spMkLst>
            <pc:docMk/>
            <pc:sldMk cId="3243102052" sldId="256"/>
            <ac:spMk id="2" creationId="{00000000-0000-0000-0000-000000000000}"/>
          </ac:spMkLst>
        </pc:spChg>
      </pc:sldChg>
      <pc:sldChg chg="modSp">
        <pc:chgData name="Tore Hugubakken" userId="S::torehu@ntnu.no::e28649f4-614d-401c-adf6-30b64fe97553" providerId="AD" clId="Web-{E837A73C-BA64-4383-9F6E-2B039FD1B921}" dt="2023-08-28T09:23:48.313" v="0" actId="20577"/>
        <pc:sldMkLst>
          <pc:docMk/>
          <pc:sldMk cId="1837936119" sldId="258"/>
        </pc:sldMkLst>
        <pc:spChg chg="mod">
          <ac:chgData name="Tore Hugubakken" userId="S::torehu@ntnu.no::e28649f4-614d-401c-adf6-30b64fe97553" providerId="AD" clId="Web-{E837A73C-BA64-4383-9F6E-2B039FD1B921}" dt="2023-08-28T09:23:48.313" v="0" actId="20577"/>
          <ac:spMkLst>
            <pc:docMk/>
            <pc:sldMk cId="1837936119" sldId="258"/>
            <ac:spMk id="2" creationId="{06FF3F59-8A4A-F3A7-9C17-E76E613B150D}"/>
          </ac:spMkLst>
        </pc:spChg>
      </pc:sldChg>
    </pc:docChg>
  </pc:docChgLst>
  <pc:docChgLst>
    <pc:chgData name="Ingrid Volden" userId="6fc837e0-f8d2-4f59-acd7-95023a437ff0" providerId="ADAL" clId="{B4B4130A-735B-4C47-8571-70CC7FF14BF8}"/>
    <pc:docChg chg="modSld">
      <pc:chgData name="Ingrid Volden" userId="6fc837e0-f8d2-4f59-acd7-95023a437ff0" providerId="ADAL" clId="{B4B4130A-735B-4C47-8571-70CC7FF14BF8}" dt="2023-08-29T11:23:21.607" v="112" actId="20577"/>
      <pc:docMkLst>
        <pc:docMk/>
      </pc:docMkLst>
      <pc:sldChg chg="modSp mod">
        <pc:chgData name="Ingrid Volden" userId="6fc837e0-f8d2-4f59-acd7-95023a437ff0" providerId="ADAL" clId="{B4B4130A-735B-4C47-8571-70CC7FF14BF8}" dt="2023-08-29T11:23:21.607" v="112" actId="20577"/>
        <pc:sldMkLst>
          <pc:docMk/>
          <pc:sldMk cId="3889540895" sldId="269"/>
        </pc:sldMkLst>
        <pc:spChg chg="mod">
          <ac:chgData name="Ingrid Volden" userId="6fc837e0-f8d2-4f59-acd7-95023a437ff0" providerId="ADAL" clId="{B4B4130A-735B-4C47-8571-70CC7FF14BF8}" dt="2023-08-29T11:23:21.607" v="112" actId="20577"/>
          <ac:spMkLst>
            <pc:docMk/>
            <pc:sldMk cId="3889540895" sldId="269"/>
            <ac:spMk id="4" creationId="{19448E3F-0A2F-2E90-D28D-FF99A071A796}"/>
          </ac:spMkLst>
        </pc:spChg>
      </pc:sldChg>
      <pc:sldChg chg="modSp mod">
        <pc:chgData name="Ingrid Volden" userId="6fc837e0-f8d2-4f59-acd7-95023a437ff0" providerId="ADAL" clId="{B4B4130A-735B-4C47-8571-70CC7FF14BF8}" dt="2023-08-29T11:23:10.828" v="108" actId="20577"/>
        <pc:sldMkLst>
          <pc:docMk/>
          <pc:sldMk cId="2665728878" sldId="275"/>
        </pc:sldMkLst>
        <pc:spChg chg="mod">
          <ac:chgData name="Ingrid Volden" userId="6fc837e0-f8d2-4f59-acd7-95023a437ff0" providerId="ADAL" clId="{B4B4130A-735B-4C47-8571-70CC7FF14BF8}" dt="2023-08-29T11:23:10.828" v="108" actId="20577"/>
          <ac:spMkLst>
            <pc:docMk/>
            <pc:sldMk cId="2665728878" sldId="275"/>
            <ac:spMk id="3" creationId="{BBFD3D9C-FC85-B294-64D8-35A18B615E1D}"/>
          </ac:spMkLst>
        </pc:spChg>
      </pc:sldChg>
      <pc:sldChg chg="modSp">
        <pc:chgData name="Ingrid Volden" userId="6fc837e0-f8d2-4f59-acd7-95023a437ff0" providerId="ADAL" clId="{B4B4130A-735B-4C47-8571-70CC7FF14BF8}" dt="2023-08-29T11:22:48.025" v="107" actId="20577"/>
        <pc:sldMkLst>
          <pc:docMk/>
          <pc:sldMk cId="3980634022" sldId="282"/>
        </pc:sldMkLst>
        <pc:graphicFrameChg chg="mod">
          <ac:chgData name="Ingrid Volden" userId="6fc837e0-f8d2-4f59-acd7-95023a437ff0" providerId="ADAL" clId="{B4B4130A-735B-4C47-8571-70CC7FF14BF8}" dt="2023-08-29T11:22:48.025" v="107" actId="20577"/>
          <ac:graphicFrameMkLst>
            <pc:docMk/>
            <pc:sldMk cId="3980634022" sldId="282"/>
            <ac:graphicFrameMk id="4" creationId="{2ED8FD4E-9623-CA37-6380-4E45699647D4}"/>
          </ac:graphicFrameMkLst>
        </pc:graphicFrameChg>
      </pc:sldChg>
    </pc:docChg>
  </pc:docChgLst>
  <pc:docChgLst>
    <pc:chgData name="Maren Ellingsberg" userId="S::ellingsb@ntnu.no::2302c544-4afb-4231-9f9f-1b21d535bee9" providerId="AD" clId="Web-{DFD73CA0-9A79-4058-8C39-2729BA057555}"/>
    <pc:docChg chg="mod modSld">
      <pc:chgData name="Maren Ellingsberg" userId="S::ellingsb@ntnu.no::2302c544-4afb-4231-9f9f-1b21d535bee9" providerId="AD" clId="Web-{DFD73CA0-9A79-4058-8C39-2729BA057555}" dt="2023-08-29T18:17:22.241" v="26" actId="20577"/>
      <pc:docMkLst>
        <pc:docMk/>
      </pc:docMkLst>
      <pc:sldChg chg="modSp">
        <pc:chgData name="Maren Ellingsberg" userId="S::ellingsb@ntnu.no::2302c544-4afb-4231-9f9f-1b21d535bee9" providerId="AD" clId="Web-{DFD73CA0-9A79-4058-8C39-2729BA057555}" dt="2023-08-29T18:17:22.241" v="26" actId="20577"/>
        <pc:sldMkLst>
          <pc:docMk/>
          <pc:sldMk cId="2909676764" sldId="267"/>
        </pc:sldMkLst>
        <pc:graphicFrameChg chg="modGraphic">
          <ac:chgData name="Maren Ellingsberg" userId="S::ellingsb@ntnu.no::2302c544-4afb-4231-9f9f-1b21d535bee9" providerId="AD" clId="Web-{DFD73CA0-9A79-4058-8C39-2729BA057555}" dt="2023-08-29T18:17:22.241" v="26" actId="20577"/>
          <ac:graphicFrameMkLst>
            <pc:docMk/>
            <pc:sldMk cId="2909676764" sldId="267"/>
            <ac:graphicFrameMk id="4" creationId="{6CCBC1B4-43A4-600F-38BC-5C9FC1EAFE23}"/>
          </ac:graphicFrameMkLst>
        </pc:graphicFrameChg>
      </pc:sldChg>
      <pc:sldChg chg="addCm">
        <pc:chgData name="Maren Ellingsberg" userId="S::ellingsb@ntnu.no::2302c544-4afb-4231-9f9f-1b21d535bee9" providerId="AD" clId="Web-{DFD73CA0-9A79-4058-8C39-2729BA057555}" dt="2023-08-29T18:13:39.614" v="2"/>
        <pc:sldMkLst>
          <pc:docMk/>
          <pc:sldMk cId="24632069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en Ellingsberg" userId="S::ellingsb@ntnu.no::2302c544-4afb-4231-9f9f-1b21d535bee9" providerId="AD" clId="Web-{DFD73CA0-9A79-4058-8C39-2729BA057555}" dt="2023-08-29T18:13:39.614" v="2"/>
              <pc2:cmMkLst xmlns:pc2="http://schemas.microsoft.com/office/powerpoint/2019/9/main/command">
                <pc:docMk/>
                <pc:sldMk cId="2463206964" sldId="285"/>
                <pc2:cmMk id="{B40A1D34-EAD1-4C35-9301-6BFC9089774F}"/>
              </pc2:cmMkLst>
            </pc226:cmChg>
            <pc226:cmChg xmlns:pc226="http://schemas.microsoft.com/office/powerpoint/2022/06/main/command" chg="add">
              <pc226:chgData name="Maren Ellingsberg" userId="S::ellingsb@ntnu.no::2302c544-4afb-4231-9f9f-1b21d535bee9" providerId="AD" clId="Web-{DFD73CA0-9A79-4058-8C39-2729BA057555}" dt="2023-08-29T18:12:34.582" v="1"/>
              <pc2:cmMkLst xmlns:pc2="http://schemas.microsoft.com/office/powerpoint/2019/9/main/command">
                <pc:docMk/>
                <pc:sldMk cId="2463206964" sldId="285"/>
                <pc2:cmMk id="{4C37AF38-0F23-4610-8406-9DE75A4DAB7A}"/>
              </pc2:cmMkLst>
            </pc226:cmChg>
          </p:ext>
        </pc:extLst>
      </pc:sldChg>
      <pc:sldChg chg="modSp addCm modCm">
        <pc:chgData name="Maren Ellingsberg" userId="S::ellingsb@ntnu.no::2302c544-4afb-4231-9f9f-1b21d535bee9" providerId="AD" clId="Web-{DFD73CA0-9A79-4058-8C39-2729BA057555}" dt="2023-08-29T18:15:26.990" v="21" actId="20577"/>
        <pc:sldMkLst>
          <pc:docMk/>
          <pc:sldMk cId="1763494528" sldId="288"/>
        </pc:sldMkLst>
        <pc:spChg chg="mod">
          <ac:chgData name="Maren Ellingsberg" userId="S::ellingsb@ntnu.no::2302c544-4afb-4231-9f9f-1b21d535bee9" providerId="AD" clId="Web-{DFD73CA0-9A79-4058-8C39-2729BA057555}" dt="2023-08-29T18:15:26.990" v="21" actId="20577"/>
          <ac:spMkLst>
            <pc:docMk/>
            <pc:sldMk cId="1763494528" sldId="288"/>
            <ac:spMk id="5" creationId="{B8F65891-D96F-4ACB-B9B7-E82B57F93DC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ren Ellingsberg" userId="S::ellingsb@ntnu.no::2302c544-4afb-4231-9f9f-1b21d535bee9" providerId="AD" clId="Web-{DFD73CA0-9A79-4058-8C39-2729BA057555}" dt="2023-08-29T18:15:18.084" v="20" actId="20577"/>
              <pc2:cmMkLst xmlns:pc2="http://schemas.microsoft.com/office/powerpoint/2019/9/main/command">
                <pc:docMk/>
                <pc:sldMk cId="1763494528" sldId="288"/>
                <pc2:cmMk id="{19BDB63B-222F-4D69-B868-C61E932084F4}"/>
              </pc2:cmMkLst>
            </pc226:cmChg>
          </p:ext>
        </pc:extLst>
      </pc:sldChg>
      <pc:sldChg chg="modSp">
        <pc:chgData name="Maren Ellingsberg" userId="S::ellingsb@ntnu.no::2302c544-4afb-4231-9f9f-1b21d535bee9" providerId="AD" clId="Web-{DFD73CA0-9A79-4058-8C39-2729BA057555}" dt="2023-08-29T18:15:51.428" v="24" actId="20577"/>
        <pc:sldMkLst>
          <pc:docMk/>
          <pc:sldMk cId="3360540619" sldId="289"/>
        </pc:sldMkLst>
        <pc:spChg chg="mod">
          <ac:chgData name="Maren Ellingsberg" userId="S::ellingsb@ntnu.no::2302c544-4afb-4231-9f9f-1b21d535bee9" providerId="AD" clId="Web-{DFD73CA0-9A79-4058-8C39-2729BA057555}" dt="2023-08-29T18:15:51.428" v="24" actId="20577"/>
          <ac:spMkLst>
            <pc:docMk/>
            <pc:sldMk cId="3360540619" sldId="289"/>
            <ac:spMk id="3" creationId="{C64A6B68-36AE-08D8-9DF1-B9DE9F54DB5C}"/>
          </ac:spMkLst>
        </pc:spChg>
      </pc:sldChg>
    </pc:docChg>
  </pc:docChgLst>
  <pc:docChgLst>
    <pc:chgData name="Gry-Lene Johansen" userId="S::grylj@ntnu.no::acbf094c-51cb-4117-b367-2a5f9274475b" providerId="AD" clId="Web-{160B9140-CA73-213D-79FA-AB3326D20178}"/>
    <pc:docChg chg="modSld sldOrd">
      <pc:chgData name="Gry-Lene Johansen" userId="S::grylj@ntnu.no::acbf094c-51cb-4117-b367-2a5f9274475b" providerId="AD" clId="Web-{160B9140-CA73-213D-79FA-AB3326D20178}" dt="2023-08-29T09:02:21.851" v="106" actId="20577"/>
      <pc:docMkLst>
        <pc:docMk/>
      </pc:docMkLst>
      <pc:sldChg chg="modSp ord">
        <pc:chgData name="Gry-Lene Johansen" userId="S::grylj@ntnu.no::acbf094c-51cb-4117-b367-2a5f9274475b" providerId="AD" clId="Web-{160B9140-CA73-213D-79FA-AB3326D20178}" dt="2023-08-29T09:02:21.851" v="106" actId="20577"/>
        <pc:sldMkLst>
          <pc:docMk/>
          <pc:sldMk cId="3306887064" sldId="257"/>
        </pc:sldMkLst>
        <pc:spChg chg="mod">
          <ac:chgData name="Gry-Lene Johansen" userId="S::grylj@ntnu.no::acbf094c-51cb-4117-b367-2a5f9274475b" providerId="AD" clId="Web-{160B9140-CA73-213D-79FA-AB3326D20178}" dt="2023-08-29T09:02:21.851" v="106" actId="20577"/>
          <ac:spMkLst>
            <pc:docMk/>
            <pc:sldMk cId="3306887064" sldId="257"/>
            <ac:spMk id="20" creationId="{00000000-0000-0000-0000-000000000000}"/>
          </ac:spMkLst>
        </pc:spChg>
      </pc:sldChg>
      <pc:sldChg chg="ord">
        <pc:chgData name="Gry-Lene Johansen" userId="S::grylj@ntnu.no::acbf094c-51cb-4117-b367-2a5f9274475b" providerId="AD" clId="Web-{160B9140-CA73-213D-79FA-AB3326D20178}" dt="2023-08-29T09:01:49.819" v="40"/>
        <pc:sldMkLst>
          <pc:docMk/>
          <pc:sldMk cId="1837936119" sldId="258"/>
        </pc:sldMkLst>
      </pc:sldChg>
    </pc:docChg>
  </pc:docChgLst>
  <pc:docChgLst>
    <pc:chgData name="Maren Ellingsberg" userId="S::ellingsb@ntnu.no::2302c544-4afb-4231-9f9f-1b21d535bee9" providerId="AD" clId="Web-{6B49AF13-16B8-C372-9EF3-12622E6606EB}"/>
    <pc:docChg chg="modSld">
      <pc:chgData name="Maren Ellingsberg" userId="S::ellingsb@ntnu.no::2302c544-4afb-4231-9f9f-1b21d535bee9" providerId="AD" clId="Web-{6B49AF13-16B8-C372-9EF3-12622E6606EB}" dt="2023-09-19T13:39:32.491" v="674" actId="20577"/>
      <pc:docMkLst>
        <pc:docMk/>
      </pc:docMkLst>
      <pc:sldChg chg="modSp">
        <pc:chgData name="Maren Ellingsberg" userId="S::ellingsb@ntnu.no::2302c544-4afb-4231-9f9f-1b21d535bee9" providerId="AD" clId="Web-{6B49AF13-16B8-C372-9EF3-12622E6606EB}" dt="2023-09-19T11:55:00.002" v="641"/>
        <pc:sldMkLst>
          <pc:docMk/>
          <pc:sldMk cId="912681883" sldId="263"/>
        </pc:sldMkLst>
        <pc:graphicFrameChg chg="mod modGraphic">
          <ac:chgData name="Maren Ellingsberg" userId="S::ellingsb@ntnu.no::2302c544-4afb-4231-9f9f-1b21d535bee9" providerId="AD" clId="Web-{6B49AF13-16B8-C372-9EF3-12622E6606EB}" dt="2023-09-19T11:55:00.002" v="641"/>
          <ac:graphicFrameMkLst>
            <pc:docMk/>
            <pc:sldMk cId="912681883" sldId="263"/>
            <ac:graphicFrameMk id="4" creationId="{5AD73FD7-F777-33F3-BA51-ED8AF58EAD96}"/>
          </ac:graphicFrameMkLst>
        </pc:graphicFrameChg>
      </pc:sldChg>
      <pc:sldChg chg="modSp addCm modCm">
        <pc:chgData name="Maren Ellingsberg" userId="S::ellingsb@ntnu.no::2302c544-4afb-4231-9f9f-1b21d535bee9" providerId="AD" clId="Web-{6B49AF13-16B8-C372-9EF3-12622E6606EB}" dt="2023-09-19T13:39:32.491" v="674" actId="20577"/>
        <pc:sldMkLst>
          <pc:docMk/>
          <pc:sldMk cId="2665728878" sldId="275"/>
        </pc:sldMkLst>
        <pc:spChg chg="mod">
          <ac:chgData name="Maren Ellingsberg" userId="S::ellingsb@ntnu.no::2302c544-4afb-4231-9f9f-1b21d535bee9" providerId="AD" clId="Web-{6B49AF13-16B8-C372-9EF3-12622E6606EB}" dt="2023-09-19T13:39:32.491" v="674" actId="20577"/>
          <ac:spMkLst>
            <pc:docMk/>
            <pc:sldMk cId="2665728878" sldId="275"/>
            <ac:spMk id="3" creationId="{BBFD3D9C-FC85-B294-64D8-35A18B615E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ren Ellingsberg" userId="S::ellingsb@ntnu.no::2302c544-4afb-4231-9f9f-1b21d535bee9" providerId="AD" clId="Web-{6B49AF13-16B8-C372-9EF3-12622E6606EB}" dt="2023-09-19T13:39:32.491" v="674" actId="20577"/>
              <pc2:cmMkLst xmlns:pc2="http://schemas.microsoft.com/office/powerpoint/2019/9/main/command">
                <pc:docMk/>
                <pc:sldMk cId="2665728878" sldId="275"/>
                <pc2:cmMk id="{16DBD70B-58E6-4D15-941F-7CB8B68F3D21}"/>
              </pc2:cmMkLst>
            </pc226:cmChg>
          </p:ext>
        </pc:extLst>
      </pc:sldChg>
      <pc:sldChg chg="modSp addCm delCm modCm">
        <pc:chgData name="Maren Ellingsberg" userId="S::ellingsb@ntnu.no::2302c544-4afb-4231-9f9f-1b21d535bee9" providerId="AD" clId="Web-{6B49AF13-16B8-C372-9EF3-12622E6606EB}" dt="2023-09-19T11:55:56.112" v="672" actId="20577"/>
        <pc:sldMkLst>
          <pc:docMk/>
          <pc:sldMk cId="493350850" sldId="296"/>
        </pc:sldMkLst>
        <pc:spChg chg="mod">
          <ac:chgData name="Maren Ellingsberg" userId="S::ellingsb@ntnu.no::2302c544-4afb-4231-9f9f-1b21d535bee9" providerId="AD" clId="Web-{6B49AF13-16B8-C372-9EF3-12622E6606EB}" dt="2023-09-19T11:55:56.112" v="672" actId="20577"/>
          <ac:spMkLst>
            <pc:docMk/>
            <pc:sldMk cId="493350850" sldId="296"/>
            <ac:spMk id="3" creationId="{0511DFE2-8085-EE08-DF50-2C4AD2FFA8F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Maren Ellingsberg" userId="S::ellingsb@ntnu.no::2302c544-4afb-4231-9f9f-1b21d535bee9" providerId="AD" clId="Web-{6B49AF13-16B8-C372-9EF3-12622E6606EB}" dt="2023-09-19T11:55:43.987" v="642"/>
              <pc2:cmMkLst xmlns:pc2="http://schemas.microsoft.com/office/powerpoint/2019/9/main/command">
                <pc:docMk/>
                <pc:sldMk cId="493350850" sldId="296"/>
                <pc2:cmMk id="{D44383BE-095F-494D-AF74-7D4E4024E956}"/>
              </pc2:cmMkLst>
            </pc226:cmChg>
          </p:ext>
        </pc:extLst>
      </pc:sldChg>
    </pc:docChg>
  </pc:docChgLst>
  <pc:docChgLst>
    <pc:chgData name="Gry-Lene Johansen" userId="acbf094c-51cb-4117-b367-2a5f9274475b" providerId="ADAL" clId="{60AB57A9-5B6B-4D56-BBD1-45ED692E21AB}"/>
    <pc:docChg chg="undo custSel addSld delSld modSld sldOrd">
      <pc:chgData name="Gry-Lene Johansen" userId="acbf094c-51cb-4117-b367-2a5f9274475b" providerId="ADAL" clId="{60AB57A9-5B6B-4D56-BBD1-45ED692E21AB}" dt="2023-08-30T07:54:39.671" v="12213" actId="6549"/>
      <pc:docMkLst>
        <pc:docMk/>
      </pc:docMkLst>
      <pc:sldChg chg="modSp mod">
        <pc:chgData name="Gry-Lene Johansen" userId="acbf094c-51cb-4117-b367-2a5f9274475b" providerId="ADAL" clId="{60AB57A9-5B6B-4D56-BBD1-45ED692E21AB}" dt="2023-08-29T11:04:02.427" v="7358" actId="6549"/>
        <pc:sldMkLst>
          <pc:docMk/>
          <pc:sldMk cId="3243102052" sldId="256"/>
        </pc:sldMkLst>
        <pc:spChg chg="mod">
          <ac:chgData name="Gry-Lene Johansen" userId="acbf094c-51cb-4117-b367-2a5f9274475b" providerId="ADAL" clId="{60AB57A9-5B6B-4D56-BBD1-45ED692E21AB}" dt="2023-08-10T09:00:10.630" v="716" actId="20577"/>
          <ac:spMkLst>
            <pc:docMk/>
            <pc:sldMk cId="3243102052" sldId="256"/>
            <ac:spMk id="2" creationId="{00000000-0000-0000-0000-000000000000}"/>
          </ac:spMkLst>
        </pc:spChg>
        <pc:spChg chg="mod">
          <ac:chgData name="Gry-Lene Johansen" userId="acbf094c-51cb-4117-b367-2a5f9274475b" providerId="ADAL" clId="{60AB57A9-5B6B-4D56-BBD1-45ED692E21AB}" dt="2023-08-29T11:04:02.427" v="7358" actId="6549"/>
          <ac:spMkLst>
            <pc:docMk/>
            <pc:sldMk cId="3243102052" sldId="256"/>
            <ac:spMk id="3" creationId="{00000000-0000-0000-0000-000000000000}"/>
          </ac:spMkLst>
        </pc:spChg>
      </pc:sldChg>
      <pc:sldChg chg="modSp mod">
        <pc:chgData name="Gry-Lene Johansen" userId="acbf094c-51cb-4117-b367-2a5f9274475b" providerId="ADAL" clId="{60AB57A9-5B6B-4D56-BBD1-45ED692E21AB}" dt="2023-08-29T12:13:35.114" v="7400" actId="20577"/>
        <pc:sldMkLst>
          <pc:docMk/>
          <pc:sldMk cId="3306887064" sldId="257"/>
        </pc:sldMkLst>
        <pc:spChg chg="mod">
          <ac:chgData name="Gry-Lene Johansen" userId="acbf094c-51cb-4117-b367-2a5f9274475b" providerId="ADAL" clId="{60AB57A9-5B6B-4D56-BBD1-45ED692E21AB}" dt="2023-08-10T06:55:08.355" v="11" actId="20577"/>
          <ac:spMkLst>
            <pc:docMk/>
            <pc:sldMk cId="3306887064" sldId="257"/>
            <ac:spMk id="13" creationId="{00000000-0000-0000-0000-000000000000}"/>
          </ac:spMkLst>
        </pc:spChg>
        <pc:spChg chg="mod">
          <ac:chgData name="Gry-Lene Johansen" userId="acbf094c-51cb-4117-b367-2a5f9274475b" providerId="ADAL" clId="{60AB57A9-5B6B-4D56-BBD1-45ED692E21AB}" dt="2023-08-29T12:13:35.114" v="7400" actId="20577"/>
          <ac:spMkLst>
            <pc:docMk/>
            <pc:sldMk cId="3306887064" sldId="257"/>
            <ac:spMk id="20" creationId="{00000000-0000-0000-0000-000000000000}"/>
          </ac:spMkLst>
        </pc:spChg>
      </pc:sldChg>
      <pc:sldChg chg="modSp new mod ord modNotesTx">
        <pc:chgData name="Gry-Lene Johansen" userId="acbf094c-51cb-4117-b367-2a5f9274475b" providerId="ADAL" clId="{60AB57A9-5B6B-4D56-BBD1-45ED692E21AB}" dt="2023-08-30T07:54:14.479" v="12210" actId="20577"/>
        <pc:sldMkLst>
          <pc:docMk/>
          <pc:sldMk cId="1837936119" sldId="258"/>
        </pc:sldMkLst>
        <pc:spChg chg="mod">
          <ac:chgData name="Gry-Lene Johansen" userId="acbf094c-51cb-4117-b367-2a5f9274475b" providerId="ADAL" clId="{60AB57A9-5B6B-4D56-BBD1-45ED692E21AB}" dt="2023-08-10T06:55:29.716" v="72" actId="20577"/>
          <ac:spMkLst>
            <pc:docMk/>
            <pc:sldMk cId="1837936119" sldId="258"/>
            <ac:spMk id="2" creationId="{06FF3F59-8A4A-F3A7-9C17-E76E613B150D}"/>
          </ac:spMkLst>
        </pc:spChg>
        <pc:spChg chg="mod">
          <ac:chgData name="Gry-Lene Johansen" userId="acbf094c-51cb-4117-b367-2a5f9274475b" providerId="ADAL" clId="{60AB57A9-5B6B-4D56-BBD1-45ED692E21AB}" dt="2023-08-29T12:18:12.333" v="7428" actId="207"/>
          <ac:spMkLst>
            <pc:docMk/>
            <pc:sldMk cId="1837936119" sldId="258"/>
            <ac:spMk id="3" creationId="{CA582AF2-D415-DE7C-AC77-A702CCF1E54A}"/>
          </ac:spMkLst>
        </pc:spChg>
      </pc:sldChg>
      <pc:sldChg chg="modSp new del mod">
        <pc:chgData name="Gry-Lene Johansen" userId="acbf094c-51cb-4117-b367-2a5f9274475b" providerId="ADAL" clId="{60AB57A9-5B6B-4D56-BBD1-45ED692E21AB}" dt="2023-08-10T10:50:36.781" v="1038" actId="47"/>
        <pc:sldMkLst>
          <pc:docMk/>
          <pc:sldMk cId="3576423019" sldId="259"/>
        </pc:sldMkLst>
        <pc:spChg chg="mod">
          <ac:chgData name="Gry-Lene Johansen" userId="acbf094c-51cb-4117-b367-2a5f9274475b" providerId="ADAL" clId="{60AB57A9-5B6B-4D56-BBD1-45ED692E21AB}" dt="2023-08-10T07:55:04.913" v="637" actId="20577"/>
          <ac:spMkLst>
            <pc:docMk/>
            <pc:sldMk cId="3576423019" sldId="259"/>
            <ac:spMk id="2" creationId="{2C65ADAB-F958-3A6C-D730-6A45843E53D4}"/>
          </ac:spMkLst>
        </pc:spChg>
        <pc:spChg chg="mod">
          <ac:chgData name="Gry-Lene Johansen" userId="acbf094c-51cb-4117-b367-2a5f9274475b" providerId="ADAL" clId="{60AB57A9-5B6B-4D56-BBD1-45ED692E21AB}" dt="2023-08-10T07:55:47.300" v="650" actId="15"/>
          <ac:spMkLst>
            <pc:docMk/>
            <pc:sldMk cId="3576423019" sldId="259"/>
            <ac:spMk id="3" creationId="{FF48421B-B97B-91F4-C7A5-6311F6515F8D}"/>
          </ac:spMkLst>
        </pc:spChg>
      </pc:sldChg>
      <pc:sldChg chg="addSp delSp modSp new del mod ord modShow">
        <pc:chgData name="Gry-Lene Johansen" userId="acbf094c-51cb-4117-b367-2a5f9274475b" providerId="ADAL" clId="{60AB57A9-5B6B-4D56-BBD1-45ED692E21AB}" dt="2023-08-30T07:53:53.097" v="12206" actId="47"/>
        <pc:sldMkLst>
          <pc:docMk/>
          <pc:sldMk cId="1355853906" sldId="260"/>
        </pc:sldMkLst>
        <pc:spChg chg="mod">
          <ac:chgData name="Gry-Lene Johansen" userId="acbf094c-51cb-4117-b367-2a5f9274475b" providerId="ADAL" clId="{60AB57A9-5B6B-4D56-BBD1-45ED692E21AB}" dt="2023-08-10T10:24:20.709" v="947" actId="20577"/>
          <ac:spMkLst>
            <pc:docMk/>
            <pc:sldMk cId="1355853906" sldId="260"/>
            <ac:spMk id="2" creationId="{3CE559C5-BD18-D527-0999-71D210EAE67C}"/>
          </ac:spMkLst>
        </pc:spChg>
        <pc:spChg chg="del mod">
          <ac:chgData name="Gry-Lene Johansen" userId="acbf094c-51cb-4117-b367-2a5f9274475b" providerId="ADAL" clId="{60AB57A9-5B6B-4D56-BBD1-45ED692E21AB}" dt="2023-08-10T10:23:52.861" v="932" actId="478"/>
          <ac:spMkLst>
            <pc:docMk/>
            <pc:sldMk cId="1355853906" sldId="260"/>
            <ac:spMk id="3" creationId="{01ECB122-340B-CC45-B075-C76A327C0441}"/>
          </ac:spMkLst>
        </pc:spChg>
        <pc:spChg chg="add mod">
          <ac:chgData name="Gry-Lene Johansen" userId="acbf094c-51cb-4117-b367-2a5f9274475b" providerId="ADAL" clId="{60AB57A9-5B6B-4D56-BBD1-45ED692E21AB}" dt="2023-08-29T13:01:09.166" v="10396" actId="6549"/>
          <ac:spMkLst>
            <pc:docMk/>
            <pc:sldMk cId="1355853906" sldId="260"/>
            <ac:spMk id="3" creationId="{168C0199-5721-1164-5606-0A0D8F00363F}"/>
          </ac:spMkLst>
        </pc:spChg>
        <pc:picChg chg="add mod">
          <ac:chgData name="Gry-Lene Johansen" userId="acbf094c-51cb-4117-b367-2a5f9274475b" providerId="ADAL" clId="{60AB57A9-5B6B-4D56-BBD1-45ED692E21AB}" dt="2023-08-10T10:24:04.941" v="937" actId="14100"/>
          <ac:picMkLst>
            <pc:docMk/>
            <pc:sldMk cId="1355853906" sldId="260"/>
            <ac:picMk id="4" creationId="{4D413D69-7A50-4739-8EB0-69BA370919C2}"/>
          </ac:picMkLst>
        </pc:picChg>
        <pc:inkChg chg="add del">
          <ac:chgData name="Gry-Lene Johansen" userId="acbf094c-51cb-4117-b367-2a5f9274475b" providerId="ADAL" clId="{60AB57A9-5B6B-4D56-BBD1-45ED692E21AB}" dt="2023-08-10T10:25:25.213" v="949" actId="9405"/>
          <ac:inkMkLst>
            <pc:docMk/>
            <pc:sldMk cId="1355853906" sldId="260"/>
            <ac:inkMk id="5" creationId="{039684EC-5D0D-31A2-5399-4FFC386E6540}"/>
          </ac:inkMkLst>
        </pc:inkChg>
        <pc:inkChg chg="add del">
          <ac:chgData name="Gry-Lene Johansen" userId="acbf094c-51cb-4117-b367-2a5f9274475b" providerId="ADAL" clId="{60AB57A9-5B6B-4D56-BBD1-45ED692E21AB}" dt="2023-08-29T12:26:08.480" v="7953" actId="478"/>
          <ac:inkMkLst>
            <pc:docMk/>
            <pc:sldMk cId="1355853906" sldId="260"/>
            <ac:inkMk id="6" creationId="{CB8B8457-B2F3-6256-18CB-5CE53733F5F3}"/>
          </ac:inkMkLst>
        </pc:inkChg>
        <pc:inkChg chg="add del">
          <ac:chgData name="Gry-Lene Johansen" userId="acbf094c-51cb-4117-b367-2a5f9274475b" providerId="ADAL" clId="{60AB57A9-5B6B-4D56-BBD1-45ED692E21AB}" dt="2023-08-29T12:26:09.285" v="7954" actId="478"/>
          <ac:inkMkLst>
            <pc:docMk/>
            <pc:sldMk cId="1355853906" sldId="260"/>
            <ac:inkMk id="7" creationId="{6E2A5481-82CE-96E5-E8FC-E3A5526A2EC8}"/>
          </ac:inkMkLst>
        </pc:inkChg>
        <pc:inkChg chg="add del">
          <ac:chgData name="Gry-Lene Johansen" userId="acbf094c-51cb-4117-b367-2a5f9274475b" providerId="ADAL" clId="{60AB57A9-5B6B-4D56-BBD1-45ED692E21AB}" dt="2023-08-29T12:26:10.737" v="7955" actId="478"/>
          <ac:inkMkLst>
            <pc:docMk/>
            <pc:sldMk cId="1355853906" sldId="260"/>
            <ac:inkMk id="8" creationId="{DCF2282C-8F78-83D6-6C9B-66A62B0FCCB5}"/>
          </ac:inkMkLst>
        </pc:inkChg>
        <pc:inkChg chg="add del">
          <ac:chgData name="Gry-Lene Johansen" userId="acbf094c-51cb-4117-b367-2a5f9274475b" providerId="ADAL" clId="{60AB57A9-5B6B-4D56-BBD1-45ED692E21AB}" dt="2023-08-29T12:26:12.263" v="7956" actId="478"/>
          <ac:inkMkLst>
            <pc:docMk/>
            <pc:sldMk cId="1355853906" sldId="260"/>
            <ac:inkMk id="9" creationId="{7D464B8C-0EE3-51C7-72E0-3789E6BF8AD6}"/>
          </ac:inkMkLst>
        </pc:inkChg>
        <pc:inkChg chg="add del">
          <ac:chgData name="Gry-Lene Johansen" userId="acbf094c-51cb-4117-b367-2a5f9274475b" providerId="ADAL" clId="{60AB57A9-5B6B-4D56-BBD1-45ED692E21AB}" dt="2023-08-29T12:26:13.062" v="7957" actId="478"/>
          <ac:inkMkLst>
            <pc:docMk/>
            <pc:sldMk cId="1355853906" sldId="260"/>
            <ac:inkMk id="10" creationId="{70C81C09-02C9-3925-24F1-3FB736456FC3}"/>
          </ac:inkMkLst>
        </pc:inkChg>
        <pc:inkChg chg="add del">
          <ac:chgData name="Gry-Lene Johansen" userId="acbf094c-51cb-4117-b367-2a5f9274475b" providerId="ADAL" clId="{60AB57A9-5B6B-4D56-BBD1-45ED692E21AB}" dt="2023-08-29T12:26:14.562" v="7958" actId="478"/>
          <ac:inkMkLst>
            <pc:docMk/>
            <pc:sldMk cId="1355853906" sldId="260"/>
            <ac:inkMk id="11" creationId="{8F6BF232-4BC4-5892-BA2B-1648CF7CECE2}"/>
          </ac:inkMkLst>
        </pc:inkChg>
        <pc:inkChg chg="add del">
          <ac:chgData name="Gry-Lene Johansen" userId="acbf094c-51cb-4117-b367-2a5f9274475b" providerId="ADAL" clId="{60AB57A9-5B6B-4D56-BBD1-45ED692E21AB}" dt="2023-08-29T12:26:15.607" v="7959" actId="478"/>
          <ac:inkMkLst>
            <pc:docMk/>
            <pc:sldMk cId="1355853906" sldId="260"/>
            <ac:inkMk id="12" creationId="{B7C3D9BC-DFF6-175C-BC0C-AA993A1763B2}"/>
          </ac:inkMkLst>
        </pc:inkChg>
      </pc:sldChg>
      <pc:sldChg chg="addSp delSp modSp new del mod modClrScheme modShow chgLayout">
        <pc:chgData name="Gry-Lene Johansen" userId="acbf094c-51cb-4117-b367-2a5f9274475b" providerId="ADAL" clId="{60AB57A9-5B6B-4D56-BBD1-45ED692E21AB}" dt="2023-08-30T07:53:53.686" v="12207" actId="47"/>
        <pc:sldMkLst>
          <pc:docMk/>
          <pc:sldMk cId="3513318889" sldId="261"/>
        </pc:sldMkLst>
        <pc:spChg chg="del">
          <ac:chgData name="Gry-Lene Johansen" userId="acbf094c-51cb-4117-b367-2a5f9274475b" providerId="ADAL" clId="{60AB57A9-5B6B-4D56-BBD1-45ED692E21AB}" dt="2023-08-10T10:43:18.924" v="982" actId="700"/>
          <ac:spMkLst>
            <pc:docMk/>
            <pc:sldMk cId="3513318889" sldId="261"/>
            <ac:spMk id="2" creationId="{34918EE5-3ECD-1DDB-F023-529746ED62A9}"/>
          </ac:spMkLst>
        </pc:spChg>
        <pc:spChg chg="add mod">
          <ac:chgData name="Gry-Lene Johansen" userId="acbf094c-51cb-4117-b367-2a5f9274475b" providerId="ADAL" clId="{60AB57A9-5B6B-4D56-BBD1-45ED692E21AB}" dt="2023-08-29T07:09:50.495" v="3328" actId="14100"/>
          <ac:spMkLst>
            <pc:docMk/>
            <pc:sldMk cId="3513318889" sldId="261"/>
            <ac:spMk id="2" creationId="{ABF9BACB-E3B6-C912-C042-23085EE7B47D}"/>
          </ac:spMkLst>
        </pc:spChg>
        <pc:spChg chg="del">
          <ac:chgData name="Gry-Lene Johansen" userId="acbf094c-51cb-4117-b367-2a5f9274475b" providerId="ADAL" clId="{60AB57A9-5B6B-4D56-BBD1-45ED692E21AB}" dt="2023-08-10T10:43:18.924" v="982" actId="700"/>
          <ac:spMkLst>
            <pc:docMk/>
            <pc:sldMk cId="3513318889" sldId="261"/>
            <ac:spMk id="3" creationId="{B6D451A7-6171-B806-AFAA-39FE113C4E50}"/>
          </ac:spMkLst>
        </pc:spChg>
        <pc:spChg chg="add mod">
          <ac:chgData name="Gry-Lene Johansen" userId="acbf094c-51cb-4117-b367-2a5f9274475b" providerId="ADAL" clId="{60AB57A9-5B6B-4D56-BBD1-45ED692E21AB}" dt="2023-08-29T07:10:07.785" v="3329" actId="14100"/>
          <ac:spMkLst>
            <pc:docMk/>
            <pc:sldMk cId="3513318889" sldId="261"/>
            <ac:spMk id="3" creationId="{E4F3885B-A554-7AE2-0F1C-0A1DA54F4AB9}"/>
          </ac:spMkLst>
        </pc:spChg>
        <pc:spChg chg="add del mod">
          <ac:chgData name="Gry-Lene Johansen" userId="acbf094c-51cb-4117-b367-2a5f9274475b" providerId="ADAL" clId="{60AB57A9-5B6B-4D56-BBD1-45ED692E21AB}" dt="2023-08-29T13:00:54.073" v="10379" actId="478"/>
          <ac:spMkLst>
            <pc:docMk/>
            <pc:sldMk cId="3513318889" sldId="261"/>
            <ac:spMk id="5" creationId="{17EF694E-377C-2DB1-333B-6F2B30CA4804}"/>
          </ac:spMkLst>
        </pc:spChg>
        <pc:picChg chg="add del mod">
          <ac:chgData name="Gry-Lene Johansen" userId="acbf094c-51cb-4117-b367-2a5f9274475b" providerId="ADAL" clId="{60AB57A9-5B6B-4D56-BBD1-45ED692E21AB}" dt="2023-08-29T07:09:10.211" v="3318" actId="1076"/>
          <ac:picMkLst>
            <pc:docMk/>
            <pc:sldMk cId="3513318889" sldId="261"/>
            <ac:picMk id="4" creationId="{7F53A9C5-0017-C9AD-F002-3FD485E72123}"/>
          </ac:picMkLst>
        </pc:picChg>
      </pc:sldChg>
      <pc:sldChg chg="addSp delSp modSp add del mod">
        <pc:chgData name="Gry-Lene Johansen" userId="acbf094c-51cb-4117-b367-2a5f9274475b" providerId="ADAL" clId="{60AB57A9-5B6B-4D56-BBD1-45ED692E21AB}" dt="2023-08-29T06:55:19.927" v="2026" actId="47"/>
        <pc:sldMkLst>
          <pc:docMk/>
          <pc:sldMk cId="1740766914" sldId="262"/>
        </pc:sldMkLst>
        <pc:spChg chg="mod">
          <ac:chgData name="Gry-Lene Johansen" userId="acbf094c-51cb-4117-b367-2a5f9274475b" providerId="ADAL" clId="{60AB57A9-5B6B-4D56-BBD1-45ED692E21AB}" dt="2023-08-28T10:24:39.843" v="1912" actId="6549"/>
          <ac:spMkLst>
            <pc:docMk/>
            <pc:sldMk cId="1740766914" sldId="262"/>
            <ac:spMk id="2" creationId="{DA432906-63CE-AA76-4230-48EA2210F63E}"/>
          </ac:spMkLst>
        </pc:spChg>
        <pc:spChg chg="del mod">
          <ac:chgData name="Gry-Lene Johansen" userId="acbf094c-51cb-4117-b367-2a5f9274475b" providerId="ADAL" clId="{60AB57A9-5B6B-4D56-BBD1-45ED692E21AB}" dt="2023-08-10T10:43:09.306" v="963"/>
          <ac:spMkLst>
            <pc:docMk/>
            <pc:sldMk cId="1740766914" sldId="262"/>
            <ac:spMk id="3" creationId="{19E8C641-9DD0-FCFC-9414-050405E5EE26}"/>
          </ac:spMkLst>
        </pc:spChg>
        <pc:spChg chg="add mod">
          <ac:chgData name="Gry-Lene Johansen" userId="acbf094c-51cb-4117-b367-2a5f9274475b" providerId="ADAL" clId="{60AB57A9-5B6B-4D56-BBD1-45ED692E21AB}" dt="2023-08-10T10:43:14.529" v="981" actId="21"/>
          <ac:spMkLst>
            <pc:docMk/>
            <pc:sldMk cId="1740766914" sldId="262"/>
            <ac:spMk id="8" creationId="{5E53254C-8390-E0F9-1255-E620602ADBD0}"/>
          </ac:spMkLst>
        </pc:spChg>
        <pc:picChg chg="add del mod">
          <ac:chgData name="Gry-Lene Johansen" userId="acbf094c-51cb-4117-b367-2a5f9274475b" providerId="ADAL" clId="{60AB57A9-5B6B-4D56-BBD1-45ED692E21AB}" dt="2023-08-10T10:43:14.529" v="981" actId="21"/>
          <ac:picMkLst>
            <pc:docMk/>
            <pc:sldMk cId="1740766914" sldId="262"/>
            <ac:picMk id="6" creationId="{7E083608-EAF3-9AD3-EDE7-22031AA55FAE}"/>
          </ac:picMkLst>
        </pc:picChg>
      </pc:sldChg>
      <pc:sldChg chg="addSp delSp modSp new del mod modShow">
        <pc:chgData name="Gry-Lene Johansen" userId="acbf094c-51cb-4117-b367-2a5f9274475b" providerId="ADAL" clId="{60AB57A9-5B6B-4D56-BBD1-45ED692E21AB}" dt="2023-08-30T07:53:54.124" v="12208" actId="47"/>
        <pc:sldMkLst>
          <pc:docMk/>
          <pc:sldMk cId="868579650" sldId="263"/>
        </pc:sldMkLst>
        <pc:spChg chg="add del mod">
          <ac:chgData name="Gry-Lene Johansen" userId="acbf094c-51cb-4117-b367-2a5f9274475b" providerId="ADAL" clId="{60AB57A9-5B6B-4D56-BBD1-45ED692E21AB}" dt="2023-08-29T13:00:50.462" v="10378" actId="478"/>
          <ac:spMkLst>
            <pc:docMk/>
            <pc:sldMk cId="868579650" sldId="263"/>
            <ac:spMk id="3" creationId="{E86943B9-0838-402A-DB4E-571B94AF5B01}"/>
          </ac:spMkLst>
        </pc:spChg>
        <pc:picChg chg="add mod">
          <ac:chgData name="Gry-Lene Johansen" userId="acbf094c-51cb-4117-b367-2a5f9274475b" providerId="ADAL" clId="{60AB57A9-5B6B-4D56-BBD1-45ED692E21AB}" dt="2023-08-10T10:47:33.473" v="1013" actId="14100"/>
          <ac:picMkLst>
            <pc:docMk/>
            <pc:sldMk cId="868579650" sldId="263"/>
            <ac:picMk id="2" creationId="{380ED7A9-D4CC-4AEA-3FAA-3AD9B426E51C}"/>
          </ac:picMkLst>
        </pc:picChg>
      </pc:sldChg>
      <pc:sldChg chg="addSp delSp modSp add del mod">
        <pc:chgData name="Gry-Lene Johansen" userId="acbf094c-51cb-4117-b367-2a5f9274475b" providerId="ADAL" clId="{60AB57A9-5B6B-4D56-BBD1-45ED692E21AB}" dt="2023-08-29T06:55:21.172" v="2027" actId="47"/>
        <pc:sldMkLst>
          <pc:docMk/>
          <pc:sldMk cId="3616507944" sldId="264"/>
        </pc:sldMkLst>
        <pc:spChg chg="mod">
          <ac:chgData name="Gry-Lene Johansen" userId="acbf094c-51cb-4117-b367-2a5f9274475b" providerId="ADAL" clId="{60AB57A9-5B6B-4D56-BBD1-45ED692E21AB}" dt="2023-08-10T10:47:09.215" v="1009" actId="20577"/>
          <ac:spMkLst>
            <pc:docMk/>
            <pc:sldMk cId="3616507944" sldId="264"/>
            <ac:spMk id="2" creationId="{9AC77A1A-A7A4-6254-5745-CE02EC705B63}"/>
          </ac:spMkLst>
        </pc:spChg>
        <pc:spChg chg="del mod">
          <ac:chgData name="Gry-Lene Johansen" userId="acbf094c-51cb-4117-b367-2a5f9274475b" providerId="ADAL" clId="{60AB57A9-5B6B-4D56-BBD1-45ED692E21AB}" dt="2023-08-10T10:47:09.185" v="992"/>
          <ac:spMkLst>
            <pc:docMk/>
            <pc:sldMk cId="3616507944" sldId="264"/>
            <ac:spMk id="3" creationId="{9A43EE2D-FA2E-8B4C-4098-C4968F81096D}"/>
          </ac:spMkLst>
        </pc:spChg>
        <pc:spChg chg="add mod">
          <ac:chgData name="Gry-Lene Johansen" userId="acbf094c-51cb-4117-b367-2a5f9274475b" providerId="ADAL" clId="{60AB57A9-5B6B-4D56-BBD1-45ED692E21AB}" dt="2023-08-10T10:47:15.398" v="1010" actId="21"/>
          <ac:spMkLst>
            <pc:docMk/>
            <pc:sldMk cId="3616507944" sldId="264"/>
            <ac:spMk id="8" creationId="{DF490618-650C-0EC1-5CAD-A0884DCD4A86}"/>
          </ac:spMkLst>
        </pc:spChg>
        <pc:picChg chg="add del mod">
          <ac:chgData name="Gry-Lene Johansen" userId="acbf094c-51cb-4117-b367-2a5f9274475b" providerId="ADAL" clId="{60AB57A9-5B6B-4D56-BBD1-45ED692E21AB}" dt="2023-08-10T10:47:15.398" v="1010" actId="21"/>
          <ac:picMkLst>
            <pc:docMk/>
            <pc:sldMk cId="3616507944" sldId="264"/>
            <ac:picMk id="6" creationId="{6321EE25-A37B-5921-C579-8A8BE3FFB4FE}"/>
          </ac:picMkLst>
        </pc:picChg>
      </pc:sldChg>
      <pc:sldChg chg="addSp delSp modSp add del mod">
        <pc:chgData name="Gry-Lene Johansen" userId="acbf094c-51cb-4117-b367-2a5f9274475b" providerId="ADAL" clId="{60AB57A9-5B6B-4D56-BBD1-45ED692E21AB}" dt="2023-08-29T06:55:22.029" v="2028" actId="47"/>
        <pc:sldMkLst>
          <pc:docMk/>
          <pc:sldMk cId="49753518" sldId="265"/>
        </pc:sldMkLst>
        <pc:spChg chg="mod">
          <ac:chgData name="Gry-Lene Johansen" userId="acbf094c-51cb-4117-b367-2a5f9274475b" providerId="ADAL" clId="{60AB57A9-5B6B-4D56-BBD1-45ED692E21AB}" dt="2023-08-10T10:50:25.262" v="1036" actId="20577"/>
          <ac:spMkLst>
            <pc:docMk/>
            <pc:sldMk cId="49753518" sldId="265"/>
            <ac:spMk id="2" creationId="{B144414E-1521-DC3D-82B3-CDB2FE0EFD1C}"/>
          </ac:spMkLst>
        </pc:spChg>
        <pc:spChg chg="del mod">
          <ac:chgData name="Gry-Lene Johansen" userId="acbf094c-51cb-4117-b367-2a5f9274475b" providerId="ADAL" clId="{60AB57A9-5B6B-4D56-BBD1-45ED692E21AB}" dt="2023-08-10T10:50:25.228" v="1019"/>
          <ac:spMkLst>
            <pc:docMk/>
            <pc:sldMk cId="49753518" sldId="265"/>
            <ac:spMk id="3" creationId="{3DD1D8FA-4318-1E73-17CF-3A4CC551AB42}"/>
          </ac:spMkLst>
        </pc:spChg>
        <pc:spChg chg="add mod">
          <ac:chgData name="Gry-Lene Johansen" userId="acbf094c-51cb-4117-b367-2a5f9274475b" providerId="ADAL" clId="{60AB57A9-5B6B-4D56-BBD1-45ED692E21AB}" dt="2023-08-10T10:50:31.696" v="1037" actId="21"/>
          <ac:spMkLst>
            <pc:docMk/>
            <pc:sldMk cId="49753518" sldId="265"/>
            <ac:spMk id="8" creationId="{2BFFA4C8-7660-93B6-F6A7-8F9E07E25081}"/>
          </ac:spMkLst>
        </pc:spChg>
        <pc:picChg chg="add del mod">
          <ac:chgData name="Gry-Lene Johansen" userId="acbf094c-51cb-4117-b367-2a5f9274475b" providerId="ADAL" clId="{60AB57A9-5B6B-4D56-BBD1-45ED692E21AB}" dt="2023-08-10T10:50:31.696" v="1037" actId="21"/>
          <ac:picMkLst>
            <pc:docMk/>
            <pc:sldMk cId="49753518" sldId="265"/>
            <ac:picMk id="6" creationId="{41D6451C-E295-850C-19DC-7AF095AA0D4B}"/>
          </ac:picMkLst>
        </pc:picChg>
      </pc:sldChg>
      <pc:sldChg chg="addSp modSp new mod">
        <pc:chgData name="Gry-Lene Johansen" userId="acbf094c-51cb-4117-b367-2a5f9274475b" providerId="ADAL" clId="{60AB57A9-5B6B-4D56-BBD1-45ED692E21AB}" dt="2023-08-10T10:50:57.754" v="1043" actId="1076"/>
        <pc:sldMkLst>
          <pc:docMk/>
          <pc:sldMk cId="2705260291" sldId="266"/>
        </pc:sldMkLst>
        <pc:picChg chg="add mod">
          <ac:chgData name="Gry-Lene Johansen" userId="acbf094c-51cb-4117-b367-2a5f9274475b" providerId="ADAL" clId="{60AB57A9-5B6B-4D56-BBD1-45ED692E21AB}" dt="2023-08-10T10:50:57.754" v="1043" actId="1076"/>
          <ac:picMkLst>
            <pc:docMk/>
            <pc:sldMk cId="2705260291" sldId="266"/>
            <ac:picMk id="2" creationId="{405B4193-90F8-AE3C-DB1B-27ACBF7873E0}"/>
          </ac:picMkLst>
        </pc:picChg>
      </pc:sldChg>
      <pc:sldChg chg="addSp delSp modSp new mod modClrScheme chgLayout">
        <pc:chgData name="Gry-Lene Johansen" userId="acbf094c-51cb-4117-b367-2a5f9274475b" providerId="ADAL" clId="{60AB57A9-5B6B-4D56-BBD1-45ED692E21AB}" dt="2023-08-30T06:43:37.155" v="12203" actId="20577"/>
        <pc:sldMkLst>
          <pc:docMk/>
          <pc:sldMk cId="2909676764" sldId="267"/>
        </pc:sldMkLst>
        <pc:spChg chg="add mod">
          <ac:chgData name="Gry-Lene Johansen" userId="acbf094c-51cb-4117-b367-2a5f9274475b" providerId="ADAL" clId="{60AB57A9-5B6B-4D56-BBD1-45ED692E21AB}" dt="2023-08-29T08:26:59.475" v="6009" actId="1076"/>
          <ac:spMkLst>
            <pc:docMk/>
            <pc:sldMk cId="2909676764" sldId="267"/>
            <ac:spMk id="2" creationId="{490209F2-E179-FF40-4E2C-7D89FB5CE795}"/>
          </ac:spMkLst>
        </pc:spChg>
        <pc:spChg chg="add del mod">
          <ac:chgData name="Gry-Lene Johansen" userId="acbf094c-51cb-4117-b367-2a5f9274475b" providerId="ADAL" clId="{60AB57A9-5B6B-4D56-BBD1-45ED692E21AB}" dt="2023-08-29T08:22:04.435" v="5788" actId="12084"/>
          <ac:spMkLst>
            <pc:docMk/>
            <pc:sldMk cId="2909676764" sldId="267"/>
            <ac:spMk id="3" creationId="{691D24D6-5F4A-0246-BA9B-02FB31C19889}"/>
          </ac:spMkLst>
        </pc:spChg>
        <pc:graphicFrameChg chg="add mod">
          <ac:chgData name="Gry-Lene Johansen" userId="acbf094c-51cb-4117-b367-2a5f9274475b" providerId="ADAL" clId="{60AB57A9-5B6B-4D56-BBD1-45ED692E21AB}" dt="2023-08-30T06:43:37.155" v="12203" actId="20577"/>
          <ac:graphicFrameMkLst>
            <pc:docMk/>
            <pc:sldMk cId="2909676764" sldId="267"/>
            <ac:graphicFrameMk id="4" creationId="{6CCBC1B4-43A4-600F-38BC-5C9FC1EAFE23}"/>
          </ac:graphicFrameMkLst>
        </pc:graphicFrameChg>
      </pc:sldChg>
      <pc:sldChg chg="addSp delSp modSp new del mod ord">
        <pc:chgData name="Gry-Lene Johansen" userId="acbf094c-51cb-4117-b367-2a5f9274475b" providerId="ADAL" clId="{60AB57A9-5B6B-4D56-BBD1-45ED692E21AB}" dt="2023-08-29T13:07:11.615" v="10907" actId="47"/>
        <pc:sldMkLst>
          <pc:docMk/>
          <pc:sldMk cId="2817811070" sldId="268"/>
        </pc:sldMkLst>
        <pc:spChg chg="mod">
          <ac:chgData name="Gry-Lene Johansen" userId="acbf094c-51cb-4117-b367-2a5f9274475b" providerId="ADAL" clId="{60AB57A9-5B6B-4D56-BBD1-45ED692E21AB}" dt="2023-08-29T07:33:03.275" v="3428" actId="20577"/>
          <ac:spMkLst>
            <pc:docMk/>
            <pc:sldMk cId="2817811070" sldId="268"/>
            <ac:spMk id="2" creationId="{050632C7-1770-C11A-AF75-1DC2A63503C8}"/>
          </ac:spMkLst>
        </pc:spChg>
        <pc:spChg chg="del">
          <ac:chgData name="Gry-Lene Johansen" userId="acbf094c-51cb-4117-b367-2a5f9274475b" providerId="ADAL" clId="{60AB57A9-5B6B-4D56-BBD1-45ED692E21AB}" dt="2023-08-18T08:30:34.465" v="1286" actId="478"/>
          <ac:spMkLst>
            <pc:docMk/>
            <pc:sldMk cId="2817811070" sldId="268"/>
            <ac:spMk id="3" creationId="{7F25808F-E9A2-0C7A-DBAF-CE7CDA25D65C}"/>
          </ac:spMkLst>
        </pc:spChg>
        <pc:picChg chg="add mod">
          <ac:chgData name="Gry-Lene Johansen" userId="acbf094c-51cb-4117-b367-2a5f9274475b" providerId="ADAL" clId="{60AB57A9-5B6B-4D56-BBD1-45ED692E21AB}" dt="2023-08-29T07:32:51.478" v="3372" actId="1076"/>
          <ac:picMkLst>
            <pc:docMk/>
            <pc:sldMk cId="2817811070" sldId="268"/>
            <ac:picMk id="1026" creationId="{215E3A1B-0B76-F4C8-5C63-2842D71C2C63}"/>
          </ac:picMkLst>
        </pc:picChg>
      </pc:sldChg>
      <pc:sldChg chg="addSp delSp modSp new mod modClrScheme chgLayout modNotesTx">
        <pc:chgData name="Gry-Lene Johansen" userId="acbf094c-51cb-4117-b367-2a5f9274475b" providerId="ADAL" clId="{60AB57A9-5B6B-4D56-BBD1-45ED692E21AB}" dt="2023-08-29T12:31:23.287" v="8349" actId="20577"/>
        <pc:sldMkLst>
          <pc:docMk/>
          <pc:sldMk cId="3889540895" sldId="269"/>
        </pc:sldMkLst>
        <pc:spChg chg="mod ord">
          <ac:chgData name="Gry-Lene Johansen" userId="acbf094c-51cb-4117-b367-2a5f9274475b" providerId="ADAL" clId="{60AB57A9-5B6B-4D56-BBD1-45ED692E21AB}" dt="2023-08-29T12:24:54.244" v="7922" actId="20577"/>
          <ac:spMkLst>
            <pc:docMk/>
            <pc:sldMk cId="3889540895" sldId="269"/>
            <ac:spMk id="2" creationId="{EFB59FBD-CF35-86AD-8D35-70BACA181EF0}"/>
          </ac:spMkLst>
        </pc:spChg>
        <pc:spChg chg="del">
          <ac:chgData name="Gry-Lene Johansen" userId="acbf094c-51cb-4117-b367-2a5f9274475b" providerId="ADAL" clId="{60AB57A9-5B6B-4D56-BBD1-45ED692E21AB}" dt="2023-08-29T06:57:03.963" v="2153" actId="700"/>
          <ac:spMkLst>
            <pc:docMk/>
            <pc:sldMk cId="3889540895" sldId="269"/>
            <ac:spMk id="3" creationId="{7FE85AB0-A5D7-9475-0261-DD77CD6AAC84}"/>
          </ac:spMkLst>
        </pc:spChg>
        <pc:spChg chg="add mod ord">
          <ac:chgData name="Gry-Lene Johansen" userId="acbf094c-51cb-4117-b367-2a5f9274475b" providerId="ADAL" clId="{60AB57A9-5B6B-4D56-BBD1-45ED692E21AB}" dt="2023-08-29T12:28:26.418" v="8115" actId="5793"/>
          <ac:spMkLst>
            <pc:docMk/>
            <pc:sldMk cId="3889540895" sldId="269"/>
            <ac:spMk id="4" creationId="{19448E3F-0A2F-2E90-D28D-FF99A071A796}"/>
          </ac:spMkLst>
        </pc:spChg>
        <pc:spChg chg="add del mod">
          <ac:chgData name="Gry-Lene Johansen" userId="acbf094c-51cb-4117-b367-2a5f9274475b" providerId="ADAL" clId="{60AB57A9-5B6B-4D56-BBD1-45ED692E21AB}" dt="2023-08-29T12:24:39.063" v="7918" actId="26606"/>
          <ac:spMkLst>
            <pc:docMk/>
            <pc:sldMk cId="3889540895" sldId="269"/>
            <ac:spMk id="6" creationId="{FBC7923B-3FA3-838E-633A-2129123A7E2F}"/>
          </ac:spMkLst>
        </pc:spChg>
        <pc:spChg chg="add del mod">
          <ac:chgData name="Gry-Lene Johansen" userId="acbf094c-51cb-4117-b367-2a5f9274475b" providerId="ADAL" clId="{60AB57A9-5B6B-4D56-BBD1-45ED692E21AB}" dt="2023-08-29T12:24:31.693" v="7914" actId="26606"/>
          <ac:spMkLst>
            <pc:docMk/>
            <pc:sldMk cId="3889540895" sldId="269"/>
            <ac:spMk id="9" creationId="{448D4E7F-CCEA-8C6F-53AA-EFA48CA4A66C}"/>
          </ac:spMkLst>
        </pc:spChg>
      </pc:sldChg>
      <pc:sldChg chg="new del">
        <pc:chgData name="Gry-Lene Johansen" userId="acbf094c-51cb-4117-b367-2a5f9274475b" providerId="ADAL" clId="{60AB57A9-5B6B-4D56-BBD1-45ED692E21AB}" dt="2023-08-29T09:03:49.976" v="6734" actId="47"/>
        <pc:sldMkLst>
          <pc:docMk/>
          <pc:sldMk cId="222592789" sldId="270"/>
        </pc:sldMkLst>
      </pc:sldChg>
      <pc:sldChg chg="modSp new del mod">
        <pc:chgData name="Gry-Lene Johansen" userId="acbf094c-51cb-4117-b367-2a5f9274475b" providerId="ADAL" clId="{60AB57A9-5B6B-4D56-BBD1-45ED692E21AB}" dt="2023-08-29T09:02:56.308" v="6731" actId="47"/>
        <pc:sldMkLst>
          <pc:docMk/>
          <pc:sldMk cId="1775359495" sldId="271"/>
        </pc:sldMkLst>
        <pc:spChg chg="mod">
          <ac:chgData name="Gry-Lene Johansen" userId="acbf094c-51cb-4117-b367-2a5f9274475b" providerId="ADAL" clId="{60AB57A9-5B6B-4D56-BBD1-45ED692E21AB}" dt="2023-08-29T07:05:52.767" v="3224" actId="313"/>
          <ac:spMkLst>
            <pc:docMk/>
            <pc:sldMk cId="1775359495" sldId="271"/>
            <ac:spMk id="2" creationId="{8CE53DBC-86D2-0FC0-A233-FAFC0684F6DE}"/>
          </ac:spMkLst>
        </pc:spChg>
        <pc:spChg chg="mod">
          <ac:chgData name="Gry-Lene Johansen" userId="acbf094c-51cb-4117-b367-2a5f9274475b" providerId="ADAL" clId="{60AB57A9-5B6B-4D56-BBD1-45ED692E21AB}" dt="2023-08-29T07:06:17.457" v="3294" actId="20577"/>
          <ac:spMkLst>
            <pc:docMk/>
            <pc:sldMk cId="1775359495" sldId="271"/>
            <ac:spMk id="3" creationId="{9E046FDC-60BE-0C0F-54F6-8880ED51FD72}"/>
          </ac:spMkLst>
        </pc:spChg>
      </pc:sldChg>
      <pc:sldChg chg="addSp delSp modSp new del mod modShow">
        <pc:chgData name="Gry-Lene Johansen" userId="acbf094c-51cb-4117-b367-2a5f9274475b" providerId="ADAL" clId="{60AB57A9-5B6B-4D56-BBD1-45ED692E21AB}" dt="2023-08-30T07:53:59.221" v="12209" actId="47"/>
        <pc:sldMkLst>
          <pc:docMk/>
          <pc:sldMk cId="688809568" sldId="272"/>
        </pc:sldMkLst>
        <pc:spChg chg="del">
          <ac:chgData name="Gry-Lene Johansen" userId="acbf094c-51cb-4117-b367-2a5f9274475b" providerId="ADAL" clId="{60AB57A9-5B6B-4D56-BBD1-45ED692E21AB}" dt="2023-08-29T07:48:35.677" v="4426" actId="478"/>
          <ac:spMkLst>
            <pc:docMk/>
            <pc:sldMk cId="688809568" sldId="272"/>
            <ac:spMk id="2" creationId="{7E0040F5-7BD0-F288-4CE0-989B18991984}"/>
          </ac:spMkLst>
        </pc:spChg>
        <pc:spChg chg="del">
          <ac:chgData name="Gry-Lene Johansen" userId="acbf094c-51cb-4117-b367-2a5f9274475b" providerId="ADAL" clId="{60AB57A9-5B6B-4D56-BBD1-45ED692E21AB}" dt="2023-08-29T07:48:04.906" v="4422" actId="478"/>
          <ac:spMkLst>
            <pc:docMk/>
            <pc:sldMk cId="688809568" sldId="272"/>
            <ac:spMk id="3" creationId="{8BD07D1F-85CB-2063-AB16-136C1A3334B2}"/>
          </ac:spMkLst>
        </pc:spChg>
        <pc:picChg chg="add mod">
          <ac:chgData name="Gry-Lene Johansen" userId="acbf094c-51cb-4117-b367-2a5f9274475b" providerId="ADAL" clId="{60AB57A9-5B6B-4D56-BBD1-45ED692E21AB}" dt="2023-08-29T11:24:48.668" v="7371" actId="1035"/>
          <ac:picMkLst>
            <pc:docMk/>
            <pc:sldMk cId="688809568" sldId="272"/>
            <ac:picMk id="4" creationId="{52C396BE-6F51-EB23-D8B4-C99338AA8A46}"/>
          </ac:picMkLst>
        </pc:picChg>
      </pc:sldChg>
      <pc:sldChg chg="addSp delSp modSp new mod ord">
        <pc:chgData name="Gry-Lene Johansen" userId="acbf094c-51cb-4117-b367-2a5f9274475b" providerId="ADAL" clId="{60AB57A9-5B6B-4D56-BBD1-45ED692E21AB}" dt="2023-08-29T08:50:48.614" v="6708" actId="20577"/>
        <pc:sldMkLst>
          <pc:docMk/>
          <pc:sldMk cId="2464946920" sldId="273"/>
        </pc:sldMkLst>
        <pc:spChg chg="mod">
          <ac:chgData name="Gry-Lene Johansen" userId="acbf094c-51cb-4117-b367-2a5f9274475b" providerId="ADAL" clId="{60AB57A9-5B6B-4D56-BBD1-45ED692E21AB}" dt="2023-08-29T08:49:03.351" v="6625" actId="1076"/>
          <ac:spMkLst>
            <pc:docMk/>
            <pc:sldMk cId="2464946920" sldId="273"/>
            <ac:spMk id="2" creationId="{FBE9256C-3B93-E44E-27A2-0DEC2624F5F1}"/>
          </ac:spMkLst>
        </pc:spChg>
        <pc:spChg chg="del mod">
          <ac:chgData name="Gry-Lene Johansen" userId="acbf094c-51cb-4117-b367-2a5f9274475b" providerId="ADAL" clId="{60AB57A9-5B6B-4D56-BBD1-45ED692E21AB}" dt="2023-08-29T08:46:31.093" v="6614" actId="12084"/>
          <ac:spMkLst>
            <pc:docMk/>
            <pc:sldMk cId="2464946920" sldId="273"/>
            <ac:spMk id="3" creationId="{2303E3B3-DA1D-0DF0-A463-B4B696B8A5AB}"/>
          </ac:spMkLst>
        </pc:spChg>
        <pc:graphicFrameChg chg="add mod">
          <ac:chgData name="Gry-Lene Johansen" userId="acbf094c-51cb-4117-b367-2a5f9274475b" providerId="ADAL" clId="{60AB57A9-5B6B-4D56-BBD1-45ED692E21AB}" dt="2023-08-29T08:50:48.614" v="6708" actId="20577"/>
          <ac:graphicFrameMkLst>
            <pc:docMk/>
            <pc:sldMk cId="2464946920" sldId="273"/>
            <ac:graphicFrameMk id="4" creationId="{8B7AF88E-1D69-7BD6-AB40-72F7E61961A3}"/>
          </ac:graphicFrameMkLst>
        </pc:graphicFrameChg>
      </pc:sldChg>
      <pc:sldChg chg="addSp delSp modSp new mod modNotesTx">
        <pc:chgData name="Gry-Lene Johansen" userId="acbf094c-51cb-4117-b367-2a5f9274475b" providerId="ADAL" clId="{60AB57A9-5B6B-4D56-BBD1-45ED692E21AB}" dt="2023-08-30T07:54:22.667" v="12211" actId="6549"/>
        <pc:sldMkLst>
          <pc:docMk/>
          <pc:sldMk cId="3914214679" sldId="274"/>
        </pc:sldMkLst>
        <pc:spChg chg="mod">
          <ac:chgData name="Gry-Lene Johansen" userId="acbf094c-51cb-4117-b367-2a5f9274475b" providerId="ADAL" clId="{60AB57A9-5B6B-4D56-BBD1-45ED692E21AB}" dt="2023-08-29T07:36:40.098" v="3620" actId="20577"/>
          <ac:spMkLst>
            <pc:docMk/>
            <pc:sldMk cId="3914214679" sldId="274"/>
            <ac:spMk id="2" creationId="{231EABA8-CE17-E852-CA2F-32A80C106E47}"/>
          </ac:spMkLst>
        </pc:spChg>
        <pc:spChg chg="del mod">
          <ac:chgData name="Gry-Lene Johansen" userId="acbf094c-51cb-4117-b367-2a5f9274475b" providerId="ADAL" clId="{60AB57A9-5B6B-4D56-BBD1-45ED692E21AB}" dt="2023-08-29T08:42:15.802" v="6474" actId="12084"/>
          <ac:spMkLst>
            <pc:docMk/>
            <pc:sldMk cId="3914214679" sldId="274"/>
            <ac:spMk id="3" creationId="{5EA48E16-F964-279B-7F7C-C68B67AEF4A8}"/>
          </ac:spMkLst>
        </pc:spChg>
        <pc:graphicFrameChg chg="add mod">
          <ac:chgData name="Gry-Lene Johansen" userId="acbf094c-51cb-4117-b367-2a5f9274475b" providerId="ADAL" clId="{60AB57A9-5B6B-4D56-BBD1-45ED692E21AB}" dt="2023-08-30T06:38:28.618" v="12192" actId="20577"/>
          <ac:graphicFrameMkLst>
            <pc:docMk/>
            <pc:sldMk cId="3914214679" sldId="274"/>
            <ac:graphicFrameMk id="4" creationId="{248E1162-A029-0434-951C-C14C994DC215}"/>
          </ac:graphicFrameMkLst>
        </pc:graphicFrameChg>
      </pc:sldChg>
      <pc:sldChg chg="modSp new mod">
        <pc:chgData name="Gry-Lene Johansen" userId="acbf094c-51cb-4117-b367-2a5f9274475b" providerId="ADAL" clId="{60AB57A9-5B6B-4D56-BBD1-45ED692E21AB}" dt="2023-08-29T12:22:38.852" v="7807" actId="27636"/>
        <pc:sldMkLst>
          <pc:docMk/>
          <pc:sldMk cId="2665728878" sldId="275"/>
        </pc:sldMkLst>
        <pc:spChg chg="mod">
          <ac:chgData name="Gry-Lene Johansen" userId="acbf094c-51cb-4117-b367-2a5f9274475b" providerId="ADAL" clId="{60AB57A9-5B6B-4D56-BBD1-45ED692E21AB}" dt="2023-08-29T09:02:50.784" v="6730" actId="20577"/>
          <ac:spMkLst>
            <pc:docMk/>
            <pc:sldMk cId="2665728878" sldId="275"/>
            <ac:spMk id="2" creationId="{F160987C-3D36-963B-601B-66A4A6BCE8CF}"/>
          </ac:spMkLst>
        </pc:spChg>
        <pc:spChg chg="mod">
          <ac:chgData name="Gry-Lene Johansen" userId="acbf094c-51cb-4117-b367-2a5f9274475b" providerId="ADAL" clId="{60AB57A9-5B6B-4D56-BBD1-45ED692E21AB}" dt="2023-08-29T12:22:38.852" v="7807" actId="27636"/>
          <ac:spMkLst>
            <pc:docMk/>
            <pc:sldMk cId="2665728878" sldId="275"/>
            <ac:spMk id="3" creationId="{BBFD3D9C-FC85-B294-64D8-35A18B615E1D}"/>
          </ac:spMkLst>
        </pc:spChg>
      </pc:sldChg>
      <pc:sldChg chg="modSp new del mod">
        <pc:chgData name="Gry-Lene Johansen" userId="acbf094c-51cb-4117-b367-2a5f9274475b" providerId="ADAL" clId="{60AB57A9-5B6B-4D56-BBD1-45ED692E21AB}" dt="2023-08-29T09:02:42.913" v="6711" actId="47"/>
        <pc:sldMkLst>
          <pc:docMk/>
          <pc:sldMk cId="574243644" sldId="276"/>
        </pc:sldMkLst>
        <pc:spChg chg="mod">
          <ac:chgData name="Gry-Lene Johansen" userId="acbf094c-51cb-4117-b367-2a5f9274475b" providerId="ADAL" clId="{60AB57A9-5B6B-4D56-BBD1-45ED692E21AB}" dt="2023-08-29T07:40:55.359" v="4174"/>
          <ac:spMkLst>
            <pc:docMk/>
            <pc:sldMk cId="574243644" sldId="276"/>
            <ac:spMk id="2" creationId="{1AB904C2-7365-E4ED-5F30-A89DE79953D9}"/>
          </ac:spMkLst>
        </pc:spChg>
        <pc:spChg chg="mod">
          <ac:chgData name="Gry-Lene Johansen" userId="acbf094c-51cb-4117-b367-2a5f9274475b" providerId="ADAL" clId="{60AB57A9-5B6B-4D56-BBD1-45ED692E21AB}" dt="2023-08-29T09:02:37.813" v="6709" actId="21"/>
          <ac:spMkLst>
            <pc:docMk/>
            <pc:sldMk cId="574243644" sldId="276"/>
            <ac:spMk id="3" creationId="{0462E28F-8334-BAC4-7D37-DF84143FA349}"/>
          </ac:spMkLst>
        </pc:spChg>
      </pc:sldChg>
      <pc:sldChg chg="addSp delSp new del mod modClrScheme chgLayout">
        <pc:chgData name="Gry-Lene Johansen" userId="acbf094c-51cb-4117-b367-2a5f9274475b" providerId="ADAL" clId="{60AB57A9-5B6B-4D56-BBD1-45ED692E21AB}" dt="2023-08-29T08:44:48.509" v="6608" actId="47"/>
        <pc:sldMkLst>
          <pc:docMk/>
          <pc:sldMk cId="4138009920" sldId="277"/>
        </pc:sldMkLst>
        <pc:spChg chg="del">
          <ac:chgData name="Gry-Lene Johansen" userId="acbf094c-51cb-4117-b367-2a5f9274475b" providerId="ADAL" clId="{60AB57A9-5B6B-4D56-BBD1-45ED692E21AB}" dt="2023-08-29T07:46:15.453" v="4395" actId="700"/>
          <ac:spMkLst>
            <pc:docMk/>
            <pc:sldMk cId="4138009920" sldId="277"/>
            <ac:spMk id="2" creationId="{1EF57B6A-B93D-EB35-B7E2-AAAECECDE915}"/>
          </ac:spMkLst>
        </pc:spChg>
        <pc:spChg chg="del">
          <ac:chgData name="Gry-Lene Johansen" userId="acbf094c-51cb-4117-b367-2a5f9274475b" providerId="ADAL" clId="{60AB57A9-5B6B-4D56-BBD1-45ED692E21AB}" dt="2023-08-29T07:46:15.453" v="4395" actId="700"/>
          <ac:spMkLst>
            <pc:docMk/>
            <pc:sldMk cId="4138009920" sldId="277"/>
            <ac:spMk id="3" creationId="{157AF44B-1226-ECB8-3355-72DB62F49F9C}"/>
          </ac:spMkLst>
        </pc:spChg>
        <pc:spChg chg="add del">
          <ac:chgData name="Gry-Lene Johansen" userId="acbf094c-51cb-4117-b367-2a5f9274475b" providerId="ADAL" clId="{60AB57A9-5B6B-4D56-BBD1-45ED692E21AB}" dt="2023-08-29T07:46:22.356" v="4397"/>
          <ac:spMkLst>
            <pc:docMk/>
            <pc:sldMk cId="4138009920" sldId="277"/>
            <ac:spMk id="4" creationId="{1247F845-16FE-D9FE-5832-76BB8BE32002}"/>
          </ac:spMkLst>
        </pc:spChg>
        <pc:spChg chg="add del">
          <ac:chgData name="Gry-Lene Johansen" userId="acbf094c-51cb-4117-b367-2a5f9274475b" providerId="ADAL" clId="{60AB57A9-5B6B-4D56-BBD1-45ED692E21AB}" dt="2023-08-29T07:46:22.356" v="4397"/>
          <ac:spMkLst>
            <pc:docMk/>
            <pc:sldMk cId="4138009920" sldId="277"/>
            <ac:spMk id="5" creationId="{EE769892-7734-E062-1F45-DA42015B18A4}"/>
          </ac:spMkLst>
        </pc:spChg>
        <pc:spChg chg="add del">
          <ac:chgData name="Gry-Lene Johansen" userId="acbf094c-51cb-4117-b367-2a5f9274475b" providerId="ADAL" clId="{60AB57A9-5B6B-4D56-BBD1-45ED692E21AB}" dt="2023-08-29T07:46:22.356" v="4397"/>
          <ac:spMkLst>
            <pc:docMk/>
            <pc:sldMk cId="4138009920" sldId="277"/>
            <ac:spMk id="6" creationId="{87446B30-F9DA-CFE4-1981-B1C63E516CAC}"/>
          </ac:spMkLst>
        </pc:spChg>
        <pc:spChg chg="add del">
          <ac:chgData name="Gry-Lene Johansen" userId="acbf094c-51cb-4117-b367-2a5f9274475b" providerId="ADAL" clId="{60AB57A9-5B6B-4D56-BBD1-45ED692E21AB}" dt="2023-08-29T07:46:22.356" v="4397"/>
          <ac:spMkLst>
            <pc:docMk/>
            <pc:sldMk cId="4138009920" sldId="277"/>
            <ac:spMk id="7" creationId="{E67AA09B-C8C9-93DE-9824-37F47F5D205A}"/>
          </ac:spMkLst>
        </pc:spChg>
        <pc:spChg chg="add del">
          <ac:chgData name="Gry-Lene Johansen" userId="acbf094c-51cb-4117-b367-2a5f9274475b" providerId="ADAL" clId="{60AB57A9-5B6B-4D56-BBD1-45ED692E21AB}" dt="2023-08-29T07:46:22.356" v="4397"/>
          <ac:spMkLst>
            <pc:docMk/>
            <pc:sldMk cId="4138009920" sldId="277"/>
            <ac:spMk id="8" creationId="{526D15D4-D11E-5809-10BF-E02F22482102}"/>
          </ac:spMkLst>
        </pc:spChg>
        <pc:picChg chg="add del">
          <ac:chgData name="Gry-Lene Johansen" userId="acbf094c-51cb-4117-b367-2a5f9274475b" providerId="ADAL" clId="{60AB57A9-5B6B-4D56-BBD1-45ED692E21AB}" dt="2023-08-29T07:46:22.356" v="4397"/>
          <ac:picMkLst>
            <pc:docMk/>
            <pc:sldMk cId="4138009920" sldId="277"/>
            <ac:picMk id="1026" creationId="{D633CE56-F437-A44D-4D65-96F909AB1180}"/>
          </ac:picMkLst>
        </pc:picChg>
        <pc:picChg chg="add del">
          <ac:chgData name="Gry-Lene Johansen" userId="acbf094c-51cb-4117-b367-2a5f9274475b" providerId="ADAL" clId="{60AB57A9-5B6B-4D56-BBD1-45ED692E21AB}" dt="2023-08-29T07:46:22.356" v="4397"/>
          <ac:picMkLst>
            <pc:docMk/>
            <pc:sldMk cId="4138009920" sldId="277"/>
            <ac:picMk id="1027" creationId="{7F3AC4FB-121C-F029-2D2C-C459DD286344}"/>
          </ac:picMkLst>
        </pc:picChg>
        <pc:picChg chg="add del">
          <ac:chgData name="Gry-Lene Johansen" userId="acbf094c-51cb-4117-b367-2a5f9274475b" providerId="ADAL" clId="{60AB57A9-5B6B-4D56-BBD1-45ED692E21AB}" dt="2023-08-29T07:46:22.356" v="4397"/>
          <ac:picMkLst>
            <pc:docMk/>
            <pc:sldMk cId="4138009920" sldId="277"/>
            <ac:picMk id="1029" creationId="{F178E262-03B8-FA5F-0D29-9C17C20B7F03}"/>
          </ac:picMkLst>
        </pc:picChg>
        <pc:picChg chg="add del">
          <ac:chgData name="Gry-Lene Johansen" userId="acbf094c-51cb-4117-b367-2a5f9274475b" providerId="ADAL" clId="{60AB57A9-5B6B-4D56-BBD1-45ED692E21AB}" dt="2023-08-29T07:46:22.356" v="4397"/>
          <ac:picMkLst>
            <pc:docMk/>
            <pc:sldMk cId="4138009920" sldId="277"/>
            <ac:picMk id="1030" creationId="{A0C6D460-CE11-1C0F-E141-D53535994DBF}"/>
          </ac:picMkLst>
        </pc:picChg>
        <pc:picChg chg="add del">
          <ac:chgData name="Gry-Lene Johansen" userId="acbf094c-51cb-4117-b367-2a5f9274475b" providerId="ADAL" clId="{60AB57A9-5B6B-4D56-BBD1-45ED692E21AB}" dt="2023-08-29T07:46:22.356" v="4397"/>
          <ac:picMkLst>
            <pc:docMk/>
            <pc:sldMk cId="4138009920" sldId="277"/>
            <ac:picMk id="1031" creationId="{A2B0D277-A2CE-6BAC-5497-B1FBE1D3EFCB}"/>
          </ac:picMkLst>
        </pc:picChg>
        <pc:picChg chg="add del">
          <ac:chgData name="Gry-Lene Johansen" userId="acbf094c-51cb-4117-b367-2a5f9274475b" providerId="ADAL" clId="{60AB57A9-5B6B-4D56-BBD1-45ED692E21AB}" dt="2023-08-29T07:46:22.356" v="4397"/>
          <ac:picMkLst>
            <pc:docMk/>
            <pc:sldMk cId="4138009920" sldId="277"/>
            <ac:picMk id="1034" creationId="{D25AA836-3B7F-3C0E-D4A0-EF6C4516CBEF}"/>
          </ac:picMkLst>
        </pc:picChg>
        <pc:picChg chg="add del">
          <ac:chgData name="Gry-Lene Johansen" userId="acbf094c-51cb-4117-b367-2a5f9274475b" providerId="ADAL" clId="{60AB57A9-5B6B-4D56-BBD1-45ED692E21AB}" dt="2023-08-29T07:46:22.356" v="4397"/>
          <ac:picMkLst>
            <pc:docMk/>
            <pc:sldMk cId="4138009920" sldId="277"/>
            <ac:picMk id="1036" creationId="{087438CF-DCFA-067D-9290-2C04476C3250}"/>
          </ac:picMkLst>
        </pc:picChg>
        <pc:picChg chg="add del">
          <ac:chgData name="Gry-Lene Johansen" userId="acbf094c-51cb-4117-b367-2a5f9274475b" providerId="ADAL" clId="{60AB57A9-5B6B-4D56-BBD1-45ED692E21AB}" dt="2023-08-29T07:46:22.356" v="4397"/>
          <ac:picMkLst>
            <pc:docMk/>
            <pc:sldMk cId="4138009920" sldId="277"/>
            <ac:picMk id="1038" creationId="{FE3539EB-986D-A5AD-D350-DD3298C7E472}"/>
          </ac:picMkLst>
        </pc:picChg>
      </pc:sldChg>
      <pc:sldChg chg="addSp delSp modSp add del mod">
        <pc:chgData name="Gry-Lene Johansen" userId="acbf094c-51cb-4117-b367-2a5f9274475b" providerId="ADAL" clId="{60AB57A9-5B6B-4D56-BBD1-45ED692E21AB}" dt="2023-08-29T09:03:07.185" v="6733" actId="47"/>
        <pc:sldMkLst>
          <pc:docMk/>
          <pc:sldMk cId="3796431460" sldId="278"/>
        </pc:sldMkLst>
        <pc:spChg chg="mod">
          <ac:chgData name="Gry-Lene Johansen" userId="acbf094c-51cb-4117-b367-2a5f9274475b" providerId="ADAL" clId="{60AB57A9-5B6B-4D56-BBD1-45ED692E21AB}" dt="2023-08-29T07:47:58.036" v="4420" actId="20577"/>
          <ac:spMkLst>
            <pc:docMk/>
            <pc:sldMk cId="3796431460" sldId="278"/>
            <ac:spMk id="2" creationId="{A92C92E8-CAC2-7BAF-E94F-F17534D15B2E}"/>
          </ac:spMkLst>
        </pc:spChg>
        <pc:spChg chg="del mod">
          <ac:chgData name="Gry-Lene Johansen" userId="acbf094c-51cb-4117-b367-2a5f9274475b" providerId="ADAL" clId="{60AB57A9-5B6B-4D56-BBD1-45ED692E21AB}" dt="2023-08-29T07:47:58.012" v="4403"/>
          <ac:spMkLst>
            <pc:docMk/>
            <pc:sldMk cId="3796431460" sldId="278"/>
            <ac:spMk id="3" creationId="{80C87C44-A0E9-365B-E235-D4FE8A7229BE}"/>
          </ac:spMkLst>
        </pc:spChg>
        <pc:spChg chg="add mod">
          <ac:chgData name="Gry-Lene Johansen" userId="acbf094c-51cb-4117-b367-2a5f9274475b" providerId="ADAL" clId="{60AB57A9-5B6B-4D56-BBD1-45ED692E21AB}" dt="2023-08-29T07:48:00.566" v="4421" actId="21"/>
          <ac:spMkLst>
            <pc:docMk/>
            <pc:sldMk cId="3796431460" sldId="278"/>
            <ac:spMk id="8" creationId="{6557120D-BE1F-F10D-2A53-73FB6DFDB8E3}"/>
          </ac:spMkLst>
        </pc:spChg>
        <pc:picChg chg="add del mod">
          <ac:chgData name="Gry-Lene Johansen" userId="acbf094c-51cb-4117-b367-2a5f9274475b" providerId="ADAL" clId="{60AB57A9-5B6B-4D56-BBD1-45ED692E21AB}" dt="2023-08-29T07:48:00.566" v="4421" actId="21"/>
          <ac:picMkLst>
            <pc:docMk/>
            <pc:sldMk cId="3796431460" sldId="278"/>
            <ac:picMk id="6" creationId="{520AFC2F-8635-C73B-872D-3488E97DC7D1}"/>
          </ac:picMkLst>
        </pc:picChg>
      </pc:sldChg>
      <pc:sldChg chg="modSp new del mod">
        <pc:chgData name="Gry-Lene Johansen" userId="acbf094c-51cb-4117-b367-2a5f9274475b" providerId="ADAL" clId="{60AB57A9-5B6B-4D56-BBD1-45ED692E21AB}" dt="2023-08-29T13:18:23.627" v="11806" actId="47"/>
        <pc:sldMkLst>
          <pc:docMk/>
          <pc:sldMk cId="233821542" sldId="279"/>
        </pc:sldMkLst>
        <pc:spChg chg="mod">
          <ac:chgData name="Gry-Lene Johansen" userId="acbf094c-51cb-4117-b367-2a5f9274475b" providerId="ADAL" clId="{60AB57A9-5B6B-4D56-BBD1-45ED692E21AB}" dt="2023-08-29T07:58:03.167" v="4978" actId="20577"/>
          <ac:spMkLst>
            <pc:docMk/>
            <pc:sldMk cId="233821542" sldId="279"/>
            <ac:spMk id="3" creationId="{F4E0F041-1B07-DAD2-F0EA-3A5CBDF9F23C}"/>
          </ac:spMkLst>
        </pc:spChg>
      </pc:sldChg>
      <pc:sldChg chg="addSp delSp modSp new mod">
        <pc:chgData name="Gry-Lene Johansen" userId="acbf094c-51cb-4117-b367-2a5f9274475b" providerId="ADAL" clId="{60AB57A9-5B6B-4D56-BBD1-45ED692E21AB}" dt="2023-08-29T13:16:55.889" v="11805" actId="20577"/>
        <pc:sldMkLst>
          <pc:docMk/>
          <pc:sldMk cId="2349551977" sldId="280"/>
        </pc:sldMkLst>
        <pc:spChg chg="mod">
          <ac:chgData name="Gry-Lene Johansen" userId="acbf094c-51cb-4117-b367-2a5f9274475b" providerId="ADAL" clId="{60AB57A9-5B6B-4D56-BBD1-45ED692E21AB}" dt="2023-08-29T13:16:52.553" v="11801" actId="1076"/>
          <ac:spMkLst>
            <pc:docMk/>
            <pc:sldMk cId="2349551977" sldId="280"/>
            <ac:spMk id="2" creationId="{82518CDE-0739-663A-BE43-556CD0E420AA}"/>
          </ac:spMkLst>
        </pc:spChg>
        <pc:spChg chg="del mod">
          <ac:chgData name="Gry-Lene Johansen" userId="acbf094c-51cb-4117-b367-2a5f9274475b" providerId="ADAL" clId="{60AB57A9-5B6B-4D56-BBD1-45ED692E21AB}" dt="2023-08-29T13:08:27.051" v="10998" actId="12084"/>
          <ac:spMkLst>
            <pc:docMk/>
            <pc:sldMk cId="2349551977" sldId="280"/>
            <ac:spMk id="3" creationId="{0DE5201B-F4C4-C0CE-8090-DF3A6441BBAB}"/>
          </ac:spMkLst>
        </pc:spChg>
        <pc:graphicFrameChg chg="add mod">
          <ac:chgData name="Gry-Lene Johansen" userId="acbf094c-51cb-4117-b367-2a5f9274475b" providerId="ADAL" clId="{60AB57A9-5B6B-4D56-BBD1-45ED692E21AB}" dt="2023-08-29T13:16:55.889" v="11805" actId="20577"/>
          <ac:graphicFrameMkLst>
            <pc:docMk/>
            <pc:sldMk cId="2349551977" sldId="280"/>
            <ac:graphicFrameMk id="4" creationId="{CAD2FBFC-F8FA-0754-A835-466F58502455}"/>
          </ac:graphicFrameMkLst>
        </pc:graphicFrameChg>
      </pc:sldChg>
      <pc:sldChg chg="addSp delSp modSp new del mod modClrScheme chgLayout">
        <pc:chgData name="Gry-Lene Johansen" userId="acbf094c-51cb-4117-b367-2a5f9274475b" providerId="ADAL" clId="{60AB57A9-5B6B-4D56-BBD1-45ED692E21AB}" dt="2023-08-29T12:23:21.533" v="7832" actId="47"/>
        <pc:sldMkLst>
          <pc:docMk/>
          <pc:sldMk cId="3937332680" sldId="281"/>
        </pc:sldMkLst>
        <pc:spChg chg="mod ord">
          <ac:chgData name="Gry-Lene Johansen" userId="acbf094c-51cb-4117-b367-2a5f9274475b" providerId="ADAL" clId="{60AB57A9-5B6B-4D56-BBD1-45ED692E21AB}" dt="2023-08-29T12:23:14.426" v="7821" actId="700"/>
          <ac:spMkLst>
            <pc:docMk/>
            <pc:sldMk cId="3937332680" sldId="281"/>
            <ac:spMk id="2" creationId="{F33C15B2-2FC1-DB7A-722D-FA1F057D737D}"/>
          </ac:spMkLst>
        </pc:spChg>
        <pc:spChg chg="del mod ord">
          <ac:chgData name="Gry-Lene Johansen" userId="acbf094c-51cb-4117-b367-2a5f9274475b" providerId="ADAL" clId="{60AB57A9-5B6B-4D56-BBD1-45ED692E21AB}" dt="2023-08-29T12:23:14.426" v="7821" actId="700"/>
          <ac:spMkLst>
            <pc:docMk/>
            <pc:sldMk cId="3937332680" sldId="281"/>
            <ac:spMk id="3" creationId="{A2BE7A0E-EF1E-808F-932D-4247A1470379}"/>
          </ac:spMkLst>
        </pc:spChg>
        <pc:spChg chg="add mod ord">
          <ac:chgData name="Gry-Lene Johansen" userId="acbf094c-51cb-4117-b367-2a5f9274475b" providerId="ADAL" clId="{60AB57A9-5B6B-4D56-BBD1-45ED692E21AB}" dt="2023-08-29T12:23:18.868" v="7831" actId="20577"/>
          <ac:spMkLst>
            <pc:docMk/>
            <pc:sldMk cId="3937332680" sldId="281"/>
            <ac:spMk id="4" creationId="{E83B3FB6-5831-324E-C7A6-1FBB7DFDB704}"/>
          </ac:spMkLst>
        </pc:spChg>
      </pc:sldChg>
      <pc:sldChg chg="addSp delSp modSp new mod modNotesTx">
        <pc:chgData name="Gry-Lene Johansen" userId="acbf094c-51cb-4117-b367-2a5f9274475b" providerId="ADAL" clId="{60AB57A9-5B6B-4D56-BBD1-45ED692E21AB}" dt="2023-08-30T07:54:28.109" v="12212" actId="6549"/>
        <pc:sldMkLst>
          <pc:docMk/>
          <pc:sldMk cId="3980634022" sldId="282"/>
        </pc:sldMkLst>
        <pc:spChg chg="mod">
          <ac:chgData name="Gry-Lene Johansen" userId="acbf094c-51cb-4117-b367-2a5f9274475b" providerId="ADAL" clId="{60AB57A9-5B6B-4D56-BBD1-45ED692E21AB}" dt="2023-08-29T10:52:44.040" v="7189" actId="20577"/>
          <ac:spMkLst>
            <pc:docMk/>
            <pc:sldMk cId="3980634022" sldId="282"/>
            <ac:spMk id="2" creationId="{8FDF1E5C-A672-C721-55CA-5042CE17D9E0}"/>
          </ac:spMkLst>
        </pc:spChg>
        <pc:spChg chg="del mod">
          <ac:chgData name="Gry-Lene Johansen" userId="acbf094c-51cb-4117-b367-2a5f9274475b" providerId="ADAL" clId="{60AB57A9-5B6B-4D56-BBD1-45ED692E21AB}" dt="2023-08-29T10:48:34.137" v="7102" actId="12084"/>
          <ac:spMkLst>
            <pc:docMk/>
            <pc:sldMk cId="3980634022" sldId="282"/>
            <ac:spMk id="3" creationId="{7141EDF5-A153-635D-C669-86F9E076E195}"/>
          </ac:spMkLst>
        </pc:spChg>
        <pc:graphicFrameChg chg="add mod">
          <ac:chgData name="Gry-Lene Johansen" userId="acbf094c-51cb-4117-b367-2a5f9274475b" providerId="ADAL" clId="{60AB57A9-5B6B-4D56-BBD1-45ED692E21AB}" dt="2023-08-29T10:52:57.642" v="7192" actId="1076"/>
          <ac:graphicFrameMkLst>
            <pc:docMk/>
            <pc:sldMk cId="3980634022" sldId="282"/>
            <ac:graphicFrameMk id="4" creationId="{2ED8FD4E-9623-CA37-6380-4E45699647D4}"/>
          </ac:graphicFrameMkLst>
        </pc:graphicFrameChg>
      </pc:sldChg>
      <pc:sldChg chg="addSp delSp modSp new mod modClrScheme chgLayout">
        <pc:chgData name="Gry-Lene Johansen" userId="acbf094c-51cb-4117-b367-2a5f9274475b" providerId="ADAL" clId="{60AB57A9-5B6B-4D56-BBD1-45ED692E21AB}" dt="2023-08-29T12:23:55.999" v="7902" actId="313"/>
        <pc:sldMkLst>
          <pc:docMk/>
          <pc:sldMk cId="2773654659" sldId="284"/>
        </pc:sldMkLst>
        <pc:spChg chg="del mod ord">
          <ac:chgData name="Gry-Lene Johansen" userId="acbf094c-51cb-4117-b367-2a5f9274475b" providerId="ADAL" clId="{60AB57A9-5B6B-4D56-BBD1-45ED692E21AB}" dt="2023-08-29T12:23:35.047" v="7834" actId="700"/>
          <ac:spMkLst>
            <pc:docMk/>
            <pc:sldMk cId="2773654659" sldId="284"/>
            <ac:spMk id="2" creationId="{2E343735-2788-92F7-84CB-BA095D6EE645}"/>
          </ac:spMkLst>
        </pc:spChg>
        <pc:spChg chg="del mod ord">
          <ac:chgData name="Gry-Lene Johansen" userId="acbf094c-51cb-4117-b367-2a5f9274475b" providerId="ADAL" clId="{60AB57A9-5B6B-4D56-BBD1-45ED692E21AB}" dt="2023-08-29T12:23:35.047" v="7834" actId="700"/>
          <ac:spMkLst>
            <pc:docMk/>
            <pc:sldMk cId="2773654659" sldId="284"/>
            <ac:spMk id="3" creationId="{05FF2217-EC09-1F56-F911-9BEDF9B249A0}"/>
          </ac:spMkLst>
        </pc:spChg>
        <pc:spChg chg="add mod ord">
          <ac:chgData name="Gry-Lene Johansen" userId="acbf094c-51cb-4117-b367-2a5f9274475b" providerId="ADAL" clId="{60AB57A9-5B6B-4D56-BBD1-45ED692E21AB}" dt="2023-08-29T12:23:41.585" v="7852" actId="20577"/>
          <ac:spMkLst>
            <pc:docMk/>
            <pc:sldMk cId="2773654659" sldId="284"/>
            <ac:spMk id="4" creationId="{CC77CF4F-F540-6FDA-2E07-A06206361C05}"/>
          </ac:spMkLst>
        </pc:spChg>
        <pc:spChg chg="add mod ord">
          <ac:chgData name="Gry-Lene Johansen" userId="acbf094c-51cb-4117-b367-2a5f9274475b" providerId="ADAL" clId="{60AB57A9-5B6B-4D56-BBD1-45ED692E21AB}" dt="2023-08-29T12:23:55.999" v="7902" actId="313"/>
          <ac:spMkLst>
            <pc:docMk/>
            <pc:sldMk cId="2773654659" sldId="284"/>
            <ac:spMk id="5" creationId="{6AAC1388-7667-0ED7-07E2-770C2A6BCD3D}"/>
          </ac:spMkLst>
        </pc:spChg>
      </pc:sldChg>
      <pc:sldChg chg="addSp delSp modSp new mod delCm modCm">
        <pc:chgData name="Gry-Lene Johansen" userId="acbf094c-51cb-4117-b367-2a5f9274475b" providerId="ADAL" clId="{60AB57A9-5B6B-4D56-BBD1-45ED692E21AB}" dt="2023-08-30T07:53:49.970" v="12205"/>
        <pc:sldMkLst>
          <pc:docMk/>
          <pc:sldMk cId="2463206964" sldId="285"/>
        </pc:sldMkLst>
        <pc:spChg chg="mod">
          <ac:chgData name="Gry-Lene Johansen" userId="acbf094c-51cb-4117-b367-2a5f9274475b" providerId="ADAL" clId="{60AB57A9-5B6B-4D56-BBD1-45ED692E21AB}" dt="2023-08-29T12:25:59.809" v="7952" actId="26606"/>
          <ac:spMkLst>
            <pc:docMk/>
            <pc:sldMk cId="2463206964" sldId="285"/>
            <ac:spMk id="2" creationId="{E5CB8508-BF0B-EDDB-9D0E-9F34BF398F53}"/>
          </ac:spMkLst>
        </pc:spChg>
        <pc:spChg chg="add del mod">
          <ac:chgData name="Gry-Lene Johansen" userId="acbf094c-51cb-4117-b367-2a5f9274475b" providerId="ADAL" clId="{60AB57A9-5B6B-4D56-BBD1-45ED692E21AB}" dt="2023-08-29T12:53:06.810" v="9950" actId="552"/>
          <ac:spMkLst>
            <pc:docMk/>
            <pc:sldMk cId="2463206964" sldId="285"/>
            <ac:spMk id="3" creationId="{FC01284C-0F20-342C-C368-3CBE9CC59F80}"/>
          </ac:spMkLst>
        </pc:spChg>
        <pc:spChg chg="add mod">
          <ac:chgData name="Gry-Lene Johansen" userId="acbf094c-51cb-4117-b367-2a5f9274475b" providerId="ADAL" clId="{60AB57A9-5B6B-4D56-BBD1-45ED692E21AB}" dt="2023-08-30T06:26:33.488" v="12181" actId="1035"/>
          <ac:spMkLst>
            <pc:docMk/>
            <pc:sldMk cId="2463206964" sldId="285"/>
            <ac:spMk id="4" creationId="{91E09F37-BA47-1823-B440-55D482D488A1}"/>
          </ac:spMkLst>
        </pc:spChg>
        <pc:spChg chg="add mod">
          <ac:chgData name="Gry-Lene Johansen" userId="acbf094c-51cb-4117-b367-2a5f9274475b" providerId="ADAL" clId="{60AB57A9-5B6B-4D56-BBD1-45ED692E21AB}" dt="2023-08-30T06:26:33.488" v="12181" actId="1035"/>
          <ac:spMkLst>
            <pc:docMk/>
            <pc:sldMk cId="2463206964" sldId="285"/>
            <ac:spMk id="6" creationId="{BAB2196F-A328-C6D0-6D29-0D7023BB6670}"/>
          </ac:spMkLst>
        </pc:spChg>
        <pc:spChg chg="add mod">
          <ac:chgData name="Gry-Lene Johansen" userId="acbf094c-51cb-4117-b367-2a5f9274475b" providerId="ADAL" clId="{60AB57A9-5B6B-4D56-BBD1-45ED692E21AB}" dt="2023-08-29T12:53:06.810" v="9950" actId="552"/>
          <ac:spMkLst>
            <pc:docMk/>
            <pc:sldMk cId="2463206964" sldId="285"/>
            <ac:spMk id="7" creationId="{5C36D323-7FE1-12E3-CA7F-0967EBB07954}"/>
          </ac:spMkLst>
        </pc:spChg>
        <pc:spChg chg="add mod">
          <ac:chgData name="Gry-Lene Johansen" userId="acbf094c-51cb-4117-b367-2a5f9274475b" providerId="ADAL" clId="{60AB57A9-5B6B-4D56-BBD1-45ED692E21AB}" dt="2023-08-30T06:26:28.193" v="12165" actId="1035"/>
          <ac:spMkLst>
            <pc:docMk/>
            <pc:sldMk cId="2463206964" sldId="285"/>
            <ac:spMk id="8" creationId="{06A0DC50-0177-F92F-0457-BBAAA1157594}"/>
          </ac:spMkLst>
        </pc:spChg>
        <pc:spChg chg="add mod">
          <ac:chgData name="Gry-Lene Johansen" userId="acbf094c-51cb-4117-b367-2a5f9274475b" providerId="ADAL" clId="{60AB57A9-5B6B-4D56-BBD1-45ED692E21AB}" dt="2023-08-30T06:26:28.193" v="12165" actId="1035"/>
          <ac:spMkLst>
            <pc:docMk/>
            <pc:sldMk cId="2463206964" sldId="285"/>
            <ac:spMk id="9" creationId="{E460B901-0FBA-75C6-A3F9-4D3AD5033FBD}"/>
          </ac:spMkLst>
        </pc:spChg>
        <pc:graphicFrameChg chg="add del">
          <ac:chgData name="Gry-Lene Johansen" userId="acbf094c-51cb-4117-b367-2a5f9274475b" providerId="ADAL" clId="{60AB57A9-5B6B-4D56-BBD1-45ED692E21AB}" dt="2023-08-29T12:25:59.809" v="7952" actId="26606"/>
          <ac:graphicFrameMkLst>
            <pc:docMk/>
            <pc:sldMk cId="2463206964" sldId="285"/>
            <ac:graphicFrameMk id="5" creationId="{55DD1664-09FE-2D91-C56A-A538240B1ED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y-Lene Johansen" userId="acbf094c-51cb-4117-b367-2a5f9274475b" providerId="ADAL" clId="{60AB57A9-5B6B-4D56-BBD1-45ED692E21AB}" dt="2023-08-30T07:53:49.970" v="12205"/>
              <pc2:cmMkLst xmlns:pc2="http://schemas.microsoft.com/office/powerpoint/2019/9/main/command">
                <pc:docMk/>
                <pc:sldMk cId="2463206964" sldId="285"/>
                <pc2:cmMk id="{B40A1D34-EAD1-4C35-9301-6BFC9089774F}"/>
              </pc2:cmMkLst>
              <pc226:cmRplyChg chg="add">
                <pc226:chgData name="Gry-Lene Johansen" userId="acbf094c-51cb-4117-b367-2a5f9274475b" providerId="ADAL" clId="{60AB57A9-5B6B-4D56-BBD1-45ED692E21AB}" dt="2023-08-30T05:58:51.840" v="12092"/>
                <pc2:cmRplyMkLst xmlns:pc2="http://schemas.microsoft.com/office/powerpoint/2019/9/main/command">
                  <pc:docMk/>
                  <pc:sldMk cId="2463206964" sldId="285"/>
                  <pc2:cmMk id="{B40A1D34-EAD1-4C35-9301-6BFC9089774F}"/>
                  <pc2:cmRplyMk id="{692BCB5D-C13B-4409-953F-120BA3BB0E23}"/>
                </pc2:cmRplyMkLst>
              </pc226:cmRplyChg>
            </pc226:cmChg>
            <pc226:cmChg xmlns:pc226="http://schemas.microsoft.com/office/powerpoint/2022/06/main/command" chg="del mod">
              <pc226:chgData name="Gry-Lene Johansen" userId="acbf094c-51cb-4117-b367-2a5f9274475b" providerId="ADAL" clId="{60AB57A9-5B6B-4D56-BBD1-45ED692E21AB}" dt="2023-08-30T07:53:46.066" v="12204"/>
              <pc2:cmMkLst xmlns:pc2="http://schemas.microsoft.com/office/powerpoint/2019/9/main/command">
                <pc:docMk/>
                <pc:sldMk cId="2463206964" sldId="285"/>
                <pc2:cmMk id="{4C37AF38-0F23-4610-8406-9DE75A4DAB7A}"/>
              </pc2:cmMkLst>
            </pc226:cmChg>
          </p:ext>
        </pc:extLst>
      </pc:sldChg>
      <pc:sldChg chg="addSp delSp modSp new mod modNotesTx">
        <pc:chgData name="Gry-Lene Johansen" userId="acbf094c-51cb-4117-b367-2a5f9274475b" providerId="ADAL" clId="{60AB57A9-5B6B-4D56-BBD1-45ED692E21AB}" dt="2023-08-30T07:54:39.671" v="12213" actId="6549"/>
        <pc:sldMkLst>
          <pc:docMk/>
          <pc:sldMk cId="2924864327" sldId="286"/>
        </pc:sldMkLst>
        <pc:spChg chg="del">
          <ac:chgData name="Gry-Lene Johansen" userId="acbf094c-51cb-4117-b367-2a5f9274475b" providerId="ADAL" clId="{60AB57A9-5B6B-4D56-BBD1-45ED692E21AB}" dt="2023-08-29T12:35:48.958" v="8407" actId="478"/>
          <ac:spMkLst>
            <pc:docMk/>
            <pc:sldMk cId="2924864327" sldId="286"/>
            <ac:spMk id="2" creationId="{0A010CDA-4F46-B061-7D1F-C10927EBD303}"/>
          </ac:spMkLst>
        </pc:spChg>
        <pc:spChg chg="del mod">
          <ac:chgData name="Gry-Lene Johansen" userId="acbf094c-51cb-4117-b367-2a5f9274475b" providerId="ADAL" clId="{60AB57A9-5B6B-4D56-BBD1-45ED692E21AB}" dt="2023-08-29T12:35:46.831" v="8406" actId="478"/>
          <ac:spMkLst>
            <pc:docMk/>
            <pc:sldMk cId="2924864327" sldId="286"/>
            <ac:spMk id="3" creationId="{1767974A-137B-196F-C2F7-371F9981DC5B}"/>
          </ac:spMkLst>
        </pc:spChg>
        <pc:picChg chg="add mod">
          <ac:chgData name="Gry-Lene Johansen" userId="acbf094c-51cb-4117-b367-2a5f9274475b" providerId="ADAL" clId="{60AB57A9-5B6B-4D56-BBD1-45ED692E21AB}" dt="2023-08-29T12:36:07.829" v="8412" actId="1076"/>
          <ac:picMkLst>
            <pc:docMk/>
            <pc:sldMk cId="2924864327" sldId="286"/>
            <ac:picMk id="4" creationId="{22E23898-0F3A-9D09-0A85-0799867D092E}"/>
          </ac:picMkLst>
        </pc:picChg>
      </pc:sldChg>
      <pc:sldChg chg="addSp delSp modSp add del mod">
        <pc:chgData name="Gry-Lene Johansen" userId="acbf094c-51cb-4117-b367-2a5f9274475b" providerId="ADAL" clId="{60AB57A9-5B6B-4D56-BBD1-45ED692E21AB}" dt="2023-08-29T13:07:13.344" v="10908" actId="47"/>
        <pc:sldMkLst>
          <pc:docMk/>
          <pc:sldMk cId="2103386193" sldId="287"/>
        </pc:sldMkLst>
        <pc:spChg chg="mod">
          <ac:chgData name="Gry-Lene Johansen" userId="acbf094c-51cb-4117-b367-2a5f9274475b" providerId="ADAL" clId="{60AB57A9-5B6B-4D56-BBD1-45ED692E21AB}" dt="2023-08-29T12:35:32.745" v="8402" actId="20577"/>
          <ac:spMkLst>
            <pc:docMk/>
            <pc:sldMk cId="2103386193" sldId="287"/>
            <ac:spMk id="2" creationId="{241C8309-A60E-70FE-E5DB-AD80CB3E9A6C}"/>
          </ac:spMkLst>
        </pc:spChg>
        <pc:spChg chg="del mod">
          <ac:chgData name="Gry-Lene Johansen" userId="acbf094c-51cb-4117-b367-2a5f9274475b" providerId="ADAL" clId="{60AB57A9-5B6B-4D56-BBD1-45ED692E21AB}" dt="2023-08-29T12:35:32.703" v="8385"/>
          <ac:spMkLst>
            <pc:docMk/>
            <pc:sldMk cId="2103386193" sldId="287"/>
            <ac:spMk id="3" creationId="{BDA1860E-4866-02A0-230C-0F7DA16A781D}"/>
          </ac:spMkLst>
        </pc:spChg>
        <pc:spChg chg="add mod">
          <ac:chgData name="Gry-Lene Johansen" userId="acbf094c-51cb-4117-b367-2a5f9274475b" providerId="ADAL" clId="{60AB57A9-5B6B-4D56-BBD1-45ED692E21AB}" dt="2023-08-29T12:35:35.370" v="8403" actId="21"/>
          <ac:spMkLst>
            <pc:docMk/>
            <pc:sldMk cId="2103386193" sldId="287"/>
            <ac:spMk id="8" creationId="{9E03C2A1-FDEF-9C80-8C18-D9542D05F2B9}"/>
          </ac:spMkLst>
        </pc:spChg>
        <pc:picChg chg="add del mod">
          <ac:chgData name="Gry-Lene Johansen" userId="acbf094c-51cb-4117-b367-2a5f9274475b" providerId="ADAL" clId="{60AB57A9-5B6B-4D56-BBD1-45ED692E21AB}" dt="2023-08-29T12:35:35.370" v="8403" actId="21"/>
          <ac:picMkLst>
            <pc:docMk/>
            <pc:sldMk cId="2103386193" sldId="287"/>
            <ac:picMk id="6" creationId="{CB8B6387-24EC-7D77-41A4-C162A11D21E9}"/>
          </ac:picMkLst>
        </pc:picChg>
      </pc:sldChg>
      <pc:sldChg chg="addSp delSp modSp new mod delCm modCm">
        <pc:chgData name="Gry-Lene Johansen" userId="acbf094c-51cb-4117-b367-2a5f9274475b" providerId="ADAL" clId="{60AB57A9-5B6B-4D56-BBD1-45ED692E21AB}" dt="2023-08-30T06:25:29.236" v="12103"/>
        <pc:sldMkLst>
          <pc:docMk/>
          <pc:sldMk cId="1763494528" sldId="288"/>
        </pc:sldMkLst>
        <pc:spChg chg="mod">
          <ac:chgData name="Gry-Lene Johansen" userId="acbf094c-51cb-4117-b367-2a5f9274475b" providerId="ADAL" clId="{60AB57A9-5B6B-4D56-BBD1-45ED692E21AB}" dt="2023-08-29T12:53:33.210" v="9951"/>
          <ac:spMkLst>
            <pc:docMk/>
            <pc:sldMk cId="1763494528" sldId="288"/>
            <ac:spMk id="2" creationId="{731DCE11-CBDF-5BBF-C7DC-61E4AF25C0AB}"/>
          </ac:spMkLst>
        </pc:spChg>
        <pc:spChg chg="del">
          <ac:chgData name="Gry-Lene Johansen" userId="acbf094c-51cb-4117-b367-2a5f9274475b" providerId="ADAL" clId="{60AB57A9-5B6B-4D56-BBD1-45ED692E21AB}" dt="2023-08-29T12:47:51.715" v="9629" actId="478"/>
          <ac:spMkLst>
            <pc:docMk/>
            <pc:sldMk cId="1763494528" sldId="288"/>
            <ac:spMk id="3" creationId="{F2B93765-14FE-F573-9CA3-A55C1977AE06}"/>
          </ac:spMkLst>
        </pc:spChg>
        <pc:spChg chg="add mod">
          <ac:chgData name="Gry-Lene Johansen" userId="acbf094c-51cb-4117-b367-2a5f9274475b" providerId="ADAL" clId="{60AB57A9-5B6B-4D56-BBD1-45ED692E21AB}" dt="2023-08-30T05:49:23.455" v="12055" actId="20577"/>
          <ac:spMkLst>
            <pc:docMk/>
            <pc:sldMk cId="1763494528" sldId="288"/>
            <ac:spMk id="5" creationId="{B8F65891-D96F-4ACB-B9B7-E82B57F93DC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y-Lene Johansen" userId="acbf094c-51cb-4117-b367-2a5f9274475b" providerId="ADAL" clId="{60AB57A9-5B6B-4D56-BBD1-45ED692E21AB}" dt="2023-08-30T06:25:29.236" v="12103"/>
              <pc2:cmMkLst xmlns:pc2="http://schemas.microsoft.com/office/powerpoint/2019/9/main/command">
                <pc:docMk/>
                <pc:sldMk cId="1763494528" sldId="288"/>
                <pc2:cmMk id="{19BDB63B-222F-4D69-B868-C61E932084F4}"/>
              </pc2:cmMkLst>
              <pc226:cmRplyChg chg="add">
                <pc226:chgData name="Gry-Lene Johansen" userId="acbf094c-51cb-4117-b367-2a5f9274475b" providerId="ADAL" clId="{60AB57A9-5B6B-4D56-BBD1-45ED692E21AB}" dt="2023-08-30T05:49:53.855" v="12056"/>
                <pc2:cmRplyMkLst xmlns:pc2="http://schemas.microsoft.com/office/powerpoint/2019/9/main/command">
                  <pc:docMk/>
                  <pc:sldMk cId="1763494528" sldId="288"/>
                  <pc2:cmMk id="{19BDB63B-222F-4D69-B868-C61E932084F4}"/>
                  <pc2:cmRplyMk id="{8B8989D5-2FBC-43A0-94CA-3B6A6D472CF7}"/>
                </pc2:cmRplyMkLst>
              </pc226:cmRplyChg>
            </pc226:cmChg>
          </p:ext>
        </pc:extLst>
      </pc:sldChg>
      <pc:sldChg chg="modSp new mod">
        <pc:chgData name="Gry-Lene Johansen" userId="acbf094c-51cb-4117-b367-2a5f9274475b" providerId="ADAL" clId="{60AB57A9-5B6B-4D56-BBD1-45ED692E21AB}" dt="2023-08-29T13:00:00.111" v="10374" actId="27636"/>
        <pc:sldMkLst>
          <pc:docMk/>
          <pc:sldMk cId="3360540619" sldId="289"/>
        </pc:sldMkLst>
        <pc:spChg chg="mod">
          <ac:chgData name="Gry-Lene Johansen" userId="acbf094c-51cb-4117-b367-2a5f9274475b" providerId="ADAL" clId="{60AB57A9-5B6B-4D56-BBD1-45ED692E21AB}" dt="2023-08-29T12:58:36.178" v="10183" actId="20577"/>
          <ac:spMkLst>
            <pc:docMk/>
            <pc:sldMk cId="3360540619" sldId="289"/>
            <ac:spMk id="2" creationId="{86566D24-C85E-5582-533D-DB4E8D547495}"/>
          </ac:spMkLst>
        </pc:spChg>
        <pc:spChg chg="mod">
          <ac:chgData name="Gry-Lene Johansen" userId="acbf094c-51cb-4117-b367-2a5f9274475b" providerId="ADAL" clId="{60AB57A9-5B6B-4D56-BBD1-45ED692E21AB}" dt="2023-08-29T13:00:00.111" v="10374" actId="27636"/>
          <ac:spMkLst>
            <pc:docMk/>
            <pc:sldMk cId="3360540619" sldId="289"/>
            <ac:spMk id="3" creationId="{C64A6B68-36AE-08D8-9DF1-B9DE9F54DB5C}"/>
          </ac:spMkLst>
        </pc:spChg>
      </pc:sldChg>
      <pc:sldChg chg="modSp new mod">
        <pc:chgData name="Gry-Lene Johansen" userId="acbf094c-51cb-4117-b367-2a5f9274475b" providerId="ADAL" clId="{60AB57A9-5B6B-4D56-BBD1-45ED692E21AB}" dt="2023-08-29T13:07:55.045" v="10996" actId="20577"/>
        <pc:sldMkLst>
          <pc:docMk/>
          <pc:sldMk cId="2667925806" sldId="290"/>
        </pc:sldMkLst>
        <pc:spChg chg="mod">
          <ac:chgData name="Gry-Lene Johansen" userId="acbf094c-51cb-4117-b367-2a5f9274475b" providerId="ADAL" clId="{60AB57A9-5B6B-4D56-BBD1-45ED692E21AB}" dt="2023-08-29T13:07:30.943" v="10939" actId="20577"/>
          <ac:spMkLst>
            <pc:docMk/>
            <pc:sldMk cId="2667925806" sldId="290"/>
            <ac:spMk id="2" creationId="{B4A221B0-2F8E-6E02-ABC9-899EA21E2EAA}"/>
          </ac:spMkLst>
        </pc:spChg>
        <pc:spChg chg="mod">
          <ac:chgData name="Gry-Lene Johansen" userId="acbf094c-51cb-4117-b367-2a5f9274475b" providerId="ADAL" clId="{60AB57A9-5B6B-4D56-BBD1-45ED692E21AB}" dt="2023-08-29T13:07:55.045" v="10996" actId="20577"/>
          <ac:spMkLst>
            <pc:docMk/>
            <pc:sldMk cId="2667925806" sldId="290"/>
            <ac:spMk id="3" creationId="{B9473E7D-AE59-DC7C-3CE2-288E47B75454}"/>
          </ac:spMkLst>
        </pc:spChg>
      </pc:sldChg>
    </pc:docChg>
  </pc:docChgLst>
  <pc:docChgLst>
    <pc:chgData name="Trude Wictoria Bersvendsen" userId="b0bd4654-ae9e-4d2a-ac5e-f9ef4df2258d" providerId="ADAL" clId="{09ADB01F-8F4A-4EB6-9B88-0A3627BF6453}"/>
    <pc:docChg chg="undo custSel addSld modSld">
      <pc:chgData name="Trude Wictoria Bersvendsen" userId="b0bd4654-ae9e-4d2a-ac5e-f9ef4df2258d" providerId="ADAL" clId="{09ADB01F-8F4A-4EB6-9B88-0A3627BF6453}" dt="2023-08-30T06:36:21.521" v="616" actId="14734"/>
      <pc:docMkLst>
        <pc:docMk/>
      </pc:docMkLst>
      <pc:sldChg chg="modSp">
        <pc:chgData name="Trude Wictoria Bersvendsen" userId="b0bd4654-ae9e-4d2a-ac5e-f9ef4df2258d" providerId="ADAL" clId="{09ADB01F-8F4A-4EB6-9B88-0A3627BF6453}" dt="2023-08-29T12:08:14.253" v="25" actId="20577"/>
        <pc:sldMkLst>
          <pc:docMk/>
          <pc:sldMk cId="2464946920" sldId="273"/>
        </pc:sldMkLst>
        <pc:graphicFrameChg chg="mod">
          <ac:chgData name="Trude Wictoria Bersvendsen" userId="b0bd4654-ae9e-4d2a-ac5e-f9ef4df2258d" providerId="ADAL" clId="{09ADB01F-8F4A-4EB6-9B88-0A3627BF6453}" dt="2023-08-29T12:08:14.253" v="25" actId="20577"/>
          <ac:graphicFrameMkLst>
            <pc:docMk/>
            <pc:sldMk cId="2464946920" sldId="273"/>
            <ac:graphicFrameMk id="4" creationId="{8B7AF88E-1D69-7BD6-AB40-72F7E61961A3}"/>
          </ac:graphicFrameMkLst>
        </pc:graphicFrameChg>
      </pc:sldChg>
      <pc:sldChg chg="modSp mod">
        <pc:chgData name="Trude Wictoria Bersvendsen" userId="b0bd4654-ae9e-4d2a-ac5e-f9ef4df2258d" providerId="ADAL" clId="{09ADB01F-8F4A-4EB6-9B88-0A3627BF6453}" dt="2023-08-29T11:23:39.128" v="11" actId="6549"/>
        <pc:sldMkLst>
          <pc:docMk/>
          <pc:sldMk cId="233821542" sldId="279"/>
        </pc:sldMkLst>
        <pc:spChg chg="mod">
          <ac:chgData name="Trude Wictoria Bersvendsen" userId="b0bd4654-ae9e-4d2a-ac5e-f9ef4df2258d" providerId="ADAL" clId="{09ADB01F-8F4A-4EB6-9B88-0A3627BF6453}" dt="2023-08-29T11:23:39.128" v="11" actId="6549"/>
          <ac:spMkLst>
            <pc:docMk/>
            <pc:sldMk cId="233821542" sldId="279"/>
            <ac:spMk id="3" creationId="{F4E0F041-1B07-DAD2-F0EA-3A5CBDF9F23C}"/>
          </ac:spMkLst>
        </pc:spChg>
      </pc:sldChg>
      <pc:sldChg chg="addSp delSp modSp new mod">
        <pc:chgData name="Trude Wictoria Bersvendsen" userId="b0bd4654-ae9e-4d2a-ac5e-f9ef4df2258d" providerId="ADAL" clId="{09ADB01F-8F4A-4EB6-9B88-0A3627BF6453}" dt="2023-08-30T06:36:21.521" v="616" actId="14734"/>
        <pc:sldMkLst>
          <pc:docMk/>
          <pc:sldMk cId="3524564331" sldId="283"/>
        </pc:sldMkLst>
        <pc:spChg chg="mod">
          <ac:chgData name="Trude Wictoria Bersvendsen" userId="b0bd4654-ae9e-4d2a-ac5e-f9ef4df2258d" providerId="ADAL" clId="{09ADB01F-8F4A-4EB6-9B88-0A3627BF6453}" dt="2023-08-29T12:24:30.091" v="372" actId="404"/>
          <ac:spMkLst>
            <pc:docMk/>
            <pc:sldMk cId="3524564331" sldId="283"/>
            <ac:spMk id="2" creationId="{9B427BA4-553D-0A10-308A-4099F26DBD3A}"/>
          </ac:spMkLst>
        </pc:spChg>
        <pc:spChg chg="del mod">
          <ac:chgData name="Trude Wictoria Bersvendsen" userId="b0bd4654-ae9e-4d2a-ac5e-f9ef4df2258d" providerId="ADAL" clId="{09ADB01F-8F4A-4EB6-9B88-0A3627BF6453}" dt="2023-08-29T12:15:56.808" v="56" actId="478"/>
          <ac:spMkLst>
            <pc:docMk/>
            <pc:sldMk cId="3524564331" sldId="283"/>
            <ac:spMk id="3" creationId="{9798490A-76CE-2312-594C-AA0CE22F95A8}"/>
          </ac:spMkLst>
        </pc:spChg>
        <pc:spChg chg="add del mod">
          <ac:chgData name="Trude Wictoria Bersvendsen" userId="b0bd4654-ae9e-4d2a-ac5e-f9ef4df2258d" providerId="ADAL" clId="{09ADB01F-8F4A-4EB6-9B88-0A3627BF6453}" dt="2023-08-29T12:16:12.892" v="57" actId="3680"/>
          <ac:spMkLst>
            <pc:docMk/>
            <pc:sldMk cId="3524564331" sldId="283"/>
            <ac:spMk id="5" creationId="{C1642A3E-5A9D-0D0E-F003-8A07F04A8E06}"/>
          </ac:spMkLst>
        </pc:spChg>
        <pc:spChg chg="add mod">
          <ac:chgData name="Trude Wictoria Bersvendsen" userId="b0bd4654-ae9e-4d2a-ac5e-f9ef4df2258d" providerId="ADAL" clId="{09ADB01F-8F4A-4EB6-9B88-0A3627BF6453}" dt="2023-08-29T12:36:04.087" v="543" actId="1076"/>
          <ac:spMkLst>
            <pc:docMk/>
            <pc:sldMk cId="3524564331" sldId="283"/>
            <ac:spMk id="7" creationId="{9FC5EDE9-8590-8ABE-1EFE-8C312F30EF02}"/>
          </ac:spMkLst>
        </pc:spChg>
        <pc:graphicFrameChg chg="add mod ord modGraphic">
          <ac:chgData name="Trude Wictoria Bersvendsen" userId="b0bd4654-ae9e-4d2a-ac5e-f9ef4df2258d" providerId="ADAL" clId="{09ADB01F-8F4A-4EB6-9B88-0A3627BF6453}" dt="2023-08-30T06:36:21.521" v="616" actId="14734"/>
          <ac:graphicFrameMkLst>
            <pc:docMk/>
            <pc:sldMk cId="3524564331" sldId="283"/>
            <ac:graphicFrameMk id="6" creationId="{0F7006EE-69A9-9D44-798A-7AD119A470A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D3E4-FE01-4762-92D7-E46ECFACE246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062EB-12B6-4873-8455-BFBEB8E933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10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38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er også i dialog med DFØ om å sette opp kurs for fagrekvirenter – dette er ikke avklart enda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80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642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79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95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83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85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36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D3829-7506-489F-A45C-883DEB7F0B3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25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90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De som har under 3 års erfaring, opplever relativt sett mindre nedgang  i tilfredshet sammenlignet med de med lengre erfaring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728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valgte videokurs framfor digitalt kurs for at flest mulig skulle ha anledning til å gjennomføre og for å ha kurset tilgjengelig til senere. </a:t>
            </a:r>
          </a:p>
          <a:p>
            <a:endParaRPr lang="nb-NO"/>
          </a:p>
          <a:p>
            <a:r>
              <a:rPr lang="nb-NO"/>
              <a:t>Det har i stor grad vært lagt opp til egenlæring og lokal oppfølging </a:t>
            </a:r>
            <a:r>
              <a:rPr lang="nb-NO" err="1"/>
              <a:t>pga</a:t>
            </a:r>
            <a:r>
              <a:rPr lang="nb-NO"/>
              <a:t> det store antallet fagrekvirenter. 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13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start#/feed/6fffed3b-35da-3664-ad29-5e6fcc4ffb98/598c799d-4522-38c9-86d9-4eceed39b8a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fo.no/kundesider/regnskapstjenester/veiledning-og-opplaering-regnskapstjenestene/innkjopsforesporsel-i-dfo-app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dfo.no/kundesider/regnskapstjenester/veiledning-og-opplaering-regnskapstjenestene/fakturabehandling-i-dfo-appe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fo.no/kundesider/regnskapstjenester/unit4-erp-blir-oppgradert-til-m71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us.dfo.no/" TargetMode="External"/><Relationship Id="rId4" Type="http://schemas.openxmlformats.org/officeDocument/2006/relationships/hyperlink" Target="https://dfo.no/kundesider/kundenotater/innkjops-og-fakturalosningen-blir-oppdatert-til-ny-versj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ry.l.johansen@ntnu.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.ntnu.no/wiki/-/wiki/Norsk/NTNU+%C3%B8konomi+og+l%C3%B8nn+forvaltn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055600"/>
            <a:ext cx="7772400" cy="646331"/>
          </a:xfrm>
        </p:spPr>
        <p:txBody>
          <a:bodyPr/>
          <a:lstStyle/>
          <a:p>
            <a:r>
              <a:rPr lang="nb-NO">
                <a:solidFill>
                  <a:schemeClr val="bg2">
                    <a:lumMod val="25000"/>
                  </a:schemeClr>
                </a:solidFill>
              </a:rPr>
              <a:t>Samarbeidsmøte forvaltning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6083" y="2796230"/>
            <a:ext cx="7772400" cy="1314450"/>
          </a:xfrm>
        </p:spPr>
        <p:txBody>
          <a:bodyPr>
            <a:normAutofit/>
          </a:bodyPr>
          <a:lstStyle/>
          <a:p>
            <a:r>
              <a:rPr lang="nb-NO"/>
              <a:t>20. september 2023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6429510" y="337780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D8F297EE-BF99-0347-94BA-EFFA577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5" y="491687"/>
            <a:ext cx="2978398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06FD517-2E8D-8E28-EB04-A21D150F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31688"/>
            <a:ext cx="7772400" cy="1938992"/>
          </a:xfrm>
        </p:spPr>
        <p:txBody>
          <a:bodyPr/>
          <a:lstStyle/>
          <a:p>
            <a:r>
              <a:rPr lang="nb-NO"/>
              <a:t>Rapport gevinstrealisering </a:t>
            </a:r>
            <a:r>
              <a:rPr lang="nb-NO" err="1"/>
              <a:t>btb</a:t>
            </a:r>
            <a:r>
              <a:rPr lang="nb-NO"/>
              <a:t> - fagrekvirentrollen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E4439BA-C21D-82B7-759F-6C8605A99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06547"/>
            <a:ext cx="7772400" cy="1125140"/>
          </a:xfrm>
        </p:spPr>
        <p:txBody>
          <a:bodyPr/>
          <a:lstStyle/>
          <a:p>
            <a:r>
              <a:rPr lang="nb-NO"/>
              <a:t>Status og tiltak</a:t>
            </a:r>
          </a:p>
        </p:txBody>
      </p:sp>
    </p:spTree>
    <p:extLst>
      <p:ext uri="{BB962C8B-B14F-4D97-AF65-F5344CB8AC3E}">
        <p14:creationId xmlns:p14="http://schemas.microsoft.com/office/powerpoint/2010/main" val="185664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BA2E2-0673-545B-56C8-7B636468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Litt mer om undersøkelsen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1DFE2-8085-EE08-DF50-2C4AD2FF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nb-NO"/>
          </a:p>
          <a:p>
            <a:pPr marL="0" indent="0">
              <a:buNone/>
            </a:pPr>
            <a:r>
              <a:rPr lang="nb-NO" b="1"/>
              <a:t>Fagrekvirent: </a:t>
            </a:r>
            <a:r>
              <a:rPr lang="nb-NO"/>
              <a:t>fagspesialist innen et kjerneområde, som vil hjelpe behovshaver å finne riktig vare/tjeneste, kan opprette en innkjøpsforespørsel og ta varemottak i løsningen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Spørreundersøkelsen ble sendt til 362 fagrekvirenter (alle registrert med rollen)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63 svar (17%) </a:t>
            </a:r>
          </a:p>
          <a:p>
            <a:r>
              <a:rPr lang="nb-NO"/>
              <a:t>50 av disse har erfaring før </a:t>
            </a:r>
            <a:r>
              <a:rPr lang="nb-NO" err="1"/>
              <a:t>Btb</a:t>
            </a:r>
            <a:r>
              <a:rPr lang="nb-NO"/>
              <a:t> DFØ (14%)</a:t>
            </a:r>
          </a:p>
        </p:txBody>
      </p:sp>
    </p:spTree>
    <p:extLst>
      <p:ext uri="{BB962C8B-B14F-4D97-AF65-F5344CB8AC3E}">
        <p14:creationId xmlns:p14="http://schemas.microsoft.com/office/powerpoint/2010/main" val="49335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5" descr="NTNU Gevinstrealisering BTB (004).pdf - Adobe Acrobat Pro (32-bit)">
            <a:extLst>
              <a:ext uri="{FF2B5EF4-FFF2-40B4-BE49-F238E27FC236}">
                <a16:creationId xmlns:a16="http://schemas.microsoft.com/office/drawing/2014/main" id="{6ECF035D-9B96-90A2-8CC8-A7FA2A89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011" y="1688755"/>
            <a:ext cx="2489328" cy="2349621"/>
          </a:xfr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086482E-6D73-52F7-5FA3-E8D54BB404A8}"/>
              </a:ext>
            </a:extLst>
          </p:cNvPr>
          <p:cNvSpPr txBox="1"/>
          <p:nvPr/>
        </p:nvSpPr>
        <p:spPr>
          <a:xfrm>
            <a:off x="320951" y="212572"/>
            <a:ext cx="61943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600" b="1">
                <a:solidFill>
                  <a:srgbClr val="0C4788"/>
                </a:solidFill>
                <a:latin typeface="Arial"/>
                <a:ea typeface="+mj-ea"/>
                <a:cs typeface="Arial"/>
              </a:rPr>
              <a:t>Nedgang i tilfredshet med systemene </a:t>
            </a:r>
          </a:p>
          <a:p>
            <a:r>
              <a:rPr lang="nb-NO" sz="2600" b="1">
                <a:solidFill>
                  <a:srgbClr val="0C4788"/>
                </a:solidFill>
                <a:latin typeface="Arial"/>
                <a:ea typeface="+mj-ea"/>
                <a:cs typeface="Arial"/>
              </a:rPr>
              <a:t>etter overgang til </a:t>
            </a:r>
            <a:r>
              <a:rPr lang="nb-NO" sz="2600" b="1" err="1">
                <a:solidFill>
                  <a:srgbClr val="0C4788"/>
                </a:solidFill>
                <a:latin typeface="Arial"/>
                <a:ea typeface="+mj-ea"/>
                <a:cs typeface="Arial"/>
              </a:rPr>
              <a:t>DFØs</a:t>
            </a:r>
            <a:r>
              <a:rPr lang="nb-NO" sz="2600" b="1">
                <a:solidFill>
                  <a:srgbClr val="0C4788"/>
                </a:solidFill>
                <a:latin typeface="Arial"/>
                <a:ea typeface="+mj-ea"/>
                <a:cs typeface="Arial"/>
              </a:rPr>
              <a:t> løsning</a:t>
            </a:r>
          </a:p>
        </p:txBody>
      </p:sp>
      <p:pic>
        <p:nvPicPr>
          <p:cNvPr id="6" name="Plassholder for bilde 5" descr="NTNU Gevinstrealisering BTB (004).pdf - Adobe Acrobat Pro (32-bit)">
            <a:extLst>
              <a:ext uri="{FF2B5EF4-FFF2-40B4-BE49-F238E27FC236}">
                <a16:creationId xmlns:a16="http://schemas.microsoft.com/office/drawing/2014/main" id="{5A42058A-9CEA-AA53-85D8-FDDC57D3FC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2814" y="1935466"/>
            <a:ext cx="5285028" cy="1865897"/>
          </a:xfrm>
          <a:prstGeom prst="rect">
            <a:avLst/>
          </a:prstGeom>
        </p:spPr>
      </p:pic>
      <p:pic>
        <p:nvPicPr>
          <p:cNvPr id="8" name="Plassholder for bilde 5" descr="NTNU Gevinstrealisering BTB (004).pdf - Adobe Acrobat Pro (32-bit)">
            <a:extLst>
              <a:ext uri="{FF2B5EF4-FFF2-40B4-BE49-F238E27FC236}">
                <a16:creationId xmlns:a16="http://schemas.microsoft.com/office/drawing/2014/main" id="{E839C22B-C5A1-72CF-5512-9FA5A2E859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3647" y="4428823"/>
            <a:ext cx="5514961" cy="3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84E171-7D67-2968-EF14-F46C05AD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1200329"/>
          </a:xfrm>
        </p:spPr>
        <p:txBody>
          <a:bodyPr/>
          <a:lstStyle/>
          <a:p>
            <a:r>
              <a:rPr lang="nb-NO"/>
              <a:t>Noen konkrete innspill fra fagrekvirenter: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3C44F8-ADF2-B009-26AB-94172991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406308"/>
            <a:ext cx="8381997" cy="3519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System: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Manglende Hjelp-system på NORSK</a:t>
            </a:r>
          </a:p>
          <a:p>
            <a:pPr lvl="1"/>
            <a:r>
              <a:rPr lang="nb-NO" sz="1400">
                <a:latin typeface="Calibri" panose="020F0502020204030204" pitchFamily="34" charset="0"/>
                <a:ea typeface="Times New Roman" panose="02020603050405020304" pitchFamily="18" charset="0"/>
              </a:rPr>
              <a:t>Her er det lagt ut mer informasjon på </a:t>
            </a:r>
            <a:r>
              <a:rPr lang="nb-NO" sz="1400" u="sng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Btb</a:t>
            </a:r>
            <a:r>
              <a:rPr lang="nb-NO" sz="1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 Informasjon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Uklare feilmeldinger (eks. "Relasjonsoppsett mangler")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Vanskelig å finne igjen egne bestillinger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Vanskelig å ha oversikt – f.eks. over hva som er mottatt og ikke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NTNUs Behovsskjema: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Mange nevner dette som problematisk 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Integrert løsning med Unit 4 vil ikke bli prioritert i overskuelig framtid – NTNU kan jobbe med dagens skjema for å bruker tilpasse og tilpasses Unit 4 – oppgave som evt. må prioriteres i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92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983EB6-3786-DC4F-5730-8F8F2BD2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4" y="329237"/>
            <a:ext cx="8229600" cy="64633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>
                <a:solidFill>
                  <a:srgbClr val="0C4788"/>
                </a:solidFill>
              </a:rPr>
              <a:t>Opplæring</a:t>
            </a:r>
            <a:r>
              <a:rPr lang="nb-NO" sz="2500"/>
              <a:t> </a:t>
            </a:r>
            <a:r>
              <a:rPr lang="nb-NO" sz="2600">
                <a:solidFill>
                  <a:srgbClr val="0C4788"/>
                </a:solidFill>
              </a:rPr>
              <a:t>for fagrekvirenter i innføringsprosjektet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E975F5-CE47-4844-631A-11465BBFD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889" y="1101704"/>
            <a:ext cx="4181475" cy="3888571"/>
          </a:xfrm>
        </p:spPr>
        <p:txBody>
          <a:bodyPr>
            <a:normAutofit/>
          </a:bodyPr>
          <a:lstStyle/>
          <a:p>
            <a:endParaRPr lang="en-US" sz="2000"/>
          </a:p>
          <a:p>
            <a:r>
              <a:rPr lang="en-US" sz="2000" err="1"/>
              <a:t>Videokurs</a:t>
            </a:r>
            <a:r>
              <a:rPr lang="en-US" sz="2000"/>
              <a:t> </a:t>
            </a:r>
            <a:r>
              <a:rPr lang="en-US" sz="2000" err="1"/>
              <a:t>fra</a:t>
            </a:r>
            <a:r>
              <a:rPr lang="en-US" sz="2000"/>
              <a:t> DFØ </a:t>
            </a:r>
            <a:r>
              <a:rPr lang="en-US" sz="2000" err="1"/>
              <a:t>erstattet</a:t>
            </a:r>
            <a:r>
              <a:rPr lang="en-US" sz="2000"/>
              <a:t> digital </a:t>
            </a:r>
            <a:r>
              <a:rPr lang="en-US" sz="2000" err="1"/>
              <a:t>kurs</a:t>
            </a:r>
            <a:r>
              <a:rPr lang="en-US" sz="2000"/>
              <a:t> 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NTNU Opplæring for alle </a:t>
            </a:r>
            <a:r>
              <a:rPr lang="en-US" sz="2000" err="1"/>
              <a:t>fagrekvirenter</a:t>
            </a:r>
            <a:r>
              <a:rPr lang="en-US" sz="2000"/>
              <a:t> - </a:t>
            </a:r>
            <a:r>
              <a:rPr lang="en-US" sz="2000" err="1"/>
              <a:t>digitalt</a:t>
            </a:r>
            <a:endParaRPr lang="en-US" sz="2000"/>
          </a:p>
          <a:p>
            <a:endParaRPr lang="en-US" sz="2000"/>
          </a:p>
          <a:p>
            <a:r>
              <a:rPr lang="en-US" sz="2000" err="1"/>
              <a:t>Spørretimer</a:t>
            </a:r>
            <a:r>
              <a:rPr lang="en-US" sz="2000"/>
              <a:t> ved </a:t>
            </a:r>
            <a:r>
              <a:rPr lang="en-US" sz="2000" err="1"/>
              <a:t>overgang</a:t>
            </a:r>
            <a:r>
              <a:rPr lang="en-US" sz="2000"/>
              <a:t> til </a:t>
            </a:r>
            <a:r>
              <a:rPr lang="en-US" sz="2000" err="1"/>
              <a:t>nytt</a:t>
            </a:r>
            <a:r>
              <a:rPr lang="en-US" sz="2000"/>
              <a:t> system</a:t>
            </a:r>
          </a:p>
        </p:txBody>
      </p:sp>
      <p:pic>
        <p:nvPicPr>
          <p:cNvPr id="4" name="Plassholder for bilde 5" descr="Bott økonomi og lønn - Opplæring - Kunnskapsbasen - NTNU and 4 more pages - Work - Microsoft​ Edge">
            <a:extLst>
              <a:ext uri="{FF2B5EF4-FFF2-40B4-BE49-F238E27FC236}">
                <a16:creationId xmlns:a16="http://schemas.microsoft.com/office/drawing/2014/main" id="{2BFC085B-9263-2583-9AE8-58B94DDB3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05" y="1231957"/>
            <a:ext cx="3993497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64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2">
            <a:extLst>
              <a:ext uri="{FF2B5EF4-FFF2-40B4-BE49-F238E27FC236}">
                <a16:creationId xmlns:a16="http://schemas.microsoft.com/office/drawing/2014/main" id="{37010876-C3D2-3BD0-748F-EB25D3D2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9" y="681357"/>
            <a:ext cx="7629525" cy="398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7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263061-EE98-8EAE-4DF4-812D3B0C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B4B736-05FD-2164-2F9D-0D672EDE6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Spørretime 2.10 hvor alle fagrekvirenter inviteres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Vi oppfordrer til lokal oppfølging av fagrekvirenter, f.eks. nettverksmøter, spørretimer e.l.</a:t>
            </a:r>
          </a:p>
        </p:txBody>
      </p:sp>
    </p:spTree>
    <p:extLst>
      <p:ext uri="{BB962C8B-B14F-4D97-AF65-F5344CB8AC3E}">
        <p14:creationId xmlns:p14="http://schemas.microsoft.com/office/powerpoint/2010/main" val="255694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2059A6-B587-A6C3-166B-5E8574B5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8" y="205979"/>
            <a:ext cx="8659596" cy="75854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nb-NO" sz="2600" err="1">
                <a:solidFill>
                  <a:srgbClr val="0C4788"/>
                </a:solidFill>
              </a:rPr>
              <a:t>Kostnadsgodkjennere</a:t>
            </a:r>
            <a:r>
              <a:rPr lang="nb-NO" sz="2600">
                <a:solidFill>
                  <a:srgbClr val="0C4788"/>
                </a:solidFill>
              </a:rPr>
              <a:t> kan nå godkjenne fra mobilen!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0DCFC6-F6C8-09EC-BBC6-BBBB5C1BA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/>
          <a:lstStyle/>
          <a:p>
            <a:r>
              <a:rPr lang="en-US" err="1"/>
              <a:t>Nytt</a:t>
            </a:r>
            <a:r>
              <a:rPr lang="en-US"/>
              <a:t> </a:t>
            </a:r>
            <a:r>
              <a:rPr lang="en-US" err="1"/>
              <a:t>menyvalg</a:t>
            </a:r>
            <a:r>
              <a:rPr lang="en-US"/>
              <a:t> i DFØ app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5567B68-9C09-4B8E-A99C-17B3D7A16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err="1"/>
              <a:t>Brukerveiledning</a:t>
            </a:r>
            <a:r>
              <a:rPr lang="en-US"/>
              <a:t>:</a:t>
            </a:r>
          </a:p>
          <a:p>
            <a:r>
              <a:rPr lang="nn-NO" err="1">
                <a:hlinkClick r:id="rId3"/>
              </a:rPr>
              <a:t>Innkjøpsforespørsel</a:t>
            </a:r>
            <a:r>
              <a:rPr lang="nn-NO">
                <a:hlinkClick r:id="rId3"/>
              </a:rPr>
              <a:t> i DFØ-appen | DFØ (dfo.no)</a:t>
            </a:r>
            <a:endParaRPr lang="nn-NO"/>
          </a:p>
          <a:p>
            <a:r>
              <a:rPr lang="nb-NO">
                <a:hlinkClick r:id="rId4"/>
              </a:rPr>
              <a:t>Fakturabehandling i DFØ-appen | DFØ (dfo.no)</a:t>
            </a:r>
            <a:endParaRPr lang="nb-NO"/>
          </a:p>
          <a:p>
            <a:endParaRPr lang="nb-NO"/>
          </a:p>
          <a:p>
            <a:r>
              <a:rPr lang="en-US" sz="1800"/>
              <a:t>Mangler </a:t>
            </a:r>
            <a:r>
              <a:rPr lang="en-US" sz="1800" err="1"/>
              <a:t>noe</a:t>
            </a:r>
            <a:r>
              <a:rPr lang="en-US" sz="1800"/>
              <a:t> </a:t>
            </a:r>
            <a:r>
              <a:rPr lang="en-US" sz="1800" err="1"/>
              <a:t>funksjonalitet</a:t>
            </a:r>
            <a:r>
              <a:rPr lang="en-US" sz="1800"/>
              <a:t> i forhold til Unit 4</a:t>
            </a:r>
          </a:p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281BC9D-DB0E-4AE7-9C8D-DC99FDD9C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9" y="844103"/>
            <a:ext cx="2058086" cy="389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ssholder for bilde 5" descr="Innkjøpsforespørsel i DFØ-appen | DFØ and 5 more pages - Work - Microsoft​ Edge">
            <a:extLst>
              <a:ext uri="{FF2B5EF4-FFF2-40B4-BE49-F238E27FC236}">
                <a16:creationId xmlns:a16="http://schemas.microsoft.com/office/drawing/2014/main" id="{73F5AAAD-BA41-DA8E-A45C-95E1C63D9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675" y="844104"/>
            <a:ext cx="1956722" cy="3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01752B4-C617-5663-2837-128F5627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1200329"/>
          </a:xfrm>
        </p:spPr>
        <p:txBody>
          <a:bodyPr/>
          <a:lstStyle/>
          <a:p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Begrensninger i appen sammenlignet med Unit4</a:t>
            </a:r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360BBCD-1B21-5FFA-A26D-F625EFE9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406308"/>
            <a:ext cx="8381997" cy="3188315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endParaRPr lang="nb-NO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Det vil ikke være mulig å gjøre følgende i DFØ-appen: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forkontroll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avansert modus, for ulik behandling av fakturalinjer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attestere, godkjenne, avvise eller videresende kun enkeltlinjer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dele rad/konteringslinje ved attestering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slette konteringslinje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konteringsmaler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periodisering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legge til vedlegg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merke faktura eller vedlegg som sensitiv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koble leverandørfaktura til innkjøpsordre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94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0987C-3D36-963B-601B-66A4A6BC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0C4788"/>
                </a:solidFill>
              </a:rPr>
              <a:t>Kommende hendelser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FD3D9C-FC85-B294-64D8-35A18B61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76" y="852309"/>
            <a:ext cx="8517624" cy="419014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Driftsvarsel – teknisk vedlikehold </a:t>
            </a:r>
          </a:p>
          <a:p>
            <a:pPr algn="l"/>
            <a:r>
              <a:rPr lang="nb-NO" b="1"/>
              <a:t>Lørdag 23.9 kl. 07:00-15:00</a:t>
            </a:r>
            <a:r>
              <a:rPr lang="nb-NO"/>
              <a:t>, </a:t>
            </a:r>
            <a:r>
              <a:rPr lang="nb-NO" b="1" i="0">
                <a:effectLst/>
                <a:latin typeface="Arial" panose="020B0604020202020204" pitchFamily="34" charset="0"/>
              </a:rPr>
              <a:t>det vil forekomme nedetid i perioden</a:t>
            </a:r>
          </a:p>
          <a:p>
            <a:pPr lvl="1"/>
            <a:r>
              <a:rPr lang="nb-NO" sz="2200"/>
              <a:t>SAP og tilhørende moduler, slik som selvbetjeningsportal. </a:t>
            </a:r>
            <a:r>
              <a:rPr lang="nb-NO" sz="2200" err="1"/>
              <a:t>Betalmeg</a:t>
            </a:r>
            <a:r>
              <a:rPr lang="nb-NO" sz="2200"/>
              <a:t>, DFØ app, Innsikt etc.</a:t>
            </a:r>
          </a:p>
          <a:p>
            <a:pPr lvl="1"/>
            <a:r>
              <a:rPr lang="nb-NO" sz="2200"/>
              <a:t>Unit 4 </a:t>
            </a:r>
            <a:r>
              <a:rPr lang="nn-NO" sz="2200"/>
              <a:t>Unit4 ERP, </a:t>
            </a:r>
            <a:r>
              <a:rPr lang="nn-NO" sz="2200" err="1"/>
              <a:t>Remittering</a:t>
            </a:r>
            <a:r>
              <a:rPr lang="nn-NO" sz="2200"/>
              <a:t>, Økonomiinfo</a:t>
            </a:r>
            <a:r>
              <a:rPr lang="nn-NO" sz="22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n-NO" sz="2200"/>
              <a:t>Fakturabehandling, Unit4 ERP kopi- og testmiljø</a:t>
            </a:r>
          </a:p>
          <a:p>
            <a:pPr lvl="2"/>
            <a:endParaRPr lang="nb-NO"/>
          </a:p>
          <a:p>
            <a:pPr marL="0" indent="0">
              <a:buNone/>
            </a:pPr>
            <a:r>
              <a:rPr lang="nb-NO"/>
              <a:t>Oppgradering av Unit 4 til M7.11</a:t>
            </a:r>
          </a:p>
          <a:p>
            <a:r>
              <a:rPr lang="nb-NO" b="1"/>
              <a:t>Tirsdag 26.9 kl. 16:00-24:00 </a:t>
            </a:r>
            <a:r>
              <a:rPr lang="nb-NO" b="1" i="0">
                <a:effectLst/>
                <a:latin typeface="Arial" panose="020B0604020202020204" pitchFamily="34" charset="0"/>
              </a:rPr>
              <a:t>systemet blir utilgjengelig i perioden</a:t>
            </a:r>
            <a:endParaRPr lang="nb-NO" b="1"/>
          </a:p>
          <a:p>
            <a:pPr algn="l"/>
            <a:r>
              <a:rPr lang="nb-NO">
                <a:hlinkClick r:id="rId3"/>
              </a:rPr>
              <a:t>https://dfo.no/kundesider/regnskapstjenester/unit4-erp-blir-oppgradert-til-m711</a:t>
            </a:r>
            <a:r>
              <a:rPr lang="nb-NO"/>
              <a:t> </a:t>
            </a:r>
          </a:p>
          <a:p>
            <a:pPr lvl="1"/>
            <a:endParaRPr lang="nb-NO"/>
          </a:p>
          <a:p>
            <a:pPr marL="0" indent="0">
              <a:buNone/>
            </a:pPr>
            <a:r>
              <a:rPr lang="nb-NO"/>
              <a:t>Oppgradering innkjøps- og fakturaløsningen (inneholder endringer og feilrettinger)</a:t>
            </a:r>
          </a:p>
          <a:p>
            <a:pPr algn="l"/>
            <a:r>
              <a:rPr lang="nb-NO" b="1"/>
              <a:t>Lørdag 30.9 kl. 8:00-13:00 </a:t>
            </a:r>
            <a:r>
              <a:rPr lang="nb-NO" b="1" i="0">
                <a:effectLst/>
                <a:latin typeface="Arial" panose="020B0604020202020204" pitchFamily="34" charset="0"/>
              </a:rPr>
              <a:t>noe ustabilitet kan forekomme</a:t>
            </a:r>
          </a:p>
          <a:p>
            <a:pPr algn="l"/>
            <a:r>
              <a:rPr lang="nb-NO">
                <a:hlinkClick r:id="rId4"/>
              </a:rPr>
              <a:t>Innkjøps- og fakturaløsningen blir oppdatert til ny versjon | DFØ (dfo.no)</a:t>
            </a:r>
            <a:endParaRPr lang="nb-NO"/>
          </a:p>
          <a:p>
            <a:pPr lvl="1"/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Abonner gjerne på driftsmeldinger fra DFØ på: </a:t>
            </a:r>
            <a:r>
              <a:rPr lang="nb-NO">
                <a:hlinkClick r:id="rId5"/>
              </a:rPr>
              <a:t>DFØ Status (dfo.no)</a:t>
            </a: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Meldingskanalen vi bruker for å informere : Felles økonomi / HR informasjon</a:t>
            </a:r>
          </a:p>
          <a:p>
            <a:pPr lvl="1"/>
            <a:r>
              <a:rPr lang="nb-NO"/>
              <a:t>Driftsmeldinger</a:t>
            </a:r>
          </a:p>
          <a:p>
            <a:pPr lvl="1"/>
            <a:r>
              <a:rPr lang="nb-NO"/>
              <a:t>Endringer etc.</a:t>
            </a:r>
          </a:p>
        </p:txBody>
      </p:sp>
    </p:spTree>
    <p:extLst>
      <p:ext uri="{BB962C8B-B14F-4D97-AF65-F5344CB8AC3E}">
        <p14:creationId xmlns:p14="http://schemas.microsoft.com/office/powerpoint/2010/main" val="266572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368315" y="1895929"/>
            <a:ext cx="7772400" cy="675821"/>
          </a:xfrm>
        </p:spPr>
        <p:txBody>
          <a:bodyPr anchor="t">
            <a:normAutofit/>
          </a:bodyPr>
          <a:lstStyle/>
          <a:p>
            <a:r>
              <a:rPr lang="nb-NO">
                <a:solidFill>
                  <a:srgbClr val="0C4788"/>
                </a:solidFill>
              </a:rPr>
              <a:t>Agenda</a:t>
            </a:r>
          </a:p>
        </p:txBody>
      </p:sp>
      <p:sp>
        <p:nvSpPr>
          <p:cNvPr id="20" name="Plassholder for innhold 2"/>
          <p:cNvSpPr>
            <a:spLocks noGrp="1"/>
          </p:cNvSpPr>
          <p:nvPr>
            <p:ph type="subTitle" idx="1"/>
          </p:nvPr>
        </p:nvSpPr>
        <p:spPr>
          <a:xfrm>
            <a:off x="368315" y="2571750"/>
            <a:ext cx="8301860" cy="227870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50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/>
              <a:t> Velkommen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/>
              <a:t> Status fra forvaltingen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/>
              <a:t>inkl. nærmere informasjon om resultat fra undersøkelse gevinstrealisering </a:t>
            </a:r>
            <a:r>
              <a:rPr lang="nb-NO" sz="1500" err="1"/>
              <a:t>btb</a:t>
            </a:r>
            <a:r>
              <a:rPr lang="nb-NO" sz="1500"/>
              <a:t> – fagrekvirentrollen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/>
              <a:t>Kommende hendelser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/>
              <a:t> Orienteringssak: regnskapskvalitet etter overgang til DFØ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/>
              <a:t>Eventuelt</a:t>
            </a:r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968998D-DB25-0A90-C4B4-59D1F742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60" y="2713584"/>
            <a:ext cx="7772400" cy="17543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4000"/>
              <a:t>Orienteringssak: regnskapskvalitet etter overgang til DFØ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498DF81-F324-E392-5C15-B523E8BB1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75754"/>
            <a:ext cx="7772400" cy="1125140"/>
          </a:xfrm>
        </p:spPr>
        <p:txBody>
          <a:bodyPr/>
          <a:lstStyle/>
          <a:p>
            <a:r>
              <a:rPr lang="nb-NO"/>
              <a:t>Orienteringssak</a:t>
            </a:r>
          </a:p>
        </p:txBody>
      </p:sp>
    </p:spTree>
    <p:extLst>
      <p:ext uri="{BB962C8B-B14F-4D97-AF65-F5344CB8AC3E}">
        <p14:creationId xmlns:p14="http://schemas.microsoft.com/office/powerpoint/2010/main" val="243386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221B0-2F8E-6E02-ABC9-899EA21E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605748"/>
            <a:ext cx="8381997" cy="646331"/>
          </a:xfrm>
        </p:spPr>
        <p:txBody>
          <a:bodyPr/>
          <a:lstStyle/>
          <a:p>
            <a:r>
              <a:rPr lang="nb-NO">
                <a:solidFill>
                  <a:srgbClr val="0C4788"/>
                </a:solidFill>
              </a:rPr>
              <a:t>Avslutning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473E7D-AE59-DC7C-3CE2-288E47B7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677880"/>
            <a:ext cx="8381997" cy="2916743"/>
          </a:xfrm>
        </p:spPr>
        <p:txBody>
          <a:bodyPr/>
          <a:lstStyle/>
          <a:p>
            <a:endParaRPr lang="nb-NO"/>
          </a:p>
          <a:p>
            <a:endParaRPr lang="nb-NO"/>
          </a:p>
          <a:p>
            <a:pPr marL="0" indent="0">
              <a:buNone/>
            </a:pPr>
            <a:r>
              <a:rPr lang="nb-NO">
                <a:solidFill>
                  <a:schemeClr val="bg2">
                    <a:lumMod val="25000"/>
                  </a:schemeClr>
                </a:solidFill>
              </a:rPr>
              <a:t>Spørsmål/ kommentarer/ innspill til neste møte?</a:t>
            </a:r>
          </a:p>
        </p:txBody>
      </p:sp>
    </p:spTree>
    <p:extLst>
      <p:ext uri="{BB962C8B-B14F-4D97-AF65-F5344CB8AC3E}">
        <p14:creationId xmlns:p14="http://schemas.microsoft.com/office/powerpoint/2010/main" val="266792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FF3F59-8A4A-F3A7-9C17-E76E613B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0C4788"/>
                </a:solidFill>
              </a:rPr>
              <a:t>Samarbeidsmøte forvaltning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582AF2-D415-DE7C-AC77-A702CCF1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134893"/>
            <a:ext cx="8592702" cy="4008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>
                <a:solidFill>
                  <a:schemeClr val="bg2">
                    <a:lumMod val="25000"/>
                  </a:schemeClr>
                </a:solidFill>
              </a:rPr>
              <a:t>Videreføring av Innføringsledermøter som var del av BOTT ØL Innføringsprosjekt</a:t>
            </a:r>
          </a:p>
          <a:p>
            <a:endParaRPr lang="nb-NO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nb-NO">
                <a:solidFill>
                  <a:schemeClr val="bg2">
                    <a:lumMod val="25000"/>
                  </a:schemeClr>
                </a:solidFill>
              </a:rPr>
              <a:t>Møter i høst, alle møtene er på Teams kl. 9-10</a:t>
            </a:r>
          </a:p>
          <a:p>
            <a:pPr marL="685800" lvl="1">
              <a:lnSpc>
                <a:spcPct val="107000"/>
              </a:lnSpc>
            </a:pPr>
            <a:r>
              <a:rPr lang="nb-NO" sz="1400" strike="sngStrike" kern="1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nb-NO" sz="1400" strike="sngStrike" kern="10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august 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september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oktober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november</a:t>
            </a:r>
          </a:p>
          <a:p>
            <a:pPr marL="685800" lvl="1">
              <a:lnSpc>
                <a:spcPct val="107000"/>
              </a:lnSpc>
              <a:spcAft>
                <a:spcPts val="800"/>
              </a:spcAft>
            </a:pPr>
            <a:r>
              <a:rPr lang="nb-NO" sz="1400" kern="10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desember</a:t>
            </a:r>
          </a:p>
          <a:p>
            <a:pPr marL="0" indent="0">
              <a:buNone/>
            </a:pPr>
            <a:r>
              <a:rPr lang="nb-NO" sz="1700">
                <a:solidFill>
                  <a:schemeClr val="bg2">
                    <a:lumMod val="25000"/>
                  </a:schemeClr>
                </a:solidFill>
              </a:rPr>
              <a:t>Tema som ønsker å tas opp eller presenteres meldes til </a:t>
            </a:r>
            <a:r>
              <a:rPr lang="nb-NO" sz="1700">
                <a:hlinkClick r:id="rId3"/>
              </a:rPr>
              <a:t>gry.l.johansen@ntnu.no</a:t>
            </a:r>
            <a:r>
              <a:rPr lang="nb-NO" sz="1700"/>
              <a:t> </a:t>
            </a:r>
          </a:p>
          <a:p>
            <a:pPr marL="0" indent="0">
              <a:buNone/>
            </a:pPr>
            <a:endParaRPr lang="nb-NO" sz="1700"/>
          </a:p>
          <a:p>
            <a:pPr marL="0" indent="0">
              <a:buNone/>
            </a:pPr>
            <a:r>
              <a:rPr lang="nb-NO" sz="1700">
                <a:solidFill>
                  <a:schemeClr val="bg2">
                    <a:lumMod val="25000"/>
                  </a:schemeClr>
                </a:solidFill>
              </a:rPr>
              <a:t>Presentasjon fra møtene legges på: </a:t>
            </a:r>
          </a:p>
          <a:p>
            <a:pPr marL="0" indent="0">
              <a:buNone/>
            </a:pPr>
            <a:r>
              <a:rPr lang="nb-NO" sz="1700">
                <a:hlinkClick r:id="rId4"/>
              </a:rPr>
              <a:t>NTNU økonomi og lønn forvaltning - Kunnskapsbasen – NTNU</a:t>
            </a:r>
            <a:r>
              <a:rPr lang="nb-NO" sz="1700"/>
              <a:t> (under siste nytt)</a:t>
            </a:r>
          </a:p>
        </p:txBody>
      </p:sp>
    </p:spTree>
    <p:extLst>
      <p:ext uri="{BB962C8B-B14F-4D97-AF65-F5344CB8AC3E}">
        <p14:creationId xmlns:p14="http://schemas.microsoft.com/office/powerpoint/2010/main" val="183793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CADC98-C797-09A8-416E-85855D52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/>
          <a:lstStyle/>
          <a:p>
            <a:r>
              <a:rPr lang="nb-NO">
                <a:solidFill>
                  <a:schemeClr val="bg2">
                    <a:lumMod val="25000"/>
                  </a:schemeClr>
                </a:solidFill>
              </a:rPr>
              <a:t>Hva har vi jobbet med siden sist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03A0A4D-7AD1-DED8-B52F-AE4405105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87065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18AB8F48-0A76-780F-BAD1-4DE14BBE0F24}"/>
              </a:ext>
            </a:extLst>
          </p:cNvPr>
          <p:cNvSpPr txBox="1">
            <a:spLocks/>
          </p:cNvSpPr>
          <p:nvPr/>
        </p:nvSpPr>
        <p:spPr>
          <a:xfrm>
            <a:off x="189497" y="355616"/>
            <a:ext cx="8659596" cy="6214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nb-NO" sz="2600">
                <a:solidFill>
                  <a:srgbClr val="0C4788"/>
                </a:solidFill>
              </a:rPr>
              <a:t>Status NTNU Økonomi og lønn forvaltning – aug. 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017AE1A-B8AD-AAD3-A04C-CF89EEC24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924371"/>
              </p:ext>
            </p:extLst>
          </p:nvPr>
        </p:nvGraphicFramePr>
        <p:xfrm>
          <a:off x="242202" y="1089098"/>
          <a:ext cx="8659596" cy="3579156"/>
        </p:xfrm>
        <a:graphic>
          <a:graphicData uri="http://schemas.openxmlformats.org/drawingml/2006/table">
            <a:tbl>
              <a:tblPr/>
              <a:tblGrid>
                <a:gridCol w="4329798">
                  <a:extLst>
                    <a:ext uri="{9D8B030D-6E8A-4147-A177-3AD203B41FA5}">
                      <a16:colId xmlns:a16="http://schemas.microsoft.com/office/drawing/2014/main" val="1538729647"/>
                    </a:ext>
                  </a:extLst>
                </a:gridCol>
                <a:gridCol w="4329798">
                  <a:extLst>
                    <a:ext uri="{9D8B030D-6E8A-4147-A177-3AD203B41FA5}">
                      <a16:colId xmlns:a16="http://schemas.microsoft.com/office/drawing/2014/main" val="1578938648"/>
                    </a:ext>
                  </a:extLst>
                </a:gridCol>
              </a:tblGrid>
              <a:tr h="1579765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Aktiviteter denne perioden</a:t>
                      </a:r>
                      <a:r>
                        <a:rPr lang="nb-NO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fontAlgn="base"/>
                      <a:endParaRPr lang="nb-NO" sz="15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Følge opp saker i DFØ utviklingsplan 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Innsida: oppdatering av NTNU forvaltning økonomi og lønn​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i bruk Planner for å få bedre oversikt og oppfølging av oppgaver​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Forberedelse til og gjennomføring av møter relatert til forvalting​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39" marR="75839" marT="37919" marB="37919">
                    <a:lnL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Gjennomført sist periode</a:t>
                      </a:r>
                      <a:r>
                        <a:rPr lang="nb-NO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endParaRPr lang="nb-NO" sz="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Samarbeidsmøte Forvaltning 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Hovedfokus: status og gevinstrealiseringsrapport </a:t>
                      </a:r>
                      <a:r>
                        <a:rPr lang="nb-NO" sz="800" b="0" i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Btb</a:t>
                      </a: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Forvaltingsteam​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Evaluering av arbeid i teamet, diskusjon omkring spesielle saker​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Utarbeidelse av statusrapportering​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Forankring av forbedringsforslag 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Webskjema opprettelse av utenlandske banker​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Søke korttidsfravær​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 Priser i </a:t>
                      </a:r>
                      <a:r>
                        <a:rPr lang="nb-NO" sz="800" b="0" i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BookIT</a:t>
                      </a: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-lab​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39" marR="75839" marT="37919" marB="37919">
                    <a:lnL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393872"/>
                  </a:ext>
                </a:extLst>
              </a:tr>
              <a:tr h="1999391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Sentrale aktiviteter neste periode</a:t>
                      </a:r>
                      <a:r>
                        <a:rPr lang="nb-NO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fontAlgn="base"/>
                      <a:endParaRPr lang="nb-NO" sz="15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Jobbe videre med struktur i forvaltningsarbeidet ved NTNU 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Innføre rutiner for statusrapportering​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Jobbe med struktur for systematisk involvering av prosesseier​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Avklaring omkring beslutningsprosesser i forvalting, bl.a. </a:t>
                      </a:r>
                      <a:r>
                        <a:rPr lang="nb-NO" sz="800" b="0" i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prosessansvarligs</a:t>
                      </a: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beslutningsmyndighet, 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Jobbe med å komme opp med utviklingsområder utover det som ligger i DFØ utviklingsplan og NTNUs prioritering av disse oppgavene, møter med prosessansvarlige og prosesseiere for gjennomgang av prioriterte områder​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39" marR="75839" marT="37919" marB="37919">
                    <a:lnL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Problemstillinger/ risikoområder/koordineringsbehov</a:t>
                      </a:r>
                      <a:r>
                        <a:rPr lang="nb-NO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5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endParaRPr lang="nb-NO" sz="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Effektive og tydelige kommunikasjonslinjer er utfordrerne, mange involverte, vanskelig å vite hvem som får hvilken informasjon​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Prøver ut Planner som tiltak for kommunikasjon og tydeliggjøre i kommunikasjonen hva som er forventet av mottaker (f.eks. behov for tilbakemelding innen frist)​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Prosessrådgiverrollen ulik praktisering av denne​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Legge til rette for erfaringsutveksling mellom prosessansvarlige. Det jobbes også i hver prosess med å etablere felles forståelse for rollen​</a:t>
                      </a:r>
                      <a:endParaRPr lang="nb-NO" sz="7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base">
                        <a:buFont typeface="Arial" panose="020B0604020202020204" pitchFamily="34" charset="0"/>
                        <a:buNone/>
                      </a:pPr>
                      <a:endParaRPr lang="nb-NO" sz="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39" marR="75839" marT="37919" marB="37919">
                    <a:lnL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4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825998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CD65FE0D-3DEE-7F61-7786-3312A498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7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D7352B-0170-1254-1391-B86BB09E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" y="117749"/>
            <a:ext cx="8381997" cy="1077218"/>
          </a:xfrm>
        </p:spPr>
        <p:txBody>
          <a:bodyPr/>
          <a:lstStyle/>
          <a:p>
            <a:r>
              <a:rPr lang="nb-NO" sz="2800"/>
              <a:t>Behov til betaling (</a:t>
            </a:r>
            <a:r>
              <a:rPr lang="nb-NO" sz="2800" err="1"/>
              <a:t>Btb</a:t>
            </a:r>
            <a:r>
              <a:rPr lang="nb-NO" sz="2800"/>
              <a:t>) - august 23</a:t>
            </a:r>
            <a:br>
              <a:rPr lang="nb-NO"/>
            </a:br>
            <a:r>
              <a:rPr lang="nb-NO"/>
              <a:t> 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5AD73FD7-F777-33F3-BA51-ED8AF58EA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56145"/>
              </p:ext>
            </p:extLst>
          </p:nvPr>
        </p:nvGraphicFramePr>
        <p:xfrm>
          <a:off x="66173" y="852310"/>
          <a:ext cx="8765006" cy="41734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2503">
                  <a:extLst>
                    <a:ext uri="{9D8B030D-6E8A-4147-A177-3AD203B41FA5}">
                      <a16:colId xmlns:a16="http://schemas.microsoft.com/office/drawing/2014/main" val="4036808284"/>
                    </a:ext>
                  </a:extLst>
                </a:gridCol>
                <a:gridCol w="4382503">
                  <a:extLst>
                    <a:ext uri="{9D8B030D-6E8A-4147-A177-3AD203B41FA5}">
                      <a16:colId xmlns:a16="http://schemas.microsoft.com/office/drawing/2014/main" val="404333240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nb-NO" sz="1200" b="1"/>
                        <a:t>Aktiviteter denne perioden</a:t>
                      </a:r>
                    </a:p>
                    <a:p>
                      <a:pPr lvl="0">
                        <a:buNone/>
                      </a:pPr>
                      <a:endParaRPr lang="nb-NO" sz="1200" b="1"/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r>
                        <a:rPr lang="nb-NO" sz="1000" b="0"/>
                        <a:t>Få på plass godkjenning i App for innkjøpsordre og inng.faktura</a:t>
                      </a:r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r>
                        <a:rPr lang="nb-NO" sz="1000" b="0"/>
                        <a:t>(Noe) testing ift. oppgradering til 7.11 som kommer i sept.</a:t>
                      </a:r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r>
                        <a:rPr lang="nb-NO" sz="1000" b="0"/>
                        <a:t>Ny funksjon ift. aktivere Fritekstleverandør - ny relasjon på leverandørregisteret som bestemmer om leverandør er tilgjengelig for fritekstordre eller ikke – Oppdatering av eksisterende leverandørregister sik at eksisterende leverandører får relasjonen dersom de skal ha den, samt informasjon til berørte parter og lage nye rutiner med leverandørgruppen.</a:t>
                      </a:r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endParaRPr lang="nb-NO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Gjennomført sist periode</a:t>
                      </a:r>
                    </a:p>
                    <a:p>
                      <a:pPr lvl="0">
                        <a:buNone/>
                      </a:pPr>
                      <a:endParaRPr lang="nb-NO" sz="1200" b="1"/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r>
                        <a:rPr lang="nb-NO" sz="10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Faste ukentlige møter med nasjonalt BtB prosessansvar-team – inkl. Gjennomgang av utviklingsplanen på BtB-omr.</a:t>
                      </a:r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r>
                        <a:rPr lang="nb-NO" sz="10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Møter med NTNU BtB prosessansvarlige hver 3.uke gjennomført.</a:t>
                      </a:r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r>
                        <a:rPr lang="nb-NO" sz="10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Møter hver 2.uke med leverandørgruppen gjennomført.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81607"/>
                  </a:ext>
                </a:extLst>
              </a:tr>
              <a:tr h="2230341">
                <a:tc>
                  <a:txBody>
                    <a:bodyPr/>
                    <a:lstStyle/>
                    <a:p>
                      <a:r>
                        <a:rPr lang="nb-NO" sz="1200" b="1"/>
                        <a:t>Sentrale aktiviteter neste periode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nb-NO" sz="1000" b="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/>
                        <a:t>Gjennomgang og prioritering av endringsønsker BtB med prosessrådgiverne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/>
                        <a:t>Planlegge fagcafé BtB for fagrekvirenter og innkjøere den 2.okt.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Problemstillinger/ </a:t>
                      </a:r>
                      <a:r>
                        <a:rPr lang="nb-NO" sz="1200" b="1" baseline="0"/>
                        <a:t>risikoområder/koordineringsbehov</a:t>
                      </a:r>
                    </a:p>
                    <a:p>
                      <a:pPr lvl="0">
                        <a:buNone/>
                      </a:pPr>
                      <a:endParaRPr lang="nb-NO" sz="1200" b="1" baseline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Alle som legger inn ordre, også fagrekvirenter/ikke-økonomer, bør sikres grunnleggende forståelse av og kunnskap om det å legge inn ordren riktig og gjøre varemottaket riktig, og konsekvensene (merarbeidet) av å ikke gjøre disse tingene riktig 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Risiko – Hvordan når vi frem til alle med informasjon?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68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6E811-355A-A7EE-ED0D-880C64A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" y="205979"/>
            <a:ext cx="8381997" cy="461665"/>
          </a:xfrm>
        </p:spPr>
        <p:txBody>
          <a:bodyPr/>
          <a:lstStyle/>
          <a:p>
            <a:r>
              <a:rPr lang="nb-NO" sz="2400"/>
              <a:t>Fordring til innbetaling (</a:t>
            </a:r>
            <a:r>
              <a:rPr lang="nb-NO" sz="2400" err="1"/>
              <a:t>Fti</a:t>
            </a:r>
            <a:r>
              <a:rPr lang="nb-NO" sz="2400"/>
              <a:t>) – august 23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BA851DBE-EA6B-06C5-B37C-C4B960680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884748"/>
              </p:ext>
            </p:extLst>
          </p:nvPr>
        </p:nvGraphicFramePr>
        <p:xfrm>
          <a:off x="66173" y="852310"/>
          <a:ext cx="8931462" cy="457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65731">
                  <a:extLst>
                    <a:ext uri="{9D8B030D-6E8A-4147-A177-3AD203B41FA5}">
                      <a16:colId xmlns:a16="http://schemas.microsoft.com/office/drawing/2014/main" val="4036808284"/>
                    </a:ext>
                  </a:extLst>
                </a:gridCol>
                <a:gridCol w="4465731">
                  <a:extLst>
                    <a:ext uri="{9D8B030D-6E8A-4147-A177-3AD203B41FA5}">
                      <a16:colId xmlns:a16="http://schemas.microsoft.com/office/drawing/2014/main" val="404333240"/>
                    </a:ext>
                  </a:extLst>
                </a:gridCol>
              </a:tblGrid>
              <a:tr h="2043896">
                <a:tc>
                  <a:txBody>
                    <a:bodyPr/>
                    <a:lstStyle/>
                    <a:p>
                      <a:r>
                        <a:rPr lang="nb-NO" sz="1200" b="1"/>
                        <a:t>Aktiviteter denne perioden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Testet funksjonalitet i test systemet før oppgradering til ny versjon M 7.11 Unit4-BOTT</a:t>
                      </a:r>
                      <a:endParaRPr lang="nb-NO" sz="1200" b="1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Oppdatert noen rutiner – BOTT </a:t>
                      </a:r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nb-NO" sz="1200" b="0"/>
                        <a:t>Følge opp at resten også blir oppdatert    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Kjørt første integrasjon av inkasso-fil - NTNU</a:t>
                      </a:r>
                      <a:br>
                        <a:rPr lang="nb-NO" sz="1200" b="0"/>
                      </a:br>
                      <a:endParaRPr lang="nb-NO" sz="1200" b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nb-NO" sz="1200" b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nb-NO" sz="1200" b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nb-NO" sz="1200" b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nb-NO" sz="1200" b="0"/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endParaRPr lang="nb-NO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Gjennomført sist periode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Faste månedlig møte prosessansvarlig BOTT-</a:t>
                      </a:r>
                      <a:r>
                        <a:rPr lang="nb-NO" sz="1200" b="0" err="1"/>
                        <a:t>Fti</a:t>
                      </a:r>
                      <a:endParaRPr lang="nb-NO" sz="1200" b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Møter </a:t>
                      </a:r>
                      <a:r>
                        <a:rPr lang="nb-NO" sz="1200" b="0" err="1"/>
                        <a:t>Fti</a:t>
                      </a:r>
                      <a:r>
                        <a:rPr lang="nb-NO" sz="1200" b="0"/>
                        <a:t> "gruppemøte" (NTNU) hver 14. Dag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nb-NO" sz="1200" b="0"/>
                    </a:p>
                    <a:p>
                      <a:pPr marL="0" lvl="0" indent="0">
                        <a:buNone/>
                      </a:pPr>
                      <a:endParaRPr lang="nb-NO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81607"/>
                  </a:ext>
                </a:extLst>
              </a:tr>
              <a:tr h="2221619">
                <a:tc>
                  <a:txBody>
                    <a:bodyPr/>
                    <a:lstStyle/>
                    <a:p>
                      <a:r>
                        <a:rPr lang="nb-NO" sz="1200" b="1"/>
                        <a:t>Sentrale aktiviteter neste periode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Kontrollerer funksjonalitet i </a:t>
                      </a:r>
                      <a:r>
                        <a:rPr lang="nb-NO" sz="1200" b="0" err="1"/>
                        <a:t>prod</a:t>
                      </a:r>
                      <a:r>
                        <a:rPr lang="nb-NO" sz="1200" b="0"/>
                        <a:t>. satt versjon M 7.11 Unit4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Intern opplæring </a:t>
                      </a:r>
                      <a:r>
                        <a:rPr lang="nb-NO" sz="1200" b="0" err="1"/>
                        <a:t>Fti</a:t>
                      </a:r>
                      <a:r>
                        <a:rPr lang="nb-NO" sz="1200" b="0"/>
                        <a:t> "gruppa" (NTNU)</a:t>
                      </a:r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nb-NO" sz="1200" b="0"/>
                        <a:t>Planlegger workshop opplæring/kompetansedeling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Sett av dato, lage kursinnhold og kalle inn til kurs/spørretime for fakturaansvarlig og salgsordreopprettere ved NTNU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BOTT-</a:t>
                      </a:r>
                      <a:r>
                        <a:rPr lang="nb-NO" sz="1200" b="0" err="1"/>
                        <a:t>Fti</a:t>
                      </a:r>
                      <a:r>
                        <a:rPr lang="nb-NO" sz="1200" b="0"/>
                        <a:t>:</a:t>
                      </a:r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nb-NO" sz="1200" b="0"/>
                        <a:t>Følge opp framgang EHF utland</a:t>
                      </a:r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nb-NO" sz="1200" b="0"/>
                        <a:t>Følge opp punkter i utviklingsplanen </a:t>
                      </a:r>
                    </a:p>
                    <a:p>
                      <a:pPr marL="0" lvl="0" indent="0">
                        <a:buNone/>
                      </a:pPr>
                      <a:endParaRPr lang="nb-NO" sz="1200" b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nb-NO" sz="1200" b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nb-NO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Problemstillinger/ </a:t>
                      </a:r>
                      <a:r>
                        <a:rPr lang="nb-NO" sz="1200" b="1" baseline="0"/>
                        <a:t>risikoområder/koordineringsbehov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FS - må tilpasses NTNUs behov (Ketil Nyheim – mulig løsningsforslag her)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EHF Utland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99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D62FBC-0E28-C5F4-9914-05EFD39D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" y="205979"/>
            <a:ext cx="8381997" cy="523220"/>
          </a:xfrm>
        </p:spPr>
        <p:txBody>
          <a:bodyPr/>
          <a:lstStyle/>
          <a:p>
            <a:r>
              <a:rPr lang="nb-NO" sz="2800"/>
              <a:t>Prosjektøkonomi (PØ) – august 23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84D988D0-DEE4-8CF2-BBF7-F69C9F703C9F}"/>
              </a:ext>
            </a:extLst>
          </p:cNvPr>
          <p:cNvGraphicFramePr>
            <a:graphicFrameLocks noGrp="1"/>
          </p:cNvGraphicFramePr>
          <p:nvPr/>
        </p:nvGraphicFramePr>
        <p:xfrm>
          <a:off x="66173" y="852310"/>
          <a:ext cx="8765006" cy="422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2503">
                  <a:extLst>
                    <a:ext uri="{9D8B030D-6E8A-4147-A177-3AD203B41FA5}">
                      <a16:colId xmlns:a16="http://schemas.microsoft.com/office/drawing/2014/main" val="4036808284"/>
                    </a:ext>
                  </a:extLst>
                </a:gridCol>
                <a:gridCol w="4382503">
                  <a:extLst>
                    <a:ext uri="{9D8B030D-6E8A-4147-A177-3AD203B41FA5}">
                      <a16:colId xmlns:a16="http://schemas.microsoft.com/office/drawing/2014/main" val="404333240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nb-NO" sz="1200" b="1"/>
                        <a:t>Aktiviteter denne perioden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Nettverksmøte med fakultetene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Forberedelse til akseptansetest EVUBEV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Jobbet sammen med VIRK for å forsøke å få mest mulig </a:t>
                      </a:r>
                      <a:r>
                        <a:rPr lang="nb-NO" sz="1200" b="0" err="1"/>
                        <a:t>ajour</a:t>
                      </a:r>
                      <a:r>
                        <a:rPr lang="nb-NO" sz="1200" b="0"/>
                        <a:t> og riktig regnskap pr. 2.tertial</a:t>
                      </a:r>
                    </a:p>
                    <a:p>
                      <a:endParaRPr lang="nb-NO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Gjennomført sist periode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Innmeldt 4 endringsønsker til BOTT Forvaltning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81607"/>
                  </a:ext>
                </a:extLst>
              </a:tr>
              <a:tr h="2230341">
                <a:tc>
                  <a:txBody>
                    <a:bodyPr/>
                    <a:lstStyle/>
                    <a:p>
                      <a:r>
                        <a:rPr lang="nb-NO" sz="1200" b="1"/>
                        <a:t>Sentrale aktiviteter neste periode</a:t>
                      </a:r>
                    </a:p>
                    <a:p>
                      <a:pPr marL="0" lvl="0" indent="-271462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Opplæring/implementering prosjektsøknadsmodul</a:t>
                      </a:r>
                    </a:p>
                    <a:p>
                      <a:pPr marL="35718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Brukerstøtte etter implementering</a:t>
                      </a:r>
                    </a:p>
                    <a:p>
                      <a:pPr marL="35718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Arbeide med finansieringsregler</a:t>
                      </a:r>
                    </a:p>
                    <a:p>
                      <a:pPr marL="35718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Lage lokale rutiner for innmelding av behov fra brukere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Sammen med UiB være i dialog med DFØ om </a:t>
                      </a:r>
                      <a:r>
                        <a:rPr lang="nb-NO" sz="1200" b="0" err="1"/>
                        <a:t>utbedr</a:t>
                      </a:r>
                      <a:r>
                        <a:rPr lang="nb-NO" sz="1200" b="0"/>
                        <a:t>. mv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Akseptansetest EVUBEV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Planlegge opplæring av EU økonomer som skal ut i org</a:t>
                      </a:r>
                    </a:p>
                    <a:p>
                      <a:pPr marL="35718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Vurdere om noe av den opplæringen bør gjennomføres for alle </a:t>
                      </a:r>
                      <a:r>
                        <a:rPr lang="nb-NO" sz="12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PØ’er</a:t>
                      </a: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(forståelsen av samspillet BOA/BFV er generelt for dårlig)</a:t>
                      </a:r>
                    </a:p>
                    <a:p>
                      <a:pPr lvl="0">
                        <a:buNone/>
                      </a:pPr>
                      <a:endParaRPr lang="nb-NO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Problemstillinger/ </a:t>
                      </a:r>
                      <a:r>
                        <a:rPr lang="nb-NO" sz="1200" b="1" baseline="0"/>
                        <a:t>risikoområder/koordineringsbehov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baseline="0"/>
                        <a:t>Regnskapsforståelse og systemkunnskap PØ</a:t>
                      </a:r>
                    </a:p>
                    <a:p>
                      <a:pPr marL="3571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baseline="0"/>
                        <a:t>Hvordan øke regnskapskvaliteten?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baseline="0"/>
                        <a:t>Videre fokus på hvordan FA samlet (</a:t>
                      </a:r>
                      <a:r>
                        <a:rPr lang="nb-NO" sz="1200" b="0" baseline="0" err="1"/>
                        <a:t>Øk.avd</a:t>
                      </a:r>
                      <a:r>
                        <a:rPr lang="nb-NO" sz="1200" b="0" baseline="0"/>
                        <a:t>. og VIRK) kan støtte enhetene med arbeidet for å få bedre regnskapskvalitet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baseline="0"/>
                        <a:t>Mange parallelle pågående prosesser som skal håndteres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00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4012D53-4523-2EF3-A21E-CC7407DE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707886"/>
          </a:xfrm>
        </p:spPr>
        <p:txBody>
          <a:bodyPr/>
          <a:lstStyle/>
          <a:p>
            <a:r>
              <a:rPr lang="nb-NO"/>
              <a:t>Spørsmål/ Kommentarer?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369549-BA84-F509-3991-33CCD4B18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97902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023a9d60-9e4d-4833-8448-44b4073b5c44" xsi:nil="true"/>
    <SharedWithUsers xmlns="b6591109-79b0-4135-b59a-0642cc2f2c78">
      <UserInfo>
        <DisplayName>Asbjørn J. Wexsahl</DisplayName>
        <AccountId>24</AccountId>
        <AccountType/>
      </UserInfo>
      <UserInfo>
        <DisplayName>Maren Ellingsberg</DisplayName>
        <AccountId>25</AccountId>
        <AccountType/>
      </UserInfo>
      <UserInfo>
        <DisplayName>Ingrid Volden</DisplayName>
        <AccountId>22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589F35622BF45A5FF53F3DCC5878D" ma:contentTypeVersion="6" ma:contentTypeDescription="Create a new document." ma:contentTypeScope="" ma:versionID="90f8a0f94eb5652bfaec1996ae7b35a7">
  <xsd:schema xmlns:xsd="http://www.w3.org/2001/XMLSchema" xmlns:xs="http://www.w3.org/2001/XMLSchema" xmlns:p="http://schemas.microsoft.com/office/2006/metadata/properties" xmlns:ns2="023a9d60-9e4d-4833-8448-44b4073b5c44" xmlns:ns3="b6591109-79b0-4135-b59a-0642cc2f2c78" targetNamespace="http://schemas.microsoft.com/office/2006/metadata/properties" ma:root="true" ma:fieldsID="d074c8f7517716e719ddfc4690270026" ns2:_="" ns3:_="">
    <xsd:import namespace="023a9d60-9e4d-4833-8448-44b4073b5c44"/>
    <xsd:import namespace="b6591109-79b0-4135-b59a-0642cc2f2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a9d60-9e4d-4833-8448-44b4073b5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91109-79b0-4135-b59a-0642cc2f2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D47A62-1A6D-4911-BCBE-6AFCE00BE6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E0AA81-6950-47C4-952C-196B09E59A61}">
  <ds:schemaRefs>
    <ds:schemaRef ds:uri="http://purl.org/dc/elements/1.1/"/>
    <ds:schemaRef ds:uri="http://schemas.microsoft.com/office/2006/metadata/properties"/>
    <ds:schemaRef ds:uri="b6591109-79b0-4135-b59a-0642cc2f2c78"/>
    <ds:schemaRef ds:uri="023a9d60-9e4d-4833-8448-44b4073b5c4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BC3E84-5999-4A11-A185-290706DFA001}">
  <ds:schemaRefs>
    <ds:schemaRef ds:uri="023a9d60-9e4d-4833-8448-44b4073b5c44"/>
    <ds:schemaRef ds:uri="b6591109-79b0-4135-b59a-0642cc2f2c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1484</Words>
  <Application>Microsoft Office PowerPoint</Application>
  <PresentationFormat>Skjermfremvisning (16:9)</PresentationFormat>
  <Paragraphs>221</Paragraphs>
  <Slides>21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Times New Roman</vt:lpstr>
      <vt:lpstr>Office-tema</vt:lpstr>
      <vt:lpstr>Samarbeidsmøte forvaltning</vt:lpstr>
      <vt:lpstr>Agenda</vt:lpstr>
      <vt:lpstr>Samarbeidsmøte forvaltning</vt:lpstr>
      <vt:lpstr>Hva har vi jobbet med siden sist</vt:lpstr>
      <vt:lpstr>PowerPoint-presentasjon</vt:lpstr>
      <vt:lpstr>Behov til betaling (Btb) - august 23  </vt:lpstr>
      <vt:lpstr>Fordring til innbetaling (Fti) – august 23</vt:lpstr>
      <vt:lpstr>Prosjektøkonomi (PØ) – august 23</vt:lpstr>
      <vt:lpstr>Spørsmål/ Kommentarer?</vt:lpstr>
      <vt:lpstr>Rapport gevinstrealisering btb - fagrekvirentrollen</vt:lpstr>
      <vt:lpstr>Litt mer om undersøkelsen</vt:lpstr>
      <vt:lpstr>PowerPoint-presentasjon</vt:lpstr>
      <vt:lpstr>Noen konkrete innspill fra fagrekvirenter:</vt:lpstr>
      <vt:lpstr>Opplæring for fagrekvirenter i innføringsprosjektet</vt:lpstr>
      <vt:lpstr>PowerPoint-presentasjon</vt:lpstr>
      <vt:lpstr>Tiltak</vt:lpstr>
      <vt:lpstr>Kostnadsgodkjennere kan nå godkjenne fra mobilen!</vt:lpstr>
      <vt:lpstr>Begrensninger i appen sammenlignet med Unit4</vt:lpstr>
      <vt:lpstr>Kommende hendelser</vt:lpstr>
      <vt:lpstr>Orienteringssak: regnskapskvalitet etter overgang til DFØ</vt:lpstr>
      <vt:lpstr>Avslutning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Gry-Lene Johansen</cp:lastModifiedBy>
  <cp:revision>1</cp:revision>
  <cp:lastPrinted>2023-08-29T12:54:45Z</cp:lastPrinted>
  <dcterms:created xsi:type="dcterms:W3CDTF">2023-08-10T06:54:28Z</dcterms:created>
  <dcterms:modified xsi:type="dcterms:W3CDTF">2023-09-20T08:17:10Z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0x010100A4B589F35622BF45A5FF53F3DCC5878D</vt:lpwstr>
  </property>
</Properties>
</file>