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4" r:id="rId3"/>
    <p:sldId id="265" r:id="rId4"/>
    <p:sldId id="266" r:id="rId5"/>
    <p:sldId id="267" r:id="rId6"/>
  </p:sldIdLst>
  <p:sldSz cx="9144000" cy="5143500" type="screen16x9"/>
  <p:notesSz cx="6858000" cy="9144000"/>
  <p:defaultTextStyle>
    <a:defPPr>
      <a:defRPr lang="nb-N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3475"/>
    <a:srgbClr val="BBAC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9" autoAdjust="0"/>
    <p:restoredTop sz="94694"/>
  </p:normalViewPr>
  <p:slideViewPr>
    <p:cSldViewPr snapToGrid="0" snapToObjects="1">
      <p:cViewPr varScale="1">
        <p:scale>
          <a:sx n="141" d="100"/>
          <a:sy n="141" d="100"/>
        </p:scale>
        <p:origin x="120" y="1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114753" y="2008061"/>
            <a:ext cx="7772400" cy="675821"/>
          </a:xfrm>
        </p:spPr>
        <p:txBody>
          <a:bodyPr anchor="t" anchorCtr="0"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114753" y="2733866"/>
            <a:ext cx="77724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00159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83850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017751" y="205979"/>
            <a:ext cx="5459249" cy="4388644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3183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ssholder for lysbildenummer 5"/>
          <p:cNvSpPr txBox="1">
            <a:spLocks/>
          </p:cNvSpPr>
          <p:nvPr userDrawn="1"/>
        </p:nvSpPr>
        <p:spPr>
          <a:xfrm>
            <a:off x="-1" y="4815936"/>
            <a:ext cx="640523" cy="273844"/>
          </a:xfrm>
          <a:prstGeom prst="rect">
            <a:avLst/>
          </a:prstGeom>
        </p:spPr>
        <p:txBody>
          <a:bodyPr/>
          <a:lstStyle>
            <a:defPPr>
              <a:defRPr lang="nb-NO"/>
            </a:defPPr>
            <a:lvl1pPr marL="0" algn="l" defTabSz="4572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853A39-49B3-554A-AE82-85611CEBD8E3}" type="slidenum">
              <a:rPr lang="nb-NO" b="1" i="0" smtClean="0">
                <a:latin typeface="Arial"/>
                <a:cs typeface="Arial"/>
              </a:rPr>
              <a:pPr algn="ctr"/>
              <a:t>‹#›</a:t>
            </a:fld>
            <a:endParaRPr lang="nb-NO" b="1" i="0" dirty="0">
              <a:latin typeface="Arial"/>
              <a:cs typeface="Arial"/>
            </a:endParaRPr>
          </a:p>
        </p:txBody>
      </p:sp>
      <p:sp>
        <p:nvSpPr>
          <p:cNvPr id="5" name="Tittel 1">
            <a:extLst>
              <a:ext uri="{FF2B5EF4-FFF2-40B4-BE49-F238E27FC236}">
                <a16:creationId xmlns:a16="http://schemas.microsoft.com/office/drawing/2014/main" id="{DD937378-229C-1949-B054-BBD9C0C8D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2193" y="205979"/>
            <a:ext cx="7681516" cy="646331"/>
          </a:xfrm>
        </p:spPr>
        <p:txBody>
          <a:bodyPr wrap="square" anchor="t" anchorCtr="0">
            <a:spAutoFit/>
          </a:bodyPr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6" name="Plassholder for innhold 2">
            <a:extLst>
              <a:ext uri="{FF2B5EF4-FFF2-40B4-BE49-F238E27FC236}">
                <a16:creationId xmlns:a16="http://schemas.microsoft.com/office/drawing/2014/main" id="{DC91E42C-57DE-0347-977E-6B972EE463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2193" y="943896"/>
            <a:ext cx="7681516" cy="3872039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60019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35765" y="3305176"/>
            <a:ext cx="7458948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35765" y="2180035"/>
            <a:ext cx="7458948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98246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95551" y="205979"/>
            <a:ext cx="7407404" cy="85725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114712" y="1200151"/>
            <a:ext cx="3667845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5305712" y="1200151"/>
            <a:ext cx="3673943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72914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1">
            <a:extLst>
              <a:ext uri="{FF2B5EF4-FFF2-40B4-BE49-F238E27FC236}">
                <a16:creationId xmlns:a16="http://schemas.microsoft.com/office/drawing/2014/main" id="{FCDCCE35-0F13-7E43-B915-27AECD9F8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986" y="243149"/>
            <a:ext cx="7934515" cy="646331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8" name="Plassholder for innhold 3">
            <a:extLst>
              <a:ext uri="{FF2B5EF4-FFF2-40B4-BE49-F238E27FC236}">
                <a16:creationId xmlns:a16="http://schemas.microsoft.com/office/drawing/2014/main" id="{6C7D8F5B-4488-624E-9B7E-DA67D48730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26986" y="1481512"/>
            <a:ext cx="3860602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9" name="Plassholder for tekst 4">
            <a:extLst>
              <a:ext uri="{FF2B5EF4-FFF2-40B4-BE49-F238E27FC236}">
                <a16:creationId xmlns:a16="http://schemas.microsoft.com/office/drawing/2014/main" id="{A4593312-CBE8-2646-A9D3-533DF07503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928959" y="1001692"/>
            <a:ext cx="3932542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" name="Plassholder for innhold 5">
            <a:extLst>
              <a:ext uri="{FF2B5EF4-FFF2-40B4-BE49-F238E27FC236}">
                <a16:creationId xmlns:a16="http://schemas.microsoft.com/office/drawing/2014/main" id="{3EB26063-6A57-B84C-A306-43905FC065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28959" y="1481512"/>
            <a:ext cx="3932542" cy="336363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4">
            <a:extLst>
              <a:ext uri="{FF2B5EF4-FFF2-40B4-BE49-F238E27FC236}">
                <a16:creationId xmlns:a16="http://schemas.microsoft.com/office/drawing/2014/main" id="{DB91E079-BBA0-8E45-BAA3-55605ED0A2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26986" y="1001691"/>
            <a:ext cx="3862118" cy="47982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702236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172249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71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02464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142491" y="204788"/>
            <a:ext cx="4765084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02464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96486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/>
              <a:t>Klikk på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5322368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68297" y="205979"/>
            <a:ext cx="7933731" cy="64633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68297" y="934065"/>
            <a:ext cx="7933731" cy="40034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pic>
        <p:nvPicPr>
          <p:cNvPr id="4" name="Bilde 3" descr="stripe_16_9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45602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779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6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ntnu.no/stoffkartoteket" TargetMode="External"/><Relationship Id="rId2" Type="http://schemas.openxmlformats.org/officeDocument/2006/relationships/hyperlink" Target="https://innsida.ntnu.no/hms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267185" y="1100410"/>
            <a:ext cx="7772400" cy="1754326"/>
          </a:xfrm>
        </p:spPr>
        <p:txBody>
          <a:bodyPr/>
          <a:lstStyle/>
          <a:p>
            <a:pPr algn="ctr"/>
            <a:r>
              <a:rPr lang="nb-NO" dirty="0"/>
              <a:t>Etterspørre manglende sikkerhetsdatablad i stoffkartoteket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5381CA1A-7C5C-7340-A843-93C9A64E89B5}"/>
              </a:ext>
            </a:extLst>
          </p:cNvPr>
          <p:cNvSpPr txBox="1"/>
          <p:nvPr/>
        </p:nvSpPr>
        <p:spPr>
          <a:xfrm rot="16200000">
            <a:off x="-910022" y="2166813"/>
            <a:ext cx="2427772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300" dirty="0">
                <a:solidFill>
                  <a:schemeClr val="bg1"/>
                </a:solidFill>
              </a:rPr>
              <a:t>Kunnskap for en bedre verden</a:t>
            </a:r>
          </a:p>
        </p:txBody>
      </p:sp>
    </p:spTree>
    <p:extLst>
      <p:ext uri="{BB962C8B-B14F-4D97-AF65-F5344CB8AC3E}">
        <p14:creationId xmlns:p14="http://schemas.microsoft.com/office/powerpoint/2010/main" val="3933456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61F0B45-1D8A-42D2-BAF7-0440A3540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Logg inn i stoffkartoteket fra siden </a:t>
            </a:r>
            <a:r>
              <a:rPr lang="nb-NO" b="1" dirty="0">
                <a:hlinkClick r:id="rId2"/>
              </a:rPr>
              <a:t>https://innsida.ntnu.no/hms</a:t>
            </a:r>
            <a:r>
              <a:rPr lang="nb-NO" b="1" dirty="0"/>
              <a:t> </a:t>
            </a:r>
            <a:r>
              <a:rPr lang="nb-NO" dirty="0"/>
              <a:t>eller direkte ved å klikke på </a:t>
            </a:r>
            <a:r>
              <a:rPr lang="nb-NO" b="1" dirty="0">
                <a:hlinkClick r:id="rId3"/>
              </a:rPr>
              <a:t>https://ntnu.no/stoffkartoteket</a:t>
            </a:r>
            <a:endParaRPr lang="nb-NO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Klikk på </a:t>
            </a:r>
            <a:r>
              <a:rPr lang="nb-NO" b="1" dirty="0"/>
              <a:t>«Åpne i ny løsning» </a:t>
            </a:r>
            <a:r>
              <a:rPr lang="nb-NO" dirty="0"/>
              <a:t>oppe til høyre i skjermbildet</a:t>
            </a:r>
          </a:p>
        </p:txBody>
      </p:sp>
      <p:pic>
        <p:nvPicPr>
          <p:cNvPr id="5" name="Plassholder for innhold 4">
            <a:extLst>
              <a:ext uri="{FF2B5EF4-FFF2-40B4-BE49-F238E27FC236}">
                <a16:creationId xmlns:a16="http://schemas.microsoft.com/office/drawing/2014/main" id="{9AE785FA-22F0-4F7F-A69E-40870B60C5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3939483" y="1076326"/>
            <a:ext cx="5204517" cy="28452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5252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61F0B45-1D8A-42D2-BAF7-0440A3540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Klikk på </a:t>
            </a:r>
            <a:r>
              <a:rPr lang="nb-NO" b="1" dirty="0"/>
              <a:t>«Avansert søk» </a:t>
            </a:r>
            <a:r>
              <a:rPr lang="nb-NO" dirty="0"/>
              <a:t>under søkefeltet midt i skjermbildet.</a:t>
            </a:r>
          </a:p>
        </p:txBody>
      </p:sp>
      <p:pic>
        <p:nvPicPr>
          <p:cNvPr id="6" name="Plassholder for innhold 5">
            <a:extLst>
              <a:ext uri="{FF2B5EF4-FFF2-40B4-BE49-F238E27FC236}">
                <a16:creationId xmlns:a16="http://schemas.microsoft.com/office/drawing/2014/main" id="{C26CD92A-8342-46B0-8ED1-C06A9B40C8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41788" y="1137360"/>
            <a:ext cx="4765675" cy="1698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522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61F0B45-1D8A-42D2-BAF7-0440A3540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Foreta et søk i </a:t>
            </a:r>
            <a:r>
              <a:rPr lang="nb-NO" b="1" dirty="0"/>
              <a:t>«Database» </a:t>
            </a:r>
            <a:r>
              <a:rPr lang="nb-NO" dirty="0"/>
              <a:t>for å sjekke om sikkerhetsdatabladet allerede ligger inne i stoffkartoteket.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Dersom du ikke finner sikkerhetsdatabladet, klikk så på </a:t>
            </a:r>
            <a:r>
              <a:rPr lang="nb-NO" b="1" dirty="0"/>
              <a:t>«Forespør SDS» </a:t>
            </a:r>
            <a:r>
              <a:rPr lang="nb-NO" dirty="0"/>
              <a:t>nederst i skjermbildet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</p:txBody>
      </p:sp>
      <p:pic>
        <p:nvPicPr>
          <p:cNvPr id="7" name="Plassholder for innhold 6">
            <a:extLst>
              <a:ext uri="{FF2B5EF4-FFF2-40B4-BE49-F238E27FC236}">
                <a16:creationId xmlns:a16="http://schemas.microsoft.com/office/drawing/2014/main" id="{7D7FABFD-6609-4A35-A612-0871974A61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41788" y="1058503"/>
            <a:ext cx="4765675" cy="26820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992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D61F0B45-1D8A-42D2-BAF7-0440A3540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Last ned sikkerhetsdatabladet fra leverandørens hjemmesider, evt. be om å få det oversendt.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Registrer nødvendig informasjon i skjemaet </a:t>
            </a:r>
            <a:r>
              <a:rPr lang="nb-NO" b="1" dirty="0"/>
              <a:t>«Forespør SDS»</a:t>
            </a:r>
            <a:r>
              <a:rPr lang="nb-NO" dirty="0"/>
              <a:t>. Se bilde til høyre.</a:t>
            </a:r>
            <a:endParaRPr lang="nb-NO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Last opp sikkerhetsdatabladet i stoffkartoteket ved å trykke på </a:t>
            </a:r>
            <a:r>
              <a:rPr lang="nb-NO" b="1" dirty="0"/>
              <a:t>«Klikk for å bla gjennom»</a:t>
            </a:r>
            <a:r>
              <a:rPr lang="nb-NO" dirty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/>
              <a:t>Klikk til slutt </a:t>
            </a:r>
            <a:r>
              <a:rPr lang="nb-NO" b="1" dirty="0"/>
              <a:t>«Send inn»</a:t>
            </a:r>
            <a:r>
              <a:rPr lang="nb-NO" dirty="0"/>
              <a:t>.</a:t>
            </a:r>
            <a:r>
              <a:rPr lang="nb-NO" b="1" dirty="0"/>
              <a:t> </a:t>
            </a:r>
            <a:r>
              <a:rPr lang="nb-NO" dirty="0"/>
              <a:t>Sikkerhetsdatabladet oversendes da til </a:t>
            </a:r>
            <a:r>
              <a:rPr lang="nb-NO" dirty="0" err="1"/>
              <a:t>EcoOnline</a:t>
            </a:r>
            <a:r>
              <a:rPr lang="nb-NO" dirty="0"/>
              <a:t>, som legger det inn </a:t>
            </a:r>
            <a:r>
              <a:rPr lang="nb-NO"/>
              <a:t>i stoffkartoteket </a:t>
            </a:r>
            <a:r>
              <a:rPr lang="nb-NO" dirty="0"/>
              <a:t>på aktuell lokasjon.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</p:txBody>
      </p:sp>
      <p:pic>
        <p:nvPicPr>
          <p:cNvPr id="8" name="Plassholder for innhold 7">
            <a:extLst>
              <a:ext uri="{FF2B5EF4-FFF2-40B4-BE49-F238E27FC236}">
                <a16:creationId xmlns:a16="http://schemas.microsoft.com/office/drawing/2014/main" id="{22233336-DD8B-4C76-ACBF-3007BFCA0A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0" y="377031"/>
            <a:ext cx="4107798" cy="438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346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43B7B0"/>
        </a:solidFill>
        <a:ln>
          <a:noFill/>
        </a:ln>
        <a:effectLst>
          <a:outerShdw blurRad="114300" dist="12700" dir="5400000" rotWithShape="0">
            <a:srgbClr val="000000">
              <a:alpha val="35000"/>
            </a:srgbClr>
          </a:outerShdw>
        </a:effectLst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ntnu_blaa_stripe_16_9" id="{58D9072F-38B0-854F-882E-ED63E43BD4B6}" vid="{386DF201-3323-4D4C-9B74-D5F0DDCE90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ntnu_blaa_stripe_16_9</Template>
  <TotalTime>0</TotalTime>
  <Words>166</Words>
  <Application>Microsoft Office PowerPoint</Application>
  <PresentationFormat>Skjermfremvisning (16:9)</PresentationFormat>
  <Paragraphs>20</Paragraphs>
  <Slides>5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1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5</vt:i4>
      </vt:variant>
    </vt:vector>
  </HeadingPairs>
  <TitlesOfParts>
    <vt:vector size="7" baseType="lpstr">
      <vt:lpstr>Arial</vt:lpstr>
      <vt:lpstr>Office-tema</vt:lpstr>
      <vt:lpstr>Etterspørre manglende sikkerhetsdatablad i stoffkartoteket</vt:lpstr>
      <vt:lpstr>PowerPoint-presentasjon</vt:lpstr>
      <vt:lpstr>PowerPoint-presentasjon</vt:lpstr>
      <vt:lpstr>PowerPoint-presentasjon</vt:lpstr>
      <vt:lpstr>PowerPoint-presentasjon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Etterspørre manglende sikkerhetsdatablad i stoffkartoteket</dc:title>
  <dc:creator>Arve Johansen</dc:creator>
  <cp:lastModifiedBy>Arve Johansen</cp:lastModifiedBy>
  <cp:revision>2</cp:revision>
  <dcterms:created xsi:type="dcterms:W3CDTF">2020-07-07T10:46:20Z</dcterms:created>
  <dcterms:modified xsi:type="dcterms:W3CDTF">2020-07-08T05:39:55Z</dcterms:modified>
</cp:coreProperties>
</file>