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12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7751" y="205979"/>
            <a:ext cx="5459249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D937378-229C-1949-B054-BBD9C0C8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646331"/>
          </a:xfrm>
        </p:spPr>
        <p:txBody>
          <a:bodyPr wrap="square" anchor="t" anchorCtr="0">
            <a:sp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C91E42C-57DE-0347-977E-6B972EE46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93" y="943896"/>
            <a:ext cx="7681516" cy="387203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765" y="3305176"/>
            <a:ext cx="7458948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5765" y="2180035"/>
            <a:ext cx="7458948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FCDCCE35-0F13-7E43-B915-27AECD9F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86" y="243149"/>
            <a:ext cx="7934515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6C7D8F5B-4488-624E-9B7E-DA67D4873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6986" y="1481512"/>
            <a:ext cx="386060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A4593312-CBE8-2646-A9D3-533DF0750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8959" y="1001692"/>
            <a:ext cx="3932542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3EB26063-6A57-B84C-A306-43905FC06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8959" y="1481512"/>
            <a:ext cx="393254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B91E079-BBA0-8E45-BAA3-55605ED0A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6986" y="1001691"/>
            <a:ext cx="3862118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68297" y="205979"/>
            <a:ext cx="7933731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68297" y="934065"/>
            <a:ext cx="7933731" cy="4003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tnu.no/stoffkartoteket" TargetMode="External"/><Relationship Id="rId2" Type="http://schemas.openxmlformats.org/officeDocument/2006/relationships/hyperlink" Target="https://innsida.ntnu.no/hms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100410"/>
            <a:ext cx="7772400" cy="1754326"/>
          </a:xfrm>
        </p:spPr>
        <p:txBody>
          <a:bodyPr/>
          <a:lstStyle/>
          <a:p>
            <a:pPr algn="ctr"/>
            <a:r>
              <a:rPr lang="nb-NO" dirty="0"/>
              <a:t>Etterspørre manglende sikkerhetsdatablad i stoffkartoteket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381CA1A-7C5C-7340-A843-93C9A64E89B5}"/>
              </a:ext>
            </a:extLst>
          </p:cNvPr>
          <p:cNvSpPr txBox="1"/>
          <p:nvPr/>
        </p:nvSpPr>
        <p:spPr>
          <a:xfrm rot="16200000">
            <a:off x="-910022" y="2166813"/>
            <a:ext cx="24277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>
                <a:solidFill>
                  <a:schemeClr val="bg1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93345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1F0B45-1D8A-42D2-BAF7-0440A3540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Logg inn i stoffkartoteket fra siden </a:t>
            </a:r>
            <a:r>
              <a:rPr lang="nb-NO" b="1" dirty="0">
                <a:hlinkClick r:id="rId2"/>
              </a:rPr>
              <a:t>https://innsida.ntnu.no/hms</a:t>
            </a:r>
            <a:r>
              <a:rPr lang="nb-NO" b="1" dirty="0"/>
              <a:t> </a:t>
            </a:r>
            <a:r>
              <a:rPr lang="nb-NO" dirty="0"/>
              <a:t>eller direkte ved å klikke på </a:t>
            </a:r>
            <a:r>
              <a:rPr lang="nb-NO" b="1" dirty="0">
                <a:hlinkClick r:id="rId3"/>
              </a:rPr>
              <a:t>https://ntnu.no/stoffkartoteket</a:t>
            </a:r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Klikk på </a:t>
            </a:r>
            <a:r>
              <a:rPr lang="nb-NO" b="1" dirty="0"/>
              <a:t>«Åpne i ny løsning» </a:t>
            </a:r>
            <a:r>
              <a:rPr lang="nb-NO" dirty="0"/>
              <a:t>oppe til høyre i skjermbildet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9AE785FA-22F0-4F7F-A69E-40870B60C5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939483" y="1076326"/>
            <a:ext cx="5204517" cy="284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2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1F0B45-1D8A-42D2-BAF7-0440A3540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Klikk på </a:t>
            </a:r>
            <a:r>
              <a:rPr lang="nb-NO" b="1" dirty="0"/>
              <a:t>«Avansert søk» </a:t>
            </a:r>
            <a:r>
              <a:rPr lang="nb-NO" dirty="0"/>
              <a:t>under søkefeltet midt i skjermbildet.</a:t>
            </a:r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C26CD92A-8342-46B0-8ED1-C06A9B40C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788" y="1137360"/>
            <a:ext cx="4765675" cy="169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2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1F0B45-1D8A-42D2-BAF7-0440A3540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Foreta et søk i </a:t>
            </a:r>
            <a:r>
              <a:rPr lang="nb-NO" b="1" dirty="0"/>
              <a:t>«Database» </a:t>
            </a:r>
            <a:r>
              <a:rPr lang="nb-NO" dirty="0"/>
              <a:t>for å sjekke om sikkerhetsdatabladet allerede ligger inne i stoffkartoteket.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Dersom du ikke finner sikkerhetsdatabladet, klikk så på </a:t>
            </a:r>
            <a:r>
              <a:rPr lang="nb-NO" b="1" dirty="0"/>
              <a:t>«Forespør SDS» </a:t>
            </a:r>
            <a:r>
              <a:rPr lang="nb-NO" dirty="0"/>
              <a:t>nederst i skjermbildet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7D7FABFD-6609-4A35-A612-0871974A61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1788" y="1058503"/>
            <a:ext cx="4765675" cy="268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9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1F0B45-1D8A-42D2-BAF7-0440A3540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Last ned sikkerhetsdatabladet fra leverandørens hjemmesider, evt. be om å få det oversendt.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Registrer nødvendig informasjon i skjemaet </a:t>
            </a:r>
            <a:r>
              <a:rPr lang="nb-NO" b="1" dirty="0"/>
              <a:t>«Forespør SDS»</a:t>
            </a:r>
            <a:r>
              <a:rPr lang="nb-NO" dirty="0"/>
              <a:t>. Se bilde til høyre.</a:t>
            </a:r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Last opp sikkerhetsdatabladet i stoffkartoteket ved å trykke på </a:t>
            </a:r>
            <a:r>
              <a:rPr lang="nb-NO" b="1" dirty="0"/>
              <a:t>«Klikk for å bla gjennom»</a:t>
            </a:r>
            <a:r>
              <a:rPr lang="nb-NO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Klikk til slutt </a:t>
            </a:r>
            <a:r>
              <a:rPr lang="nb-NO" b="1" dirty="0"/>
              <a:t>«Send inn»</a:t>
            </a:r>
            <a:r>
              <a:rPr lang="nb-NO" dirty="0"/>
              <a:t>.</a:t>
            </a:r>
            <a:r>
              <a:rPr lang="nb-NO" b="1" dirty="0"/>
              <a:t> </a:t>
            </a:r>
            <a:r>
              <a:rPr lang="nb-NO" dirty="0"/>
              <a:t>Sikkerhetsdatabladet oversendes da til </a:t>
            </a:r>
            <a:r>
              <a:rPr lang="nb-NO" dirty="0" err="1"/>
              <a:t>EcoOnline</a:t>
            </a:r>
            <a:r>
              <a:rPr lang="nb-NO" dirty="0"/>
              <a:t>, som legger det inn </a:t>
            </a:r>
            <a:r>
              <a:rPr lang="nb-NO"/>
              <a:t>i stoffkartoteket </a:t>
            </a:r>
            <a:r>
              <a:rPr lang="nb-NO" dirty="0"/>
              <a:t>på aktuell lokasjon.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22233336-DD8B-4C76-ACBF-3007BFCA0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377031"/>
            <a:ext cx="4107798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4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16_9" id="{58D9072F-38B0-854F-882E-ED63E43BD4B6}" vid="{386DF201-3323-4D4C-9B74-D5F0DDCE90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ntnu_blaa_stripe_16_9</Template>
  <TotalTime>0</TotalTime>
  <Words>166</Words>
  <Application>Microsoft Office PowerPoint</Application>
  <PresentationFormat>Skjermfremvisning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Arial</vt:lpstr>
      <vt:lpstr>Office-tema</vt:lpstr>
      <vt:lpstr>Etterspørre manglende sikkerhetsdatablad i stoffkartoteket</vt:lpstr>
      <vt:lpstr>PowerPoint-presentasjon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Etterspørre manglende sikkerhetsdatablad i stoffkartoteket</dc:title>
  <dc:creator>Arve Johansen</dc:creator>
  <cp:lastModifiedBy>Arve Johansen</cp:lastModifiedBy>
  <cp:revision>2</cp:revision>
  <dcterms:created xsi:type="dcterms:W3CDTF">2020-07-07T10:46:20Z</dcterms:created>
  <dcterms:modified xsi:type="dcterms:W3CDTF">2020-07-08T05:39:55Z</dcterms:modified>
</cp:coreProperties>
</file>