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9" r:id="rId3"/>
    <p:sldId id="277" r:id="rId4"/>
    <p:sldId id="271" r:id="rId5"/>
    <p:sldId id="272" r:id="rId6"/>
    <p:sldId id="274" r:id="rId7"/>
    <p:sldId id="275" r:id="rId8"/>
    <p:sldId id="278" r:id="rId9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32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1" y="205979"/>
            <a:ext cx="5459249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D937378-229C-1949-B054-BBD9C0C8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C91E42C-57DE-0347-977E-6B972EE4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3305176"/>
            <a:ext cx="7458948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180035"/>
            <a:ext cx="745894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FCDCCE35-0F13-7E43-B915-27AECD9F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6C7D8F5B-4488-624E-9B7E-DA67D4873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A4593312-CBE8-2646-A9D3-533DF0750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EB26063-6A57-B84C-A306-43905FC06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B91E079-BBA0-8E45-BAA3-55605ED0A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68297" y="205979"/>
            <a:ext cx="7933731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8297" y="934065"/>
            <a:ext cx="7933731" cy="4003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nsida.ntnu.no/wiki/-/wiki/Norsk/Stoffkartotek+-+kontaktpersoner#section-Stoffkartotek+-+kontaktpersoner-Personer+med+rettigheter+til+%C3%A5+vurdere+iboende+far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ha.europa.eu/sv/information-on-chemicals/cl-inventory-databa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69159-DD5A-48F0-BA5E-12E567B91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1015663"/>
          </a:xfrm>
        </p:spPr>
        <p:txBody>
          <a:bodyPr/>
          <a:lstStyle/>
          <a:p>
            <a:pPr algn="ctr"/>
            <a:r>
              <a:rPr lang="nb-NO" dirty="0"/>
              <a:t>Vurdere iboende egenskaper </a:t>
            </a:r>
            <a:r>
              <a:rPr lang="nb-NO" sz="2400" dirty="0"/>
              <a:t>(pr. nå kun i «gammel» versjon)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773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9688B2-50E5-42FA-AA20-39DF46D1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Se oversikt over personer med rettigheter til å vurdere iboende egenskaper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Produkter, som mangler vurdering av iboende egenskaper vil være angitt med «hel-grå» fargeindikator.</a:t>
            </a:r>
          </a:p>
        </p:txBody>
      </p:sp>
    </p:spTree>
    <p:extLst>
      <p:ext uri="{BB962C8B-B14F-4D97-AF65-F5344CB8AC3E}">
        <p14:creationId xmlns:p14="http://schemas.microsoft.com/office/powerpoint/2010/main" val="400993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70B2E0-A3C5-466B-9754-D162019E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42" y="60662"/>
            <a:ext cx="3008313" cy="1015663"/>
          </a:xfrm>
        </p:spPr>
        <p:txBody>
          <a:bodyPr/>
          <a:lstStyle/>
          <a:p>
            <a:r>
              <a:rPr lang="nb-NO" dirty="0"/>
              <a:t>Kvalitetssikring av sikkerhetsdatablad – C&amp;L Inventory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EA6F7E2-13D1-48F8-9661-9F7616AA1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788" y="1286529"/>
            <a:ext cx="4765675" cy="2225955"/>
          </a:xfrm>
          <a:prstGeom prst="rect">
            <a:avLst/>
          </a:prstGeom>
        </p:spPr>
      </p:pic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AC2BBA-D322-46A8-A826-500DEE102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Søk opp </a:t>
            </a:r>
            <a:r>
              <a:rPr lang="nb-NO" dirty="0" err="1"/>
              <a:t>kjemikaliet</a:t>
            </a:r>
            <a:r>
              <a:rPr lang="nb-NO" dirty="0"/>
              <a:t> ved hjelp av CAS-nr. på </a:t>
            </a:r>
            <a:r>
              <a:rPr lang="nb-NO" dirty="0">
                <a:hlinkClick r:id="rId3"/>
              </a:rPr>
              <a:t>https://echa.europa.eu/sv/information-on-chemicals/cl-inventory-database</a:t>
            </a:r>
            <a:r>
              <a:rPr lang="nb-NO" dirty="0"/>
              <a:t> (Det europeiske kjemikaliebyrået).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Sjekk om klassifiseringen i sikkerhetsdatabladet virker fornuftig sett opp mot det som er registrert i C&amp;L Inventory. Merk at ulike leverandører kan klassifisere det samme </a:t>
            </a:r>
            <a:r>
              <a:rPr lang="nb-NO" dirty="0" err="1"/>
              <a:t>kjemikaliet</a:t>
            </a:r>
            <a:r>
              <a:rPr lang="nb-NO" dirty="0"/>
              <a:t> noe ulikt. Det er helt ok. Dersom det er store forskjeller, f.eks. dersom H340, evt. H350/H350i er angitt i C&amp;L Inventory, men ikke i sikkerhetsdatabladet -&gt; ta kontakt med leverandøren for </a:t>
            </a:r>
            <a:r>
              <a:rPr lang="nb-NO" dirty="0" err="1"/>
              <a:t>avsjekk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917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DD1FF1-5E98-4463-B166-1874B36A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954107"/>
          </a:xfrm>
        </p:spPr>
        <p:txBody>
          <a:bodyPr/>
          <a:lstStyle/>
          <a:p>
            <a:pPr algn="ctr"/>
            <a:r>
              <a:rPr lang="nb-NO" sz="2800" dirty="0"/>
              <a:t>1: Velg «Risikovurdering» under administrasjonsknapp </a:t>
            </a:r>
          </a:p>
        </p:txBody>
      </p:sp>
      <p:pic>
        <p:nvPicPr>
          <p:cNvPr id="5" name="Plassholder for innhold 4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35B930F5-87DF-4AB2-8FB4-030801157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663" y="1329943"/>
            <a:ext cx="7680325" cy="3101152"/>
          </a:xfrm>
        </p:spPr>
      </p:pic>
    </p:spTree>
    <p:extLst>
      <p:ext uri="{BB962C8B-B14F-4D97-AF65-F5344CB8AC3E}">
        <p14:creationId xmlns:p14="http://schemas.microsoft.com/office/powerpoint/2010/main" val="302448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F1E8C8-A1FE-4856-BE7C-4879261B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523220"/>
          </a:xfrm>
        </p:spPr>
        <p:txBody>
          <a:bodyPr/>
          <a:lstStyle/>
          <a:p>
            <a:pPr algn="ctr"/>
            <a:r>
              <a:rPr lang="nb-NO" sz="2800" dirty="0"/>
              <a:t>2: Velg «Produktvurdering»</a:t>
            </a:r>
          </a:p>
        </p:txBody>
      </p:sp>
      <p:pic>
        <p:nvPicPr>
          <p:cNvPr id="5" name="Plassholder for innhold 4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1A9863A3-650E-4917-A65E-F2331B21D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825" y="1788319"/>
            <a:ext cx="5842000" cy="2184400"/>
          </a:xfrm>
        </p:spPr>
      </p:pic>
    </p:spTree>
    <p:extLst>
      <p:ext uri="{BB962C8B-B14F-4D97-AF65-F5344CB8AC3E}">
        <p14:creationId xmlns:p14="http://schemas.microsoft.com/office/powerpoint/2010/main" val="305463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82C3D-0C9F-44D2-8248-F4DD6A41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42" y="676215"/>
            <a:ext cx="3008313" cy="400110"/>
          </a:xfrm>
        </p:spPr>
        <p:txBody>
          <a:bodyPr/>
          <a:lstStyle/>
          <a:p>
            <a:r>
              <a:rPr lang="nb-NO" dirty="0"/>
              <a:t>3: Angi faresetninger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8D25188-56BF-47D1-B589-538E6B1E8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Klikk «Åpne SDS».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Sjekk revisjonsdato. Sikkerhetsdatablad bør ikke være eldre enn </a:t>
            </a:r>
            <a:r>
              <a:rPr lang="nb-NO" b="1" dirty="0"/>
              <a:t>5 år</a:t>
            </a:r>
            <a:r>
              <a:rPr lang="nb-NO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Sikkerhetsdatablad skal være på </a:t>
            </a:r>
            <a:r>
              <a:rPr lang="nb-NO" b="1" dirty="0"/>
              <a:t>norsk</a:t>
            </a:r>
            <a:r>
              <a:rPr lang="nb-NO" dirty="0"/>
              <a:t> og utarbeidet i henhold til </a:t>
            </a:r>
            <a:r>
              <a:rPr lang="nb-NO" b="1" dirty="0"/>
              <a:t>REACH</a:t>
            </a:r>
            <a:r>
              <a:rPr lang="nb-NO" dirty="0"/>
              <a:t> (</a:t>
            </a:r>
            <a:r>
              <a:rPr lang="nn-NO" dirty="0"/>
              <a:t>forskrift (EF) nr. 1907/2006 (REACH), </a:t>
            </a:r>
            <a:r>
              <a:rPr lang="nn-NO" dirty="0" err="1"/>
              <a:t>endret</a:t>
            </a:r>
            <a:r>
              <a:rPr lang="nn-NO" dirty="0"/>
              <a:t> ved 2015/830/EU). </a:t>
            </a:r>
            <a:r>
              <a:rPr lang="nn-NO" dirty="0" err="1"/>
              <a:t>Sikkerhetsdatablad</a:t>
            </a:r>
            <a:r>
              <a:rPr lang="nn-NO" dirty="0"/>
              <a:t> </a:t>
            </a:r>
            <a:r>
              <a:rPr lang="nn-NO" dirty="0" err="1"/>
              <a:t>utarbeidet</a:t>
            </a:r>
            <a:r>
              <a:rPr lang="nn-NO" dirty="0"/>
              <a:t> etter andre </a:t>
            </a:r>
            <a:r>
              <a:rPr lang="nn-NO" dirty="0" err="1"/>
              <a:t>standarder</a:t>
            </a:r>
            <a:r>
              <a:rPr lang="nn-NO" dirty="0"/>
              <a:t> er </a:t>
            </a:r>
            <a:r>
              <a:rPr lang="nn-NO" dirty="0" err="1"/>
              <a:t>ikke</a:t>
            </a:r>
            <a:r>
              <a:rPr lang="nn-NO" dirty="0"/>
              <a:t> godkjent. Unntaksvis kan </a:t>
            </a:r>
            <a:r>
              <a:rPr lang="nn-NO" dirty="0" err="1"/>
              <a:t>kun</a:t>
            </a:r>
            <a:r>
              <a:rPr lang="nn-NO" dirty="0"/>
              <a:t> </a:t>
            </a:r>
            <a:r>
              <a:rPr lang="nn-NO" dirty="0" err="1"/>
              <a:t>engelskspråklig</a:t>
            </a:r>
            <a:r>
              <a:rPr lang="nn-NO" dirty="0"/>
              <a:t> </a:t>
            </a:r>
            <a:r>
              <a:rPr lang="nn-NO" dirty="0" err="1"/>
              <a:t>sikkerhetsdatablad</a:t>
            </a:r>
            <a:r>
              <a:rPr lang="nn-NO" dirty="0"/>
              <a:t> </a:t>
            </a:r>
            <a:r>
              <a:rPr lang="nn-NO" dirty="0" err="1"/>
              <a:t>aksepteres</a:t>
            </a:r>
            <a:r>
              <a:rPr lang="nn-NO" dirty="0"/>
              <a:t>.</a:t>
            </a:r>
            <a:endParaRPr lang="nb-NO" dirty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Du finner faresetningene i </a:t>
            </a:r>
            <a:r>
              <a:rPr lang="nb-NO" b="1" u="sng" dirty="0"/>
              <a:t>avsnitt 2.1</a:t>
            </a:r>
            <a:r>
              <a:rPr lang="nb-NO" dirty="0"/>
              <a:t> i sikkerhetsdatabladet. Angi disse.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i="1" dirty="0"/>
              <a:t>NB: faresetninger under avsnitt 16 skal </a:t>
            </a:r>
            <a:r>
              <a:rPr lang="nb-NO" i="1" u="sng" dirty="0"/>
              <a:t>IKKE</a:t>
            </a:r>
            <a:r>
              <a:rPr lang="nb-NO" i="1" dirty="0"/>
              <a:t> legges inn!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i="1" dirty="0"/>
              <a:t>Dersom </a:t>
            </a:r>
            <a:r>
              <a:rPr lang="nb-NO" i="1" dirty="0" err="1"/>
              <a:t>kjemikaliet</a:t>
            </a:r>
            <a:r>
              <a:rPr lang="nb-NO" i="1" dirty="0"/>
              <a:t> ikke er klassifiseringspliktig angis «Ingen brann-, helse- og miljømerking».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Angi farer som krever eksponeringsregister (se punkt 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Angi om det er angitt grenseverdier i avsnitt 8 i sikkerhetsdatabladet.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b="1" i="1" u="sng" dirty="0"/>
          </a:p>
        </p:txBody>
      </p:sp>
      <p:pic>
        <p:nvPicPr>
          <p:cNvPr id="8" name="Plassholder for innhold 4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9824C1EE-EBD2-44F4-9293-8C4801DD2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788" y="1254507"/>
            <a:ext cx="4765675" cy="2289999"/>
          </a:xfrm>
        </p:spPr>
      </p:pic>
    </p:spTree>
    <p:extLst>
      <p:ext uri="{BB962C8B-B14F-4D97-AF65-F5344CB8AC3E}">
        <p14:creationId xmlns:p14="http://schemas.microsoft.com/office/powerpoint/2010/main" val="357947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7D0360-18ED-43B7-AECF-2733DDE2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42" y="368439"/>
            <a:ext cx="3008313" cy="707886"/>
          </a:xfrm>
        </p:spPr>
        <p:txBody>
          <a:bodyPr/>
          <a:lstStyle/>
          <a:p>
            <a:r>
              <a:rPr lang="nb-NO" dirty="0"/>
              <a:t>4: «Farer som krever eksponeringsregister»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B0C8F767-075D-4EF2-95FD-4536AA7AF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6750" y="1513681"/>
            <a:ext cx="4095750" cy="1771650"/>
          </a:xfrm>
          <a:prstGeom prst="rect">
            <a:avLst/>
          </a:prstGeom>
        </p:spPr>
      </p:pic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7472F4A-1983-4EAC-9FC8-6FDD1F148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Dersom </a:t>
            </a:r>
            <a:r>
              <a:rPr lang="nb-NO" dirty="0" err="1"/>
              <a:t>kjemikaliet</a:t>
            </a:r>
            <a:r>
              <a:rPr lang="nb-NO" dirty="0"/>
              <a:t> er klassifisert med </a:t>
            </a:r>
            <a:r>
              <a:rPr lang="nb-NO" b="1" dirty="0"/>
              <a:t>H350</a:t>
            </a:r>
            <a:r>
              <a:rPr lang="nb-NO" dirty="0"/>
              <a:t>, eller </a:t>
            </a:r>
            <a:r>
              <a:rPr lang="nb-NO" b="1" dirty="0"/>
              <a:t>H350i</a:t>
            </a:r>
            <a:r>
              <a:rPr lang="nb-NO" dirty="0"/>
              <a:t> angis </a:t>
            </a:r>
            <a:r>
              <a:rPr lang="nb-NO" b="1" dirty="0"/>
              <a:t>«Kreftfremkallende» </a:t>
            </a:r>
            <a:r>
              <a:rPr lang="nb-NO" dirty="0"/>
              <a:t>under «Farer som krever eksponeringsregister». Dersom </a:t>
            </a:r>
            <a:r>
              <a:rPr lang="nb-NO" dirty="0" err="1"/>
              <a:t>kjemikaliet</a:t>
            </a:r>
            <a:r>
              <a:rPr lang="nb-NO" dirty="0"/>
              <a:t> er klassifisert med </a:t>
            </a:r>
            <a:r>
              <a:rPr lang="nb-NO" b="1" dirty="0"/>
              <a:t>H340</a:t>
            </a:r>
            <a:r>
              <a:rPr lang="nb-NO" dirty="0"/>
              <a:t> angis </a:t>
            </a:r>
            <a:r>
              <a:rPr lang="nb-NO" b="1" dirty="0"/>
              <a:t>«Arvestoffskadelig»</a:t>
            </a:r>
            <a:r>
              <a:rPr lang="nb-NO" dirty="0"/>
              <a:t>. </a:t>
            </a:r>
            <a:r>
              <a:rPr lang="nb-NO" i="1" dirty="0"/>
              <a:t>Det er tidligere vedtatt i stoffkartotekmatrisen at også H351 og H341 medfører at man skal angi hhv «kreftfremkallende» og «arvestoffskadelig». 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Angi også om </a:t>
            </a:r>
            <a:r>
              <a:rPr lang="nb-NO" dirty="0" err="1"/>
              <a:t>kjemikaliet</a:t>
            </a:r>
            <a:r>
              <a:rPr lang="nb-NO" dirty="0"/>
              <a:t> inneholder </a:t>
            </a:r>
            <a:r>
              <a:rPr lang="nb-NO" b="1" dirty="0"/>
              <a:t>bly eller blyforbindelser,</a:t>
            </a:r>
            <a:r>
              <a:rPr lang="nb-NO" dirty="0"/>
              <a:t> evt. dersom det er snakk om </a:t>
            </a:r>
            <a:r>
              <a:rPr lang="nb-NO" b="1" dirty="0"/>
              <a:t>biologiske faktorer i smitterisikogruppe 3 eller 4 </a:t>
            </a:r>
            <a:r>
              <a:rPr lang="nb-NO" dirty="0"/>
              <a:t>evt. åpne strålekilder (</a:t>
            </a:r>
            <a:r>
              <a:rPr lang="nb-NO" b="1" dirty="0"/>
              <a:t>ioniserende stråling</a:t>
            </a:r>
            <a:r>
              <a:rPr lang="nb-NO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Asbest og bergarbeid er lite aktuelt ved NTNU.</a:t>
            </a:r>
          </a:p>
        </p:txBody>
      </p:sp>
    </p:spTree>
    <p:extLst>
      <p:ext uri="{BB962C8B-B14F-4D97-AF65-F5344CB8AC3E}">
        <p14:creationId xmlns:p14="http://schemas.microsoft.com/office/powerpoint/2010/main" val="267748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4FB008-348C-4A93-BD0B-44077703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523220"/>
          </a:xfrm>
        </p:spPr>
        <p:txBody>
          <a:bodyPr/>
          <a:lstStyle/>
          <a:p>
            <a:pPr algn="ctr"/>
            <a:r>
              <a:rPr lang="nb-NO" sz="2800" dirty="0"/>
              <a:t>5: Husk å lagre!</a:t>
            </a:r>
          </a:p>
        </p:txBody>
      </p:sp>
      <p:pic>
        <p:nvPicPr>
          <p:cNvPr id="5" name="Plassholder for innhold 4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D64A0EB7-91BF-441B-BC78-0234E33D4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50" y="1953419"/>
            <a:ext cx="5797550" cy="1854200"/>
          </a:xfrm>
        </p:spPr>
      </p:pic>
    </p:spTree>
    <p:extLst>
      <p:ext uri="{BB962C8B-B14F-4D97-AF65-F5344CB8AC3E}">
        <p14:creationId xmlns:p14="http://schemas.microsoft.com/office/powerpoint/2010/main" val="166865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16_9" id="{58D9072F-38B0-854F-882E-ED63E43BD4B6}" vid="{386DF201-3323-4D4C-9B74-D5F0DDCE90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ntnu_blaa_stripe_16_9</Template>
  <TotalTime>0</TotalTime>
  <Words>399</Words>
  <Application>Microsoft Office PowerPoint</Application>
  <PresentationFormat>Skjermfremvisning (16:9)</PresentationFormat>
  <Paragraphs>31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Arial</vt:lpstr>
      <vt:lpstr>Office-tema</vt:lpstr>
      <vt:lpstr>Vurdere iboende egenskaper (pr. nå kun i «gammel» versjon)</vt:lpstr>
      <vt:lpstr>PowerPoint-presentasjon</vt:lpstr>
      <vt:lpstr>Kvalitetssikring av sikkerhetsdatablad – C&amp;L Inventory</vt:lpstr>
      <vt:lpstr>1: Velg «Risikovurdering» under administrasjonsknapp </vt:lpstr>
      <vt:lpstr>2: Velg «Produktvurdering»</vt:lpstr>
      <vt:lpstr>3: Angi faresetninger</vt:lpstr>
      <vt:lpstr>4: «Farer som krever eksponeringsregister»</vt:lpstr>
      <vt:lpstr>5: Husk å lagre!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Etterspørre manglende sikkerhetsdatablad i stoffkartoteket</dc:title>
  <dc:creator>Arve Johansen</dc:creator>
  <cp:lastModifiedBy>Arve Johansen</cp:lastModifiedBy>
  <cp:revision>19</cp:revision>
  <dcterms:created xsi:type="dcterms:W3CDTF">2020-06-25T05:48:56Z</dcterms:created>
  <dcterms:modified xsi:type="dcterms:W3CDTF">2020-07-08T05:49:28Z</dcterms:modified>
</cp:coreProperties>
</file>