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57" r:id="rId7"/>
    <p:sldId id="316" r:id="rId8"/>
    <p:sldId id="317" r:id="rId9"/>
    <p:sldId id="318" r:id="rId10"/>
    <p:sldId id="259" r:id="rId11"/>
    <p:sldId id="291" r:id="rId12"/>
    <p:sldId id="314" r:id="rId13"/>
    <p:sldId id="319" r:id="rId14"/>
    <p:sldId id="315" r:id="rId15"/>
    <p:sldId id="275" r:id="rId16"/>
    <p:sldId id="290" r:id="rId17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  <p188:author id="{023C9081-BD43-83DB-54A6-F1EB40916C41}" name="Maren Ellingsberg" initials="ME" userId="S::ellingsb@ntnu.no::2302c544-4afb-4231-9f9f-1b21d535be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788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B8D40-866C-4300-90C6-7C4220ED18C3}" v="2" dt="2023-11-15T06:56:36.051"/>
    <p1510:client id="{7C923188-5A73-4FFA-AB03-893CD336CFE4}" v="2" dt="2023-11-14T12:33:24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64" autoAdjust="0"/>
  </p:normalViewPr>
  <p:slideViewPr>
    <p:cSldViewPr snapToGrid="0">
      <p:cViewPr varScale="1">
        <p:scale>
          <a:sx n="68" d="100"/>
          <a:sy n="68" d="100"/>
        </p:scale>
        <p:origin x="12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-Lene Johansen" userId="acbf094c-51cb-4117-b367-2a5f9274475b" providerId="ADAL" clId="{7C923188-5A73-4FFA-AB03-893CD336CFE4}"/>
    <pc:docChg chg="custSel addSld delSld modSld sldOrd">
      <pc:chgData name="Gry-Lene Johansen" userId="acbf094c-51cb-4117-b367-2a5f9274475b" providerId="ADAL" clId="{7C923188-5A73-4FFA-AB03-893CD336CFE4}" dt="2023-11-14T12:34:03.854" v="191" actId="1076"/>
      <pc:docMkLst>
        <pc:docMk/>
      </pc:docMkLst>
      <pc:sldChg chg="modSp add del mod">
        <pc:chgData name="Gry-Lene Johansen" userId="acbf094c-51cb-4117-b367-2a5f9274475b" providerId="ADAL" clId="{7C923188-5A73-4FFA-AB03-893CD336CFE4}" dt="2023-11-14T12:33:44.908" v="185" actId="120"/>
        <pc:sldMkLst>
          <pc:docMk/>
          <pc:sldMk cId="2295660292" sldId="259"/>
        </pc:sldMkLst>
        <pc:spChg chg="mod">
          <ac:chgData name="Gry-Lene Johansen" userId="acbf094c-51cb-4117-b367-2a5f9274475b" providerId="ADAL" clId="{7C923188-5A73-4FFA-AB03-893CD336CFE4}" dt="2023-11-14T12:33:44.908" v="185" actId="120"/>
          <ac:spMkLst>
            <pc:docMk/>
            <pc:sldMk cId="2295660292" sldId="259"/>
            <ac:spMk id="2" creationId="{5B584FBD-6DFA-F66A-9D82-A8886B9D5D25}"/>
          </ac:spMkLst>
        </pc:spChg>
        <pc:spChg chg="mod">
          <ac:chgData name="Gry-Lene Johansen" userId="acbf094c-51cb-4117-b367-2a5f9274475b" providerId="ADAL" clId="{7C923188-5A73-4FFA-AB03-893CD336CFE4}" dt="2023-11-14T12:33:39.992" v="184" actId="1076"/>
          <ac:spMkLst>
            <pc:docMk/>
            <pc:sldMk cId="2295660292" sldId="259"/>
            <ac:spMk id="7" creationId="{1B7558B5-9854-15F7-E49C-7D7C23BDA0C1}"/>
          </ac:spMkLst>
        </pc:spChg>
        <pc:spChg chg="mod">
          <ac:chgData name="Gry-Lene Johansen" userId="acbf094c-51cb-4117-b367-2a5f9274475b" providerId="ADAL" clId="{7C923188-5A73-4FFA-AB03-893CD336CFE4}" dt="2023-11-14T12:33:39.992" v="184" actId="1076"/>
          <ac:spMkLst>
            <pc:docMk/>
            <pc:sldMk cId="2295660292" sldId="259"/>
            <ac:spMk id="9" creationId="{C4ABD889-2AEF-6A40-A1BC-015AB6DEE0EB}"/>
          </ac:spMkLst>
        </pc:spChg>
        <pc:spChg chg="mod">
          <ac:chgData name="Gry-Lene Johansen" userId="acbf094c-51cb-4117-b367-2a5f9274475b" providerId="ADAL" clId="{7C923188-5A73-4FFA-AB03-893CD336CFE4}" dt="2023-11-14T12:33:39.992" v="184" actId="1076"/>
          <ac:spMkLst>
            <pc:docMk/>
            <pc:sldMk cId="2295660292" sldId="259"/>
            <ac:spMk id="11" creationId="{0A4A4748-7CB0-6CC9-CAD5-EA3CCBFB625D}"/>
          </ac:spMkLst>
        </pc:spChg>
        <pc:spChg chg="mod">
          <ac:chgData name="Gry-Lene Johansen" userId="acbf094c-51cb-4117-b367-2a5f9274475b" providerId="ADAL" clId="{7C923188-5A73-4FFA-AB03-893CD336CFE4}" dt="2023-11-14T12:33:39.992" v="184" actId="1076"/>
          <ac:spMkLst>
            <pc:docMk/>
            <pc:sldMk cId="2295660292" sldId="259"/>
            <ac:spMk id="12" creationId="{66FED62F-472F-54F9-75D7-4CA0AAAC9A7B}"/>
          </ac:spMkLst>
        </pc:spChg>
        <pc:spChg chg="mod">
          <ac:chgData name="Gry-Lene Johansen" userId="acbf094c-51cb-4117-b367-2a5f9274475b" providerId="ADAL" clId="{7C923188-5A73-4FFA-AB03-893CD336CFE4}" dt="2023-11-14T12:33:39.992" v="184" actId="1076"/>
          <ac:spMkLst>
            <pc:docMk/>
            <pc:sldMk cId="2295660292" sldId="259"/>
            <ac:spMk id="14" creationId="{DA8621D3-3F92-E200-B611-6F251C090D35}"/>
          </ac:spMkLst>
        </pc:spChg>
        <pc:spChg chg="mod">
          <ac:chgData name="Gry-Lene Johansen" userId="acbf094c-51cb-4117-b367-2a5f9274475b" providerId="ADAL" clId="{7C923188-5A73-4FFA-AB03-893CD336CFE4}" dt="2023-11-14T12:33:39.992" v="184" actId="1076"/>
          <ac:spMkLst>
            <pc:docMk/>
            <pc:sldMk cId="2295660292" sldId="259"/>
            <ac:spMk id="15" creationId="{2C6EE82E-FE79-0D96-33EA-930C3CDCAF00}"/>
          </ac:spMkLst>
        </pc:spChg>
      </pc:sldChg>
      <pc:sldChg chg="modSp mod ord">
        <pc:chgData name="Gry-Lene Johansen" userId="acbf094c-51cb-4117-b367-2a5f9274475b" providerId="ADAL" clId="{7C923188-5A73-4FFA-AB03-893CD336CFE4}" dt="2023-11-14T07:52:35.105" v="172"/>
        <pc:sldMkLst>
          <pc:docMk/>
          <pc:sldMk cId="2097537290" sldId="314"/>
        </pc:sldMkLst>
        <pc:spChg chg="mod">
          <ac:chgData name="Gry-Lene Johansen" userId="acbf094c-51cb-4117-b367-2a5f9274475b" providerId="ADAL" clId="{7C923188-5A73-4FFA-AB03-893CD336CFE4}" dt="2023-11-14T07:01:45.401" v="170" actId="27636"/>
          <ac:spMkLst>
            <pc:docMk/>
            <pc:sldMk cId="2097537290" sldId="314"/>
            <ac:spMk id="5" creationId="{CC01E489-B812-696A-3B07-8D0B9D3B9273}"/>
          </ac:spMkLst>
        </pc:spChg>
      </pc:sldChg>
      <pc:sldChg chg="ord">
        <pc:chgData name="Gry-Lene Johansen" userId="acbf094c-51cb-4117-b367-2a5f9274475b" providerId="ADAL" clId="{7C923188-5A73-4FFA-AB03-893CD336CFE4}" dt="2023-11-14T07:52:41.896" v="174"/>
        <pc:sldMkLst>
          <pc:docMk/>
          <pc:sldMk cId="278795909" sldId="315"/>
        </pc:sldMkLst>
      </pc:sldChg>
      <pc:sldChg chg="add del">
        <pc:chgData name="Gry-Lene Johansen" userId="acbf094c-51cb-4117-b367-2a5f9274475b" providerId="ADAL" clId="{7C923188-5A73-4FFA-AB03-893CD336CFE4}" dt="2023-11-14T12:32:46.759" v="178" actId="47"/>
        <pc:sldMkLst>
          <pc:docMk/>
          <pc:sldMk cId="782028366" sldId="316"/>
        </pc:sldMkLst>
      </pc:sldChg>
      <pc:sldChg chg="delSp modSp add mod">
        <pc:chgData name="Gry-Lene Johansen" userId="acbf094c-51cb-4117-b367-2a5f9274475b" providerId="ADAL" clId="{7C923188-5A73-4FFA-AB03-893CD336CFE4}" dt="2023-11-14T12:33:31.998" v="183" actId="478"/>
        <pc:sldMkLst>
          <pc:docMk/>
          <pc:sldMk cId="1609548330" sldId="316"/>
        </pc:sldMkLst>
        <pc:spChg chg="mod">
          <ac:chgData name="Gry-Lene Johansen" userId="acbf094c-51cb-4117-b367-2a5f9274475b" providerId="ADAL" clId="{7C923188-5A73-4FFA-AB03-893CD336CFE4}" dt="2023-11-14T12:33:28.848" v="182" actId="1076"/>
          <ac:spMkLst>
            <pc:docMk/>
            <pc:sldMk cId="1609548330" sldId="316"/>
            <ac:spMk id="2" creationId="{00000000-0000-0000-0000-000000000000}"/>
          </ac:spMkLst>
        </pc:spChg>
        <pc:spChg chg="del">
          <ac:chgData name="Gry-Lene Johansen" userId="acbf094c-51cb-4117-b367-2a5f9274475b" providerId="ADAL" clId="{7C923188-5A73-4FFA-AB03-893CD336CFE4}" dt="2023-11-14T12:33:31.998" v="183" actId="478"/>
          <ac:spMkLst>
            <pc:docMk/>
            <pc:sldMk cId="1609548330" sldId="316"/>
            <ac:spMk id="6" creationId="{2735F154-6CE9-2B4B-85F5-58BFCBDA7A55}"/>
          </ac:spMkLst>
        </pc:spChg>
      </pc:sldChg>
      <pc:sldChg chg="modSp add del mod">
        <pc:chgData name="Gry-Lene Johansen" userId="acbf094c-51cb-4117-b367-2a5f9274475b" providerId="ADAL" clId="{7C923188-5A73-4FFA-AB03-893CD336CFE4}" dt="2023-11-14T12:34:03.854" v="191" actId="1076"/>
        <pc:sldMkLst>
          <pc:docMk/>
          <pc:sldMk cId="2962089783" sldId="317"/>
        </pc:sldMkLst>
        <pc:spChg chg="mod">
          <ac:chgData name="Gry-Lene Johansen" userId="acbf094c-51cb-4117-b367-2a5f9274475b" providerId="ADAL" clId="{7C923188-5A73-4FFA-AB03-893CD336CFE4}" dt="2023-11-14T12:33:58.990" v="188" actId="1076"/>
          <ac:spMkLst>
            <pc:docMk/>
            <pc:sldMk cId="2962089783" sldId="317"/>
            <ac:spMk id="2" creationId="{62204013-69A2-6245-A7DC-84E8FD895555}"/>
          </ac:spMkLst>
        </pc:spChg>
        <pc:spChg chg="mod">
          <ac:chgData name="Gry-Lene Johansen" userId="acbf094c-51cb-4117-b367-2a5f9274475b" providerId="ADAL" clId="{7C923188-5A73-4FFA-AB03-893CD336CFE4}" dt="2023-11-14T12:34:01.178" v="190" actId="27636"/>
          <ac:spMkLst>
            <pc:docMk/>
            <pc:sldMk cId="2962089783" sldId="317"/>
            <ac:spMk id="3" creationId="{A5A21424-D634-E445-A8B0-6C748C138F81}"/>
          </ac:spMkLst>
        </pc:spChg>
        <pc:picChg chg="mod">
          <ac:chgData name="Gry-Lene Johansen" userId="acbf094c-51cb-4117-b367-2a5f9274475b" providerId="ADAL" clId="{7C923188-5A73-4FFA-AB03-893CD336CFE4}" dt="2023-11-14T12:34:03.854" v="191" actId="1076"/>
          <ac:picMkLst>
            <pc:docMk/>
            <pc:sldMk cId="2962089783" sldId="317"/>
            <ac:picMk id="5" creationId="{5DC3E009-48E9-0874-D13C-03F2387CCA5B}"/>
          </ac:picMkLst>
        </pc:picChg>
      </pc:sldChg>
      <pc:sldChg chg="add del">
        <pc:chgData name="Gry-Lene Johansen" userId="acbf094c-51cb-4117-b367-2a5f9274475b" providerId="ADAL" clId="{7C923188-5A73-4FFA-AB03-893CD336CFE4}" dt="2023-11-14T12:33:24.273" v="179"/>
        <pc:sldMkLst>
          <pc:docMk/>
          <pc:sldMk cId="1801209706" sldId="318"/>
        </pc:sldMkLst>
      </pc:sldChg>
    </pc:docChg>
  </pc:docChgLst>
  <pc:docChgLst>
    <pc:chgData name="Gry-Lene Johansen" userId="acbf094c-51cb-4117-b367-2a5f9274475b" providerId="ADAL" clId="{0CFB8D40-866C-4300-90C6-7C4220ED18C3}"/>
    <pc:docChg chg="undo custSel addSld delSld modSld sldOrd">
      <pc:chgData name="Gry-Lene Johansen" userId="acbf094c-51cb-4117-b367-2a5f9274475b" providerId="ADAL" clId="{0CFB8D40-866C-4300-90C6-7C4220ED18C3}" dt="2023-11-15T08:23:46.608" v="1503" actId="20577"/>
      <pc:docMkLst>
        <pc:docMk/>
      </pc:docMkLst>
      <pc:sldChg chg="modSp mod">
        <pc:chgData name="Gry-Lene Johansen" userId="acbf094c-51cb-4117-b367-2a5f9274475b" providerId="ADAL" clId="{0CFB8D40-866C-4300-90C6-7C4220ED18C3}" dt="2023-11-15T06:57:46.948" v="1424" actId="20577"/>
        <pc:sldMkLst>
          <pc:docMk/>
          <pc:sldMk cId="3243102052" sldId="256"/>
        </pc:sldMkLst>
        <pc:spChg chg="mod">
          <ac:chgData name="Gry-Lene Johansen" userId="acbf094c-51cb-4117-b367-2a5f9274475b" providerId="ADAL" clId="{0CFB8D40-866C-4300-90C6-7C4220ED18C3}" dt="2023-11-15T06:57:46.948" v="1424" actId="20577"/>
          <ac:spMkLst>
            <pc:docMk/>
            <pc:sldMk cId="3243102052" sldId="256"/>
            <ac:spMk id="3" creationId="{00000000-0000-0000-0000-000000000000}"/>
          </ac:spMkLst>
        </pc:spChg>
      </pc:sldChg>
      <pc:sldChg chg="modSp mod">
        <pc:chgData name="Gry-Lene Johansen" userId="acbf094c-51cb-4117-b367-2a5f9274475b" providerId="ADAL" clId="{0CFB8D40-866C-4300-90C6-7C4220ED18C3}" dt="2023-11-15T06:58:08.926" v="1425" actId="20577"/>
        <pc:sldMkLst>
          <pc:docMk/>
          <pc:sldMk cId="3306887064" sldId="257"/>
        </pc:sldMkLst>
        <pc:spChg chg="mod">
          <ac:chgData name="Gry-Lene Johansen" userId="acbf094c-51cb-4117-b367-2a5f9274475b" providerId="ADAL" clId="{0CFB8D40-866C-4300-90C6-7C4220ED18C3}" dt="2023-11-15T06:58:08.926" v="1425" actId="20577"/>
          <ac:spMkLst>
            <pc:docMk/>
            <pc:sldMk cId="3306887064" sldId="257"/>
            <ac:spMk id="20" creationId="{00000000-0000-0000-0000-000000000000}"/>
          </ac:spMkLst>
        </pc:spChg>
      </pc:sldChg>
      <pc:sldChg chg="modSp add del mod ord">
        <pc:chgData name="Gry-Lene Johansen" userId="acbf094c-51cb-4117-b367-2a5f9274475b" providerId="ADAL" clId="{0CFB8D40-866C-4300-90C6-7C4220ED18C3}" dt="2023-11-13T11:45:25.269" v="156"/>
        <pc:sldMkLst>
          <pc:docMk/>
          <pc:sldMk cId="1837936119" sldId="258"/>
        </pc:sldMkLst>
        <pc:spChg chg="mod">
          <ac:chgData name="Gry-Lene Johansen" userId="acbf094c-51cb-4117-b367-2a5f9274475b" providerId="ADAL" clId="{0CFB8D40-866C-4300-90C6-7C4220ED18C3}" dt="2023-11-13T11:43:44.610" v="100" actId="400"/>
          <ac:spMkLst>
            <pc:docMk/>
            <pc:sldMk cId="1837936119" sldId="258"/>
            <ac:spMk id="3" creationId="{CA582AF2-D415-DE7C-AC77-A702CCF1E54A}"/>
          </ac:spMkLst>
        </pc:spChg>
      </pc:sldChg>
      <pc:sldChg chg="add del">
        <pc:chgData name="Gry-Lene Johansen" userId="acbf094c-51cb-4117-b367-2a5f9274475b" providerId="ADAL" clId="{0CFB8D40-866C-4300-90C6-7C4220ED18C3}" dt="2023-11-13T11:43:56.692" v="104" actId="47"/>
        <pc:sldMkLst>
          <pc:docMk/>
          <pc:sldMk cId="1152199335" sldId="259"/>
        </pc:sldMkLst>
      </pc:sldChg>
      <pc:sldChg chg="add del">
        <pc:chgData name="Gry-Lene Johansen" userId="acbf094c-51cb-4117-b367-2a5f9274475b" providerId="ADAL" clId="{0CFB8D40-866C-4300-90C6-7C4220ED18C3}" dt="2023-11-13T11:43:57.310" v="105" actId="47"/>
        <pc:sldMkLst>
          <pc:docMk/>
          <pc:sldMk cId="1943463186" sldId="260"/>
        </pc:sldMkLst>
      </pc:sldChg>
      <pc:sldChg chg="add del">
        <pc:chgData name="Gry-Lene Johansen" userId="acbf094c-51cb-4117-b367-2a5f9274475b" providerId="ADAL" clId="{0CFB8D40-866C-4300-90C6-7C4220ED18C3}" dt="2023-11-13T11:43:56.041" v="103" actId="47"/>
        <pc:sldMkLst>
          <pc:docMk/>
          <pc:sldMk cId="1084481479" sldId="261"/>
        </pc:sldMkLst>
      </pc:sldChg>
      <pc:sldChg chg="del">
        <pc:chgData name="Gry-Lene Johansen" userId="acbf094c-51cb-4117-b367-2a5f9274475b" providerId="ADAL" clId="{0CFB8D40-866C-4300-90C6-7C4220ED18C3}" dt="2023-11-13T11:42:15.954" v="44" actId="47"/>
        <pc:sldMkLst>
          <pc:docMk/>
          <pc:sldMk cId="1326612817" sldId="265"/>
        </pc:sldMkLst>
      </pc:sldChg>
      <pc:sldChg chg="del">
        <pc:chgData name="Gry-Lene Johansen" userId="acbf094c-51cb-4117-b367-2a5f9274475b" providerId="ADAL" clId="{0CFB8D40-866C-4300-90C6-7C4220ED18C3}" dt="2023-11-13T11:42:18.620" v="48" actId="47"/>
        <pc:sldMkLst>
          <pc:docMk/>
          <pc:sldMk cId="1036469456" sldId="268"/>
        </pc:sldMkLst>
      </pc:sldChg>
      <pc:sldChg chg="del">
        <pc:chgData name="Gry-Lene Johansen" userId="acbf094c-51cb-4117-b367-2a5f9274475b" providerId="ADAL" clId="{0CFB8D40-866C-4300-90C6-7C4220ED18C3}" dt="2023-11-13T11:42:21.907" v="51" actId="47"/>
        <pc:sldMkLst>
          <pc:docMk/>
          <pc:sldMk cId="1173333236" sldId="272"/>
        </pc:sldMkLst>
      </pc:sldChg>
      <pc:sldChg chg="modSp add del mod ord">
        <pc:chgData name="Gry-Lene Johansen" userId="acbf094c-51cb-4117-b367-2a5f9274475b" providerId="ADAL" clId="{0CFB8D40-866C-4300-90C6-7C4220ED18C3}" dt="2023-11-13T12:06:56.059" v="813"/>
        <pc:sldMkLst>
          <pc:docMk/>
          <pc:sldMk cId="2665728878" sldId="275"/>
        </pc:sldMkLst>
        <pc:spChg chg="mod">
          <ac:chgData name="Gry-Lene Johansen" userId="acbf094c-51cb-4117-b367-2a5f9274475b" providerId="ADAL" clId="{0CFB8D40-866C-4300-90C6-7C4220ED18C3}" dt="2023-11-13T11:54:17.445" v="494" actId="6549"/>
          <ac:spMkLst>
            <pc:docMk/>
            <pc:sldMk cId="2665728878" sldId="275"/>
            <ac:spMk id="3" creationId="{BBFD3D9C-FC85-B294-64D8-35A18B615E1D}"/>
          </ac:spMkLst>
        </pc:spChg>
      </pc:sldChg>
      <pc:sldChg chg="del">
        <pc:chgData name="Gry-Lene Johansen" userId="acbf094c-51cb-4117-b367-2a5f9274475b" providerId="ADAL" clId="{0CFB8D40-866C-4300-90C6-7C4220ED18C3}" dt="2023-11-13T11:42:17.507" v="47" actId="47"/>
        <pc:sldMkLst>
          <pc:docMk/>
          <pc:sldMk cId="694419845" sldId="278"/>
        </pc:sldMkLst>
      </pc:sldChg>
      <pc:sldChg chg="del">
        <pc:chgData name="Gry-Lene Johansen" userId="acbf094c-51cb-4117-b367-2a5f9274475b" providerId="ADAL" clId="{0CFB8D40-866C-4300-90C6-7C4220ED18C3}" dt="2023-11-13T11:42:20.752" v="50" actId="47"/>
        <pc:sldMkLst>
          <pc:docMk/>
          <pc:sldMk cId="1970599020" sldId="280"/>
        </pc:sldMkLst>
      </pc:sldChg>
      <pc:sldChg chg="del">
        <pc:chgData name="Gry-Lene Johansen" userId="acbf094c-51cb-4117-b367-2a5f9274475b" providerId="ADAL" clId="{0CFB8D40-866C-4300-90C6-7C4220ED18C3}" dt="2023-11-13T11:42:19.629" v="49" actId="47"/>
        <pc:sldMkLst>
          <pc:docMk/>
          <pc:sldMk cId="3257093840" sldId="282"/>
        </pc:sldMkLst>
      </pc:sldChg>
      <pc:sldChg chg="modSp add del mod modClrScheme chgLayout">
        <pc:chgData name="Gry-Lene Johansen" userId="acbf094c-51cb-4117-b367-2a5f9274475b" providerId="ADAL" clId="{0CFB8D40-866C-4300-90C6-7C4220ED18C3}" dt="2023-11-15T07:02:29.760" v="1502" actId="1076"/>
        <pc:sldMkLst>
          <pc:docMk/>
          <pc:sldMk cId="2667925806" sldId="290"/>
        </pc:sldMkLst>
        <pc:spChg chg="mod ord">
          <ac:chgData name="Gry-Lene Johansen" userId="acbf094c-51cb-4117-b367-2a5f9274475b" providerId="ADAL" clId="{0CFB8D40-866C-4300-90C6-7C4220ED18C3}" dt="2023-11-15T07:02:29.760" v="1502" actId="1076"/>
          <ac:spMkLst>
            <pc:docMk/>
            <pc:sldMk cId="2667925806" sldId="290"/>
            <ac:spMk id="2" creationId="{B4A221B0-2F8E-6E02-ABC9-899EA21E2EAA}"/>
          </ac:spMkLst>
        </pc:spChg>
        <pc:spChg chg="mod ord">
          <ac:chgData name="Gry-Lene Johansen" userId="acbf094c-51cb-4117-b367-2a5f9274475b" providerId="ADAL" clId="{0CFB8D40-866C-4300-90C6-7C4220ED18C3}" dt="2023-11-15T07:02:27.170" v="1501" actId="27636"/>
          <ac:spMkLst>
            <pc:docMk/>
            <pc:sldMk cId="2667925806" sldId="290"/>
            <ac:spMk id="3" creationId="{B9473E7D-AE59-DC7C-3CE2-288E47B75454}"/>
          </ac:spMkLst>
        </pc:spChg>
      </pc:sldChg>
      <pc:sldChg chg="modSp add del mod ord">
        <pc:chgData name="Gry-Lene Johansen" userId="acbf094c-51cb-4117-b367-2a5f9274475b" providerId="ADAL" clId="{0CFB8D40-866C-4300-90C6-7C4220ED18C3}" dt="2023-11-13T12:51:58.781" v="1166" actId="20577"/>
        <pc:sldMkLst>
          <pc:docMk/>
          <pc:sldMk cId="2870656879" sldId="291"/>
        </pc:sldMkLst>
        <pc:spChg chg="mod">
          <ac:chgData name="Gry-Lene Johansen" userId="acbf094c-51cb-4117-b367-2a5f9274475b" providerId="ADAL" clId="{0CFB8D40-866C-4300-90C6-7C4220ED18C3}" dt="2023-11-13T11:45:55.622" v="184" actId="20577"/>
          <ac:spMkLst>
            <pc:docMk/>
            <pc:sldMk cId="2870656879" sldId="291"/>
            <ac:spMk id="4" creationId="{A6CADC98-C797-09A8-416E-85855D521EDE}"/>
          </ac:spMkLst>
        </pc:spChg>
        <pc:spChg chg="mod">
          <ac:chgData name="Gry-Lene Johansen" userId="acbf094c-51cb-4117-b367-2a5f9274475b" providerId="ADAL" clId="{0CFB8D40-866C-4300-90C6-7C4220ED18C3}" dt="2023-11-13T12:51:58.781" v="1166" actId="20577"/>
          <ac:spMkLst>
            <pc:docMk/>
            <pc:sldMk cId="2870656879" sldId="291"/>
            <ac:spMk id="5" creationId="{C03A0A4D-7AD1-DED8-B52F-AE4405105658}"/>
          </ac:spMkLst>
        </pc:spChg>
      </pc:sldChg>
      <pc:sldChg chg="del ord">
        <pc:chgData name="Gry-Lene Johansen" userId="acbf094c-51cb-4117-b367-2a5f9274475b" providerId="ADAL" clId="{0CFB8D40-866C-4300-90C6-7C4220ED18C3}" dt="2023-11-13T11:42:51.760" v="59" actId="47"/>
        <pc:sldMkLst>
          <pc:docMk/>
          <pc:sldMk cId="3979021157" sldId="307"/>
        </pc:sldMkLst>
      </pc:sldChg>
      <pc:sldChg chg="add del">
        <pc:chgData name="Gry-Lene Johansen" userId="acbf094c-51cb-4117-b367-2a5f9274475b" providerId="ADAL" clId="{0CFB8D40-866C-4300-90C6-7C4220ED18C3}" dt="2023-11-13T11:44:00.896" v="110" actId="47"/>
        <pc:sldMkLst>
          <pc:docMk/>
          <pc:sldMk cId="3144618843" sldId="312"/>
        </pc:sldMkLst>
      </pc:sldChg>
      <pc:sldChg chg="modSp add del mod ord modNotesTx">
        <pc:chgData name="Gry-Lene Johansen" userId="acbf094c-51cb-4117-b367-2a5f9274475b" providerId="ADAL" clId="{0CFB8D40-866C-4300-90C6-7C4220ED18C3}" dt="2023-11-15T08:23:46.608" v="1503" actId="20577"/>
        <pc:sldMkLst>
          <pc:docMk/>
          <pc:sldMk cId="2097537290" sldId="314"/>
        </pc:sldMkLst>
        <pc:spChg chg="mod">
          <ac:chgData name="Gry-Lene Johansen" userId="acbf094c-51cb-4117-b367-2a5f9274475b" providerId="ADAL" clId="{0CFB8D40-866C-4300-90C6-7C4220ED18C3}" dt="2023-11-13T14:09:21.425" v="1402" actId="108"/>
          <ac:spMkLst>
            <pc:docMk/>
            <pc:sldMk cId="2097537290" sldId="314"/>
            <ac:spMk id="4" creationId="{916CD5CC-D401-55B7-C69A-DA430AEAB7D1}"/>
          </ac:spMkLst>
        </pc:spChg>
      </pc:sldChg>
      <pc:sldChg chg="modSp new mod ord">
        <pc:chgData name="Gry-Lene Johansen" userId="acbf094c-51cb-4117-b367-2a5f9274475b" providerId="ADAL" clId="{0CFB8D40-866C-4300-90C6-7C4220ED18C3}" dt="2023-11-15T07:00:14.023" v="1458"/>
        <pc:sldMkLst>
          <pc:docMk/>
          <pc:sldMk cId="278795909" sldId="315"/>
        </pc:sldMkLst>
        <pc:spChg chg="mod">
          <ac:chgData name="Gry-Lene Johansen" userId="acbf094c-51cb-4117-b367-2a5f9274475b" providerId="ADAL" clId="{0CFB8D40-866C-4300-90C6-7C4220ED18C3}" dt="2023-11-13T14:09:45.367" v="1404" actId="108"/>
          <ac:spMkLst>
            <pc:docMk/>
            <pc:sldMk cId="278795909" sldId="315"/>
            <ac:spMk id="2" creationId="{88C6D431-C60D-4E9A-8BFB-C080A6CF8E4F}"/>
          </ac:spMkLst>
        </pc:spChg>
        <pc:spChg chg="mod">
          <ac:chgData name="Gry-Lene Johansen" userId="acbf094c-51cb-4117-b367-2a5f9274475b" providerId="ADAL" clId="{0CFB8D40-866C-4300-90C6-7C4220ED18C3}" dt="2023-11-13T12:12:49.971" v="1163" actId="20577"/>
          <ac:spMkLst>
            <pc:docMk/>
            <pc:sldMk cId="278795909" sldId="315"/>
            <ac:spMk id="3" creationId="{93672687-CD5E-FDB9-0255-875A38C3464D}"/>
          </ac:spMkLst>
        </pc:spChg>
      </pc:sldChg>
      <pc:sldChg chg="addSp modSp mod modClrScheme chgLayout">
        <pc:chgData name="Gry-Lene Johansen" userId="acbf094c-51cb-4117-b367-2a5f9274475b" providerId="ADAL" clId="{0CFB8D40-866C-4300-90C6-7C4220ED18C3}" dt="2023-11-15T06:59:48.876" v="1455" actId="20577"/>
        <pc:sldMkLst>
          <pc:docMk/>
          <pc:sldMk cId="1609548330" sldId="316"/>
        </pc:sldMkLst>
        <pc:spChg chg="mod ord">
          <ac:chgData name="Gry-Lene Johansen" userId="acbf094c-51cb-4117-b367-2a5f9274475b" providerId="ADAL" clId="{0CFB8D40-866C-4300-90C6-7C4220ED18C3}" dt="2023-11-15T06:59:40.853" v="1426" actId="700"/>
          <ac:spMkLst>
            <pc:docMk/>
            <pc:sldMk cId="1609548330" sldId="316"/>
            <ac:spMk id="2" creationId="{00000000-0000-0000-0000-000000000000}"/>
          </ac:spMkLst>
        </pc:spChg>
        <pc:spChg chg="add mod ord">
          <ac:chgData name="Gry-Lene Johansen" userId="acbf094c-51cb-4117-b367-2a5f9274475b" providerId="ADAL" clId="{0CFB8D40-866C-4300-90C6-7C4220ED18C3}" dt="2023-11-15T06:59:48.876" v="1455" actId="20577"/>
          <ac:spMkLst>
            <pc:docMk/>
            <pc:sldMk cId="1609548330" sldId="316"/>
            <ac:spMk id="3" creationId="{9E304936-664A-401E-7655-771D4A07F6EC}"/>
          </ac:spMkLst>
        </pc:spChg>
      </pc:sldChg>
      <pc:sldChg chg="new del">
        <pc:chgData name="Gry-Lene Johansen" userId="acbf094c-51cb-4117-b367-2a5f9274475b" providerId="ADAL" clId="{0CFB8D40-866C-4300-90C6-7C4220ED18C3}" dt="2023-11-13T14:14:42.084" v="1405" actId="47"/>
        <pc:sldMkLst>
          <pc:docMk/>
          <pc:sldMk cId="2115276784" sldId="316"/>
        </pc:sldMkLst>
      </pc:sldChg>
      <pc:sldChg chg="modSp add del mod ord">
        <pc:chgData name="Gry-Lene Johansen" userId="acbf094c-51cb-4117-b367-2a5f9274475b" providerId="ADAL" clId="{0CFB8D40-866C-4300-90C6-7C4220ED18C3}" dt="2023-11-13T11:46:08.091" v="213" actId="47"/>
        <pc:sldMkLst>
          <pc:docMk/>
          <pc:sldMk cId="3341912517" sldId="318"/>
        </pc:sldMkLst>
        <pc:spChg chg="mod">
          <ac:chgData name="Gry-Lene Johansen" userId="acbf094c-51cb-4117-b367-2a5f9274475b" providerId="ADAL" clId="{0CFB8D40-866C-4300-90C6-7C4220ED18C3}" dt="2023-11-13T11:42:13.176" v="43" actId="20577"/>
          <ac:spMkLst>
            <pc:docMk/>
            <pc:sldMk cId="3341912517" sldId="318"/>
            <ac:spMk id="5" creationId="{C03A0A4D-7AD1-DED8-B52F-AE4405105658}"/>
          </ac:spMkLst>
        </pc:spChg>
      </pc:sldChg>
      <pc:sldChg chg="add del">
        <pc:chgData name="Gry-Lene Johansen" userId="acbf094c-51cb-4117-b367-2a5f9274475b" providerId="ADAL" clId="{0CFB8D40-866C-4300-90C6-7C4220ED18C3}" dt="2023-11-13T11:44:01.794" v="111" actId="47"/>
        <pc:sldMkLst>
          <pc:docMk/>
          <pc:sldMk cId="37927648" sldId="319"/>
        </pc:sldMkLst>
      </pc:sldChg>
      <pc:sldChg chg="addSp delSp modSp new mod modClrScheme chgLayout">
        <pc:chgData name="Gry-Lene Johansen" userId="acbf094c-51cb-4117-b367-2a5f9274475b" providerId="ADAL" clId="{0CFB8D40-866C-4300-90C6-7C4220ED18C3}" dt="2023-11-15T07:00:26.518" v="1489" actId="20577"/>
        <pc:sldMkLst>
          <pc:docMk/>
          <pc:sldMk cId="76869078" sldId="319"/>
        </pc:sldMkLst>
        <pc:spChg chg="del mod ord">
          <ac:chgData name="Gry-Lene Johansen" userId="acbf094c-51cb-4117-b367-2a5f9274475b" providerId="ADAL" clId="{0CFB8D40-866C-4300-90C6-7C4220ED18C3}" dt="2023-11-15T07:00:18.890" v="1459" actId="700"/>
          <ac:spMkLst>
            <pc:docMk/>
            <pc:sldMk cId="76869078" sldId="319"/>
            <ac:spMk id="2" creationId="{083C35E4-782C-04FA-627C-374E782028FB}"/>
          </ac:spMkLst>
        </pc:spChg>
        <pc:spChg chg="del mod ord">
          <ac:chgData name="Gry-Lene Johansen" userId="acbf094c-51cb-4117-b367-2a5f9274475b" providerId="ADAL" clId="{0CFB8D40-866C-4300-90C6-7C4220ED18C3}" dt="2023-11-15T07:00:18.890" v="1459" actId="700"/>
          <ac:spMkLst>
            <pc:docMk/>
            <pc:sldMk cId="76869078" sldId="319"/>
            <ac:spMk id="3" creationId="{6E654DE5-C497-46E8-6612-8A5897BF6C30}"/>
          </ac:spMkLst>
        </pc:spChg>
        <pc:spChg chg="add mod ord">
          <ac:chgData name="Gry-Lene Johansen" userId="acbf094c-51cb-4117-b367-2a5f9274475b" providerId="ADAL" clId="{0CFB8D40-866C-4300-90C6-7C4220ED18C3}" dt="2023-11-15T07:00:26.518" v="1489" actId="20577"/>
          <ac:spMkLst>
            <pc:docMk/>
            <pc:sldMk cId="76869078" sldId="319"/>
            <ac:spMk id="4" creationId="{007950C6-BCF3-0DEE-ABDD-9A38A982E580}"/>
          </ac:spMkLst>
        </pc:spChg>
        <pc:spChg chg="add mod ord">
          <ac:chgData name="Gry-Lene Johansen" userId="acbf094c-51cb-4117-b367-2a5f9274475b" providerId="ADAL" clId="{0CFB8D40-866C-4300-90C6-7C4220ED18C3}" dt="2023-11-15T07:00:22.489" v="1470" actId="20577"/>
          <ac:spMkLst>
            <pc:docMk/>
            <pc:sldMk cId="76869078" sldId="319"/>
            <ac:spMk id="5" creationId="{D3322CD3-D5A0-9FE0-0037-4954AB494668}"/>
          </ac:spMkLst>
        </pc:spChg>
      </pc:sldChg>
      <pc:sldChg chg="del">
        <pc:chgData name="Gry-Lene Johansen" userId="acbf094c-51cb-4117-b367-2a5f9274475b" providerId="ADAL" clId="{0CFB8D40-866C-4300-90C6-7C4220ED18C3}" dt="2023-11-13T11:41:57.876" v="0" actId="47"/>
        <pc:sldMkLst>
          <pc:docMk/>
          <pc:sldMk cId="1267890961" sldId="2587"/>
        </pc:sldMkLst>
      </pc:sldChg>
      <pc:sldChg chg="del">
        <pc:chgData name="Gry-Lene Johansen" userId="acbf094c-51cb-4117-b367-2a5f9274475b" providerId="ADAL" clId="{0CFB8D40-866C-4300-90C6-7C4220ED18C3}" dt="2023-11-13T11:41:58.256" v="1" actId="47"/>
        <pc:sldMkLst>
          <pc:docMk/>
          <pc:sldMk cId="1501152216" sldId="2593"/>
        </pc:sldMkLst>
      </pc:sldChg>
      <pc:sldChg chg="del">
        <pc:chgData name="Gry-Lene Johansen" userId="acbf094c-51cb-4117-b367-2a5f9274475b" providerId="ADAL" clId="{0CFB8D40-866C-4300-90C6-7C4220ED18C3}" dt="2023-11-13T11:41:58.744" v="2" actId="47"/>
        <pc:sldMkLst>
          <pc:docMk/>
          <pc:sldMk cId="1848329217" sldId="2594"/>
        </pc:sldMkLst>
      </pc:sldChg>
      <pc:sldChg chg="del">
        <pc:chgData name="Gry-Lene Johansen" userId="acbf094c-51cb-4117-b367-2a5f9274475b" providerId="ADAL" clId="{0CFB8D40-866C-4300-90C6-7C4220ED18C3}" dt="2023-11-13T11:41:59.192" v="3" actId="47"/>
        <pc:sldMkLst>
          <pc:docMk/>
          <pc:sldMk cId="275923495" sldId="2595"/>
        </pc:sldMkLst>
      </pc:sldChg>
      <pc:sldChg chg="del">
        <pc:chgData name="Gry-Lene Johansen" userId="acbf094c-51cb-4117-b367-2a5f9274475b" providerId="ADAL" clId="{0CFB8D40-866C-4300-90C6-7C4220ED18C3}" dt="2023-11-13T11:41:59.611" v="4" actId="47"/>
        <pc:sldMkLst>
          <pc:docMk/>
          <pc:sldMk cId="1741705886" sldId="2596"/>
        </pc:sldMkLst>
      </pc:sldChg>
      <pc:sldChg chg="add del">
        <pc:chgData name="Gry-Lene Johansen" userId="acbf094c-51cb-4117-b367-2a5f9274475b" providerId="ADAL" clId="{0CFB8D40-866C-4300-90C6-7C4220ED18C3}" dt="2023-11-13T11:43:58.002" v="106" actId="47"/>
        <pc:sldMkLst>
          <pc:docMk/>
          <pc:sldMk cId="332269827" sldId="2598"/>
        </pc:sldMkLst>
      </pc:sldChg>
      <pc:sldChg chg="del">
        <pc:chgData name="Gry-Lene Johansen" userId="acbf094c-51cb-4117-b367-2a5f9274475b" providerId="ADAL" clId="{0CFB8D40-866C-4300-90C6-7C4220ED18C3}" dt="2023-11-13T11:42:49.283" v="55" actId="47"/>
        <pc:sldMkLst>
          <pc:docMk/>
          <pc:sldMk cId="1924084478" sldId="5066"/>
        </pc:sldMkLst>
      </pc:sldChg>
      <pc:sldChg chg="del">
        <pc:chgData name="Gry-Lene Johansen" userId="acbf094c-51cb-4117-b367-2a5f9274475b" providerId="ADAL" clId="{0CFB8D40-866C-4300-90C6-7C4220ED18C3}" dt="2023-11-13T11:42:48.497" v="54" actId="47"/>
        <pc:sldMkLst>
          <pc:docMk/>
          <pc:sldMk cId="1318331263" sldId="5068"/>
        </pc:sldMkLst>
      </pc:sldChg>
      <pc:sldChg chg="add del">
        <pc:chgData name="Gry-Lene Johansen" userId="acbf094c-51cb-4117-b367-2a5f9274475b" providerId="ADAL" clId="{0CFB8D40-866C-4300-90C6-7C4220ED18C3}" dt="2023-11-13T11:43:59.225" v="108" actId="47"/>
        <pc:sldMkLst>
          <pc:docMk/>
          <pc:sldMk cId="1449224577" sldId="2147309328"/>
        </pc:sldMkLst>
      </pc:sldChg>
      <pc:sldChg chg="add del">
        <pc:chgData name="Gry-Lene Johansen" userId="acbf094c-51cb-4117-b367-2a5f9274475b" providerId="ADAL" clId="{0CFB8D40-866C-4300-90C6-7C4220ED18C3}" dt="2023-11-13T11:43:58.610" v="107" actId="47"/>
        <pc:sldMkLst>
          <pc:docMk/>
          <pc:sldMk cId="1306702433" sldId="2147309357"/>
        </pc:sldMkLst>
      </pc:sldChg>
      <pc:sldChg chg="del">
        <pc:chgData name="Gry-Lene Johansen" userId="acbf094c-51cb-4117-b367-2a5f9274475b" providerId="ADAL" clId="{0CFB8D40-866C-4300-90C6-7C4220ED18C3}" dt="2023-11-13T11:42:49.975" v="56" actId="47"/>
        <pc:sldMkLst>
          <pc:docMk/>
          <pc:sldMk cId="1340754177" sldId="2147309361"/>
        </pc:sldMkLst>
      </pc:sldChg>
      <pc:sldChg chg="del">
        <pc:chgData name="Gry-Lene Johansen" userId="acbf094c-51cb-4117-b367-2a5f9274475b" providerId="ADAL" clId="{0CFB8D40-866C-4300-90C6-7C4220ED18C3}" dt="2023-11-13T11:42:50.598" v="57" actId="47"/>
        <pc:sldMkLst>
          <pc:docMk/>
          <pc:sldMk cId="2974965139" sldId="2147309362"/>
        </pc:sldMkLst>
      </pc:sldChg>
      <pc:sldChg chg="del">
        <pc:chgData name="Gry-Lene Johansen" userId="acbf094c-51cb-4117-b367-2a5f9274475b" providerId="ADAL" clId="{0CFB8D40-866C-4300-90C6-7C4220ED18C3}" dt="2023-11-13T11:42:51.152" v="58" actId="47"/>
        <pc:sldMkLst>
          <pc:docMk/>
          <pc:sldMk cId="503328980" sldId="2147309363"/>
        </pc:sldMkLst>
      </pc:sldChg>
      <pc:sldChg chg="add del">
        <pc:chgData name="Gry-Lene Johansen" userId="acbf094c-51cb-4117-b367-2a5f9274475b" providerId="ADAL" clId="{0CFB8D40-866C-4300-90C6-7C4220ED18C3}" dt="2023-11-13T11:43:59.800" v="109" actId="47"/>
        <pc:sldMkLst>
          <pc:docMk/>
          <pc:sldMk cId="1788311502" sldId="2147309364"/>
        </pc:sldMkLst>
      </pc:sldChg>
      <pc:sldChg chg="add del">
        <pc:chgData name="Gry-Lene Johansen" userId="acbf094c-51cb-4117-b367-2a5f9274475b" providerId="ADAL" clId="{0CFB8D40-866C-4300-90C6-7C4220ED18C3}" dt="2023-11-13T11:43:54.874" v="101" actId="47"/>
        <pc:sldMkLst>
          <pc:docMk/>
          <pc:sldMk cId="2866679123" sldId="2147309365"/>
        </pc:sldMkLst>
      </pc:sldChg>
      <pc:sldChg chg="add del">
        <pc:chgData name="Gry-Lene Johansen" userId="acbf094c-51cb-4117-b367-2a5f9274475b" providerId="ADAL" clId="{0CFB8D40-866C-4300-90C6-7C4220ED18C3}" dt="2023-11-13T11:43:55.423" v="102" actId="47"/>
        <pc:sldMkLst>
          <pc:docMk/>
          <pc:sldMk cId="1255219095" sldId="2147309366"/>
        </pc:sldMkLst>
      </pc:sldChg>
      <pc:sldChg chg="del">
        <pc:chgData name="Gry-Lene Johansen" userId="acbf094c-51cb-4117-b367-2a5f9274475b" providerId="ADAL" clId="{0CFB8D40-866C-4300-90C6-7C4220ED18C3}" dt="2023-11-13T11:42:16.475" v="45" actId="47"/>
        <pc:sldMkLst>
          <pc:docMk/>
          <pc:sldMk cId="4276202976" sldId="2147309367"/>
        </pc:sldMkLst>
      </pc:sldChg>
      <pc:sldChg chg="del">
        <pc:chgData name="Gry-Lene Johansen" userId="acbf094c-51cb-4117-b367-2a5f9274475b" providerId="ADAL" clId="{0CFB8D40-866C-4300-90C6-7C4220ED18C3}" dt="2023-11-13T11:42:16.972" v="46" actId="47"/>
        <pc:sldMkLst>
          <pc:docMk/>
          <pc:sldMk cId="3354543926" sldId="2147309368"/>
        </pc:sldMkLst>
      </pc:sldChg>
      <pc:sldMasterChg chg="addSldLayout delSldLayout">
        <pc:chgData name="Gry-Lene Johansen" userId="acbf094c-51cb-4117-b367-2a5f9274475b" providerId="ADAL" clId="{0CFB8D40-866C-4300-90C6-7C4220ED18C3}" dt="2023-11-13T11:43:59.225" v="108" actId="47"/>
        <pc:sldMasterMkLst>
          <pc:docMk/>
          <pc:sldMasterMk cId="5777989" sldId="2147483648"/>
        </pc:sldMasterMkLst>
        <pc:sldLayoutChg chg="add del">
          <pc:chgData name="Gry-Lene Johansen" userId="acbf094c-51cb-4117-b367-2a5f9274475b" providerId="ADAL" clId="{0CFB8D40-866C-4300-90C6-7C4220ED18C3}" dt="2023-11-13T11:43:59.225" v="108" actId="47"/>
          <pc:sldLayoutMkLst>
            <pc:docMk/>
            <pc:sldMasterMk cId="5777989" sldId="2147483648"/>
            <pc:sldLayoutMk cId="120762454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3D3E4-FE01-4762-92D7-E46ECFACE246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062EB-12B6-4873-8455-BFBEB8E933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10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38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83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95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79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85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78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152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0524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79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NTNU+%C3%B8konomi+og+l%C3%B8nn+forvaltn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us.dfo.n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ry.l.johansen@ntnu.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.ntnu.no/wiki/-/wiki/Norsk/NTNU+%C3%B8konomi+og+l%C3%B8nn+forvalt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055600"/>
            <a:ext cx="7772400" cy="646331"/>
          </a:xfrm>
        </p:spPr>
        <p:txBody>
          <a:bodyPr/>
          <a:lstStyle/>
          <a:p>
            <a:r>
              <a:rPr lang="nb-NO">
                <a:solidFill>
                  <a:schemeClr val="bg2">
                    <a:lumMod val="25000"/>
                  </a:schemeClr>
                </a:solidFill>
              </a:rPr>
              <a:t>Samarbeidsmøte forvaltning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6083" y="2796230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/>
              <a:t>15. november 2023</a:t>
            </a:r>
          </a:p>
        </p:txBody>
      </p:sp>
      <p:grpSp>
        <p:nvGrpSpPr>
          <p:cNvPr id="16" name="Gruppe 15"/>
          <p:cNvGrpSpPr/>
          <p:nvPr/>
        </p:nvGrpSpPr>
        <p:grpSpPr>
          <a:xfrm>
            <a:off x="6429510" y="337780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2" name="Bilde 11">
            <a:extLst>
              <a:ext uri="{FF2B5EF4-FFF2-40B4-BE49-F238E27FC236}">
                <a16:creationId xmlns:a16="http://schemas.microsoft.com/office/drawing/2014/main" id="{D8F297EE-BF99-0347-94BA-EFFA5776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85" y="491687"/>
            <a:ext cx="2978398" cy="8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07950C6-BCF3-0DEE-ABDD-9A38A982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707886"/>
          </a:xfrm>
        </p:spPr>
        <p:txBody>
          <a:bodyPr/>
          <a:lstStyle/>
          <a:p>
            <a:r>
              <a:rPr lang="nb-NO" dirty="0"/>
              <a:t>Kommende hendelser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3322CD3-D5A0-9FE0-0037-4954AB494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Informasjon</a:t>
            </a:r>
          </a:p>
        </p:txBody>
      </p:sp>
    </p:spTree>
    <p:extLst>
      <p:ext uri="{BB962C8B-B14F-4D97-AF65-F5344CB8AC3E}">
        <p14:creationId xmlns:p14="http://schemas.microsoft.com/office/powerpoint/2010/main" val="7686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C6D431-C60D-4E9A-8BFB-C080A6CF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106130"/>
            <a:ext cx="8381997" cy="646331"/>
          </a:xfrm>
        </p:spPr>
        <p:txBody>
          <a:bodyPr/>
          <a:lstStyle/>
          <a:p>
            <a:r>
              <a:rPr lang="nb-NO" dirty="0">
                <a:solidFill>
                  <a:srgbClr val="0C4788"/>
                </a:solidFill>
              </a:rPr>
              <a:t>Prioritering av utviklingsoppgaver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672687-CD5E-FDB9-0255-875A38C34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Prosessrådgivere og  prosessansvarlige har siden sist jobbet med å lage oversikt over NTNUs ønsker til utvikling framover</a:t>
            </a:r>
          </a:p>
          <a:p>
            <a:endParaRPr lang="nb-NO" dirty="0"/>
          </a:p>
          <a:p>
            <a:r>
              <a:rPr lang="nb-NO" dirty="0"/>
              <a:t>Disse skal presenteres for forvaltingsutvalget for prioritering 16.11 og 27.11</a:t>
            </a:r>
          </a:p>
          <a:p>
            <a:endParaRPr lang="nb-NO" dirty="0"/>
          </a:p>
          <a:p>
            <a:r>
              <a:rPr lang="nb-NO" dirty="0"/>
              <a:t>NTNUs prioriteringer tas inn i BOTT forvalting </a:t>
            </a:r>
          </a:p>
          <a:p>
            <a:endParaRPr lang="nb-NO" dirty="0"/>
          </a:p>
          <a:p>
            <a:r>
              <a:rPr lang="nb-NO" dirty="0">
                <a:hlinkClick r:id="rId3"/>
              </a:rPr>
              <a:t>NTNU økonomi og lønn forvaltning - Kunnskapsbasen - NTNU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79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60987C-3D36-963B-601B-66A4A6BC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C4788"/>
                </a:solidFill>
              </a:rPr>
              <a:t>Kommende hendelser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FD3D9C-FC85-B294-64D8-35A18B61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858459"/>
            <a:ext cx="8517624" cy="419014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algn="l">
              <a:buNone/>
            </a:pPr>
            <a:endParaRPr lang="nb-NO" sz="2300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57150" indent="0">
              <a:buNone/>
            </a:pPr>
            <a:r>
              <a:rPr lang="nb-NO" sz="2300" b="1" dirty="0">
                <a:solidFill>
                  <a:srgbClr val="333333"/>
                </a:solidFill>
                <a:latin typeface="Open Sans" panose="020B0606030504020204" pitchFamily="34" charset="0"/>
              </a:rPr>
              <a:t>Det er planlagt teknisk vedlikehold SAP: </a:t>
            </a:r>
          </a:p>
          <a:p>
            <a:pPr marL="57150" indent="0">
              <a:buNone/>
            </a:pP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Fredag 17. november kl. 16.00 til mandag 20. november kl. 07.00</a:t>
            </a:r>
          </a:p>
          <a:p>
            <a:pPr marL="57150" indent="0">
              <a:buNone/>
            </a:pPr>
            <a:r>
              <a:rPr lang="nb-NO" dirty="0">
                <a:solidFill>
                  <a:srgbClr val="333333"/>
                </a:solidFill>
                <a:latin typeface="Open Sans" panose="020B0606030504020204" pitchFamily="34" charset="0"/>
              </a:rPr>
              <a:t>Følgende systemer vil være nede i perioden: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Selvbetjeningsportalen for ansatte og ledere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Betalmeg</a:t>
            </a: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for honorarmottakere/eksterne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DFØ-appen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SAP kjernesystem</a:t>
            </a:r>
            <a:br>
              <a:rPr lang="nb-NO" dirty="0"/>
            </a:br>
            <a:endParaRPr lang="nb-NO" dirty="0"/>
          </a:p>
          <a:p>
            <a:pPr marL="0" indent="0" algn="l">
              <a:buNone/>
            </a:pPr>
            <a:r>
              <a:rPr lang="nb-NO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Det er planlagt vedlikehold i Unit4 på følgende dager denne måneden</a:t>
            </a:r>
            <a:endParaRPr lang="nb-NO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Det kan forekomme noe nedetid i disse periodene: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Torsdag 16. november kl. 17-00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Lørdag 18. november kl. 08-13 (noe ustabilitet kan oppleves)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Onsdag 22. november kl. 21-00 (nedetid)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Lørdag 25. november kl. 07-00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Søndag 26. november kl. 00-12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Abonner gjerne på driftsmeldinger fra DFØ på: </a:t>
            </a:r>
            <a:r>
              <a:rPr lang="nb-NO" dirty="0">
                <a:hlinkClick r:id="rId3"/>
              </a:rPr>
              <a:t>DFØ Status (dfo.no)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Meldingskanalen vi bruker for å informere : Felles økonomi / HR informasjon</a:t>
            </a:r>
          </a:p>
          <a:p>
            <a:pPr lvl="1"/>
            <a:r>
              <a:rPr lang="nb-NO" dirty="0"/>
              <a:t>Driftsmeldinger</a:t>
            </a:r>
          </a:p>
          <a:p>
            <a:pPr lvl="1"/>
            <a:r>
              <a:rPr lang="nb-NO" dirty="0"/>
              <a:t>Endringer etc.</a:t>
            </a:r>
          </a:p>
        </p:txBody>
      </p:sp>
    </p:spTree>
    <p:extLst>
      <p:ext uri="{BB962C8B-B14F-4D97-AF65-F5344CB8AC3E}">
        <p14:creationId xmlns:p14="http://schemas.microsoft.com/office/powerpoint/2010/main" val="266572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A221B0-2F8E-6E02-ABC9-899EA21E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09901"/>
            <a:ext cx="7772400" cy="1323439"/>
          </a:xfrm>
        </p:spPr>
        <p:txBody>
          <a:bodyPr/>
          <a:lstStyle/>
          <a:p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Spørsmål/ kommentarer/ innspill til neste møte?</a:t>
            </a:r>
            <a:endParaRPr lang="nb-NO" dirty="0">
              <a:solidFill>
                <a:srgbClr val="0C4788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473E7D-AE59-DC7C-3CE2-288E47B75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715565"/>
          </a:xfrm>
        </p:spPr>
        <p:txBody>
          <a:bodyPr>
            <a:normAutofit fontScale="70000" lnSpcReduction="20000"/>
          </a:bodyPr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Avslutning</a:t>
            </a:r>
          </a:p>
        </p:txBody>
      </p:sp>
    </p:spTree>
    <p:extLst>
      <p:ext uri="{BB962C8B-B14F-4D97-AF65-F5344CB8AC3E}">
        <p14:creationId xmlns:p14="http://schemas.microsoft.com/office/powerpoint/2010/main" val="266792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FF3F59-8A4A-F3A7-9C17-E76E613B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0C4788"/>
                </a:solidFill>
              </a:rPr>
              <a:t>Samarbeidsmøte forvaltning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582AF2-D415-DE7C-AC77-A702CCF1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134893"/>
            <a:ext cx="8592702" cy="40086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Videreføring av Innføringsledermøter som var del av BOTT ØL Innføringsprosjekt</a:t>
            </a:r>
          </a:p>
          <a:p>
            <a:endParaRPr lang="nb-NO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Møter i høst, alle møtene er på Teams kl. 9-10</a:t>
            </a:r>
          </a:p>
          <a:p>
            <a:pPr marL="685800" lvl="1">
              <a:lnSpc>
                <a:spcPct val="107000"/>
              </a:lnSpc>
            </a:pPr>
            <a:r>
              <a:rPr lang="nb-NO" sz="1400" strike="sngStrike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nb-NO" sz="1400" strike="sngStrike" kern="1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august </a:t>
            </a:r>
          </a:p>
          <a:p>
            <a:pPr marL="685800" lvl="1">
              <a:lnSpc>
                <a:spcPct val="107000"/>
              </a:lnSpc>
            </a:pPr>
            <a:r>
              <a:rPr lang="nb-NO" sz="1400" strike="sngStrike" kern="1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september</a:t>
            </a:r>
          </a:p>
          <a:p>
            <a:pPr marL="685800" lvl="1">
              <a:lnSpc>
                <a:spcPct val="107000"/>
              </a:lnSpc>
            </a:pPr>
            <a:r>
              <a:rPr lang="nb-NO" sz="1400" strike="sngStrike" kern="1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oktober</a:t>
            </a:r>
          </a:p>
          <a:p>
            <a:pPr marL="685800" lvl="1">
              <a:lnSpc>
                <a:spcPct val="107000"/>
              </a:lnSpc>
            </a:pPr>
            <a:r>
              <a:rPr lang="nb-NO" sz="1400" kern="1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november</a:t>
            </a:r>
          </a:p>
          <a:p>
            <a:pPr marL="685800" lvl="1">
              <a:lnSpc>
                <a:spcPct val="107000"/>
              </a:lnSpc>
              <a:spcAft>
                <a:spcPts val="800"/>
              </a:spcAft>
            </a:pPr>
            <a:r>
              <a:rPr lang="nb-NO" sz="1400" kern="1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desember</a:t>
            </a:r>
          </a:p>
          <a:p>
            <a:pPr marL="0" indent="0">
              <a:buNone/>
            </a:pPr>
            <a:r>
              <a:rPr lang="nb-NO" sz="1700" dirty="0">
                <a:solidFill>
                  <a:schemeClr val="bg2">
                    <a:lumMod val="25000"/>
                  </a:schemeClr>
                </a:solidFill>
              </a:rPr>
              <a:t>Tema som ønsker å tas opp eller presenteres meldes til </a:t>
            </a:r>
            <a:r>
              <a:rPr lang="nb-NO" sz="1700" dirty="0">
                <a:hlinkClick r:id="rId3"/>
              </a:rPr>
              <a:t>gry.l.johansen@ntnu.no</a:t>
            </a:r>
            <a:r>
              <a:rPr lang="nb-NO" sz="1700" dirty="0"/>
              <a:t> </a:t>
            </a:r>
          </a:p>
          <a:p>
            <a:pPr marL="0" indent="0">
              <a:buNone/>
            </a:pPr>
            <a:endParaRPr lang="nb-NO" sz="1700" dirty="0"/>
          </a:p>
          <a:p>
            <a:pPr marL="0" indent="0">
              <a:buNone/>
            </a:pPr>
            <a:r>
              <a:rPr lang="nb-NO" sz="1700" dirty="0">
                <a:solidFill>
                  <a:schemeClr val="bg2">
                    <a:lumMod val="25000"/>
                  </a:schemeClr>
                </a:solidFill>
              </a:rPr>
              <a:t>Presentasjon fra møtene legges på: </a:t>
            </a:r>
          </a:p>
          <a:p>
            <a:pPr marL="0" indent="0">
              <a:buNone/>
            </a:pPr>
            <a:r>
              <a:rPr lang="nb-NO" sz="1700" dirty="0">
                <a:hlinkClick r:id="rId4"/>
              </a:rPr>
              <a:t>NTNU økonomi og lønn forvaltning - Kunnskapsbasen – NTNU</a:t>
            </a:r>
            <a:r>
              <a:rPr lang="nb-NO" sz="1700" dirty="0"/>
              <a:t> (under siste nytt)</a:t>
            </a:r>
          </a:p>
        </p:txBody>
      </p:sp>
    </p:spTree>
    <p:extLst>
      <p:ext uri="{BB962C8B-B14F-4D97-AF65-F5344CB8AC3E}">
        <p14:creationId xmlns:p14="http://schemas.microsoft.com/office/powerpoint/2010/main" val="183793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408508" y="805075"/>
            <a:ext cx="7772400" cy="675821"/>
          </a:xfrm>
        </p:spPr>
        <p:txBody>
          <a:bodyPr anchor="t">
            <a:normAutofit/>
          </a:bodyPr>
          <a:lstStyle/>
          <a:p>
            <a:r>
              <a:rPr lang="nb-NO" dirty="0">
                <a:solidFill>
                  <a:srgbClr val="0C4788"/>
                </a:solidFill>
              </a:rPr>
              <a:t>Agenda</a:t>
            </a:r>
          </a:p>
        </p:txBody>
      </p:sp>
      <p:sp>
        <p:nvSpPr>
          <p:cNvPr id="20" name="Plassholder for innhold 2"/>
          <p:cNvSpPr>
            <a:spLocks noGrp="1"/>
          </p:cNvSpPr>
          <p:nvPr>
            <p:ph type="subTitle" idx="1"/>
          </p:nvPr>
        </p:nvSpPr>
        <p:spPr>
          <a:xfrm>
            <a:off x="408508" y="1604882"/>
            <a:ext cx="8301860" cy="301436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15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Informasjon og status Historiske data 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Prosjektleder May-Britt Øie Thoresen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Spørsmål om tverrfaglig team Fordring til innbetaling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Kommende hendelser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Eventuelt</a:t>
            </a:r>
          </a:p>
        </p:txBody>
      </p:sp>
    </p:spTree>
    <p:extLst>
      <p:ext uri="{BB962C8B-B14F-4D97-AF65-F5344CB8AC3E}">
        <p14:creationId xmlns:p14="http://schemas.microsoft.com/office/powerpoint/2010/main" val="330688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Historiske HR og Øk data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304936-664A-401E-7655-771D4A07F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Informasjon fra prosjektleder</a:t>
            </a:r>
          </a:p>
        </p:txBody>
      </p:sp>
    </p:spTree>
    <p:extLst>
      <p:ext uri="{BB962C8B-B14F-4D97-AF65-F5344CB8AC3E}">
        <p14:creationId xmlns:p14="http://schemas.microsoft.com/office/powerpoint/2010/main" val="160954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204013-69A2-6245-A7DC-84E8FD8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55" y="306505"/>
            <a:ext cx="6172200" cy="484748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Overordnet målsetting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21424-D634-E445-A8B0-6C748C138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904" y="1200149"/>
            <a:ext cx="4413095" cy="3394472"/>
          </a:xfrm>
        </p:spPr>
        <p:txBody>
          <a:bodyPr>
            <a:normAutofit/>
          </a:bodyPr>
          <a:lstStyle/>
          <a:p>
            <a:r>
              <a:rPr lang="nb-NO" b="0" i="0" dirty="0">
                <a:effectLst/>
              </a:rPr>
              <a:t>Prosjektets mål er å bevare og tilgjengeliggjøre historiske data for å møte reguleringskrav og interne behov.</a:t>
            </a:r>
          </a:p>
          <a:p>
            <a:endParaRPr lang="nb-NO" dirty="0"/>
          </a:p>
          <a:p>
            <a:endParaRPr lang="nb-NO" b="0" i="0" dirty="0">
              <a:effectLst/>
            </a:endParaRPr>
          </a:p>
          <a:p>
            <a:endParaRPr lang="nb-NO" dirty="0"/>
          </a:p>
        </p:txBody>
      </p:sp>
      <p:pic>
        <p:nvPicPr>
          <p:cNvPr id="5" name="Bilde 4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5DC3E009-48E9-0874-D13C-03F2387CC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409" y="1992433"/>
            <a:ext cx="3028950" cy="1408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208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26AB6D-678B-2EF8-BE2B-2C1C3811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er vi nå?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3E38B51-BFD6-60EB-3CA5-A0803A0C6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955" y="733086"/>
            <a:ext cx="6436519" cy="1790458"/>
          </a:xfrm>
        </p:spPr>
      </p:pic>
      <p:pic>
        <p:nvPicPr>
          <p:cNvPr id="3" name="Bilde 2" descr="Et bilde som inneholder tekst, skjermbilde, Font, diagram&#10;&#10;Automatisk generert beskrivelse">
            <a:extLst>
              <a:ext uri="{FF2B5EF4-FFF2-40B4-BE49-F238E27FC236}">
                <a16:creationId xmlns:a16="http://schemas.microsoft.com/office/drawing/2014/main" id="{BA9C440B-2027-887E-906C-3D7E122DE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17" y="2804261"/>
            <a:ext cx="2723225" cy="16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0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584FBD-6DFA-F66A-9D82-A8886B9D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vi vet.</a:t>
            </a:r>
          </a:p>
        </p:txBody>
      </p:sp>
      <p:sp>
        <p:nvSpPr>
          <p:cNvPr id="7" name="Stjerne: 6 tagger 6">
            <a:extLst>
              <a:ext uri="{FF2B5EF4-FFF2-40B4-BE49-F238E27FC236}">
                <a16:creationId xmlns:a16="http://schemas.microsoft.com/office/drawing/2014/main" id="{1B7558B5-9854-15F7-E49C-7D7C23BDA0C1}"/>
              </a:ext>
            </a:extLst>
          </p:cNvPr>
          <p:cNvSpPr/>
          <p:nvPr/>
        </p:nvSpPr>
        <p:spPr>
          <a:xfrm>
            <a:off x="663717" y="2216304"/>
            <a:ext cx="276464" cy="355758"/>
          </a:xfrm>
          <a:prstGeom prst="star6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9" name="Stjerne: 6 tagger 8">
            <a:extLst>
              <a:ext uri="{FF2B5EF4-FFF2-40B4-BE49-F238E27FC236}">
                <a16:creationId xmlns:a16="http://schemas.microsoft.com/office/drawing/2014/main" id="{C4ABD889-2AEF-6A40-A1BC-015AB6DEE0EB}"/>
              </a:ext>
            </a:extLst>
          </p:cNvPr>
          <p:cNvSpPr/>
          <p:nvPr/>
        </p:nvSpPr>
        <p:spPr>
          <a:xfrm>
            <a:off x="677649" y="2809235"/>
            <a:ext cx="276464" cy="355758"/>
          </a:xfrm>
          <a:prstGeom prst="star6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1" name="Stjerne: 6 tagger 10">
            <a:extLst>
              <a:ext uri="{FF2B5EF4-FFF2-40B4-BE49-F238E27FC236}">
                <a16:creationId xmlns:a16="http://schemas.microsoft.com/office/drawing/2014/main" id="{0A4A4748-7CB0-6CC9-CAD5-EA3CCBFB625D}"/>
              </a:ext>
            </a:extLst>
          </p:cNvPr>
          <p:cNvSpPr/>
          <p:nvPr/>
        </p:nvSpPr>
        <p:spPr>
          <a:xfrm>
            <a:off x="677649" y="3408595"/>
            <a:ext cx="276464" cy="355758"/>
          </a:xfrm>
          <a:prstGeom prst="star6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6FED62F-472F-54F9-75D7-4CA0AAAC9A7B}"/>
              </a:ext>
            </a:extLst>
          </p:cNvPr>
          <p:cNvSpPr txBox="1"/>
          <p:nvPr/>
        </p:nvSpPr>
        <p:spPr>
          <a:xfrm>
            <a:off x="1040549" y="2271668"/>
            <a:ext cx="5372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Vi har opptil det dobbelte av historiske data som UIB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A8621D3-3F92-E200-B611-6F251C090D35}"/>
              </a:ext>
            </a:extLst>
          </p:cNvPr>
          <p:cNvSpPr txBox="1"/>
          <p:nvPr/>
        </p:nvSpPr>
        <p:spPr>
          <a:xfrm>
            <a:off x="1040549" y="2857634"/>
            <a:ext cx="5372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Utfordrende å skaffe ressurser 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C6EE82E-FE79-0D96-33EA-930C3CDCAF00}"/>
              </a:ext>
            </a:extLst>
          </p:cNvPr>
          <p:cNvSpPr txBox="1"/>
          <p:nvPr/>
        </p:nvSpPr>
        <p:spPr>
          <a:xfrm>
            <a:off x="1040549" y="3459135"/>
            <a:ext cx="5372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Forlengelse av avtalen med Visma</a:t>
            </a:r>
          </a:p>
        </p:txBody>
      </p:sp>
    </p:spTree>
    <p:extLst>
      <p:ext uri="{BB962C8B-B14F-4D97-AF65-F5344CB8AC3E}">
        <p14:creationId xmlns:p14="http://schemas.microsoft.com/office/powerpoint/2010/main" val="229566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CADC98-C797-09A8-416E-85855D52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05175"/>
            <a:ext cx="7772400" cy="707886"/>
          </a:xfrm>
        </p:spPr>
        <p:txBody>
          <a:bodyPr/>
          <a:lstStyle/>
          <a:p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Tverrfaglig team </a:t>
            </a:r>
            <a:r>
              <a:rPr lang="nb-NO" dirty="0" err="1">
                <a:solidFill>
                  <a:schemeClr val="bg2">
                    <a:lumMod val="25000"/>
                  </a:schemeClr>
                </a:solidFill>
              </a:rPr>
              <a:t>Fti</a:t>
            </a:r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03A0A4D-7AD1-DED8-B52F-AE4405105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Diskusjonsspørsmål</a:t>
            </a:r>
          </a:p>
        </p:txBody>
      </p:sp>
    </p:spTree>
    <p:extLst>
      <p:ext uri="{BB962C8B-B14F-4D97-AF65-F5344CB8AC3E}">
        <p14:creationId xmlns:p14="http://schemas.microsoft.com/office/powerpoint/2010/main" val="287065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16CD5CC-D401-55B7-C69A-DA430AEA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 dirty="0">
                <a:solidFill>
                  <a:srgbClr val="0C4788"/>
                </a:solidFill>
              </a:rPr>
              <a:t>Tverrfaglig</a:t>
            </a:r>
            <a:r>
              <a:rPr lang="nb-NO" dirty="0"/>
              <a:t> </a:t>
            </a:r>
            <a:r>
              <a:rPr lang="nb-NO" dirty="0">
                <a:solidFill>
                  <a:srgbClr val="0C4788"/>
                </a:solidFill>
              </a:rPr>
              <a:t>team FTI-området?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C01E489-B812-696A-3B07-8D0B9D3B9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03972"/>
            <a:ext cx="8381997" cy="36687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Prosessen Fordring til innbetaling har mange brukere og det er utfordrende å fange opp relevante problemstillinger/ forbedringsforslag etc. for nivå 1.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Muligheten for å etablere et tverrfaglig team, bestående av fagressurser fra nivå 1,2 og 3 ønskes diskutert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teamet kan problemstillinger som er relevant for enhetene tas opp og det kan jobbes med forbedringsforslag etc.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Deltakere til tverrfaglig team FTI  meldes til prosessansvarlig: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sz="2600" b="1" dirty="0">
                <a:solidFill>
                  <a:srgbClr val="0C4788"/>
                </a:solidFill>
                <a:ea typeface="+mj-ea"/>
              </a:rPr>
              <a:t>gorild.l.syrstad@ntnu.no</a:t>
            </a:r>
          </a:p>
        </p:txBody>
      </p:sp>
    </p:spTree>
    <p:extLst>
      <p:ext uri="{BB962C8B-B14F-4D97-AF65-F5344CB8AC3E}">
        <p14:creationId xmlns:p14="http://schemas.microsoft.com/office/powerpoint/2010/main" val="2097537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589F35622BF45A5FF53F3DCC5878D" ma:contentTypeVersion="6" ma:contentTypeDescription="Create a new document." ma:contentTypeScope="" ma:versionID="90f8a0f94eb5652bfaec1996ae7b35a7">
  <xsd:schema xmlns:xsd="http://www.w3.org/2001/XMLSchema" xmlns:xs="http://www.w3.org/2001/XMLSchema" xmlns:p="http://schemas.microsoft.com/office/2006/metadata/properties" xmlns:ns2="023a9d60-9e4d-4833-8448-44b4073b5c44" xmlns:ns3="b6591109-79b0-4135-b59a-0642cc2f2c78" targetNamespace="http://schemas.microsoft.com/office/2006/metadata/properties" ma:root="true" ma:fieldsID="d074c8f7517716e719ddfc4690270026" ns2:_="" ns3:_="">
    <xsd:import namespace="023a9d60-9e4d-4833-8448-44b4073b5c44"/>
    <xsd:import namespace="b6591109-79b0-4135-b59a-0642cc2f2c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a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a9d60-9e4d-4833-8448-44b4073b5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2" nillable="true" ma:displayName="Kommentar" ma:format="Dropdown" ma:internalName="Kommentar">
      <xsd:simpleType>
        <xsd:restriction base="dms:Text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91109-79b0-4135-b59a-0642cc2f2c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 xmlns="023a9d60-9e4d-4833-8448-44b4073b5c44" xsi:nil="true"/>
    <SharedWithUsers xmlns="b6591109-79b0-4135-b59a-0642cc2f2c78">
      <UserInfo>
        <DisplayName>Asbjørn J. Wexsahl</DisplayName>
        <AccountId>24</AccountId>
        <AccountType/>
      </UserInfo>
      <UserInfo>
        <DisplayName>Maren Ellingsberg</DisplayName>
        <AccountId>25</AccountId>
        <AccountType/>
      </UserInfo>
      <UserInfo>
        <DisplayName>Ingrid Volden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0BC3E84-5999-4A11-A185-290706DFA001}">
  <ds:schemaRefs>
    <ds:schemaRef ds:uri="023a9d60-9e4d-4833-8448-44b4073b5c44"/>
    <ds:schemaRef ds:uri="b6591109-79b0-4135-b59a-0642cc2f2c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D47A62-1A6D-4911-BCBE-6AFCE00BE6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E0AA81-6950-47C4-952C-196B09E59A61}">
  <ds:schemaRefs>
    <ds:schemaRef ds:uri="http://schemas.microsoft.com/office/2006/documentManagement/types"/>
    <ds:schemaRef ds:uri="http://schemas.microsoft.com/office/infopath/2007/PartnerControls"/>
    <ds:schemaRef ds:uri="b6591109-79b0-4135-b59a-0642cc2f2c7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23a9d60-9e4d-4833-8448-44b4073b5c4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458</Words>
  <Application>Microsoft Office PowerPoint</Application>
  <PresentationFormat>Skjermfremvisning (16:9)</PresentationFormat>
  <Paragraphs>88</Paragraphs>
  <Slides>13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Office-tema</vt:lpstr>
      <vt:lpstr>Samarbeidsmøte forvaltning</vt:lpstr>
      <vt:lpstr>Samarbeidsmøte forvaltning</vt:lpstr>
      <vt:lpstr>Agenda</vt:lpstr>
      <vt:lpstr>Historiske HR og Øk data</vt:lpstr>
      <vt:lpstr>Overordnet målsetting</vt:lpstr>
      <vt:lpstr>Hvor er vi nå?</vt:lpstr>
      <vt:lpstr>Det vi vet.</vt:lpstr>
      <vt:lpstr>Tverrfaglig team Fti?</vt:lpstr>
      <vt:lpstr>Tverrfaglig team FTI-området?</vt:lpstr>
      <vt:lpstr>Kommende hendelser</vt:lpstr>
      <vt:lpstr>Prioritering av utviklingsoppgaver</vt:lpstr>
      <vt:lpstr>Kommende hendelser</vt:lpstr>
      <vt:lpstr>Spørsmål/ kommentarer/ innspill til neste møte?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Gry-Lene Johansen</cp:lastModifiedBy>
  <cp:revision>5</cp:revision>
  <cp:lastPrinted>2023-08-29T12:54:45Z</cp:lastPrinted>
  <dcterms:created xsi:type="dcterms:W3CDTF">2023-08-10T06:54:28Z</dcterms:created>
  <dcterms:modified xsi:type="dcterms:W3CDTF">2023-11-15T08:23:55Z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0x010100A4B589F35622BF45A5FF53F3DCC5878D</vt:lpwstr>
  </property>
</Properties>
</file>