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63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DE764D-1DFA-4A3C-AEB2-E1D34F4FA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D2D5DAB-EA9D-4B3A-8277-0909CD18B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7331E94-7E8D-46AE-B1D5-7A22F62FB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283-A76C-456C-9180-E48B09331C82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ECBCB60-E829-439A-9101-4E0929C2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308E3D1-1EBE-47A7-980F-CB7C60EB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BD42-CBD7-493C-BA9D-8AAE528E8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2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DFC4C7-8A7C-48E7-8593-0266F633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C661F6C-BBD3-4F9C-974F-B8BAC0B3A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D45409-D05F-4214-8D17-C9EDE4849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283-A76C-456C-9180-E48B09331C82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FA739C-420C-40D5-ABB9-D7DF04D6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8DDFB94-0020-41A2-BA15-95A158715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BD42-CBD7-493C-BA9D-8AAE528E8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04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37F1E32-44E8-4B77-B42C-5189FE332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B870437-DF2B-4A2B-B0A8-5A744CCE5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BBC11BB-DA62-45E6-A1DF-A2B212D57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283-A76C-456C-9180-E48B09331C82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D11AD3A-6C8A-4387-9CD1-3A1F10C8B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FB47966-F310-4AAD-9D31-E2F05CE85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BD42-CBD7-493C-BA9D-8AAE528E8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096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0870AD-62D3-4945-BAFF-C22398A28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8108EA-936C-4BFF-A8C0-5BDE62EAA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D14A60C-95DC-4E4D-A4D9-6D5799FAC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283-A76C-456C-9180-E48B09331C82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FC24AC7-1C87-4CE4-B9EB-67B5EA3D6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F1F2AC6-5784-4C2E-9D32-B43853EF5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BD42-CBD7-493C-BA9D-8AAE528E8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921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0BC282-283F-4292-A8DA-A4A69AA3E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A5D70AD-1FE4-4148-9564-FFFD1F1E7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3D1341-1ACD-4D6A-BE4D-DA923FA5C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283-A76C-456C-9180-E48B09331C82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330AEC-BA2D-4B15-BBB1-75925B48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AF26E3-0C56-443B-9270-8DAEE8A5D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BD42-CBD7-493C-BA9D-8AAE528E8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434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A8C157-DBEE-480A-A73F-218C3B6E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C2C412-AC80-4C84-84FE-ACF380D57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083C6AC-839E-43BA-968C-F5F0B511E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91CD571-E90C-42C4-9B64-27D62E2D2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283-A76C-456C-9180-E48B09331C82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B01C1B-C869-4E14-AA89-364F5468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7EC632C-EEAB-4C22-A0F7-81DD068E5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BD42-CBD7-493C-BA9D-8AAE528E8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3009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999A4A-18D5-447F-BF11-1268B122A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44A6B89-3BE7-4CDE-BE2E-DD63B4E6D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9C41DBF-D8B1-4C44-BB5A-CABB46D7E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763F6FC-6275-4BB1-8BE3-A0A5252F2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08A4607-FED3-4243-B5F6-188B84EE0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08B25F2-C4CF-4547-87D6-1B9A21422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283-A76C-456C-9180-E48B09331C82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E6F0A28-27CB-4E7A-B59D-DB5B6C34B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72C61D2-6D33-48F7-BBC3-6644B9E22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BD42-CBD7-493C-BA9D-8AAE528E8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314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F60526-FCC9-4BE0-8BC9-1665BA096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824C1ED-A4F7-4617-BE35-F97597F88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283-A76C-456C-9180-E48B09331C82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2CA0178-D468-4B50-A60A-6B97D6A8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23E491C-F544-4E89-85BC-22CF643D3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BD42-CBD7-493C-BA9D-8AAE528E8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604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326BF76-1659-492D-A7D4-896CBF3A7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283-A76C-456C-9180-E48B09331C82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E46E95F-0EBE-4B36-A0E1-0EBFACE1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9F27310-FB1E-4F9C-9790-B142DC21D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BD42-CBD7-493C-BA9D-8AAE528E8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038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945BC8-4C75-40CB-9E69-F9AA0E0BE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5EE391-7604-4822-A48F-60AA4AEFA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C9F5848-65CC-4D7E-95E8-8FAC840F1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3870775-1BB0-498B-BF65-6CEEB45FA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283-A76C-456C-9180-E48B09331C82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F210F73-DC1B-4048-A43C-CB80065F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00BF93A-CF58-4666-8AEF-D181F30A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BD42-CBD7-493C-BA9D-8AAE528E8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42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9E68AF-E13D-482D-A266-327B29A1E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08BBF7B-604B-45E5-85E4-7A633BA1E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D4AC1D5-1120-4D12-ABF2-BD6DE3090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2D0CEE6-0DAD-4E99-8757-14D2C655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283-A76C-456C-9180-E48B09331C82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245E99-70E1-43D5-97A0-867D1A388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7E8D61D-D669-4797-9EC9-A72494E98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BD42-CBD7-493C-BA9D-8AAE528E8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553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991E06D-8AA7-40CB-B79B-997027D45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9938D67-F198-4F9B-9518-80BFA46A1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BEA1E7A-358B-476C-819D-17D53E8B7E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B283-A76C-456C-9180-E48B09331C82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8C6D85-D9E6-4BFE-88EB-0351A4BDE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2F03C5-D352-4B97-BEC2-8876A6937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CBD42-CBD7-493C-BA9D-8AAE528E8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519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/>
        </p:nvSpPr>
        <p:spPr>
          <a:xfrm>
            <a:off x="0" y="6235149"/>
            <a:ext cx="12192000" cy="6228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923764"/>
          </a:xfrm>
        </p:spPr>
        <p:txBody>
          <a:bodyPr>
            <a:noAutofit/>
          </a:bodyPr>
          <a:lstStyle/>
          <a:p>
            <a:r>
              <a:rPr lang="nb-NO" sz="3733" dirty="0"/>
              <a:t>NTNUs styre: møtedatoer i 2021</a:t>
            </a:r>
            <a:br>
              <a:rPr lang="nb-NO" sz="2400" dirty="0"/>
            </a:br>
            <a:r>
              <a:rPr lang="nb-NO" sz="1867" i="1" dirty="0"/>
              <a:t>Foreløpig oversikt </a:t>
            </a:r>
            <a:r>
              <a:rPr lang="nb-NO" sz="1867" i="1"/>
              <a:t>over saker </a:t>
            </a:r>
            <a:r>
              <a:rPr lang="nb-NO" sz="1867" i="1" dirty="0"/>
              <a:t>knyttet til strategi og ressursfordeling</a:t>
            </a:r>
            <a:endParaRPr lang="nb-NO" sz="2400" i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43" y="2178693"/>
            <a:ext cx="4059856" cy="3604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Sylinder 5"/>
          <p:cNvSpPr txBox="1"/>
          <p:nvPr/>
        </p:nvSpPr>
        <p:spPr>
          <a:xfrm>
            <a:off x="6931212" y="5458980"/>
            <a:ext cx="44392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Styremøte 17. juni 2021: </a:t>
            </a:r>
          </a:p>
          <a:p>
            <a:r>
              <a:rPr lang="nb-NO" sz="1400" dirty="0"/>
              <a:t>Virksomhetsrapport 1. tertial 2021</a:t>
            </a:r>
          </a:p>
          <a:p>
            <a:r>
              <a:rPr lang="nb-NO" sz="1400" dirty="0"/>
              <a:t>Strategisk studieporteføljeutvikling</a:t>
            </a:r>
          </a:p>
          <a:p>
            <a:r>
              <a:rPr lang="nb-NO" sz="1400" dirty="0"/>
              <a:t>Drøftingssak om Ramme Strategi og omstilling</a:t>
            </a:r>
          </a:p>
          <a:p>
            <a:r>
              <a:rPr lang="nb-NO" sz="1400" dirty="0"/>
              <a:t>Riksrevisjonens beretning om årsregnskapet for 2020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349321" y="3047182"/>
            <a:ext cx="38592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400" b="1" dirty="0"/>
              <a:t>Styremøte 28. oktober 2021:</a:t>
            </a:r>
          </a:p>
          <a:p>
            <a:pPr algn="r"/>
            <a:r>
              <a:rPr lang="nb-NO" sz="1400" dirty="0"/>
              <a:t>Virksomhetsrapport 2. tertial 2020</a:t>
            </a:r>
          </a:p>
          <a:p>
            <a:pPr algn="r"/>
            <a:r>
              <a:rPr lang="nb-NO" sz="1400" dirty="0"/>
              <a:t>Studieporteføljeendringer </a:t>
            </a:r>
          </a:p>
          <a:p>
            <a:pPr algn="r"/>
            <a:r>
              <a:rPr lang="nb-NO" sz="1400" dirty="0"/>
              <a:t>Budsjettforslag for 2023 til KD</a:t>
            </a:r>
          </a:p>
          <a:p>
            <a:pPr algn="r"/>
            <a:r>
              <a:rPr lang="nb-NO" sz="1400" dirty="0"/>
              <a:t>Informasjon om statsbudsjettet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7931786" y="3279137"/>
            <a:ext cx="37826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Styremøte 11. mars 2021: </a:t>
            </a:r>
          </a:p>
          <a:p>
            <a:r>
              <a:rPr lang="nb-NO" sz="1400" dirty="0"/>
              <a:t>Årsrapport og årsregnskap 2020 til KD</a:t>
            </a:r>
          </a:p>
          <a:p>
            <a:r>
              <a:rPr lang="nb-NO" sz="1400" dirty="0"/>
              <a:t>Kvalitetsmeldinga for utdanning 2020</a:t>
            </a:r>
          </a:p>
          <a:p>
            <a:r>
              <a:rPr lang="nb-NO" sz="1400" dirty="0"/>
              <a:t>Årsrapport HMS 2020</a:t>
            </a:r>
          </a:p>
          <a:p>
            <a:r>
              <a:rPr lang="nb-NO" sz="1400" dirty="0"/>
              <a:t>Internrevisjonens årsrapport 2020 og plan 2021 Budsjett 2021 og langtidsutsikter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255317" y="1573185"/>
            <a:ext cx="4197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Styremøte 20. januar 2021: </a:t>
            </a:r>
          </a:p>
          <a:p>
            <a:r>
              <a:rPr lang="nb-NO" sz="1400" dirty="0"/>
              <a:t>Tildelingsbrevet fra KD</a:t>
            </a:r>
          </a:p>
        </p:txBody>
      </p:sp>
      <p:sp>
        <p:nvSpPr>
          <p:cNvPr id="10" name="Ellipse 9"/>
          <p:cNvSpPr/>
          <p:nvPr/>
        </p:nvSpPr>
        <p:spPr>
          <a:xfrm>
            <a:off x="7354006" y="3417932"/>
            <a:ext cx="482605" cy="302648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Ellipse 10"/>
          <p:cNvSpPr/>
          <p:nvPr/>
        </p:nvSpPr>
        <p:spPr>
          <a:xfrm>
            <a:off x="4349580" y="3417932"/>
            <a:ext cx="482605" cy="302648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/>
          <p:cNvSpPr/>
          <p:nvPr/>
        </p:nvSpPr>
        <p:spPr>
          <a:xfrm>
            <a:off x="6255316" y="5315533"/>
            <a:ext cx="482605" cy="302648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Ellipse 12"/>
          <p:cNvSpPr/>
          <p:nvPr/>
        </p:nvSpPr>
        <p:spPr>
          <a:xfrm>
            <a:off x="6249674" y="2320815"/>
            <a:ext cx="482605" cy="302648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Ellipse 13"/>
          <p:cNvSpPr/>
          <p:nvPr/>
        </p:nvSpPr>
        <p:spPr>
          <a:xfrm>
            <a:off x="5462870" y="2322444"/>
            <a:ext cx="482605" cy="302648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Ellipse 14"/>
          <p:cNvSpPr/>
          <p:nvPr/>
        </p:nvSpPr>
        <p:spPr>
          <a:xfrm>
            <a:off x="4774880" y="4914623"/>
            <a:ext cx="482605" cy="302648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kstSylinder 15"/>
          <p:cNvSpPr txBox="1"/>
          <p:nvPr/>
        </p:nvSpPr>
        <p:spPr>
          <a:xfrm>
            <a:off x="1187887" y="4974416"/>
            <a:ext cx="34537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400" b="1" dirty="0"/>
              <a:t>Styremøte 18.-19. august 2021: </a:t>
            </a:r>
          </a:p>
          <a:p>
            <a:pPr algn="r"/>
            <a:r>
              <a:rPr lang="nb-NO" sz="1400" dirty="0"/>
              <a:t>Eierstyring, NTNUs selskaper</a:t>
            </a:r>
          </a:p>
          <a:p>
            <a:pPr algn="r"/>
            <a:r>
              <a:rPr lang="nb-NO" sz="1400" dirty="0"/>
              <a:t>Planleggingsrammer for 2022 og langtidsperioden</a:t>
            </a:r>
          </a:p>
          <a:p>
            <a:pPr algn="r"/>
            <a:endParaRPr lang="nb-NO" sz="1400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1001168" y="1569506"/>
            <a:ext cx="4256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400" b="1" dirty="0"/>
              <a:t>Styremøte 1. og 2. desember 2021: </a:t>
            </a:r>
          </a:p>
          <a:p>
            <a:pPr algn="r"/>
            <a:r>
              <a:rPr lang="nb-NO" sz="1400" dirty="0"/>
              <a:t>Årsplan og rammefordeling 2022 og langtidsperioden</a:t>
            </a:r>
          </a:p>
          <a:p>
            <a:pPr algn="r"/>
            <a:r>
              <a:rPr lang="nb-NO" sz="1400" dirty="0"/>
              <a:t>Opptaksrammefordeling</a:t>
            </a:r>
          </a:p>
          <a:p>
            <a:pPr algn="r"/>
            <a:r>
              <a:rPr lang="nb-NO" sz="1400" dirty="0"/>
              <a:t>Langtidsplaner for infrastruktur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7562867" y="2378888"/>
            <a:ext cx="4151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Styremøte 11. februar 2021: </a:t>
            </a:r>
          </a:p>
          <a:p>
            <a:r>
              <a:rPr lang="nb-NO" sz="1400" dirty="0"/>
              <a:t>Styrets beretning for 2020 (første behandling)</a:t>
            </a:r>
          </a:p>
        </p:txBody>
      </p:sp>
      <p:sp>
        <p:nvSpPr>
          <p:cNvPr id="21" name="Ellipse 20"/>
          <p:cNvSpPr/>
          <p:nvPr/>
        </p:nvSpPr>
        <p:spPr>
          <a:xfrm>
            <a:off x="6931212" y="2723405"/>
            <a:ext cx="482605" cy="302648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46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NTNUs styre: møtedatoer i 2021 Foreløpig oversikt over saker knyttet til strategi og ressursfordeling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NTNUs styre: møtedatoer i 2021 Foreløpig oversikt over saker knyttet til strategi og ressursfordeling</dc:title>
  <dc:creator>Kristin Myraunet Hals</dc:creator>
  <cp:lastModifiedBy>Kristin Myraunet Hals</cp:lastModifiedBy>
  <cp:revision>1</cp:revision>
  <dcterms:created xsi:type="dcterms:W3CDTF">2021-01-18T08:18:57Z</dcterms:created>
  <dcterms:modified xsi:type="dcterms:W3CDTF">2021-01-18T08:22:04Z</dcterms:modified>
</cp:coreProperties>
</file>