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424" r:id="rId5"/>
    <p:sldId id="579" r:id="rId6"/>
    <p:sldId id="580" r:id="rId7"/>
    <p:sldId id="582" r:id="rId8"/>
    <p:sldId id="257" r:id="rId9"/>
    <p:sldId id="581" r:id="rId10"/>
    <p:sldId id="426" r:id="rId11"/>
    <p:sldId id="583" r:id="rId12"/>
    <p:sldId id="584" r:id="rId13"/>
    <p:sldId id="427" r:id="rId14"/>
    <p:sldId id="585" r:id="rId15"/>
    <p:sldId id="428" r:id="rId16"/>
    <p:sldId id="586" r:id="rId17"/>
    <p:sldId id="429" r:id="rId18"/>
    <p:sldId id="587" r:id="rId19"/>
    <p:sldId id="886" r:id="rId20"/>
    <p:sldId id="589" r:id="rId21"/>
    <p:sldId id="590" r:id="rId22"/>
    <p:sldId id="885" r:id="rId23"/>
    <p:sldId id="258" r:id="rId24"/>
    <p:sldId id="628" r:id="rId25"/>
    <p:sldId id="629" r:id="rId26"/>
    <p:sldId id="630" r:id="rId27"/>
    <p:sldId id="631" r:id="rId2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90B29F-4039-B000-C936-ACDF880E5CF2}" v="12" dt="2021-03-09T12:51:35.870"/>
    <p1510:client id="{245DF1BB-0508-4AC6-9951-A19BFEDB0408}" vWet="4" dt="2021-03-09T11:53:40.514"/>
    <p1510:client id="{615F8424-8C27-46AF-82DE-0779CA4A7A71}" v="3" dt="2021-03-10T08:25:06.0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10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F8EE5E-DB76-46BA-A14B-6724C912E082}"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nb-NO"/>
        </a:p>
      </dgm:t>
    </dgm:pt>
    <dgm:pt modelId="{71788C0A-3E1E-42A2-967B-ED0FF05C6C65}">
      <dgm:prSet phldrT="[Tekst]"/>
      <dgm:spPr/>
      <dgm:t>
        <a:bodyPr/>
        <a:lstStyle/>
        <a:p>
          <a:r>
            <a:rPr lang="nb-NO" b="1"/>
            <a:t>Mål (GOAL)</a:t>
          </a:r>
        </a:p>
      </dgm:t>
    </dgm:pt>
    <dgm:pt modelId="{26ECC133-5AA5-4589-AB5A-D12B73253E17}" type="parTrans" cxnId="{7582AF48-C4B7-426C-B9BB-A970FA3459C6}">
      <dgm:prSet/>
      <dgm:spPr/>
      <dgm:t>
        <a:bodyPr/>
        <a:lstStyle/>
        <a:p>
          <a:endParaRPr lang="nb-NO"/>
        </a:p>
      </dgm:t>
    </dgm:pt>
    <dgm:pt modelId="{6E9C4A67-6999-4972-867A-EE7A1DF78DDA}" type="sibTrans" cxnId="{7582AF48-C4B7-426C-B9BB-A970FA3459C6}">
      <dgm:prSet/>
      <dgm:spPr/>
      <dgm:t>
        <a:bodyPr/>
        <a:lstStyle/>
        <a:p>
          <a:endParaRPr lang="nb-NO"/>
        </a:p>
      </dgm:t>
    </dgm:pt>
    <dgm:pt modelId="{6F836C20-F524-4EE4-871B-D3909818BCBA}">
      <dgm:prSet phldrT="[Tekst]"/>
      <dgm:spPr/>
      <dgm:t>
        <a:bodyPr/>
        <a:lstStyle/>
        <a:p>
          <a:r>
            <a:rPr lang="nb-NO" b="1"/>
            <a:t>Muligheter (OPTIONS)</a:t>
          </a:r>
        </a:p>
      </dgm:t>
    </dgm:pt>
    <dgm:pt modelId="{BD1A2717-B7D5-436E-812A-48037AFA57C9}" type="parTrans" cxnId="{0FB2E98A-1EE6-475E-92B9-94A735D341A5}">
      <dgm:prSet/>
      <dgm:spPr/>
      <dgm:t>
        <a:bodyPr/>
        <a:lstStyle/>
        <a:p>
          <a:endParaRPr lang="nb-NO"/>
        </a:p>
      </dgm:t>
    </dgm:pt>
    <dgm:pt modelId="{15D34642-471E-4C1E-9F4E-4D20D50D9576}" type="sibTrans" cxnId="{0FB2E98A-1EE6-475E-92B9-94A735D341A5}">
      <dgm:prSet/>
      <dgm:spPr/>
      <dgm:t>
        <a:bodyPr/>
        <a:lstStyle/>
        <a:p>
          <a:endParaRPr lang="nb-NO"/>
        </a:p>
      </dgm:t>
    </dgm:pt>
    <dgm:pt modelId="{F1D1FE0B-5011-451D-8A1A-9081AE2405A1}">
      <dgm:prSet phldrT="[Tekst]"/>
      <dgm:spPr/>
      <dgm:t>
        <a:bodyPr/>
        <a:lstStyle/>
        <a:p>
          <a:r>
            <a:rPr lang="nb-NO" b="1"/>
            <a:t>Sette</a:t>
          </a:r>
          <a:r>
            <a:rPr lang="nb-NO" b="1" baseline="0"/>
            <a:t> retning (WILL)</a:t>
          </a:r>
          <a:endParaRPr lang="nb-NO" b="1"/>
        </a:p>
      </dgm:t>
    </dgm:pt>
    <dgm:pt modelId="{E922C554-C720-4EA2-B4E5-3E44C4610F5F}" type="parTrans" cxnId="{BE3CFF86-372A-4036-A463-5A050D00CF65}">
      <dgm:prSet/>
      <dgm:spPr/>
      <dgm:t>
        <a:bodyPr/>
        <a:lstStyle/>
        <a:p>
          <a:endParaRPr lang="nb-NO"/>
        </a:p>
      </dgm:t>
    </dgm:pt>
    <dgm:pt modelId="{4F4ABA3D-84F2-41EA-899D-1A6571E37570}" type="sibTrans" cxnId="{BE3CFF86-372A-4036-A463-5A050D00CF65}">
      <dgm:prSet/>
      <dgm:spPr/>
      <dgm:t>
        <a:bodyPr/>
        <a:lstStyle/>
        <a:p>
          <a:endParaRPr lang="nb-NO"/>
        </a:p>
      </dgm:t>
    </dgm:pt>
    <dgm:pt modelId="{B633A0DA-33CA-44CF-A0F3-59E82484A2F2}">
      <dgm:prSet phldrT="[Tekst]"/>
      <dgm:spPr/>
      <dgm:t>
        <a:bodyPr/>
        <a:lstStyle/>
        <a:p>
          <a:r>
            <a:rPr lang="nb-NO" b="1"/>
            <a:t>Virkelighet(REALITY)</a:t>
          </a:r>
        </a:p>
      </dgm:t>
    </dgm:pt>
    <dgm:pt modelId="{3609BB33-D8E7-4DE9-A21A-56170EAEC25A}" type="sibTrans" cxnId="{529A37B8-A3A2-4862-A689-07DD6DD73412}">
      <dgm:prSet/>
      <dgm:spPr/>
      <dgm:t>
        <a:bodyPr/>
        <a:lstStyle/>
        <a:p>
          <a:endParaRPr lang="nb-NO"/>
        </a:p>
      </dgm:t>
    </dgm:pt>
    <dgm:pt modelId="{E5B0F0B6-E737-4BAC-A478-89E3FAE90922}" type="parTrans" cxnId="{529A37B8-A3A2-4862-A689-07DD6DD73412}">
      <dgm:prSet/>
      <dgm:spPr/>
      <dgm:t>
        <a:bodyPr/>
        <a:lstStyle/>
        <a:p>
          <a:endParaRPr lang="nb-NO"/>
        </a:p>
      </dgm:t>
    </dgm:pt>
    <dgm:pt modelId="{A8F7F7FA-3C52-45EA-9005-45621D6FE7AD}" type="pres">
      <dgm:prSet presAssocID="{60F8EE5E-DB76-46BA-A14B-6724C912E082}" presName="hierChild1" presStyleCnt="0">
        <dgm:presLayoutVars>
          <dgm:chPref val="1"/>
          <dgm:dir/>
          <dgm:animOne val="branch"/>
          <dgm:animLvl val="lvl"/>
          <dgm:resizeHandles/>
        </dgm:presLayoutVars>
      </dgm:prSet>
      <dgm:spPr/>
    </dgm:pt>
    <dgm:pt modelId="{CC5E4267-9DCF-47A5-8D43-04973DFC2640}" type="pres">
      <dgm:prSet presAssocID="{71788C0A-3E1E-42A2-967B-ED0FF05C6C65}" presName="hierRoot1" presStyleCnt="0"/>
      <dgm:spPr/>
    </dgm:pt>
    <dgm:pt modelId="{0B1F2532-7F64-42C6-B10C-71A730FF7053}" type="pres">
      <dgm:prSet presAssocID="{71788C0A-3E1E-42A2-967B-ED0FF05C6C65}" presName="composite" presStyleCnt="0"/>
      <dgm:spPr/>
    </dgm:pt>
    <dgm:pt modelId="{821B1805-CDF8-417F-B8EC-F1DDAD73089F}" type="pres">
      <dgm:prSet presAssocID="{71788C0A-3E1E-42A2-967B-ED0FF05C6C65}" presName="background" presStyleLbl="node0" presStyleIdx="0" presStyleCnt="4"/>
      <dgm:spPr/>
    </dgm:pt>
    <dgm:pt modelId="{3323BBC4-CCA4-43D4-B397-8F30CEDF7EAA}" type="pres">
      <dgm:prSet presAssocID="{71788C0A-3E1E-42A2-967B-ED0FF05C6C65}" presName="text" presStyleLbl="fgAcc0" presStyleIdx="0" presStyleCnt="4">
        <dgm:presLayoutVars>
          <dgm:chPref val="3"/>
        </dgm:presLayoutVars>
      </dgm:prSet>
      <dgm:spPr/>
    </dgm:pt>
    <dgm:pt modelId="{6A08EC80-0C1D-463B-89E7-289F80A5BD62}" type="pres">
      <dgm:prSet presAssocID="{71788C0A-3E1E-42A2-967B-ED0FF05C6C65}" presName="hierChild2" presStyleCnt="0"/>
      <dgm:spPr/>
    </dgm:pt>
    <dgm:pt modelId="{55CCA501-54FC-4F7F-9865-670639306ABB}" type="pres">
      <dgm:prSet presAssocID="{B633A0DA-33CA-44CF-A0F3-59E82484A2F2}" presName="hierRoot1" presStyleCnt="0"/>
      <dgm:spPr/>
    </dgm:pt>
    <dgm:pt modelId="{E93FFFD8-5AE3-4770-AF1F-3CADDD640766}" type="pres">
      <dgm:prSet presAssocID="{B633A0DA-33CA-44CF-A0F3-59E82484A2F2}" presName="composite" presStyleCnt="0"/>
      <dgm:spPr/>
    </dgm:pt>
    <dgm:pt modelId="{52DF1909-535D-4001-B2FD-0DBA42AEEA28}" type="pres">
      <dgm:prSet presAssocID="{B633A0DA-33CA-44CF-A0F3-59E82484A2F2}" presName="background" presStyleLbl="node0" presStyleIdx="1" presStyleCnt="4"/>
      <dgm:spPr/>
    </dgm:pt>
    <dgm:pt modelId="{C9E5056D-72E1-43F5-825D-48A7FB42EE49}" type="pres">
      <dgm:prSet presAssocID="{B633A0DA-33CA-44CF-A0F3-59E82484A2F2}" presName="text" presStyleLbl="fgAcc0" presStyleIdx="1" presStyleCnt="4">
        <dgm:presLayoutVars>
          <dgm:chPref val="3"/>
        </dgm:presLayoutVars>
      </dgm:prSet>
      <dgm:spPr/>
    </dgm:pt>
    <dgm:pt modelId="{CB555B0E-DC1A-4DFE-9F8E-BD4136FA4E41}" type="pres">
      <dgm:prSet presAssocID="{B633A0DA-33CA-44CF-A0F3-59E82484A2F2}" presName="hierChild2" presStyleCnt="0"/>
      <dgm:spPr/>
    </dgm:pt>
    <dgm:pt modelId="{AB2AB220-D197-4286-8AA4-9A6B939C4AE6}" type="pres">
      <dgm:prSet presAssocID="{6F836C20-F524-4EE4-871B-D3909818BCBA}" presName="hierRoot1" presStyleCnt="0"/>
      <dgm:spPr/>
    </dgm:pt>
    <dgm:pt modelId="{CDB608DA-627F-40A5-9DC1-614D33738924}" type="pres">
      <dgm:prSet presAssocID="{6F836C20-F524-4EE4-871B-D3909818BCBA}" presName="composite" presStyleCnt="0"/>
      <dgm:spPr/>
    </dgm:pt>
    <dgm:pt modelId="{0B9E78C4-E6D3-4D63-A8FD-E395D06FB690}" type="pres">
      <dgm:prSet presAssocID="{6F836C20-F524-4EE4-871B-D3909818BCBA}" presName="background" presStyleLbl="node0" presStyleIdx="2" presStyleCnt="4"/>
      <dgm:spPr/>
    </dgm:pt>
    <dgm:pt modelId="{E76CF962-5423-4270-B4C4-9884630B07F6}" type="pres">
      <dgm:prSet presAssocID="{6F836C20-F524-4EE4-871B-D3909818BCBA}" presName="text" presStyleLbl="fgAcc0" presStyleIdx="2" presStyleCnt="4">
        <dgm:presLayoutVars>
          <dgm:chPref val="3"/>
        </dgm:presLayoutVars>
      </dgm:prSet>
      <dgm:spPr/>
    </dgm:pt>
    <dgm:pt modelId="{42E2E1FA-E9FA-4BE4-A874-23C7B97360B3}" type="pres">
      <dgm:prSet presAssocID="{6F836C20-F524-4EE4-871B-D3909818BCBA}" presName="hierChild2" presStyleCnt="0"/>
      <dgm:spPr/>
    </dgm:pt>
    <dgm:pt modelId="{C63E2CCA-40CA-4244-BFA7-88F347D60F26}" type="pres">
      <dgm:prSet presAssocID="{F1D1FE0B-5011-451D-8A1A-9081AE2405A1}" presName="hierRoot1" presStyleCnt="0"/>
      <dgm:spPr/>
    </dgm:pt>
    <dgm:pt modelId="{57C7C9FA-7E7E-4B45-861A-C7BC6C146180}" type="pres">
      <dgm:prSet presAssocID="{F1D1FE0B-5011-451D-8A1A-9081AE2405A1}" presName="composite" presStyleCnt="0"/>
      <dgm:spPr/>
    </dgm:pt>
    <dgm:pt modelId="{B59D5B20-4CE1-4E3B-A0FE-1FFA882E5F05}" type="pres">
      <dgm:prSet presAssocID="{F1D1FE0B-5011-451D-8A1A-9081AE2405A1}" presName="background" presStyleLbl="node0" presStyleIdx="3" presStyleCnt="4"/>
      <dgm:spPr/>
    </dgm:pt>
    <dgm:pt modelId="{937EC6CD-8752-49D9-AB58-C3C937FD3313}" type="pres">
      <dgm:prSet presAssocID="{F1D1FE0B-5011-451D-8A1A-9081AE2405A1}" presName="text" presStyleLbl="fgAcc0" presStyleIdx="3" presStyleCnt="4">
        <dgm:presLayoutVars>
          <dgm:chPref val="3"/>
        </dgm:presLayoutVars>
      </dgm:prSet>
      <dgm:spPr/>
    </dgm:pt>
    <dgm:pt modelId="{D678AC13-F17E-4A9B-A789-800C1BEB4907}" type="pres">
      <dgm:prSet presAssocID="{F1D1FE0B-5011-451D-8A1A-9081AE2405A1}" presName="hierChild2" presStyleCnt="0"/>
      <dgm:spPr/>
    </dgm:pt>
  </dgm:ptLst>
  <dgm:cxnLst>
    <dgm:cxn modelId="{B4794E05-EF33-4A9E-9E47-A14E80F80A8D}" type="presOf" srcId="{B633A0DA-33CA-44CF-A0F3-59E82484A2F2}" destId="{C9E5056D-72E1-43F5-825D-48A7FB42EE49}" srcOrd="0" destOrd="0" presId="urn:microsoft.com/office/officeart/2005/8/layout/hierarchy1"/>
    <dgm:cxn modelId="{79510919-9D95-4E5F-BED4-928F9529CE1C}" type="presOf" srcId="{F1D1FE0B-5011-451D-8A1A-9081AE2405A1}" destId="{937EC6CD-8752-49D9-AB58-C3C937FD3313}" srcOrd="0" destOrd="0" presId="urn:microsoft.com/office/officeart/2005/8/layout/hierarchy1"/>
    <dgm:cxn modelId="{7582AF48-C4B7-426C-B9BB-A970FA3459C6}" srcId="{60F8EE5E-DB76-46BA-A14B-6724C912E082}" destId="{71788C0A-3E1E-42A2-967B-ED0FF05C6C65}" srcOrd="0" destOrd="0" parTransId="{26ECC133-5AA5-4589-AB5A-D12B73253E17}" sibTransId="{6E9C4A67-6999-4972-867A-EE7A1DF78DDA}"/>
    <dgm:cxn modelId="{BE3CFF86-372A-4036-A463-5A050D00CF65}" srcId="{60F8EE5E-DB76-46BA-A14B-6724C912E082}" destId="{F1D1FE0B-5011-451D-8A1A-9081AE2405A1}" srcOrd="3" destOrd="0" parTransId="{E922C554-C720-4EA2-B4E5-3E44C4610F5F}" sibTransId="{4F4ABA3D-84F2-41EA-899D-1A6571E37570}"/>
    <dgm:cxn modelId="{FB660C8A-6FD3-415C-8724-6A9CA806DF8D}" type="presOf" srcId="{6F836C20-F524-4EE4-871B-D3909818BCBA}" destId="{E76CF962-5423-4270-B4C4-9884630B07F6}" srcOrd="0" destOrd="0" presId="urn:microsoft.com/office/officeart/2005/8/layout/hierarchy1"/>
    <dgm:cxn modelId="{0FB2E98A-1EE6-475E-92B9-94A735D341A5}" srcId="{60F8EE5E-DB76-46BA-A14B-6724C912E082}" destId="{6F836C20-F524-4EE4-871B-D3909818BCBA}" srcOrd="2" destOrd="0" parTransId="{BD1A2717-B7D5-436E-812A-48037AFA57C9}" sibTransId="{15D34642-471E-4C1E-9F4E-4D20D50D9576}"/>
    <dgm:cxn modelId="{509F52B0-E09E-44EA-BC8A-59D06CD82009}" type="presOf" srcId="{71788C0A-3E1E-42A2-967B-ED0FF05C6C65}" destId="{3323BBC4-CCA4-43D4-B397-8F30CEDF7EAA}" srcOrd="0" destOrd="0" presId="urn:microsoft.com/office/officeart/2005/8/layout/hierarchy1"/>
    <dgm:cxn modelId="{529A37B8-A3A2-4862-A689-07DD6DD73412}" srcId="{60F8EE5E-DB76-46BA-A14B-6724C912E082}" destId="{B633A0DA-33CA-44CF-A0F3-59E82484A2F2}" srcOrd="1" destOrd="0" parTransId="{E5B0F0B6-E737-4BAC-A478-89E3FAE90922}" sibTransId="{3609BB33-D8E7-4DE9-A21A-56170EAEC25A}"/>
    <dgm:cxn modelId="{52F5FAFF-75FD-4A05-B7A2-19F22FA843C0}" type="presOf" srcId="{60F8EE5E-DB76-46BA-A14B-6724C912E082}" destId="{A8F7F7FA-3C52-45EA-9005-45621D6FE7AD}" srcOrd="0" destOrd="0" presId="urn:microsoft.com/office/officeart/2005/8/layout/hierarchy1"/>
    <dgm:cxn modelId="{FDFF0A6E-0CB5-4332-99B9-FC5B8A8BAAD6}" type="presParOf" srcId="{A8F7F7FA-3C52-45EA-9005-45621D6FE7AD}" destId="{CC5E4267-9DCF-47A5-8D43-04973DFC2640}" srcOrd="0" destOrd="0" presId="urn:microsoft.com/office/officeart/2005/8/layout/hierarchy1"/>
    <dgm:cxn modelId="{4707B113-2C57-4BA8-B170-02CA1F2B3313}" type="presParOf" srcId="{CC5E4267-9DCF-47A5-8D43-04973DFC2640}" destId="{0B1F2532-7F64-42C6-B10C-71A730FF7053}" srcOrd="0" destOrd="0" presId="urn:microsoft.com/office/officeart/2005/8/layout/hierarchy1"/>
    <dgm:cxn modelId="{8CF3D01B-EB70-4B46-872E-C50340492A67}" type="presParOf" srcId="{0B1F2532-7F64-42C6-B10C-71A730FF7053}" destId="{821B1805-CDF8-417F-B8EC-F1DDAD73089F}" srcOrd="0" destOrd="0" presId="urn:microsoft.com/office/officeart/2005/8/layout/hierarchy1"/>
    <dgm:cxn modelId="{794E5092-E64C-4FE7-BE08-E533B5F8A7B3}" type="presParOf" srcId="{0B1F2532-7F64-42C6-B10C-71A730FF7053}" destId="{3323BBC4-CCA4-43D4-B397-8F30CEDF7EAA}" srcOrd="1" destOrd="0" presId="urn:microsoft.com/office/officeart/2005/8/layout/hierarchy1"/>
    <dgm:cxn modelId="{D7BE2049-4E7B-42F6-9088-78BBA155DBF1}" type="presParOf" srcId="{CC5E4267-9DCF-47A5-8D43-04973DFC2640}" destId="{6A08EC80-0C1D-463B-89E7-289F80A5BD62}" srcOrd="1" destOrd="0" presId="urn:microsoft.com/office/officeart/2005/8/layout/hierarchy1"/>
    <dgm:cxn modelId="{E70548E0-5C03-481A-80CB-BE3E433ED483}" type="presParOf" srcId="{A8F7F7FA-3C52-45EA-9005-45621D6FE7AD}" destId="{55CCA501-54FC-4F7F-9865-670639306ABB}" srcOrd="1" destOrd="0" presId="urn:microsoft.com/office/officeart/2005/8/layout/hierarchy1"/>
    <dgm:cxn modelId="{3E785834-BADA-4084-AF17-B82EF6E7BEBD}" type="presParOf" srcId="{55CCA501-54FC-4F7F-9865-670639306ABB}" destId="{E93FFFD8-5AE3-4770-AF1F-3CADDD640766}" srcOrd="0" destOrd="0" presId="urn:microsoft.com/office/officeart/2005/8/layout/hierarchy1"/>
    <dgm:cxn modelId="{CDD28754-D8B3-4DDF-BB9C-578711447129}" type="presParOf" srcId="{E93FFFD8-5AE3-4770-AF1F-3CADDD640766}" destId="{52DF1909-535D-4001-B2FD-0DBA42AEEA28}" srcOrd="0" destOrd="0" presId="urn:microsoft.com/office/officeart/2005/8/layout/hierarchy1"/>
    <dgm:cxn modelId="{2CB173E1-2A2D-4F25-8E4F-F38CDFEAAC23}" type="presParOf" srcId="{E93FFFD8-5AE3-4770-AF1F-3CADDD640766}" destId="{C9E5056D-72E1-43F5-825D-48A7FB42EE49}" srcOrd="1" destOrd="0" presId="urn:microsoft.com/office/officeart/2005/8/layout/hierarchy1"/>
    <dgm:cxn modelId="{8622580F-21C0-4BF8-8F6E-BB98E54CE315}" type="presParOf" srcId="{55CCA501-54FC-4F7F-9865-670639306ABB}" destId="{CB555B0E-DC1A-4DFE-9F8E-BD4136FA4E41}" srcOrd="1" destOrd="0" presId="urn:microsoft.com/office/officeart/2005/8/layout/hierarchy1"/>
    <dgm:cxn modelId="{90D9BCB6-94AE-4D50-96EE-08732C7158D9}" type="presParOf" srcId="{A8F7F7FA-3C52-45EA-9005-45621D6FE7AD}" destId="{AB2AB220-D197-4286-8AA4-9A6B939C4AE6}" srcOrd="2" destOrd="0" presId="urn:microsoft.com/office/officeart/2005/8/layout/hierarchy1"/>
    <dgm:cxn modelId="{CA7E1706-DF7B-4A75-BA71-0F447BA24DD2}" type="presParOf" srcId="{AB2AB220-D197-4286-8AA4-9A6B939C4AE6}" destId="{CDB608DA-627F-40A5-9DC1-614D33738924}" srcOrd="0" destOrd="0" presId="urn:microsoft.com/office/officeart/2005/8/layout/hierarchy1"/>
    <dgm:cxn modelId="{3AE64691-B055-40EC-99F3-49A8BB611A49}" type="presParOf" srcId="{CDB608DA-627F-40A5-9DC1-614D33738924}" destId="{0B9E78C4-E6D3-4D63-A8FD-E395D06FB690}" srcOrd="0" destOrd="0" presId="urn:microsoft.com/office/officeart/2005/8/layout/hierarchy1"/>
    <dgm:cxn modelId="{2D665F3F-C76D-4CEE-8A2E-E7D986DC16BE}" type="presParOf" srcId="{CDB608DA-627F-40A5-9DC1-614D33738924}" destId="{E76CF962-5423-4270-B4C4-9884630B07F6}" srcOrd="1" destOrd="0" presId="urn:microsoft.com/office/officeart/2005/8/layout/hierarchy1"/>
    <dgm:cxn modelId="{F438A31C-704B-4A11-8750-80996E7ECAF2}" type="presParOf" srcId="{AB2AB220-D197-4286-8AA4-9A6B939C4AE6}" destId="{42E2E1FA-E9FA-4BE4-A874-23C7B97360B3}" srcOrd="1" destOrd="0" presId="urn:microsoft.com/office/officeart/2005/8/layout/hierarchy1"/>
    <dgm:cxn modelId="{CC90E6EC-5B06-454D-926D-BF921186B48E}" type="presParOf" srcId="{A8F7F7FA-3C52-45EA-9005-45621D6FE7AD}" destId="{C63E2CCA-40CA-4244-BFA7-88F347D60F26}" srcOrd="3" destOrd="0" presId="urn:microsoft.com/office/officeart/2005/8/layout/hierarchy1"/>
    <dgm:cxn modelId="{ACFD268F-0368-4933-BF81-D68C0D3B676E}" type="presParOf" srcId="{C63E2CCA-40CA-4244-BFA7-88F347D60F26}" destId="{57C7C9FA-7E7E-4B45-861A-C7BC6C146180}" srcOrd="0" destOrd="0" presId="urn:microsoft.com/office/officeart/2005/8/layout/hierarchy1"/>
    <dgm:cxn modelId="{9256122C-591D-49CC-A8C0-AA5D5481273C}" type="presParOf" srcId="{57C7C9FA-7E7E-4B45-861A-C7BC6C146180}" destId="{B59D5B20-4CE1-4E3B-A0FE-1FFA882E5F05}" srcOrd="0" destOrd="0" presId="urn:microsoft.com/office/officeart/2005/8/layout/hierarchy1"/>
    <dgm:cxn modelId="{6ABAE9AC-F600-496D-97D1-A4C7029884CF}" type="presParOf" srcId="{57C7C9FA-7E7E-4B45-861A-C7BC6C146180}" destId="{937EC6CD-8752-49D9-AB58-C3C937FD3313}" srcOrd="1" destOrd="0" presId="urn:microsoft.com/office/officeart/2005/8/layout/hierarchy1"/>
    <dgm:cxn modelId="{DC28BB23-D641-4EF2-A1BD-62E9B1137EE3}" type="presParOf" srcId="{C63E2CCA-40CA-4244-BFA7-88F347D60F26}" destId="{D678AC13-F17E-4A9B-A789-800C1BEB490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1AD3EE-8395-48F8-8FDB-70400F7B2E44}" type="doc">
      <dgm:prSet loTypeId="urn:microsoft.com/office/officeart/2018/5/layout/IconLeafLabel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9BE67E2D-3F99-495C-9FE4-D40E8CA40C52}">
      <dgm:prSet/>
      <dgm:spPr/>
      <dgm:t>
        <a:bodyPr/>
        <a:lstStyle/>
        <a:p>
          <a:pPr>
            <a:defRPr cap="all"/>
          </a:pPr>
          <a:r>
            <a:rPr lang="en-US"/>
            <a:t>Velg ut hvilke konkrete aksjoner/tiltak som skal iverksettes. </a:t>
          </a:r>
        </a:p>
      </dgm:t>
    </dgm:pt>
    <dgm:pt modelId="{B56D1B96-7331-44D6-9CBF-6FF9D0ECE9C8}" type="parTrans" cxnId="{BE30E9C1-CBB3-4715-A190-781BB1C21BFE}">
      <dgm:prSet/>
      <dgm:spPr/>
      <dgm:t>
        <a:bodyPr/>
        <a:lstStyle/>
        <a:p>
          <a:endParaRPr lang="en-US"/>
        </a:p>
      </dgm:t>
    </dgm:pt>
    <dgm:pt modelId="{ACDEA6FA-ABAE-489E-8C55-FD0414FDBADF}" type="sibTrans" cxnId="{BE30E9C1-CBB3-4715-A190-781BB1C21BFE}">
      <dgm:prSet/>
      <dgm:spPr/>
      <dgm:t>
        <a:bodyPr/>
        <a:lstStyle/>
        <a:p>
          <a:endParaRPr lang="en-US"/>
        </a:p>
      </dgm:t>
    </dgm:pt>
    <dgm:pt modelId="{31F6C061-4023-47C4-A272-EB650016AB9E}">
      <dgm:prSet/>
      <dgm:spPr/>
      <dgm:t>
        <a:bodyPr/>
        <a:lstStyle/>
        <a:p>
          <a:pPr>
            <a:defRPr cap="all"/>
          </a:pPr>
          <a:r>
            <a:rPr lang="en-US"/>
            <a:t>Lag en plan.</a:t>
          </a:r>
        </a:p>
      </dgm:t>
    </dgm:pt>
    <dgm:pt modelId="{3894A53B-732E-41B9-9C12-6DC781185053}" type="parTrans" cxnId="{DA992914-B575-4444-95DD-EF43DB91F1EC}">
      <dgm:prSet/>
      <dgm:spPr/>
      <dgm:t>
        <a:bodyPr/>
        <a:lstStyle/>
        <a:p>
          <a:endParaRPr lang="en-US"/>
        </a:p>
      </dgm:t>
    </dgm:pt>
    <dgm:pt modelId="{E38EF62F-C5EB-4C90-8C72-94EE9436DBEF}" type="sibTrans" cxnId="{DA992914-B575-4444-95DD-EF43DB91F1EC}">
      <dgm:prSet/>
      <dgm:spPr/>
      <dgm:t>
        <a:bodyPr/>
        <a:lstStyle/>
        <a:p>
          <a:endParaRPr lang="en-US"/>
        </a:p>
      </dgm:t>
    </dgm:pt>
    <dgm:pt modelId="{153CFA98-77FE-46AF-A55F-88D545DF8B60}" type="pres">
      <dgm:prSet presAssocID="{561AD3EE-8395-48F8-8FDB-70400F7B2E44}" presName="root" presStyleCnt="0">
        <dgm:presLayoutVars>
          <dgm:dir/>
          <dgm:resizeHandles val="exact"/>
        </dgm:presLayoutVars>
      </dgm:prSet>
      <dgm:spPr/>
    </dgm:pt>
    <dgm:pt modelId="{E5493769-12D9-42BC-9884-6356E42B9707}" type="pres">
      <dgm:prSet presAssocID="{9BE67E2D-3F99-495C-9FE4-D40E8CA40C52}" presName="compNode" presStyleCnt="0"/>
      <dgm:spPr/>
    </dgm:pt>
    <dgm:pt modelId="{1AD4ADCA-4C3A-4E5E-9D48-4523B8423C79}" type="pres">
      <dgm:prSet presAssocID="{9BE67E2D-3F99-495C-9FE4-D40E8CA40C52}" presName="iconBgRect" presStyleLbl="bgShp" presStyleIdx="0" presStyleCnt="2"/>
      <dgm:spPr>
        <a:prstGeom prst="round2DiagRect">
          <a:avLst>
            <a:gd name="adj1" fmla="val 29727"/>
            <a:gd name="adj2" fmla="val 0"/>
          </a:avLst>
        </a:prstGeom>
      </dgm:spPr>
    </dgm:pt>
    <dgm:pt modelId="{7DAF8510-E865-4F37-A755-22E2D1E13277}" type="pres">
      <dgm:prSet presAssocID="{9BE67E2D-3F99-495C-9FE4-D40E8CA40C5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lowchart"/>
        </a:ext>
      </dgm:extLst>
    </dgm:pt>
    <dgm:pt modelId="{69050157-ED71-46ED-BD1C-CC8C5DE7C906}" type="pres">
      <dgm:prSet presAssocID="{9BE67E2D-3F99-495C-9FE4-D40E8CA40C52}" presName="spaceRect" presStyleCnt="0"/>
      <dgm:spPr/>
    </dgm:pt>
    <dgm:pt modelId="{137FFEBD-FF9E-46F4-8248-083919206EB2}" type="pres">
      <dgm:prSet presAssocID="{9BE67E2D-3F99-495C-9FE4-D40E8CA40C52}" presName="textRect" presStyleLbl="revTx" presStyleIdx="0" presStyleCnt="2">
        <dgm:presLayoutVars>
          <dgm:chMax val="1"/>
          <dgm:chPref val="1"/>
        </dgm:presLayoutVars>
      </dgm:prSet>
      <dgm:spPr/>
    </dgm:pt>
    <dgm:pt modelId="{481A6FAD-7645-4DB9-BFC7-DECCDD1C332E}" type="pres">
      <dgm:prSet presAssocID="{ACDEA6FA-ABAE-489E-8C55-FD0414FDBADF}" presName="sibTrans" presStyleCnt="0"/>
      <dgm:spPr/>
    </dgm:pt>
    <dgm:pt modelId="{A089EF69-5C3B-4D81-89AC-1CDF603A5CBB}" type="pres">
      <dgm:prSet presAssocID="{31F6C061-4023-47C4-A272-EB650016AB9E}" presName="compNode" presStyleCnt="0"/>
      <dgm:spPr/>
    </dgm:pt>
    <dgm:pt modelId="{66F837F4-A24A-40BC-AE72-AC762FAFC167}" type="pres">
      <dgm:prSet presAssocID="{31F6C061-4023-47C4-A272-EB650016AB9E}" presName="iconBgRect" presStyleLbl="bgShp" presStyleIdx="1" presStyleCnt="2"/>
      <dgm:spPr>
        <a:prstGeom prst="round2DiagRect">
          <a:avLst>
            <a:gd name="adj1" fmla="val 29727"/>
            <a:gd name="adj2" fmla="val 0"/>
          </a:avLst>
        </a:prstGeom>
      </dgm:spPr>
    </dgm:pt>
    <dgm:pt modelId="{EA659095-0CD4-4172-AD72-DFC1DDC83C2C}" type="pres">
      <dgm:prSet presAssocID="{31F6C061-4023-47C4-A272-EB650016AB9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5F55A06D-7202-417F-BFD9-4A7CE6F87853}" type="pres">
      <dgm:prSet presAssocID="{31F6C061-4023-47C4-A272-EB650016AB9E}" presName="spaceRect" presStyleCnt="0"/>
      <dgm:spPr/>
    </dgm:pt>
    <dgm:pt modelId="{6C5418C2-F210-40EA-9913-D0A272A6B186}" type="pres">
      <dgm:prSet presAssocID="{31F6C061-4023-47C4-A272-EB650016AB9E}" presName="textRect" presStyleLbl="revTx" presStyleIdx="1" presStyleCnt="2">
        <dgm:presLayoutVars>
          <dgm:chMax val="1"/>
          <dgm:chPref val="1"/>
        </dgm:presLayoutVars>
      </dgm:prSet>
      <dgm:spPr/>
    </dgm:pt>
  </dgm:ptLst>
  <dgm:cxnLst>
    <dgm:cxn modelId="{DA992914-B575-4444-95DD-EF43DB91F1EC}" srcId="{561AD3EE-8395-48F8-8FDB-70400F7B2E44}" destId="{31F6C061-4023-47C4-A272-EB650016AB9E}" srcOrd="1" destOrd="0" parTransId="{3894A53B-732E-41B9-9C12-6DC781185053}" sibTransId="{E38EF62F-C5EB-4C90-8C72-94EE9436DBEF}"/>
    <dgm:cxn modelId="{E38AAC80-C86D-43B3-ACA7-1D07491EDBB0}" type="presOf" srcId="{561AD3EE-8395-48F8-8FDB-70400F7B2E44}" destId="{153CFA98-77FE-46AF-A55F-88D545DF8B60}" srcOrd="0" destOrd="0" presId="urn:microsoft.com/office/officeart/2018/5/layout/IconLeafLabelList"/>
    <dgm:cxn modelId="{51D10995-92CD-466A-A696-8E133276070B}" type="presOf" srcId="{31F6C061-4023-47C4-A272-EB650016AB9E}" destId="{6C5418C2-F210-40EA-9913-D0A272A6B186}" srcOrd="0" destOrd="0" presId="urn:microsoft.com/office/officeart/2018/5/layout/IconLeafLabelList"/>
    <dgm:cxn modelId="{87B99FC0-27F1-4F7F-87DB-07106339A429}" type="presOf" srcId="{9BE67E2D-3F99-495C-9FE4-D40E8CA40C52}" destId="{137FFEBD-FF9E-46F4-8248-083919206EB2}" srcOrd="0" destOrd="0" presId="urn:microsoft.com/office/officeart/2018/5/layout/IconLeafLabelList"/>
    <dgm:cxn modelId="{BE30E9C1-CBB3-4715-A190-781BB1C21BFE}" srcId="{561AD3EE-8395-48F8-8FDB-70400F7B2E44}" destId="{9BE67E2D-3F99-495C-9FE4-D40E8CA40C52}" srcOrd="0" destOrd="0" parTransId="{B56D1B96-7331-44D6-9CBF-6FF9D0ECE9C8}" sibTransId="{ACDEA6FA-ABAE-489E-8C55-FD0414FDBADF}"/>
    <dgm:cxn modelId="{D648F3C3-30B0-456F-A673-7345D9609A1F}" type="presParOf" srcId="{153CFA98-77FE-46AF-A55F-88D545DF8B60}" destId="{E5493769-12D9-42BC-9884-6356E42B9707}" srcOrd="0" destOrd="0" presId="urn:microsoft.com/office/officeart/2018/5/layout/IconLeafLabelList"/>
    <dgm:cxn modelId="{CD38402E-0992-474D-A842-52DB1CC83B62}" type="presParOf" srcId="{E5493769-12D9-42BC-9884-6356E42B9707}" destId="{1AD4ADCA-4C3A-4E5E-9D48-4523B8423C79}" srcOrd="0" destOrd="0" presId="urn:microsoft.com/office/officeart/2018/5/layout/IconLeafLabelList"/>
    <dgm:cxn modelId="{2C26D880-4247-47F1-BE94-C91487A599C8}" type="presParOf" srcId="{E5493769-12D9-42BC-9884-6356E42B9707}" destId="{7DAF8510-E865-4F37-A755-22E2D1E13277}" srcOrd="1" destOrd="0" presId="urn:microsoft.com/office/officeart/2018/5/layout/IconLeafLabelList"/>
    <dgm:cxn modelId="{FE3A4F58-9781-4D5C-BD64-2347153EBCEE}" type="presParOf" srcId="{E5493769-12D9-42BC-9884-6356E42B9707}" destId="{69050157-ED71-46ED-BD1C-CC8C5DE7C906}" srcOrd="2" destOrd="0" presId="urn:microsoft.com/office/officeart/2018/5/layout/IconLeafLabelList"/>
    <dgm:cxn modelId="{CC8CDBCE-8AC6-4C9D-B4E0-97550B5B658E}" type="presParOf" srcId="{E5493769-12D9-42BC-9884-6356E42B9707}" destId="{137FFEBD-FF9E-46F4-8248-083919206EB2}" srcOrd="3" destOrd="0" presId="urn:microsoft.com/office/officeart/2018/5/layout/IconLeafLabelList"/>
    <dgm:cxn modelId="{30E60007-9F4B-4B68-9EEB-EBDFD2C7A4D2}" type="presParOf" srcId="{153CFA98-77FE-46AF-A55F-88D545DF8B60}" destId="{481A6FAD-7645-4DB9-BFC7-DECCDD1C332E}" srcOrd="1" destOrd="0" presId="urn:microsoft.com/office/officeart/2018/5/layout/IconLeafLabelList"/>
    <dgm:cxn modelId="{EF437836-794F-415A-B6D8-4F20620A01D5}" type="presParOf" srcId="{153CFA98-77FE-46AF-A55F-88D545DF8B60}" destId="{A089EF69-5C3B-4D81-89AC-1CDF603A5CBB}" srcOrd="2" destOrd="0" presId="urn:microsoft.com/office/officeart/2018/5/layout/IconLeafLabelList"/>
    <dgm:cxn modelId="{DE5794A0-5BD9-4F77-BB60-785A9E16A112}" type="presParOf" srcId="{A089EF69-5C3B-4D81-89AC-1CDF603A5CBB}" destId="{66F837F4-A24A-40BC-AE72-AC762FAFC167}" srcOrd="0" destOrd="0" presId="urn:microsoft.com/office/officeart/2018/5/layout/IconLeafLabelList"/>
    <dgm:cxn modelId="{F6E0DDDC-68C5-40BE-886F-B4782C4EE2C1}" type="presParOf" srcId="{A089EF69-5C3B-4D81-89AC-1CDF603A5CBB}" destId="{EA659095-0CD4-4172-AD72-DFC1DDC83C2C}" srcOrd="1" destOrd="0" presId="urn:microsoft.com/office/officeart/2018/5/layout/IconLeafLabelList"/>
    <dgm:cxn modelId="{7E13503E-237B-4A3A-B7B3-011ED11CFCF7}" type="presParOf" srcId="{A089EF69-5C3B-4D81-89AC-1CDF603A5CBB}" destId="{5F55A06D-7202-417F-BFD9-4A7CE6F87853}" srcOrd="2" destOrd="0" presId="urn:microsoft.com/office/officeart/2018/5/layout/IconLeafLabelList"/>
    <dgm:cxn modelId="{37887E9E-F498-4FFA-8A6F-907C78C47F66}" type="presParOf" srcId="{A089EF69-5C3B-4D81-89AC-1CDF603A5CBB}" destId="{6C5418C2-F210-40EA-9913-D0A272A6B186}"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F8EE5E-DB76-46BA-A14B-6724C912E082}" type="doc">
      <dgm:prSet loTypeId="urn:microsoft.com/office/officeart/2005/8/layout/hierarchy1" loCatId="hierarchy" qsTypeId="urn:microsoft.com/office/officeart/2005/8/quickstyle/simple1" qsCatId="simple" csTypeId="urn:microsoft.com/office/officeart/2005/8/colors/accent6_2" csCatId="accent6" phldr="1"/>
      <dgm:spPr/>
      <dgm:t>
        <a:bodyPr/>
        <a:lstStyle/>
        <a:p>
          <a:endParaRPr lang="nb-NO"/>
        </a:p>
      </dgm:t>
    </dgm:pt>
    <dgm:pt modelId="{71788C0A-3E1E-42A2-967B-ED0FF05C6C65}">
      <dgm:prSet phldrT="[Tekst]"/>
      <dgm:spPr/>
      <dgm:t>
        <a:bodyPr/>
        <a:lstStyle/>
        <a:p>
          <a:r>
            <a:rPr lang="nb-NO" b="1"/>
            <a:t>Mål (GOAL)</a:t>
          </a:r>
        </a:p>
      </dgm:t>
    </dgm:pt>
    <dgm:pt modelId="{26ECC133-5AA5-4589-AB5A-D12B73253E17}" type="parTrans" cxnId="{7582AF48-C4B7-426C-B9BB-A970FA3459C6}">
      <dgm:prSet/>
      <dgm:spPr/>
      <dgm:t>
        <a:bodyPr/>
        <a:lstStyle/>
        <a:p>
          <a:endParaRPr lang="nb-NO"/>
        </a:p>
      </dgm:t>
    </dgm:pt>
    <dgm:pt modelId="{6E9C4A67-6999-4972-867A-EE7A1DF78DDA}" type="sibTrans" cxnId="{7582AF48-C4B7-426C-B9BB-A970FA3459C6}">
      <dgm:prSet/>
      <dgm:spPr/>
      <dgm:t>
        <a:bodyPr/>
        <a:lstStyle/>
        <a:p>
          <a:endParaRPr lang="nb-NO"/>
        </a:p>
      </dgm:t>
    </dgm:pt>
    <dgm:pt modelId="{6F836C20-F524-4EE4-871B-D3909818BCBA}">
      <dgm:prSet phldrT="[Tekst]"/>
      <dgm:spPr/>
      <dgm:t>
        <a:bodyPr/>
        <a:lstStyle/>
        <a:p>
          <a:r>
            <a:rPr lang="nb-NO" b="1"/>
            <a:t>Muligheter (OPTIONS)</a:t>
          </a:r>
        </a:p>
      </dgm:t>
    </dgm:pt>
    <dgm:pt modelId="{BD1A2717-B7D5-436E-812A-48037AFA57C9}" type="parTrans" cxnId="{0FB2E98A-1EE6-475E-92B9-94A735D341A5}">
      <dgm:prSet/>
      <dgm:spPr/>
      <dgm:t>
        <a:bodyPr/>
        <a:lstStyle/>
        <a:p>
          <a:endParaRPr lang="nb-NO"/>
        </a:p>
      </dgm:t>
    </dgm:pt>
    <dgm:pt modelId="{15D34642-471E-4C1E-9F4E-4D20D50D9576}" type="sibTrans" cxnId="{0FB2E98A-1EE6-475E-92B9-94A735D341A5}">
      <dgm:prSet/>
      <dgm:spPr/>
      <dgm:t>
        <a:bodyPr/>
        <a:lstStyle/>
        <a:p>
          <a:endParaRPr lang="nb-NO"/>
        </a:p>
      </dgm:t>
    </dgm:pt>
    <dgm:pt modelId="{F1D1FE0B-5011-451D-8A1A-9081AE2405A1}">
      <dgm:prSet phldrT="[Tekst]"/>
      <dgm:spPr/>
      <dgm:t>
        <a:bodyPr/>
        <a:lstStyle/>
        <a:p>
          <a:r>
            <a:rPr lang="nb-NO" b="1"/>
            <a:t>Sette</a:t>
          </a:r>
          <a:r>
            <a:rPr lang="nb-NO" b="1" baseline="0"/>
            <a:t> retning (WILL)</a:t>
          </a:r>
          <a:endParaRPr lang="nb-NO" b="1"/>
        </a:p>
      </dgm:t>
    </dgm:pt>
    <dgm:pt modelId="{E922C554-C720-4EA2-B4E5-3E44C4610F5F}" type="parTrans" cxnId="{BE3CFF86-372A-4036-A463-5A050D00CF65}">
      <dgm:prSet/>
      <dgm:spPr/>
      <dgm:t>
        <a:bodyPr/>
        <a:lstStyle/>
        <a:p>
          <a:endParaRPr lang="nb-NO"/>
        </a:p>
      </dgm:t>
    </dgm:pt>
    <dgm:pt modelId="{4F4ABA3D-84F2-41EA-899D-1A6571E37570}" type="sibTrans" cxnId="{BE3CFF86-372A-4036-A463-5A050D00CF65}">
      <dgm:prSet/>
      <dgm:spPr/>
      <dgm:t>
        <a:bodyPr/>
        <a:lstStyle/>
        <a:p>
          <a:endParaRPr lang="nb-NO"/>
        </a:p>
      </dgm:t>
    </dgm:pt>
    <dgm:pt modelId="{B633A0DA-33CA-44CF-A0F3-59E82484A2F2}">
      <dgm:prSet phldrT="[Tekst]"/>
      <dgm:spPr/>
      <dgm:t>
        <a:bodyPr/>
        <a:lstStyle/>
        <a:p>
          <a:r>
            <a:rPr lang="nb-NO" b="1"/>
            <a:t>Virkelighet(REALITY)</a:t>
          </a:r>
        </a:p>
      </dgm:t>
    </dgm:pt>
    <dgm:pt modelId="{3609BB33-D8E7-4DE9-A21A-56170EAEC25A}" type="sibTrans" cxnId="{529A37B8-A3A2-4862-A689-07DD6DD73412}">
      <dgm:prSet/>
      <dgm:spPr/>
      <dgm:t>
        <a:bodyPr/>
        <a:lstStyle/>
        <a:p>
          <a:endParaRPr lang="nb-NO"/>
        </a:p>
      </dgm:t>
    </dgm:pt>
    <dgm:pt modelId="{E5B0F0B6-E737-4BAC-A478-89E3FAE90922}" type="parTrans" cxnId="{529A37B8-A3A2-4862-A689-07DD6DD73412}">
      <dgm:prSet/>
      <dgm:spPr/>
      <dgm:t>
        <a:bodyPr/>
        <a:lstStyle/>
        <a:p>
          <a:endParaRPr lang="nb-NO"/>
        </a:p>
      </dgm:t>
    </dgm:pt>
    <dgm:pt modelId="{4D5C4C51-26D4-49EC-A564-68628B193524}" type="pres">
      <dgm:prSet presAssocID="{60F8EE5E-DB76-46BA-A14B-6724C912E082}" presName="hierChild1" presStyleCnt="0">
        <dgm:presLayoutVars>
          <dgm:chPref val="1"/>
          <dgm:dir/>
          <dgm:animOne val="branch"/>
          <dgm:animLvl val="lvl"/>
          <dgm:resizeHandles/>
        </dgm:presLayoutVars>
      </dgm:prSet>
      <dgm:spPr/>
    </dgm:pt>
    <dgm:pt modelId="{0F2F236A-B63D-46BF-B12B-7369B5D89C56}" type="pres">
      <dgm:prSet presAssocID="{71788C0A-3E1E-42A2-967B-ED0FF05C6C65}" presName="hierRoot1" presStyleCnt="0"/>
      <dgm:spPr/>
    </dgm:pt>
    <dgm:pt modelId="{6D11C6F8-1ED3-4D4F-8FBD-C3ACE0473BB1}" type="pres">
      <dgm:prSet presAssocID="{71788C0A-3E1E-42A2-967B-ED0FF05C6C65}" presName="composite" presStyleCnt="0"/>
      <dgm:spPr/>
    </dgm:pt>
    <dgm:pt modelId="{67FA9A3E-7A19-4843-AC7A-C1E3B6D2B44F}" type="pres">
      <dgm:prSet presAssocID="{71788C0A-3E1E-42A2-967B-ED0FF05C6C65}" presName="background" presStyleLbl="node0" presStyleIdx="0" presStyleCnt="4"/>
      <dgm:spPr/>
    </dgm:pt>
    <dgm:pt modelId="{A507926E-DC29-4BA7-B6EE-B2A3A3D1528F}" type="pres">
      <dgm:prSet presAssocID="{71788C0A-3E1E-42A2-967B-ED0FF05C6C65}" presName="text" presStyleLbl="fgAcc0" presStyleIdx="0" presStyleCnt="4">
        <dgm:presLayoutVars>
          <dgm:chPref val="3"/>
        </dgm:presLayoutVars>
      </dgm:prSet>
      <dgm:spPr/>
    </dgm:pt>
    <dgm:pt modelId="{C6EAB669-6C01-4FB5-A2A3-6E0803E85EB3}" type="pres">
      <dgm:prSet presAssocID="{71788C0A-3E1E-42A2-967B-ED0FF05C6C65}" presName="hierChild2" presStyleCnt="0"/>
      <dgm:spPr/>
    </dgm:pt>
    <dgm:pt modelId="{583F1543-81B5-4681-937C-86A39FBE590A}" type="pres">
      <dgm:prSet presAssocID="{B633A0DA-33CA-44CF-A0F3-59E82484A2F2}" presName="hierRoot1" presStyleCnt="0"/>
      <dgm:spPr/>
    </dgm:pt>
    <dgm:pt modelId="{5DF753FB-F0EE-49D4-BACF-C70295F51D60}" type="pres">
      <dgm:prSet presAssocID="{B633A0DA-33CA-44CF-A0F3-59E82484A2F2}" presName="composite" presStyleCnt="0"/>
      <dgm:spPr/>
    </dgm:pt>
    <dgm:pt modelId="{867B9D21-AB14-4BF9-85FF-B0BA8DCF5BF5}" type="pres">
      <dgm:prSet presAssocID="{B633A0DA-33CA-44CF-A0F3-59E82484A2F2}" presName="background" presStyleLbl="node0" presStyleIdx="1" presStyleCnt="4"/>
      <dgm:spPr/>
    </dgm:pt>
    <dgm:pt modelId="{83A3D70B-EAC3-4F49-A0A8-2E691798FB15}" type="pres">
      <dgm:prSet presAssocID="{B633A0DA-33CA-44CF-A0F3-59E82484A2F2}" presName="text" presStyleLbl="fgAcc0" presStyleIdx="1" presStyleCnt="4">
        <dgm:presLayoutVars>
          <dgm:chPref val="3"/>
        </dgm:presLayoutVars>
      </dgm:prSet>
      <dgm:spPr/>
    </dgm:pt>
    <dgm:pt modelId="{4F99243C-AD0B-4F58-A507-F515B979E96E}" type="pres">
      <dgm:prSet presAssocID="{B633A0DA-33CA-44CF-A0F3-59E82484A2F2}" presName="hierChild2" presStyleCnt="0"/>
      <dgm:spPr/>
    </dgm:pt>
    <dgm:pt modelId="{E9214491-14D7-4630-8D5C-EB5BF6B7956A}" type="pres">
      <dgm:prSet presAssocID="{6F836C20-F524-4EE4-871B-D3909818BCBA}" presName="hierRoot1" presStyleCnt="0"/>
      <dgm:spPr/>
    </dgm:pt>
    <dgm:pt modelId="{ADEB9711-DF48-41F5-8297-9200F060AD26}" type="pres">
      <dgm:prSet presAssocID="{6F836C20-F524-4EE4-871B-D3909818BCBA}" presName="composite" presStyleCnt="0"/>
      <dgm:spPr/>
    </dgm:pt>
    <dgm:pt modelId="{B8486227-A193-481B-A6EC-935438765C4F}" type="pres">
      <dgm:prSet presAssocID="{6F836C20-F524-4EE4-871B-D3909818BCBA}" presName="background" presStyleLbl="node0" presStyleIdx="2" presStyleCnt="4"/>
      <dgm:spPr/>
    </dgm:pt>
    <dgm:pt modelId="{CCB8D324-C954-4941-A7F3-659FD0B671E5}" type="pres">
      <dgm:prSet presAssocID="{6F836C20-F524-4EE4-871B-D3909818BCBA}" presName="text" presStyleLbl="fgAcc0" presStyleIdx="2" presStyleCnt="4">
        <dgm:presLayoutVars>
          <dgm:chPref val="3"/>
        </dgm:presLayoutVars>
      </dgm:prSet>
      <dgm:spPr/>
    </dgm:pt>
    <dgm:pt modelId="{BD0BE6CA-8B3B-488F-8127-D6DCF5358600}" type="pres">
      <dgm:prSet presAssocID="{6F836C20-F524-4EE4-871B-D3909818BCBA}" presName="hierChild2" presStyleCnt="0"/>
      <dgm:spPr/>
    </dgm:pt>
    <dgm:pt modelId="{753E973D-B48A-49A6-AFB4-B73D16779D99}" type="pres">
      <dgm:prSet presAssocID="{F1D1FE0B-5011-451D-8A1A-9081AE2405A1}" presName="hierRoot1" presStyleCnt="0"/>
      <dgm:spPr/>
    </dgm:pt>
    <dgm:pt modelId="{05B841C9-A077-4344-A31A-7ADA79B7B254}" type="pres">
      <dgm:prSet presAssocID="{F1D1FE0B-5011-451D-8A1A-9081AE2405A1}" presName="composite" presStyleCnt="0"/>
      <dgm:spPr/>
    </dgm:pt>
    <dgm:pt modelId="{2A81842B-E67B-4AB7-A919-F1E8D14934E6}" type="pres">
      <dgm:prSet presAssocID="{F1D1FE0B-5011-451D-8A1A-9081AE2405A1}" presName="background" presStyleLbl="node0" presStyleIdx="3" presStyleCnt="4"/>
      <dgm:spPr/>
    </dgm:pt>
    <dgm:pt modelId="{D2747C23-AAC3-4011-A87D-C88085052D76}" type="pres">
      <dgm:prSet presAssocID="{F1D1FE0B-5011-451D-8A1A-9081AE2405A1}" presName="text" presStyleLbl="fgAcc0" presStyleIdx="3" presStyleCnt="4">
        <dgm:presLayoutVars>
          <dgm:chPref val="3"/>
        </dgm:presLayoutVars>
      </dgm:prSet>
      <dgm:spPr/>
    </dgm:pt>
    <dgm:pt modelId="{48BA3EB3-07E9-41ED-8622-A1AB24E1F4E8}" type="pres">
      <dgm:prSet presAssocID="{F1D1FE0B-5011-451D-8A1A-9081AE2405A1}" presName="hierChild2" presStyleCnt="0"/>
      <dgm:spPr/>
    </dgm:pt>
  </dgm:ptLst>
  <dgm:cxnLst>
    <dgm:cxn modelId="{AC57A907-AD9C-4AE5-A51E-C650C08423F0}" type="presOf" srcId="{B633A0DA-33CA-44CF-A0F3-59E82484A2F2}" destId="{83A3D70B-EAC3-4F49-A0A8-2E691798FB15}" srcOrd="0" destOrd="0" presId="urn:microsoft.com/office/officeart/2005/8/layout/hierarchy1"/>
    <dgm:cxn modelId="{7582AF48-C4B7-426C-B9BB-A970FA3459C6}" srcId="{60F8EE5E-DB76-46BA-A14B-6724C912E082}" destId="{71788C0A-3E1E-42A2-967B-ED0FF05C6C65}" srcOrd="0" destOrd="0" parTransId="{26ECC133-5AA5-4589-AB5A-D12B73253E17}" sibTransId="{6E9C4A67-6999-4972-867A-EE7A1DF78DDA}"/>
    <dgm:cxn modelId="{BE3CFF86-372A-4036-A463-5A050D00CF65}" srcId="{60F8EE5E-DB76-46BA-A14B-6724C912E082}" destId="{F1D1FE0B-5011-451D-8A1A-9081AE2405A1}" srcOrd="3" destOrd="0" parTransId="{E922C554-C720-4EA2-B4E5-3E44C4610F5F}" sibTransId="{4F4ABA3D-84F2-41EA-899D-1A6571E37570}"/>
    <dgm:cxn modelId="{0FB2E98A-1EE6-475E-92B9-94A735D341A5}" srcId="{60F8EE5E-DB76-46BA-A14B-6724C912E082}" destId="{6F836C20-F524-4EE4-871B-D3909818BCBA}" srcOrd="2" destOrd="0" parTransId="{BD1A2717-B7D5-436E-812A-48037AFA57C9}" sibTransId="{15D34642-471E-4C1E-9F4E-4D20D50D9576}"/>
    <dgm:cxn modelId="{1DC9B8B0-EEE2-4F99-A414-A5FB4C610012}" type="presOf" srcId="{60F8EE5E-DB76-46BA-A14B-6724C912E082}" destId="{4D5C4C51-26D4-49EC-A564-68628B193524}" srcOrd="0" destOrd="0" presId="urn:microsoft.com/office/officeart/2005/8/layout/hierarchy1"/>
    <dgm:cxn modelId="{529A37B8-A3A2-4862-A689-07DD6DD73412}" srcId="{60F8EE5E-DB76-46BA-A14B-6724C912E082}" destId="{B633A0DA-33CA-44CF-A0F3-59E82484A2F2}" srcOrd="1" destOrd="0" parTransId="{E5B0F0B6-E737-4BAC-A478-89E3FAE90922}" sibTransId="{3609BB33-D8E7-4DE9-A21A-56170EAEC25A}"/>
    <dgm:cxn modelId="{F23660C6-83DD-4116-88BE-C79FA0B08D31}" type="presOf" srcId="{6F836C20-F524-4EE4-871B-D3909818BCBA}" destId="{CCB8D324-C954-4941-A7F3-659FD0B671E5}" srcOrd="0" destOrd="0" presId="urn:microsoft.com/office/officeart/2005/8/layout/hierarchy1"/>
    <dgm:cxn modelId="{020966E6-CA64-4DAC-A137-5F071B090BBA}" type="presOf" srcId="{71788C0A-3E1E-42A2-967B-ED0FF05C6C65}" destId="{A507926E-DC29-4BA7-B6EE-B2A3A3D1528F}" srcOrd="0" destOrd="0" presId="urn:microsoft.com/office/officeart/2005/8/layout/hierarchy1"/>
    <dgm:cxn modelId="{A2BCB6F4-A176-4954-A388-955817764C86}" type="presOf" srcId="{F1D1FE0B-5011-451D-8A1A-9081AE2405A1}" destId="{D2747C23-AAC3-4011-A87D-C88085052D76}" srcOrd="0" destOrd="0" presId="urn:microsoft.com/office/officeart/2005/8/layout/hierarchy1"/>
    <dgm:cxn modelId="{82CB4896-FE3E-4D97-BD43-169C7E64B160}" type="presParOf" srcId="{4D5C4C51-26D4-49EC-A564-68628B193524}" destId="{0F2F236A-B63D-46BF-B12B-7369B5D89C56}" srcOrd="0" destOrd="0" presId="urn:microsoft.com/office/officeart/2005/8/layout/hierarchy1"/>
    <dgm:cxn modelId="{A2E94EF1-B8C1-4599-94BA-39D506D8858F}" type="presParOf" srcId="{0F2F236A-B63D-46BF-B12B-7369B5D89C56}" destId="{6D11C6F8-1ED3-4D4F-8FBD-C3ACE0473BB1}" srcOrd="0" destOrd="0" presId="urn:microsoft.com/office/officeart/2005/8/layout/hierarchy1"/>
    <dgm:cxn modelId="{FCA3D45C-54AA-4C8D-A33D-4D3A99192919}" type="presParOf" srcId="{6D11C6F8-1ED3-4D4F-8FBD-C3ACE0473BB1}" destId="{67FA9A3E-7A19-4843-AC7A-C1E3B6D2B44F}" srcOrd="0" destOrd="0" presId="urn:microsoft.com/office/officeart/2005/8/layout/hierarchy1"/>
    <dgm:cxn modelId="{881C8A83-DE3B-491A-8BE2-E5CF70C6FAE3}" type="presParOf" srcId="{6D11C6F8-1ED3-4D4F-8FBD-C3ACE0473BB1}" destId="{A507926E-DC29-4BA7-B6EE-B2A3A3D1528F}" srcOrd="1" destOrd="0" presId="urn:microsoft.com/office/officeart/2005/8/layout/hierarchy1"/>
    <dgm:cxn modelId="{8C29331E-E05A-4147-9EDD-9D3863CAC56C}" type="presParOf" srcId="{0F2F236A-B63D-46BF-B12B-7369B5D89C56}" destId="{C6EAB669-6C01-4FB5-A2A3-6E0803E85EB3}" srcOrd="1" destOrd="0" presId="urn:microsoft.com/office/officeart/2005/8/layout/hierarchy1"/>
    <dgm:cxn modelId="{9BEC2C87-1F76-4338-8C47-6F0B2FE88459}" type="presParOf" srcId="{4D5C4C51-26D4-49EC-A564-68628B193524}" destId="{583F1543-81B5-4681-937C-86A39FBE590A}" srcOrd="1" destOrd="0" presId="urn:microsoft.com/office/officeart/2005/8/layout/hierarchy1"/>
    <dgm:cxn modelId="{D76AB8D0-397E-4BDB-BDA8-38D4B2F47627}" type="presParOf" srcId="{583F1543-81B5-4681-937C-86A39FBE590A}" destId="{5DF753FB-F0EE-49D4-BACF-C70295F51D60}" srcOrd="0" destOrd="0" presId="urn:microsoft.com/office/officeart/2005/8/layout/hierarchy1"/>
    <dgm:cxn modelId="{703CEAC2-ABB2-43B1-A92D-3A996DA6A5F9}" type="presParOf" srcId="{5DF753FB-F0EE-49D4-BACF-C70295F51D60}" destId="{867B9D21-AB14-4BF9-85FF-B0BA8DCF5BF5}" srcOrd="0" destOrd="0" presId="urn:microsoft.com/office/officeart/2005/8/layout/hierarchy1"/>
    <dgm:cxn modelId="{08C99E3A-B0F5-4BC1-B2CD-E985A4411A3B}" type="presParOf" srcId="{5DF753FB-F0EE-49D4-BACF-C70295F51D60}" destId="{83A3D70B-EAC3-4F49-A0A8-2E691798FB15}" srcOrd="1" destOrd="0" presId="urn:microsoft.com/office/officeart/2005/8/layout/hierarchy1"/>
    <dgm:cxn modelId="{5B8CED70-AA73-465D-8C00-4C93EAE3086F}" type="presParOf" srcId="{583F1543-81B5-4681-937C-86A39FBE590A}" destId="{4F99243C-AD0B-4F58-A507-F515B979E96E}" srcOrd="1" destOrd="0" presId="urn:microsoft.com/office/officeart/2005/8/layout/hierarchy1"/>
    <dgm:cxn modelId="{375BC324-B20D-48EB-AE01-C94F3C0A684F}" type="presParOf" srcId="{4D5C4C51-26D4-49EC-A564-68628B193524}" destId="{E9214491-14D7-4630-8D5C-EB5BF6B7956A}" srcOrd="2" destOrd="0" presId="urn:microsoft.com/office/officeart/2005/8/layout/hierarchy1"/>
    <dgm:cxn modelId="{6095F686-1B11-40C7-806F-C0093269EC9A}" type="presParOf" srcId="{E9214491-14D7-4630-8D5C-EB5BF6B7956A}" destId="{ADEB9711-DF48-41F5-8297-9200F060AD26}" srcOrd="0" destOrd="0" presId="urn:microsoft.com/office/officeart/2005/8/layout/hierarchy1"/>
    <dgm:cxn modelId="{762828C9-BB85-4207-8472-812FFAA9F1FD}" type="presParOf" srcId="{ADEB9711-DF48-41F5-8297-9200F060AD26}" destId="{B8486227-A193-481B-A6EC-935438765C4F}" srcOrd="0" destOrd="0" presId="urn:microsoft.com/office/officeart/2005/8/layout/hierarchy1"/>
    <dgm:cxn modelId="{9EF09723-39BB-4F24-9046-5CEC17C66A60}" type="presParOf" srcId="{ADEB9711-DF48-41F5-8297-9200F060AD26}" destId="{CCB8D324-C954-4941-A7F3-659FD0B671E5}" srcOrd="1" destOrd="0" presId="urn:microsoft.com/office/officeart/2005/8/layout/hierarchy1"/>
    <dgm:cxn modelId="{F8F91CEE-9F39-4F4C-B6C7-E62BE199C330}" type="presParOf" srcId="{E9214491-14D7-4630-8D5C-EB5BF6B7956A}" destId="{BD0BE6CA-8B3B-488F-8127-D6DCF5358600}" srcOrd="1" destOrd="0" presId="urn:microsoft.com/office/officeart/2005/8/layout/hierarchy1"/>
    <dgm:cxn modelId="{4FE1D180-3A08-4A18-9E2C-B93BBC544DA0}" type="presParOf" srcId="{4D5C4C51-26D4-49EC-A564-68628B193524}" destId="{753E973D-B48A-49A6-AFB4-B73D16779D99}" srcOrd="3" destOrd="0" presId="urn:microsoft.com/office/officeart/2005/8/layout/hierarchy1"/>
    <dgm:cxn modelId="{FE189DE1-40CA-4092-A4E5-082137C54192}" type="presParOf" srcId="{753E973D-B48A-49A6-AFB4-B73D16779D99}" destId="{05B841C9-A077-4344-A31A-7ADA79B7B254}" srcOrd="0" destOrd="0" presId="urn:microsoft.com/office/officeart/2005/8/layout/hierarchy1"/>
    <dgm:cxn modelId="{22361AA6-D8F5-4523-B64A-4512314A3AB3}" type="presParOf" srcId="{05B841C9-A077-4344-A31A-7ADA79B7B254}" destId="{2A81842B-E67B-4AB7-A919-F1E8D14934E6}" srcOrd="0" destOrd="0" presId="urn:microsoft.com/office/officeart/2005/8/layout/hierarchy1"/>
    <dgm:cxn modelId="{D5F6C39D-0C63-488E-9FEA-635B709F574D}" type="presParOf" srcId="{05B841C9-A077-4344-A31A-7ADA79B7B254}" destId="{D2747C23-AAC3-4011-A87D-C88085052D76}" srcOrd="1" destOrd="0" presId="urn:microsoft.com/office/officeart/2005/8/layout/hierarchy1"/>
    <dgm:cxn modelId="{154C0511-A127-4E59-BD39-F6E0ECC6CD21}" type="presParOf" srcId="{753E973D-B48A-49A6-AFB4-B73D16779D99}" destId="{48BA3EB3-07E9-41ED-8622-A1AB24E1F4E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F8EE5E-DB76-46BA-A14B-6724C912E082}" type="doc">
      <dgm:prSet loTypeId="urn:microsoft.com/office/officeart/2005/8/layout/cycle3" loCatId="cycle" qsTypeId="urn:microsoft.com/office/officeart/2005/8/quickstyle/simple4" qsCatId="simple" csTypeId="urn:microsoft.com/office/officeart/2005/8/colors/colorful1" csCatId="colorful" phldr="1"/>
      <dgm:spPr/>
      <dgm:t>
        <a:bodyPr/>
        <a:lstStyle/>
        <a:p>
          <a:endParaRPr lang="nb-NO"/>
        </a:p>
      </dgm:t>
    </dgm:pt>
    <dgm:pt modelId="{71788C0A-3E1E-42A2-967B-ED0FF05C6C65}">
      <dgm:prSet phldrT="[Tekst]"/>
      <dgm:spPr/>
      <dgm:t>
        <a:bodyPr/>
        <a:lstStyle/>
        <a:p>
          <a:r>
            <a:rPr lang="nb-NO" b="1"/>
            <a:t>Mål (GOAL)</a:t>
          </a:r>
        </a:p>
      </dgm:t>
    </dgm:pt>
    <dgm:pt modelId="{26ECC133-5AA5-4589-AB5A-D12B73253E17}" type="parTrans" cxnId="{7582AF48-C4B7-426C-B9BB-A970FA3459C6}">
      <dgm:prSet/>
      <dgm:spPr/>
      <dgm:t>
        <a:bodyPr/>
        <a:lstStyle/>
        <a:p>
          <a:endParaRPr lang="nb-NO"/>
        </a:p>
      </dgm:t>
    </dgm:pt>
    <dgm:pt modelId="{6E9C4A67-6999-4972-867A-EE7A1DF78DDA}" type="sibTrans" cxnId="{7582AF48-C4B7-426C-B9BB-A970FA3459C6}">
      <dgm:prSet/>
      <dgm:spPr/>
      <dgm:t>
        <a:bodyPr/>
        <a:lstStyle/>
        <a:p>
          <a:endParaRPr lang="nb-NO"/>
        </a:p>
      </dgm:t>
    </dgm:pt>
    <dgm:pt modelId="{6F836C20-F524-4EE4-871B-D3909818BCBA}">
      <dgm:prSet phldrT="[Tekst]" custT="1"/>
      <dgm:spPr/>
      <dgm:t>
        <a:bodyPr/>
        <a:lstStyle/>
        <a:p>
          <a:pPr algn="ctr"/>
          <a:r>
            <a:rPr lang="nb-NO" sz="2800" b="1">
              <a:solidFill>
                <a:schemeClr val="tx1"/>
              </a:solidFill>
            </a:rPr>
            <a:t>Muligheter (OPTIONS)</a:t>
          </a:r>
        </a:p>
      </dgm:t>
    </dgm:pt>
    <dgm:pt modelId="{BD1A2717-B7D5-436E-812A-48037AFA57C9}" type="parTrans" cxnId="{0FB2E98A-1EE6-475E-92B9-94A735D341A5}">
      <dgm:prSet/>
      <dgm:spPr/>
      <dgm:t>
        <a:bodyPr/>
        <a:lstStyle/>
        <a:p>
          <a:endParaRPr lang="nb-NO"/>
        </a:p>
      </dgm:t>
    </dgm:pt>
    <dgm:pt modelId="{15D34642-471E-4C1E-9F4E-4D20D50D9576}" type="sibTrans" cxnId="{0FB2E98A-1EE6-475E-92B9-94A735D341A5}">
      <dgm:prSet/>
      <dgm:spPr/>
      <dgm:t>
        <a:bodyPr/>
        <a:lstStyle/>
        <a:p>
          <a:endParaRPr lang="nb-NO"/>
        </a:p>
      </dgm:t>
    </dgm:pt>
    <dgm:pt modelId="{F1D1FE0B-5011-451D-8A1A-9081AE2405A1}">
      <dgm:prSet phldrT="[Tekst]"/>
      <dgm:spPr/>
      <dgm:t>
        <a:bodyPr/>
        <a:lstStyle/>
        <a:p>
          <a:r>
            <a:rPr lang="nb-NO" b="1">
              <a:solidFill>
                <a:schemeClr val="tx1"/>
              </a:solidFill>
            </a:rPr>
            <a:t>Sette</a:t>
          </a:r>
          <a:r>
            <a:rPr lang="nb-NO" b="1" baseline="0">
              <a:solidFill>
                <a:schemeClr val="tx1"/>
              </a:solidFill>
            </a:rPr>
            <a:t> retning (WILL)</a:t>
          </a:r>
          <a:endParaRPr lang="nb-NO" b="1">
            <a:solidFill>
              <a:schemeClr val="tx1"/>
            </a:solidFill>
          </a:endParaRPr>
        </a:p>
      </dgm:t>
    </dgm:pt>
    <dgm:pt modelId="{E922C554-C720-4EA2-B4E5-3E44C4610F5F}" type="parTrans" cxnId="{BE3CFF86-372A-4036-A463-5A050D00CF65}">
      <dgm:prSet/>
      <dgm:spPr/>
      <dgm:t>
        <a:bodyPr/>
        <a:lstStyle/>
        <a:p>
          <a:endParaRPr lang="nb-NO"/>
        </a:p>
      </dgm:t>
    </dgm:pt>
    <dgm:pt modelId="{4F4ABA3D-84F2-41EA-899D-1A6571E37570}" type="sibTrans" cxnId="{BE3CFF86-372A-4036-A463-5A050D00CF65}">
      <dgm:prSet/>
      <dgm:spPr/>
      <dgm:t>
        <a:bodyPr/>
        <a:lstStyle/>
        <a:p>
          <a:endParaRPr lang="nb-NO"/>
        </a:p>
      </dgm:t>
    </dgm:pt>
    <dgm:pt modelId="{B633A0DA-33CA-44CF-A0F3-59E82484A2F2}">
      <dgm:prSet phldrT="[Tekst]"/>
      <dgm:spPr/>
      <dgm:t>
        <a:bodyPr/>
        <a:lstStyle/>
        <a:p>
          <a:r>
            <a:rPr lang="nb-NO" b="1">
              <a:solidFill>
                <a:schemeClr val="tx1"/>
              </a:solidFill>
            </a:rPr>
            <a:t>Virkelighet(REALITY)</a:t>
          </a:r>
        </a:p>
      </dgm:t>
    </dgm:pt>
    <dgm:pt modelId="{3609BB33-D8E7-4DE9-A21A-56170EAEC25A}" type="sibTrans" cxnId="{529A37B8-A3A2-4862-A689-07DD6DD73412}">
      <dgm:prSet/>
      <dgm:spPr/>
      <dgm:t>
        <a:bodyPr/>
        <a:lstStyle/>
        <a:p>
          <a:endParaRPr lang="nb-NO"/>
        </a:p>
      </dgm:t>
    </dgm:pt>
    <dgm:pt modelId="{E5B0F0B6-E737-4BAC-A478-89E3FAE90922}" type="parTrans" cxnId="{529A37B8-A3A2-4862-A689-07DD6DD73412}">
      <dgm:prSet/>
      <dgm:spPr/>
      <dgm:t>
        <a:bodyPr/>
        <a:lstStyle/>
        <a:p>
          <a:endParaRPr lang="nb-NO"/>
        </a:p>
      </dgm:t>
    </dgm:pt>
    <dgm:pt modelId="{800287FA-9DAB-4799-9634-D407EB9CD39C}" type="pres">
      <dgm:prSet presAssocID="{60F8EE5E-DB76-46BA-A14B-6724C912E082}" presName="Name0" presStyleCnt="0">
        <dgm:presLayoutVars>
          <dgm:dir/>
          <dgm:resizeHandles val="exact"/>
        </dgm:presLayoutVars>
      </dgm:prSet>
      <dgm:spPr/>
    </dgm:pt>
    <dgm:pt modelId="{5C72FD53-C513-4973-A7B1-57D9335FD4E7}" type="pres">
      <dgm:prSet presAssocID="{60F8EE5E-DB76-46BA-A14B-6724C912E082}" presName="cycle" presStyleCnt="0"/>
      <dgm:spPr/>
    </dgm:pt>
    <dgm:pt modelId="{EF6BE4B3-FFDC-4AE3-9538-3977375F6371}" type="pres">
      <dgm:prSet presAssocID="{71788C0A-3E1E-42A2-967B-ED0FF05C6C65}" presName="nodeFirstNode" presStyleLbl="node1" presStyleIdx="0" presStyleCnt="4" custRadScaleRad="97781">
        <dgm:presLayoutVars>
          <dgm:bulletEnabled val="1"/>
        </dgm:presLayoutVars>
      </dgm:prSet>
      <dgm:spPr/>
    </dgm:pt>
    <dgm:pt modelId="{98C09FB5-9D63-4607-BF4A-5E0F5E4037F3}" type="pres">
      <dgm:prSet presAssocID="{6E9C4A67-6999-4972-867A-EE7A1DF78DDA}" presName="sibTransFirstNode" presStyleLbl="bgShp" presStyleIdx="0" presStyleCnt="1"/>
      <dgm:spPr/>
    </dgm:pt>
    <dgm:pt modelId="{2C0B6657-50B8-47E4-9221-E1E6EC8C6E37}" type="pres">
      <dgm:prSet presAssocID="{B633A0DA-33CA-44CF-A0F3-59E82484A2F2}" presName="nodeFollowingNodes" presStyleLbl="node1" presStyleIdx="1" presStyleCnt="4">
        <dgm:presLayoutVars>
          <dgm:bulletEnabled val="1"/>
        </dgm:presLayoutVars>
      </dgm:prSet>
      <dgm:spPr/>
    </dgm:pt>
    <dgm:pt modelId="{AACE1286-27E7-4C8D-ACDB-782C413FE8D3}" type="pres">
      <dgm:prSet presAssocID="{6F836C20-F524-4EE4-871B-D3909818BCBA}" presName="nodeFollowingNodes" presStyleLbl="node1" presStyleIdx="2" presStyleCnt="4">
        <dgm:presLayoutVars>
          <dgm:bulletEnabled val="1"/>
        </dgm:presLayoutVars>
      </dgm:prSet>
      <dgm:spPr/>
    </dgm:pt>
    <dgm:pt modelId="{CF14352D-CFD2-46F1-8AEB-E79E6178E3CE}" type="pres">
      <dgm:prSet presAssocID="{F1D1FE0B-5011-451D-8A1A-9081AE2405A1}" presName="nodeFollowingNodes" presStyleLbl="node1" presStyleIdx="3" presStyleCnt="4">
        <dgm:presLayoutVars>
          <dgm:bulletEnabled val="1"/>
        </dgm:presLayoutVars>
      </dgm:prSet>
      <dgm:spPr/>
    </dgm:pt>
  </dgm:ptLst>
  <dgm:cxnLst>
    <dgm:cxn modelId="{DE140418-A9C9-4734-9075-35A7A9382B6E}" type="presOf" srcId="{6E9C4A67-6999-4972-867A-EE7A1DF78DDA}" destId="{98C09FB5-9D63-4607-BF4A-5E0F5E4037F3}" srcOrd="0" destOrd="0" presId="urn:microsoft.com/office/officeart/2005/8/layout/cycle3"/>
    <dgm:cxn modelId="{7582AF48-C4B7-426C-B9BB-A970FA3459C6}" srcId="{60F8EE5E-DB76-46BA-A14B-6724C912E082}" destId="{71788C0A-3E1E-42A2-967B-ED0FF05C6C65}" srcOrd="0" destOrd="0" parTransId="{26ECC133-5AA5-4589-AB5A-D12B73253E17}" sibTransId="{6E9C4A67-6999-4972-867A-EE7A1DF78DDA}"/>
    <dgm:cxn modelId="{6D09D66F-5411-422C-830F-CEA72012D40A}" type="presOf" srcId="{60F8EE5E-DB76-46BA-A14B-6724C912E082}" destId="{800287FA-9DAB-4799-9634-D407EB9CD39C}" srcOrd="0" destOrd="0" presId="urn:microsoft.com/office/officeart/2005/8/layout/cycle3"/>
    <dgm:cxn modelId="{BE3CFF86-372A-4036-A463-5A050D00CF65}" srcId="{60F8EE5E-DB76-46BA-A14B-6724C912E082}" destId="{F1D1FE0B-5011-451D-8A1A-9081AE2405A1}" srcOrd="3" destOrd="0" parTransId="{E922C554-C720-4EA2-B4E5-3E44C4610F5F}" sibTransId="{4F4ABA3D-84F2-41EA-899D-1A6571E37570}"/>
    <dgm:cxn modelId="{0FB2E98A-1EE6-475E-92B9-94A735D341A5}" srcId="{60F8EE5E-DB76-46BA-A14B-6724C912E082}" destId="{6F836C20-F524-4EE4-871B-D3909818BCBA}" srcOrd="2" destOrd="0" parTransId="{BD1A2717-B7D5-436E-812A-48037AFA57C9}" sibTransId="{15D34642-471E-4C1E-9F4E-4D20D50D9576}"/>
    <dgm:cxn modelId="{7ED4789A-693C-41BA-84FB-1A1F9023B3CD}" type="presOf" srcId="{71788C0A-3E1E-42A2-967B-ED0FF05C6C65}" destId="{EF6BE4B3-FFDC-4AE3-9538-3977375F6371}" srcOrd="0" destOrd="0" presId="urn:microsoft.com/office/officeart/2005/8/layout/cycle3"/>
    <dgm:cxn modelId="{CC602D9C-74EB-4021-BE17-763BCA600F99}" type="presOf" srcId="{6F836C20-F524-4EE4-871B-D3909818BCBA}" destId="{AACE1286-27E7-4C8D-ACDB-782C413FE8D3}" srcOrd="0" destOrd="0" presId="urn:microsoft.com/office/officeart/2005/8/layout/cycle3"/>
    <dgm:cxn modelId="{C3514BB6-EF81-46D7-BE87-A84AF87B6385}" type="presOf" srcId="{B633A0DA-33CA-44CF-A0F3-59E82484A2F2}" destId="{2C0B6657-50B8-47E4-9221-E1E6EC8C6E37}" srcOrd="0" destOrd="0" presId="urn:microsoft.com/office/officeart/2005/8/layout/cycle3"/>
    <dgm:cxn modelId="{529A37B8-A3A2-4862-A689-07DD6DD73412}" srcId="{60F8EE5E-DB76-46BA-A14B-6724C912E082}" destId="{B633A0DA-33CA-44CF-A0F3-59E82484A2F2}" srcOrd="1" destOrd="0" parTransId="{E5B0F0B6-E737-4BAC-A478-89E3FAE90922}" sibTransId="{3609BB33-D8E7-4DE9-A21A-56170EAEC25A}"/>
    <dgm:cxn modelId="{07E675E0-0365-427E-A8DB-5EC966FB3C40}" type="presOf" srcId="{F1D1FE0B-5011-451D-8A1A-9081AE2405A1}" destId="{CF14352D-CFD2-46F1-8AEB-E79E6178E3CE}" srcOrd="0" destOrd="0" presId="urn:microsoft.com/office/officeart/2005/8/layout/cycle3"/>
    <dgm:cxn modelId="{3C906CD1-0B14-4617-98F1-D9856A398013}" type="presParOf" srcId="{800287FA-9DAB-4799-9634-D407EB9CD39C}" destId="{5C72FD53-C513-4973-A7B1-57D9335FD4E7}" srcOrd="0" destOrd="0" presId="urn:microsoft.com/office/officeart/2005/8/layout/cycle3"/>
    <dgm:cxn modelId="{61F35B33-B713-4A94-9106-4C6F0794E23C}" type="presParOf" srcId="{5C72FD53-C513-4973-A7B1-57D9335FD4E7}" destId="{EF6BE4B3-FFDC-4AE3-9538-3977375F6371}" srcOrd="0" destOrd="0" presId="urn:microsoft.com/office/officeart/2005/8/layout/cycle3"/>
    <dgm:cxn modelId="{81067BE8-4212-467A-A554-BE05A2FAEC85}" type="presParOf" srcId="{5C72FD53-C513-4973-A7B1-57D9335FD4E7}" destId="{98C09FB5-9D63-4607-BF4A-5E0F5E4037F3}" srcOrd="1" destOrd="0" presId="urn:microsoft.com/office/officeart/2005/8/layout/cycle3"/>
    <dgm:cxn modelId="{70A04E68-DD6B-48A6-BA5E-BC9FAB5F2D57}" type="presParOf" srcId="{5C72FD53-C513-4973-A7B1-57D9335FD4E7}" destId="{2C0B6657-50B8-47E4-9221-E1E6EC8C6E37}" srcOrd="2" destOrd="0" presId="urn:microsoft.com/office/officeart/2005/8/layout/cycle3"/>
    <dgm:cxn modelId="{90331D60-3D88-4C29-828F-E91143BC4C21}" type="presParOf" srcId="{5C72FD53-C513-4973-A7B1-57D9335FD4E7}" destId="{AACE1286-27E7-4C8D-ACDB-782C413FE8D3}" srcOrd="3" destOrd="0" presId="urn:microsoft.com/office/officeart/2005/8/layout/cycle3"/>
    <dgm:cxn modelId="{7401B219-D894-4944-990D-25877FDFB420}" type="presParOf" srcId="{5C72FD53-C513-4973-A7B1-57D9335FD4E7}" destId="{CF14352D-CFD2-46F1-8AEB-E79E6178E3CE}"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1B1805-CDF8-417F-B8EC-F1DDAD73089F}">
      <dsp:nvSpPr>
        <dsp:cNvPr id="0" name=""/>
        <dsp:cNvSpPr/>
      </dsp:nvSpPr>
      <dsp:spPr>
        <a:xfrm>
          <a:off x="3080" y="1168383"/>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23BBC4-CCA4-43D4-B397-8F30CEDF7EAA}">
      <dsp:nvSpPr>
        <dsp:cNvPr id="0" name=""/>
        <dsp:cNvSpPr/>
      </dsp:nvSpPr>
      <dsp:spPr>
        <a:xfrm>
          <a:off x="247486" y="140056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b-NO" sz="1800" b="1" kern="1200"/>
            <a:t>Mål (GOAL)</a:t>
          </a:r>
        </a:p>
      </dsp:txBody>
      <dsp:txXfrm>
        <a:off x="288396" y="1441478"/>
        <a:ext cx="2117829" cy="1314957"/>
      </dsp:txXfrm>
    </dsp:sp>
    <dsp:sp modelId="{52DF1909-535D-4001-B2FD-0DBA42AEEA28}">
      <dsp:nvSpPr>
        <dsp:cNvPr id="0" name=""/>
        <dsp:cNvSpPr/>
      </dsp:nvSpPr>
      <dsp:spPr>
        <a:xfrm>
          <a:off x="2691541" y="1168383"/>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E5056D-72E1-43F5-825D-48A7FB42EE49}">
      <dsp:nvSpPr>
        <dsp:cNvPr id="0" name=""/>
        <dsp:cNvSpPr/>
      </dsp:nvSpPr>
      <dsp:spPr>
        <a:xfrm>
          <a:off x="2935947" y="140056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b-NO" sz="1800" b="1" kern="1200"/>
            <a:t>Virkelighet(REALITY)</a:t>
          </a:r>
        </a:p>
      </dsp:txBody>
      <dsp:txXfrm>
        <a:off x="2976857" y="1441478"/>
        <a:ext cx="2117829" cy="1314957"/>
      </dsp:txXfrm>
    </dsp:sp>
    <dsp:sp modelId="{0B9E78C4-E6D3-4D63-A8FD-E395D06FB690}">
      <dsp:nvSpPr>
        <dsp:cNvPr id="0" name=""/>
        <dsp:cNvSpPr/>
      </dsp:nvSpPr>
      <dsp:spPr>
        <a:xfrm>
          <a:off x="5380002" y="1168383"/>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6CF962-5423-4270-B4C4-9884630B07F6}">
      <dsp:nvSpPr>
        <dsp:cNvPr id="0" name=""/>
        <dsp:cNvSpPr/>
      </dsp:nvSpPr>
      <dsp:spPr>
        <a:xfrm>
          <a:off x="5624408" y="140056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b-NO" sz="1800" b="1" kern="1200"/>
            <a:t>Muligheter (OPTIONS)</a:t>
          </a:r>
        </a:p>
      </dsp:txBody>
      <dsp:txXfrm>
        <a:off x="5665318" y="1441478"/>
        <a:ext cx="2117829" cy="1314957"/>
      </dsp:txXfrm>
    </dsp:sp>
    <dsp:sp modelId="{B59D5B20-4CE1-4E3B-A0FE-1FFA882E5F05}">
      <dsp:nvSpPr>
        <dsp:cNvPr id="0" name=""/>
        <dsp:cNvSpPr/>
      </dsp:nvSpPr>
      <dsp:spPr>
        <a:xfrm>
          <a:off x="8068463" y="1168383"/>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7EC6CD-8752-49D9-AB58-C3C937FD3313}">
      <dsp:nvSpPr>
        <dsp:cNvPr id="0" name=""/>
        <dsp:cNvSpPr/>
      </dsp:nvSpPr>
      <dsp:spPr>
        <a:xfrm>
          <a:off x="8312869" y="140056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b-NO" sz="1800" b="1" kern="1200"/>
            <a:t>Sette</a:t>
          </a:r>
          <a:r>
            <a:rPr lang="nb-NO" sz="1800" b="1" kern="1200" baseline="0"/>
            <a:t> retning (WILL)</a:t>
          </a:r>
          <a:endParaRPr lang="nb-NO" sz="1800" b="1" kern="1200"/>
        </a:p>
      </dsp:txBody>
      <dsp:txXfrm>
        <a:off x="8353779" y="1441478"/>
        <a:ext cx="2117829" cy="1314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4ADCA-4C3A-4E5E-9D48-4523B8423C79}">
      <dsp:nvSpPr>
        <dsp:cNvPr id="0" name=""/>
        <dsp:cNvSpPr/>
      </dsp:nvSpPr>
      <dsp:spPr>
        <a:xfrm>
          <a:off x="2040228" y="467711"/>
          <a:ext cx="2196000" cy="2196000"/>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AF8510-E865-4F37-A755-22E2D1E13277}">
      <dsp:nvSpPr>
        <dsp:cNvPr id="0" name=""/>
        <dsp:cNvSpPr/>
      </dsp:nvSpPr>
      <dsp:spPr>
        <a:xfrm>
          <a:off x="2508228" y="935711"/>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7FFEBD-FF9E-46F4-8248-083919206EB2}">
      <dsp:nvSpPr>
        <dsp:cNvPr id="0" name=""/>
        <dsp:cNvSpPr/>
      </dsp:nvSpPr>
      <dsp:spPr>
        <a:xfrm>
          <a:off x="1338228" y="334771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Velg ut hvilke konkrete aksjoner/tiltak som skal iverksettes. </a:t>
          </a:r>
        </a:p>
      </dsp:txBody>
      <dsp:txXfrm>
        <a:off x="1338228" y="3347712"/>
        <a:ext cx="3600000" cy="720000"/>
      </dsp:txXfrm>
    </dsp:sp>
    <dsp:sp modelId="{66F837F4-A24A-40BC-AE72-AC762FAFC167}">
      <dsp:nvSpPr>
        <dsp:cNvPr id="0" name=""/>
        <dsp:cNvSpPr/>
      </dsp:nvSpPr>
      <dsp:spPr>
        <a:xfrm>
          <a:off x="6270228" y="467711"/>
          <a:ext cx="2196000" cy="2196000"/>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659095-0CD4-4172-AD72-DFC1DDC83C2C}">
      <dsp:nvSpPr>
        <dsp:cNvPr id="0" name=""/>
        <dsp:cNvSpPr/>
      </dsp:nvSpPr>
      <dsp:spPr>
        <a:xfrm>
          <a:off x="6738228" y="935711"/>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C5418C2-F210-40EA-9913-D0A272A6B186}">
      <dsp:nvSpPr>
        <dsp:cNvPr id="0" name=""/>
        <dsp:cNvSpPr/>
      </dsp:nvSpPr>
      <dsp:spPr>
        <a:xfrm>
          <a:off x="5568228" y="334771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Lag en plan.</a:t>
          </a:r>
        </a:p>
      </dsp:txBody>
      <dsp:txXfrm>
        <a:off x="5568228" y="3347712"/>
        <a:ext cx="360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A9A3E-7A19-4843-AC7A-C1E3B6D2B44F}">
      <dsp:nvSpPr>
        <dsp:cNvPr id="0" name=""/>
        <dsp:cNvSpPr/>
      </dsp:nvSpPr>
      <dsp:spPr>
        <a:xfrm>
          <a:off x="3080" y="1083771"/>
          <a:ext cx="2199649" cy="13967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07926E-DC29-4BA7-B6EE-B2A3A3D1528F}">
      <dsp:nvSpPr>
        <dsp:cNvPr id="0" name=""/>
        <dsp:cNvSpPr/>
      </dsp:nvSpPr>
      <dsp:spPr>
        <a:xfrm>
          <a:off x="247486" y="1315956"/>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b-NO" sz="1800" b="1" kern="1200"/>
            <a:t>Mål (GOAL)</a:t>
          </a:r>
        </a:p>
      </dsp:txBody>
      <dsp:txXfrm>
        <a:off x="288396" y="1356866"/>
        <a:ext cx="2117829" cy="1314957"/>
      </dsp:txXfrm>
    </dsp:sp>
    <dsp:sp modelId="{867B9D21-AB14-4BF9-85FF-B0BA8DCF5BF5}">
      <dsp:nvSpPr>
        <dsp:cNvPr id="0" name=""/>
        <dsp:cNvSpPr/>
      </dsp:nvSpPr>
      <dsp:spPr>
        <a:xfrm>
          <a:off x="2691541" y="1083771"/>
          <a:ext cx="2199649" cy="13967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A3D70B-EAC3-4F49-A0A8-2E691798FB15}">
      <dsp:nvSpPr>
        <dsp:cNvPr id="0" name=""/>
        <dsp:cNvSpPr/>
      </dsp:nvSpPr>
      <dsp:spPr>
        <a:xfrm>
          <a:off x="2935947" y="1315956"/>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b-NO" sz="1800" b="1" kern="1200"/>
            <a:t>Virkelighet(REALITY)</a:t>
          </a:r>
        </a:p>
      </dsp:txBody>
      <dsp:txXfrm>
        <a:off x="2976857" y="1356866"/>
        <a:ext cx="2117829" cy="1314957"/>
      </dsp:txXfrm>
    </dsp:sp>
    <dsp:sp modelId="{B8486227-A193-481B-A6EC-935438765C4F}">
      <dsp:nvSpPr>
        <dsp:cNvPr id="0" name=""/>
        <dsp:cNvSpPr/>
      </dsp:nvSpPr>
      <dsp:spPr>
        <a:xfrm>
          <a:off x="5380002" y="1083771"/>
          <a:ext cx="2199649" cy="13967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B8D324-C954-4941-A7F3-659FD0B671E5}">
      <dsp:nvSpPr>
        <dsp:cNvPr id="0" name=""/>
        <dsp:cNvSpPr/>
      </dsp:nvSpPr>
      <dsp:spPr>
        <a:xfrm>
          <a:off x="5624408" y="1315956"/>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b-NO" sz="1800" b="1" kern="1200"/>
            <a:t>Muligheter (OPTIONS)</a:t>
          </a:r>
        </a:p>
      </dsp:txBody>
      <dsp:txXfrm>
        <a:off x="5665318" y="1356866"/>
        <a:ext cx="2117829" cy="1314957"/>
      </dsp:txXfrm>
    </dsp:sp>
    <dsp:sp modelId="{2A81842B-E67B-4AB7-A919-F1E8D14934E6}">
      <dsp:nvSpPr>
        <dsp:cNvPr id="0" name=""/>
        <dsp:cNvSpPr/>
      </dsp:nvSpPr>
      <dsp:spPr>
        <a:xfrm>
          <a:off x="8068463" y="1083771"/>
          <a:ext cx="2199649" cy="13967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747C23-AAC3-4011-A87D-C88085052D76}">
      <dsp:nvSpPr>
        <dsp:cNvPr id="0" name=""/>
        <dsp:cNvSpPr/>
      </dsp:nvSpPr>
      <dsp:spPr>
        <a:xfrm>
          <a:off x="8312869" y="1315956"/>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b-NO" sz="1800" b="1" kern="1200"/>
            <a:t>Sette</a:t>
          </a:r>
          <a:r>
            <a:rPr lang="nb-NO" sz="1800" b="1" kern="1200" baseline="0"/>
            <a:t> retning (WILL)</a:t>
          </a:r>
          <a:endParaRPr lang="nb-NO" sz="1800" b="1" kern="1200"/>
        </a:p>
      </dsp:txBody>
      <dsp:txXfrm>
        <a:off x="8353779" y="1356866"/>
        <a:ext cx="2117829" cy="13149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09FB5-9D63-4607-BF4A-5E0F5E4037F3}">
      <dsp:nvSpPr>
        <dsp:cNvPr id="0" name=""/>
        <dsp:cNvSpPr/>
      </dsp:nvSpPr>
      <dsp:spPr>
        <a:xfrm>
          <a:off x="1779368" y="-85090"/>
          <a:ext cx="5010214" cy="5010214"/>
        </a:xfrm>
        <a:prstGeom prst="circularArrow">
          <a:avLst>
            <a:gd name="adj1" fmla="val 4668"/>
            <a:gd name="adj2" fmla="val 272909"/>
            <a:gd name="adj3" fmla="val 12872680"/>
            <a:gd name="adj4" fmla="val 18002749"/>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F6BE4B3-FFDC-4AE3-9538-3977375F6371}">
      <dsp:nvSpPr>
        <dsp:cNvPr id="0" name=""/>
        <dsp:cNvSpPr/>
      </dsp:nvSpPr>
      <dsp:spPr>
        <a:xfrm>
          <a:off x="2633864" y="41137"/>
          <a:ext cx="3301222" cy="165061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nb-NO" sz="2700" b="1" kern="1200"/>
            <a:t>Mål (GOAL)</a:t>
          </a:r>
        </a:p>
      </dsp:txBody>
      <dsp:txXfrm>
        <a:off x="2714440" y="121713"/>
        <a:ext cx="3140070" cy="1489459"/>
      </dsp:txXfrm>
    </dsp:sp>
    <dsp:sp modelId="{2C0B6657-50B8-47E4-9221-E1E6EC8C6E37}">
      <dsp:nvSpPr>
        <dsp:cNvPr id="0" name=""/>
        <dsp:cNvSpPr/>
      </dsp:nvSpPr>
      <dsp:spPr>
        <a:xfrm>
          <a:off x="4432864" y="1800217"/>
          <a:ext cx="3301222" cy="1650611"/>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nb-NO" sz="2700" b="1" kern="1200">
              <a:solidFill>
                <a:schemeClr val="tx1"/>
              </a:solidFill>
            </a:rPr>
            <a:t>Virkelighet(REALITY)</a:t>
          </a:r>
        </a:p>
      </dsp:txBody>
      <dsp:txXfrm>
        <a:off x="4513440" y="1880793"/>
        <a:ext cx="3140070" cy="1489459"/>
      </dsp:txXfrm>
    </dsp:sp>
    <dsp:sp modelId="{AACE1286-27E7-4C8D-ACDB-782C413FE8D3}">
      <dsp:nvSpPr>
        <dsp:cNvPr id="0" name=""/>
        <dsp:cNvSpPr/>
      </dsp:nvSpPr>
      <dsp:spPr>
        <a:xfrm>
          <a:off x="2633864" y="3599217"/>
          <a:ext cx="3301222" cy="1650611"/>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nb-NO" sz="2800" b="1" kern="1200">
              <a:solidFill>
                <a:schemeClr val="tx1"/>
              </a:solidFill>
            </a:rPr>
            <a:t>Muligheter (OPTIONS)</a:t>
          </a:r>
        </a:p>
      </dsp:txBody>
      <dsp:txXfrm>
        <a:off x="2714440" y="3679793"/>
        <a:ext cx="3140070" cy="1489459"/>
      </dsp:txXfrm>
    </dsp:sp>
    <dsp:sp modelId="{CF14352D-CFD2-46F1-8AEB-E79E6178E3CE}">
      <dsp:nvSpPr>
        <dsp:cNvPr id="0" name=""/>
        <dsp:cNvSpPr/>
      </dsp:nvSpPr>
      <dsp:spPr>
        <a:xfrm>
          <a:off x="834865" y="1800217"/>
          <a:ext cx="3301222" cy="1650611"/>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nb-NO" sz="2700" b="1" kern="1200">
              <a:solidFill>
                <a:schemeClr val="tx1"/>
              </a:solidFill>
            </a:rPr>
            <a:t>Sette</a:t>
          </a:r>
          <a:r>
            <a:rPr lang="nb-NO" sz="2700" b="1" kern="1200" baseline="0">
              <a:solidFill>
                <a:schemeClr val="tx1"/>
              </a:solidFill>
            </a:rPr>
            <a:t> retning (WILL)</a:t>
          </a:r>
          <a:endParaRPr lang="nb-NO" sz="2700" b="1" kern="1200">
            <a:solidFill>
              <a:schemeClr val="tx1"/>
            </a:solidFill>
          </a:endParaRPr>
        </a:p>
      </dsp:txBody>
      <dsp:txXfrm>
        <a:off x="915441" y="1880793"/>
        <a:ext cx="3140070" cy="14894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CBAE6C-2F68-47BE-BAD4-BA28DD4FF38D}" type="datetimeFigureOut">
              <a:rPr lang="nb-NO" smtClean="0"/>
              <a:t>10.03.2021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76788A-B6D5-4109-954F-F8E3BA74AC26}" type="slidenum">
              <a:rPr lang="nb-NO" smtClean="0"/>
              <a:t>‹#›</a:t>
            </a:fld>
            <a:endParaRPr lang="nb-NO"/>
          </a:p>
        </p:txBody>
      </p:sp>
    </p:spTree>
    <p:extLst>
      <p:ext uri="{BB962C8B-B14F-4D97-AF65-F5344CB8AC3E}">
        <p14:creationId xmlns:p14="http://schemas.microsoft.com/office/powerpoint/2010/main" val="162959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fld id="{3276788A-B6D5-4109-954F-F8E3BA74AC26}" type="slidenum">
              <a:rPr lang="nb-NO" smtClean="0"/>
              <a:t>1</a:t>
            </a:fld>
            <a:endParaRPr lang="nb-NO"/>
          </a:p>
        </p:txBody>
      </p:sp>
    </p:spTree>
    <p:extLst>
      <p:ext uri="{BB962C8B-B14F-4D97-AF65-F5344CB8AC3E}">
        <p14:creationId xmlns:p14="http://schemas.microsoft.com/office/powerpoint/2010/main" val="247881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t>En fase som lett hoppes over fordi man har funnet så mange løsninger i den forutgående fasen</a:t>
            </a:r>
          </a:p>
        </p:txBody>
      </p:sp>
      <p:sp>
        <p:nvSpPr>
          <p:cNvPr id="4" name="Slide Number Placeholder 3"/>
          <p:cNvSpPr>
            <a:spLocks noGrp="1"/>
          </p:cNvSpPr>
          <p:nvPr>
            <p:ph type="sldNum" sz="quarter" idx="5"/>
          </p:nvPr>
        </p:nvSpPr>
        <p:spPr/>
        <p:txBody>
          <a:bodyPr/>
          <a:lstStyle/>
          <a:p>
            <a:fld id="{3276788A-B6D5-4109-954F-F8E3BA74AC26}" type="slidenum">
              <a:rPr lang="nb-NO" smtClean="0"/>
              <a:t>13</a:t>
            </a:fld>
            <a:endParaRPr lang="nb-NO"/>
          </a:p>
        </p:txBody>
      </p:sp>
    </p:spTree>
    <p:extLst>
      <p:ext uri="{BB962C8B-B14F-4D97-AF65-F5344CB8AC3E}">
        <p14:creationId xmlns:p14="http://schemas.microsoft.com/office/powerpoint/2010/main" val="4240906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0883D-402B-4CDB-AE5E-64392E84E89F}" type="slidenum">
              <a:rPr lang="en-US" altLang="nb-NO"/>
              <a:pPr/>
              <a:t>14</a:t>
            </a:fld>
            <a:endParaRPr lang="en-US" altLang="nb-NO"/>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altLang="nb-NO"/>
              <a:t>Options generated in the previous step are evaluated and judged.  Again, you are there not to offer advice or solutions.  Get them to recap what they have agreed to and set measurements against that.  If YOU recap, they may not have the understanding or buy-in to what you have been discussing.</a:t>
            </a:r>
          </a:p>
          <a:p>
            <a:endParaRPr lang="en-US" altLang="nb-NO"/>
          </a:p>
          <a:p>
            <a:r>
              <a:rPr lang="en-US" altLang="nb-NO"/>
              <a:t>For example:</a:t>
            </a:r>
          </a:p>
          <a:p>
            <a:r>
              <a:rPr lang="en-US" altLang="nb-NO"/>
              <a:t>Could you please tell me exactly the plan you have told me you will do?</a:t>
            </a:r>
          </a:p>
          <a:p>
            <a:r>
              <a:rPr lang="en-US" altLang="nb-NO"/>
              <a:t>Do you need any other resources to help you achieve that?</a:t>
            </a:r>
          </a:p>
        </p:txBody>
      </p:sp>
    </p:spTree>
    <p:extLst>
      <p:ext uri="{BB962C8B-B14F-4D97-AF65-F5344CB8AC3E}">
        <p14:creationId xmlns:p14="http://schemas.microsoft.com/office/powerpoint/2010/main" val="717395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79375" y="739775"/>
            <a:ext cx="6577013" cy="3700463"/>
          </a:xfrm>
        </p:spPr>
      </p:sp>
      <p:sp>
        <p:nvSpPr>
          <p:cNvPr id="3" name="Plassholder for notater 2"/>
          <p:cNvSpPr>
            <a:spLocks noGrp="1"/>
          </p:cNvSpPr>
          <p:nvPr>
            <p:ph type="body" idx="1"/>
          </p:nvPr>
        </p:nvSpPr>
        <p:spPr/>
        <p:txBody>
          <a:bodyPr/>
          <a:lstStyle/>
          <a:p>
            <a:r>
              <a:rPr lang="nb-NO"/>
              <a:t>Mange utviklingsprosesser, møter og samtaler  bruker unødvendig mye ressurser, eller lykkes ikke fordi man både mangler felles må og felles virkelighetsbilde. Vanligvis hopper man rett på tiltak uten å ha tolket eller definert mål i fellesskap. En annen vanlig feil er at man ikke har tatt seg tid til å diskutere dagens status på hva man skal utvikle eller løse. Av den grunn blir også ofte tiltakene feil. Ved å følge denne modellen og bruke den tid som trengs i de ulike boksene er forutsetningene for å lykkes mye større.</a:t>
            </a:r>
          </a:p>
        </p:txBody>
      </p:sp>
      <p:sp>
        <p:nvSpPr>
          <p:cNvPr id="4" name="Plassholder for lysbildenummer 3"/>
          <p:cNvSpPr>
            <a:spLocks noGrp="1"/>
          </p:cNvSpPr>
          <p:nvPr>
            <p:ph type="sldNum" sz="quarter" idx="10"/>
          </p:nvPr>
        </p:nvSpPr>
        <p:spPr/>
        <p:txBody>
          <a:bodyPr/>
          <a:lstStyle/>
          <a:p>
            <a:fld id="{B8812030-3002-449F-9F58-366FEF85A118}" type="slidenum">
              <a:rPr lang="nb-NO" smtClean="0"/>
              <a:t>15</a:t>
            </a:fld>
            <a:endParaRPr lang="nb-NO"/>
          </a:p>
        </p:txBody>
      </p:sp>
    </p:spTree>
    <p:extLst>
      <p:ext uri="{BB962C8B-B14F-4D97-AF65-F5344CB8AC3E}">
        <p14:creationId xmlns:p14="http://schemas.microsoft.com/office/powerpoint/2010/main" val="2329766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9947158-BAF4-4E90-991D-8372B78F98E8}" type="slidenum">
              <a:rPr lang="nb-NO" smtClean="0"/>
              <a:pPr/>
              <a:t>20</a:t>
            </a:fld>
            <a:endParaRPr lang="nb-NO"/>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nb-NO"/>
              <a:t>. </a:t>
            </a:r>
          </a:p>
        </p:txBody>
      </p:sp>
    </p:spTree>
    <p:extLst>
      <p:ext uri="{BB962C8B-B14F-4D97-AF65-F5344CB8AC3E}">
        <p14:creationId xmlns:p14="http://schemas.microsoft.com/office/powerpoint/2010/main" val="39695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79375" y="739775"/>
            <a:ext cx="6577013" cy="3700463"/>
          </a:xfrm>
        </p:spPr>
      </p:sp>
      <p:sp>
        <p:nvSpPr>
          <p:cNvPr id="3" name="Plassholder for notater 2"/>
          <p:cNvSpPr>
            <a:spLocks noGrp="1"/>
          </p:cNvSpPr>
          <p:nvPr>
            <p:ph type="body" idx="1"/>
          </p:nvPr>
        </p:nvSpPr>
        <p:spPr/>
        <p:txBody>
          <a:bodyPr/>
          <a:lstStyle/>
          <a:p>
            <a:r>
              <a:rPr lang="nb-NO"/>
              <a:t>Mange utviklingsprosesser, møter og samtaler  bruker unødvendig mye ressurser, eller lykkes ikke fordi man både mangler felles må og felles virkelighetsbilde. Vanligvis hopper man rett på tiltak uten å ha tolket eller definert mål i fellesskap. En annen vanlig feil er at man ikke har tatt seg tid til å diskutere dagens status på hva man skal utvikle eller løse. Av den grunn blir også ofte tiltakene feil. Ved å følge denne modellen og bruke den tid som trengs i de ulike boksene er forutsetningene for å lykkes mye større.</a:t>
            </a:r>
          </a:p>
        </p:txBody>
      </p:sp>
      <p:sp>
        <p:nvSpPr>
          <p:cNvPr id="4" name="Plassholder for lysbildenummer 3"/>
          <p:cNvSpPr>
            <a:spLocks noGrp="1"/>
          </p:cNvSpPr>
          <p:nvPr>
            <p:ph type="sldNum" sz="quarter" idx="10"/>
          </p:nvPr>
        </p:nvSpPr>
        <p:spPr/>
        <p:txBody>
          <a:bodyPr/>
          <a:lstStyle/>
          <a:p>
            <a:fld id="{B8812030-3002-449F-9F58-366FEF85A118}" type="slidenum">
              <a:rPr lang="nb-NO" smtClean="0"/>
              <a:t>21</a:t>
            </a:fld>
            <a:endParaRPr lang="nb-NO"/>
          </a:p>
        </p:txBody>
      </p:sp>
    </p:spTree>
    <p:extLst>
      <p:ext uri="{BB962C8B-B14F-4D97-AF65-F5344CB8AC3E}">
        <p14:creationId xmlns:p14="http://schemas.microsoft.com/office/powerpoint/2010/main" val="176676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3E616D68-C3F8-4887-9FE6-F4915FC53454}" type="slidenum">
              <a:rPr lang="nb-NO" smtClean="0"/>
              <a:t>2</a:t>
            </a:fld>
            <a:endParaRPr lang="nb-NO"/>
          </a:p>
        </p:txBody>
      </p:sp>
    </p:spTree>
    <p:extLst>
      <p:ext uri="{BB962C8B-B14F-4D97-AF65-F5344CB8AC3E}">
        <p14:creationId xmlns:p14="http://schemas.microsoft.com/office/powerpoint/2010/main" val="146763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79375" y="739775"/>
            <a:ext cx="6577013" cy="3700463"/>
          </a:xfrm>
        </p:spPr>
      </p:sp>
      <p:sp>
        <p:nvSpPr>
          <p:cNvPr id="3" name="Plassholder for notater 2"/>
          <p:cNvSpPr>
            <a:spLocks noGrp="1"/>
          </p:cNvSpPr>
          <p:nvPr>
            <p:ph type="body" idx="1"/>
          </p:nvPr>
        </p:nvSpPr>
        <p:spPr/>
        <p:txBody>
          <a:bodyPr/>
          <a:lstStyle/>
          <a:p>
            <a:r>
              <a:rPr lang="nb-NO"/>
              <a:t>Mange utviklingsprosesser, møter og samtaler  bruker unødvendig mye ressurser, eller lykkes ikke fordi man både mangler felles må og felles virkelighetsbilde. Vanligvis hopper man rett på tiltak uten å ha tolket eller definert mål i fellesskap. En annen vanlig feil er at man ikke har tatt seg tid til å diskutere dagens status på hva man skal utvikle eller løse. Av den grunn blir også ofte tiltakene feil. Ved å følge denne modellen og bruke den tid som trengs i de ulike boksene er forutsetningene for å lykkes mye større.</a:t>
            </a:r>
          </a:p>
        </p:txBody>
      </p:sp>
      <p:sp>
        <p:nvSpPr>
          <p:cNvPr id="4" name="Plassholder for lysbildenummer 3"/>
          <p:cNvSpPr>
            <a:spLocks noGrp="1"/>
          </p:cNvSpPr>
          <p:nvPr>
            <p:ph type="sldNum" sz="quarter" idx="10"/>
          </p:nvPr>
        </p:nvSpPr>
        <p:spPr/>
        <p:txBody>
          <a:bodyPr/>
          <a:lstStyle/>
          <a:p>
            <a:fld id="{B8812030-3002-449F-9F58-366FEF85A118}" type="slidenum">
              <a:rPr lang="nb-NO" smtClean="0"/>
              <a:t>5</a:t>
            </a:fld>
            <a:endParaRPr lang="nb-NO"/>
          </a:p>
        </p:txBody>
      </p:sp>
    </p:spTree>
    <p:extLst>
      <p:ext uri="{BB962C8B-B14F-4D97-AF65-F5344CB8AC3E}">
        <p14:creationId xmlns:p14="http://schemas.microsoft.com/office/powerpoint/2010/main" val="1766762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t>Målet i samtalene blir gjerne implisitt og deltakerne kan gjerne ha ulike målsetninger</a:t>
            </a:r>
          </a:p>
        </p:txBody>
      </p:sp>
      <p:sp>
        <p:nvSpPr>
          <p:cNvPr id="4" name="Slide Number Placeholder 3"/>
          <p:cNvSpPr>
            <a:spLocks noGrp="1"/>
          </p:cNvSpPr>
          <p:nvPr>
            <p:ph type="sldNum" sz="quarter" idx="5"/>
          </p:nvPr>
        </p:nvSpPr>
        <p:spPr/>
        <p:txBody>
          <a:bodyPr/>
          <a:lstStyle/>
          <a:p>
            <a:fld id="{3276788A-B6D5-4109-954F-F8E3BA74AC26}" type="slidenum">
              <a:rPr lang="nb-NO" smtClean="0"/>
              <a:t>6</a:t>
            </a:fld>
            <a:endParaRPr lang="nb-NO"/>
          </a:p>
        </p:txBody>
      </p:sp>
    </p:spTree>
    <p:extLst>
      <p:ext uri="{BB962C8B-B14F-4D97-AF65-F5344CB8AC3E}">
        <p14:creationId xmlns:p14="http://schemas.microsoft.com/office/powerpoint/2010/main" val="581019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BF3D7B-DE6E-4E28-905B-F3D63E3A4871}" type="slidenum">
              <a:rPr lang="en-US" altLang="nb-NO"/>
              <a:pPr/>
              <a:t>7</a:t>
            </a:fld>
            <a:endParaRPr lang="en-US" altLang="nb-NO"/>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nb-NO"/>
              <a:t>This has a huge impact on the outcome of the coaching session.  You are trying to establish the outcome of the conversation, or what the expectation is of what will be achieved during the session.  This is typically an action step, a plan, or simply a greater understanding of the problem.  You wouldn’t, for example, be able to assist them to achieve the signing of a million dollar contract within the confines of the conversation, but you could help them set an action plan to achieve it.</a:t>
            </a:r>
          </a:p>
        </p:txBody>
      </p:sp>
    </p:spTree>
    <p:extLst>
      <p:ext uri="{BB962C8B-B14F-4D97-AF65-F5344CB8AC3E}">
        <p14:creationId xmlns:p14="http://schemas.microsoft.com/office/powerpoint/2010/main" val="131339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t>Her er det viktig å bruke god tid  slik at begge har fått sagt sitt og gjerne stilt oppfølgende spørsmål</a:t>
            </a:r>
          </a:p>
        </p:txBody>
      </p:sp>
      <p:sp>
        <p:nvSpPr>
          <p:cNvPr id="4" name="Slide Number Placeholder 3"/>
          <p:cNvSpPr>
            <a:spLocks noGrp="1"/>
          </p:cNvSpPr>
          <p:nvPr>
            <p:ph type="sldNum" sz="quarter" idx="5"/>
          </p:nvPr>
        </p:nvSpPr>
        <p:spPr/>
        <p:txBody>
          <a:bodyPr/>
          <a:lstStyle/>
          <a:p>
            <a:fld id="{3276788A-B6D5-4109-954F-F8E3BA74AC26}" type="slidenum">
              <a:rPr lang="nb-NO" smtClean="0"/>
              <a:t>9</a:t>
            </a:fld>
            <a:endParaRPr lang="nb-NO"/>
          </a:p>
        </p:txBody>
      </p:sp>
    </p:spTree>
    <p:extLst>
      <p:ext uri="{BB962C8B-B14F-4D97-AF65-F5344CB8AC3E}">
        <p14:creationId xmlns:p14="http://schemas.microsoft.com/office/powerpoint/2010/main" val="2490686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8993E-4554-4268-AAC5-D23A6CE6569D}" type="slidenum">
              <a:rPr lang="en-US" altLang="nb-NO"/>
              <a:pPr/>
              <a:t>10</a:t>
            </a:fld>
            <a:endParaRPr lang="en-US" altLang="nb-NO"/>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ltLang="nb-NO" sz="1000"/>
              <a:t>To understand, be curious!  Ask questions.  Listen!  The purpose of listening is to understand, which generates understanding and awareness in the person being coached.</a:t>
            </a:r>
          </a:p>
          <a:p>
            <a:endParaRPr lang="en-US" altLang="nb-NO" sz="1000"/>
          </a:p>
          <a:p>
            <a:r>
              <a:rPr lang="en-US" altLang="nb-NO" sz="1000"/>
              <a:t>It is important that you do not try to solve the problem for them.  This is what you will instinctively want to try and do!  Instead, follow the interest of the person being coached.  Ask questions such as:</a:t>
            </a:r>
          </a:p>
          <a:p>
            <a:r>
              <a:rPr lang="en-US" altLang="nb-NO" sz="1000"/>
              <a:t>What is that?</a:t>
            </a:r>
          </a:p>
          <a:p>
            <a:r>
              <a:rPr lang="en-US" altLang="nb-NO" sz="1000"/>
              <a:t>What is the purpose?</a:t>
            </a:r>
          </a:p>
          <a:p>
            <a:r>
              <a:rPr lang="en-US" altLang="nb-NO" sz="1000"/>
              <a:t>What is your intent?</a:t>
            </a:r>
          </a:p>
          <a:p>
            <a:r>
              <a:rPr lang="en-US" altLang="nb-NO" sz="1000"/>
              <a:t>Who said that, to whom?</a:t>
            </a:r>
          </a:p>
          <a:p>
            <a:r>
              <a:rPr lang="en-US" altLang="nb-NO" sz="1000"/>
              <a:t>Who else is involved?</a:t>
            </a:r>
          </a:p>
          <a:p>
            <a:r>
              <a:rPr lang="en-US" altLang="nb-NO" sz="1000"/>
              <a:t>Who are your team members?</a:t>
            </a:r>
          </a:p>
          <a:p>
            <a:r>
              <a:rPr lang="en-US" altLang="nb-NO" sz="1000"/>
              <a:t>Where are you stuck?</a:t>
            </a:r>
          </a:p>
          <a:p>
            <a:r>
              <a:rPr lang="en-US" altLang="nb-NO" sz="1000"/>
              <a:t>When exactly are you doing this?</a:t>
            </a:r>
          </a:p>
          <a:p>
            <a:r>
              <a:rPr lang="en-US" altLang="nb-NO" sz="1000"/>
              <a:t>How do you do that?</a:t>
            </a:r>
          </a:p>
          <a:p>
            <a:r>
              <a:rPr lang="en-US" altLang="nb-NO" sz="1000"/>
              <a:t>How much?</a:t>
            </a:r>
          </a:p>
          <a:p>
            <a:endParaRPr lang="en-US" altLang="nb-NO" sz="1000"/>
          </a:p>
          <a:p>
            <a:r>
              <a:rPr lang="en-US" altLang="nb-NO" sz="1000"/>
              <a:t>Don’t be afraid of silence.  This might mean that the person is thinking.  Paraphrase and summarize to ensure that your understanding is complete. </a:t>
            </a:r>
          </a:p>
        </p:txBody>
      </p:sp>
    </p:spTree>
    <p:extLst>
      <p:ext uri="{BB962C8B-B14F-4D97-AF65-F5344CB8AC3E}">
        <p14:creationId xmlns:p14="http://schemas.microsoft.com/office/powerpoint/2010/main" val="2356516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t>Målet i samtalene blir gjerne implisitt og deltakerne kan gjerne ha ulike </a:t>
            </a:r>
            <a:r>
              <a:rPr lang="nb-NO" err="1"/>
              <a:t>målsettninger</a:t>
            </a:r>
            <a:endParaRPr lang="nb-NO"/>
          </a:p>
        </p:txBody>
      </p:sp>
      <p:sp>
        <p:nvSpPr>
          <p:cNvPr id="4" name="Slide Number Placeholder 3"/>
          <p:cNvSpPr>
            <a:spLocks noGrp="1"/>
          </p:cNvSpPr>
          <p:nvPr>
            <p:ph type="sldNum" sz="quarter" idx="5"/>
          </p:nvPr>
        </p:nvSpPr>
        <p:spPr/>
        <p:txBody>
          <a:bodyPr/>
          <a:lstStyle/>
          <a:p>
            <a:fld id="{3276788A-B6D5-4109-954F-F8E3BA74AC26}" type="slidenum">
              <a:rPr lang="nb-NO" smtClean="0"/>
              <a:t>11</a:t>
            </a:fld>
            <a:endParaRPr lang="nb-NO"/>
          </a:p>
        </p:txBody>
      </p:sp>
    </p:spTree>
    <p:extLst>
      <p:ext uri="{BB962C8B-B14F-4D97-AF65-F5344CB8AC3E}">
        <p14:creationId xmlns:p14="http://schemas.microsoft.com/office/powerpoint/2010/main" val="494645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AAB3E9-C129-4908-9640-88A06E74BDFA}" type="slidenum">
              <a:rPr lang="en-US" altLang="nb-NO"/>
              <a:pPr/>
              <a:t>12</a:t>
            </a:fld>
            <a:endParaRPr lang="en-US" altLang="nb-NO"/>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ltLang="nb-NO"/>
              <a:t>By “draw out”, do not add to the list yourself.  Ask questions to aid the person in becoming more aware of possibilities.  It is useful to be able to group, paraphrase or summarize some of the things that were said in response to the questions you were asking earlier ( a recap).  Some questions might be:</a:t>
            </a:r>
          </a:p>
          <a:p>
            <a:endParaRPr lang="en-US" altLang="nb-NO"/>
          </a:p>
          <a:p>
            <a:r>
              <a:rPr lang="en-US" altLang="nb-NO"/>
              <a:t>You mentioned a, b, and c.  What option is the most interesting?</a:t>
            </a:r>
          </a:p>
          <a:p>
            <a:r>
              <a:rPr lang="en-US" altLang="nb-NO"/>
              <a:t>Do not use the word “important”.  “Important” is a ranking with emotional attachments.</a:t>
            </a:r>
          </a:p>
          <a:p>
            <a:endParaRPr lang="en-US" altLang="nb-NO"/>
          </a:p>
          <a:p>
            <a:endParaRPr lang="en-US" altLang="nb-NO"/>
          </a:p>
          <a:p>
            <a:endParaRPr lang="en-US" altLang="nb-NO"/>
          </a:p>
        </p:txBody>
      </p:sp>
    </p:spTree>
    <p:extLst>
      <p:ext uri="{BB962C8B-B14F-4D97-AF65-F5344CB8AC3E}">
        <p14:creationId xmlns:p14="http://schemas.microsoft.com/office/powerpoint/2010/main" val="274126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2A038B4-0938-44E0-8F82-05E7CA9D4373}"/>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DB306E5C-8C4C-4207-BB8C-A852D4F83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A40F54E-78F2-4FF9-B1B5-AD3E33F1523B}"/>
              </a:ext>
            </a:extLst>
          </p:cNvPr>
          <p:cNvSpPr>
            <a:spLocks noGrp="1"/>
          </p:cNvSpPr>
          <p:nvPr>
            <p:ph type="dt" sz="half" idx="10"/>
          </p:nvPr>
        </p:nvSpPr>
        <p:spPr/>
        <p:txBody>
          <a:bodyPr/>
          <a:lstStyle/>
          <a:p>
            <a:fld id="{816E436C-1F95-49F2-993E-970E91BB6AB3}" type="datetimeFigureOut">
              <a:rPr lang="nb-NO" smtClean="0"/>
              <a:t>10.03.2021</a:t>
            </a:fld>
            <a:endParaRPr lang="nb-NO"/>
          </a:p>
        </p:txBody>
      </p:sp>
      <p:sp>
        <p:nvSpPr>
          <p:cNvPr id="5" name="Plassholder for bunntekst 4">
            <a:extLst>
              <a:ext uri="{FF2B5EF4-FFF2-40B4-BE49-F238E27FC236}">
                <a16:creationId xmlns:a16="http://schemas.microsoft.com/office/drawing/2014/main" id="{A9008B37-8A71-4110-8877-C64D6674BE7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15FE252-9FA2-46C8-9E1E-EC275A7DB016}"/>
              </a:ext>
            </a:extLst>
          </p:cNvPr>
          <p:cNvSpPr>
            <a:spLocks noGrp="1"/>
          </p:cNvSpPr>
          <p:nvPr>
            <p:ph type="sldNum" sz="quarter" idx="12"/>
          </p:nvPr>
        </p:nvSpPr>
        <p:spPr/>
        <p:txBody>
          <a:bodyPr/>
          <a:lstStyle/>
          <a:p>
            <a:fld id="{8018C7E9-F6C3-40DE-A7E5-1D375654C63D}" type="slidenum">
              <a:rPr lang="nb-NO" smtClean="0"/>
              <a:t>‹#›</a:t>
            </a:fld>
            <a:endParaRPr lang="nb-NO"/>
          </a:p>
        </p:txBody>
      </p:sp>
    </p:spTree>
    <p:extLst>
      <p:ext uri="{BB962C8B-B14F-4D97-AF65-F5344CB8AC3E}">
        <p14:creationId xmlns:p14="http://schemas.microsoft.com/office/powerpoint/2010/main" val="392651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241FA9-A5C8-40B0-B7C8-D9240512AB67}"/>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15F4E81A-9F73-426B-90E7-88488EFBA1C7}"/>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8F1BC7A-6588-4F71-A719-538A1DD5EBA1}"/>
              </a:ext>
            </a:extLst>
          </p:cNvPr>
          <p:cNvSpPr>
            <a:spLocks noGrp="1"/>
          </p:cNvSpPr>
          <p:nvPr>
            <p:ph type="dt" sz="half" idx="10"/>
          </p:nvPr>
        </p:nvSpPr>
        <p:spPr/>
        <p:txBody>
          <a:bodyPr/>
          <a:lstStyle/>
          <a:p>
            <a:fld id="{816E436C-1F95-49F2-993E-970E91BB6AB3}" type="datetimeFigureOut">
              <a:rPr lang="nb-NO" smtClean="0"/>
              <a:t>10.03.2021</a:t>
            </a:fld>
            <a:endParaRPr lang="nb-NO"/>
          </a:p>
        </p:txBody>
      </p:sp>
      <p:sp>
        <p:nvSpPr>
          <p:cNvPr id="5" name="Plassholder for bunntekst 4">
            <a:extLst>
              <a:ext uri="{FF2B5EF4-FFF2-40B4-BE49-F238E27FC236}">
                <a16:creationId xmlns:a16="http://schemas.microsoft.com/office/drawing/2014/main" id="{A6DB6F1E-A06A-4D58-8368-075F2AFE3AD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A734191-1E21-4E4A-B86C-D43AED58CCBA}"/>
              </a:ext>
            </a:extLst>
          </p:cNvPr>
          <p:cNvSpPr>
            <a:spLocks noGrp="1"/>
          </p:cNvSpPr>
          <p:nvPr>
            <p:ph type="sldNum" sz="quarter" idx="12"/>
          </p:nvPr>
        </p:nvSpPr>
        <p:spPr/>
        <p:txBody>
          <a:bodyPr/>
          <a:lstStyle/>
          <a:p>
            <a:fld id="{8018C7E9-F6C3-40DE-A7E5-1D375654C63D}" type="slidenum">
              <a:rPr lang="nb-NO" smtClean="0"/>
              <a:t>‹#›</a:t>
            </a:fld>
            <a:endParaRPr lang="nb-NO"/>
          </a:p>
        </p:txBody>
      </p:sp>
    </p:spTree>
    <p:extLst>
      <p:ext uri="{BB962C8B-B14F-4D97-AF65-F5344CB8AC3E}">
        <p14:creationId xmlns:p14="http://schemas.microsoft.com/office/powerpoint/2010/main" val="85922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CBEBBBD2-FFA4-464A-9F43-0A55B1874C67}"/>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31DDD644-3AB8-4275-8D9A-6A9AE7D6863F}"/>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CAB99B0-1F01-4DBF-8970-BB068653FE11}"/>
              </a:ext>
            </a:extLst>
          </p:cNvPr>
          <p:cNvSpPr>
            <a:spLocks noGrp="1"/>
          </p:cNvSpPr>
          <p:nvPr>
            <p:ph type="dt" sz="half" idx="10"/>
          </p:nvPr>
        </p:nvSpPr>
        <p:spPr/>
        <p:txBody>
          <a:bodyPr/>
          <a:lstStyle/>
          <a:p>
            <a:fld id="{816E436C-1F95-49F2-993E-970E91BB6AB3}" type="datetimeFigureOut">
              <a:rPr lang="nb-NO" smtClean="0"/>
              <a:t>10.03.2021</a:t>
            </a:fld>
            <a:endParaRPr lang="nb-NO"/>
          </a:p>
        </p:txBody>
      </p:sp>
      <p:sp>
        <p:nvSpPr>
          <p:cNvPr id="5" name="Plassholder for bunntekst 4">
            <a:extLst>
              <a:ext uri="{FF2B5EF4-FFF2-40B4-BE49-F238E27FC236}">
                <a16:creationId xmlns:a16="http://schemas.microsoft.com/office/drawing/2014/main" id="{CB9EA4BD-9A09-4FA1-BE19-103C815A727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CFBBE0C-DE08-4A30-9732-672A2D5262DE}"/>
              </a:ext>
            </a:extLst>
          </p:cNvPr>
          <p:cNvSpPr>
            <a:spLocks noGrp="1"/>
          </p:cNvSpPr>
          <p:nvPr>
            <p:ph type="sldNum" sz="quarter" idx="12"/>
          </p:nvPr>
        </p:nvSpPr>
        <p:spPr/>
        <p:txBody>
          <a:bodyPr/>
          <a:lstStyle/>
          <a:p>
            <a:fld id="{8018C7E9-F6C3-40DE-A7E5-1D375654C63D}" type="slidenum">
              <a:rPr lang="nb-NO" smtClean="0"/>
              <a:t>‹#›</a:t>
            </a:fld>
            <a:endParaRPr lang="nb-NO"/>
          </a:p>
        </p:txBody>
      </p:sp>
    </p:spTree>
    <p:extLst>
      <p:ext uri="{BB962C8B-B14F-4D97-AF65-F5344CB8AC3E}">
        <p14:creationId xmlns:p14="http://schemas.microsoft.com/office/powerpoint/2010/main" val="264119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145694-4F73-4B01-9360-110CFAAE046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760994D-F95D-4A61-8002-D0AF04B2900C}"/>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4BDA0CB-BF83-4436-8419-455DFA1D6B36}"/>
              </a:ext>
            </a:extLst>
          </p:cNvPr>
          <p:cNvSpPr>
            <a:spLocks noGrp="1"/>
          </p:cNvSpPr>
          <p:nvPr>
            <p:ph type="dt" sz="half" idx="10"/>
          </p:nvPr>
        </p:nvSpPr>
        <p:spPr/>
        <p:txBody>
          <a:bodyPr/>
          <a:lstStyle/>
          <a:p>
            <a:fld id="{816E436C-1F95-49F2-993E-970E91BB6AB3}" type="datetimeFigureOut">
              <a:rPr lang="nb-NO" smtClean="0"/>
              <a:t>10.03.2021</a:t>
            </a:fld>
            <a:endParaRPr lang="nb-NO"/>
          </a:p>
        </p:txBody>
      </p:sp>
      <p:sp>
        <p:nvSpPr>
          <p:cNvPr id="5" name="Plassholder for bunntekst 4">
            <a:extLst>
              <a:ext uri="{FF2B5EF4-FFF2-40B4-BE49-F238E27FC236}">
                <a16:creationId xmlns:a16="http://schemas.microsoft.com/office/drawing/2014/main" id="{BDE01834-7992-4F21-9947-83689D82C22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D433363-56F5-4AA8-A37C-C2FA02106D5F}"/>
              </a:ext>
            </a:extLst>
          </p:cNvPr>
          <p:cNvSpPr>
            <a:spLocks noGrp="1"/>
          </p:cNvSpPr>
          <p:nvPr>
            <p:ph type="sldNum" sz="quarter" idx="12"/>
          </p:nvPr>
        </p:nvSpPr>
        <p:spPr/>
        <p:txBody>
          <a:bodyPr/>
          <a:lstStyle/>
          <a:p>
            <a:fld id="{8018C7E9-F6C3-40DE-A7E5-1D375654C63D}" type="slidenum">
              <a:rPr lang="nb-NO" smtClean="0"/>
              <a:t>‹#›</a:t>
            </a:fld>
            <a:endParaRPr lang="nb-NO"/>
          </a:p>
        </p:txBody>
      </p:sp>
    </p:spTree>
    <p:extLst>
      <p:ext uri="{BB962C8B-B14F-4D97-AF65-F5344CB8AC3E}">
        <p14:creationId xmlns:p14="http://schemas.microsoft.com/office/powerpoint/2010/main" val="38623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BB6065-5C5D-4660-A2C0-E92EC0785F2C}"/>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E1697AF-3D7E-4641-8114-81FA43D6A4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AEDCFB4E-707C-4068-82BD-B61CF2A49AFA}"/>
              </a:ext>
            </a:extLst>
          </p:cNvPr>
          <p:cNvSpPr>
            <a:spLocks noGrp="1"/>
          </p:cNvSpPr>
          <p:nvPr>
            <p:ph type="dt" sz="half" idx="10"/>
          </p:nvPr>
        </p:nvSpPr>
        <p:spPr/>
        <p:txBody>
          <a:bodyPr/>
          <a:lstStyle/>
          <a:p>
            <a:fld id="{816E436C-1F95-49F2-993E-970E91BB6AB3}" type="datetimeFigureOut">
              <a:rPr lang="nb-NO" smtClean="0"/>
              <a:t>10.03.2021</a:t>
            </a:fld>
            <a:endParaRPr lang="nb-NO"/>
          </a:p>
        </p:txBody>
      </p:sp>
      <p:sp>
        <p:nvSpPr>
          <p:cNvPr id="5" name="Plassholder for bunntekst 4">
            <a:extLst>
              <a:ext uri="{FF2B5EF4-FFF2-40B4-BE49-F238E27FC236}">
                <a16:creationId xmlns:a16="http://schemas.microsoft.com/office/drawing/2014/main" id="{7381F323-7239-4C4F-AA91-32494121DFB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3834050-C0BD-4B6F-8B3F-EB9F3AADF959}"/>
              </a:ext>
            </a:extLst>
          </p:cNvPr>
          <p:cNvSpPr>
            <a:spLocks noGrp="1"/>
          </p:cNvSpPr>
          <p:nvPr>
            <p:ph type="sldNum" sz="quarter" idx="12"/>
          </p:nvPr>
        </p:nvSpPr>
        <p:spPr/>
        <p:txBody>
          <a:bodyPr/>
          <a:lstStyle/>
          <a:p>
            <a:fld id="{8018C7E9-F6C3-40DE-A7E5-1D375654C63D}" type="slidenum">
              <a:rPr lang="nb-NO" smtClean="0"/>
              <a:t>‹#›</a:t>
            </a:fld>
            <a:endParaRPr lang="nb-NO"/>
          </a:p>
        </p:txBody>
      </p:sp>
    </p:spTree>
    <p:extLst>
      <p:ext uri="{BB962C8B-B14F-4D97-AF65-F5344CB8AC3E}">
        <p14:creationId xmlns:p14="http://schemas.microsoft.com/office/powerpoint/2010/main" val="107511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4886B4-A6B7-4F20-A1BC-9423C44B8DB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2A31EB4-D945-48A8-BDA9-1B4527324C4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B5FF7E4F-4567-4969-AEB6-1B1419932D98}"/>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56728517-A82B-4485-A0BE-179B94ABEE37}"/>
              </a:ext>
            </a:extLst>
          </p:cNvPr>
          <p:cNvSpPr>
            <a:spLocks noGrp="1"/>
          </p:cNvSpPr>
          <p:nvPr>
            <p:ph type="dt" sz="half" idx="10"/>
          </p:nvPr>
        </p:nvSpPr>
        <p:spPr/>
        <p:txBody>
          <a:bodyPr/>
          <a:lstStyle/>
          <a:p>
            <a:fld id="{816E436C-1F95-49F2-993E-970E91BB6AB3}" type="datetimeFigureOut">
              <a:rPr lang="nb-NO" smtClean="0"/>
              <a:t>10.03.2021</a:t>
            </a:fld>
            <a:endParaRPr lang="nb-NO"/>
          </a:p>
        </p:txBody>
      </p:sp>
      <p:sp>
        <p:nvSpPr>
          <p:cNvPr id="6" name="Plassholder for bunntekst 5">
            <a:extLst>
              <a:ext uri="{FF2B5EF4-FFF2-40B4-BE49-F238E27FC236}">
                <a16:creationId xmlns:a16="http://schemas.microsoft.com/office/drawing/2014/main" id="{E9588CC6-B1D2-4CDC-A1B5-734642F635E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EC306F3-9D71-431B-B219-6AAEC336DBB5}"/>
              </a:ext>
            </a:extLst>
          </p:cNvPr>
          <p:cNvSpPr>
            <a:spLocks noGrp="1"/>
          </p:cNvSpPr>
          <p:nvPr>
            <p:ph type="sldNum" sz="quarter" idx="12"/>
          </p:nvPr>
        </p:nvSpPr>
        <p:spPr/>
        <p:txBody>
          <a:bodyPr/>
          <a:lstStyle/>
          <a:p>
            <a:fld id="{8018C7E9-F6C3-40DE-A7E5-1D375654C63D}" type="slidenum">
              <a:rPr lang="nb-NO" smtClean="0"/>
              <a:t>‹#›</a:t>
            </a:fld>
            <a:endParaRPr lang="nb-NO"/>
          </a:p>
        </p:txBody>
      </p:sp>
    </p:spTree>
    <p:extLst>
      <p:ext uri="{BB962C8B-B14F-4D97-AF65-F5344CB8AC3E}">
        <p14:creationId xmlns:p14="http://schemas.microsoft.com/office/powerpoint/2010/main" val="97685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DCA5E5-79F3-4A2A-A2DB-C847CB44E6A7}"/>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ABC8B2F8-E3EB-4DBB-B384-6877014768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C8F27D9A-DF9C-42F5-AFA6-BE144EA10AF1}"/>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8DFEDF4-7EFA-4189-8ED7-101053EB2B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F4325B67-81D1-4CE2-98A2-A6E35BA347F0}"/>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BB57B05F-CAD2-4ED4-96EA-5172BF7BB285}"/>
              </a:ext>
            </a:extLst>
          </p:cNvPr>
          <p:cNvSpPr>
            <a:spLocks noGrp="1"/>
          </p:cNvSpPr>
          <p:nvPr>
            <p:ph type="dt" sz="half" idx="10"/>
          </p:nvPr>
        </p:nvSpPr>
        <p:spPr/>
        <p:txBody>
          <a:bodyPr/>
          <a:lstStyle/>
          <a:p>
            <a:fld id="{816E436C-1F95-49F2-993E-970E91BB6AB3}" type="datetimeFigureOut">
              <a:rPr lang="nb-NO" smtClean="0"/>
              <a:t>10.03.2021</a:t>
            </a:fld>
            <a:endParaRPr lang="nb-NO"/>
          </a:p>
        </p:txBody>
      </p:sp>
      <p:sp>
        <p:nvSpPr>
          <p:cNvPr id="8" name="Plassholder for bunntekst 7">
            <a:extLst>
              <a:ext uri="{FF2B5EF4-FFF2-40B4-BE49-F238E27FC236}">
                <a16:creationId xmlns:a16="http://schemas.microsoft.com/office/drawing/2014/main" id="{42B8770E-93CA-4FEE-A6FE-E89C4C58EAC5}"/>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C685F91E-C9CB-4F7E-9CCE-443654D03A23}"/>
              </a:ext>
            </a:extLst>
          </p:cNvPr>
          <p:cNvSpPr>
            <a:spLocks noGrp="1"/>
          </p:cNvSpPr>
          <p:nvPr>
            <p:ph type="sldNum" sz="quarter" idx="12"/>
          </p:nvPr>
        </p:nvSpPr>
        <p:spPr/>
        <p:txBody>
          <a:bodyPr/>
          <a:lstStyle/>
          <a:p>
            <a:fld id="{8018C7E9-F6C3-40DE-A7E5-1D375654C63D}" type="slidenum">
              <a:rPr lang="nb-NO" smtClean="0"/>
              <a:t>‹#›</a:t>
            </a:fld>
            <a:endParaRPr lang="nb-NO"/>
          </a:p>
        </p:txBody>
      </p:sp>
    </p:spTree>
    <p:extLst>
      <p:ext uri="{BB962C8B-B14F-4D97-AF65-F5344CB8AC3E}">
        <p14:creationId xmlns:p14="http://schemas.microsoft.com/office/powerpoint/2010/main" val="90072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5237059-33B5-48E6-982F-2BBC197077CC}"/>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30CCE263-CB5E-4720-9F5F-74F3D4224853}"/>
              </a:ext>
            </a:extLst>
          </p:cNvPr>
          <p:cNvSpPr>
            <a:spLocks noGrp="1"/>
          </p:cNvSpPr>
          <p:nvPr>
            <p:ph type="dt" sz="half" idx="10"/>
          </p:nvPr>
        </p:nvSpPr>
        <p:spPr/>
        <p:txBody>
          <a:bodyPr/>
          <a:lstStyle/>
          <a:p>
            <a:fld id="{816E436C-1F95-49F2-993E-970E91BB6AB3}" type="datetimeFigureOut">
              <a:rPr lang="nb-NO" smtClean="0"/>
              <a:t>10.03.2021</a:t>
            </a:fld>
            <a:endParaRPr lang="nb-NO"/>
          </a:p>
        </p:txBody>
      </p:sp>
      <p:sp>
        <p:nvSpPr>
          <p:cNvPr id="4" name="Plassholder for bunntekst 3">
            <a:extLst>
              <a:ext uri="{FF2B5EF4-FFF2-40B4-BE49-F238E27FC236}">
                <a16:creationId xmlns:a16="http://schemas.microsoft.com/office/drawing/2014/main" id="{B354003F-27EF-4832-B6EC-7E1C3702C1F7}"/>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93651754-9778-494B-A667-AC0BD8ABC486}"/>
              </a:ext>
            </a:extLst>
          </p:cNvPr>
          <p:cNvSpPr>
            <a:spLocks noGrp="1"/>
          </p:cNvSpPr>
          <p:nvPr>
            <p:ph type="sldNum" sz="quarter" idx="12"/>
          </p:nvPr>
        </p:nvSpPr>
        <p:spPr/>
        <p:txBody>
          <a:bodyPr/>
          <a:lstStyle/>
          <a:p>
            <a:fld id="{8018C7E9-F6C3-40DE-A7E5-1D375654C63D}" type="slidenum">
              <a:rPr lang="nb-NO" smtClean="0"/>
              <a:t>‹#›</a:t>
            </a:fld>
            <a:endParaRPr lang="nb-NO"/>
          </a:p>
        </p:txBody>
      </p:sp>
    </p:spTree>
    <p:extLst>
      <p:ext uri="{BB962C8B-B14F-4D97-AF65-F5344CB8AC3E}">
        <p14:creationId xmlns:p14="http://schemas.microsoft.com/office/powerpoint/2010/main" val="11050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4B62A93B-C186-4879-ACD5-9425A12C157E}"/>
              </a:ext>
            </a:extLst>
          </p:cNvPr>
          <p:cNvSpPr>
            <a:spLocks noGrp="1"/>
          </p:cNvSpPr>
          <p:nvPr>
            <p:ph type="dt" sz="half" idx="10"/>
          </p:nvPr>
        </p:nvSpPr>
        <p:spPr/>
        <p:txBody>
          <a:bodyPr/>
          <a:lstStyle/>
          <a:p>
            <a:fld id="{816E436C-1F95-49F2-993E-970E91BB6AB3}" type="datetimeFigureOut">
              <a:rPr lang="nb-NO" smtClean="0"/>
              <a:t>10.03.2021</a:t>
            </a:fld>
            <a:endParaRPr lang="nb-NO"/>
          </a:p>
        </p:txBody>
      </p:sp>
      <p:sp>
        <p:nvSpPr>
          <p:cNvPr id="3" name="Plassholder for bunntekst 2">
            <a:extLst>
              <a:ext uri="{FF2B5EF4-FFF2-40B4-BE49-F238E27FC236}">
                <a16:creationId xmlns:a16="http://schemas.microsoft.com/office/drawing/2014/main" id="{A42A53E3-763E-4EB7-B673-D2C4E54BE1B4}"/>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48D72C9-9EAB-4355-92EB-B932B5ACB8D5}"/>
              </a:ext>
            </a:extLst>
          </p:cNvPr>
          <p:cNvSpPr>
            <a:spLocks noGrp="1"/>
          </p:cNvSpPr>
          <p:nvPr>
            <p:ph type="sldNum" sz="quarter" idx="12"/>
          </p:nvPr>
        </p:nvSpPr>
        <p:spPr/>
        <p:txBody>
          <a:bodyPr/>
          <a:lstStyle/>
          <a:p>
            <a:fld id="{8018C7E9-F6C3-40DE-A7E5-1D375654C63D}" type="slidenum">
              <a:rPr lang="nb-NO" smtClean="0"/>
              <a:t>‹#›</a:t>
            </a:fld>
            <a:endParaRPr lang="nb-NO"/>
          </a:p>
        </p:txBody>
      </p:sp>
    </p:spTree>
    <p:extLst>
      <p:ext uri="{BB962C8B-B14F-4D97-AF65-F5344CB8AC3E}">
        <p14:creationId xmlns:p14="http://schemas.microsoft.com/office/powerpoint/2010/main" val="112159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CC0D28-D93D-4FED-A69F-1621706F344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9CF965CA-3378-49AC-83C9-BCD175A0FE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51EE0FB6-053A-45C7-BA9A-54BE2411AD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163C2A3-A37A-4F47-8744-97D261DB3ED0}"/>
              </a:ext>
            </a:extLst>
          </p:cNvPr>
          <p:cNvSpPr>
            <a:spLocks noGrp="1"/>
          </p:cNvSpPr>
          <p:nvPr>
            <p:ph type="dt" sz="half" idx="10"/>
          </p:nvPr>
        </p:nvSpPr>
        <p:spPr/>
        <p:txBody>
          <a:bodyPr/>
          <a:lstStyle/>
          <a:p>
            <a:fld id="{816E436C-1F95-49F2-993E-970E91BB6AB3}" type="datetimeFigureOut">
              <a:rPr lang="nb-NO" smtClean="0"/>
              <a:t>10.03.2021</a:t>
            </a:fld>
            <a:endParaRPr lang="nb-NO"/>
          </a:p>
        </p:txBody>
      </p:sp>
      <p:sp>
        <p:nvSpPr>
          <p:cNvPr id="6" name="Plassholder for bunntekst 5">
            <a:extLst>
              <a:ext uri="{FF2B5EF4-FFF2-40B4-BE49-F238E27FC236}">
                <a16:creationId xmlns:a16="http://schemas.microsoft.com/office/drawing/2014/main" id="{F9F5B199-8906-4EBB-AD16-708AE25F9F6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53773AD-A99A-46CA-B47E-F82D888DB000}"/>
              </a:ext>
            </a:extLst>
          </p:cNvPr>
          <p:cNvSpPr>
            <a:spLocks noGrp="1"/>
          </p:cNvSpPr>
          <p:nvPr>
            <p:ph type="sldNum" sz="quarter" idx="12"/>
          </p:nvPr>
        </p:nvSpPr>
        <p:spPr/>
        <p:txBody>
          <a:bodyPr/>
          <a:lstStyle/>
          <a:p>
            <a:fld id="{8018C7E9-F6C3-40DE-A7E5-1D375654C63D}" type="slidenum">
              <a:rPr lang="nb-NO" smtClean="0"/>
              <a:t>‹#›</a:t>
            </a:fld>
            <a:endParaRPr lang="nb-NO"/>
          </a:p>
        </p:txBody>
      </p:sp>
    </p:spTree>
    <p:extLst>
      <p:ext uri="{BB962C8B-B14F-4D97-AF65-F5344CB8AC3E}">
        <p14:creationId xmlns:p14="http://schemas.microsoft.com/office/powerpoint/2010/main" val="3104693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56541D-DDA6-48E7-B5F0-F2D66385980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94D80933-540B-423D-A352-FB678A526E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D3445DD-8F63-4F3B-B6BE-2569D8FC14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4138B2A-9EBA-495E-8CE3-3237BEE0EF90}"/>
              </a:ext>
            </a:extLst>
          </p:cNvPr>
          <p:cNvSpPr>
            <a:spLocks noGrp="1"/>
          </p:cNvSpPr>
          <p:nvPr>
            <p:ph type="dt" sz="half" idx="10"/>
          </p:nvPr>
        </p:nvSpPr>
        <p:spPr/>
        <p:txBody>
          <a:bodyPr/>
          <a:lstStyle/>
          <a:p>
            <a:fld id="{816E436C-1F95-49F2-993E-970E91BB6AB3}" type="datetimeFigureOut">
              <a:rPr lang="nb-NO" smtClean="0"/>
              <a:t>10.03.2021</a:t>
            </a:fld>
            <a:endParaRPr lang="nb-NO"/>
          </a:p>
        </p:txBody>
      </p:sp>
      <p:sp>
        <p:nvSpPr>
          <p:cNvPr id="6" name="Plassholder for bunntekst 5">
            <a:extLst>
              <a:ext uri="{FF2B5EF4-FFF2-40B4-BE49-F238E27FC236}">
                <a16:creationId xmlns:a16="http://schemas.microsoft.com/office/drawing/2014/main" id="{FB5F916F-A14A-4639-BD1A-4A5F9644B9C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5555D2E-A910-488D-B442-C081EDA0CF99}"/>
              </a:ext>
            </a:extLst>
          </p:cNvPr>
          <p:cNvSpPr>
            <a:spLocks noGrp="1"/>
          </p:cNvSpPr>
          <p:nvPr>
            <p:ph type="sldNum" sz="quarter" idx="12"/>
          </p:nvPr>
        </p:nvSpPr>
        <p:spPr/>
        <p:txBody>
          <a:bodyPr/>
          <a:lstStyle/>
          <a:p>
            <a:fld id="{8018C7E9-F6C3-40DE-A7E5-1D375654C63D}" type="slidenum">
              <a:rPr lang="nb-NO" smtClean="0"/>
              <a:t>‹#›</a:t>
            </a:fld>
            <a:endParaRPr lang="nb-NO"/>
          </a:p>
        </p:txBody>
      </p:sp>
    </p:spTree>
    <p:extLst>
      <p:ext uri="{BB962C8B-B14F-4D97-AF65-F5344CB8AC3E}">
        <p14:creationId xmlns:p14="http://schemas.microsoft.com/office/powerpoint/2010/main" val="249924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03722C6-B087-4049-8681-5494A34D11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6EE60B64-1BC4-4ABB-BDCB-9DEF696366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1F7CBD9-7F36-4D89-B141-0CD3E07D8D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E436C-1F95-49F2-993E-970E91BB6AB3}" type="datetimeFigureOut">
              <a:rPr lang="nb-NO" smtClean="0"/>
              <a:t>10.03.2021</a:t>
            </a:fld>
            <a:endParaRPr lang="nb-NO"/>
          </a:p>
        </p:txBody>
      </p:sp>
      <p:sp>
        <p:nvSpPr>
          <p:cNvPr id="5" name="Plassholder for bunntekst 4">
            <a:extLst>
              <a:ext uri="{FF2B5EF4-FFF2-40B4-BE49-F238E27FC236}">
                <a16:creationId xmlns:a16="http://schemas.microsoft.com/office/drawing/2014/main" id="{A90A1CF6-F230-45BA-9E06-B7EE30A503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F2F86B72-D4A7-4104-869C-53CF136E46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8C7E9-F6C3-40DE-A7E5-1D375654C63D}" type="slidenum">
              <a:rPr lang="nb-NO" smtClean="0"/>
              <a:t>‹#›</a:t>
            </a:fld>
            <a:endParaRPr lang="nb-NO"/>
          </a:p>
        </p:txBody>
      </p:sp>
    </p:spTree>
    <p:extLst>
      <p:ext uri="{BB962C8B-B14F-4D97-AF65-F5344CB8AC3E}">
        <p14:creationId xmlns:p14="http://schemas.microsoft.com/office/powerpoint/2010/main" val="2868701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id="{99B04CB3-5003-4CD2-B675-6E985C749BE1}"/>
              </a:ext>
            </a:extLst>
          </p:cNvPr>
          <p:cNvPicPr/>
          <p:nvPr/>
        </p:nvPicPr>
        <p:blipFill rotWithShape="1">
          <a:blip r:embed="rId3">
            <a:extLst>
              <a:ext uri="{28A0092B-C50C-407E-A947-70E740481C1C}">
                <a14:useLocalDpi xmlns:a14="http://schemas.microsoft.com/office/drawing/2010/main" val="0"/>
              </a:ext>
            </a:extLst>
          </a:blip>
          <a:srcRect/>
          <a:stretch/>
        </p:blipFill>
        <p:spPr bwMode="auto">
          <a:xfrm>
            <a:off x="525516" y="-11422"/>
            <a:ext cx="12192000" cy="6857990"/>
          </a:xfrm>
          <a:prstGeom prst="rect">
            <a:avLst/>
          </a:prstGeom>
          <a:noFill/>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tel 1">
            <a:extLst>
              <a:ext uri="{FF2B5EF4-FFF2-40B4-BE49-F238E27FC236}">
                <a16:creationId xmlns:a16="http://schemas.microsoft.com/office/drawing/2014/main" id="{EB2E9184-9615-48C9-B567-F134C212CB9E}"/>
              </a:ext>
            </a:extLst>
          </p:cNvPr>
          <p:cNvSpPr>
            <a:spLocks noGrp="1"/>
          </p:cNvSpPr>
          <p:nvPr>
            <p:ph type="title"/>
          </p:nvPr>
        </p:nvSpPr>
        <p:spPr>
          <a:xfrm>
            <a:off x="709448" y="1913950"/>
            <a:ext cx="4204137" cy="1342754"/>
          </a:xfrm>
        </p:spPr>
        <p:txBody>
          <a:bodyPr>
            <a:noAutofit/>
          </a:bodyPr>
          <a:lstStyle/>
          <a:p>
            <a:pPr algn="ctr"/>
            <a:r>
              <a:rPr lang="nb-NO" sz="3600" b="1"/>
              <a:t>Prosessledelse</a:t>
            </a:r>
            <a:br>
              <a:rPr lang="nb-NO" sz="3600" b="1"/>
            </a:br>
            <a:r>
              <a:rPr lang="nb-NO" sz="3600" b="1"/>
              <a:t>Innføringsledere</a:t>
            </a:r>
            <a:br>
              <a:rPr lang="nb-NO" sz="3600" b="1"/>
            </a:br>
            <a:r>
              <a:rPr lang="nb-NO" sz="3600" b="1"/>
              <a:t>BOTT-ØL</a:t>
            </a:r>
            <a:br>
              <a:rPr lang="nb-NO" sz="3600" b="1"/>
            </a:br>
            <a:br>
              <a:rPr lang="nb-NO" sz="3600" b="1"/>
            </a:br>
            <a:endParaRPr lang="nb-NO"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Plassholder for innhold 2">
            <a:extLst>
              <a:ext uri="{FF2B5EF4-FFF2-40B4-BE49-F238E27FC236}">
                <a16:creationId xmlns:a16="http://schemas.microsoft.com/office/drawing/2014/main" id="{3DBBAB5C-F569-4F69-8CE0-980C3BD16317}"/>
              </a:ext>
            </a:extLst>
          </p:cNvPr>
          <p:cNvSpPr>
            <a:spLocks noGrp="1"/>
          </p:cNvSpPr>
          <p:nvPr>
            <p:ph idx="1"/>
          </p:nvPr>
        </p:nvSpPr>
        <p:spPr>
          <a:xfrm>
            <a:off x="525516" y="3417573"/>
            <a:ext cx="4593021" cy="2619839"/>
          </a:xfrm>
        </p:spPr>
        <p:txBody>
          <a:bodyPr anchor="ctr">
            <a:normAutofit/>
          </a:bodyPr>
          <a:lstStyle/>
          <a:p>
            <a:pPr marL="0" indent="0">
              <a:buNone/>
            </a:pPr>
            <a:r>
              <a:rPr lang="nb-NO" sz="1800" b="1"/>
              <a:t> </a:t>
            </a:r>
            <a:endParaRPr lang="nb-NO" sz="1800"/>
          </a:p>
          <a:p>
            <a:pPr marL="0" indent="0">
              <a:buNone/>
            </a:pPr>
            <a:r>
              <a:rPr lang="nb-NO" sz="2000" b="1"/>
              <a:t>Tematikk:</a:t>
            </a:r>
          </a:p>
          <a:p>
            <a:r>
              <a:rPr lang="nb-NO" sz="2000" b="1"/>
              <a:t>GROW som verktøy ved medvirknings og endringsprosesser.</a:t>
            </a:r>
          </a:p>
        </p:txBody>
      </p:sp>
    </p:spTree>
    <p:extLst>
      <p:ext uri="{BB962C8B-B14F-4D97-AF65-F5344CB8AC3E}">
        <p14:creationId xmlns:p14="http://schemas.microsoft.com/office/powerpoint/2010/main" val="2179090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2530" name="Rectangle 2"/>
          <p:cNvSpPr>
            <a:spLocks noGrp="1" noChangeArrowheads="1"/>
          </p:cNvSpPr>
          <p:nvPr>
            <p:ph type="title"/>
          </p:nvPr>
        </p:nvSpPr>
        <p:spPr>
          <a:xfrm>
            <a:off x="804672" y="1243013"/>
            <a:ext cx="3855720" cy="4371974"/>
          </a:xfrm>
        </p:spPr>
        <p:txBody>
          <a:bodyPr>
            <a:normAutofit/>
          </a:bodyPr>
          <a:lstStyle/>
          <a:p>
            <a:r>
              <a:rPr lang="en-US" altLang="nb-NO" sz="3600">
                <a:solidFill>
                  <a:schemeClr val="tx2"/>
                </a:solidFill>
              </a:rPr>
              <a:t>Reality/virkelighet</a:t>
            </a:r>
          </a:p>
        </p:txBody>
      </p:sp>
      <p:grpSp>
        <p:nvGrpSpPr>
          <p:cNvPr id="76" name="Group 75">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77" name="Freeform: Shape 76">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531" name="Rectangle 3"/>
          <p:cNvSpPr>
            <a:spLocks noGrp="1" noChangeArrowheads="1"/>
          </p:cNvSpPr>
          <p:nvPr>
            <p:ph type="body" idx="1"/>
          </p:nvPr>
        </p:nvSpPr>
        <p:spPr>
          <a:xfrm>
            <a:off x="6632812" y="1032987"/>
            <a:ext cx="4919108" cy="4792027"/>
          </a:xfrm>
        </p:spPr>
        <p:txBody>
          <a:bodyPr anchor="ctr">
            <a:normAutofit/>
          </a:bodyPr>
          <a:lstStyle/>
          <a:p>
            <a:r>
              <a:rPr lang="en-US" altLang="nb-NO" sz="2000">
                <a:solidFill>
                  <a:schemeClr val="tx2"/>
                </a:solidFill>
              </a:rPr>
              <a:t>Beskriv virkeligheten</a:t>
            </a:r>
          </a:p>
          <a:p>
            <a:r>
              <a:rPr lang="en-US" altLang="nb-NO" sz="2000">
                <a:solidFill>
                  <a:schemeClr val="tx2"/>
                </a:solidFill>
              </a:rPr>
              <a:t>Få et nøyaktig bilde av utfordringene</a:t>
            </a:r>
          </a:p>
          <a:p>
            <a:r>
              <a:rPr lang="en-US" altLang="nb-NO" sz="2000">
                <a:solidFill>
                  <a:schemeClr val="tx2"/>
                </a:solidFill>
              </a:rPr>
              <a:t>Diskuter og bli  klar over ulike måter og se på utfordringene. Hensikten her er å forstå, ikke å finne løsninger.</a:t>
            </a:r>
          </a:p>
        </p:txBody>
      </p:sp>
    </p:spTree>
    <p:extLst>
      <p:ext uri="{BB962C8B-B14F-4D97-AF65-F5344CB8AC3E}">
        <p14:creationId xmlns:p14="http://schemas.microsoft.com/office/powerpoint/2010/main" val="1499319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AB6C5-D018-4F97-8EC6-6ABBC95B2884}"/>
              </a:ext>
            </a:extLst>
          </p:cNvPr>
          <p:cNvSpPr>
            <a:spLocks noGrp="1"/>
          </p:cNvSpPr>
          <p:nvPr>
            <p:ph type="title"/>
          </p:nvPr>
        </p:nvSpPr>
        <p:spPr/>
        <p:txBody>
          <a:bodyPr/>
          <a:lstStyle/>
          <a:p>
            <a:endParaRPr lang="nb-NO"/>
          </a:p>
        </p:txBody>
      </p:sp>
      <p:sp>
        <p:nvSpPr>
          <p:cNvPr id="3" name="Content Placeholder 2">
            <a:extLst>
              <a:ext uri="{FF2B5EF4-FFF2-40B4-BE49-F238E27FC236}">
                <a16:creationId xmlns:a16="http://schemas.microsoft.com/office/drawing/2014/main" id="{ADDF2EF3-9E5D-4553-A0AE-CD42CCA7BF7B}"/>
              </a:ext>
            </a:extLst>
          </p:cNvPr>
          <p:cNvSpPr>
            <a:spLocks noGrp="1"/>
          </p:cNvSpPr>
          <p:nvPr>
            <p:ph idx="1"/>
          </p:nvPr>
        </p:nvSpPr>
        <p:spPr/>
        <p:txBody>
          <a:bodyPr>
            <a:normAutofit/>
          </a:bodyPr>
          <a:lstStyle/>
          <a:p>
            <a:pPr marL="0" indent="0">
              <a:buNone/>
            </a:pPr>
            <a:r>
              <a:rPr lang="nb-NO" sz="9600" b="1">
                <a:solidFill>
                  <a:srgbClr val="00B050"/>
                </a:solidFill>
              </a:rPr>
              <a:t>		O</a:t>
            </a:r>
            <a:r>
              <a:rPr lang="nb-NO" sz="6000" b="1"/>
              <a:t>- Options (muligheter)</a:t>
            </a:r>
          </a:p>
          <a:p>
            <a:pPr marL="0" indent="0">
              <a:buNone/>
            </a:pPr>
            <a:r>
              <a:rPr lang="nb-NO" sz="1400" b="1"/>
              <a:t>Spørsmålene her vil være litt mere lukkede enn i </a:t>
            </a:r>
            <a:r>
              <a:rPr lang="nb-NO" sz="1400" b="1" err="1"/>
              <a:t>Reality</a:t>
            </a:r>
            <a:r>
              <a:rPr lang="nb-NO" sz="1400" b="1"/>
              <a:t> fasen da man utforsker gapet mellom mål og </a:t>
            </a:r>
            <a:r>
              <a:rPr lang="nb-NO" sz="1400" b="1" err="1"/>
              <a:t>reality</a:t>
            </a:r>
            <a:r>
              <a:rPr lang="nb-NO" sz="1400" b="1"/>
              <a:t>. I denne fasen vurderer man ulike løsninger og muligheter</a:t>
            </a:r>
          </a:p>
          <a:p>
            <a:pPr marL="0" indent="0">
              <a:buNone/>
            </a:pPr>
            <a:endParaRPr lang="nb-NO" sz="1400" b="1"/>
          </a:p>
          <a:p>
            <a:pPr marL="0" indent="0">
              <a:buNone/>
            </a:pPr>
            <a:r>
              <a:rPr lang="nb-NO" sz="1400" u="sng"/>
              <a:t>Options: </a:t>
            </a:r>
          </a:p>
          <a:p>
            <a:pPr marL="171450" indent="-171450"/>
            <a:r>
              <a:rPr lang="nb-NO" sz="1400"/>
              <a:t>Hvilke valg har vi?</a:t>
            </a:r>
          </a:p>
          <a:p>
            <a:pPr marL="171450" indent="-171450"/>
            <a:r>
              <a:rPr lang="nb-NO" sz="1400"/>
              <a:t>Hvilke muligheter åpner dette for?</a:t>
            </a:r>
          </a:p>
          <a:p>
            <a:pPr marL="171450" indent="-171450"/>
            <a:r>
              <a:rPr lang="nb-NO" sz="1400"/>
              <a:t>Hvilke løsninger kan være aktuelle?</a:t>
            </a:r>
          </a:p>
          <a:p>
            <a:pPr marL="171450" indent="-171450"/>
            <a:r>
              <a:rPr lang="nb-NO" sz="1400"/>
              <a:t>Vurder konsekvensene av de ulike valgene og løsningene</a:t>
            </a:r>
          </a:p>
          <a:p>
            <a:pPr marL="0" indent="0">
              <a:buNone/>
            </a:pPr>
            <a:endParaRPr lang="nb-NO" sz="1400" b="1"/>
          </a:p>
        </p:txBody>
      </p:sp>
    </p:spTree>
    <p:extLst>
      <p:ext uri="{BB962C8B-B14F-4D97-AF65-F5344CB8AC3E}">
        <p14:creationId xmlns:p14="http://schemas.microsoft.com/office/powerpoint/2010/main" val="69873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Rectangle 2"/>
          <p:cNvSpPr>
            <a:spLocks noGrp="1" noChangeArrowheads="1"/>
          </p:cNvSpPr>
          <p:nvPr>
            <p:ph type="title"/>
          </p:nvPr>
        </p:nvSpPr>
        <p:spPr>
          <a:xfrm>
            <a:off x="1245072" y="1289765"/>
            <a:ext cx="3651101" cy="4270963"/>
          </a:xfrm>
        </p:spPr>
        <p:txBody>
          <a:bodyPr anchor="ctr">
            <a:normAutofit/>
          </a:bodyPr>
          <a:lstStyle/>
          <a:p>
            <a:pPr algn="ctr"/>
            <a:r>
              <a:rPr lang="en-US" altLang="nb-NO" sz="2700">
                <a:solidFill>
                  <a:srgbClr val="FFFFFF"/>
                </a:solidFill>
              </a:rPr>
              <a:t>OPTIONS/MULIGHETER</a:t>
            </a:r>
          </a:p>
        </p:txBody>
      </p:sp>
      <p:sp>
        <p:nvSpPr>
          <p:cNvPr id="7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7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23555" name="Rectangle 3"/>
          <p:cNvSpPr>
            <a:spLocks noGrp="1" noChangeArrowheads="1"/>
          </p:cNvSpPr>
          <p:nvPr>
            <p:ph type="body" idx="1"/>
          </p:nvPr>
        </p:nvSpPr>
        <p:spPr>
          <a:xfrm>
            <a:off x="6297233" y="518400"/>
            <a:ext cx="4771607" cy="5837949"/>
          </a:xfrm>
        </p:spPr>
        <p:txBody>
          <a:bodyPr anchor="ctr">
            <a:normAutofit/>
          </a:bodyPr>
          <a:lstStyle/>
          <a:p>
            <a:r>
              <a:rPr lang="en-US" altLang="nb-NO" sz="2000">
                <a:solidFill>
                  <a:schemeClr val="tx1">
                    <a:alpha val="80000"/>
                  </a:schemeClr>
                </a:solidFill>
              </a:rPr>
              <a:t>Hvilke muligheter har vi for å nå målet?</a:t>
            </a:r>
          </a:p>
          <a:p>
            <a:r>
              <a:rPr lang="en-US" altLang="nb-NO" sz="2000">
                <a:solidFill>
                  <a:schemeClr val="tx1">
                    <a:alpha val="80000"/>
                  </a:schemeClr>
                </a:solidFill>
              </a:rPr>
              <a:t>Se muligheter og ikke begrensninger!</a:t>
            </a:r>
          </a:p>
          <a:p>
            <a:r>
              <a:rPr lang="en-US" altLang="nb-NO" sz="2000">
                <a:solidFill>
                  <a:schemeClr val="tx1">
                    <a:alpha val="80000"/>
                  </a:schemeClr>
                </a:solidFill>
              </a:rPr>
              <a:t>Brainstorming.</a:t>
            </a:r>
          </a:p>
        </p:txBody>
      </p:sp>
      <p:sp>
        <p:nvSpPr>
          <p:cNvPr id="8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82" name="Straight Connector 8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08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AB6C5-D018-4F97-8EC6-6ABBC95B2884}"/>
              </a:ext>
            </a:extLst>
          </p:cNvPr>
          <p:cNvSpPr>
            <a:spLocks noGrp="1"/>
          </p:cNvSpPr>
          <p:nvPr>
            <p:ph type="title"/>
          </p:nvPr>
        </p:nvSpPr>
        <p:spPr/>
        <p:txBody>
          <a:bodyPr/>
          <a:lstStyle/>
          <a:p>
            <a:endParaRPr lang="nb-NO"/>
          </a:p>
        </p:txBody>
      </p:sp>
      <p:sp>
        <p:nvSpPr>
          <p:cNvPr id="3" name="Content Placeholder 2">
            <a:extLst>
              <a:ext uri="{FF2B5EF4-FFF2-40B4-BE49-F238E27FC236}">
                <a16:creationId xmlns:a16="http://schemas.microsoft.com/office/drawing/2014/main" id="{ADDF2EF3-9E5D-4553-A0AE-CD42CCA7BF7B}"/>
              </a:ext>
            </a:extLst>
          </p:cNvPr>
          <p:cNvSpPr>
            <a:spLocks noGrp="1"/>
          </p:cNvSpPr>
          <p:nvPr>
            <p:ph idx="1"/>
          </p:nvPr>
        </p:nvSpPr>
        <p:spPr/>
        <p:txBody>
          <a:bodyPr>
            <a:normAutofit/>
          </a:bodyPr>
          <a:lstStyle/>
          <a:p>
            <a:pPr marL="0" indent="0">
              <a:buNone/>
            </a:pPr>
            <a:r>
              <a:rPr lang="nb-NO" sz="9600" b="1">
                <a:solidFill>
                  <a:srgbClr val="00B050"/>
                </a:solidFill>
              </a:rPr>
              <a:t>W</a:t>
            </a:r>
            <a:r>
              <a:rPr lang="nb-NO" sz="6000" b="1"/>
              <a:t>- </a:t>
            </a:r>
            <a:r>
              <a:rPr lang="nb-NO" sz="6000" b="1" err="1"/>
              <a:t>will</a:t>
            </a:r>
            <a:r>
              <a:rPr lang="nb-NO" sz="6000" b="1"/>
              <a:t> </a:t>
            </a:r>
            <a:r>
              <a:rPr lang="nb-NO" sz="4800" b="1"/>
              <a:t>(forpliktelse/sette retning)</a:t>
            </a:r>
          </a:p>
          <a:p>
            <a:pPr marL="0" indent="0">
              <a:buNone/>
            </a:pPr>
            <a:r>
              <a:rPr lang="nb-NO" sz="1400" b="1"/>
              <a:t>			Oppsummering og avklaring av veien videre, tidsplan og ansvar fordeles</a:t>
            </a:r>
          </a:p>
          <a:p>
            <a:pPr marL="0" indent="0">
              <a:buNone/>
            </a:pPr>
            <a:r>
              <a:rPr lang="nb-NO" sz="1400" u="sng"/>
              <a:t>Will:</a:t>
            </a:r>
          </a:p>
          <a:p>
            <a:r>
              <a:rPr lang="nb-NO" sz="1400"/>
              <a:t>Hvem gjør hva?</a:t>
            </a:r>
          </a:p>
          <a:p>
            <a:r>
              <a:rPr lang="nb-NO" sz="1400"/>
              <a:t>Hvordan følger vi opp?</a:t>
            </a:r>
          </a:p>
          <a:p>
            <a:r>
              <a:rPr lang="nb-NO" sz="1400"/>
              <a:t>Plan fremover</a:t>
            </a:r>
          </a:p>
          <a:p>
            <a:endParaRPr lang="nb-NO" sz="1400"/>
          </a:p>
          <a:p>
            <a:pPr marL="0" indent="0">
              <a:buNone/>
            </a:pPr>
            <a:endParaRPr lang="nb-NO" sz="1400" b="1"/>
          </a:p>
        </p:txBody>
      </p:sp>
    </p:spTree>
    <p:extLst>
      <p:ext uri="{BB962C8B-B14F-4D97-AF65-F5344CB8AC3E}">
        <p14:creationId xmlns:p14="http://schemas.microsoft.com/office/powerpoint/2010/main" val="428321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8" name="Rectangle 2"/>
          <p:cNvSpPr>
            <a:spLocks noGrp="1" noChangeArrowheads="1"/>
          </p:cNvSpPr>
          <p:nvPr>
            <p:ph type="title"/>
          </p:nvPr>
        </p:nvSpPr>
        <p:spPr>
          <a:xfrm>
            <a:off x="841248" y="334644"/>
            <a:ext cx="10509504" cy="1076914"/>
          </a:xfrm>
        </p:spPr>
        <p:txBody>
          <a:bodyPr anchor="ctr">
            <a:normAutofit/>
          </a:bodyPr>
          <a:lstStyle/>
          <a:p>
            <a:r>
              <a:rPr lang="en-US" altLang="nb-NO" sz="4000"/>
              <a:t>WRAP UP/Tiltaksplan</a:t>
            </a:r>
          </a:p>
        </p:txBody>
      </p:sp>
      <p:sp>
        <p:nvSpPr>
          <p:cNvPr id="75" name="Rectangle 74">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4581" name="Rectangle 3">
            <a:extLst>
              <a:ext uri="{FF2B5EF4-FFF2-40B4-BE49-F238E27FC236}">
                <a16:creationId xmlns:a16="http://schemas.microsoft.com/office/drawing/2014/main" id="{39EADB6A-EE75-4D6D-BC60-13237721C3FA}"/>
              </a:ext>
            </a:extLst>
          </p:cNvPr>
          <p:cNvGraphicFramePr/>
          <p:nvPr>
            <p:extLst>
              <p:ext uri="{D42A27DB-BD31-4B8C-83A1-F6EECF244321}">
                <p14:modId xmlns:p14="http://schemas.microsoft.com/office/powerpoint/2010/main" val="1907502837"/>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3859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4506912"/>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kstSylinder 1"/>
          <p:cNvSpPr txBox="1"/>
          <p:nvPr/>
        </p:nvSpPr>
        <p:spPr>
          <a:xfrm>
            <a:off x="838200" y="4745830"/>
            <a:ext cx="10515600" cy="1325563"/>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4300" b="1" kern="1200">
                <a:solidFill>
                  <a:srgbClr val="FFFFFF"/>
                </a:solidFill>
                <a:latin typeface="+mj-lt"/>
                <a:ea typeface="+mj-ea"/>
                <a:cs typeface="+mj-cs"/>
              </a:rPr>
              <a:t>GROW modellen som motivasjons verktøy for samtaler</a:t>
            </a:r>
          </a:p>
        </p:txBody>
      </p:sp>
      <p:graphicFrame>
        <p:nvGraphicFramePr>
          <p:cNvPr id="6" name="Plassholder for innhold 5"/>
          <p:cNvGraphicFramePr>
            <a:graphicFrameLocks noGrp="1"/>
          </p:cNvGraphicFramePr>
          <p:nvPr>
            <p:ph idx="1"/>
            <p:extLst>
              <p:ext uri="{D42A27DB-BD31-4B8C-83A1-F6EECF244321}">
                <p14:modId xmlns:p14="http://schemas.microsoft.com/office/powerpoint/2010/main" val="2986607479"/>
              </p:ext>
            </p:extLst>
          </p:nvPr>
        </p:nvGraphicFramePr>
        <p:xfrm>
          <a:off x="838200" y="471488"/>
          <a:ext cx="10515600" cy="379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0122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85E52-04D3-4702-A006-F7CED80199E7}"/>
              </a:ext>
            </a:extLst>
          </p:cNvPr>
          <p:cNvSpPr>
            <a:spLocks noGrp="1"/>
          </p:cNvSpPr>
          <p:nvPr>
            <p:ph type="title"/>
          </p:nvPr>
        </p:nvSpPr>
        <p:spPr>
          <a:xfrm>
            <a:off x="1847677" y="1063133"/>
            <a:ext cx="8459159" cy="646357"/>
          </a:xfrm>
        </p:spPr>
        <p:txBody>
          <a:bodyPr anchor="t">
            <a:normAutofit fontScale="90000"/>
          </a:bodyPr>
          <a:lstStyle/>
          <a:p>
            <a:r>
              <a:rPr lang="nb-NO"/>
              <a:t>Pause</a:t>
            </a:r>
          </a:p>
        </p:txBody>
      </p:sp>
      <p:pic>
        <p:nvPicPr>
          <p:cNvPr id="7" name="Picture 6" descr="Icon&#10;&#10;Description automatically generated">
            <a:extLst>
              <a:ext uri="{FF2B5EF4-FFF2-40B4-BE49-F238E27FC236}">
                <a16:creationId xmlns:a16="http://schemas.microsoft.com/office/drawing/2014/main" id="{6BB5CB80-8548-414A-A8B8-6C3AAAE1B431}"/>
              </a:ext>
            </a:extLst>
          </p:cNvPr>
          <p:cNvPicPr>
            <a:picLocks noChangeAspect="1"/>
          </p:cNvPicPr>
          <p:nvPr/>
        </p:nvPicPr>
        <p:blipFill>
          <a:blip r:embed="rId2"/>
          <a:stretch>
            <a:fillRect/>
          </a:stretch>
        </p:blipFill>
        <p:spPr>
          <a:xfrm>
            <a:off x="4576840" y="1969559"/>
            <a:ext cx="3008158" cy="2859583"/>
          </a:xfrm>
          <a:prstGeom prst="rect">
            <a:avLst/>
          </a:prstGeom>
          <a:noFill/>
        </p:spPr>
      </p:pic>
    </p:spTree>
    <p:extLst>
      <p:ext uri="{BB962C8B-B14F-4D97-AF65-F5344CB8AC3E}">
        <p14:creationId xmlns:p14="http://schemas.microsoft.com/office/powerpoint/2010/main" val="2606088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04C94-C3ED-45B5-99D6-F783CEC6C238}"/>
              </a:ext>
            </a:extLst>
          </p:cNvPr>
          <p:cNvSpPr>
            <a:spLocks noGrp="1"/>
          </p:cNvSpPr>
          <p:nvPr>
            <p:ph type="title"/>
          </p:nvPr>
        </p:nvSpPr>
        <p:spPr>
          <a:xfrm>
            <a:off x="4965430" y="629268"/>
            <a:ext cx="6586491" cy="1286160"/>
          </a:xfrm>
        </p:spPr>
        <p:txBody>
          <a:bodyPr anchor="b">
            <a:normAutofit fontScale="90000"/>
          </a:bodyPr>
          <a:lstStyle/>
          <a:p>
            <a:r>
              <a:rPr lang="nb-NO"/>
              <a:t>Rollespill</a:t>
            </a:r>
            <a:br>
              <a:rPr lang="nb-NO"/>
            </a:br>
            <a:r>
              <a:rPr lang="nb-NO"/>
              <a:t>BOTT-ØL 2021-2023</a:t>
            </a:r>
          </a:p>
        </p:txBody>
      </p:sp>
      <p:sp>
        <p:nvSpPr>
          <p:cNvPr id="3" name="Content Placeholder 2">
            <a:extLst>
              <a:ext uri="{FF2B5EF4-FFF2-40B4-BE49-F238E27FC236}">
                <a16:creationId xmlns:a16="http://schemas.microsoft.com/office/drawing/2014/main" id="{691A12C7-E33E-447C-B0EF-E6DBB6EAA94C}"/>
              </a:ext>
            </a:extLst>
          </p:cNvPr>
          <p:cNvSpPr>
            <a:spLocks noGrp="1"/>
          </p:cNvSpPr>
          <p:nvPr>
            <p:ph idx="1"/>
          </p:nvPr>
        </p:nvSpPr>
        <p:spPr>
          <a:xfrm>
            <a:off x="4965431" y="1915428"/>
            <a:ext cx="6586489" cy="4308391"/>
          </a:xfrm>
        </p:spPr>
        <p:txBody>
          <a:bodyPr>
            <a:normAutofit lnSpcReduction="10000"/>
          </a:bodyPr>
          <a:lstStyle/>
          <a:p>
            <a:r>
              <a:rPr lang="nb-NO" sz="1800"/>
              <a:t>Dere skal nå gjennomføre kartleggingssamtaler i forbindelse med innføringen av BOTT-ØL ved deres enhet.</a:t>
            </a:r>
          </a:p>
          <a:p>
            <a:r>
              <a:rPr lang="nb-NO" sz="1800"/>
              <a:t>Dere skal nå gjennomføre en individuelle samtale med en av de ansatte som blir mest berørt av denne endringen.  Endringene innebærer endring av arbeidssted og nye arbeidsoppgaver.</a:t>
            </a:r>
          </a:p>
          <a:p>
            <a:pPr marL="0" indent="0">
              <a:buNone/>
            </a:pPr>
            <a:r>
              <a:rPr lang="nb-NO" sz="1800"/>
              <a:t>Bruk de spørsmålene dere har notert under de ulike fasene underveis i presentasjonen. Følg fasene når dere gjennomfører samtalen. Dere har totalt 40 min til å gjennomføre samtalen i to runder. Observatør deler sine observasjoner kort etter hver samtale.</a:t>
            </a:r>
          </a:p>
          <a:p>
            <a:pPr marL="0" indent="0">
              <a:buNone/>
            </a:pPr>
            <a:r>
              <a:rPr lang="nb-NO" sz="1800"/>
              <a:t>Fordel følgende roller: </a:t>
            </a:r>
          </a:p>
          <a:p>
            <a:r>
              <a:rPr lang="nb-NO" sz="1800"/>
              <a:t>Ansatt </a:t>
            </a:r>
          </a:p>
          <a:p>
            <a:r>
              <a:rPr lang="nb-NO" sz="1800"/>
              <a:t>Leder</a:t>
            </a:r>
          </a:p>
          <a:p>
            <a:r>
              <a:rPr lang="nb-NO" sz="1800"/>
              <a:t>Rådgiver</a:t>
            </a:r>
          </a:p>
          <a:p>
            <a:r>
              <a:rPr lang="nb-NO" sz="1800"/>
              <a:t>Observatør</a:t>
            </a:r>
          </a:p>
          <a:p>
            <a:pPr marL="0" indent="0">
              <a:buNone/>
            </a:pPr>
            <a:endParaRPr lang="nb-NO" sz="1900"/>
          </a:p>
        </p:txBody>
      </p:sp>
      <p:pic>
        <p:nvPicPr>
          <p:cNvPr id="5" name="Picture 4" descr="Piler som peker mot lyset">
            <a:extLst>
              <a:ext uri="{FF2B5EF4-FFF2-40B4-BE49-F238E27FC236}">
                <a16:creationId xmlns:a16="http://schemas.microsoft.com/office/drawing/2014/main" id="{5FB135E1-8493-4079-974B-C09197179EDB}"/>
              </a:ext>
            </a:extLst>
          </p:cNvPr>
          <p:cNvPicPr>
            <a:picLocks noChangeAspect="1"/>
          </p:cNvPicPr>
          <p:nvPr/>
        </p:nvPicPr>
        <p:blipFill rotWithShape="1">
          <a:blip r:embed="rId2"/>
          <a:srcRect l="7577" r="47304" b="-1"/>
          <a:stretch/>
        </p:blipFill>
        <p:spPr>
          <a:xfrm>
            <a:off x="20" y="10"/>
            <a:ext cx="4635571" cy="6857990"/>
          </a:xfrm>
          <a:prstGeom prst="rect">
            <a:avLst/>
          </a:prstGeom>
          <a:effectLst/>
        </p:spPr>
      </p:pic>
    </p:spTree>
    <p:extLst>
      <p:ext uri="{BB962C8B-B14F-4D97-AF65-F5344CB8AC3E}">
        <p14:creationId xmlns:p14="http://schemas.microsoft.com/office/powerpoint/2010/main" val="436524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yellow leaf tree between calm body of water at daytime">
            <a:extLst>
              <a:ext uri="{FF2B5EF4-FFF2-40B4-BE49-F238E27FC236}">
                <a16:creationId xmlns:a16="http://schemas.microsoft.com/office/drawing/2014/main" id="{65C40241-7DBF-4839-B46A-FE52DD9AEF8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364" r="1004" b="736"/>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3083" name="Rectangle 7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9EEB64-416A-4127-9779-69DA033643BB}"/>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a:t>Refleksjon</a:t>
            </a:r>
          </a:p>
        </p:txBody>
      </p:sp>
      <p:sp>
        <p:nvSpPr>
          <p:cNvPr id="3084"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85"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7265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85E52-04D3-4702-A006-F7CED80199E7}"/>
              </a:ext>
            </a:extLst>
          </p:cNvPr>
          <p:cNvSpPr>
            <a:spLocks noGrp="1"/>
          </p:cNvSpPr>
          <p:nvPr>
            <p:ph type="title"/>
          </p:nvPr>
        </p:nvSpPr>
        <p:spPr>
          <a:xfrm>
            <a:off x="1847677" y="1063133"/>
            <a:ext cx="8459159" cy="646357"/>
          </a:xfrm>
        </p:spPr>
        <p:txBody>
          <a:bodyPr anchor="t">
            <a:normAutofit fontScale="90000"/>
          </a:bodyPr>
          <a:lstStyle/>
          <a:p>
            <a:r>
              <a:rPr lang="nb-NO"/>
              <a:t>Pause</a:t>
            </a:r>
          </a:p>
        </p:txBody>
      </p:sp>
      <p:pic>
        <p:nvPicPr>
          <p:cNvPr id="7" name="Picture 6" descr="Icon&#10;&#10;Description automatically generated">
            <a:extLst>
              <a:ext uri="{FF2B5EF4-FFF2-40B4-BE49-F238E27FC236}">
                <a16:creationId xmlns:a16="http://schemas.microsoft.com/office/drawing/2014/main" id="{6BB5CB80-8548-414A-A8B8-6C3AAAE1B431}"/>
              </a:ext>
            </a:extLst>
          </p:cNvPr>
          <p:cNvPicPr>
            <a:picLocks noChangeAspect="1"/>
          </p:cNvPicPr>
          <p:nvPr/>
        </p:nvPicPr>
        <p:blipFill>
          <a:blip r:embed="rId2"/>
          <a:stretch>
            <a:fillRect/>
          </a:stretch>
        </p:blipFill>
        <p:spPr>
          <a:xfrm>
            <a:off x="4576840" y="1969559"/>
            <a:ext cx="3008158" cy="2859583"/>
          </a:xfrm>
          <a:prstGeom prst="rect">
            <a:avLst/>
          </a:prstGeom>
          <a:noFill/>
        </p:spPr>
      </p:pic>
    </p:spTree>
    <p:extLst>
      <p:ext uri="{BB962C8B-B14F-4D97-AF65-F5344CB8AC3E}">
        <p14:creationId xmlns:p14="http://schemas.microsoft.com/office/powerpoint/2010/main" val="241884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94669E-E03B-4E99-B7F7-99DF9F43ED08}"/>
              </a:ext>
            </a:extLst>
          </p:cNvPr>
          <p:cNvSpPr>
            <a:spLocks noGrp="1"/>
          </p:cNvSpPr>
          <p:nvPr>
            <p:ph type="title"/>
          </p:nvPr>
        </p:nvSpPr>
        <p:spPr>
          <a:xfrm>
            <a:off x="655320" y="94355"/>
            <a:ext cx="5120114" cy="1692794"/>
          </a:xfrm>
        </p:spPr>
        <p:txBody>
          <a:bodyPr>
            <a:normAutofit/>
          </a:bodyPr>
          <a:lstStyle/>
          <a:p>
            <a:r>
              <a:rPr lang="nb-NO" b="1"/>
              <a:t>Tentativ program sekvens</a:t>
            </a:r>
          </a:p>
        </p:txBody>
      </p:sp>
      <p:sp>
        <p:nvSpPr>
          <p:cNvPr id="3" name="Plassholder for innhold 2">
            <a:extLst>
              <a:ext uri="{FF2B5EF4-FFF2-40B4-BE49-F238E27FC236}">
                <a16:creationId xmlns:a16="http://schemas.microsoft.com/office/drawing/2014/main" id="{F6B47C1A-9E1B-4DFB-A262-00E1B1BAC3D8}"/>
              </a:ext>
            </a:extLst>
          </p:cNvPr>
          <p:cNvSpPr>
            <a:spLocks noGrp="1"/>
          </p:cNvSpPr>
          <p:nvPr>
            <p:ph idx="1"/>
          </p:nvPr>
        </p:nvSpPr>
        <p:spPr>
          <a:xfrm>
            <a:off x="655320" y="1269924"/>
            <a:ext cx="5761247" cy="5258901"/>
          </a:xfrm>
        </p:spPr>
        <p:txBody>
          <a:bodyPr>
            <a:normAutofit fontScale="92500" lnSpcReduction="10000"/>
          </a:bodyPr>
          <a:lstStyle/>
          <a:p>
            <a:pPr marL="0" indent="0">
              <a:buNone/>
            </a:pPr>
            <a:r>
              <a:rPr lang="nb-NO" sz="500" b="1"/>
              <a:t> </a:t>
            </a:r>
            <a:endParaRPr lang="nb-NO" sz="500"/>
          </a:p>
          <a:p>
            <a:pPr marL="0" indent="0">
              <a:buNone/>
            </a:pPr>
            <a:r>
              <a:rPr lang="nb-NO" sz="500"/>
              <a:t> </a:t>
            </a:r>
          </a:p>
          <a:p>
            <a:pPr marL="0" indent="0">
              <a:buNone/>
            </a:pPr>
            <a:r>
              <a:rPr lang="nb-NO" sz="2400"/>
              <a:t>09.00-09.10	Velkommen</a:t>
            </a:r>
          </a:p>
          <a:p>
            <a:pPr marL="0" indent="0">
              <a:buNone/>
            </a:pPr>
            <a:r>
              <a:rPr lang="nb-NO" sz="2400"/>
              <a:t>09.10-09.45	GROW som motivasjonsverktøy</a:t>
            </a:r>
          </a:p>
          <a:p>
            <a:pPr marL="0" indent="0">
              <a:buNone/>
            </a:pPr>
            <a:r>
              <a:rPr lang="nb-NO" sz="2400"/>
              <a:t>09.50.10.00	Pause</a:t>
            </a:r>
          </a:p>
          <a:p>
            <a:pPr marL="0" indent="0">
              <a:buNone/>
            </a:pPr>
            <a:r>
              <a:rPr lang="nb-NO" sz="2400"/>
              <a:t>10.00-10.40 	Rollespill</a:t>
            </a:r>
            <a:endParaRPr lang="en-US" altLang="nb-NO" sz="2400"/>
          </a:p>
          <a:p>
            <a:pPr marL="0" indent="0">
              <a:buNone/>
            </a:pPr>
            <a:r>
              <a:rPr lang="nb-NO" sz="2400"/>
              <a:t>10.40-11.00 	Refleksjon i plenum </a:t>
            </a:r>
          </a:p>
          <a:p>
            <a:pPr marL="0" indent="0">
              <a:buNone/>
            </a:pPr>
            <a:r>
              <a:rPr lang="nb-NO" sz="2400"/>
              <a:t>11.00-11.10	Pause	</a:t>
            </a:r>
          </a:p>
          <a:p>
            <a:pPr marL="0" indent="0">
              <a:buNone/>
            </a:pPr>
            <a:r>
              <a:rPr lang="nb-NO" sz="2400"/>
              <a:t>11.10-11.25	GROW for å forberede møter</a:t>
            </a:r>
          </a:p>
          <a:p>
            <a:pPr marL="0" indent="0">
              <a:buNone/>
            </a:pPr>
            <a:r>
              <a:rPr lang="nb-NO" sz="2400"/>
              <a:t>11.25-11.45	Gruppearbeid</a:t>
            </a:r>
          </a:p>
          <a:p>
            <a:pPr marL="0" indent="0">
              <a:buNone/>
            </a:pPr>
            <a:r>
              <a:rPr lang="nb-NO" sz="2400"/>
              <a:t>11.45-11.55	Presentasjon av løsningsforslag 			gruppevis</a:t>
            </a:r>
          </a:p>
          <a:p>
            <a:pPr marL="0" indent="0">
              <a:buNone/>
            </a:pPr>
            <a:r>
              <a:rPr lang="nb-NO" sz="2400"/>
              <a:t>11.55-12.00	Kort log </a:t>
            </a:r>
            <a:r>
              <a:rPr lang="nb-NO" sz="2400" err="1"/>
              <a:t>out</a:t>
            </a:r>
            <a:endParaRPr lang="nb-NO" sz="2400"/>
          </a:p>
          <a:p>
            <a:pPr marL="0" indent="0">
              <a:buNone/>
            </a:pPr>
            <a:r>
              <a:rPr lang="nb-NO" sz="2400"/>
              <a:t>12.00-13.00	Lunsj  </a:t>
            </a:r>
          </a:p>
          <a:p>
            <a:endParaRPr lang="nb-NO" sz="500"/>
          </a:p>
        </p:txBody>
      </p:sp>
      <p:pic>
        <p:nvPicPr>
          <p:cNvPr id="4" name="Bilde 3">
            <a:extLst>
              <a:ext uri="{FF2B5EF4-FFF2-40B4-BE49-F238E27FC236}">
                <a16:creationId xmlns:a16="http://schemas.microsoft.com/office/drawing/2014/main" id="{D8FD0700-2393-405D-8FCF-2849F42C27C1}"/>
              </a:ext>
            </a:extLst>
          </p:cNvPr>
          <p:cNvPicPr/>
          <p:nvPr/>
        </p:nvPicPr>
        <p:blipFill rotWithShape="1">
          <a:blip r:embed="rId3">
            <a:extLst>
              <a:ext uri="{28A0092B-C50C-407E-A947-70E740481C1C}">
                <a14:useLocalDpi xmlns:a14="http://schemas.microsoft.com/office/drawing/2010/main" val="0"/>
              </a:ext>
            </a:extLst>
          </a:blip>
          <a:srcRect l="24189" r="24029"/>
          <a:stretch/>
        </p:blipFill>
        <p:spPr bwMode="auto">
          <a:xfrm>
            <a:off x="6257581" y="10"/>
            <a:ext cx="5934418"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p:spPr>
      </p:pic>
    </p:spTree>
    <p:extLst>
      <p:ext uri="{BB962C8B-B14F-4D97-AF65-F5344CB8AC3E}">
        <p14:creationId xmlns:p14="http://schemas.microsoft.com/office/powerpoint/2010/main" val="1148262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nb-NO" sz="3600"/>
              <a:t>GROW- for</a:t>
            </a:r>
            <a:r>
              <a:rPr lang="nb-NO" sz="3600" b="1"/>
              <a:t> </a:t>
            </a:r>
            <a:r>
              <a:rPr lang="nb-NO" sz="3600"/>
              <a:t>planlegging og gjennomføring av møter</a:t>
            </a:r>
          </a:p>
        </p:txBody>
      </p:sp>
      <p:sp>
        <p:nvSpPr>
          <p:cNvPr id="30723" name="Rectangle 3"/>
          <p:cNvSpPr>
            <a:spLocks noGrp="1" noChangeArrowheads="1"/>
          </p:cNvSpPr>
          <p:nvPr>
            <p:ph type="body" idx="1"/>
          </p:nvPr>
        </p:nvSpPr>
        <p:spPr>
          <a:xfrm>
            <a:off x="2346960" y="1845734"/>
            <a:ext cx="7543801" cy="4175554"/>
          </a:xfrm>
        </p:spPr>
        <p:txBody>
          <a:bodyPr vert="horz" lIns="91440" tIns="45720" rIns="91440" bIns="45720" rtlCol="0" anchor="t">
            <a:normAutofit fontScale="92500" lnSpcReduction="10000"/>
          </a:bodyPr>
          <a:lstStyle/>
          <a:p>
            <a:pPr marL="0" indent="0">
              <a:lnSpc>
                <a:spcPct val="80000"/>
              </a:lnSpc>
              <a:buNone/>
            </a:pPr>
            <a:r>
              <a:rPr lang="nb-NO"/>
              <a:t>Tema;  Allmøte</a:t>
            </a:r>
            <a:endParaRPr lang="nb-NO" sz="2400">
              <a:cs typeface="Calibri" panose="020F0502020204030204"/>
            </a:endParaRPr>
          </a:p>
          <a:p>
            <a:pPr marL="0" indent="0">
              <a:lnSpc>
                <a:spcPct val="80000"/>
              </a:lnSpc>
              <a:buNone/>
            </a:pPr>
            <a:endParaRPr lang="nb-NO"/>
          </a:p>
          <a:p>
            <a:pPr eaLnBrk="1" hangingPunct="1">
              <a:lnSpc>
                <a:spcPct val="80000"/>
              </a:lnSpc>
            </a:pPr>
            <a:r>
              <a:rPr lang="nb-NO"/>
              <a:t>G</a:t>
            </a:r>
            <a:r>
              <a:rPr lang="nb-NO" sz="2400"/>
              <a:t>oal – mål   -</a:t>
            </a:r>
            <a:r>
              <a:rPr lang="nb-NO" sz="1600">
                <a:solidFill>
                  <a:srgbClr val="CC0000"/>
                </a:solidFill>
              </a:rPr>
              <a:t>Hva ønsker vi å oppnå? </a:t>
            </a:r>
          </a:p>
          <a:p>
            <a:pPr eaLnBrk="1" hangingPunct="1">
              <a:lnSpc>
                <a:spcPct val="80000"/>
              </a:lnSpc>
            </a:pPr>
            <a:r>
              <a:rPr lang="nb-NO" err="1"/>
              <a:t>R</a:t>
            </a:r>
            <a:r>
              <a:rPr lang="nb-NO" sz="2400" err="1"/>
              <a:t>eality</a:t>
            </a:r>
            <a:r>
              <a:rPr lang="nb-NO" sz="2400"/>
              <a:t> – nåsituasjon </a:t>
            </a:r>
            <a:r>
              <a:rPr lang="nb-NO" sz="1600">
                <a:solidFill>
                  <a:srgbClr val="CC0000"/>
                </a:solidFill>
              </a:rPr>
              <a:t>Hva kjennetegner NÅ-situasjonen? </a:t>
            </a:r>
            <a:endParaRPr lang="nb-NO"/>
          </a:p>
          <a:p>
            <a:pPr>
              <a:lnSpc>
                <a:spcPct val="80000"/>
              </a:lnSpc>
            </a:pPr>
            <a:r>
              <a:rPr lang="nb-NO"/>
              <a:t>O</a:t>
            </a:r>
            <a:r>
              <a:rPr lang="nb-NO" sz="2400"/>
              <a:t>ptions – muligheter/valg </a:t>
            </a:r>
            <a:r>
              <a:rPr lang="nb-NO" sz="1600">
                <a:solidFill>
                  <a:srgbClr val="CC0000"/>
                </a:solidFill>
              </a:rPr>
              <a:t>Hva er våre mulige tiltak? </a:t>
            </a:r>
          </a:p>
          <a:p>
            <a:pPr>
              <a:lnSpc>
                <a:spcPct val="80000"/>
              </a:lnSpc>
            </a:pPr>
            <a:r>
              <a:rPr lang="nb-NO" err="1"/>
              <a:t>W</a:t>
            </a:r>
            <a:r>
              <a:rPr lang="nb-NO" sz="2400" err="1"/>
              <a:t>rap</a:t>
            </a:r>
            <a:r>
              <a:rPr lang="nb-NO" sz="2400"/>
              <a:t> up! / </a:t>
            </a:r>
            <a:r>
              <a:rPr lang="nb-NO" sz="2400" err="1"/>
              <a:t>way</a:t>
            </a:r>
            <a:r>
              <a:rPr lang="nb-NO" sz="2400"/>
              <a:t> forward og Will – </a:t>
            </a:r>
            <a:r>
              <a:rPr lang="nb-NO" sz="2000"/>
              <a:t>oppsummering og veien fremover:</a:t>
            </a:r>
            <a:endParaRPr lang="nb-NO"/>
          </a:p>
          <a:p>
            <a:pPr eaLnBrk="1" hangingPunct="1">
              <a:lnSpc>
                <a:spcPct val="80000"/>
              </a:lnSpc>
              <a:buFont typeface="Wingdings" pitchFamily="2" charset="2"/>
              <a:buNone/>
            </a:pPr>
            <a:r>
              <a:rPr lang="nb-NO" sz="1600">
                <a:solidFill>
                  <a:srgbClr val="CC0000"/>
                </a:solidFill>
              </a:rPr>
              <a:t>		          - Hvilke handlingsalternativ velger vi? Hva blir neste skritt?</a:t>
            </a:r>
          </a:p>
          <a:p>
            <a:pPr eaLnBrk="1" hangingPunct="1">
              <a:lnSpc>
                <a:spcPct val="80000"/>
              </a:lnSpc>
              <a:buFont typeface="Wingdings" pitchFamily="2" charset="2"/>
              <a:buNone/>
            </a:pPr>
            <a:r>
              <a:rPr lang="nb-NO" sz="1600">
                <a:solidFill>
                  <a:srgbClr val="CC0000"/>
                </a:solidFill>
              </a:rPr>
              <a:t>		          - Hva gjøres, hvordan, av hvem og når? </a:t>
            </a:r>
          </a:p>
          <a:p>
            <a:pPr eaLnBrk="1" hangingPunct="1">
              <a:lnSpc>
                <a:spcPct val="80000"/>
              </a:lnSpc>
              <a:buFont typeface="Wingdings" pitchFamily="2" charset="2"/>
              <a:buNone/>
            </a:pPr>
            <a:r>
              <a:rPr lang="nb-NO" sz="1600">
                <a:solidFill>
                  <a:srgbClr val="CC0000"/>
                </a:solidFill>
              </a:rPr>
              <a:t>		          - Hva er effekten ved å ha oppnådd dette?</a:t>
            </a:r>
          </a:p>
          <a:p>
            <a:pPr>
              <a:lnSpc>
                <a:spcPct val="80000"/>
              </a:lnSpc>
              <a:buFont typeface="Wingdings" pitchFamily="2" charset="2"/>
              <a:buNone/>
            </a:pPr>
            <a:r>
              <a:rPr lang="nb-NO" sz="1600">
                <a:solidFill>
                  <a:srgbClr val="CC0000"/>
                </a:solidFill>
              </a:rPr>
              <a:t>		          - Hvordan vet vi at det er gjort?</a:t>
            </a:r>
          </a:p>
          <a:p>
            <a:pPr eaLnBrk="1" hangingPunct="1">
              <a:lnSpc>
                <a:spcPct val="120000"/>
              </a:lnSpc>
              <a:buFont typeface="Wingdings" pitchFamily="2" charset="2"/>
              <a:buNone/>
            </a:pPr>
            <a:r>
              <a:rPr lang="nb-NO" sz="1600">
                <a:solidFill>
                  <a:srgbClr val="CC0000"/>
                </a:solidFill>
              </a:rPr>
              <a:t>	</a:t>
            </a:r>
            <a:endParaRPr lang="nb-NO" sz="2000"/>
          </a:p>
          <a:p>
            <a:pPr eaLnBrk="1" hangingPunct="1">
              <a:lnSpc>
                <a:spcPct val="80000"/>
              </a:lnSpc>
            </a:pPr>
            <a:endParaRPr lang="nb-NO" sz="2400"/>
          </a:p>
        </p:txBody>
      </p:sp>
      <p:pic>
        <p:nvPicPr>
          <p:cNvPr id="128004" name="Picture 4" descr="MCj03710780000[1]"/>
          <p:cNvPicPr>
            <a:picLocks noChangeAspect="1" noChangeArrowheads="1"/>
          </p:cNvPicPr>
          <p:nvPr/>
        </p:nvPicPr>
        <p:blipFill>
          <a:blip r:embed="rId3" cstate="print"/>
          <a:srcRect/>
          <a:stretch>
            <a:fillRect/>
          </a:stretch>
        </p:blipFill>
        <p:spPr bwMode="auto">
          <a:xfrm>
            <a:off x="8466365" y="5451475"/>
            <a:ext cx="1711325" cy="1406525"/>
          </a:xfrm>
          <a:prstGeom prst="rect">
            <a:avLst/>
          </a:prstGeom>
          <a:noFill/>
          <a:ln w="9525">
            <a:noFill/>
            <a:miter lim="800000"/>
            <a:headEnd/>
            <a:tailEnd/>
          </a:ln>
        </p:spPr>
      </p:pic>
    </p:spTree>
    <p:extLst>
      <p:ext uri="{BB962C8B-B14F-4D97-AF65-F5344CB8AC3E}">
        <p14:creationId xmlns:p14="http://schemas.microsoft.com/office/powerpoint/2010/main" val="9263558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28004"/>
                                        </p:tgtEl>
                                        <p:attrNameLst>
                                          <p:attrName>style.visibility</p:attrName>
                                        </p:attrNameLst>
                                      </p:cBhvr>
                                      <p:to>
                                        <p:strVal val="visible"/>
                                      </p:to>
                                    </p:set>
                                    <p:animEffect transition="in" filter="diamond(in)">
                                      <p:cBhvr>
                                        <p:cTn id="7" dur="2000"/>
                                        <p:tgtEl>
                                          <p:spTgt spid="128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ssholder for innhold 5"/>
          <p:cNvGraphicFramePr>
            <a:graphicFrameLocks noGrp="1"/>
          </p:cNvGraphicFramePr>
          <p:nvPr>
            <p:ph idx="1"/>
          </p:nvPr>
        </p:nvGraphicFramePr>
        <p:xfrm>
          <a:off x="1847529" y="969650"/>
          <a:ext cx="8568952" cy="52510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kstSylinder 1"/>
          <p:cNvSpPr txBox="1"/>
          <p:nvPr/>
        </p:nvSpPr>
        <p:spPr>
          <a:xfrm>
            <a:off x="947451" y="570840"/>
            <a:ext cx="3085833" cy="961776"/>
          </a:xfrm>
          <a:prstGeom prst="rect">
            <a:avLst/>
          </a:prstGeom>
          <a:noFill/>
        </p:spPr>
        <p:txBody>
          <a:bodyPr wrap="square" lIns="99034" tIns="49517" rIns="99034" bIns="49517" rtlCol="0">
            <a:spAutoFit/>
          </a:bodyPr>
          <a:lstStyle/>
          <a:p>
            <a:r>
              <a:rPr lang="nb-NO" sz="2800"/>
              <a:t>Bruk GROW-modellen</a:t>
            </a:r>
          </a:p>
        </p:txBody>
      </p:sp>
    </p:spTree>
    <p:extLst>
      <p:ext uri="{BB962C8B-B14F-4D97-AF65-F5344CB8AC3E}">
        <p14:creationId xmlns:p14="http://schemas.microsoft.com/office/powerpoint/2010/main" val="961514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676641">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C117783-EF0D-40C5-9098-84DB7BFE857F}"/>
              </a:ext>
            </a:extLst>
          </p:cNvPr>
          <p:cNvSpPr>
            <a:spLocks noGrp="1"/>
          </p:cNvSpPr>
          <p:nvPr>
            <p:ph type="title"/>
          </p:nvPr>
        </p:nvSpPr>
        <p:spPr>
          <a:xfrm>
            <a:off x="524256" y="4767072"/>
            <a:ext cx="6594189" cy="1625210"/>
          </a:xfrm>
        </p:spPr>
        <p:txBody>
          <a:bodyPr>
            <a:normAutofit/>
          </a:bodyPr>
          <a:lstStyle/>
          <a:p>
            <a:pPr algn="r"/>
            <a:r>
              <a:rPr lang="nb-NO">
                <a:solidFill>
                  <a:srgbClr val="FFFFFF"/>
                </a:solidFill>
              </a:rPr>
              <a:t>Planlegging av neste allmøte ved fakultetet/instituttet</a:t>
            </a:r>
          </a:p>
        </p:txBody>
      </p:sp>
      <p:pic>
        <p:nvPicPr>
          <p:cNvPr id="7170" name="Picture 2" descr="Kom i gang med digitalt møte – praktisk oppskrift til Zoom">
            <a:extLst>
              <a:ext uri="{FF2B5EF4-FFF2-40B4-BE49-F238E27FC236}">
                <a16:creationId xmlns:a16="http://schemas.microsoft.com/office/drawing/2014/main" id="{8AB179EF-EEE4-4643-B703-EB0C77751A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768" b="1"/>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1F8ACBA-4CED-4B1B-85C1-4CF51B0117F4}"/>
              </a:ext>
            </a:extLst>
          </p:cNvPr>
          <p:cNvSpPr>
            <a:spLocks noGrp="1"/>
          </p:cNvSpPr>
          <p:nvPr>
            <p:ph idx="1"/>
          </p:nvPr>
        </p:nvSpPr>
        <p:spPr>
          <a:xfrm>
            <a:off x="8029319" y="917725"/>
            <a:ext cx="3424739" cy="4852362"/>
          </a:xfrm>
        </p:spPr>
        <p:txBody>
          <a:bodyPr anchor="ctr">
            <a:normAutofit/>
          </a:bodyPr>
          <a:lstStyle/>
          <a:p>
            <a:pPr marL="0" indent="0">
              <a:buNone/>
            </a:pPr>
            <a:r>
              <a:rPr lang="nb-NO" sz="1400">
                <a:solidFill>
                  <a:srgbClr val="FFFFFF"/>
                </a:solidFill>
              </a:rPr>
              <a:t>Dere skal avholde informasjonsmøte om BOTT-ØL ved deres enhet for alle ansatte. Her skal hovedtrekkene av endringene  presenteres. </a:t>
            </a:r>
          </a:p>
          <a:p>
            <a:pPr marL="0" indent="0">
              <a:buNone/>
            </a:pPr>
            <a:r>
              <a:rPr lang="nb-NO" sz="1400">
                <a:solidFill>
                  <a:srgbClr val="FFFFFF"/>
                </a:solidFill>
              </a:rPr>
              <a:t>Videre ønsker dere å få innspill fra de ansatte på hvilke muligheter de ser i det nye systemet og hva som blir viktig å ivareta fremover. </a:t>
            </a:r>
          </a:p>
          <a:p>
            <a:pPr marL="0" indent="0">
              <a:buNone/>
            </a:pPr>
            <a:r>
              <a:rPr lang="nb-NO" sz="1400">
                <a:solidFill>
                  <a:srgbClr val="FFFFFF"/>
                </a:solidFill>
              </a:rPr>
              <a:t>Lag en presentasjon til allmøte. Her er det dere som skal sette mål, ramme inn og beskrive status. De ansatte inviteres inn til å diskutere muligheter og valg.</a:t>
            </a:r>
          </a:p>
          <a:p>
            <a:pPr marL="0" indent="0">
              <a:buNone/>
            </a:pPr>
            <a:r>
              <a:rPr lang="nb-NO" sz="1400">
                <a:solidFill>
                  <a:srgbClr val="FFFFFF"/>
                </a:solidFill>
              </a:rPr>
              <a:t>Bruk GROW</a:t>
            </a:r>
          </a:p>
          <a:p>
            <a:pPr marL="0" indent="0">
              <a:buNone/>
            </a:pPr>
            <a:r>
              <a:rPr lang="nb-NO" sz="1400">
                <a:solidFill>
                  <a:srgbClr val="FFFFFF"/>
                </a:solidFill>
              </a:rPr>
              <a:t>Dere har 20 min til oppgaven</a:t>
            </a:r>
          </a:p>
          <a:p>
            <a:pPr marL="0" indent="0">
              <a:buNone/>
            </a:pPr>
            <a:r>
              <a:rPr lang="nb-NO" sz="1400">
                <a:solidFill>
                  <a:srgbClr val="FFFFFF"/>
                </a:solidFill>
              </a:rPr>
              <a:t>Gruppene presenterer i plenum etterpå.</a:t>
            </a:r>
          </a:p>
          <a:p>
            <a:pPr marL="0" indent="0">
              <a:buNone/>
            </a:pPr>
            <a:r>
              <a:rPr lang="nb-NO" sz="1400">
                <a:solidFill>
                  <a:srgbClr val="FFFFFF"/>
                </a:solidFill>
              </a:rPr>
              <a:t>Lykke til!</a:t>
            </a:r>
          </a:p>
          <a:p>
            <a:pPr marL="0" indent="0">
              <a:buNone/>
            </a:pPr>
            <a:endParaRPr lang="nb-NO" sz="1400">
              <a:solidFill>
                <a:srgbClr val="FFFFFF"/>
              </a:solidFill>
            </a:endParaRPr>
          </a:p>
        </p:txBody>
      </p:sp>
    </p:spTree>
    <p:extLst>
      <p:ext uri="{BB962C8B-B14F-4D97-AF65-F5344CB8AC3E}">
        <p14:creationId xmlns:p14="http://schemas.microsoft.com/office/powerpoint/2010/main" val="1660544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F047E-CF78-4A6A-B053-736FEE9F962C}"/>
              </a:ext>
            </a:extLst>
          </p:cNvPr>
          <p:cNvSpPr>
            <a:spLocks noGrp="1"/>
          </p:cNvSpPr>
          <p:nvPr>
            <p:ph type="title"/>
          </p:nvPr>
        </p:nvSpPr>
        <p:spPr/>
        <p:txBody>
          <a:bodyPr/>
          <a:lstStyle/>
          <a:p>
            <a:r>
              <a:rPr lang="nb-NO"/>
              <a:t>Gruppenes presentasjoner</a:t>
            </a:r>
          </a:p>
        </p:txBody>
      </p:sp>
      <p:pic>
        <p:nvPicPr>
          <p:cNvPr id="8194" name="Picture 2" descr="Presentasjoner - IKT@Karmsund vgs">
            <a:extLst>
              <a:ext uri="{FF2B5EF4-FFF2-40B4-BE49-F238E27FC236}">
                <a16:creationId xmlns:a16="http://schemas.microsoft.com/office/drawing/2014/main" id="{CB4CFD23-5338-40AA-8148-132F811F81B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50302" y="2008682"/>
            <a:ext cx="4796852" cy="4017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775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507041C-3034-4459-B24B-BAE466DFC33F}"/>
              </a:ext>
            </a:extLst>
          </p:cNvPr>
          <p:cNvSpPr>
            <a:spLocks noGrp="1"/>
          </p:cNvSpPr>
          <p:nvPr>
            <p:ph type="title"/>
          </p:nvPr>
        </p:nvSpPr>
        <p:spPr>
          <a:xfrm>
            <a:off x="1522030" y="1209220"/>
            <a:ext cx="9147940" cy="2337238"/>
          </a:xfrm>
        </p:spPr>
        <p:txBody>
          <a:bodyPr vert="horz" lIns="91440" tIns="45720" rIns="91440" bIns="45720" rtlCol="0" anchor="b">
            <a:normAutofit/>
          </a:bodyPr>
          <a:lstStyle/>
          <a:p>
            <a:pPr algn="ctr"/>
            <a:r>
              <a:rPr lang="en-US" sz="5600" kern="1200">
                <a:solidFill>
                  <a:srgbClr val="FFFFFF"/>
                </a:solidFill>
                <a:latin typeface="+mj-lt"/>
                <a:ea typeface="+mj-ea"/>
                <a:cs typeface="+mj-cs"/>
              </a:rPr>
              <a:t>Log out</a:t>
            </a:r>
          </a:p>
        </p:txBody>
      </p:sp>
      <p:sp>
        <p:nvSpPr>
          <p:cNvPr id="3" name="Content Placeholder 2">
            <a:extLst>
              <a:ext uri="{FF2B5EF4-FFF2-40B4-BE49-F238E27FC236}">
                <a16:creationId xmlns:a16="http://schemas.microsoft.com/office/drawing/2014/main" id="{2D961FA0-F75F-4FC9-B881-83FB61C3246A}"/>
              </a:ext>
            </a:extLst>
          </p:cNvPr>
          <p:cNvSpPr>
            <a:spLocks noGrp="1"/>
          </p:cNvSpPr>
          <p:nvPr>
            <p:ph idx="1"/>
          </p:nvPr>
        </p:nvSpPr>
        <p:spPr>
          <a:xfrm>
            <a:off x="1522030" y="3605577"/>
            <a:ext cx="9147940" cy="1324303"/>
          </a:xfrm>
        </p:spPr>
        <p:txBody>
          <a:bodyPr vert="horz" lIns="91440" tIns="45720" rIns="91440" bIns="45720" rtlCol="0" anchor="t">
            <a:normAutofit/>
          </a:bodyPr>
          <a:lstStyle/>
          <a:p>
            <a:pPr marL="0" indent="0" algn="ctr">
              <a:buNone/>
            </a:pPr>
            <a:r>
              <a:rPr lang="en-US" sz="2000" kern="1200" err="1">
                <a:solidFill>
                  <a:srgbClr val="FFFFFF"/>
                </a:solidFill>
                <a:latin typeface="+mn-lt"/>
                <a:ea typeface="+mn-ea"/>
                <a:cs typeface="+mn-cs"/>
              </a:rPr>
              <a:t>Bruk</a:t>
            </a:r>
            <a:r>
              <a:rPr lang="en-US" sz="2000" kern="1200">
                <a:solidFill>
                  <a:srgbClr val="FFFFFF"/>
                </a:solidFill>
                <a:latin typeface="+mn-lt"/>
                <a:ea typeface="+mn-ea"/>
                <a:cs typeface="+mn-cs"/>
              </a:rPr>
              <a:t> max </a:t>
            </a:r>
            <a:r>
              <a:rPr lang="en-US" sz="2000" kern="1200" err="1">
                <a:solidFill>
                  <a:srgbClr val="FFFFFF"/>
                </a:solidFill>
                <a:latin typeface="+mn-lt"/>
                <a:ea typeface="+mn-ea"/>
                <a:cs typeface="+mn-cs"/>
              </a:rPr>
              <a:t>tre</a:t>
            </a:r>
            <a:r>
              <a:rPr lang="en-US" sz="2000" kern="1200">
                <a:solidFill>
                  <a:srgbClr val="FFFFFF"/>
                </a:solidFill>
                <a:latin typeface="+mn-lt"/>
                <a:ea typeface="+mn-ea"/>
                <a:cs typeface="+mn-cs"/>
              </a:rPr>
              <a:t> </a:t>
            </a:r>
            <a:r>
              <a:rPr lang="en-US" sz="2000" kern="1200" err="1">
                <a:solidFill>
                  <a:srgbClr val="FFFFFF"/>
                </a:solidFill>
                <a:latin typeface="+mn-lt"/>
                <a:ea typeface="+mn-ea"/>
                <a:cs typeface="+mn-cs"/>
              </a:rPr>
              <a:t>ord</a:t>
            </a:r>
            <a:r>
              <a:rPr lang="en-US" sz="2000" kern="1200">
                <a:solidFill>
                  <a:srgbClr val="FFFFFF"/>
                </a:solidFill>
                <a:latin typeface="+mn-lt"/>
                <a:ea typeface="+mn-ea"/>
                <a:cs typeface="+mn-cs"/>
              </a:rPr>
              <a:t> </a:t>
            </a:r>
            <a:r>
              <a:rPr lang="en-US" sz="2000" kern="1200" err="1">
                <a:solidFill>
                  <a:srgbClr val="FFFFFF"/>
                </a:solidFill>
                <a:latin typeface="+mn-lt"/>
                <a:ea typeface="+mn-ea"/>
                <a:cs typeface="+mn-cs"/>
              </a:rPr>
              <a:t>til</a:t>
            </a:r>
            <a:r>
              <a:rPr lang="en-US" sz="2000" kern="1200">
                <a:solidFill>
                  <a:srgbClr val="FFFFFF"/>
                </a:solidFill>
                <a:latin typeface="+mn-lt"/>
                <a:ea typeface="+mn-ea"/>
                <a:cs typeface="+mn-cs"/>
              </a:rPr>
              <a:t> å </a:t>
            </a:r>
            <a:r>
              <a:rPr lang="en-US" sz="2000" kern="1200" err="1">
                <a:solidFill>
                  <a:srgbClr val="FFFFFF"/>
                </a:solidFill>
                <a:latin typeface="+mn-lt"/>
                <a:ea typeface="+mn-ea"/>
                <a:cs typeface="+mn-cs"/>
              </a:rPr>
              <a:t>beskrive</a:t>
            </a:r>
            <a:r>
              <a:rPr lang="en-US" sz="2000" kern="1200">
                <a:solidFill>
                  <a:srgbClr val="FFFFFF"/>
                </a:solidFill>
                <a:latin typeface="+mn-lt"/>
                <a:ea typeface="+mn-ea"/>
                <a:cs typeface="+mn-cs"/>
              </a:rPr>
              <a:t> </a:t>
            </a:r>
            <a:r>
              <a:rPr lang="en-US" sz="2000" kern="1200" err="1">
                <a:solidFill>
                  <a:srgbClr val="FFFFFF"/>
                </a:solidFill>
                <a:latin typeface="+mn-lt"/>
                <a:ea typeface="+mn-ea"/>
                <a:cs typeface="+mn-cs"/>
              </a:rPr>
              <a:t>hvordan</a:t>
            </a:r>
            <a:r>
              <a:rPr lang="en-US" sz="2000" kern="1200">
                <a:solidFill>
                  <a:srgbClr val="FFFFFF"/>
                </a:solidFill>
                <a:latin typeface="+mn-lt"/>
                <a:ea typeface="+mn-ea"/>
                <a:cs typeface="+mn-cs"/>
              </a:rPr>
              <a:t> </a:t>
            </a:r>
            <a:r>
              <a:rPr lang="en-US" sz="2000" kern="1200" err="1">
                <a:solidFill>
                  <a:srgbClr val="FFFFFF"/>
                </a:solidFill>
                <a:latin typeface="+mn-lt"/>
                <a:ea typeface="+mn-ea"/>
                <a:cs typeface="+mn-cs"/>
              </a:rPr>
              <a:t>denne</a:t>
            </a:r>
            <a:r>
              <a:rPr lang="en-US" sz="2000" kern="1200">
                <a:solidFill>
                  <a:srgbClr val="FFFFFF"/>
                </a:solidFill>
                <a:latin typeface="+mn-lt"/>
                <a:ea typeface="+mn-ea"/>
                <a:cs typeface="+mn-cs"/>
              </a:rPr>
              <a:t> </a:t>
            </a:r>
            <a:r>
              <a:rPr lang="en-US" sz="2000" kern="1200" err="1">
                <a:solidFill>
                  <a:srgbClr val="FFFFFF"/>
                </a:solidFill>
                <a:latin typeface="+mn-lt"/>
                <a:ea typeface="+mn-ea"/>
                <a:cs typeface="+mn-cs"/>
              </a:rPr>
              <a:t>digitalsamlingen</a:t>
            </a:r>
            <a:r>
              <a:rPr lang="en-US" sz="2000" kern="1200">
                <a:solidFill>
                  <a:srgbClr val="FFFFFF"/>
                </a:solidFill>
                <a:latin typeface="+mn-lt"/>
                <a:ea typeface="+mn-ea"/>
                <a:cs typeface="+mn-cs"/>
              </a:rPr>
              <a:t> </a:t>
            </a:r>
          </a:p>
        </p:txBody>
      </p:sp>
      <p:sp>
        <p:nvSpPr>
          <p:cNvPr id="10"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12"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16"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18"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cxnSp>
        <p:nvCxnSpPr>
          <p:cNvPr id="22" name="Straight Connector 2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06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0A73926-9CA1-47D7-9812-CF5FC12A9DEB}"/>
              </a:ext>
            </a:extLst>
          </p:cNvPr>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en-US" sz="5200" kern="1200">
                <a:solidFill>
                  <a:schemeClr val="tx2"/>
                </a:solidFill>
                <a:latin typeface="+mj-lt"/>
                <a:ea typeface="+mj-ea"/>
                <a:cs typeface="+mj-cs"/>
              </a:rPr>
              <a:t>GROW </a:t>
            </a:r>
            <a:r>
              <a:rPr lang="en-US" sz="5200" kern="1200" err="1">
                <a:solidFill>
                  <a:schemeClr val="tx2"/>
                </a:solidFill>
                <a:latin typeface="+mj-lt"/>
                <a:ea typeface="+mj-ea"/>
                <a:cs typeface="+mj-cs"/>
              </a:rPr>
              <a:t>som</a:t>
            </a:r>
            <a:r>
              <a:rPr lang="en-US" sz="5200" kern="1200">
                <a:solidFill>
                  <a:schemeClr val="tx2"/>
                </a:solidFill>
                <a:latin typeface="+mj-lt"/>
                <a:ea typeface="+mj-ea"/>
                <a:cs typeface="+mj-cs"/>
              </a:rPr>
              <a:t> </a:t>
            </a:r>
            <a:r>
              <a:rPr lang="en-US" sz="5200" kern="1200" err="1">
                <a:solidFill>
                  <a:schemeClr val="tx2"/>
                </a:solidFill>
                <a:latin typeface="+mj-lt"/>
                <a:ea typeface="+mj-ea"/>
                <a:cs typeface="+mj-cs"/>
              </a:rPr>
              <a:t>motivasjonsverktøy</a:t>
            </a:r>
            <a:endParaRPr lang="en-US" sz="5200" kern="1200">
              <a:solidFill>
                <a:schemeClr val="tx2"/>
              </a:solidFill>
              <a:latin typeface="+mj-lt"/>
              <a:ea typeface="+mj-ea"/>
              <a:cs typeface="+mj-cs"/>
            </a:endParaRPr>
          </a:p>
        </p:txBody>
      </p:sp>
      <p:sp>
        <p:nvSpPr>
          <p:cNvPr id="4" name="Rectangle 3">
            <a:extLst>
              <a:ext uri="{FF2B5EF4-FFF2-40B4-BE49-F238E27FC236}">
                <a16:creationId xmlns:a16="http://schemas.microsoft.com/office/drawing/2014/main" id="{0748503C-C809-44DE-8EA1-3D36E1E75BEC}"/>
              </a:ext>
            </a:extLst>
          </p:cNvPr>
          <p:cNvSpPr/>
          <p:nvPr/>
        </p:nvSpPr>
        <p:spPr>
          <a:xfrm>
            <a:off x="7305203" y="6304003"/>
            <a:ext cx="4626972" cy="369332"/>
          </a:xfrm>
          <a:prstGeom prst="rect">
            <a:avLst/>
          </a:prstGeom>
        </p:spPr>
        <p:txBody>
          <a:bodyPr wrap="none">
            <a:spAutoFit/>
          </a:bodyPr>
          <a:lstStyle/>
          <a:p>
            <a:r>
              <a:rPr lang="en-US"/>
              <a:t>Whitmore, Sir John. Coaching For Performance.</a:t>
            </a:r>
            <a:endParaRPr lang="nb-NO"/>
          </a:p>
        </p:txBody>
      </p:sp>
    </p:spTree>
    <p:extLst>
      <p:ext uri="{BB962C8B-B14F-4D97-AF65-F5344CB8AC3E}">
        <p14:creationId xmlns:p14="http://schemas.microsoft.com/office/powerpoint/2010/main" val="3320990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04C94-C3ED-45B5-99D6-F783CEC6C238}"/>
              </a:ext>
            </a:extLst>
          </p:cNvPr>
          <p:cNvSpPr>
            <a:spLocks noGrp="1"/>
          </p:cNvSpPr>
          <p:nvPr>
            <p:ph type="title"/>
          </p:nvPr>
        </p:nvSpPr>
        <p:spPr>
          <a:xfrm>
            <a:off x="4965430" y="629268"/>
            <a:ext cx="6586491" cy="1286160"/>
          </a:xfrm>
        </p:spPr>
        <p:txBody>
          <a:bodyPr anchor="b">
            <a:normAutofit/>
          </a:bodyPr>
          <a:lstStyle/>
          <a:p>
            <a:r>
              <a:rPr lang="nb-NO"/>
              <a:t>BOTT-ØL 2021-2023</a:t>
            </a:r>
          </a:p>
        </p:txBody>
      </p:sp>
      <p:sp>
        <p:nvSpPr>
          <p:cNvPr id="3" name="Content Placeholder 2">
            <a:extLst>
              <a:ext uri="{FF2B5EF4-FFF2-40B4-BE49-F238E27FC236}">
                <a16:creationId xmlns:a16="http://schemas.microsoft.com/office/drawing/2014/main" id="{691A12C7-E33E-447C-B0EF-E6DBB6EAA94C}"/>
              </a:ext>
            </a:extLst>
          </p:cNvPr>
          <p:cNvSpPr>
            <a:spLocks noGrp="1"/>
          </p:cNvSpPr>
          <p:nvPr>
            <p:ph idx="1"/>
          </p:nvPr>
        </p:nvSpPr>
        <p:spPr>
          <a:xfrm>
            <a:off x="4965431" y="2438400"/>
            <a:ext cx="6586489" cy="3785419"/>
          </a:xfrm>
        </p:spPr>
        <p:txBody>
          <a:bodyPr>
            <a:normAutofit/>
          </a:bodyPr>
          <a:lstStyle/>
          <a:p>
            <a:r>
              <a:rPr lang="nb-NO" sz="1900"/>
              <a:t>Se for deg at du skal i gang med kartleggingssamtaler i forbindelse med innføringen av BOTT-ØL ved din enhet.</a:t>
            </a:r>
          </a:p>
          <a:p>
            <a:r>
              <a:rPr lang="nb-NO" sz="1900"/>
              <a:t>Du skal gjennomføre individuelle samtaler med de ansatte som blir mest berørt av denne endringen. Endringene kan innebære endring av arbeidsoppgaver og arbeidssted.</a:t>
            </a:r>
          </a:p>
          <a:p>
            <a:pPr marL="0" indent="0">
              <a:buNone/>
            </a:pPr>
            <a:r>
              <a:rPr lang="nb-NO" sz="1900"/>
              <a:t>Begynn allerede nå og se for deg hvilke konkrete spørsmål vil du stille i de ulike fasene av GROW modellen som vi nå skal gjennomgå.</a:t>
            </a:r>
          </a:p>
          <a:p>
            <a:pPr marL="0" indent="0">
              <a:buNone/>
            </a:pPr>
            <a:r>
              <a:rPr lang="nb-NO" sz="1900"/>
              <a:t>Noter underveis, vi tar med oss disse spørsmålene inn i gruppearbeidet senere.</a:t>
            </a:r>
          </a:p>
        </p:txBody>
      </p:sp>
      <p:pic>
        <p:nvPicPr>
          <p:cNvPr id="5" name="Picture 4" descr="Piler som peker mot lyset">
            <a:extLst>
              <a:ext uri="{FF2B5EF4-FFF2-40B4-BE49-F238E27FC236}">
                <a16:creationId xmlns:a16="http://schemas.microsoft.com/office/drawing/2014/main" id="{5FB135E1-8493-4079-974B-C09197179EDB}"/>
              </a:ext>
            </a:extLst>
          </p:cNvPr>
          <p:cNvPicPr>
            <a:picLocks noChangeAspect="1"/>
          </p:cNvPicPr>
          <p:nvPr/>
        </p:nvPicPr>
        <p:blipFill rotWithShape="1">
          <a:blip r:embed="rId2"/>
          <a:srcRect l="7577" r="47304"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EF8A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61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kstSylinder 1"/>
          <p:cNvSpPr txBox="1"/>
          <p:nvPr/>
        </p:nvSpPr>
        <p:spPr>
          <a:xfrm>
            <a:off x="838201" y="300580"/>
            <a:ext cx="9829800" cy="108952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600" kern="1200" err="1">
                <a:solidFill>
                  <a:srgbClr val="FFFFFF"/>
                </a:solidFill>
                <a:latin typeface="+mj-lt"/>
                <a:ea typeface="+mj-ea"/>
                <a:cs typeface="+mj-cs"/>
              </a:rPr>
              <a:t>Bruk</a:t>
            </a:r>
            <a:r>
              <a:rPr lang="en-US" sz="3600" kern="1200">
                <a:solidFill>
                  <a:srgbClr val="FFFFFF"/>
                </a:solidFill>
                <a:latin typeface="+mj-lt"/>
                <a:ea typeface="+mj-ea"/>
                <a:cs typeface="+mj-cs"/>
              </a:rPr>
              <a:t> GROW-</a:t>
            </a:r>
            <a:r>
              <a:rPr lang="en-US" sz="3600" kern="1200" err="1">
                <a:solidFill>
                  <a:srgbClr val="FFFFFF"/>
                </a:solidFill>
                <a:latin typeface="+mj-lt"/>
                <a:ea typeface="+mj-ea"/>
                <a:cs typeface="+mj-cs"/>
              </a:rPr>
              <a:t>modellen</a:t>
            </a:r>
            <a:r>
              <a:rPr lang="en-US" sz="3600" kern="1200">
                <a:solidFill>
                  <a:srgbClr val="FFFFFF"/>
                </a:solidFill>
                <a:latin typeface="+mj-lt"/>
                <a:ea typeface="+mj-ea"/>
                <a:cs typeface="+mj-cs"/>
              </a:rPr>
              <a:t> </a:t>
            </a:r>
            <a:r>
              <a:rPr lang="en-US" sz="3600" kern="1200" err="1">
                <a:solidFill>
                  <a:srgbClr val="FFFFFF"/>
                </a:solidFill>
                <a:latin typeface="+mj-lt"/>
                <a:ea typeface="+mj-ea"/>
                <a:cs typeface="+mj-cs"/>
              </a:rPr>
              <a:t>som</a:t>
            </a:r>
            <a:r>
              <a:rPr lang="en-US" sz="3600" kern="1200">
                <a:solidFill>
                  <a:srgbClr val="FFFFFF"/>
                </a:solidFill>
                <a:latin typeface="+mj-lt"/>
                <a:ea typeface="+mj-ea"/>
                <a:cs typeface="+mj-cs"/>
              </a:rPr>
              <a:t> </a:t>
            </a:r>
            <a:r>
              <a:rPr lang="en-US" sz="3600" kern="1200" err="1">
                <a:solidFill>
                  <a:srgbClr val="FFFFFF"/>
                </a:solidFill>
                <a:latin typeface="+mj-lt"/>
                <a:ea typeface="+mj-ea"/>
                <a:cs typeface="+mj-cs"/>
              </a:rPr>
              <a:t>verktøy</a:t>
            </a:r>
            <a:r>
              <a:rPr lang="en-US" sz="3600" kern="1200">
                <a:solidFill>
                  <a:srgbClr val="FFFFFF"/>
                </a:solidFill>
                <a:latin typeface="+mj-lt"/>
                <a:ea typeface="+mj-ea"/>
                <a:cs typeface="+mj-cs"/>
              </a:rPr>
              <a:t> for </a:t>
            </a:r>
            <a:r>
              <a:rPr lang="en-US" sz="3600" kern="1200" err="1">
                <a:solidFill>
                  <a:srgbClr val="FFFFFF"/>
                </a:solidFill>
                <a:latin typeface="+mj-lt"/>
                <a:ea typeface="+mj-ea"/>
                <a:cs typeface="+mj-cs"/>
              </a:rPr>
              <a:t>samtaler</a:t>
            </a:r>
            <a:endParaRPr lang="en-US" sz="3600" kern="1200">
              <a:solidFill>
                <a:srgbClr val="FFFFFF"/>
              </a:solidFill>
              <a:latin typeface="+mj-lt"/>
              <a:ea typeface="+mj-ea"/>
              <a:cs typeface="+mj-cs"/>
            </a:endParaRPr>
          </a:p>
        </p:txBody>
      </p:sp>
      <p:sp>
        <p:nvSpPr>
          <p:cNvPr id="13"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p>
        </p:txBody>
      </p:sp>
      <p:graphicFrame>
        <p:nvGraphicFramePr>
          <p:cNvPr id="6" name="Plassholder for innhold 5"/>
          <p:cNvGraphicFramePr>
            <a:graphicFrameLocks noGrp="1"/>
          </p:cNvGraphicFramePr>
          <p:nvPr>
            <p:ph idx="1"/>
            <p:extLst>
              <p:ext uri="{D42A27DB-BD31-4B8C-83A1-F6EECF244321}">
                <p14:modId xmlns:p14="http://schemas.microsoft.com/office/powerpoint/2010/main" val="3696442985"/>
              </p:ext>
            </p:extLst>
          </p:nvPr>
        </p:nvGraphicFramePr>
        <p:xfrm>
          <a:off x="838200" y="2211233"/>
          <a:ext cx="10515600" cy="3965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2589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AB6C5-D018-4F97-8EC6-6ABBC95B2884}"/>
              </a:ext>
            </a:extLst>
          </p:cNvPr>
          <p:cNvSpPr>
            <a:spLocks noGrp="1"/>
          </p:cNvSpPr>
          <p:nvPr>
            <p:ph type="title"/>
          </p:nvPr>
        </p:nvSpPr>
        <p:spPr/>
        <p:txBody>
          <a:bodyPr/>
          <a:lstStyle/>
          <a:p>
            <a:endParaRPr lang="nb-NO"/>
          </a:p>
        </p:txBody>
      </p:sp>
      <p:sp>
        <p:nvSpPr>
          <p:cNvPr id="3" name="Content Placeholder 2">
            <a:extLst>
              <a:ext uri="{FF2B5EF4-FFF2-40B4-BE49-F238E27FC236}">
                <a16:creationId xmlns:a16="http://schemas.microsoft.com/office/drawing/2014/main" id="{ADDF2EF3-9E5D-4553-A0AE-CD42CCA7BF7B}"/>
              </a:ext>
            </a:extLst>
          </p:cNvPr>
          <p:cNvSpPr>
            <a:spLocks noGrp="1"/>
          </p:cNvSpPr>
          <p:nvPr>
            <p:ph idx="1"/>
          </p:nvPr>
        </p:nvSpPr>
        <p:spPr/>
        <p:txBody>
          <a:bodyPr>
            <a:normAutofit/>
          </a:bodyPr>
          <a:lstStyle/>
          <a:p>
            <a:pPr marL="0" indent="0">
              <a:buNone/>
            </a:pPr>
            <a:r>
              <a:rPr lang="nb-NO" sz="9600" b="1">
                <a:solidFill>
                  <a:srgbClr val="00B050"/>
                </a:solidFill>
              </a:rPr>
              <a:t>		G</a:t>
            </a:r>
            <a:r>
              <a:rPr lang="nb-NO" sz="6000" b="1"/>
              <a:t>- GOAL (MÅL)</a:t>
            </a:r>
          </a:p>
          <a:p>
            <a:pPr marL="0" indent="0">
              <a:buNone/>
            </a:pPr>
            <a:r>
              <a:rPr lang="nb-NO" sz="1400" b="1"/>
              <a:t>Uttrykk klart og tydelig målet for samtalen (her sier leder sitt mål ut i fra rammen av samtalen og prøver å bli omforent med samtalepartneren om dette)</a:t>
            </a:r>
          </a:p>
          <a:p>
            <a:pPr marL="0" indent="0">
              <a:buNone/>
            </a:pPr>
            <a:endParaRPr lang="nb-NO" sz="1400" b="1"/>
          </a:p>
          <a:p>
            <a:pPr marL="0" indent="0">
              <a:buNone/>
            </a:pPr>
            <a:r>
              <a:rPr lang="nb-NO" sz="1400" u="sng"/>
              <a:t>Målet kan være at du eksempelvis:</a:t>
            </a:r>
          </a:p>
          <a:p>
            <a:pPr marL="171450" indent="-171450"/>
            <a:r>
              <a:rPr lang="nb-NO" sz="1400"/>
              <a:t>Ønsker å få planlagt noe</a:t>
            </a:r>
          </a:p>
          <a:p>
            <a:pPr marL="171450" indent="-171450"/>
            <a:r>
              <a:rPr lang="nb-NO" sz="1400"/>
              <a:t>Ønsker innspill på et tema</a:t>
            </a:r>
          </a:p>
          <a:p>
            <a:pPr marL="171450" indent="-171450"/>
            <a:r>
              <a:rPr lang="nb-NO" sz="1400"/>
              <a:t>Ønsker å endre på noe</a:t>
            </a:r>
          </a:p>
          <a:p>
            <a:pPr marL="0" indent="0">
              <a:buNone/>
            </a:pPr>
            <a:endParaRPr lang="nb-NO" sz="1400" b="1"/>
          </a:p>
        </p:txBody>
      </p:sp>
    </p:spTree>
    <p:extLst>
      <p:ext uri="{BB962C8B-B14F-4D97-AF65-F5344CB8AC3E}">
        <p14:creationId xmlns:p14="http://schemas.microsoft.com/office/powerpoint/2010/main" val="100882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509" name="Picture 21508" descr="Three darts on bullseye">
            <a:extLst>
              <a:ext uri="{FF2B5EF4-FFF2-40B4-BE49-F238E27FC236}">
                <a16:creationId xmlns:a16="http://schemas.microsoft.com/office/drawing/2014/main" id="{4954F504-441B-4240-B642-FDDAB48924D5}"/>
              </a:ext>
            </a:extLst>
          </p:cNvPr>
          <p:cNvPicPr>
            <a:picLocks noChangeAspect="1"/>
          </p:cNvPicPr>
          <p:nvPr/>
        </p:nvPicPr>
        <p:blipFill rotWithShape="1">
          <a:blip r:embed="rId3"/>
          <a:srcRect l="15818" r="126"/>
          <a:stretch/>
        </p:blipFill>
        <p:spPr>
          <a:xfrm>
            <a:off x="3523488" y="10"/>
            <a:ext cx="8668512" cy="6857990"/>
          </a:xfrm>
          <a:prstGeom prst="rect">
            <a:avLst/>
          </a:prstGeom>
        </p:spPr>
      </p:pic>
      <p:sp>
        <p:nvSpPr>
          <p:cNvPr id="75" name="Rectangle 74">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Rectangle 2"/>
          <p:cNvSpPr>
            <a:spLocks noGrp="1" noChangeArrowheads="1"/>
          </p:cNvSpPr>
          <p:nvPr>
            <p:ph type="title"/>
          </p:nvPr>
        </p:nvSpPr>
        <p:spPr>
          <a:xfrm>
            <a:off x="371094" y="1161288"/>
            <a:ext cx="3438144" cy="1124712"/>
          </a:xfrm>
        </p:spPr>
        <p:txBody>
          <a:bodyPr anchor="b">
            <a:normAutofit/>
          </a:bodyPr>
          <a:lstStyle/>
          <a:p>
            <a:r>
              <a:rPr lang="en-US" altLang="nb-NO" sz="2800"/>
              <a:t>Goal/Mål</a:t>
            </a:r>
          </a:p>
        </p:txBody>
      </p:sp>
      <p:sp>
        <p:nvSpPr>
          <p:cNvPr id="77" name="Rectangle 7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9" name="Rectangle 7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507" name="Rectangle 3"/>
          <p:cNvSpPr>
            <a:spLocks noGrp="1" noChangeArrowheads="1"/>
          </p:cNvSpPr>
          <p:nvPr>
            <p:ph type="body" idx="1"/>
          </p:nvPr>
        </p:nvSpPr>
        <p:spPr>
          <a:xfrm>
            <a:off x="371094" y="2718054"/>
            <a:ext cx="3438906" cy="3207258"/>
          </a:xfrm>
        </p:spPr>
        <p:txBody>
          <a:bodyPr anchor="t">
            <a:normAutofit/>
          </a:bodyPr>
          <a:lstStyle/>
          <a:p>
            <a:r>
              <a:rPr lang="en-US" altLang="nb-NO" sz="1700"/>
              <a:t>Beskriv ønsket utfall av samtalen.</a:t>
            </a:r>
          </a:p>
          <a:p>
            <a:r>
              <a:rPr lang="en-US" altLang="nb-NO" sz="1700"/>
              <a:t>Identifiser og karakteriser flere mulige delmål for samtalen. Operasjonaliser.</a:t>
            </a:r>
          </a:p>
        </p:txBody>
      </p:sp>
    </p:spTree>
    <p:extLst>
      <p:ext uri="{BB962C8B-B14F-4D97-AF65-F5344CB8AC3E}">
        <p14:creationId xmlns:p14="http://schemas.microsoft.com/office/powerpoint/2010/main" val="1580076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6" name="Rectangle 72">
            <a:extLst>
              <a:ext uri="{FF2B5EF4-FFF2-40B4-BE49-F238E27FC236}">
                <a16:creationId xmlns:a16="http://schemas.microsoft.com/office/drawing/2014/main" id="{828D1E49-2A21-4A83-A0E0-FB1597B4B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7" name="Group 74">
            <a:extLst>
              <a:ext uri="{FF2B5EF4-FFF2-40B4-BE49-F238E27FC236}">
                <a16:creationId xmlns:a16="http://schemas.microsoft.com/office/drawing/2014/main" id="{088B852E-5494-418B-A833-75CF016A9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058" name="Freeform 5">
              <a:extLst>
                <a:ext uri="{FF2B5EF4-FFF2-40B4-BE49-F238E27FC236}">
                  <a16:creationId xmlns:a16="http://schemas.microsoft.com/office/drawing/2014/main" id="{DF31E3C1-1A46-4329-9F80-B576692FEE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9" name="Freeform 6">
              <a:extLst>
                <a:ext uri="{FF2B5EF4-FFF2-40B4-BE49-F238E27FC236}">
                  <a16:creationId xmlns:a16="http://schemas.microsoft.com/office/drawing/2014/main" id="{294B4592-99CA-47B1-816F-CE2D44F65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0" name="Freeform 7">
              <a:extLst>
                <a:ext uri="{FF2B5EF4-FFF2-40B4-BE49-F238E27FC236}">
                  <a16:creationId xmlns:a16="http://schemas.microsoft.com/office/drawing/2014/main" id="{BF690E4C-72F8-4AC5-AF99-562763CC67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1" name="Freeform 8">
              <a:extLst>
                <a:ext uri="{FF2B5EF4-FFF2-40B4-BE49-F238E27FC236}">
                  <a16:creationId xmlns:a16="http://schemas.microsoft.com/office/drawing/2014/main" id="{F834CDD4-CAB8-4ACC-9AAC-5399C743DE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2" name="Freeform 9">
              <a:extLst>
                <a:ext uri="{FF2B5EF4-FFF2-40B4-BE49-F238E27FC236}">
                  <a16:creationId xmlns:a16="http://schemas.microsoft.com/office/drawing/2014/main" id="{1AEB045A-6821-475B-A28E-047437ABEF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0">
              <a:extLst>
                <a:ext uri="{FF2B5EF4-FFF2-40B4-BE49-F238E27FC236}">
                  <a16:creationId xmlns:a16="http://schemas.microsoft.com/office/drawing/2014/main" id="{D9B790C0-3D34-4626-BAFB-6EB473F40C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1">
              <a:extLst>
                <a:ext uri="{FF2B5EF4-FFF2-40B4-BE49-F238E27FC236}">
                  <a16:creationId xmlns:a16="http://schemas.microsoft.com/office/drawing/2014/main" id="{EDA4D87F-91A4-4628-9A6E-F01820A7EE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2">
              <a:extLst>
                <a:ext uri="{FF2B5EF4-FFF2-40B4-BE49-F238E27FC236}">
                  <a16:creationId xmlns:a16="http://schemas.microsoft.com/office/drawing/2014/main" id="{045DAB88-124C-459C-A889-DAE9C9BE28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3">
              <a:extLst>
                <a:ext uri="{FF2B5EF4-FFF2-40B4-BE49-F238E27FC236}">
                  <a16:creationId xmlns:a16="http://schemas.microsoft.com/office/drawing/2014/main" id="{85D44010-1DAA-4CAC-B83F-7E3E8C455D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4">
              <a:extLst>
                <a:ext uri="{FF2B5EF4-FFF2-40B4-BE49-F238E27FC236}">
                  <a16:creationId xmlns:a16="http://schemas.microsoft.com/office/drawing/2014/main" id="{E8C01D66-5C93-4A2E-AA74-DE97574EA4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5">
              <a:extLst>
                <a:ext uri="{FF2B5EF4-FFF2-40B4-BE49-F238E27FC236}">
                  <a16:creationId xmlns:a16="http://schemas.microsoft.com/office/drawing/2014/main" id="{E2E1A6E1-6C4A-47D3-81E2-9F8624F1B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6">
              <a:extLst>
                <a:ext uri="{FF2B5EF4-FFF2-40B4-BE49-F238E27FC236}">
                  <a16:creationId xmlns:a16="http://schemas.microsoft.com/office/drawing/2014/main" id="{3E849CB5-4526-49DC-B77B-A20FDB7FFD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7">
              <a:extLst>
                <a:ext uri="{FF2B5EF4-FFF2-40B4-BE49-F238E27FC236}">
                  <a16:creationId xmlns:a16="http://schemas.microsoft.com/office/drawing/2014/main" id="{5A18C8A4-FB2A-44C1-93D3-26C6DDFE0C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18">
              <a:extLst>
                <a:ext uri="{FF2B5EF4-FFF2-40B4-BE49-F238E27FC236}">
                  <a16:creationId xmlns:a16="http://schemas.microsoft.com/office/drawing/2014/main" id="{85D014FD-8C5A-4071-B19E-4910AAB618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19">
              <a:extLst>
                <a:ext uri="{FF2B5EF4-FFF2-40B4-BE49-F238E27FC236}">
                  <a16:creationId xmlns:a16="http://schemas.microsoft.com/office/drawing/2014/main" id="{A37D7262-3596-4026-9AD4-E94332E526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0">
              <a:extLst>
                <a:ext uri="{FF2B5EF4-FFF2-40B4-BE49-F238E27FC236}">
                  <a16:creationId xmlns:a16="http://schemas.microsoft.com/office/drawing/2014/main" id="{187E37E0-AAC3-4B33-AF36-334ACCBD33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1">
              <a:extLst>
                <a:ext uri="{FF2B5EF4-FFF2-40B4-BE49-F238E27FC236}">
                  <a16:creationId xmlns:a16="http://schemas.microsoft.com/office/drawing/2014/main" id="{409758BB-8A0E-4BEB-BC0C-F410AD98C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2">
              <a:extLst>
                <a:ext uri="{FF2B5EF4-FFF2-40B4-BE49-F238E27FC236}">
                  <a16:creationId xmlns:a16="http://schemas.microsoft.com/office/drawing/2014/main" id="{97C4EFE2-9D25-4978-BD9A-873B492702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3">
              <a:extLst>
                <a:ext uri="{FF2B5EF4-FFF2-40B4-BE49-F238E27FC236}">
                  <a16:creationId xmlns:a16="http://schemas.microsoft.com/office/drawing/2014/main" id="{9CCAF82A-A0E0-4B55-A97B-EFFAE79AF7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24">
              <a:extLst>
                <a:ext uri="{FF2B5EF4-FFF2-40B4-BE49-F238E27FC236}">
                  <a16:creationId xmlns:a16="http://schemas.microsoft.com/office/drawing/2014/main" id="{4F800DD8-3954-4F73-8807-16F1CFAC1E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Freeform 25">
              <a:extLst>
                <a:ext uri="{FF2B5EF4-FFF2-40B4-BE49-F238E27FC236}">
                  <a16:creationId xmlns:a16="http://schemas.microsoft.com/office/drawing/2014/main" id="{84E1C91A-4B06-4852-918C-6380FA986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517DB4C-5886-4C84-A1C1-5836675193B3}"/>
              </a:ext>
            </a:extLst>
          </p:cNvPr>
          <p:cNvSpPr>
            <a:spLocks noGrp="1"/>
          </p:cNvSpPr>
          <p:nvPr>
            <p:ph type="title"/>
          </p:nvPr>
        </p:nvSpPr>
        <p:spPr>
          <a:xfrm>
            <a:off x="904877" y="795527"/>
            <a:ext cx="10488547" cy="1190912"/>
          </a:xfrm>
        </p:spPr>
        <p:txBody>
          <a:bodyPr>
            <a:normAutofit/>
          </a:bodyPr>
          <a:lstStyle/>
          <a:p>
            <a:pPr algn="ctr"/>
            <a:r>
              <a:rPr lang="nb-NO" sz="4000"/>
              <a:t>Ram inn samtalen</a:t>
            </a:r>
          </a:p>
        </p:txBody>
      </p:sp>
      <p:sp>
        <p:nvSpPr>
          <p:cNvPr id="98" name="Rectangle 97">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030" y="2250281"/>
            <a:ext cx="4959318" cy="3678237"/>
          </a:xfrm>
          <a:prstGeom prst="rect">
            <a:avLst/>
          </a:prstGeom>
          <a:solidFill>
            <a:schemeClr val="bg1"/>
          </a:solidFill>
          <a:ln w="19050">
            <a:solidFill>
              <a:srgbClr val="FFAD2B"/>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Rammer – Om rammer og fotorammer">
            <a:extLst>
              <a:ext uri="{FF2B5EF4-FFF2-40B4-BE49-F238E27FC236}">
                <a16:creationId xmlns:a16="http://schemas.microsoft.com/office/drawing/2014/main" id="{378F36B6-A504-4905-9B8C-AA893A067D4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3" r="-3" b="1387"/>
          <a:stretch/>
        </p:blipFill>
        <p:spPr bwMode="auto">
          <a:xfrm>
            <a:off x="1103257" y="2416047"/>
            <a:ext cx="4626864" cy="3346704"/>
          </a:xfrm>
          <a:prstGeom prst="rect">
            <a:avLst/>
          </a:prstGeom>
          <a:noFill/>
          <a:ln w="12700">
            <a:noFill/>
          </a:ln>
          <a:extLst>
            <a:ext uri="{909E8E84-426E-40DD-AFC4-6F175D3DCCD1}">
              <a14:hiddenFill xmlns:a14="http://schemas.microsoft.com/office/drawing/2010/main">
                <a:solidFill>
                  <a:srgbClr val="FFFFFF"/>
                </a:solidFill>
              </a14:hiddenFill>
            </a:ext>
          </a:extLst>
        </p:spPr>
      </p:pic>
      <p:sp>
        <p:nvSpPr>
          <p:cNvPr id="2063" name="Content Placeholder 2053">
            <a:extLst>
              <a:ext uri="{FF2B5EF4-FFF2-40B4-BE49-F238E27FC236}">
                <a16:creationId xmlns:a16="http://schemas.microsoft.com/office/drawing/2014/main" id="{CCA4AB18-3F26-44CB-A29A-08589A2B04F4}"/>
              </a:ext>
            </a:extLst>
          </p:cNvPr>
          <p:cNvSpPr>
            <a:spLocks noGrp="1"/>
          </p:cNvSpPr>
          <p:nvPr>
            <p:ph idx="1"/>
          </p:nvPr>
        </p:nvSpPr>
        <p:spPr>
          <a:xfrm>
            <a:off x="6380703" y="2228850"/>
            <a:ext cx="5028928" cy="3699669"/>
          </a:xfrm>
        </p:spPr>
        <p:txBody>
          <a:bodyPr anchor="ctr">
            <a:normAutofit/>
          </a:bodyPr>
          <a:lstStyle/>
          <a:p>
            <a:pPr>
              <a:buClr>
                <a:srgbClr val="FFAD2B"/>
              </a:buClr>
            </a:pPr>
            <a:r>
              <a:rPr lang="en-US" sz="1800"/>
              <a:t>Si </a:t>
            </a:r>
            <a:r>
              <a:rPr lang="en-US" sz="1800" err="1"/>
              <a:t>noe</a:t>
            </a:r>
            <a:r>
              <a:rPr lang="en-US" sz="1800"/>
              <a:t> om </a:t>
            </a:r>
            <a:r>
              <a:rPr lang="en-US" sz="1800" b="1" err="1"/>
              <a:t>hvorfor</a:t>
            </a:r>
            <a:r>
              <a:rPr lang="en-US" sz="1800"/>
              <a:t> du </a:t>
            </a:r>
            <a:r>
              <a:rPr lang="en-US" sz="1800" err="1"/>
              <a:t>ønsker</a:t>
            </a:r>
            <a:r>
              <a:rPr lang="en-US" sz="1800"/>
              <a:t> </a:t>
            </a:r>
            <a:r>
              <a:rPr lang="en-US" sz="1800" err="1"/>
              <a:t>denne</a:t>
            </a:r>
            <a:r>
              <a:rPr lang="en-US" sz="1800"/>
              <a:t> </a:t>
            </a:r>
            <a:r>
              <a:rPr lang="en-US" sz="1800" err="1"/>
              <a:t>samtalen</a:t>
            </a:r>
            <a:r>
              <a:rPr lang="en-US" sz="1800"/>
              <a:t>, sett den I </a:t>
            </a:r>
            <a:r>
              <a:rPr lang="en-US" sz="1800" err="1"/>
              <a:t>kontekst</a:t>
            </a:r>
            <a:r>
              <a:rPr lang="en-US" sz="1800"/>
              <a:t>.</a:t>
            </a:r>
          </a:p>
          <a:p>
            <a:pPr>
              <a:buClr>
                <a:srgbClr val="FFAD2B"/>
              </a:buClr>
            </a:pPr>
            <a:r>
              <a:rPr lang="en-US" sz="1800" err="1"/>
              <a:t>Avgrens</a:t>
            </a:r>
            <a:r>
              <a:rPr lang="en-US" sz="1800"/>
              <a:t> </a:t>
            </a:r>
            <a:r>
              <a:rPr lang="en-US" sz="1800" err="1"/>
              <a:t>tema</a:t>
            </a:r>
            <a:endParaRPr lang="en-US" sz="1800"/>
          </a:p>
          <a:p>
            <a:pPr>
              <a:buClr>
                <a:srgbClr val="FFAD2B"/>
              </a:buClr>
            </a:pPr>
            <a:r>
              <a:rPr lang="en-US" sz="1800" err="1"/>
              <a:t>Avklar</a:t>
            </a:r>
            <a:r>
              <a:rPr lang="en-US" sz="1800"/>
              <a:t> </a:t>
            </a:r>
            <a:r>
              <a:rPr lang="en-US" sz="1800" err="1"/>
              <a:t>tidsramme</a:t>
            </a:r>
            <a:endParaRPr lang="en-US" sz="1800"/>
          </a:p>
          <a:p>
            <a:pPr>
              <a:buClr>
                <a:srgbClr val="FFAD2B"/>
              </a:buClr>
            </a:pPr>
            <a:r>
              <a:rPr lang="en-US" sz="1800" err="1"/>
              <a:t>Eksempelvis</a:t>
            </a:r>
            <a:r>
              <a:rPr lang="en-US" sz="1800"/>
              <a:t> </a:t>
            </a:r>
            <a:r>
              <a:rPr lang="en-US" sz="1800" err="1"/>
              <a:t>kan</a:t>
            </a:r>
            <a:r>
              <a:rPr lang="en-US" sz="1800"/>
              <a:t> det </a:t>
            </a:r>
            <a:r>
              <a:rPr lang="en-US" sz="1800" err="1"/>
              <a:t>være</a:t>
            </a:r>
            <a:r>
              <a:rPr lang="en-US" sz="1800"/>
              <a:t> at man </a:t>
            </a:r>
            <a:r>
              <a:rPr lang="en-US" sz="1800" err="1"/>
              <a:t>ønsker</a:t>
            </a:r>
            <a:r>
              <a:rPr lang="en-US" sz="1800"/>
              <a:t> å teste </a:t>
            </a:r>
            <a:r>
              <a:rPr lang="en-US" sz="1800" err="1"/>
              <a:t>ut</a:t>
            </a:r>
            <a:r>
              <a:rPr lang="en-US" sz="1800"/>
              <a:t> </a:t>
            </a:r>
            <a:r>
              <a:rPr lang="en-US" sz="1800" err="1"/>
              <a:t>en</a:t>
            </a:r>
            <a:r>
              <a:rPr lang="en-US" sz="1800"/>
              <a:t> </a:t>
            </a:r>
            <a:r>
              <a:rPr lang="en-US" sz="1800" err="1"/>
              <a:t>planlagt</a:t>
            </a:r>
            <a:r>
              <a:rPr lang="en-US" sz="1800"/>
              <a:t> </a:t>
            </a:r>
            <a:r>
              <a:rPr lang="en-US" sz="1800" err="1"/>
              <a:t>prosesss</a:t>
            </a:r>
            <a:r>
              <a:rPr lang="en-US" sz="1800"/>
              <a:t> </a:t>
            </a:r>
            <a:r>
              <a:rPr lang="en-US" sz="1800" err="1"/>
              <a:t>eller</a:t>
            </a:r>
            <a:r>
              <a:rPr lang="en-US" sz="1800"/>
              <a:t> nye </a:t>
            </a:r>
            <a:r>
              <a:rPr lang="en-US" sz="1800" err="1"/>
              <a:t>rutiner</a:t>
            </a:r>
            <a:r>
              <a:rPr lang="en-US" sz="1800"/>
              <a:t> </a:t>
            </a:r>
            <a:r>
              <a:rPr lang="en-US" sz="1800" err="1"/>
              <a:t>som</a:t>
            </a:r>
            <a:r>
              <a:rPr lang="en-US" sz="1800"/>
              <a:t> er </a:t>
            </a:r>
            <a:r>
              <a:rPr lang="en-US" sz="1800" err="1"/>
              <a:t>utviklet</a:t>
            </a:r>
            <a:r>
              <a:rPr lang="en-US" sz="1800"/>
              <a:t>.</a:t>
            </a:r>
          </a:p>
          <a:p>
            <a:pPr marL="0" indent="0">
              <a:buClr>
                <a:srgbClr val="FFAD2B"/>
              </a:buClr>
              <a:buNone/>
            </a:pPr>
            <a:endParaRPr lang="en-US" sz="1800"/>
          </a:p>
        </p:txBody>
      </p:sp>
    </p:spTree>
    <p:extLst>
      <p:ext uri="{BB962C8B-B14F-4D97-AF65-F5344CB8AC3E}">
        <p14:creationId xmlns:p14="http://schemas.microsoft.com/office/powerpoint/2010/main" val="538779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AB6C5-D018-4F97-8EC6-6ABBC95B2884}"/>
              </a:ext>
            </a:extLst>
          </p:cNvPr>
          <p:cNvSpPr>
            <a:spLocks noGrp="1"/>
          </p:cNvSpPr>
          <p:nvPr>
            <p:ph type="title"/>
          </p:nvPr>
        </p:nvSpPr>
        <p:spPr/>
        <p:txBody>
          <a:bodyPr/>
          <a:lstStyle/>
          <a:p>
            <a:endParaRPr lang="nb-NO"/>
          </a:p>
        </p:txBody>
      </p:sp>
      <p:sp>
        <p:nvSpPr>
          <p:cNvPr id="3" name="Content Placeholder 2">
            <a:extLst>
              <a:ext uri="{FF2B5EF4-FFF2-40B4-BE49-F238E27FC236}">
                <a16:creationId xmlns:a16="http://schemas.microsoft.com/office/drawing/2014/main" id="{ADDF2EF3-9E5D-4553-A0AE-CD42CCA7BF7B}"/>
              </a:ext>
            </a:extLst>
          </p:cNvPr>
          <p:cNvSpPr>
            <a:spLocks noGrp="1"/>
          </p:cNvSpPr>
          <p:nvPr>
            <p:ph idx="1"/>
          </p:nvPr>
        </p:nvSpPr>
        <p:spPr/>
        <p:txBody>
          <a:bodyPr>
            <a:normAutofit/>
          </a:bodyPr>
          <a:lstStyle/>
          <a:p>
            <a:pPr marL="0" indent="0">
              <a:buNone/>
            </a:pPr>
            <a:r>
              <a:rPr lang="nb-NO" sz="9600" b="1">
                <a:solidFill>
                  <a:srgbClr val="00B050"/>
                </a:solidFill>
              </a:rPr>
              <a:t>R</a:t>
            </a:r>
            <a:r>
              <a:rPr lang="nb-NO" sz="6000" b="1"/>
              <a:t>- </a:t>
            </a:r>
            <a:r>
              <a:rPr lang="nb-NO" sz="6000" b="1" err="1"/>
              <a:t>Reality</a:t>
            </a:r>
            <a:r>
              <a:rPr lang="nb-NO" sz="6000" b="1"/>
              <a:t> (status/virkelighet)</a:t>
            </a:r>
          </a:p>
          <a:p>
            <a:pPr marL="0" indent="0">
              <a:buNone/>
            </a:pPr>
            <a:r>
              <a:rPr lang="nb-NO" sz="1400" b="1"/>
              <a:t>			.</a:t>
            </a:r>
          </a:p>
          <a:p>
            <a:pPr marL="0" indent="0">
              <a:buNone/>
            </a:pPr>
            <a:endParaRPr lang="nb-NO" sz="1400" b="1"/>
          </a:p>
          <a:p>
            <a:pPr marL="0" indent="0">
              <a:buNone/>
            </a:pPr>
            <a:r>
              <a:rPr lang="nb-NO" sz="1400" u="sng" err="1"/>
              <a:t>Reality</a:t>
            </a:r>
            <a:r>
              <a:rPr lang="nb-NO" sz="1400" u="sng"/>
              <a:t>:</a:t>
            </a:r>
          </a:p>
          <a:p>
            <a:pPr marL="171450" indent="-171450"/>
            <a:r>
              <a:rPr lang="nb-NO" sz="1400"/>
              <a:t>En innledning til denne fasen kan være at du stiller spørsmål, eksempelvis: Kan du beskrive hvordan du ser på denne saken?</a:t>
            </a:r>
          </a:p>
          <a:p>
            <a:pPr marL="171450" indent="-171450"/>
            <a:r>
              <a:rPr lang="nb-NO" sz="1400"/>
              <a:t>Her kan det som leder være hensiktsmessig å stille åpne spørsmål som starter med: Hva, hvorfor, hvem, hvilke, har</a:t>
            </a:r>
          </a:p>
          <a:p>
            <a:pPr marL="171450" indent="-171450"/>
            <a:r>
              <a:rPr lang="nb-NO" sz="1400"/>
              <a:t>Bruk god tid i denne fasen og sikre at dere begge har en grundig forståelse av saken</a:t>
            </a:r>
          </a:p>
          <a:p>
            <a:pPr marL="171450" indent="-171450"/>
            <a:r>
              <a:rPr lang="nb-NO" sz="1400"/>
              <a:t>Denne fasen brukes gjerne til fakta eller behovsavklaring</a:t>
            </a:r>
          </a:p>
          <a:p>
            <a:pPr marL="0" indent="0">
              <a:buNone/>
            </a:pPr>
            <a:endParaRPr lang="nb-NO" sz="1400" b="1"/>
          </a:p>
        </p:txBody>
      </p:sp>
    </p:spTree>
    <p:extLst>
      <p:ext uri="{BB962C8B-B14F-4D97-AF65-F5344CB8AC3E}">
        <p14:creationId xmlns:p14="http://schemas.microsoft.com/office/powerpoint/2010/main" val="287711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E7B34652ADC749A2AB15E997B3C6EA" ma:contentTypeVersion="4" ma:contentTypeDescription="Create a new document." ma:contentTypeScope="" ma:versionID="2e16b1571d9fc694502b6db13299b7ac">
  <xsd:schema xmlns:xsd="http://www.w3.org/2001/XMLSchema" xmlns:xs="http://www.w3.org/2001/XMLSchema" xmlns:p="http://schemas.microsoft.com/office/2006/metadata/properties" xmlns:ns2="8f21d330-e887-4cc7-9942-696b08255880" xmlns:ns3="f4a8ecaf-ab75-4c18-86dd-1d5ebc4f4b49" targetNamespace="http://schemas.microsoft.com/office/2006/metadata/properties" ma:root="true" ma:fieldsID="347cec1c25bbceca5cfa385ddf68b6ab" ns2:_="" ns3:_="">
    <xsd:import namespace="8f21d330-e887-4cc7-9942-696b08255880"/>
    <xsd:import namespace="f4a8ecaf-ab75-4c18-86dd-1d5ebc4f4b4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21d330-e887-4cc7-9942-696b0825588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a8ecaf-ab75-4c18-86dd-1d5ebc4f4b4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5C3A33-D212-4EE9-9034-322E0F531E6E}">
  <ds:schemaRefs>
    <ds:schemaRef ds:uri="http://schemas.microsoft.com/sharepoint/v3/contenttype/forms"/>
  </ds:schemaRefs>
</ds:datastoreItem>
</file>

<file path=customXml/itemProps2.xml><?xml version="1.0" encoding="utf-8"?>
<ds:datastoreItem xmlns:ds="http://schemas.openxmlformats.org/officeDocument/2006/customXml" ds:itemID="{FAEF8DB4-192F-4BC1-ADD8-13C4099DFCDE}">
  <ds:schemaRefs>
    <ds:schemaRef ds:uri="8f21d330-e887-4cc7-9942-696b08255880"/>
    <ds:schemaRef ds:uri="f4a8ecaf-ab75-4c18-86dd-1d5ebc4f4b4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11B5C5F-2FD8-447D-A3E8-4EF6571A1DD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1743</Words>
  <Application>Microsoft Office PowerPoint</Application>
  <PresentationFormat>Widescreen</PresentationFormat>
  <Paragraphs>171</Paragraphs>
  <Slides>24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Office-tema</vt:lpstr>
      <vt:lpstr>Prosessledelse Innføringsledere BOTT-ØL  </vt:lpstr>
      <vt:lpstr>Tentativ program sekvens</vt:lpstr>
      <vt:lpstr>GROW som motivasjonsverktøy</vt:lpstr>
      <vt:lpstr>BOTT-ØL 2021-2023</vt:lpstr>
      <vt:lpstr>PowerPoint Presentation</vt:lpstr>
      <vt:lpstr>PowerPoint Presentation</vt:lpstr>
      <vt:lpstr>Goal/Mål</vt:lpstr>
      <vt:lpstr>Ram inn samtalen</vt:lpstr>
      <vt:lpstr>PowerPoint Presentation</vt:lpstr>
      <vt:lpstr>Reality/virkelighet</vt:lpstr>
      <vt:lpstr>PowerPoint Presentation</vt:lpstr>
      <vt:lpstr>OPTIONS/MULIGHETER</vt:lpstr>
      <vt:lpstr>PowerPoint Presentation</vt:lpstr>
      <vt:lpstr>WRAP UP/Tiltaksplan</vt:lpstr>
      <vt:lpstr>PowerPoint Presentation</vt:lpstr>
      <vt:lpstr>Pause</vt:lpstr>
      <vt:lpstr>Rollespill BOTT-ØL 2021-2023</vt:lpstr>
      <vt:lpstr>Refleksjon</vt:lpstr>
      <vt:lpstr>Pause</vt:lpstr>
      <vt:lpstr>GROW- for planlegging og gjennomføring av møter</vt:lpstr>
      <vt:lpstr>PowerPoint Presentation</vt:lpstr>
      <vt:lpstr>Planlegging av neste allmøte ved fakultetet/instituttet</vt:lpstr>
      <vt:lpstr>Gruppenes presentasjoner</vt:lpstr>
      <vt:lpstr>Log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Dagssamling Ledergruppen ved LUI 29.01.21</dc:title>
  <dc:creator>Linn Rasch Aune</dc:creator>
  <cp:lastModifiedBy>Merete Aagesen</cp:lastModifiedBy>
  <cp:revision>2</cp:revision>
  <dcterms:created xsi:type="dcterms:W3CDTF">2021-01-28T19:10:06Z</dcterms:created>
  <dcterms:modified xsi:type="dcterms:W3CDTF">2021-03-10T08:25:06Z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0x01010054E7B34652ADC749A2AB15E997B3C6EA</vt:lpwstr>
  </property>
</Properties>
</file>