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6.xml" ContentType="application/vnd.openxmlformats-officedocument.presentationml.tags+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7.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3575" r:id="rId5"/>
    <p:sldId id="3573" r:id="rId6"/>
    <p:sldId id="3586" r:id="rId7"/>
    <p:sldId id="3591" r:id="rId8"/>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FF0000"/>
    <a:srgbClr val="A4D76B"/>
    <a:srgbClr val="D6D7D6"/>
    <a:srgbClr val="ED8013"/>
    <a:srgbClr val="0166CB"/>
    <a:srgbClr val="F7D019"/>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5" d="100"/>
          <a:sy n="55" d="100"/>
        </p:scale>
        <p:origin x="100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295B7D-F857-4701-B417-8CA96F6BFFDD}" type="doc">
      <dgm:prSet loTypeId="urn:microsoft.com/office/officeart/2005/8/layout/hChevron3" loCatId="process" qsTypeId="urn:microsoft.com/office/officeart/2005/8/quickstyle/simple1" qsCatId="simple" csTypeId="urn:microsoft.com/office/officeart/2005/8/colors/accent1_4" csCatId="accent1" phldr="1"/>
      <dgm:spPr/>
    </dgm:pt>
    <dgm:pt modelId="{A53DFD9A-4278-42D6-A32D-23B9914C2737}">
      <dgm:prSet phldrT="[Text]" custT="1"/>
      <dgm:spPr/>
      <dgm:t>
        <a:bodyPr/>
        <a:lstStyle/>
        <a:p>
          <a:r>
            <a:rPr lang="nb-NO" sz="1600">
              <a:solidFill>
                <a:schemeClr val="tx1"/>
              </a:solidFill>
            </a:rPr>
            <a:t>Jan</a:t>
          </a:r>
        </a:p>
      </dgm:t>
    </dgm:pt>
    <dgm:pt modelId="{C30E3508-CF4C-4B17-87E1-A6BED450C84C}" type="parTrans" cxnId="{9568A93D-94F9-4966-83A3-C88683C6E04D}">
      <dgm:prSet/>
      <dgm:spPr/>
      <dgm:t>
        <a:bodyPr/>
        <a:lstStyle/>
        <a:p>
          <a:endParaRPr lang="nb-NO">
            <a:solidFill>
              <a:schemeClr val="tx1"/>
            </a:solidFill>
          </a:endParaRPr>
        </a:p>
      </dgm:t>
    </dgm:pt>
    <dgm:pt modelId="{F913E39C-95FC-4BA4-ACCA-4E5091F2C97B}" type="sibTrans" cxnId="{9568A93D-94F9-4966-83A3-C88683C6E04D}">
      <dgm:prSet/>
      <dgm:spPr/>
      <dgm:t>
        <a:bodyPr/>
        <a:lstStyle/>
        <a:p>
          <a:endParaRPr lang="nb-NO">
            <a:solidFill>
              <a:schemeClr val="tx1"/>
            </a:solidFill>
          </a:endParaRPr>
        </a:p>
      </dgm:t>
    </dgm:pt>
    <dgm:pt modelId="{63EB9005-20D6-42A4-8C4A-7C18913D6523}">
      <dgm:prSet phldrT="[Text]" custT="1"/>
      <dgm:spPr/>
      <dgm:t>
        <a:bodyPr/>
        <a:lstStyle/>
        <a:p>
          <a:r>
            <a:rPr lang="nb-NO" sz="1600" err="1">
              <a:solidFill>
                <a:schemeClr val="tx1"/>
              </a:solidFill>
            </a:rPr>
            <a:t>Feb</a:t>
          </a:r>
          <a:endParaRPr lang="nb-NO" sz="1600">
            <a:solidFill>
              <a:schemeClr val="tx1"/>
            </a:solidFill>
          </a:endParaRPr>
        </a:p>
      </dgm:t>
    </dgm:pt>
    <dgm:pt modelId="{25DDDD1A-08A4-409F-999B-57C5FB8AB6CB}" type="parTrans" cxnId="{E8394DAF-9D12-4B0A-896C-47AF58C463CD}">
      <dgm:prSet/>
      <dgm:spPr/>
      <dgm:t>
        <a:bodyPr/>
        <a:lstStyle/>
        <a:p>
          <a:endParaRPr lang="nb-NO">
            <a:solidFill>
              <a:schemeClr val="tx1"/>
            </a:solidFill>
          </a:endParaRPr>
        </a:p>
      </dgm:t>
    </dgm:pt>
    <dgm:pt modelId="{93C1E42E-ED5E-4F1D-A7CD-F9740C80DF3F}" type="sibTrans" cxnId="{E8394DAF-9D12-4B0A-896C-47AF58C463CD}">
      <dgm:prSet/>
      <dgm:spPr/>
      <dgm:t>
        <a:bodyPr/>
        <a:lstStyle/>
        <a:p>
          <a:endParaRPr lang="nb-NO">
            <a:solidFill>
              <a:schemeClr val="tx1"/>
            </a:solidFill>
          </a:endParaRPr>
        </a:p>
      </dgm:t>
    </dgm:pt>
    <dgm:pt modelId="{8CE7B1C9-0BD2-4462-B32D-4D31702C3E76}">
      <dgm:prSet phldrT="[Text]" custT="1"/>
      <dgm:spPr/>
      <dgm:t>
        <a:bodyPr/>
        <a:lstStyle/>
        <a:p>
          <a:r>
            <a:rPr lang="nb-NO" sz="1600">
              <a:solidFill>
                <a:schemeClr val="tx1"/>
              </a:solidFill>
            </a:rPr>
            <a:t>Mars</a:t>
          </a:r>
        </a:p>
      </dgm:t>
    </dgm:pt>
    <dgm:pt modelId="{2AC01C37-0939-40DE-8923-1C6C6C2610E7}" type="parTrans" cxnId="{08293CC0-CF60-46A6-9A8B-B99354DEC368}">
      <dgm:prSet/>
      <dgm:spPr/>
      <dgm:t>
        <a:bodyPr/>
        <a:lstStyle/>
        <a:p>
          <a:endParaRPr lang="nb-NO">
            <a:solidFill>
              <a:schemeClr val="tx1"/>
            </a:solidFill>
          </a:endParaRPr>
        </a:p>
      </dgm:t>
    </dgm:pt>
    <dgm:pt modelId="{B1939085-C2EE-49FB-A072-89E3A38B12AF}" type="sibTrans" cxnId="{08293CC0-CF60-46A6-9A8B-B99354DEC368}">
      <dgm:prSet/>
      <dgm:spPr/>
      <dgm:t>
        <a:bodyPr/>
        <a:lstStyle/>
        <a:p>
          <a:endParaRPr lang="nb-NO">
            <a:solidFill>
              <a:schemeClr val="tx1"/>
            </a:solidFill>
          </a:endParaRPr>
        </a:p>
      </dgm:t>
    </dgm:pt>
    <dgm:pt modelId="{0D86B1FE-AC4F-4FD1-AA3C-F1D7B07E3891}">
      <dgm:prSet phldrT="[Text]" custT="1"/>
      <dgm:spPr/>
      <dgm:t>
        <a:bodyPr/>
        <a:lstStyle/>
        <a:p>
          <a:r>
            <a:rPr lang="nb-NO" sz="1600">
              <a:solidFill>
                <a:schemeClr val="tx1"/>
              </a:solidFill>
            </a:rPr>
            <a:t>April</a:t>
          </a:r>
        </a:p>
      </dgm:t>
    </dgm:pt>
    <dgm:pt modelId="{9786C803-8CC5-49F3-B443-4FD751F8C0F2}" type="parTrans" cxnId="{CF3A7C11-1D1F-4917-8C1E-F7A6905A066D}">
      <dgm:prSet/>
      <dgm:spPr/>
      <dgm:t>
        <a:bodyPr/>
        <a:lstStyle/>
        <a:p>
          <a:endParaRPr lang="nb-NO">
            <a:solidFill>
              <a:schemeClr val="tx1"/>
            </a:solidFill>
          </a:endParaRPr>
        </a:p>
      </dgm:t>
    </dgm:pt>
    <dgm:pt modelId="{D0EB1B8E-3D62-436B-81AE-22CFF478D2F7}" type="sibTrans" cxnId="{CF3A7C11-1D1F-4917-8C1E-F7A6905A066D}">
      <dgm:prSet/>
      <dgm:spPr/>
      <dgm:t>
        <a:bodyPr/>
        <a:lstStyle/>
        <a:p>
          <a:endParaRPr lang="nb-NO">
            <a:solidFill>
              <a:schemeClr val="tx1"/>
            </a:solidFill>
          </a:endParaRPr>
        </a:p>
      </dgm:t>
    </dgm:pt>
    <dgm:pt modelId="{97DD039A-6E5A-40AF-8817-8BECD499E1D2}">
      <dgm:prSet phldrT="[Text]" custT="1"/>
      <dgm:spPr/>
      <dgm:t>
        <a:bodyPr/>
        <a:lstStyle/>
        <a:p>
          <a:r>
            <a:rPr lang="nb-NO" sz="1600">
              <a:solidFill>
                <a:schemeClr val="tx1"/>
              </a:solidFill>
            </a:rPr>
            <a:t>Mai</a:t>
          </a:r>
        </a:p>
      </dgm:t>
    </dgm:pt>
    <dgm:pt modelId="{2DE9AB6D-5608-41E5-8EE2-B72BA286AE64}" type="parTrans" cxnId="{CF24E739-EC0D-440F-A384-F98ECBC87BE3}">
      <dgm:prSet/>
      <dgm:spPr/>
      <dgm:t>
        <a:bodyPr/>
        <a:lstStyle/>
        <a:p>
          <a:endParaRPr lang="nb-NO">
            <a:solidFill>
              <a:schemeClr val="tx1"/>
            </a:solidFill>
          </a:endParaRPr>
        </a:p>
      </dgm:t>
    </dgm:pt>
    <dgm:pt modelId="{3E85B2B3-1759-4FE0-91CD-CCF04ACFDEA0}" type="sibTrans" cxnId="{CF24E739-EC0D-440F-A384-F98ECBC87BE3}">
      <dgm:prSet/>
      <dgm:spPr/>
      <dgm:t>
        <a:bodyPr/>
        <a:lstStyle/>
        <a:p>
          <a:endParaRPr lang="nb-NO">
            <a:solidFill>
              <a:schemeClr val="tx1"/>
            </a:solidFill>
          </a:endParaRPr>
        </a:p>
      </dgm:t>
    </dgm:pt>
    <dgm:pt modelId="{C4109414-31C0-4083-AFBC-0DA7D9E02CA5}">
      <dgm:prSet phldrT="[Text]" custT="1"/>
      <dgm:spPr/>
      <dgm:t>
        <a:bodyPr/>
        <a:lstStyle/>
        <a:p>
          <a:r>
            <a:rPr lang="nb-NO" sz="1600" err="1">
              <a:solidFill>
                <a:schemeClr val="tx1"/>
              </a:solidFill>
            </a:rPr>
            <a:t>Jun</a:t>
          </a:r>
          <a:endParaRPr lang="nb-NO" sz="1600">
            <a:solidFill>
              <a:schemeClr val="tx1"/>
            </a:solidFill>
          </a:endParaRPr>
        </a:p>
      </dgm:t>
    </dgm:pt>
    <dgm:pt modelId="{306C2B99-300B-44C4-B366-86CC00129EE1}" type="parTrans" cxnId="{6668B6E7-1C13-4DC7-A4D8-4E774C5F79A0}">
      <dgm:prSet/>
      <dgm:spPr/>
      <dgm:t>
        <a:bodyPr/>
        <a:lstStyle/>
        <a:p>
          <a:endParaRPr lang="nb-NO">
            <a:solidFill>
              <a:schemeClr val="tx1"/>
            </a:solidFill>
          </a:endParaRPr>
        </a:p>
      </dgm:t>
    </dgm:pt>
    <dgm:pt modelId="{D57F9888-59DD-4B8B-8001-885D841C0BC9}" type="sibTrans" cxnId="{6668B6E7-1C13-4DC7-A4D8-4E774C5F79A0}">
      <dgm:prSet/>
      <dgm:spPr/>
      <dgm:t>
        <a:bodyPr/>
        <a:lstStyle/>
        <a:p>
          <a:endParaRPr lang="nb-NO">
            <a:solidFill>
              <a:schemeClr val="tx1"/>
            </a:solidFill>
          </a:endParaRPr>
        </a:p>
      </dgm:t>
    </dgm:pt>
    <dgm:pt modelId="{B901B503-3290-41FB-B3F8-0B587FC33E3B}">
      <dgm:prSet phldrT="[Text]" custT="1"/>
      <dgm:spPr/>
      <dgm:t>
        <a:bodyPr/>
        <a:lstStyle/>
        <a:p>
          <a:r>
            <a:rPr lang="nb-NO" sz="1600">
              <a:solidFill>
                <a:schemeClr val="tx1"/>
              </a:solidFill>
            </a:rPr>
            <a:t>Jul</a:t>
          </a:r>
        </a:p>
      </dgm:t>
    </dgm:pt>
    <dgm:pt modelId="{6D4F6CFE-717B-46CE-9876-7C904312C07F}" type="parTrans" cxnId="{56B06ACF-81EE-47CE-909C-8309BA40628F}">
      <dgm:prSet/>
      <dgm:spPr/>
      <dgm:t>
        <a:bodyPr/>
        <a:lstStyle/>
        <a:p>
          <a:endParaRPr lang="nb-NO">
            <a:solidFill>
              <a:schemeClr val="tx1"/>
            </a:solidFill>
          </a:endParaRPr>
        </a:p>
      </dgm:t>
    </dgm:pt>
    <dgm:pt modelId="{57454D4F-3791-4ABF-A2BC-076FD55B9CF3}" type="sibTrans" cxnId="{56B06ACF-81EE-47CE-909C-8309BA40628F}">
      <dgm:prSet/>
      <dgm:spPr/>
      <dgm:t>
        <a:bodyPr/>
        <a:lstStyle/>
        <a:p>
          <a:endParaRPr lang="nb-NO">
            <a:solidFill>
              <a:schemeClr val="tx1"/>
            </a:solidFill>
          </a:endParaRPr>
        </a:p>
      </dgm:t>
    </dgm:pt>
    <dgm:pt modelId="{6ADA94F4-E964-464C-B81A-A5997DE1D7EE}">
      <dgm:prSet phldrT="[Text]" custT="1"/>
      <dgm:spPr/>
      <dgm:t>
        <a:bodyPr/>
        <a:lstStyle/>
        <a:p>
          <a:r>
            <a:rPr lang="nb-NO" sz="1600" err="1">
              <a:solidFill>
                <a:schemeClr val="tx1"/>
              </a:solidFill>
            </a:rPr>
            <a:t>Aug</a:t>
          </a:r>
          <a:endParaRPr lang="nb-NO" sz="1600">
            <a:solidFill>
              <a:schemeClr val="tx1"/>
            </a:solidFill>
          </a:endParaRPr>
        </a:p>
      </dgm:t>
    </dgm:pt>
    <dgm:pt modelId="{B8F8B226-D0E3-4D08-B384-255160124048}" type="parTrans" cxnId="{B2C53778-00A3-4ECB-B45E-D9A80FFF4430}">
      <dgm:prSet/>
      <dgm:spPr/>
      <dgm:t>
        <a:bodyPr/>
        <a:lstStyle/>
        <a:p>
          <a:endParaRPr lang="nb-NO">
            <a:solidFill>
              <a:schemeClr val="tx1"/>
            </a:solidFill>
          </a:endParaRPr>
        </a:p>
      </dgm:t>
    </dgm:pt>
    <dgm:pt modelId="{75DFA3E5-F7D5-4357-B890-DAE32F1ECAD2}" type="sibTrans" cxnId="{B2C53778-00A3-4ECB-B45E-D9A80FFF4430}">
      <dgm:prSet/>
      <dgm:spPr/>
      <dgm:t>
        <a:bodyPr/>
        <a:lstStyle/>
        <a:p>
          <a:endParaRPr lang="nb-NO">
            <a:solidFill>
              <a:schemeClr val="tx1"/>
            </a:solidFill>
          </a:endParaRPr>
        </a:p>
      </dgm:t>
    </dgm:pt>
    <dgm:pt modelId="{BBE09310-B4AE-4B0A-A01F-157614B446AF}">
      <dgm:prSet phldrT="[Text]" custT="1"/>
      <dgm:spPr/>
      <dgm:t>
        <a:bodyPr/>
        <a:lstStyle/>
        <a:p>
          <a:r>
            <a:rPr lang="nb-NO" sz="1600" err="1">
              <a:solidFill>
                <a:schemeClr val="tx1"/>
              </a:solidFill>
            </a:rPr>
            <a:t>Sept</a:t>
          </a:r>
          <a:endParaRPr lang="nb-NO" sz="1600">
            <a:solidFill>
              <a:schemeClr val="tx1"/>
            </a:solidFill>
          </a:endParaRPr>
        </a:p>
      </dgm:t>
    </dgm:pt>
    <dgm:pt modelId="{58093D7E-E63E-4895-8BC2-606D5BC6CEFF}" type="parTrans" cxnId="{06E96791-C78B-4A04-B271-120309917277}">
      <dgm:prSet/>
      <dgm:spPr/>
      <dgm:t>
        <a:bodyPr/>
        <a:lstStyle/>
        <a:p>
          <a:endParaRPr lang="nb-NO">
            <a:solidFill>
              <a:schemeClr val="tx1"/>
            </a:solidFill>
          </a:endParaRPr>
        </a:p>
      </dgm:t>
    </dgm:pt>
    <dgm:pt modelId="{CDF7D30C-FA32-432A-953F-93CD0BF53FE5}" type="sibTrans" cxnId="{06E96791-C78B-4A04-B271-120309917277}">
      <dgm:prSet/>
      <dgm:spPr/>
      <dgm:t>
        <a:bodyPr/>
        <a:lstStyle/>
        <a:p>
          <a:endParaRPr lang="nb-NO">
            <a:solidFill>
              <a:schemeClr val="tx1"/>
            </a:solidFill>
          </a:endParaRPr>
        </a:p>
      </dgm:t>
    </dgm:pt>
    <dgm:pt modelId="{59C00689-6E1F-4D4F-B61B-93E45C162884}">
      <dgm:prSet phldrT="[Text]" custT="1"/>
      <dgm:spPr/>
      <dgm:t>
        <a:bodyPr/>
        <a:lstStyle/>
        <a:p>
          <a:r>
            <a:rPr lang="nb-NO" sz="1600" err="1">
              <a:solidFill>
                <a:schemeClr val="tx1"/>
              </a:solidFill>
            </a:rPr>
            <a:t>Okt</a:t>
          </a:r>
          <a:endParaRPr lang="nb-NO" sz="1600">
            <a:solidFill>
              <a:schemeClr val="tx1"/>
            </a:solidFill>
          </a:endParaRPr>
        </a:p>
      </dgm:t>
    </dgm:pt>
    <dgm:pt modelId="{630BEF09-07F7-4558-A51F-C17A34876320}" type="parTrans" cxnId="{2575DBF3-3FAC-4B73-A1A1-483876B34AE7}">
      <dgm:prSet/>
      <dgm:spPr/>
      <dgm:t>
        <a:bodyPr/>
        <a:lstStyle/>
        <a:p>
          <a:endParaRPr lang="nb-NO">
            <a:solidFill>
              <a:schemeClr val="tx1"/>
            </a:solidFill>
          </a:endParaRPr>
        </a:p>
      </dgm:t>
    </dgm:pt>
    <dgm:pt modelId="{A7649572-3E4D-4ECA-ADCC-1D212F68A805}" type="sibTrans" cxnId="{2575DBF3-3FAC-4B73-A1A1-483876B34AE7}">
      <dgm:prSet/>
      <dgm:spPr/>
      <dgm:t>
        <a:bodyPr/>
        <a:lstStyle/>
        <a:p>
          <a:endParaRPr lang="nb-NO">
            <a:solidFill>
              <a:schemeClr val="tx1"/>
            </a:solidFill>
          </a:endParaRPr>
        </a:p>
      </dgm:t>
    </dgm:pt>
    <dgm:pt modelId="{12382D85-ACFD-490F-888C-2114F27C4BF7}">
      <dgm:prSet phldrT="[Text]" custT="1"/>
      <dgm:spPr/>
      <dgm:t>
        <a:bodyPr/>
        <a:lstStyle/>
        <a:p>
          <a:r>
            <a:rPr lang="nb-NO" sz="1600">
              <a:solidFill>
                <a:schemeClr val="tx1"/>
              </a:solidFill>
            </a:rPr>
            <a:t>Nov</a:t>
          </a:r>
        </a:p>
      </dgm:t>
    </dgm:pt>
    <dgm:pt modelId="{A7AB244B-E027-42E7-B6E3-5D858C1419CA}" type="parTrans" cxnId="{3A57C3D0-2FDA-4BF1-89DB-CD5741083A75}">
      <dgm:prSet/>
      <dgm:spPr/>
      <dgm:t>
        <a:bodyPr/>
        <a:lstStyle/>
        <a:p>
          <a:endParaRPr lang="nb-NO">
            <a:solidFill>
              <a:schemeClr val="tx1"/>
            </a:solidFill>
          </a:endParaRPr>
        </a:p>
      </dgm:t>
    </dgm:pt>
    <dgm:pt modelId="{9922AC5B-B516-4927-B774-10F116070995}" type="sibTrans" cxnId="{3A57C3D0-2FDA-4BF1-89DB-CD5741083A75}">
      <dgm:prSet/>
      <dgm:spPr/>
      <dgm:t>
        <a:bodyPr/>
        <a:lstStyle/>
        <a:p>
          <a:endParaRPr lang="nb-NO">
            <a:solidFill>
              <a:schemeClr val="tx1"/>
            </a:solidFill>
          </a:endParaRPr>
        </a:p>
      </dgm:t>
    </dgm:pt>
    <dgm:pt modelId="{8EC9E499-5048-4496-9520-D91A43C8118D}">
      <dgm:prSet phldrT="[Text]" custT="1"/>
      <dgm:spPr/>
      <dgm:t>
        <a:bodyPr/>
        <a:lstStyle/>
        <a:p>
          <a:r>
            <a:rPr lang="nb-NO" sz="1600">
              <a:solidFill>
                <a:schemeClr val="tx1"/>
              </a:solidFill>
            </a:rPr>
            <a:t>Des</a:t>
          </a:r>
        </a:p>
      </dgm:t>
    </dgm:pt>
    <dgm:pt modelId="{E076673E-F3DE-4CFA-A9E3-4364A71E63AB}" type="parTrans" cxnId="{4B114B18-FFCC-4E34-BC14-A8A8466BF32B}">
      <dgm:prSet/>
      <dgm:spPr/>
      <dgm:t>
        <a:bodyPr/>
        <a:lstStyle/>
        <a:p>
          <a:endParaRPr lang="nb-NO">
            <a:solidFill>
              <a:schemeClr val="tx1"/>
            </a:solidFill>
          </a:endParaRPr>
        </a:p>
      </dgm:t>
    </dgm:pt>
    <dgm:pt modelId="{B36EEDC4-3639-4C95-9876-E0FE934E62ED}" type="sibTrans" cxnId="{4B114B18-FFCC-4E34-BC14-A8A8466BF32B}">
      <dgm:prSet/>
      <dgm:spPr/>
      <dgm:t>
        <a:bodyPr/>
        <a:lstStyle/>
        <a:p>
          <a:endParaRPr lang="nb-NO">
            <a:solidFill>
              <a:schemeClr val="tx1"/>
            </a:solidFill>
          </a:endParaRPr>
        </a:p>
      </dgm:t>
    </dgm:pt>
    <dgm:pt modelId="{1BBE3D0C-6B6F-4B3A-A712-A00526757103}">
      <dgm:prSet phldrT="[Text]" custT="1"/>
      <dgm:spPr/>
      <dgm:t>
        <a:bodyPr/>
        <a:lstStyle/>
        <a:p>
          <a:r>
            <a:rPr lang="nb-NO" sz="1600">
              <a:solidFill>
                <a:schemeClr val="tx1"/>
              </a:solidFill>
            </a:rPr>
            <a:t>Jan</a:t>
          </a:r>
        </a:p>
      </dgm:t>
    </dgm:pt>
    <dgm:pt modelId="{8CA4EF54-DC83-45BA-BB4F-43A94C1BA681}" type="parTrans" cxnId="{A585E6BB-D089-4675-89FE-67D979360D74}">
      <dgm:prSet/>
      <dgm:spPr/>
      <dgm:t>
        <a:bodyPr/>
        <a:lstStyle/>
        <a:p>
          <a:endParaRPr lang="nb-NO">
            <a:solidFill>
              <a:schemeClr val="tx1"/>
            </a:solidFill>
          </a:endParaRPr>
        </a:p>
      </dgm:t>
    </dgm:pt>
    <dgm:pt modelId="{CAC54404-968E-47F7-A61A-1DA0B1A42840}" type="sibTrans" cxnId="{A585E6BB-D089-4675-89FE-67D979360D74}">
      <dgm:prSet/>
      <dgm:spPr/>
      <dgm:t>
        <a:bodyPr/>
        <a:lstStyle/>
        <a:p>
          <a:endParaRPr lang="nb-NO">
            <a:solidFill>
              <a:schemeClr val="tx1"/>
            </a:solidFill>
          </a:endParaRPr>
        </a:p>
      </dgm:t>
    </dgm:pt>
    <dgm:pt modelId="{C7C767CE-B71D-44DD-9F07-1172A1A708BB}">
      <dgm:prSet phldrT="[Text]" custT="1"/>
      <dgm:spPr/>
      <dgm:t>
        <a:bodyPr/>
        <a:lstStyle/>
        <a:p>
          <a:r>
            <a:rPr lang="nb-NO" sz="1600" err="1">
              <a:solidFill>
                <a:schemeClr val="tx1"/>
              </a:solidFill>
            </a:rPr>
            <a:t>Feb</a:t>
          </a:r>
          <a:endParaRPr lang="nb-NO" sz="1600">
            <a:solidFill>
              <a:schemeClr val="tx1"/>
            </a:solidFill>
          </a:endParaRPr>
        </a:p>
      </dgm:t>
    </dgm:pt>
    <dgm:pt modelId="{12F37BFB-21C4-4647-BE4A-FB4ADB1A7835}" type="parTrans" cxnId="{48224370-A21D-4159-8E3D-3AA4A5230E72}">
      <dgm:prSet/>
      <dgm:spPr/>
      <dgm:t>
        <a:bodyPr/>
        <a:lstStyle/>
        <a:p>
          <a:endParaRPr lang="nb-NO">
            <a:solidFill>
              <a:schemeClr val="tx1"/>
            </a:solidFill>
          </a:endParaRPr>
        </a:p>
      </dgm:t>
    </dgm:pt>
    <dgm:pt modelId="{0DF525DA-6D96-4524-BFE8-E8A7C9CA5F2C}" type="sibTrans" cxnId="{48224370-A21D-4159-8E3D-3AA4A5230E72}">
      <dgm:prSet/>
      <dgm:spPr/>
      <dgm:t>
        <a:bodyPr/>
        <a:lstStyle/>
        <a:p>
          <a:endParaRPr lang="nb-NO">
            <a:solidFill>
              <a:schemeClr val="tx1"/>
            </a:solidFill>
          </a:endParaRPr>
        </a:p>
      </dgm:t>
    </dgm:pt>
    <dgm:pt modelId="{EEF8DC9F-A7A5-4737-B6D7-71E40C66DD58}" type="pres">
      <dgm:prSet presAssocID="{FC295B7D-F857-4701-B417-8CA96F6BFFDD}" presName="Name0" presStyleCnt="0">
        <dgm:presLayoutVars>
          <dgm:dir/>
          <dgm:resizeHandles val="exact"/>
        </dgm:presLayoutVars>
      </dgm:prSet>
      <dgm:spPr/>
    </dgm:pt>
    <dgm:pt modelId="{1CA2016E-9240-4939-AC74-35F63662D3AC}" type="pres">
      <dgm:prSet presAssocID="{A53DFD9A-4278-42D6-A32D-23B9914C2737}" presName="parTxOnly" presStyleLbl="node1" presStyleIdx="0" presStyleCnt="14" custScaleY="72955">
        <dgm:presLayoutVars>
          <dgm:bulletEnabled val="1"/>
        </dgm:presLayoutVars>
      </dgm:prSet>
      <dgm:spPr/>
    </dgm:pt>
    <dgm:pt modelId="{7E86FA99-36AC-4EDE-8AA2-3C83B26A6D7D}" type="pres">
      <dgm:prSet presAssocID="{F913E39C-95FC-4BA4-ACCA-4E5091F2C97B}" presName="parSpace" presStyleCnt="0"/>
      <dgm:spPr/>
    </dgm:pt>
    <dgm:pt modelId="{8B79A64D-9D22-4A79-A270-B7ADD22155D2}" type="pres">
      <dgm:prSet presAssocID="{63EB9005-20D6-42A4-8C4A-7C18913D6523}" presName="parTxOnly" presStyleLbl="node1" presStyleIdx="1" presStyleCnt="14" custScaleY="72955">
        <dgm:presLayoutVars>
          <dgm:bulletEnabled val="1"/>
        </dgm:presLayoutVars>
      </dgm:prSet>
      <dgm:spPr/>
    </dgm:pt>
    <dgm:pt modelId="{67F152AC-FF39-4A5D-908E-235C1FA0FE5A}" type="pres">
      <dgm:prSet presAssocID="{93C1E42E-ED5E-4F1D-A7CD-F9740C80DF3F}" presName="parSpace" presStyleCnt="0"/>
      <dgm:spPr/>
    </dgm:pt>
    <dgm:pt modelId="{094020EB-3143-4343-84FC-A8D8663415FA}" type="pres">
      <dgm:prSet presAssocID="{8CE7B1C9-0BD2-4462-B32D-4D31702C3E76}" presName="parTxOnly" presStyleLbl="node1" presStyleIdx="2" presStyleCnt="14" custScaleY="72955">
        <dgm:presLayoutVars>
          <dgm:bulletEnabled val="1"/>
        </dgm:presLayoutVars>
      </dgm:prSet>
      <dgm:spPr/>
    </dgm:pt>
    <dgm:pt modelId="{2F21F380-3DEB-49B9-802E-D96C60D6DEC0}" type="pres">
      <dgm:prSet presAssocID="{B1939085-C2EE-49FB-A072-89E3A38B12AF}" presName="parSpace" presStyleCnt="0"/>
      <dgm:spPr/>
    </dgm:pt>
    <dgm:pt modelId="{ECD0462F-FC86-43EC-9EE1-F98A4E3685E5}" type="pres">
      <dgm:prSet presAssocID="{0D86B1FE-AC4F-4FD1-AA3C-F1D7B07E3891}" presName="parTxOnly" presStyleLbl="node1" presStyleIdx="3" presStyleCnt="14" custScaleY="72955">
        <dgm:presLayoutVars>
          <dgm:bulletEnabled val="1"/>
        </dgm:presLayoutVars>
      </dgm:prSet>
      <dgm:spPr/>
    </dgm:pt>
    <dgm:pt modelId="{14C6B0AC-EAE3-41F4-A78F-8BCEF6B2062C}" type="pres">
      <dgm:prSet presAssocID="{D0EB1B8E-3D62-436B-81AE-22CFF478D2F7}" presName="parSpace" presStyleCnt="0"/>
      <dgm:spPr/>
    </dgm:pt>
    <dgm:pt modelId="{D851844B-5F9B-474F-BF45-9F1571037C6B}" type="pres">
      <dgm:prSet presAssocID="{97DD039A-6E5A-40AF-8817-8BECD499E1D2}" presName="parTxOnly" presStyleLbl="node1" presStyleIdx="4" presStyleCnt="14" custScaleY="72955">
        <dgm:presLayoutVars>
          <dgm:bulletEnabled val="1"/>
        </dgm:presLayoutVars>
      </dgm:prSet>
      <dgm:spPr/>
    </dgm:pt>
    <dgm:pt modelId="{D6B97D54-86A1-4294-8AE2-BB16CFC89823}" type="pres">
      <dgm:prSet presAssocID="{3E85B2B3-1759-4FE0-91CD-CCF04ACFDEA0}" presName="parSpace" presStyleCnt="0"/>
      <dgm:spPr/>
    </dgm:pt>
    <dgm:pt modelId="{21EE003F-A6AE-47D0-8F30-7E500E2B43C5}" type="pres">
      <dgm:prSet presAssocID="{C4109414-31C0-4083-AFBC-0DA7D9E02CA5}" presName="parTxOnly" presStyleLbl="node1" presStyleIdx="5" presStyleCnt="14" custScaleY="72955">
        <dgm:presLayoutVars>
          <dgm:bulletEnabled val="1"/>
        </dgm:presLayoutVars>
      </dgm:prSet>
      <dgm:spPr/>
    </dgm:pt>
    <dgm:pt modelId="{73780782-3044-4E1D-80A1-2A421F143FCB}" type="pres">
      <dgm:prSet presAssocID="{D57F9888-59DD-4B8B-8001-885D841C0BC9}" presName="parSpace" presStyleCnt="0"/>
      <dgm:spPr/>
    </dgm:pt>
    <dgm:pt modelId="{6B98CBCD-E89E-4180-8377-1128BB900E75}" type="pres">
      <dgm:prSet presAssocID="{B901B503-3290-41FB-B3F8-0B587FC33E3B}" presName="parTxOnly" presStyleLbl="node1" presStyleIdx="6" presStyleCnt="14" custScaleY="72955">
        <dgm:presLayoutVars>
          <dgm:bulletEnabled val="1"/>
        </dgm:presLayoutVars>
      </dgm:prSet>
      <dgm:spPr/>
    </dgm:pt>
    <dgm:pt modelId="{7532E259-5AF4-4BE9-8827-7DA286DF1CEB}" type="pres">
      <dgm:prSet presAssocID="{57454D4F-3791-4ABF-A2BC-076FD55B9CF3}" presName="parSpace" presStyleCnt="0"/>
      <dgm:spPr/>
    </dgm:pt>
    <dgm:pt modelId="{AF814335-286D-4A63-9B4D-2D3466461DDB}" type="pres">
      <dgm:prSet presAssocID="{6ADA94F4-E964-464C-B81A-A5997DE1D7EE}" presName="parTxOnly" presStyleLbl="node1" presStyleIdx="7" presStyleCnt="14" custScaleY="72955">
        <dgm:presLayoutVars>
          <dgm:bulletEnabled val="1"/>
        </dgm:presLayoutVars>
      </dgm:prSet>
      <dgm:spPr/>
    </dgm:pt>
    <dgm:pt modelId="{9E772E0C-A598-4235-BC54-43B82487BE6B}" type="pres">
      <dgm:prSet presAssocID="{75DFA3E5-F7D5-4357-B890-DAE32F1ECAD2}" presName="parSpace" presStyleCnt="0"/>
      <dgm:spPr/>
    </dgm:pt>
    <dgm:pt modelId="{A10BF886-FB56-4505-A18A-A6E570242149}" type="pres">
      <dgm:prSet presAssocID="{BBE09310-B4AE-4B0A-A01F-157614B446AF}" presName="parTxOnly" presStyleLbl="node1" presStyleIdx="8" presStyleCnt="14" custScaleY="72955">
        <dgm:presLayoutVars>
          <dgm:bulletEnabled val="1"/>
        </dgm:presLayoutVars>
      </dgm:prSet>
      <dgm:spPr/>
    </dgm:pt>
    <dgm:pt modelId="{B1B1D131-C83B-45DF-87BB-551769A4FBC2}" type="pres">
      <dgm:prSet presAssocID="{CDF7D30C-FA32-432A-953F-93CD0BF53FE5}" presName="parSpace" presStyleCnt="0"/>
      <dgm:spPr/>
    </dgm:pt>
    <dgm:pt modelId="{395877A3-2998-45B1-8766-D05006EF8E29}" type="pres">
      <dgm:prSet presAssocID="{59C00689-6E1F-4D4F-B61B-93E45C162884}" presName="parTxOnly" presStyleLbl="node1" presStyleIdx="9" presStyleCnt="14" custScaleY="72955">
        <dgm:presLayoutVars>
          <dgm:bulletEnabled val="1"/>
        </dgm:presLayoutVars>
      </dgm:prSet>
      <dgm:spPr/>
    </dgm:pt>
    <dgm:pt modelId="{E51B4D1F-BE70-4027-A953-1181740A4BB8}" type="pres">
      <dgm:prSet presAssocID="{A7649572-3E4D-4ECA-ADCC-1D212F68A805}" presName="parSpace" presStyleCnt="0"/>
      <dgm:spPr/>
    </dgm:pt>
    <dgm:pt modelId="{A379D365-20DF-4073-A1AB-BA299F9B590E}" type="pres">
      <dgm:prSet presAssocID="{12382D85-ACFD-490F-888C-2114F27C4BF7}" presName="parTxOnly" presStyleLbl="node1" presStyleIdx="10" presStyleCnt="14" custScaleY="72955">
        <dgm:presLayoutVars>
          <dgm:bulletEnabled val="1"/>
        </dgm:presLayoutVars>
      </dgm:prSet>
      <dgm:spPr/>
    </dgm:pt>
    <dgm:pt modelId="{90BD7D04-31E3-477D-8AA8-26AD80BB62E0}" type="pres">
      <dgm:prSet presAssocID="{9922AC5B-B516-4927-B774-10F116070995}" presName="parSpace" presStyleCnt="0"/>
      <dgm:spPr/>
    </dgm:pt>
    <dgm:pt modelId="{3ED65369-217E-4D49-9F64-4471C6F48357}" type="pres">
      <dgm:prSet presAssocID="{8EC9E499-5048-4496-9520-D91A43C8118D}" presName="parTxOnly" presStyleLbl="node1" presStyleIdx="11" presStyleCnt="14" custScaleY="72955">
        <dgm:presLayoutVars>
          <dgm:bulletEnabled val="1"/>
        </dgm:presLayoutVars>
      </dgm:prSet>
      <dgm:spPr/>
    </dgm:pt>
    <dgm:pt modelId="{1E8306B6-1370-4444-B39B-692DFBDC6CFD}" type="pres">
      <dgm:prSet presAssocID="{B36EEDC4-3639-4C95-9876-E0FE934E62ED}" presName="parSpace" presStyleCnt="0"/>
      <dgm:spPr/>
    </dgm:pt>
    <dgm:pt modelId="{2D49D640-C7D1-4468-B187-B2874A901B0B}" type="pres">
      <dgm:prSet presAssocID="{1BBE3D0C-6B6F-4B3A-A712-A00526757103}" presName="parTxOnly" presStyleLbl="node1" presStyleIdx="12" presStyleCnt="14" custScaleY="72955">
        <dgm:presLayoutVars>
          <dgm:bulletEnabled val="1"/>
        </dgm:presLayoutVars>
      </dgm:prSet>
      <dgm:spPr/>
    </dgm:pt>
    <dgm:pt modelId="{BB666EE6-0491-4B9A-A011-5CC94620A38F}" type="pres">
      <dgm:prSet presAssocID="{CAC54404-968E-47F7-A61A-1DA0B1A42840}" presName="parSpace" presStyleCnt="0"/>
      <dgm:spPr/>
    </dgm:pt>
    <dgm:pt modelId="{FF492FC4-140E-4C27-B8F3-3E7AF3B20685}" type="pres">
      <dgm:prSet presAssocID="{C7C767CE-B71D-44DD-9F07-1172A1A708BB}" presName="parTxOnly" presStyleLbl="node1" presStyleIdx="13" presStyleCnt="14" custScaleY="72955">
        <dgm:presLayoutVars>
          <dgm:bulletEnabled val="1"/>
        </dgm:presLayoutVars>
      </dgm:prSet>
      <dgm:spPr/>
    </dgm:pt>
  </dgm:ptLst>
  <dgm:cxnLst>
    <dgm:cxn modelId="{FED5B103-1C66-4321-A002-4F6D451F46E1}" type="presOf" srcId="{97DD039A-6E5A-40AF-8817-8BECD499E1D2}" destId="{D851844B-5F9B-474F-BF45-9F1571037C6B}" srcOrd="0" destOrd="0" presId="urn:microsoft.com/office/officeart/2005/8/layout/hChevron3"/>
    <dgm:cxn modelId="{FDB73E04-4643-4051-B61F-32206937C126}" type="presOf" srcId="{1BBE3D0C-6B6F-4B3A-A712-A00526757103}" destId="{2D49D640-C7D1-4468-B187-B2874A901B0B}" srcOrd="0" destOrd="0" presId="urn:microsoft.com/office/officeart/2005/8/layout/hChevron3"/>
    <dgm:cxn modelId="{CF3A7C11-1D1F-4917-8C1E-F7A6905A066D}" srcId="{FC295B7D-F857-4701-B417-8CA96F6BFFDD}" destId="{0D86B1FE-AC4F-4FD1-AA3C-F1D7B07E3891}" srcOrd="3" destOrd="0" parTransId="{9786C803-8CC5-49F3-B443-4FD751F8C0F2}" sibTransId="{D0EB1B8E-3D62-436B-81AE-22CFF478D2F7}"/>
    <dgm:cxn modelId="{4B114B18-FFCC-4E34-BC14-A8A8466BF32B}" srcId="{FC295B7D-F857-4701-B417-8CA96F6BFFDD}" destId="{8EC9E499-5048-4496-9520-D91A43C8118D}" srcOrd="11" destOrd="0" parTransId="{E076673E-F3DE-4CFA-A9E3-4364A71E63AB}" sibTransId="{B36EEDC4-3639-4C95-9876-E0FE934E62ED}"/>
    <dgm:cxn modelId="{B0D30623-49E5-4E75-BDEE-C8BF368B313C}" type="presOf" srcId="{FC295B7D-F857-4701-B417-8CA96F6BFFDD}" destId="{EEF8DC9F-A7A5-4737-B6D7-71E40C66DD58}" srcOrd="0" destOrd="0" presId="urn:microsoft.com/office/officeart/2005/8/layout/hChevron3"/>
    <dgm:cxn modelId="{CF24E739-EC0D-440F-A384-F98ECBC87BE3}" srcId="{FC295B7D-F857-4701-B417-8CA96F6BFFDD}" destId="{97DD039A-6E5A-40AF-8817-8BECD499E1D2}" srcOrd="4" destOrd="0" parTransId="{2DE9AB6D-5608-41E5-8EE2-B72BA286AE64}" sibTransId="{3E85B2B3-1759-4FE0-91CD-CCF04ACFDEA0}"/>
    <dgm:cxn modelId="{9568A93D-94F9-4966-83A3-C88683C6E04D}" srcId="{FC295B7D-F857-4701-B417-8CA96F6BFFDD}" destId="{A53DFD9A-4278-42D6-A32D-23B9914C2737}" srcOrd="0" destOrd="0" parTransId="{C30E3508-CF4C-4B17-87E1-A6BED450C84C}" sibTransId="{F913E39C-95FC-4BA4-ACCA-4E5091F2C97B}"/>
    <dgm:cxn modelId="{06509E40-E1EE-451C-BA75-8C2693C07295}" type="presOf" srcId="{59C00689-6E1F-4D4F-B61B-93E45C162884}" destId="{395877A3-2998-45B1-8766-D05006EF8E29}" srcOrd="0" destOrd="0" presId="urn:microsoft.com/office/officeart/2005/8/layout/hChevron3"/>
    <dgm:cxn modelId="{614B1048-AD29-4587-A462-527E202C49A3}" type="presOf" srcId="{8CE7B1C9-0BD2-4462-B32D-4D31702C3E76}" destId="{094020EB-3143-4343-84FC-A8D8663415FA}" srcOrd="0" destOrd="0" presId="urn:microsoft.com/office/officeart/2005/8/layout/hChevron3"/>
    <dgm:cxn modelId="{0B37EC69-6685-4A2E-B930-CE41DCF5CB7B}" type="presOf" srcId="{0D86B1FE-AC4F-4FD1-AA3C-F1D7B07E3891}" destId="{ECD0462F-FC86-43EC-9EE1-F98A4E3685E5}" srcOrd="0" destOrd="0" presId="urn:microsoft.com/office/officeart/2005/8/layout/hChevron3"/>
    <dgm:cxn modelId="{48224370-A21D-4159-8E3D-3AA4A5230E72}" srcId="{FC295B7D-F857-4701-B417-8CA96F6BFFDD}" destId="{C7C767CE-B71D-44DD-9F07-1172A1A708BB}" srcOrd="13" destOrd="0" parTransId="{12F37BFB-21C4-4647-BE4A-FB4ADB1A7835}" sibTransId="{0DF525DA-6D96-4524-BFE8-E8A7C9CA5F2C}"/>
    <dgm:cxn modelId="{7CBD5952-274C-45EF-8FAF-9CBC6A0E51D6}" type="presOf" srcId="{A53DFD9A-4278-42D6-A32D-23B9914C2737}" destId="{1CA2016E-9240-4939-AC74-35F63662D3AC}" srcOrd="0" destOrd="0" presId="urn:microsoft.com/office/officeart/2005/8/layout/hChevron3"/>
    <dgm:cxn modelId="{B2C53778-00A3-4ECB-B45E-D9A80FFF4430}" srcId="{FC295B7D-F857-4701-B417-8CA96F6BFFDD}" destId="{6ADA94F4-E964-464C-B81A-A5997DE1D7EE}" srcOrd="7" destOrd="0" parTransId="{B8F8B226-D0E3-4D08-B384-255160124048}" sibTransId="{75DFA3E5-F7D5-4357-B890-DAE32F1ECAD2}"/>
    <dgm:cxn modelId="{755D1F8B-CC6E-4B2E-8499-00ED7E1B81E1}" type="presOf" srcId="{C4109414-31C0-4083-AFBC-0DA7D9E02CA5}" destId="{21EE003F-A6AE-47D0-8F30-7E500E2B43C5}" srcOrd="0" destOrd="0" presId="urn:microsoft.com/office/officeart/2005/8/layout/hChevron3"/>
    <dgm:cxn modelId="{06E96791-C78B-4A04-B271-120309917277}" srcId="{FC295B7D-F857-4701-B417-8CA96F6BFFDD}" destId="{BBE09310-B4AE-4B0A-A01F-157614B446AF}" srcOrd="8" destOrd="0" parTransId="{58093D7E-E63E-4895-8BC2-606D5BC6CEFF}" sibTransId="{CDF7D30C-FA32-432A-953F-93CD0BF53FE5}"/>
    <dgm:cxn modelId="{05DF6F9B-635A-466C-A3E4-29E6C351B3A5}" type="presOf" srcId="{6ADA94F4-E964-464C-B81A-A5997DE1D7EE}" destId="{AF814335-286D-4A63-9B4D-2D3466461DDB}" srcOrd="0" destOrd="0" presId="urn:microsoft.com/office/officeart/2005/8/layout/hChevron3"/>
    <dgm:cxn modelId="{05F482A7-E4D3-4CE5-BBB0-FEBDDA1A0715}" type="presOf" srcId="{8EC9E499-5048-4496-9520-D91A43C8118D}" destId="{3ED65369-217E-4D49-9F64-4471C6F48357}" srcOrd="0" destOrd="0" presId="urn:microsoft.com/office/officeart/2005/8/layout/hChevron3"/>
    <dgm:cxn modelId="{E8394DAF-9D12-4B0A-896C-47AF58C463CD}" srcId="{FC295B7D-F857-4701-B417-8CA96F6BFFDD}" destId="{63EB9005-20D6-42A4-8C4A-7C18913D6523}" srcOrd="1" destOrd="0" parTransId="{25DDDD1A-08A4-409F-999B-57C5FB8AB6CB}" sibTransId="{93C1E42E-ED5E-4F1D-A7CD-F9740C80DF3F}"/>
    <dgm:cxn modelId="{61989EB0-1C4B-4BDD-B79D-B201D4A1D2E4}" type="presOf" srcId="{63EB9005-20D6-42A4-8C4A-7C18913D6523}" destId="{8B79A64D-9D22-4A79-A270-B7ADD22155D2}" srcOrd="0" destOrd="0" presId="urn:microsoft.com/office/officeart/2005/8/layout/hChevron3"/>
    <dgm:cxn modelId="{6B7121B2-1FEC-4832-A47B-0A99E724AC73}" type="presOf" srcId="{BBE09310-B4AE-4B0A-A01F-157614B446AF}" destId="{A10BF886-FB56-4505-A18A-A6E570242149}" srcOrd="0" destOrd="0" presId="urn:microsoft.com/office/officeart/2005/8/layout/hChevron3"/>
    <dgm:cxn modelId="{A585E6BB-D089-4675-89FE-67D979360D74}" srcId="{FC295B7D-F857-4701-B417-8CA96F6BFFDD}" destId="{1BBE3D0C-6B6F-4B3A-A712-A00526757103}" srcOrd="12" destOrd="0" parTransId="{8CA4EF54-DC83-45BA-BB4F-43A94C1BA681}" sibTransId="{CAC54404-968E-47F7-A61A-1DA0B1A42840}"/>
    <dgm:cxn modelId="{08293CC0-CF60-46A6-9A8B-B99354DEC368}" srcId="{FC295B7D-F857-4701-B417-8CA96F6BFFDD}" destId="{8CE7B1C9-0BD2-4462-B32D-4D31702C3E76}" srcOrd="2" destOrd="0" parTransId="{2AC01C37-0939-40DE-8923-1C6C6C2610E7}" sibTransId="{B1939085-C2EE-49FB-A072-89E3A38B12AF}"/>
    <dgm:cxn modelId="{15F2F4C3-F0C7-4093-8B53-BC515EE11E5A}" type="presOf" srcId="{12382D85-ACFD-490F-888C-2114F27C4BF7}" destId="{A379D365-20DF-4073-A1AB-BA299F9B590E}" srcOrd="0" destOrd="0" presId="urn:microsoft.com/office/officeart/2005/8/layout/hChevron3"/>
    <dgm:cxn modelId="{091C0BCA-7C60-424B-BAAF-6E61323AF5C6}" type="presOf" srcId="{C7C767CE-B71D-44DD-9F07-1172A1A708BB}" destId="{FF492FC4-140E-4C27-B8F3-3E7AF3B20685}" srcOrd="0" destOrd="0" presId="urn:microsoft.com/office/officeart/2005/8/layout/hChevron3"/>
    <dgm:cxn modelId="{56B06ACF-81EE-47CE-909C-8309BA40628F}" srcId="{FC295B7D-F857-4701-B417-8CA96F6BFFDD}" destId="{B901B503-3290-41FB-B3F8-0B587FC33E3B}" srcOrd="6" destOrd="0" parTransId="{6D4F6CFE-717B-46CE-9876-7C904312C07F}" sibTransId="{57454D4F-3791-4ABF-A2BC-076FD55B9CF3}"/>
    <dgm:cxn modelId="{3A57C3D0-2FDA-4BF1-89DB-CD5741083A75}" srcId="{FC295B7D-F857-4701-B417-8CA96F6BFFDD}" destId="{12382D85-ACFD-490F-888C-2114F27C4BF7}" srcOrd="10" destOrd="0" parTransId="{A7AB244B-E027-42E7-B6E3-5D858C1419CA}" sibTransId="{9922AC5B-B516-4927-B774-10F116070995}"/>
    <dgm:cxn modelId="{60D978E0-411C-498F-B2BF-ED02726DC0B0}" type="presOf" srcId="{B901B503-3290-41FB-B3F8-0B587FC33E3B}" destId="{6B98CBCD-E89E-4180-8377-1128BB900E75}" srcOrd="0" destOrd="0" presId="urn:microsoft.com/office/officeart/2005/8/layout/hChevron3"/>
    <dgm:cxn modelId="{6668B6E7-1C13-4DC7-A4D8-4E774C5F79A0}" srcId="{FC295B7D-F857-4701-B417-8CA96F6BFFDD}" destId="{C4109414-31C0-4083-AFBC-0DA7D9E02CA5}" srcOrd="5" destOrd="0" parTransId="{306C2B99-300B-44C4-B366-86CC00129EE1}" sibTransId="{D57F9888-59DD-4B8B-8001-885D841C0BC9}"/>
    <dgm:cxn modelId="{2575DBF3-3FAC-4B73-A1A1-483876B34AE7}" srcId="{FC295B7D-F857-4701-B417-8CA96F6BFFDD}" destId="{59C00689-6E1F-4D4F-B61B-93E45C162884}" srcOrd="9" destOrd="0" parTransId="{630BEF09-07F7-4558-A51F-C17A34876320}" sibTransId="{A7649572-3E4D-4ECA-ADCC-1D212F68A805}"/>
    <dgm:cxn modelId="{BBC2CD05-BE99-4BE9-8B50-CF4D28022165}" type="presParOf" srcId="{EEF8DC9F-A7A5-4737-B6D7-71E40C66DD58}" destId="{1CA2016E-9240-4939-AC74-35F63662D3AC}" srcOrd="0" destOrd="0" presId="urn:microsoft.com/office/officeart/2005/8/layout/hChevron3"/>
    <dgm:cxn modelId="{F0203C37-E732-442F-AE19-E7F361B3A063}" type="presParOf" srcId="{EEF8DC9F-A7A5-4737-B6D7-71E40C66DD58}" destId="{7E86FA99-36AC-4EDE-8AA2-3C83B26A6D7D}" srcOrd="1" destOrd="0" presId="urn:microsoft.com/office/officeart/2005/8/layout/hChevron3"/>
    <dgm:cxn modelId="{51AD80D2-26AE-48FE-B3CE-1AF68A632878}" type="presParOf" srcId="{EEF8DC9F-A7A5-4737-B6D7-71E40C66DD58}" destId="{8B79A64D-9D22-4A79-A270-B7ADD22155D2}" srcOrd="2" destOrd="0" presId="urn:microsoft.com/office/officeart/2005/8/layout/hChevron3"/>
    <dgm:cxn modelId="{0E323538-6FB8-4338-A254-7DB778198979}" type="presParOf" srcId="{EEF8DC9F-A7A5-4737-B6D7-71E40C66DD58}" destId="{67F152AC-FF39-4A5D-908E-235C1FA0FE5A}" srcOrd="3" destOrd="0" presId="urn:microsoft.com/office/officeart/2005/8/layout/hChevron3"/>
    <dgm:cxn modelId="{CF604A35-25CE-41AE-8BBA-97D3100B12EB}" type="presParOf" srcId="{EEF8DC9F-A7A5-4737-B6D7-71E40C66DD58}" destId="{094020EB-3143-4343-84FC-A8D8663415FA}" srcOrd="4" destOrd="0" presId="urn:microsoft.com/office/officeart/2005/8/layout/hChevron3"/>
    <dgm:cxn modelId="{3691FD85-63F1-4177-A9A0-8F041A8F7F42}" type="presParOf" srcId="{EEF8DC9F-A7A5-4737-B6D7-71E40C66DD58}" destId="{2F21F380-3DEB-49B9-802E-D96C60D6DEC0}" srcOrd="5" destOrd="0" presId="urn:microsoft.com/office/officeart/2005/8/layout/hChevron3"/>
    <dgm:cxn modelId="{B825CE78-984A-4825-A9BC-67B4FC7FEDB7}" type="presParOf" srcId="{EEF8DC9F-A7A5-4737-B6D7-71E40C66DD58}" destId="{ECD0462F-FC86-43EC-9EE1-F98A4E3685E5}" srcOrd="6" destOrd="0" presId="urn:microsoft.com/office/officeart/2005/8/layout/hChevron3"/>
    <dgm:cxn modelId="{F0DEBCFF-B2C1-45D7-AE29-A6FEA349086B}" type="presParOf" srcId="{EEF8DC9F-A7A5-4737-B6D7-71E40C66DD58}" destId="{14C6B0AC-EAE3-41F4-A78F-8BCEF6B2062C}" srcOrd="7" destOrd="0" presId="urn:microsoft.com/office/officeart/2005/8/layout/hChevron3"/>
    <dgm:cxn modelId="{4F0B3AAF-122E-40B1-91AC-C866E6A33E0F}" type="presParOf" srcId="{EEF8DC9F-A7A5-4737-B6D7-71E40C66DD58}" destId="{D851844B-5F9B-474F-BF45-9F1571037C6B}" srcOrd="8" destOrd="0" presId="urn:microsoft.com/office/officeart/2005/8/layout/hChevron3"/>
    <dgm:cxn modelId="{7762C01C-8888-4205-940A-3890AEBAAD5A}" type="presParOf" srcId="{EEF8DC9F-A7A5-4737-B6D7-71E40C66DD58}" destId="{D6B97D54-86A1-4294-8AE2-BB16CFC89823}" srcOrd="9" destOrd="0" presId="urn:microsoft.com/office/officeart/2005/8/layout/hChevron3"/>
    <dgm:cxn modelId="{181D047A-7024-499E-8939-C89A8C16FF42}" type="presParOf" srcId="{EEF8DC9F-A7A5-4737-B6D7-71E40C66DD58}" destId="{21EE003F-A6AE-47D0-8F30-7E500E2B43C5}" srcOrd="10" destOrd="0" presId="urn:microsoft.com/office/officeart/2005/8/layout/hChevron3"/>
    <dgm:cxn modelId="{461D789A-B67E-46C0-B193-ED47E8316F31}" type="presParOf" srcId="{EEF8DC9F-A7A5-4737-B6D7-71E40C66DD58}" destId="{73780782-3044-4E1D-80A1-2A421F143FCB}" srcOrd="11" destOrd="0" presId="urn:microsoft.com/office/officeart/2005/8/layout/hChevron3"/>
    <dgm:cxn modelId="{C6BAF284-5307-41D5-A599-44957CD732B2}" type="presParOf" srcId="{EEF8DC9F-A7A5-4737-B6D7-71E40C66DD58}" destId="{6B98CBCD-E89E-4180-8377-1128BB900E75}" srcOrd="12" destOrd="0" presId="urn:microsoft.com/office/officeart/2005/8/layout/hChevron3"/>
    <dgm:cxn modelId="{352AE785-5171-4D3E-B6EF-3B22D2E2077E}" type="presParOf" srcId="{EEF8DC9F-A7A5-4737-B6D7-71E40C66DD58}" destId="{7532E259-5AF4-4BE9-8827-7DA286DF1CEB}" srcOrd="13" destOrd="0" presId="urn:microsoft.com/office/officeart/2005/8/layout/hChevron3"/>
    <dgm:cxn modelId="{10BA4780-6A9F-43FE-AF11-C848BCE0CC18}" type="presParOf" srcId="{EEF8DC9F-A7A5-4737-B6D7-71E40C66DD58}" destId="{AF814335-286D-4A63-9B4D-2D3466461DDB}" srcOrd="14" destOrd="0" presId="urn:microsoft.com/office/officeart/2005/8/layout/hChevron3"/>
    <dgm:cxn modelId="{D8EEA65A-A9AC-470F-8D3C-84D61D64504F}" type="presParOf" srcId="{EEF8DC9F-A7A5-4737-B6D7-71E40C66DD58}" destId="{9E772E0C-A598-4235-BC54-43B82487BE6B}" srcOrd="15" destOrd="0" presId="urn:microsoft.com/office/officeart/2005/8/layout/hChevron3"/>
    <dgm:cxn modelId="{2306827D-8A75-4C05-81CC-927CC5421D63}" type="presParOf" srcId="{EEF8DC9F-A7A5-4737-B6D7-71E40C66DD58}" destId="{A10BF886-FB56-4505-A18A-A6E570242149}" srcOrd="16" destOrd="0" presId="urn:microsoft.com/office/officeart/2005/8/layout/hChevron3"/>
    <dgm:cxn modelId="{8AC25B6D-A7AB-416B-934D-145C5A954D36}" type="presParOf" srcId="{EEF8DC9F-A7A5-4737-B6D7-71E40C66DD58}" destId="{B1B1D131-C83B-45DF-87BB-551769A4FBC2}" srcOrd="17" destOrd="0" presId="urn:microsoft.com/office/officeart/2005/8/layout/hChevron3"/>
    <dgm:cxn modelId="{45D29DDD-7576-4BF9-AA58-8D20A4231A26}" type="presParOf" srcId="{EEF8DC9F-A7A5-4737-B6D7-71E40C66DD58}" destId="{395877A3-2998-45B1-8766-D05006EF8E29}" srcOrd="18" destOrd="0" presId="urn:microsoft.com/office/officeart/2005/8/layout/hChevron3"/>
    <dgm:cxn modelId="{59D46CB9-123C-4B81-B0E3-37C9110DED65}" type="presParOf" srcId="{EEF8DC9F-A7A5-4737-B6D7-71E40C66DD58}" destId="{E51B4D1F-BE70-4027-A953-1181740A4BB8}" srcOrd="19" destOrd="0" presId="urn:microsoft.com/office/officeart/2005/8/layout/hChevron3"/>
    <dgm:cxn modelId="{16C2B860-76BD-4DAE-A2A2-8E257EB4D8BF}" type="presParOf" srcId="{EEF8DC9F-A7A5-4737-B6D7-71E40C66DD58}" destId="{A379D365-20DF-4073-A1AB-BA299F9B590E}" srcOrd="20" destOrd="0" presId="urn:microsoft.com/office/officeart/2005/8/layout/hChevron3"/>
    <dgm:cxn modelId="{DDE2C823-8978-4656-ACB5-1317E77F2F6D}" type="presParOf" srcId="{EEF8DC9F-A7A5-4737-B6D7-71E40C66DD58}" destId="{90BD7D04-31E3-477D-8AA8-26AD80BB62E0}" srcOrd="21" destOrd="0" presId="urn:microsoft.com/office/officeart/2005/8/layout/hChevron3"/>
    <dgm:cxn modelId="{F5824407-8719-47CE-91EF-DE0227EDDB67}" type="presParOf" srcId="{EEF8DC9F-A7A5-4737-B6D7-71E40C66DD58}" destId="{3ED65369-217E-4D49-9F64-4471C6F48357}" srcOrd="22" destOrd="0" presId="urn:microsoft.com/office/officeart/2005/8/layout/hChevron3"/>
    <dgm:cxn modelId="{338838B8-546A-42B9-9C18-CD34E31DC45C}" type="presParOf" srcId="{EEF8DC9F-A7A5-4737-B6D7-71E40C66DD58}" destId="{1E8306B6-1370-4444-B39B-692DFBDC6CFD}" srcOrd="23" destOrd="0" presId="urn:microsoft.com/office/officeart/2005/8/layout/hChevron3"/>
    <dgm:cxn modelId="{023BBC86-6F0B-428E-A7B9-E7A266696288}" type="presParOf" srcId="{EEF8DC9F-A7A5-4737-B6D7-71E40C66DD58}" destId="{2D49D640-C7D1-4468-B187-B2874A901B0B}" srcOrd="24" destOrd="0" presId="urn:microsoft.com/office/officeart/2005/8/layout/hChevron3"/>
    <dgm:cxn modelId="{9A79F27C-0D5C-463E-9C67-BC68518626B1}" type="presParOf" srcId="{EEF8DC9F-A7A5-4737-B6D7-71E40C66DD58}" destId="{BB666EE6-0491-4B9A-A011-5CC94620A38F}" srcOrd="25" destOrd="0" presId="urn:microsoft.com/office/officeart/2005/8/layout/hChevron3"/>
    <dgm:cxn modelId="{FA173660-D176-420D-95DA-9B24168CEBA5}" type="presParOf" srcId="{EEF8DC9F-A7A5-4737-B6D7-71E40C66DD58}" destId="{FF492FC4-140E-4C27-B8F3-3E7AF3B20685}" srcOrd="26" destOrd="0" presId="urn:microsoft.com/office/officeart/2005/8/layout/hChevron3"/>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295B7D-F857-4701-B417-8CA96F6BFFDD}" type="doc">
      <dgm:prSet loTypeId="urn:microsoft.com/office/officeart/2005/8/layout/hChevron3" loCatId="process" qsTypeId="urn:microsoft.com/office/officeart/2005/8/quickstyle/simple1" qsCatId="simple" csTypeId="urn:microsoft.com/office/officeart/2005/8/colors/accent1_4" csCatId="accent1" phldr="1"/>
      <dgm:spPr/>
    </dgm:pt>
    <dgm:pt modelId="{A53DFD9A-4278-42D6-A32D-23B9914C2737}">
      <dgm:prSet phldrT="[Text]" custT="1"/>
      <dgm:spPr/>
      <dgm:t>
        <a:bodyPr/>
        <a:lstStyle/>
        <a:p>
          <a:r>
            <a:rPr lang="nb-NO" sz="1100">
              <a:solidFill>
                <a:schemeClr val="tx1"/>
              </a:solidFill>
            </a:rPr>
            <a:t>Jan</a:t>
          </a:r>
        </a:p>
      </dgm:t>
    </dgm:pt>
    <dgm:pt modelId="{C30E3508-CF4C-4B17-87E1-A6BED450C84C}" type="parTrans" cxnId="{9568A93D-94F9-4966-83A3-C88683C6E04D}">
      <dgm:prSet/>
      <dgm:spPr/>
      <dgm:t>
        <a:bodyPr/>
        <a:lstStyle/>
        <a:p>
          <a:endParaRPr lang="nb-NO" sz="1200">
            <a:solidFill>
              <a:schemeClr val="tx1"/>
            </a:solidFill>
          </a:endParaRPr>
        </a:p>
      </dgm:t>
    </dgm:pt>
    <dgm:pt modelId="{F913E39C-95FC-4BA4-ACCA-4E5091F2C97B}" type="sibTrans" cxnId="{9568A93D-94F9-4966-83A3-C88683C6E04D}">
      <dgm:prSet/>
      <dgm:spPr/>
      <dgm:t>
        <a:bodyPr/>
        <a:lstStyle/>
        <a:p>
          <a:endParaRPr lang="nb-NO" sz="1200">
            <a:solidFill>
              <a:schemeClr val="tx1"/>
            </a:solidFill>
          </a:endParaRPr>
        </a:p>
      </dgm:t>
    </dgm:pt>
    <dgm:pt modelId="{63EB9005-20D6-42A4-8C4A-7C18913D6523}">
      <dgm:prSet phldrT="[Text]" custT="1"/>
      <dgm:spPr/>
      <dgm:t>
        <a:bodyPr/>
        <a:lstStyle/>
        <a:p>
          <a:r>
            <a:rPr lang="nb-NO" sz="1100" err="1">
              <a:solidFill>
                <a:schemeClr val="tx1"/>
              </a:solidFill>
            </a:rPr>
            <a:t>Feb</a:t>
          </a:r>
          <a:endParaRPr lang="nb-NO" sz="1100">
            <a:solidFill>
              <a:schemeClr val="tx1"/>
            </a:solidFill>
          </a:endParaRPr>
        </a:p>
      </dgm:t>
    </dgm:pt>
    <dgm:pt modelId="{25DDDD1A-08A4-409F-999B-57C5FB8AB6CB}" type="parTrans" cxnId="{E8394DAF-9D12-4B0A-896C-47AF58C463CD}">
      <dgm:prSet/>
      <dgm:spPr/>
      <dgm:t>
        <a:bodyPr/>
        <a:lstStyle/>
        <a:p>
          <a:endParaRPr lang="nb-NO" sz="1200">
            <a:solidFill>
              <a:schemeClr val="tx1"/>
            </a:solidFill>
          </a:endParaRPr>
        </a:p>
      </dgm:t>
    </dgm:pt>
    <dgm:pt modelId="{93C1E42E-ED5E-4F1D-A7CD-F9740C80DF3F}" type="sibTrans" cxnId="{E8394DAF-9D12-4B0A-896C-47AF58C463CD}">
      <dgm:prSet/>
      <dgm:spPr/>
      <dgm:t>
        <a:bodyPr/>
        <a:lstStyle/>
        <a:p>
          <a:endParaRPr lang="nb-NO" sz="1200">
            <a:solidFill>
              <a:schemeClr val="tx1"/>
            </a:solidFill>
          </a:endParaRPr>
        </a:p>
      </dgm:t>
    </dgm:pt>
    <dgm:pt modelId="{8CE7B1C9-0BD2-4462-B32D-4D31702C3E76}">
      <dgm:prSet phldrT="[Text]" custT="1"/>
      <dgm:spPr/>
      <dgm:t>
        <a:bodyPr/>
        <a:lstStyle/>
        <a:p>
          <a:r>
            <a:rPr lang="nb-NO" sz="1100">
              <a:solidFill>
                <a:schemeClr val="tx1"/>
              </a:solidFill>
            </a:rPr>
            <a:t>Mars</a:t>
          </a:r>
        </a:p>
      </dgm:t>
    </dgm:pt>
    <dgm:pt modelId="{2AC01C37-0939-40DE-8923-1C6C6C2610E7}" type="parTrans" cxnId="{08293CC0-CF60-46A6-9A8B-B99354DEC368}">
      <dgm:prSet/>
      <dgm:spPr/>
      <dgm:t>
        <a:bodyPr/>
        <a:lstStyle/>
        <a:p>
          <a:endParaRPr lang="nb-NO" sz="1200">
            <a:solidFill>
              <a:schemeClr val="tx1"/>
            </a:solidFill>
          </a:endParaRPr>
        </a:p>
      </dgm:t>
    </dgm:pt>
    <dgm:pt modelId="{B1939085-C2EE-49FB-A072-89E3A38B12AF}" type="sibTrans" cxnId="{08293CC0-CF60-46A6-9A8B-B99354DEC368}">
      <dgm:prSet/>
      <dgm:spPr/>
      <dgm:t>
        <a:bodyPr/>
        <a:lstStyle/>
        <a:p>
          <a:endParaRPr lang="nb-NO" sz="1200">
            <a:solidFill>
              <a:schemeClr val="tx1"/>
            </a:solidFill>
          </a:endParaRPr>
        </a:p>
      </dgm:t>
    </dgm:pt>
    <dgm:pt modelId="{0D86B1FE-AC4F-4FD1-AA3C-F1D7B07E3891}">
      <dgm:prSet phldrT="[Text]" custT="1"/>
      <dgm:spPr/>
      <dgm:t>
        <a:bodyPr/>
        <a:lstStyle/>
        <a:p>
          <a:r>
            <a:rPr lang="nb-NO" sz="1100">
              <a:solidFill>
                <a:schemeClr val="tx1"/>
              </a:solidFill>
            </a:rPr>
            <a:t>April</a:t>
          </a:r>
        </a:p>
      </dgm:t>
    </dgm:pt>
    <dgm:pt modelId="{9786C803-8CC5-49F3-B443-4FD751F8C0F2}" type="parTrans" cxnId="{CF3A7C11-1D1F-4917-8C1E-F7A6905A066D}">
      <dgm:prSet/>
      <dgm:spPr/>
      <dgm:t>
        <a:bodyPr/>
        <a:lstStyle/>
        <a:p>
          <a:endParaRPr lang="nb-NO" sz="1200">
            <a:solidFill>
              <a:schemeClr val="tx1"/>
            </a:solidFill>
          </a:endParaRPr>
        </a:p>
      </dgm:t>
    </dgm:pt>
    <dgm:pt modelId="{D0EB1B8E-3D62-436B-81AE-22CFF478D2F7}" type="sibTrans" cxnId="{CF3A7C11-1D1F-4917-8C1E-F7A6905A066D}">
      <dgm:prSet/>
      <dgm:spPr/>
      <dgm:t>
        <a:bodyPr/>
        <a:lstStyle/>
        <a:p>
          <a:endParaRPr lang="nb-NO" sz="1200">
            <a:solidFill>
              <a:schemeClr val="tx1"/>
            </a:solidFill>
          </a:endParaRPr>
        </a:p>
      </dgm:t>
    </dgm:pt>
    <dgm:pt modelId="{97DD039A-6E5A-40AF-8817-8BECD499E1D2}">
      <dgm:prSet phldrT="[Text]" custT="1"/>
      <dgm:spPr/>
      <dgm:t>
        <a:bodyPr/>
        <a:lstStyle/>
        <a:p>
          <a:r>
            <a:rPr lang="nb-NO" sz="1100">
              <a:solidFill>
                <a:schemeClr val="tx1"/>
              </a:solidFill>
            </a:rPr>
            <a:t>Mai</a:t>
          </a:r>
        </a:p>
      </dgm:t>
    </dgm:pt>
    <dgm:pt modelId="{2DE9AB6D-5608-41E5-8EE2-B72BA286AE64}" type="parTrans" cxnId="{CF24E739-EC0D-440F-A384-F98ECBC87BE3}">
      <dgm:prSet/>
      <dgm:spPr/>
      <dgm:t>
        <a:bodyPr/>
        <a:lstStyle/>
        <a:p>
          <a:endParaRPr lang="nb-NO" sz="1200">
            <a:solidFill>
              <a:schemeClr val="tx1"/>
            </a:solidFill>
          </a:endParaRPr>
        </a:p>
      </dgm:t>
    </dgm:pt>
    <dgm:pt modelId="{3E85B2B3-1759-4FE0-91CD-CCF04ACFDEA0}" type="sibTrans" cxnId="{CF24E739-EC0D-440F-A384-F98ECBC87BE3}">
      <dgm:prSet/>
      <dgm:spPr/>
      <dgm:t>
        <a:bodyPr/>
        <a:lstStyle/>
        <a:p>
          <a:endParaRPr lang="nb-NO" sz="1200">
            <a:solidFill>
              <a:schemeClr val="tx1"/>
            </a:solidFill>
          </a:endParaRPr>
        </a:p>
      </dgm:t>
    </dgm:pt>
    <dgm:pt modelId="{C4109414-31C0-4083-AFBC-0DA7D9E02CA5}">
      <dgm:prSet phldrT="[Text]" custT="1"/>
      <dgm:spPr/>
      <dgm:t>
        <a:bodyPr/>
        <a:lstStyle/>
        <a:p>
          <a:r>
            <a:rPr lang="nb-NO" sz="1100" err="1">
              <a:solidFill>
                <a:schemeClr val="tx1"/>
              </a:solidFill>
            </a:rPr>
            <a:t>Jun</a:t>
          </a:r>
          <a:endParaRPr lang="nb-NO" sz="1100">
            <a:solidFill>
              <a:schemeClr val="tx1"/>
            </a:solidFill>
          </a:endParaRPr>
        </a:p>
      </dgm:t>
    </dgm:pt>
    <dgm:pt modelId="{306C2B99-300B-44C4-B366-86CC00129EE1}" type="parTrans" cxnId="{6668B6E7-1C13-4DC7-A4D8-4E774C5F79A0}">
      <dgm:prSet/>
      <dgm:spPr/>
      <dgm:t>
        <a:bodyPr/>
        <a:lstStyle/>
        <a:p>
          <a:endParaRPr lang="nb-NO" sz="1200">
            <a:solidFill>
              <a:schemeClr val="tx1"/>
            </a:solidFill>
          </a:endParaRPr>
        </a:p>
      </dgm:t>
    </dgm:pt>
    <dgm:pt modelId="{D57F9888-59DD-4B8B-8001-885D841C0BC9}" type="sibTrans" cxnId="{6668B6E7-1C13-4DC7-A4D8-4E774C5F79A0}">
      <dgm:prSet/>
      <dgm:spPr/>
      <dgm:t>
        <a:bodyPr/>
        <a:lstStyle/>
        <a:p>
          <a:endParaRPr lang="nb-NO" sz="1200">
            <a:solidFill>
              <a:schemeClr val="tx1"/>
            </a:solidFill>
          </a:endParaRPr>
        </a:p>
      </dgm:t>
    </dgm:pt>
    <dgm:pt modelId="{B901B503-3290-41FB-B3F8-0B587FC33E3B}">
      <dgm:prSet phldrT="[Text]" custT="1"/>
      <dgm:spPr/>
      <dgm:t>
        <a:bodyPr/>
        <a:lstStyle/>
        <a:p>
          <a:r>
            <a:rPr lang="nb-NO" sz="1100">
              <a:solidFill>
                <a:schemeClr val="tx1"/>
              </a:solidFill>
            </a:rPr>
            <a:t>Jul</a:t>
          </a:r>
        </a:p>
      </dgm:t>
    </dgm:pt>
    <dgm:pt modelId="{6D4F6CFE-717B-46CE-9876-7C904312C07F}" type="parTrans" cxnId="{56B06ACF-81EE-47CE-909C-8309BA40628F}">
      <dgm:prSet/>
      <dgm:spPr/>
      <dgm:t>
        <a:bodyPr/>
        <a:lstStyle/>
        <a:p>
          <a:endParaRPr lang="nb-NO" sz="1200">
            <a:solidFill>
              <a:schemeClr val="tx1"/>
            </a:solidFill>
          </a:endParaRPr>
        </a:p>
      </dgm:t>
    </dgm:pt>
    <dgm:pt modelId="{57454D4F-3791-4ABF-A2BC-076FD55B9CF3}" type="sibTrans" cxnId="{56B06ACF-81EE-47CE-909C-8309BA40628F}">
      <dgm:prSet/>
      <dgm:spPr/>
      <dgm:t>
        <a:bodyPr/>
        <a:lstStyle/>
        <a:p>
          <a:endParaRPr lang="nb-NO" sz="1200">
            <a:solidFill>
              <a:schemeClr val="tx1"/>
            </a:solidFill>
          </a:endParaRPr>
        </a:p>
      </dgm:t>
    </dgm:pt>
    <dgm:pt modelId="{6ADA94F4-E964-464C-B81A-A5997DE1D7EE}">
      <dgm:prSet phldrT="[Text]" custT="1"/>
      <dgm:spPr/>
      <dgm:t>
        <a:bodyPr/>
        <a:lstStyle/>
        <a:p>
          <a:r>
            <a:rPr lang="nb-NO" sz="1100" err="1">
              <a:solidFill>
                <a:schemeClr val="tx1"/>
              </a:solidFill>
            </a:rPr>
            <a:t>Aug</a:t>
          </a:r>
          <a:endParaRPr lang="nb-NO" sz="1100">
            <a:solidFill>
              <a:schemeClr val="tx1"/>
            </a:solidFill>
          </a:endParaRPr>
        </a:p>
      </dgm:t>
    </dgm:pt>
    <dgm:pt modelId="{B8F8B226-D0E3-4D08-B384-255160124048}" type="parTrans" cxnId="{B2C53778-00A3-4ECB-B45E-D9A80FFF4430}">
      <dgm:prSet/>
      <dgm:spPr/>
      <dgm:t>
        <a:bodyPr/>
        <a:lstStyle/>
        <a:p>
          <a:endParaRPr lang="nb-NO" sz="1200">
            <a:solidFill>
              <a:schemeClr val="tx1"/>
            </a:solidFill>
          </a:endParaRPr>
        </a:p>
      </dgm:t>
    </dgm:pt>
    <dgm:pt modelId="{75DFA3E5-F7D5-4357-B890-DAE32F1ECAD2}" type="sibTrans" cxnId="{B2C53778-00A3-4ECB-B45E-D9A80FFF4430}">
      <dgm:prSet/>
      <dgm:spPr/>
      <dgm:t>
        <a:bodyPr/>
        <a:lstStyle/>
        <a:p>
          <a:endParaRPr lang="nb-NO" sz="1200">
            <a:solidFill>
              <a:schemeClr val="tx1"/>
            </a:solidFill>
          </a:endParaRPr>
        </a:p>
      </dgm:t>
    </dgm:pt>
    <dgm:pt modelId="{BBE09310-B4AE-4B0A-A01F-157614B446AF}">
      <dgm:prSet phldrT="[Text]" custT="1"/>
      <dgm:spPr/>
      <dgm:t>
        <a:bodyPr/>
        <a:lstStyle/>
        <a:p>
          <a:r>
            <a:rPr lang="nb-NO" sz="1100" err="1">
              <a:solidFill>
                <a:schemeClr val="tx1"/>
              </a:solidFill>
            </a:rPr>
            <a:t>Sept</a:t>
          </a:r>
          <a:endParaRPr lang="nb-NO" sz="1100">
            <a:solidFill>
              <a:schemeClr val="tx1"/>
            </a:solidFill>
          </a:endParaRPr>
        </a:p>
      </dgm:t>
    </dgm:pt>
    <dgm:pt modelId="{58093D7E-E63E-4895-8BC2-606D5BC6CEFF}" type="parTrans" cxnId="{06E96791-C78B-4A04-B271-120309917277}">
      <dgm:prSet/>
      <dgm:spPr/>
      <dgm:t>
        <a:bodyPr/>
        <a:lstStyle/>
        <a:p>
          <a:endParaRPr lang="nb-NO" sz="1200">
            <a:solidFill>
              <a:schemeClr val="tx1"/>
            </a:solidFill>
          </a:endParaRPr>
        </a:p>
      </dgm:t>
    </dgm:pt>
    <dgm:pt modelId="{CDF7D30C-FA32-432A-953F-93CD0BF53FE5}" type="sibTrans" cxnId="{06E96791-C78B-4A04-B271-120309917277}">
      <dgm:prSet/>
      <dgm:spPr/>
      <dgm:t>
        <a:bodyPr/>
        <a:lstStyle/>
        <a:p>
          <a:endParaRPr lang="nb-NO" sz="1200">
            <a:solidFill>
              <a:schemeClr val="tx1"/>
            </a:solidFill>
          </a:endParaRPr>
        </a:p>
      </dgm:t>
    </dgm:pt>
    <dgm:pt modelId="{59C00689-6E1F-4D4F-B61B-93E45C162884}">
      <dgm:prSet phldrT="[Text]" custT="1"/>
      <dgm:spPr/>
      <dgm:t>
        <a:bodyPr/>
        <a:lstStyle/>
        <a:p>
          <a:r>
            <a:rPr lang="nb-NO" sz="1100" err="1">
              <a:solidFill>
                <a:schemeClr val="tx1"/>
              </a:solidFill>
            </a:rPr>
            <a:t>Okt</a:t>
          </a:r>
          <a:endParaRPr lang="nb-NO" sz="1100">
            <a:solidFill>
              <a:schemeClr val="tx1"/>
            </a:solidFill>
          </a:endParaRPr>
        </a:p>
      </dgm:t>
    </dgm:pt>
    <dgm:pt modelId="{630BEF09-07F7-4558-A51F-C17A34876320}" type="parTrans" cxnId="{2575DBF3-3FAC-4B73-A1A1-483876B34AE7}">
      <dgm:prSet/>
      <dgm:spPr/>
      <dgm:t>
        <a:bodyPr/>
        <a:lstStyle/>
        <a:p>
          <a:endParaRPr lang="nb-NO" sz="1200">
            <a:solidFill>
              <a:schemeClr val="tx1"/>
            </a:solidFill>
          </a:endParaRPr>
        </a:p>
      </dgm:t>
    </dgm:pt>
    <dgm:pt modelId="{A7649572-3E4D-4ECA-ADCC-1D212F68A805}" type="sibTrans" cxnId="{2575DBF3-3FAC-4B73-A1A1-483876B34AE7}">
      <dgm:prSet/>
      <dgm:spPr/>
      <dgm:t>
        <a:bodyPr/>
        <a:lstStyle/>
        <a:p>
          <a:endParaRPr lang="nb-NO" sz="1200">
            <a:solidFill>
              <a:schemeClr val="tx1"/>
            </a:solidFill>
          </a:endParaRPr>
        </a:p>
      </dgm:t>
    </dgm:pt>
    <dgm:pt modelId="{12382D85-ACFD-490F-888C-2114F27C4BF7}">
      <dgm:prSet phldrT="[Text]" custT="1"/>
      <dgm:spPr/>
      <dgm:t>
        <a:bodyPr/>
        <a:lstStyle/>
        <a:p>
          <a:r>
            <a:rPr lang="nb-NO" sz="1100">
              <a:solidFill>
                <a:schemeClr val="tx1"/>
              </a:solidFill>
            </a:rPr>
            <a:t>Nov</a:t>
          </a:r>
        </a:p>
      </dgm:t>
    </dgm:pt>
    <dgm:pt modelId="{A7AB244B-E027-42E7-B6E3-5D858C1419CA}" type="parTrans" cxnId="{3A57C3D0-2FDA-4BF1-89DB-CD5741083A75}">
      <dgm:prSet/>
      <dgm:spPr/>
      <dgm:t>
        <a:bodyPr/>
        <a:lstStyle/>
        <a:p>
          <a:endParaRPr lang="nb-NO" sz="1200">
            <a:solidFill>
              <a:schemeClr val="tx1"/>
            </a:solidFill>
          </a:endParaRPr>
        </a:p>
      </dgm:t>
    </dgm:pt>
    <dgm:pt modelId="{9922AC5B-B516-4927-B774-10F116070995}" type="sibTrans" cxnId="{3A57C3D0-2FDA-4BF1-89DB-CD5741083A75}">
      <dgm:prSet/>
      <dgm:spPr/>
      <dgm:t>
        <a:bodyPr/>
        <a:lstStyle/>
        <a:p>
          <a:endParaRPr lang="nb-NO" sz="1200">
            <a:solidFill>
              <a:schemeClr val="tx1"/>
            </a:solidFill>
          </a:endParaRPr>
        </a:p>
      </dgm:t>
    </dgm:pt>
    <dgm:pt modelId="{8EC9E499-5048-4496-9520-D91A43C8118D}">
      <dgm:prSet phldrT="[Text]" custT="1"/>
      <dgm:spPr/>
      <dgm:t>
        <a:bodyPr/>
        <a:lstStyle/>
        <a:p>
          <a:r>
            <a:rPr lang="nb-NO" sz="1100">
              <a:solidFill>
                <a:schemeClr val="tx1"/>
              </a:solidFill>
            </a:rPr>
            <a:t>Des</a:t>
          </a:r>
        </a:p>
      </dgm:t>
    </dgm:pt>
    <dgm:pt modelId="{E076673E-F3DE-4CFA-A9E3-4364A71E63AB}" type="parTrans" cxnId="{4B114B18-FFCC-4E34-BC14-A8A8466BF32B}">
      <dgm:prSet/>
      <dgm:spPr/>
      <dgm:t>
        <a:bodyPr/>
        <a:lstStyle/>
        <a:p>
          <a:endParaRPr lang="nb-NO" sz="1200">
            <a:solidFill>
              <a:schemeClr val="tx1"/>
            </a:solidFill>
          </a:endParaRPr>
        </a:p>
      </dgm:t>
    </dgm:pt>
    <dgm:pt modelId="{B36EEDC4-3639-4C95-9876-E0FE934E62ED}" type="sibTrans" cxnId="{4B114B18-FFCC-4E34-BC14-A8A8466BF32B}">
      <dgm:prSet/>
      <dgm:spPr/>
      <dgm:t>
        <a:bodyPr/>
        <a:lstStyle/>
        <a:p>
          <a:endParaRPr lang="nb-NO" sz="1200">
            <a:solidFill>
              <a:schemeClr val="tx1"/>
            </a:solidFill>
          </a:endParaRPr>
        </a:p>
      </dgm:t>
    </dgm:pt>
    <dgm:pt modelId="{1BBE3D0C-6B6F-4B3A-A712-A00526757103}">
      <dgm:prSet phldrT="[Text]" custT="1"/>
      <dgm:spPr/>
      <dgm:t>
        <a:bodyPr/>
        <a:lstStyle/>
        <a:p>
          <a:r>
            <a:rPr lang="nb-NO" sz="1100">
              <a:solidFill>
                <a:schemeClr val="tx1"/>
              </a:solidFill>
            </a:rPr>
            <a:t>Jan</a:t>
          </a:r>
        </a:p>
      </dgm:t>
    </dgm:pt>
    <dgm:pt modelId="{8CA4EF54-DC83-45BA-BB4F-43A94C1BA681}" type="parTrans" cxnId="{A585E6BB-D089-4675-89FE-67D979360D74}">
      <dgm:prSet/>
      <dgm:spPr/>
      <dgm:t>
        <a:bodyPr/>
        <a:lstStyle/>
        <a:p>
          <a:endParaRPr lang="nb-NO" sz="1200">
            <a:solidFill>
              <a:schemeClr val="tx1"/>
            </a:solidFill>
          </a:endParaRPr>
        </a:p>
      </dgm:t>
    </dgm:pt>
    <dgm:pt modelId="{CAC54404-968E-47F7-A61A-1DA0B1A42840}" type="sibTrans" cxnId="{A585E6BB-D089-4675-89FE-67D979360D74}">
      <dgm:prSet/>
      <dgm:spPr/>
      <dgm:t>
        <a:bodyPr/>
        <a:lstStyle/>
        <a:p>
          <a:endParaRPr lang="nb-NO" sz="1200">
            <a:solidFill>
              <a:schemeClr val="tx1"/>
            </a:solidFill>
          </a:endParaRPr>
        </a:p>
      </dgm:t>
    </dgm:pt>
    <dgm:pt modelId="{C7C767CE-B71D-44DD-9F07-1172A1A708BB}">
      <dgm:prSet phldrT="[Text]" custT="1"/>
      <dgm:spPr/>
      <dgm:t>
        <a:bodyPr/>
        <a:lstStyle/>
        <a:p>
          <a:r>
            <a:rPr lang="nb-NO" sz="1100" err="1">
              <a:solidFill>
                <a:schemeClr val="tx1"/>
              </a:solidFill>
            </a:rPr>
            <a:t>Feb</a:t>
          </a:r>
          <a:endParaRPr lang="nb-NO" sz="1100">
            <a:solidFill>
              <a:schemeClr val="tx1"/>
            </a:solidFill>
          </a:endParaRPr>
        </a:p>
      </dgm:t>
    </dgm:pt>
    <dgm:pt modelId="{12F37BFB-21C4-4647-BE4A-FB4ADB1A7835}" type="parTrans" cxnId="{48224370-A21D-4159-8E3D-3AA4A5230E72}">
      <dgm:prSet/>
      <dgm:spPr/>
      <dgm:t>
        <a:bodyPr/>
        <a:lstStyle/>
        <a:p>
          <a:endParaRPr lang="nb-NO" sz="1200">
            <a:solidFill>
              <a:schemeClr val="tx1"/>
            </a:solidFill>
          </a:endParaRPr>
        </a:p>
      </dgm:t>
    </dgm:pt>
    <dgm:pt modelId="{0DF525DA-6D96-4524-BFE8-E8A7C9CA5F2C}" type="sibTrans" cxnId="{48224370-A21D-4159-8E3D-3AA4A5230E72}">
      <dgm:prSet/>
      <dgm:spPr/>
      <dgm:t>
        <a:bodyPr/>
        <a:lstStyle/>
        <a:p>
          <a:endParaRPr lang="nb-NO" sz="1200">
            <a:solidFill>
              <a:schemeClr val="tx1"/>
            </a:solidFill>
          </a:endParaRPr>
        </a:p>
      </dgm:t>
    </dgm:pt>
    <dgm:pt modelId="{EEF8DC9F-A7A5-4737-B6D7-71E40C66DD58}" type="pres">
      <dgm:prSet presAssocID="{FC295B7D-F857-4701-B417-8CA96F6BFFDD}" presName="Name0" presStyleCnt="0">
        <dgm:presLayoutVars>
          <dgm:dir/>
          <dgm:resizeHandles val="exact"/>
        </dgm:presLayoutVars>
      </dgm:prSet>
      <dgm:spPr/>
    </dgm:pt>
    <dgm:pt modelId="{1CA2016E-9240-4939-AC74-35F63662D3AC}" type="pres">
      <dgm:prSet presAssocID="{A53DFD9A-4278-42D6-A32D-23B9914C2737}" presName="parTxOnly" presStyleLbl="node1" presStyleIdx="0" presStyleCnt="14" custScaleY="72955" custLinFactNeighborY="0">
        <dgm:presLayoutVars>
          <dgm:bulletEnabled val="1"/>
        </dgm:presLayoutVars>
      </dgm:prSet>
      <dgm:spPr/>
    </dgm:pt>
    <dgm:pt modelId="{7E86FA99-36AC-4EDE-8AA2-3C83B26A6D7D}" type="pres">
      <dgm:prSet presAssocID="{F913E39C-95FC-4BA4-ACCA-4E5091F2C97B}" presName="parSpace" presStyleCnt="0"/>
      <dgm:spPr/>
    </dgm:pt>
    <dgm:pt modelId="{8B79A64D-9D22-4A79-A270-B7ADD22155D2}" type="pres">
      <dgm:prSet presAssocID="{63EB9005-20D6-42A4-8C4A-7C18913D6523}" presName="parTxOnly" presStyleLbl="node1" presStyleIdx="1" presStyleCnt="14" custScaleY="72955">
        <dgm:presLayoutVars>
          <dgm:bulletEnabled val="1"/>
        </dgm:presLayoutVars>
      </dgm:prSet>
      <dgm:spPr/>
    </dgm:pt>
    <dgm:pt modelId="{67F152AC-FF39-4A5D-908E-235C1FA0FE5A}" type="pres">
      <dgm:prSet presAssocID="{93C1E42E-ED5E-4F1D-A7CD-F9740C80DF3F}" presName="parSpace" presStyleCnt="0"/>
      <dgm:spPr/>
    </dgm:pt>
    <dgm:pt modelId="{094020EB-3143-4343-84FC-A8D8663415FA}" type="pres">
      <dgm:prSet presAssocID="{8CE7B1C9-0BD2-4462-B32D-4D31702C3E76}" presName="parTxOnly" presStyleLbl="node1" presStyleIdx="2" presStyleCnt="14" custScaleY="72955">
        <dgm:presLayoutVars>
          <dgm:bulletEnabled val="1"/>
        </dgm:presLayoutVars>
      </dgm:prSet>
      <dgm:spPr/>
    </dgm:pt>
    <dgm:pt modelId="{2F21F380-3DEB-49B9-802E-D96C60D6DEC0}" type="pres">
      <dgm:prSet presAssocID="{B1939085-C2EE-49FB-A072-89E3A38B12AF}" presName="parSpace" presStyleCnt="0"/>
      <dgm:spPr/>
    </dgm:pt>
    <dgm:pt modelId="{ECD0462F-FC86-43EC-9EE1-F98A4E3685E5}" type="pres">
      <dgm:prSet presAssocID="{0D86B1FE-AC4F-4FD1-AA3C-F1D7B07E3891}" presName="parTxOnly" presStyleLbl="node1" presStyleIdx="3" presStyleCnt="14" custScaleY="72955">
        <dgm:presLayoutVars>
          <dgm:bulletEnabled val="1"/>
        </dgm:presLayoutVars>
      </dgm:prSet>
      <dgm:spPr/>
    </dgm:pt>
    <dgm:pt modelId="{14C6B0AC-EAE3-41F4-A78F-8BCEF6B2062C}" type="pres">
      <dgm:prSet presAssocID="{D0EB1B8E-3D62-436B-81AE-22CFF478D2F7}" presName="parSpace" presStyleCnt="0"/>
      <dgm:spPr/>
    </dgm:pt>
    <dgm:pt modelId="{D851844B-5F9B-474F-BF45-9F1571037C6B}" type="pres">
      <dgm:prSet presAssocID="{97DD039A-6E5A-40AF-8817-8BECD499E1D2}" presName="parTxOnly" presStyleLbl="node1" presStyleIdx="4" presStyleCnt="14" custScaleY="72955">
        <dgm:presLayoutVars>
          <dgm:bulletEnabled val="1"/>
        </dgm:presLayoutVars>
      </dgm:prSet>
      <dgm:spPr/>
    </dgm:pt>
    <dgm:pt modelId="{D6B97D54-86A1-4294-8AE2-BB16CFC89823}" type="pres">
      <dgm:prSet presAssocID="{3E85B2B3-1759-4FE0-91CD-CCF04ACFDEA0}" presName="parSpace" presStyleCnt="0"/>
      <dgm:spPr/>
    </dgm:pt>
    <dgm:pt modelId="{21EE003F-A6AE-47D0-8F30-7E500E2B43C5}" type="pres">
      <dgm:prSet presAssocID="{C4109414-31C0-4083-AFBC-0DA7D9E02CA5}" presName="parTxOnly" presStyleLbl="node1" presStyleIdx="5" presStyleCnt="14" custScaleY="72955">
        <dgm:presLayoutVars>
          <dgm:bulletEnabled val="1"/>
        </dgm:presLayoutVars>
      </dgm:prSet>
      <dgm:spPr/>
    </dgm:pt>
    <dgm:pt modelId="{73780782-3044-4E1D-80A1-2A421F143FCB}" type="pres">
      <dgm:prSet presAssocID="{D57F9888-59DD-4B8B-8001-885D841C0BC9}" presName="parSpace" presStyleCnt="0"/>
      <dgm:spPr/>
    </dgm:pt>
    <dgm:pt modelId="{6B98CBCD-E89E-4180-8377-1128BB900E75}" type="pres">
      <dgm:prSet presAssocID="{B901B503-3290-41FB-B3F8-0B587FC33E3B}" presName="parTxOnly" presStyleLbl="node1" presStyleIdx="6" presStyleCnt="14" custScaleY="72955">
        <dgm:presLayoutVars>
          <dgm:bulletEnabled val="1"/>
        </dgm:presLayoutVars>
      </dgm:prSet>
      <dgm:spPr/>
    </dgm:pt>
    <dgm:pt modelId="{7532E259-5AF4-4BE9-8827-7DA286DF1CEB}" type="pres">
      <dgm:prSet presAssocID="{57454D4F-3791-4ABF-A2BC-076FD55B9CF3}" presName="parSpace" presStyleCnt="0"/>
      <dgm:spPr/>
    </dgm:pt>
    <dgm:pt modelId="{AF814335-286D-4A63-9B4D-2D3466461DDB}" type="pres">
      <dgm:prSet presAssocID="{6ADA94F4-E964-464C-B81A-A5997DE1D7EE}" presName="parTxOnly" presStyleLbl="node1" presStyleIdx="7" presStyleCnt="14" custScaleY="72955">
        <dgm:presLayoutVars>
          <dgm:bulletEnabled val="1"/>
        </dgm:presLayoutVars>
      </dgm:prSet>
      <dgm:spPr/>
    </dgm:pt>
    <dgm:pt modelId="{9E772E0C-A598-4235-BC54-43B82487BE6B}" type="pres">
      <dgm:prSet presAssocID="{75DFA3E5-F7D5-4357-B890-DAE32F1ECAD2}" presName="parSpace" presStyleCnt="0"/>
      <dgm:spPr/>
    </dgm:pt>
    <dgm:pt modelId="{A10BF886-FB56-4505-A18A-A6E570242149}" type="pres">
      <dgm:prSet presAssocID="{BBE09310-B4AE-4B0A-A01F-157614B446AF}" presName="parTxOnly" presStyleLbl="node1" presStyleIdx="8" presStyleCnt="14" custScaleY="72955">
        <dgm:presLayoutVars>
          <dgm:bulletEnabled val="1"/>
        </dgm:presLayoutVars>
      </dgm:prSet>
      <dgm:spPr/>
    </dgm:pt>
    <dgm:pt modelId="{B1B1D131-C83B-45DF-87BB-551769A4FBC2}" type="pres">
      <dgm:prSet presAssocID="{CDF7D30C-FA32-432A-953F-93CD0BF53FE5}" presName="parSpace" presStyleCnt="0"/>
      <dgm:spPr/>
    </dgm:pt>
    <dgm:pt modelId="{395877A3-2998-45B1-8766-D05006EF8E29}" type="pres">
      <dgm:prSet presAssocID="{59C00689-6E1F-4D4F-B61B-93E45C162884}" presName="parTxOnly" presStyleLbl="node1" presStyleIdx="9" presStyleCnt="14" custScaleY="72955">
        <dgm:presLayoutVars>
          <dgm:bulletEnabled val="1"/>
        </dgm:presLayoutVars>
      </dgm:prSet>
      <dgm:spPr/>
    </dgm:pt>
    <dgm:pt modelId="{E51B4D1F-BE70-4027-A953-1181740A4BB8}" type="pres">
      <dgm:prSet presAssocID="{A7649572-3E4D-4ECA-ADCC-1D212F68A805}" presName="parSpace" presStyleCnt="0"/>
      <dgm:spPr/>
    </dgm:pt>
    <dgm:pt modelId="{A379D365-20DF-4073-A1AB-BA299F9B590E}" type="pres">
      <dgm:prSet presAssocID="{12382D85-ACFD-490F-888C-2114F27C4BF7}" presName="parTxOnly" presStyleLbl="node1" presStyleIdx="10" presStyleCnt="14" custScaleY="72955">
        <dgm:presLayoutVars>
          <dgm:bulletEnabled val="1"/>
        </dgm:presLayoutVars>
      </dgm:prSet>
      <dgm:spPr/>
    </dgm:pt>
    <dgm:pt modelId="{90BD7D04-31E3-477D-8AA8-26AD80BB62E0}" type="pres">
      <dgm:prSet presAssocID="{9922AC5B-B516-4927-B774-10F116070995}" presName="parSpace" presStyleCnt="0"/>
      <dgm:spPr/>
    </dgm:pt>
    <dgm:pt modelId="{3ED65369-217E-4D49-9F64-4471C6F48357}" type="pres">
      <dgm:prSet presAssocID="{8EC9E499-5048-4496-9520-D91A43C8118D}" presName="parTxOnly" presStyleLbl="node1" presStyleIdx="11" presStyleCnt="14" custScaleY="72955">
        <dgm:presLayoutVars>
          <dgm:bulletEnabled val="1"/>
        </dgm:presLayoutVars>
      </dgm:prSet>
      <dgm:spPr/>
    </dgm:pt>
    <dgm:pt modelId="{1E8306B6-1370-4444-B39B-692DFBDC6CFD}" type="pres">
      <dgm:prSet presAssocID="{B36EEDC4-3639-4C95-9876-E0FE934E62ED}" presName="parSpace" presStyleCnt="0"/>
      <dgm:spPr/>
    </dgm:pt>
    <dgm:pt modelId="{2D49D640-C7D1-4468-B187-B2874A901B0B}" type="pres">
      <dgm:prSet presAssocID="{1BBE3D0C-6B6F-4B3A-A712-A00526757103}" presName="parTxOnly" presStyleLbl="node1" presStyleIdx="12" presStyleCnt="14" custScaleY="72955">
        <dgm:presLayoutVars>
          <dgm:bulletEnabled val="1"/>
        </dgm:presLayoutVars>
      </dgm:prSet>
      <dgm:spPr/>
    </dgm:pt>
    <dgm:pt modelId="{BB666EE6-0491-4B9A-A011-5CC94620A38F}" type="pres">
      <dgm:prSet presAssocID="{CAC54404-968E-47F7-A61A-1DA0B1A42840}" presName="parSpace" presStyleCnt="0"/>
      <dgm:spPr/>
    </dgm:pt>
    <dgm:pt modelId="{FF492FC4-140E-4C27-B8F3-3E7AF3B20685}" type="pres">
      <dgm:prSet presAssocID="{C7C767CE-B71D-44DD-9F07-1172A1A708BB}" presName="parTxOnly" presStyleLbl="node1" presStyleIdx="13" presStyleCnt="14" custScaleY="72955">
        <dgm:presLayoutVars>
          <dgm:bulletEnabled val="1"/>
        </dgm:presLayoutVars>
      </dgm:prSet>
      <dgm:spPr/>
    </dgm:pt>
  </dgm:ptLst>
  <dgm:cxnLst>
    <dgm:cxn modelId="{FED5B103-1C66-4321-A002-4F6D451F46E1}" type="presOf" srcId="{97DD039A-6E5A-40AF-8817-8BECD499E1D2}" destId="{D851844B-5F9B-474F-BF45-9F1571037C6B}" srcOrd="0" destOrd="0" presId="urn:microsoft.com/office/officeart/2005/8/layout/hChevron3"/>
    <dgm:cxn modelId="{FDB73E04-4643-4051-B61F-32206937C126}" type="presOf" srcId="{1BBE3D0C-6B6F-4B3A-A712-A00526757103}" destId="{2D49D640-C7D1-4468-B187-B2874A901B0B}" srcOrd="0" destOrd="0" presId="urn:microsoft.com/office/officeart/2005/8/layout/hChevron3"/>
    <dgm:cxn modelId="{CF3A7C11-1D1F-4917-8C1E-F7A6905A066D}" srcId="{FC295B7D-F857-4701-B417-8CA96F6BFFDD}" destId="{0D86B1FE-AC4F-4FD1-AA3C-F1D7B07E3891}" srcOrd="3" destOrd="0" parTransId="{9786C803-8CC5-49F3-B443-4FD751F8C0F2}" sibTransId="{D0EB1B8E-3D62-436B-81AE-22CFF478D2F7}"/>
    <dgm:cxn modelId="{4B114B18-FFCC-4E34-BC14-A8A8466BF32B}" srcId="{FC295B7D-F857-4701-B417-8CA96F6BFFDD}" destId="{8EC9E499-5048-4496-9520-D91A43C8118D}" srcOrd="11" destOrd="0" parTransId="{E076673E-F3DE-4CFA-A9E3-4364A71E63AB}" sibTransId="{B36EEDC4-3639-4C95-9876-E0FE934E62ED}"/>
    <dgm:cxn modelId="{B0D30623-49E5-4E75-BDEE-C8BF368B313C}" type="presOf" srcId="{FC295B7D-F857-4701-B417-8CA96F6BFFDD}" destId="{EEF8DC9F-A7A5-4737-B6D7-71E40C66DD58}" srcOrd="0" destOrd="0" presId="urn:microsoft.com/office/officeart/2005/8/layout/hChevron3"/>
    <dgm:cxn modelId="{CF24E739-EC0D-440F-A384-F98ECBC87BE3}" srcId="{FC295B7D-F857-4701-B417-8CA96F6BFFDD}" destId="{97DD039A-6E5A-40AF-8817-8BECD499E1D2}" srcOrd="4" destOrd="0" parTransId="{2DE9AB6D-5608-41E5-8EE2-B72BA286AE64}" sibTransId="{3E85B2B3-1759-4FE0-91CD-CCF04ACFDEA0}"/>
    <dgm:cxn modelId="{9568A93D-94F9-4966-83A3-C88683C6E04D}" srcId="{FC295B7D-F857-4701-B417-8CA96F6BFFDD}" destId="{A53DFD9A-4278-42D6-A32D-23B9914C2737}" srcOrd="0" destOrd="0" parTransId="{C30E3508-CF4C-4B17-87E1-A6BED450C84C}" sibTransId="{F913E39C-95FC-4BA4-ACCA-4E5091F2C97B}"/>
    <dgm:cxn modelId="{06509E40-E1EE-451C-BA75-8C2693C07295}" type="presOf" srcId="{59C00689-6E1F-4D4F-B61B-93E45C162884}" destId="{395877A3-2998-45B1-8766-D05006EF8E29}" srcOrd="0" destOrd="0" presId="urn:microsoft.com/office/officeart/2005/8/layout/hChevron3"/>
    <dgm:cxn modelId="{614B1048-AD29-4587-A462-527E202C49A3}" type="presOf" srcId="{8CE7B1C9-0BD2-4462-B32D-4D31702C3E76}" destId="{094020EB-3143-4343-84FC-A8D8663415FA}" srcOrd="0" destOrd="0" presId="urn:microsoft.com/office/officeart/2005/8/layout/hChevron3"/>
    <dgm:cxn modelId="{0B37EC69-6685-4A2E-B930-CE41DCF5CB7B}" type="presOf" srcId="{0D86B1FE-AC4F-4FD1-AA3C-F1D7B07E3891}" destId="{ECD0462F-FC86-43EC-9EE1-F98A4E3685E5}" srcOrd="0" destOrd="0" presId="urn:microsoft.com/office/officeart/2005/8/layout/hChevron3"/>
    <dgm:cxn modelId="{48224370-A21D-4159-8E3D-3AA4A5230E72}" srcId="{FC295B7D-F857-4701-B417-8CA96F6BFFDD}" destId="{C7C767CE-B71D-44DD-9F07-1172A1A708BB}" srcOrd="13" destOrd="0" parTransId="{12F37BFB-21C4-4647-BE4A-FB4ADB1A7835}" sibTransId="{0DF525DA-6D96-4524-BFE8-E8A7C9CA5F2C}"/>
    <dgm:cxn modelId="{7CBD5952-274C-45EF-8FAF-9CBC6A0E51D6}" type="presOf" srcId="{A53DFD9A-4278-42D6-A32D-23B9914C2737}" destId="{1CA2016E-9240-4939-AC74-35F63662D3AC}" srcOrd="0" destOrd="0" presId="urn:microsoft.com/office/officeart/2005/8/layout/hChevron3"/>
    <dgm:cxn modelId="{B2C53778-00A3-4ECB-B45E-D9A80FFF4430}" srcId="{FC295B7D-F857-4701-B417-8CA96F6BFFDD}" destId="{6ADA94F4-E964-464C-B81A-A5997DE1D7EE}" srcOrd="7" destOrd="0" parTransId="{B8F8B226-D0E3-4D08-B384-255160124048}" sibTransId="{75DFA3E5-F7D5-4357-B890-DAE32F1ECAD2}"/>
    <dgm:cxn modelId="{755D1F8B-CC6E-4B2E-8499-00ED7E1B81E1}" type="presOf" srcId="{C4109414-31C0-4083-AFBC-0DA7D9E02CA5}" destId="{21EE003F-A6AE-47D0-8F30-7E500E2B43C5}" srcOrd="0" destOrd="0" presId="urn:microsoft.com/office/officeart/2005/8/layout/hChevron3"/>
    <dgm:cxn modelId="{06E96791-C78B-4A04-B271-120309917277}" srcId="{FC295B7D-F857-4701-B417-8CA96F6BFFDD}" destId="{BBE09310-B4AE-4B0A-A01F-157614B446AF}" srcOrd="8" destOrd="0" parTransId="{58093D7E-E63E-4895-8BC2-606D5BC6CEFF}" sibTransId="{CDF7D30C-FA32-432A-953F-93CD0BF53FE5}"/>
    <dgm:cxn modelId="{05DF6F9B-635A-466C-A3E4-29E6C351B3A5}" type="presOf" srcId="{6ADA94F4-E964-464C-B81A-A5997DE1D7EE}" destId="{AF814335-286D-4A63-9B4D-2D3466461DDB}" srcOrd="0" destOrd="0" presId="urn:microsoft.com/office/officeart/2005/8/layout/hChevron3"/>
    <dgm:cxn modelId="{05F482A7-E4D3-4CE5-BBB0-FEBDDA1A0715}" type="presOf" srcId="{8EC9E499-5048-4496-9520-D91A43C8118D}" destId="{3ED65369-217E-4D49-9F64-4471C6F48357}" srcOrd="0" destOrd="0" presId="urn:microsoft.com/office/officeart/2005/8/layout/hChevron3"/>
    <dgm:cxn modelId="{E8394DAF-9D12-4B0A-896C-47AF58C463CD}" srcId="{FC295B7D-F857-4701-B417-8CA96F6BFFDD}" destId="{63EB9005-20D6-42A4-8C4A-7C18913D6523}" srcOrd="1" destOrd="0" parTransId="{25DDDD1A-08A4-409F-999B-57C5FB8AB6CB}" sibTransId="{93C1E42E-ED5E-4F1D-A7CD-F9740C80DF3F}"/>
    <dgm:cxn modelId="{61989EB0-1C4B-4BDD-B79D-B201D4A1D2E4}" type="presOf" srcId="{63EB9005-20D6-42A4-8C4A-7C18913D6523}" destId="{8B79A64D-9D22-4A79-A270-B7ADD22155D2}" srcOrd="0" destOrd="0" presId="urn:microsoft.com/office/officeart/2005/8/layout/hChevron3"/>
    <dgm:cxn modelId="{6B7121B2-1FEC-4832-A47B-0A99E724AC73}" type="presOf" srcId="{BBE09310-B4AE-4B0A-A01F-157614B446AF}" destId="{A10BF886-FB56-4505-A18A-A6E570242149}" srcOrd="0" destOrd="0" presId="urn:microsoft.com/office/officeart/2005/8/layout/hChevron3"/>
    <dgm:cxn modelId="{A585E6BB-D089-4675-89FE-67D979360D74}" srcId="{FC295B7D-F857-4701-B417-8CA96F6BFFDD}" destId="{1BBE3D0C-6B6F-4B3A-A712-A00526757103}" srcOrd="12" destOrd="0" parTransId="{8CA4EF54-DC83-45BA-BB4F-43A94C1BA681}" sibTransId="{CAC54404-968E-47F7-A61A-1DA0B1A42840}"/>
    <dgm:cxn modelId="{08293CC0-CF60-46A6-9A8B-B99354DEC368}" srcId="{FC295B7D-F857-4701-B417-8CA96F6BFFDD}" destId="{8CE7B1C9-0BD2-4462-B32D-4D31702C3E76}" srcOrd="2" destOrd="0" parTransId="{2AC01C37-0939-40DE-8923-1C6C6C2610E7}" sibTransId="{B1939085-C2EE-49FB-A072-89E3A38B12AF}"/>
    <dgm:cxn modelId="{15F2F4C3-F0C7-4093-8B53-BC515EE11E5A}" type="presOf" srcId="{12382D85-ACFD-490F-888C-2114F27C4BF7}" destId="{A379D365-20DF-4073-A1AB-BA299F9B590E}" srcOrd="0" destOrd="0" presId="urn:microsoft.com/office/officeart/2005/8/layout/hChevron3"/>
    <dgm:cxn modelId="{091C0BCA-7C60-424B-BAAF-6E61323AF5C6}" type="presOf" srcId="{C7C767CE-B71D-44DD-9F07-1172A1A708BB}" destId="{FF492FC4-140E-4C27-B8F3-3E7AF3B20685}" srcOrd="0" destOrd="0" presId="urn:microsoft.com/office/officeart/2005/8/layout/hChevron3"/>
    <dgm:cxn modelId="{56B06ACF-81EE-47CE-909C-8309BA40628F}" srcId="{FC295B7D-F857-4701-B417-8CA96F6BFFDD}" destId="{B901B503-3290-41FB-B3F8-0B587FC33E3B}" srcOrd="6" destOrd="0" parTransId="{6D4F6CFE-717B-46CE-9876-7C904312C07F}" sibTransId="{57454D4F-3791-4ABF-A2BC-076FD55B9CF3}"/>
    <dgm:cxn modelId="{3A57C3D0-2FDA-4BF1-89DB-CD5741083A75}" srcId="{FC295B7D-F857-4701-B417-8CA96F6BFFDD}" destId="{12382D85-ACFD-490F-888C-2114F27C4BF7}" srcOrd="10" destOrd="0" parTransId="{A7AB244B-E027-42E7-B6E3-5D858C1419CA}" sibTransId="{9922AC5B-B516-4927-B774-10F116070995}"/>
    <dgm:cxn modelId="{60D978E0-411C-498F-B2BF-ED02726DC0B0}" type="presOf" srcId="{B901B503-3290-41FB-B3F8-0B587FC33E3B}" destId="{6B98CBCD-E89E-4180-8377-1128BB900E75}" srcOrd="0" destOrd="0" presId="urn:microsoft.com/office/officeart/2005/8/layout/hChevron3"/>
    <dgm:cxn modelId="{6668B6E7-1C13-4DC7-A4D8-4E774C5F79A0}" srcId="{FC295B7D-F857-4701-B417-8CA96F6BFFDD}" destId="{C4109414-31C0-4083-AFBC-0DA7D9E02CA5}" srcOrd="5" destOrd="0" parTransId="{306C2B99-300B-44C4-B366-86CC00129EE1}" sibTransId="{D57F9888-59DD-4B8B-8001-885D841C0BC9}"/>
    <dgm:cxn modelId="{2575DBF3-3FAC-4B73-A1A1-483876B34AE7}" srcId="{FC295B7D-F857-4701-B417-8CA96F6BFFDD}" destId="{59C00689-6E1F-4D4F-B61B-93E45C162884}" srcOrd="9" destOrd="0" parTransId="{630BEF09-07F7-4558-A51F-C17A34876320}" sibTransId="{A7649572-3E4D-4ECA-ADCC-1D212F68A805}"/>
    <dgm:cxn modelId="{BBC2CD05-BE99-4BE9-8B50-CF4D28022165}" type="presParOf" srcId="{EEF8DC9F-A7A5-4737-B6D7-71E40C66DD58}" destId="{1CA2016E-9240-4939-AC74-35F63662D3AC}" srcOrd="0" destOrd="0" presId="urn:microsoft.com/office/officeart/2005/8/layout/hChevron3"/>
    <dgm:cxn modelId="{F0203C37-E732-442F-AE19-E7F361B3A063}" type="presParOf" srcId="{EEF8DC9F-A7A5-4737-B6D7-71E40C66DD58}" destId="{7E86FA99-36AC-4EDE-8AA2-3C83B26A6D7D}" srcOrd="1" destOrd="0" presId="urn:microsoft.com/office/officeart/2005/8/layout/hChevron3"/>
    <dgm:cxn modelId="{51AD80D2-26AE-48FE-B3CE-1AF68A632878}" type="presParOf" srcId="{EEF8DC9F-A7A5-4737-B6D7-71E40C66DD58}" destId="{8B79A64D-9D22-4A79-A270-B7ADD22155D2}" srcOrd="2" destOrd="0" presId="urn:microsoft.com/office/officeart/2005/8/layout/hChevron3"/>
    <dgm:cxn modelId="{0E323538-6FB8-4338-A254-7DB778198979}" type="presParOf" srcId="{EEF8DC9F-A7A5-4737-B6D7-71E40C66DD58}" destId="{67F152AC-FF39-4A5D-908E-235C1FA0FE5A}" srcOrd="3" destOrd="0" presId="urn:microsoft.com/office/officeart/2005/8/layout/hChevron3"/>
    <dgm:cxn modelId="{CF604A35-25CE-41AE-8BBA-97D3100B12EB}" type="presParOf" srcId="{EEF8DC9F-A7A5-4737-B6D7-71E40C66DD58}" destId="{094020EB-3143-4343-84FC-A8D8663415FA}" srcOrd="4" destOrd="0" presId="urn:microsoft.com/office/officeart/2005/8/layout/hChevron3"/>
    <dgm:cxn modelId="{3691FD85-63F1-4177-A9A0-8F041A8F7F42}" type="presParOf" srcId="{EEF8DC9F-A7A5-4737-B6D7-71E40C66DD58}" destId="{2F21F380-3DEB-49B9-802E-D96C60D6DEC0}" srcOrd="5" destOrd="0" presId="urn:microsoft.com/office/officeart/2005/8/layout/hChevron3"/>
    <dgm:cxn modelId="{B825CE78-984A-4825-A9BC-67B4FC7FEDB7}" type="presParOf" srcId="{EEF8DC9F-A7A5-4737-B6D7-71E40C66DD58}" destId="{ECD0462F-FC86-43EC-9EE1-F98A4E3685E5}" srcOrd="6" destOrd="0" presId="urn:microsoft.com/office/officeart/2005/8/layout/hChevron3"/>
    <dgm:cxn modelId="{F0DEBCFF-B2C1-45D7-AE29-A6FEA349086B}" type="presParOf" srcId="{EEF8DC9F-A7A5-4737-B6D7-71E40C66DD58}" destId="{14C6B0AC-EAE3-41F4-A78F-8BCEF6B2062C}" srcOrd="7" destOrd="0" presId="urn:microsoft.com/office/officeart/2005/8/layout/hChevron3"/>
    <dgm:cxn modelId="{4F0B3AAF-122E-40B1-91AC-C866E6A33E0F}" type="presParOf" srcId="{EEF8DC9F-A7A5-4737-B6D7-71E40C66DD58}" destId="{D851844B-5F9B-474F-BF45-9F1571037C6B}" srcOrd="8" destOrd="0" presId="urn:microsoft.com/office/officeart/2005/8/layout/hChevron3"/>
    <dgm:cxn modelId="{7762C01C-8888-4205-940A-3890AEBAAD5A}" type="presParOf" srcId="{EEF8DC9F-A7A5-4737-B6D7-71E40C66DD58}" destId="{D6B97D54-86A1-4294-8AE2-BB16CFC89823}" srcOrd="9" destOrd="0" presId="urn:microsoft.com/office/officeart/2005/8/layout/hChevron3"/>
    <dgm:cxn modelId="{181D047A-7024-499E-8939-C89A8C16FF42}" type="presParOf" srcId="{EEF8DC9F-A7A5-4737-B6D7-71E40C66DD58}" destId="{21EE003F-A6AE-47D0-8F30-7E500E2B43C5}" srcOrd="10" destOrd="0" presId="urn:microsoft.com/office/officeart/2005/8/layout/hChevron3"/>
    <dgm:cxn modelId="{461D789A-B67E-46C0-B193-ED47E8316F31}" type="presParOf" srcId="{EEF8DC9F-A7A5-4737-B6D7-71E40C66DD58}" destId="{73780782-3044-4E1D-80A1-2A421F143FCB}" srcOrd="11" destOrd="0" presId="urn:microsoft.com/office/officeart/2005/8/layout/hChevron3"/>
    <dgm:cxn modelId="{C6BAF284-5307-41D5-A599-44957CD732B2}" type="presParOf" srcId="{EEF8DC9F-A7A5-4737-B6D7-71E40C66DD58}" destId="{6B98CBCD-E89E-4180-8377-1128BB900E75}" srcOrd="12" destOrd="0" presId="urn:microsoft.com/office/officeart/2005/8/layout/hChevron3"/>
    <dgm:cxn modelId="{352AE785-5171-4D3E-B6EF-3B22D2E2077E}" type="presParOf" srcId="{EEF8DC9F-A7A5-4737-B6D7-71E40C66DD58}" destId="{7532E259-5AF4-4BE9-8827-7DA286DF1CEB}" srcOrd="13" destOrd="0" presId="urn:microsoft.com/office/officeart/2005/8/layout/hChevron3"/>
    <dgm:cxn modelId="{10BA4780-6A9F-43FE-AF11-C848BCE0CC18}" type="presParOf" srcId="{EEF8DC9F-A7A5-4737-B6D7-71E40C66DD58}" destId="{AF814335-286D-4A63-9B4D-2D3466461DDB}" srcOrd="14" destOrd="0" presId="urn:microsoft.com/office/officeart/2005/8/layout/hChevron3"/>
    <dgm:cxn modelId="{D8EEA65A-A9AC-470F-8D3C-84D61D64504F}" type="presParOf" srcId="{EEF8DC9F-A7A5-4737-B6D7-71E40C66DD58}" destId="{9E772E0C-A598-4235-BC54-43B82487BE6B}" srcOrd="15" destOrd="0" presId="urn:microsoft.com/office/officeart/2005/8/layout/hChevron3"/>
    <dgm:cxn modelId="{2306827D-8A75-4C05-81CC-927CC5421D63}" type="presParOf" srcId="{EEF8DC9F-A7A5-4737-B6D7-71E40C66DD58}" destId="{A10BF886-FB56-4505-A18A-A6E570242149}" srcOrd="16" destOrd="0" presId="urn:microsoft.com/office/officeart/2005/8/layout/hChevron3"/>
    <dgm:cxn modelId="{8AC25B6D-A7AB-416B-934D-145C5A954D36}" type="presParOf" srcId="{EEF8DC9F-A7A5-4737-B6D7-71E40C66DD58}" destId="{B1B1D131-C83B-45DF-87BB-551769A4FBC2}" srcOrd="17" destOrd="0" presId="urn:microsoft.com/office/officeart/2005/8/layout/hChevron3"/>
    <dgm:cxn modelId="{45D29DDD-7576-4BF9-AA58-8D20A4231A26}" type="presParOf" srcId="{EEF8DC9F-A7A5-4737-B6D7-71E40C66DD58}" destId="{395877A3-2998-45B1-8766-D05006EF8E29}" srcOrd="18" destOrd="0" presId="urn:microsoft.com/office/officeart/2005/8/layout/hChevron3"/>
    <dgm:cxn modelId="{59D46CB9-123C-4B81-B0E3-37C9110DED65}" type="presParOf" srcId="{EEF8DC9F-A7A5-4737-B6D7-71E40C66DD58}" destId="{E51B4D1F-BE70-4027-A953-1181740A4BB8}" srcOrd="19" destOrd="0" presId="urn:microsoft.com/office/officeart/2005/8/layout/hChevron3"/>
    <dgm:cxn modelId="{16C2B860-76BD-4DAE-A2A2-8E257EB4D8BF}" type="presParOf" srcId="{EEF8DC9F-A7A5-4737-B6D7-71E40C66DD58}" destId="{A379D365-20DF-4073-A1AB-BA299F9B590E}" srcOrd="20" destOrd="0" presId="urn:microsoft.com/office/officeart/2005/8/layout/hChevron3"/>
    <dgm:cxn modelId="{DDE2C823-8978-4656-ACB5-1317E77F2F6D}" type="presParOf" srcId="{EEF8DC9F-A7A5-4737-B6D7-71E40C66DD58}" destId="{90BD7D04-31E3-477D-8AA8-26AD80BB62E0}" srcOrd="21" destOrd="0" presId="urn:microsoft.com/office/officeart/2005/8/layout/hChevron3"/>
    <dgm:cxn modelId="{F5824407-8719-47CE-91EF-DE0227EDDB67}" type="presParOf" srcId="{EEF8DC9F-A7A5-4737-B6D7-71E40C66DD58}" destId="{3ED65369-217E-4D49-9F64-4471C6F48357}" srcOrd="22" destOrd="0" presId="urn:microsoft.com/office/officeart/2005/8/layout/hChevron3"/>
    <dgm:cxn modelId="{338838B8-546A-42B9-9C18-CD34E31DC45C}" type="presParOf" srcId="{EEF8DC9F-A7A5-4737-B6D7-71E40C66DD58}" destId="{1E8306B6-1370-4444-B39B-692DFBDC6CFD}" srcOrd="23" destOrd="0" presId="urn:microsoft.com/office/officeart/2005/8/layout/hChevron3"/>
    <dgm:cxn modelId="{023BBC86-6F0B-428E-A7B9-E7A266696288}" type="presParOf" srcId="{EEF8DC9F-A7A5-4737-B6D7-71E40C66DD58}" destId="{2D49D640-C7D1-4468-B187-B2874A901B0B}" srcOrd="24" destOrd="0" presId="urn:microsoft.com/office/officeart/2005/8/layout/hChevron3"/>
    <dgm:cxn modelId="{9A79F27C-0D5C-463E-9C67-BC68518626B1}" type="presParOf" srcId="{EEF8DC9F-A7A5-4737-B6D7-71E40C66DD58}" destId="{BB666EE6-0491-4B9A-A011-5CC94620A38F}" srcOrd="25" destOrd="0" presId="urn:microsoft.com/office/officeart/2005/8/layout/hChevron3"/>
    <dgm:cxn modelId="{FA173660-D176-420D-95DA-9B24168CEBA5}" type="presParOf" srcId="{EEF8DC9F-A7A5-4737-B6D7-71E40C66DD58}" destId="{FF492FC4-140E-4C27-B8F3-3E7AF3B20685}" srcOrd="26"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295B7D-F857-4701-B417-8CA96F6BFFDD}" type="doc">
      <dgm:prSet loTypeId="urn:microsoft.com/office/officeart/2005/8/layout/hChevron3" loCatId="process" qsTypeId="urn:microsoft.com/office/officeart/2005/8/quickstyle/simple1" qsCatId="simple" csTypeId="urn:microsoft.com/office/officeart/2005/8/colors/accent1_4" csCatId="accent1" phldr="1"/>
      <dgm:spPr/>
    </dgm:pt>
    <dgm:pt modelId="{A53DFD9A-4278-42D6-A32D-23B9914C2737}">
      <dgm:prSet phldrT="[Text]" custT="1"/>
      <dgm:spPr/>
      <dgm:t>
        <a:bodyPr/>
        <a:lstStyle/>
        <a:p>
          <a:r>
            <a:rPr lang="nb-NO" sz="1600">
              <a:solidFill>
                <a:schemeClr val="tx1"/>
              </a:solidFill>
            </a:rPr>
            <a:t>Jan</a:t>
          </a:r>
        </a:p>
      </dgm:t>
    </dgm:pt>
    <dgm:pt modelId="{C30E3508-CF4C-4B17-87E1-A6BED450C84C}" type="parTrans" cxnId="{9568A93D-94F9-4966-83A3-C88683C6E04D}">
      <dgm:prSet/>
      <dgm:spPr/>
      <dgm:t>
        <a:bodyPr/>
        <a:lstStyle/>
        <a:p>
          <a:endParaRPr lang="nb-NO">
            <a:solidFill>
              <a:schemeClr val="tx1"/>
            </a:solidFill>
          </a:endParaRPr>
        </a:p>
      </dgm:t>
    </dgm:pt>
    <dgm:pt modelId="{F913E39C-95FC-4BA4-ACCA-4E5091F2C97B}" type="sibTrans" cxnId="{9568A93D-94F9-4966-83A3-C88683C6E04D}">
      <dgm:prSet/>
      <dgm:spPr/>
      <dgm:t>
        <a:bodyPr/>
        <a:lstStyle/>
        <a:p>
          <a:endParaRPr lang="nb-NO">
            <a:solidFill>
              <a:schemeClr val="tx1"/>
            </a:solidFill>
          </a:endParaRPr>
        </a:p>
      </dgm:t>
    </dgm:pt>
    <dgm:pt modelId="{63EB9005-20D6-42A4-8C4A-7C18913D6523}">
      <dgm:prSet phldrT="[Text]" custT="1"/>
      <dgm:spPr/>
      <dgm:t>
        <a:bodyPr/>
        <a:lstStyle/>
        <a:p>
          <a:r>
            <a:rPr lang="nb-NO" sz="1600" err="1">
              <a:solidFill>
                <a:schemeClr val="tx1"/>
              </a:solidFill>
            </a:rPr>
            <a:t>Feb</a:t>
          </a:r>
          <a:endParaRPr lang="nb-NO" sz="1600">
            <a:solidFill>
              <a:schemeClr val="tx1"/>
            </a:solidFill>
          </a:endParaRPr>
        </a:p>
      </dgm:t>
    </dgm:pt>
    <dgm:pt modelId="{25DDDD1A-08A4-409F-999B-57C5FB8AB6CB}" type="parTrans" cxnId="{E8394DAF-9D12-4B0A-896C-47AF58C463CD}">
      <dgm:prSet/>
      <dgm:spPr/>
      <dgm:t>
        <a:bodyPr/>
        <a:lstStyle/>
        <a:p>
          <a:endParaRPr lang="nb-NO">
            <a:solidFill>
              <a:schemeClr val="tx1"/>
            </a:solidFill>
          </a:endParaRPr>
        </a:p>
      </dgm:t>
    </dgm:pt>
    <dgm:pt modelId="{93C1E42E-ED5E-4F1D-A7CD-F9740C80DF3F}" type="sibTrans" cxnId="{E8394DAF-9D12-4B0A-896C-47AF58C463CD}">
      <dgm:prSet/>
      <dgm:spPr/>
      <dgm:t>
        <a:bodyPr/>
        <a:lstStyle/>
        <a:p>
          <a:endParaRPr lang="nb-NO">
            <a:solidFill>
              <a:schemeClr val="tx1"/>
            </a:solidFill>
          </a:endParaRPr>
        </a:p>
      </dgm:t>
    </dgm:pt>
    <dgm:pt modelId="{8CE7B1C9-0BD2-4462-B32D-4D31702C3E76}">
      <dgm:prSet phldrT="[Text]" custT="1"/>
      <dgm:spPr/>
      <dgm:t>
        <a:bodyPr/>
        <a:lstStyle/>
        <a:p>
          <a:r>
            <a:rPr lang="nb-NO" sz="1600">
              <a:solidFill>
                <a:schemeClr val="tx1"/>
              </a:solidFill>
            </a:rPr>
            <a:t>Mars</a:t>
          </a:r>
        </a:p>
      </dgm:t>
    </dgm:pt>
    <dgm:pt modelId="{2AC01C37-0939-40DE-8923-1C6C6C2610E7}" type="parTrans" cxnId="{08293CC0-CF60-46A6-9A8B-B99354DEC368}">
      <dgm:prSet/>
      <dgm:spPr/>
      <dgm:t>
        <a:bodyPr/>
        <a:lstStyle/>
        <a:p>
          <a:endParaRPr lang="nb-NO">
            <a:solidFill>
              <a:schemeClr val="tx1"/>
            </a:solidFill>
          </a:endParaRPr>
        </a:p>
      </dgm:t>
    </dgm:pt>
    <dgm:pt modelId="{B1939085-C2EE-49FB-A072-89E3A38B12AF}" type="sibTrans" cxnId="{08293CC0-CF60-46A6-9A8B-B99354DEC368}">
      <dgm:prSet/>
      <dgm:spPr/>
      <dgm:t>
        <a:bodyPr/>
        <a:lstStyle/>
        <a:p>
          <a:endParaRPr lang="nb-NO">
            <a:solidFill>
              <a:schemeClr val="tx1"/>
            </a:solidFill>
          </a:endParaRPr>
        </a:p>
      </dgm:t>
    </dgm:pt>
    <dgm:pt modelId="{0D86B1FE-AC4F-4FD1-AA3C-F1D7B07E3891}">
      <dgm:prSet phldrT="[Text]" custT="1"/>
      <dgm:spPr/>
      <dgm:t>
        <a:bodyPr/>
        <a:lstStyle/>
        <a:p>
          <a:r>
            <a:rPr lang="nb-NO" sz="1600">
              <a:solidFill>
                <a:schemeClr val="tx1"/>
              </a:solidFill>
            </a:rPr>
            <a:t>April</a:t>
          </a:r>
        </a:p>
      </dgm:t>
    </dgm:pt>
    <dgm:pt modelId="{9786C803-8CC5-49F3-B443-4FD751F8C0F2}" type="parTrans" cxnId="{CF3A7C11-1D1F-4917-8C1E-F7A6905A066D}">
      <dgm:prSet/>
      <dgm:spPr/>
      <dgm:t>
        <a:bodyPr/>
        <a:lstStyle/>
        <a:p>
          <a:endParaRPr lang="nb-NO">
            <a:solidFill>
              <a:schemeClr val="tx1"/>
            </a:solidFill>
          </a:endParaRPr>
        </a:p>
      </dgm:t>
    </dgm:pt>
    <dgm:pt modelId="{D0EB1B8E-3D62-436B-81AE-22CFF478D2F7}" type="sibTrans" cxnId="{CF3A7C11-1D1F-4917-8C1E-F7A6905A066D}">
      <dgm:prSet/>
      <dgm:spPr/>
      <dgm:t>
        <a:bodyPr/>
        <a:lstStyle/>
        <a:p>
          <a:endParaRPr lang="nb-NO">
            <a:solidFill>
              <a:schemeClr val="tx1"/>
            </a:solidFill>
          </a:endParaRPr>
        </a:p>
      </dgm:t>
    </dgm:pt>
    <dgm:pt modelId="{97DD039A-6E5A-40AF-8817-8BECD499E1D2}">
      <dgm:prSet phldrT="[Text]" custT="1"/>
      <dgm:spPr/>
      <dgm:t>
        <a:bodyPr/>
        <a:lstStyle/>
        <a:p>
          <a:r>
            <a:rPr lang="nb-NO" sz="1600">
              <a:solidFill>
                <a:schemeClr val="tx1"/>
              </a:solidFill>
            </a:rPr>
            <a:t>Mai</a:t>
          </a:r>
        </a:p>
      </dgm:t>
    </dgm:pt>
    <dgm:pt modelId="{2DE9AB6D-5608-41E5-8EE2-B72BA286AE64}" type="parTrans" cxnId="{CF24E739-EC0D-440F-A384-F98ECBC87BE3}">
      <dgm:prSet/>
      <dgm:spPr/>
      <dgm:t>
        <a:bodyPr/>
        <a:lstStyle/>
        <a:p>
          <a:endParaRPr lang="nb-NO">
            <a:solidFill>
              <a:schemeClr val="tx1"/>
            </a:solidFill>
          </a:endParaRPr>
        </a:p>
      </dgm:t>
    </dgm:pt>
    <dgm:pt modelId="{3E85B2B3-1759-4FE0-91CD-CCF04ACFDEA0}" type="sibTrans" cxnId="{CF24E739-EC0D-440F-A384-F98ECBC87BE3}">
      <dgm:prSet/>
      <dgm:spPr/>
      <dgm:t>
        <a:bodyPr/>
        <a:lstStyle/>
        <a:p>
          <a:endParaRPr lang="nb-NO">
            <a:solidFill>
              <a:schemeClr val="tx1"/>
            </a:solidFill>
          </a:endParaRPr>
        </a:p>
      </dgm:t>
    </dgm:pt>
    <dgm:pt modelId="{C4109414-31C0-4083-AFBC-0DA7D9E02CA5}">
      <dgm:prSet phldrT="[Text]" custT="1"/>
      <dgm:spPr/>
      <dgm:t>
        <a:bodyPr/>
        <a:lstStyle/>
        <a:p>
          <a:r>
            <a:rPr lang="nb-NO" sz="1600" err="1">
              <a:solidFill>
                <a:schemeClr val="tx1"/>
              </a:solidFill>
            </a:rPr>
            <a:t>Jun</a:t>
          </a:r>
          <a:endParaRPr lang="nb-NO" sz="1600">
            <a:solidFill>
              <a:schemeClr val="tx1"/>
            </a:solidFill>
          </a:endParaRPr>
        </a:p>
      </dgm:t>
    </dgm:pt>
    <dgm:pt modelId="{306C2B99-300B-44C4-B366-86CC00129EE1}" type="parTrans" cxnId="{6668B6E7-1C13-4DC7-A4D8-4E774C5F79A0}">
      <dgm:prSet/>
      <dgm:spPr/>
      <dgm:t>
        <a:bodyPr/>
        <a:lstStyle/>
        <a:p>
          <a:endParaRPr lang="nb-NO">
            <a:solidFill>
              <a:schemeClr val="tx1"/>
            </a:solidFill>
          </a:endParaRPr>
        </a:p>
      </dgm:t>
    </dgm:pt>
    <dgm:pt modelId="{D57F9888-59DD-4B8B-8001-885D841C0BC9}" type="sibTrans" cxnId="{6668B6E7-1C13-4DC7-A4D8-4E774C5F79A0}">
      <dgm:prSet/>
      <dgm:spPr/>
      <dgm:t>
        <a:bodyPr/>
        <a:lstStyle/>
        <a:p>
          <a:endParaRPr lang="nb-NO">
            <a:solidFill>
              <a:schemeClr val="tx1"/>
            </a:solidFill>
          </a:endParaRPr>
        </a:p>
      </dgm:t>
    </dgm:pt>
    <dgm:pt modelId="{B901B503-3290-41FB-B3F8-0B587FC33E3B}">
      <dgm:prSet phldrT="[Text]" custT="1"/>
      <dgm:spPr/>
      <dgm:t>
        <a:bodyPr/>
        <a:lstStyle/>
        <a:p>
          <a:r>
            <a:rPr lang="nb-NO" sz="1600">
              <a:solidFill>
                <a:schemeClr val="tx1"/>
              </a:solidFill>
            </a:rPr>
            <a:t>Jul</a:t>
          </a:r>
        </a:p>
      </dgm:t>
    </dgm:pt>
    <dgm:pt modelId="{6D4F6CFE-717B-46CE-9876-7C904312C07F}" type="parTrans" cxnId="{56B06ACF-81EE-47CE-909C-8309BA40628F}">
      <dgm:prSet/>
      <dgm:spPr/>
      <dgm:t>
        <a:bodyPr/>
        <a:lstStyle/>
        <a:p>
          <a:endParaRPr lang="nb-NO">
            <a:solidFill>
              <a:schemeClr val="tx1"/>
            </a:solidFill>
          </a:endParaRPr>
        </a:p>
      </dgm:t>
    </dgm:pt>
    <dgm:pt modelId="{57454D4F-3791-4ABF-A2BC-076FD55B9CF3}" type="sibTrans" cxnId="{56B06ACF-81EE-47CE-909C-8309BA40628F}">
      <dgm:prSet/>
      <dgm:spPr/>
      <dgm:t>
        <a:bodyPr/>
        <a:lstStyle/>
        <a:p>
          <a:endParaRPr lang="nb-NO">
            <a:solidFill>
              <a:schemeClr val="tx1"/>
            </a:solidFill>
          </a:endParaRPr>
        </a:p>
      </dgm:t>
    </dgm:pt>
    <dgm:pt modelId="{6ADA94F4-E964-464C-B81A-A5997DE1D7EE}">
      <dgm:prSet phldrT="[Text]" custT="1"/>
      <dgm:spPr/>
      <dgm:t>
        <a:bodyPr/>
        <a:lstStyle/>
        <a:p>
          <a:r>
            <a:rPr lang="nb-NO" sz="1600" err="1">
              <a:solidFill>
                <a:schemeClr val="tx1"/>
              </a:solidFill>
            </a:rPr>
            <a:t>Aug</a:t>
          </a:r>
          <a:endParaRPr lang="nb-NO" sz="1600">
            <a:solidFill>
              <a:schemeClr val="tx1"/>
            </a:solidFill>
          </a:endParaRPr>
        </a:p>
      </dgm:t>
    </dgm:pt>
    <dgm:pt modelId="{B8F8B226-D0E3-4D08-B384-255160124048}" type="parTrans" cxnId="{B2C53778-00A3-4ECB-B45E-D9A80FFF4430}">
      <dgm:prSet/>
      <dgm:spPr/>
      <dgm:t>
        <a:bodyPr/>
        <a:lstStyle/>
        <a:p>
          <a:endParaRPr lang="nb-NO">
            <a:solidFill>
              <a:schemeClr val="tx1"/>
            </a:solidFill>
          </a:endParaRPr>
        </a:p>
      </dgm:t>
    </dgm:pt>
    <dgm:pt modelId="{75DFA3E5-F7D5-4357-B890-DAE32F1ECAD2}" type="sibTrans" cxnId="{B2C53778-00A3-4ECB-B45E-D9A80FFF4430}">
      <dgm:prSet/>
      <dgm:spPr/>
      <dgm:t>
        <a:bodyPr/>
        <a:lstStyle/>
        <a:p>
          <a:endParaRPr lang="nb-NO">
            <a:solidFill>
              <a:schemeClr val="tx1"/>
            </a:solidFill>
          </a:endParaRPr>
        </a:p>
      </dgm:t>
    </dgm:pt>
    <dgm:pt modelId="{BBE09310-B4AE-4B0A-A01F-157614B446AF}">
      <dgm:prSet phldrT="[Text]" custT="1"/>
      <dgm:spPr/>
      <dgm:t>
        <a:bodyPr/>
        <a:lstStyle/>
        <a:p>
          <a:r>
            <a:rPr lang="nb-NO" sz="1600" err="1">
              <a:solidFill>
                <a:schemeClr val="tx1"/>
              </a:solidFill>
            </a:rPr>
            <a:t>Sept</a:t>
          </a:r>
          <a:endParaRPr lang="nb-NO" sz="1600">
            <a:solidFill>
              <a:schemeClr val="tx1"/>
            </a:solidFill>
          </a:endParaRPr>
        </a:p>
      </dgm:t>
    </dgm:pt>
    <dgm:pt modelId="{58093D7E-E63E-4895-8BC2-606D5BC6CEFF}" type="parTrans" cxnId="{06E96791-C78B-4A04-B271-120309917277}">
      <dgm:prSet/>
      <dgm:spPr/>
      <dgm:t>
        <a:bodyPr/>
        <a:lstStyle/>
        <a:p>
          <a:endParaRPr lang="nb-NO">
            <a:solidFill>
              <a:schemeClr val="tx1"/>
            </a:solidFill>
          </a:endParaRPr>
        </a:p>
      </dgm:t>
    </dgm:pt>
    <dgm:pt modelId="{CDF7D30C-FA32-432A-953F-93CD0BF53FE5}" type="sibTrans" cxnId="{06E96791-C78B-4A04-B271-120309917277}">
      <dgm:prSet/>
      <dgm:spPr/>
      <dgm:t>
        <a:bodyPr/>
        <a:lstStyle/>
        <a:p>
          <a:endParaRPr lang="nb-NO">
            <a:solidFill>
              <a:schemeClr val="tx1"/>
            </a:solidFill>
          </a:endParaRPr>
        </a:p>
      </dgm:t>
    </dgm:pt>
    <dgm:pt modelId="{59C00689-6E1F-4D4F-B61B-93E45C162884}">
      <dgm:prSet phldrT="[Text]" custT="1"/>
      <dgm:spPr/>
      <dgm:t>
        <a:bodyPr/>
        <a:lstStyle/>
        <a:p>
          <a:r>
            <a:rPr lang="nb-NO" sz="1600" err="1">
              <a:solidFill>
                <a:schemeClr val="tx1"/>
              </a:solidFill>
            </a:rPr>
            <a:t>Okt</a:t>
          </a:r>
          <a:endParaRPr lang="nb-NO" sz="1600">
            <a:solidFill>
              <a:schemeClr val="tx1"/>
            </a:solidFill>
          </a:endParaRPr>
        </a:p>
      </dgm:t>
    </dgm:pt>
    <dgm:pt modelId="{630BEF09-07F7-4558-A51F-C17A34876320}" type="parTrans" cxnId="{2575DBF3-3FAC-4B73-A1A1-483876B34AE7}">
      <dgm:prSet/>
      <dgm:spPr/>
      <dgm:t>
        <a:bodyPr/>
        <a:lstStyle/>
        <a:p>
          <a:endParaRPr lang="nb-NO">
            <a:solidFill>
              <a:schemeClr val="tx1"/>
            </a:solidFill>
          </a:endParaRPr>
        </a:p>
      </dgm:t>
    </dgm:pt>
    <dgm:pt modelId="{A7649572-3E4D-4ECA-ADCC-1D212F68A805}" type="sibTrans" cxnId="{2575DBF3-3FAC-4B73-A1A1-483876B34AE7}">
      <dgm:prSet/>
      <dgm:spPr/>
      <dgm:t>
        <a:bodyPr/>
        <a:lstStyle/>
        <a:p>
          <a:endParaRPr lang="nb-NO">
            <a:solidFill>
              <a:schemeClr val="tx1"/>
            </a:solidFill>
          </a:endParaRPr>
        </a:p>
      </dgm:t>
    </dgm:pt>
    <dgm:pt modelId="{12382D85-ACFD-490F-888C-2114F27C4BF7}">
      <dgm:prSet phldrT="[Text]" custT="1"/>
      <dgm:spPr/>
      <dgm:t>
        <a:bodyPr/>
        <a:lstStyle/>
        <a:p>
          <a:r>
            <a:rPr lang="nb-NO" sz="1600">
              <a:solidFill>
                <a:schemeClr val="tx1"/>
              </a:solidFill>
            </a:rPr>
            <a:t>Nov</a:t>
          </a:r>
        </a:p>
      </dgm:t>
    </dgm:pt>
    <dgm:pt modelId="{A7AB244B-E027-42E7-B6E3-5D858C1419CA}" type="parTrans" cxnId="{3A57C3D0-2FDA-4BF1-89DB-CD5741083A75}">
      <dgm:prSet/>
      <dgm:spPr/>
      <dgm:t>
        <a:bodyPr/>
        <a:lstStyle/>
        <a:p>
          <a:endParaRPr lang="nb-NO">
            <a:solidFill>
              <a:schemeClr val="tx1"/>
            </a:solidFill>
          </a:endParaRPr>
        </a:p>
      </dgm:t>
    </dgm:pt>
    <dgm:pt modelId="{9922AC5B-B516-4927-B774-10F116070995}" type="sibTrans" cxnId="{3A57C3D0-2FDA-4BF1-89DB-CD5741083A75}">
      <dgm:prSet/>
      <dgm:spPr/>
      <dgm:t>
        <a:bodyPr/>
        <a:lstStyle/>
        <a:p>
          <a:endParaRPr lang="nb-NO">
            <a:solidFill>
              <a:schemeClr val="tx1"/>
            </a:solidFill>
          </a:endParaRPr>
        </a:p>
      </dgm:t>
    </dgm:pt>
    <dgm:pt modelId="{8EC9E499-5048-4496-9520-D91A43C8118D}">
      <dgm:prSet phldrT="[Text]" custT="1"/>
      <dgm:spPr/>
      <dgm:t>
        <a:bodyPr/>
        <a:lstStyle/>
        <a:p>
          <a:r>
            <a:rPr lang="nb-NO" sz="1600">
              <a:solidFill>
                <a:schemeClr val="tx1"/>
              </a:solidFill>
            </a:rPr>
            <a:t>Des</a:t>
          </a:r>
        </a:p>
      </dgm:t>
    </dgm:pt>
    <dgm:pt modelId="{E076673E-F3DE-4CFA-A9E3-4364A71E63AB}" type="parTrans" cxnId="{4B114B18-FFCC-4E34-BC14-A8A8466BF32B}">
      <dgm:prSet/>
      <dgm:spPr/>
      <dgm:t>
        <a:bodyPr/>
        <a:lstStyle/>
        <a:p>
          <a:endParaRPr lang="nb-NO">
            <a:solidFill>
              <a:schemeClr val="tx1"/>
            </a:solidFill>
          </a:endParaRPr>
        </a:p>
      </dgm:t>
    </dgm:pt>
    <dgm:pt modelId="{B36EEDC4-3639-4C95-9876-E0FE934E62ED}" type="sibTrans" cxnId="{4B114B18-FFCC-4E34-BC14-A8A8466BF32B}">
      <dgm:prSet/>
      <dgm:spPr/>
      <dgm:t>
        <a:bodyPr/>
        <a:lstStyle/>
        <a:p>
          <a:endParaRPr lang="nb-NO">
            <a:solidFill>
              <a:schemeClr val="tx1"/>
            </a:solidFill>
          </a:endParaRPr>
        </a:p>
      </dgm:t>
    </dgm:pt>
    <dgm:pt modelId="{1BBE3D0C-6B6F-4B3A-A712-A00526757103}">
      <dgm:prSet phldrT="[Text]" custT="1"/>
      <dgm:spPr/>
      <dgm:t>
        <a:bodyPr/>
        <a:lstStyle/>
        <a:p>
          <a:r>
            <a:rPr lang="nb-NO" sz="1600">
              <a:solidFill>
                <a:schemeClr val="tx1"/>
              </a:solidFill>
            </a:rPr>
            <a:t>Jan</a:t>
          </a:r>
        </a:p>
      </dgm:t>
    </dgm:pt>
    <dgm:pt modelId="{8CA4EF54-DC83-45BA-BB4F-43A94C1BA681}" type="parTrans" cxnId="{A585E6BB-D089-4675-89FE-67D979360D74}">
      <dgm:prSet/>
      <dgm:spPr/>
      <dgm:t>
        <a:bodyPr/>
        <a:lstStyle/>
        <a:p>
          <a:endParaRPr lang="nb-NO">
            <a:solidFill>
              <a:schemeClr val="tx1"/>
            </a:solidFill>
          </a:endParaRPr>
        </a:p>
      </dgm:t>
    </dgm:pt>
    <dgm:pt modelId="{CAC54404-968E-47F7-A61A-1DA0B1A42840}" type="sibTrans" cxnId="{A585E6BB-D089-4675-89FE-67D979360D74}">
      <dgm:prSet/>
      <dgm:spPr/>
      <dgm:t>
        <a:bodyPr/>
        <a:lstStyle/>
        <a:p>
          <a:endParaRPr lang="nb-NO">
            <a:solidFill>
              <a:schemeClr val="tx1"/>
            </a:solidFill>
          </a:endParaRPr>
        </a:p>
      </dgm:t>
    </dgm:pt>
    <dgm:pt modelId="{C7C767CE-B71D-44DD-9F07-1172A1A708BB}">
      <dgm:prSet phldrT="[Text]" custT="1"/>
      <dgm:spPr/>
      <dgm:t>
        <a:bodyPr/>
        <a:lstStyle/>
        <a:p>
          <a:r>
            <a:rPr lang="nb-NO" sz="1600" err="1">
              <a:solidFill>
                <a:schemeClr val="tx1"/>
              </a:solidFill>
            </a:rPr>
            <a:t>Feb</a:t>
          </a:r>
          <a:endParaRPr lang="nb-NO" sz="1600">
            <a:solidFill>
              <a:schemeClr val="tx1"/>
            </a:solidFill>
          </a:endParaRPr>
        </a:p>
      </dgm:t>
    </dgm:pt>
    <dgm:pt modelId="{12F37BFB-21C4-4647-BE4A-FB4ADB1A7835}" type="parTrans" cxnId="{48224370-A21D-4159-8E3D-3AA4A5230E72}">
      <dgm:prSet/>
      <dgm:spPr/>
      <dgm:t>
        <a:bodyPr/>
        <a:lstStyle/>
        <a:p>
          <a:endParaRPr lang="nb-NO">
            <a:solidFill>
              <a:schemeClr val="tx1"/>
            </a:solidFill>
          </a:endParaRPr>
        </a:p>
      </dgm:t>
    </dgm:pt>
    <dgm:pt modelId="{0DF525DA-6D96-4524-BFE8-E8A7C9CA5F2C}" type="sibTrans" cxnId="{48224370-A21D-4159-8E3D-3AA4A5230E72}">
      <dgm:prSet/>
      <dgm:spPr/>
      <dgm:t>
        <a:bodyPr/>
        <a:lstStyle/>
        <a:p>
          <a:endParaRPr lang="nb-NO">
            <a:solidFill>
              <a:schemeClr val="tx1"/>
            </a:solidFill>
          </a:endParaRPr>
        </a:p>
      </dgm:t>
    </dgm:pt>
    <dgm:pt modelId="{EEF8DC9F-A7A5-4737-B6D7-71E40C66DD58}" type="pres">
      <dgm:prSet presAssocID="{FC295B7D-F857-4701-B417-8CA96F6BFFDD}" presName="Name0" presStyleCnt="0">
        <dgm:presLayoutVars>
          <dgm:dir/>
          <dgm:resizeHandles val="exact"/>
        </dgm:presLayoutVars>
      </dgm:prSet>
      <dgm:spPr/>
    </dgm:pt>
    <dgm:pt modelId="{1CA2016E-9240-4939-AC74-35F63662D3AC}" type="pres">
      <dgm:prSet presAssocID="{A53DFD9A-4278-42D6-A32D-23B9914C2737}" presName="parTxOnly" presStyleLbl="node1" presStyleIdx="0" presStyleCnt="14" custScaleY="72955">
        <dgm:presLayoutVars>
          <dgm:bulletEnabled val="1"/>
        </dgm:presLayoutVars>
      </dgm:prSet>
      <dgm:spPr/>
    </dgm:pt>
    <dgm:pt modelId="{7E86FA99-36AC-4EDE-8AA2-3C83B26A6D7D}" type="pres">
      <dgm:prSet presAssocID="{F913E39C-95FC-4BA4-ACCA-4E5091F2C97B}" presName="parSpace" presStyleCnt="0"/>
      <dgm:spPr/>
    </dgm:pt>
    <dgm:pt modelId="{8B79A64D-9D22-4A79-A270-B7ADD22155D2}" type="pres">
      <dgm:prSet presAssocID="{63EB9005-20D6-42A4-8C4A-7C18913D6523}" presName="parTxOnly" presStyleLbl="node1" presStyleIdx="1" presStyleCnt="14" custScaleY="72955">
        <dgm:presLayoutVars>
          <dgm:bulletEnabled val="1"/>
        </dgm:presLayoutVars>
      </dgm:prSet>
      <dgm:spPr/>
    </dgm:pt>
    <dgm:pt modelId="{67F152AC-FF39-4A5D-908E-235C1FA0FE5A}" type="pres">
      <dgm:prSet presAssocID="{93C1E42E-ED5E-4F1D-A7CD-F9740C80DF3F}" presName="parSpace" presStyleCnt="0"/>
      <dgm:spPr/>
    </dgm:pt>
    <dgm:pt modelId="{094020EB-3143-4343-84FC-A8D8663415FA}" type="pres">
      <dgm:prSet presAssocID="{8CE7B1C9-0BD2-4462-B32D-4D31702C3E76}" presName="parTxOnly" presStyleLbl="node1" presStyleIdx="2" presStyleCnt="14" custScaleY="72955">
        <dgm:presLayoutVars>
          <dgm:bulletEnabled val="1"/>
        </dgm:presLayoutVars>
      </dgm:prSet>
      <dgm:spPr/>
    </dgm:pt>
    <dgm:pt modelId="{2F21F380-3DEB-49B9-802E-D96C60D6DEC0}" type="pres">
      <dgm:prSet presAssocID="{B1939085-C2EE-49FB-A072-89E3A38B12AF}" presName="parSpace" presStyleCnt="0"/>
      <dgm:spPr/>
    </dgm:pt>
    <dgm:pt modelId="{ECD0462F-FC86-43EC-9EE1-F98A4E3685E5}" type="pres">
      <dgm:prSet presAssocID="{0D86B1FE-AC4F-4FD1-AA3C-F1D7B07E3891}" presName="parTxOnly" presStyleLbl="node1" presStyleIdx="3" presStyleCnt="14" custScaleY="72955">
        <dgm:presLayoutVars>
          <dgm:bulletEnabled val="1"/>
        </dgm:presLayoutVars>
      </dgm:prSet>
      <dgm:spPr/>
    </dgm:pt>
    <dgm:pt modelId="{14C6B0AC-EAE3-41F4-A78F-8BCEF6B2062C}" type="pres">
      <dgm:prSet presAssocID="{D0EB1B8E-3D62-436B-81AE-22CFF478D2F7}" presName="parSpace" presStyleCnt="0"/>
      <dgm:spPr/>
    </dgm:pt>
    <dgm:pt modelId="{D851844B-5F9B-474F-BF45-9F1571037C6B}" type="pres">
      <dgm:prSet presAssocID="{97DD039A-6E5A-40AF-8817-8BECD499E1D2}" presName="parTxOnly" presStyleLbl="node1" presStyleIdx="4" presStyleCnt="14" custScaleY="72955">
        <dgm:presLayoutVars>
          <dgm:bulletEnabled val="1"/>
        </dgm:presLayoutVars>
      </dgm:prSet>
      <dgm:spPr/>
    </dgm:pt>
    <dgm:pt modelId="{D6B97D54-86A1-4294-8AE2-BB16CFC89823}" type="pres">
      <dgm:prSet presAssocID="{3E85B2B3-1759-4FE0-91CD-CCF04ACFDEA0}" presName="parSpace" presStyleCnt="0"/>
      <dgm:spPr/>
    </dgm:pt>
    <dgm:pt modelId="{21EE003F-A6AE-47D0-8F30-7E500E2B43C5}" type="pres">
      <dgm:prSet presAssocID="{C4109414-31C0-4083-AFBC-0DA7D9E02CA5}" presName="parTxOnly" presStyleLbl="node1" presStyleIdx="5" presStyleCnt="14" custScaleY="72955">
        <dgm:presLayoutVars>
          <dgm:bulletEnabled val="1"/>
        </dgm:presLayoutVars>
      </dgm:prSet>
      <dgm:spPr/>
    </dgm:pt>
    <dgm:pt modelId="{73780782-3044-4E1D-80A1-2A421F143FCB}" type="pres">
      <dgm:prSet presAssocID="{D57F9888-59DD-4B8B-8001-885D841C0BC9}" presName="parSpace" presStyleCnt="0"/>
      <dgm:spPr/>
    </dgm:pt>
    <dgm:pt modelId="{6B98CBCD-E89E-4180-8377-1128BB900E75}" type="pres">
      <dgm:prSet presAssocID="{B901B503-3290-41FB-B3F8-0B587FC33E3B}" presName="parTxOnly" presStyleLbl="node1" presStyleIdx="6" presStyleCnt="14" custScaleY="72955">
        <dgm:presLayoutVars>
          <dgm:bulletEnabled val="1"/>
        </dgm:presLayoutVars>
      </dgm:prSet>
      <dgm:spPr/>
    </dgm:pt>
    <dgm:pt modelId="{7532E259-5AF4-4BE9-8827-7DA286DF1CEB}" type="pres">
      <dgm:prSet presAssocID="{57454D4F-3791-4ABF-A2BC-076FD55B9CF3}" presName="parSpace" presStyleCnt="0"/>
      <dgm:spPr/>
    </dgm:pt>
    <dgm:pt modelId="{AF814335-286D-4A63-9B4D-2D3466461DDB}" type="pres">
      <dgm:prSet presAssocID="{6ADA94F4-E964-464C-B81A-A5997DE1D7EE}" presName="parTxOnly" presStyleLbl="node1" presStyleIdx="7" presStyleCnt="14" custScaleY="72955">
        <dgm:presLayoutVars>
          <dgm:bulletEnabled val="1"/>
        </dgm:presLayoutVars>
      </dgm:prSet>
      <dgm:spPr/>
    </dgm:pt>
    <dgm:pt modelId="{9E772E0C-A598-4235-BC54-43B82487BE6B}" type="pres">
      <dgm:prSet presAssocID="{75DFA3E5-F7D5-4357-B890-DAE32F1ECAD2}" presName="parSpace" presStyleCnt="0"/>
      <dgm:spPr/>
    </dgm:pt>
    <dgm:pt modelId="{A10BF886-FB56-4505-A18A-A6E570242149}" type="pres">
      <dgm:prSet presAssocID="{BBE09310-B4AE-4B0A-A01F-157614B446AF}" presName="parTxOnly" presStyleLbl="node1" presStyleIdx="8" presStyleCnt="14" custScaleY="72955">
        <dgm:presLayoutVars>
          <dgm:bulletEnabled val="1"/>
        </dgm:presLayoutVars>
      </dgm:prSet>
      <dgm:spPr/>
    </dgm:pt>
    <dgm:pt modelId="{B1B1D131-C83B-45DF-87BB-551769A4FBC2}" type="pres">
      <dgm:prSet presAssocID="{CDF7D30C-FA32-432A-953F-93CD0BF53FE5}" presName="parSpace" presStyleCnt="0"/>
      <dgm:spPr/>
    </dgm:pt>
    <dgm:pt modelId="{395877A3-2998-45B1-8766-D05006EF8E29}" type="pres">
      <dgm:prSet presAssocID="{59C00689-6E1F-4D4F-B61B-93E45C162884}" presName="parTxOnly" presStyleLbl="node1" presStyleIdx="9" presStyleCnt="14" custScaleY="72955">
        <dgm:presLayoutVars>
          <dgm:bulletEnabled val="1"/>
        </dgm:presLayoutVars>
      </dgm:prSet>
      <dgm:spPr/>
    </dgm:pt>
    <dgm:pt modelId="{E51B4D1F-BE70-4027-A953-1181740A4BB8}" type="pres">
      <dgm:prSet presAssocID="{A7649572-3E4D-4ECA-ADCC-1D212F68A805}" presName="parSpace" presStyleCnt="0"/>
      <dgm:spPr/>
    </dgm:pt>
    <dgm:pt modelId="{A379D365-20DF-4073-A1AB-BA299F9B590E}" type="pres">
      <dgm:prSet presAssocID="{12382D85-ACFD-490F-888C-2114F27C4BF7}" presName="parTxOnly" presStyleLbl="node1" presStyleIdx="10" presStyleCnt="14" custScaleY="72955">
        <dgm:presLayoutVars>
          <dgm:bulletEnabled val="1"/>
        </dgm:presLayoutVars>
      </dgm:prSet>
      <dgm:spPr/>
    </dgm:pt>
    <dgm:pt modelId="{90BD7D04-31E3-477D-8AA8-26AD80BB62E0}" type="pres">
      <dgm:prSet presAssocID="{9922AC5B-B516-4927-B774-10F116070995}" presName="parSpace" presStyleCnt="0"/>
      <dgm:spPr/>
    </dgm:pt>
    <dgm:pt modelId="{3ED65369-217E-4D49-9F64-4471C6F48357}" type="pres">
      <dgm:prSet presAssocID="{8EC9E499-5048-4496-9520-D91A43C8118D}" presName="parTxOnly" presStyleLbl="node1" presStyleIdx="11" presStyleCnt="14" custScaleY="72955">
        <dgm:presLayoutVars>
          <dgm:bulletEnabled val="1"/>
        </dgm:presLayoutVars>
      </dgm:prSet>
      <dgm:spPr/>
    </dgm:pt>
    <dgm:pt modelId="{1E8306B6-1370-4444-B39B-692DFBDC6CFD}" type="pres">
      <dgm:prSet presAssocID="{B36EEDC4-3639-4C95-9876-E0FE934E62ED}" presName="parSpace" presStyleCnt="0"/>
      <dgm:spPr/>
    </dgm:pt>
    <dgm:pt modelId="{2D49D640-C7D1-4468-B187-B2874A901B0B}" type="pres">
      <dgm:prSet presAssocID="{1BBE3D0C-6B6F-4B3A-A712-A00526757103}" presName="parTxOnly" presStyleLbl="node1" presStyleIdx="12" presStyleCnt="14" custScaleY="72955">
        <dgm:presLayoutVars>
          <dgm:bulletEnabled val="1"/>
        </dgm:presLayoutVars>
      </dgm:prSet>
      <dgm:spPr/>
    </dgm:pt>
    <dgm:pt modelId="{BB666EE6-0491-4B9A-A011-5CC94620A38F}" type="pres">
      <dgm:prSet presAssocID="{CAC54404-968E-47F7-A61A-1DA0B1A42840}" presName="parSpace" presStyleCnt="0"/>
      <dgm:spPr/>
    </dgm:pt>
    <dgm:pt modelId="{FF492FC4-140E-4C27-B8F3-3E7AF3B20685}" type="pres">
      <dgm:prSet presAssocID="{C7C767CE-B71D-44DD-9F07-1172A1A708BB}" presName="parTxOnly" presStyleLbl="node1" presStyleIdx="13" presStyleCnt="14" custScaleY="72955">
        <dgm:presLayoutVars>
          <dgm:bulletEnabled val="1"/>
        </dgm:presLayoutVars>
      </dgm:prSet>
      <dgm:spPr/>
    </dgm:pt>
  </dgm:ptLst>
  <dgm:cxnLst>
    <dgm:cxn modelId="{FED5B103-1C66-4321-A002-4F6D451F46E1}" type="presOf" srcId="{97DD039A-6E5A-40AF-8817-8BECD499E1D2}" destId="{D851844B-5F9B-474F-BF45-9F1571037C6B}" srcOrd="0" destOrd="0" presId="urn:microsoft.com/office/officeart/2005/8/layout/hChevron3"/>
    <dgm:cxn modelId="{FDB73E04-4643-4051-B61F-32206937C126}" type="presOf" srcId="{1BBE3D0C-6B6F-4B3A-A712-A00526757103}" destId="{2D49D640-C7D1-4468-B187-B2874A901B0B}" srcOrd="0" destOrd="0" presId="urn:microsoft.com/office/officeart/2005/8/layout/hChevron3"/>
    <dgm:cxn modelId="{CF3A7C11-1D1F-4917-8C1E-F7A6905A066D}" srcId="{FC295B7D-F857-4701-B417-8CA96F6BFFDD}" destId="{0D86B1FE-AC4F-4FD1-AA3C-F1D7B07E3891}" srcOrd="3" destOrd="0" parTransId="{9786C803-8CC5-49F3-B443-4FD751F8C0F2}" sibTransId="{D0EB1B8E-3D62-436B-81AE-22CFF478D2F7}"/>
    <dgm:cxn modelId="{4B114B18-FFCC-4E34-BC14-A8A8466BF32B}" srcId="{FC295B7D-F857-4701-B417-8CA96F6BFFDD}" destId="{8EC9E499-5048-4496-9520-D91A43C8118D}" srcOrd="11" destOrd="0" parTransId="{E076673E-F3DE-4CFA-A9E3-4364A71E63AB}" sibTransId="{B36EEDC4-3639-4C95-9876-E0FE934E62ED}"/>
    <dgm:cxn modelId="{B0D30623-49E5-4E75-BDEE-C8BF368B313C}" type="presOf" srcId="{FC295B7D-F857-4701-B417-8CA96F6BFFDD}" destId="{EEF8DC9F-A7A5-4737-B6D7-71E40C66DD58}" srcOrd="0" destOrd="0" presId="urn:microsoft.com/office/officeart/2005/8/layout/hChevron3"/>
    <dgm:cxn modelId="{CF24E739-EC0D-440F-A384-F98ECBC87BE3}" srcId="{FC295B7D-F857-4701-B417-8CA96F6BFFDD}" destId="{97DD039A-6E5A-40AF-8817-8BECD499E1D2}" srcOrd="4" destOrd="0" parTransId="{2DE9AB6D-5608-41E5-8EE2-B72BA286AE64}" sibTransId="{3E85B2B3-1759-4FE0-91CD-CCF04ACFDEA0}"/>
    <dgm:cxn modelId="{9568A93D-94F9-4966-83A3-C88683C6E04D}" srcId="{FC295B7D-F857-4701-B417-8CA96F6BFFDD}" destId="{A53DFD9A-4278-42D6-A32D-23B9914C2737}" srcOrd="0" destOrd="0" parTransId="{C30E3508-CF4C-4B17-87E1-A6BED450C84C}" sibTransId="{F913E39C-95FC-4BA4-ACCA-4E5091F2C97B}"/>
    <dgm:cxn modelId="{06509E40-E1EE-451C-BA75-8C2693C07295}" type="presOf" srcId="{59C00689-6E1F-4D4F-B61B-93E45C162884}" destId="{395877A3-2998-45B1-8766-D05006EF8E29}" srcOrd="0" destOrd="0" presId="urn:microsoft.com/office/officeart/2005/8/layout/hChevron3"/>
    <dgm:cxn modelId="{614B1048-AD29-4587-A462-527E202C49A3}" type="presOf" srcId="{8CE7B1C9-0BD2-4462-B32D-4D31702C3E76}" destId="{094020EB-3143-4343-84FC-A8D8663415FA}" srcOrd="0" destOrd="0" presId="urn:microsoft.com/office/officeart/2005/8/layout/hChevron3"/>
    <dgm:cxn modelId="{0B37EC69-6685-4A2E-B930-CE41DCF5CB7B}" type="presOf" srcId="{0D86B1FE-AC4F-4FD1-AA3C-F1D7B07E3891}" destId="{ECD0462F-FC86-43EC-9EE1-F98A4E3685E5}" srcOrd="0" destOrd="0" presId="urn:microsoft.com/office/officeart/2005/8/layout/hChevron3"/>
    <dgm:cxn modelId="{48224370-A21D-4159-8E3D-3AA4A5230E72}" srcId="{FC295B7D-F857-4701-B417-8CA96F6BFFDD}" destId="{C7C767CE-B71D-44DD-9F07-1172A1A708BB}" srcOrd="13" destOrd="0" parTransId="{12F37BFB-21C4-4647-BE4A-FB4ADB1A7835}" sibTransId="{0DF525DA-6D96-4524-BFE8-E8A7C9CA5F2C}"/>
    <dgm:cxn modelId="{7CBD5952-274C-45EF-8FAF-9CBC6A0E51D6}" type="presOf" srcId="{A53DFD9A-4278-42D6-A32D-23B9914C2737}" destId="{1CA2016E-9240-4939-AC74-35F63662D3AC}" srcOrd="0" destOrd="0" presId="urn:microsoft.com/office/officeart/2005/8/layout/hChevron3"/>
    <dgm:cxn modelId="{B2C53778-00A3-4ECB-B45E-D9A80FFF4430}" srcId="{FC295B7D-F857-4701-B417-8CA96F6BFFDD}" destId="{6ADA94F4-E964-464C-B81A-A5997DE1D7EE}" srcOrd="7" destOrd="0" parTransId="{B8F8B226-D0E3-4D08-B384-255160124048}" sibTransId="{75DFA3E5-F7D5-4357-B890-DAE32F1ECAD2}"/>
    <dgm:cxn modelId="{755D1F8B-CC6E-4B2E-8499-00ED7E1B81E1}" type="presOf" srcId="{C4109414-31C0-4083-AFBC-0DA7D9E02CA5}" destId="{21EE003F-A6AE-47D0-8F30-7E500E2B43C5}" srcOrd="0" destOrd="0" presId="urn:microsoft.com/office/officeart/2005/8/layout/hChevron3"/>
    <dgm:cxn modelId="{06E96791-C78B-4A04-B271-120309917277}" srcId="{FC295B7D-F857-4701-B417-8CA96F6BFFDD}" destId="{BBE09310-B4AE-4B0A-A01F-157614B446AF}" srcOrd="8" destOrd="0" parTransId="{58093D7E-E63E-4895-8BC2-606D5BC6CEFF}" sibTransId="{CDF7D30C-FA32-432A-953F-93CD0BF53FE5}"/>
    <dgm:cxn modelId="{05DF6F9B-635A-466C-A3E4-29E6C351B3A5}" type="presOf" srcId="{6ADA94F4-E964-464C-B81A-A5997DE1D7EE}" destId="{AF814335-286D-4A63-9B4D-2D3466461DDB}" srcOrd="0" destOrd="0" presId="urn:microsoft.com/office/officeart/2005/8/layout/hChevron3"/>
    <dgm:cxn modelId="{05F482A7-E4D3-4CE5-BBB0-FEBDDA1A0715}" type="presOf" srcId="{8EC9E499-5048-4496-9520-D91A43C8118D}" destId="{3ED65369-217E-4D49-9F64-4471C6F48357}" srcOrd="0" destOrd="0" presId="urn:microsoft.com/office/officeart/2005/8/layout/hChevron3"/>
    <dgm:cxn modelId="{E8394DAF-9D12-4B0A-896C-47AF58C463CD}" srcId="{FC295B7D-F857-4701-B417-8CA96F6BFFDD}" destId="{63EB9005-20D6-42A4-8C4A-7C18913D6523}" srcOrd="1" destOrd="0" parTransId="{25DDDD1A-08A4-409F-999B-57C5FB8AB6CB}" sibTransId="{93C1E42E-ED5E-4F1D-A7CD-F9740C80DF3F}"/>
    <dgm:cxn modelId="{61989EB0-1C4B-4BDD-B79D-B201D4A1D2E4}" type="presOf" srcId="{63EB9005-20D6-42A4-8C4A-7C18913D6523}" destId="{8B79A64D-9D22-4A79-A270-B7ADD22155D2}" srcOrd="0" destOrd="0" presId="urn:microsoft.com/office/officeart/2005/8/layout/hChevron3"/>
    <dgm:cxn modelId="{6B7121B2-1FEC-4832-A47B-0A99E724AC73}" type="presOf" srcId="{BBE09310-B4AE-4B0A-A01F-157614B446AF}" destId="{A10BF886-FB56-4505-A18A-A6E570242149}" srcOrd="0" destOrd="0" presId="urn:microsoft.com/office/officeart/2005/8/layout/hChevron3"/>
    <dgm:cxn modelId="{A585E6BB-D089-4675-89FE-67D979360D74}" srcId="{FC295B7D-F857-4701-B417-8CA96F6BFFDD}" destId="{1BBE3D0C-6B6F-4B3A-A712-A00526757103}" srcOrd="12" destOrd="0" parTransId="{8CA4EF54-DC83-45BA-BB4F-43A94C1BA681}" sibTransId="{CAC54404-968E-47F7-A61A-1DA0B1A42840}"/>
    <dgm:cxn modelId="{08293CC0-CF60-46A6-9A8B-B99354DEC368}" srcId="{FC295B7D-F857-4701-B417-8CA96F6BFFDD}" destId="{8CE7B1C9-0BD2-4462-B32D-4D31702C3E76}" srcOrd="2" destOrd="0" parTransId="{2AC01C37-0939-40DE-8923-1C6C6C2610E7}" sibTransId="{B1939085-C2EE-49FB-A072-89E3A38B12AF}"/>
    <dgm:cxn modelId="{15F2F4C3-F0C7-4093-8B53-BC515EE11E5A}" type="presOf" srcId="{12382D85-ACFD-490F-888C-2114F27C4BF7}" destId="{A379D365-20DF-4073-A1AB-BA299F9B590E}" srcOrd="0" destOrd="0" presId="urn:microsoft.com/office/officeart/2005/8/layout/hChevron3"/>
    <dgm:cxn modelId="{091C0BCA-7C60-424B-BAAF-6E61323AF5C6}" type="presOf" srcId="{C7C767CE-B71D-44DD-9F07-1172A1A708BB}" destId="{FF492FC4-140E-4C27-B8F3-3E7AF3B20685}" srcOrd="0" destOrd="0" presId="urn:microsoft.com/office/officeart/2005/8/layout/hChevron3"/>
    <dgm:cxn modelId="{56B06ACF-81EE-47CE-909C-8309BA40628F}" srcId="{FC295B7D-F857-4701-B417-8CA96F6BFFDD}" destId="{B901B503-3290-41FB-B3F8-0B587FC33E3B}" srcOrd="6" destOrd="0" parTransId="{6D4F6CFE-717B-46CE-9876-7C904312C07F}" sibTransId="{57454D4F-3791-4ABF-A2BC-076FD55B9CF3}"/>
    <dgm:cxn modelId="{3A57C3D0-2FDA-4BF1-89DB-CD5741083A75}" srcId="{FC295B7D-F857-4701-B417-8CA96F6BFFDD}" destId="{12382D85-ACFD-490F-888C-2114F27C4BF7}" srcOrd="10" destOrd="0" parTransId="{A7AB244B-E027-42E7-B6E3-5D858C1419CA}" sibTransId="{9922AC5B-B516-4927-B774-10F116070995}"/>
    <dgm:cxn modelId="{60D978E0-411C-498F-B2BF-ED02726DC0B0}" type="presOf" srcId="{B901B503-3290-41FB-B3F8-0B587FC33E3B}" destId="{6B98CBCD-E89E-4180-8377-1128BB900E75}" srcOrd="0" destOrd="0" presId="urn:microsoft.com/office/officeart/2005/8/layout/hChevron3"/>
    <dgm:cxn modelId="{6668B6E7-1C13-4DC7-A4D8-4E774C5F79A0}" srcId="{FC295B7D-F857-4701-B417-8CA96F6BFFDD}" destId="{C4109414-31C0-4083-AFBC-0DA7D9E02CA5}" srcOrd="5" destOrd="0" parTransId="{306C2B99-300B-44C4-B366-86CC00129EE1}" sibTransId="{D57F9888-59DD-4B8B-8001-885D841C0BC9}"/>
    <dgm:cxn modelId="{2575DBF3-3FAC-4B73-A1A1-483876B34AE7}" srcId="{FC295B7D-F857-4701-B417-8CA96F6BFFDD}" destId="{59C00689-6E1F-4D4F-B61B-93E45C162884}" srcOrd="9" destOrd="0" parTransId="{630BEF09-07F7-4558-A51F-C17A34876320}" sibTransId="{A7649572-3E4D-4ECA-ADCC-1D212F68A805}"/>
    <dgm:cxn modelId="{BBC2CD05-BE99-4BE9-8B50-CF4D28022165}" type="presParOf" srcId="{EEF8DC9F-A7A5-4737-B6D7-71E40C66DD58}" destId="{1CA2016E-9240-4939-AC74-35F63662D3AC}" srcOrd="0" destOrd="0" presId="urn:microsoft.com/office/officeart/2005/8/layout/hChevron3"/>
    <dgm:cxn modelId="{F0203C37-E732-442F-AE19-E7F361B3A063}" type="presParOf" srcId="{EEF8DC9F-A7A5-4737-B6D7-71E40C66DD58}" destId="{7E86FA99-36AC-4EDE-8AA2-3C83B26A6D7D}" srcOrd="1" destOrd="0" presId="urn:microsoft.com/office/officeart/2005/8/layout/hChevron3"/>
    <dgm:cxn modelId="{51AD80D2-26AE-48FE-B3CE-1AF68A632878}" type="presParOf" srcId="{EEF8DC9F-A7A5-4737-B6D7-71E40C66DD58}" destId="{8B79A64D-9D22-4A79-A270-B7ADD22155D2}" srcOrd="2" destOrd="0" presId="urn:microsoft.com/office/officeart/2005/8/layout/hChevron3"/>
    <dgm:cxn modelId="{0E323538-6FB8-4338-A254-7DB778198979}" type="presParOf" srcId="{EEF8DC9F-A7A5-4737-B6D7-71E40C66DD58}" destId="{67F152AC-FF39-4A5D-908E-235C1FA0FE5A}" srcOrd="3" destOrd="0" presId="urn:microsoft.com/office/officeart/2005/8/layout/hChevron3"/>
    <dgm:cxn modelId="{CF604A35-25CE-41AE-8BBA-97D3100B12EB}" type="presParOf" srcId="{EEF8DC9F-A7A5-4737-B6D7-71E40C66DD58}" destId="{094020EB-3143-4343-84FC-A8D8663415FA}" srcOrd="4" destOrd="0" presId="urn:microsoft.com/office/officeart/2005/8/layout/hChevron3"/>
    <dgm:cxn modelId="{3691FD85-63F1-4177-A9A0-8F041A8F7F42}" type="presParOf" srcId="{EEF8DC9F-A7A5-4737-B6D7-71E40C66DD58}" destId="{2F21F380-3DEB-49B9-802E-D96C60D6DEC0}" srcOrd="5" destOrd="0" presId="urn:microsoft.com/office/officeart/2005/8/layout/hChevron3"/>
    <dgm:cxn modelId="{B825CE78-984A-4825-A9BC-67B4FC7FEDB7}" type="presParOf" srcId="{EEF8DC9F-A7A5-4737-B6D7-71E40C66DD58}" destId="{ECD0462F-FC86-43EC-9EE1-F98A4E3685E5}" srcOrd="6" destOrd="0" presId="urn:microsoft.com/office/officeart/2005/8/layout/hChevron3"/>
    <dgm:cxn modelId="{F0DEBCFF-B2C1-45D7-AE29-A6FEA349086B}" type="presParOf" srcId="{EEF8DC9F-A7A5-4737-B6D7-71E40C66DD58}" destId="{14C6B0AC-EAE3-41F4-A78F-8BCEF6B2062C}" srcOrd="7" destOrd="0" presId="urn:microsoft.com/office/officeart/2005/8/layout/hChevron3"/>
    <dgm:cxn modelId="{4F0B3AAF-122E-40B1-91AC-C866E6A33E0F}" type="presParOf" srcId="{EEF8DC9F-A7A5-4737-B6D7-71E40C66DD58}" destId="{D851844B-5F9B-474F-BF45-9F1571037C6B}" srcOrd="8" destOrd="0" presId="urn:microsoft.com/office/officeart/2005/8/layout/hChevron3"/>
    <dgm:cxn modelId="{7762C01C-8888-4205-940A-3890AEBAAD5A}" type="presParOf" srcId="{EEF8DC9F-A7A5-4737-B6D7-71E40C66DD58}" destId="{D6B97D54-86A1-4294-8AE2-BB16CFC89823}" srcOrd="9" destOrd="0" presId="urn:microsoft.com/office/officeart/2005/8/layout/hChevron3"/>
    <dgm:cxn modelId="{181D047A-7024-499E-8939-C89A8C16FF42}" type="presParOf" srcId="{EEF8DC9F-A7A5-4737-B6D7-71E40C66DD58}" destId="{21EE003F-A6AE-47D0-8F30-7E500E2B43C5}" srcOrd="10" destOrd="0" presId="urn:microsoft.com/office/officeart/2005/8/layout/hChevron3"/>
    <dgm:cxn modelId="{461D789A-B67E-46C0-B193-ED47E8316F31}" type="presParOf" srcId="{EEF8DC9F-A7A5-4737-B6D7-71E40C66DD58}" destId="{73780782-3044-4E1D-80A1-2A421F143FCB}" srcOrd="11" destOrd="0" presId="urn:microsoft.com/office/officeart/2005/8/layout/hChevron3"/>
    <dgm:cxn modelId="{C6BAF284-5307-41D5-A599-44957CD732B2}" type="presParOf" srcId="{EEF8DC9F-A7A5-4737-B6D7-71E40C66DD58}" destId="{6B98CBCD-E89E-4180-8377-1128BB900E75}" srcOrd="12" destOrd="0" presId="urn:microsoft.com/office/officeart/2005/8/layout/hChevron3"/>
    <dgm:cxn modelId="{352AE785-5171-4D3E-B6EF-3B22D2E2077E}" type="presParOf" srcId="{EEF8DC9F-A7A5-4737-B6D7-71E40C66DD58}" destId="{7532E259-5AF4-4BE9-8827-7DA286DF1CEB}" srcOrd="13" destOrd="0" presId="urn:microsoft.com/office/officeart/2005/8/layout/hChevron3"/>
    <dgm:cxn modelId="{10BA4780-6A9F-43FE-AF11-C848BCE0CC18}" type="presParOf" srcId="{EEF8DC9F-A7A5-4737-B6D7-71E40C66DD58}" destId="{AF814335-286D-4A63-9B4D-2D3466461DDB}" srcOrd="14" destOrd="0" presId="urn:microsoft.com/office/officeart/2005/8/layout/hChevron3"/>
    <dgm:cxn modelId="{D8EEA65A-A9AC-470F-8D3C-84D61D64504F}" type="presParOf" srcId="{EEF8DC9F-A7A5-4737-B6D7-71E40C66DD58}" destId="{9E772E0C-A598-4235-BC54-43B82487BE6B}" srcOrd="15" destOrd="0" presId="urn:microsoft.com/office/officeart/2005/8/layout/hChevron3"/>
    <dgm:cxn modelId="{2306827D-8A75-4C05-81CC-927CC5421D63}" type="presParOf" srcId="{EEF8DC9F-A7A5-4737-B6D7-71E40C66DD58}" destId="{A10BF886-FB56-4505-A18A-A6E570242149}" srcOrd="16" destOrd="0" presId="urn:microsoft.com/office/officeart/2005/8/layout/hChevron3"/>
    <dgm:cxn modelId="{8AC25B6D-A7AB-416B-934D-145C5A954D36}" type="presParOf" srcId="{EEF8DC9F-A7A5-4737-B6D7-71E40C66DD58}" destId="{B1B1D131-C83B-45DF-87BB-551769A4FBC2}" srcOrd="17" destOrd="0" presId="urn:microsoft.com/office/officeart/2005/8/layout/hChevron3"/>
    <dgm:cxn modelId="{45D29DDD-7576-4BF9-AA58-8D20A4231A26}" type="presParOf" srcId="{EEF8DC9F-A7A5-4737-B6D7-71E40C66DD58}" destId="{395877A3-2998-45B1-8766-D05006EF8E29}" srcOrd="18" destOrd="0" presId="urn:microsoft.com/office/officeart/2005/8/layout/hChevron3"/>
    <dgm:cxn modelId="{59D46CB9-123C-4B81-B0E3-37C9110DED65}" type="presParOf" srcId="{EEF8DC9F-A7A5-4737-B6D7-71E40C66DD58}" destId="{E51B4D1F-BE70-4027-A953-1181740A4BB8}" srcOrd="19" destOrd="0" presId="urn:microsoft.com/office/officeart/2005/8/layout/hChevron3"/>
    <dgm:cxn modelId="{16C2B860-76BD-4DAE-A2A2-8E257EB4D8BF}" type="presParOf" srcId="{EEF8DC9F-A7A5-4737-B6D7-71E40C66DD58}" destId="{A379D365-20DF-4073-A1AB-BA299F9B590E}" srcOrd="20" destOrd="0" presId="urn:microsoft.com/office/officeart/2005/8/layout/hChevron3"/>
    <dgm:cxn modelId="{DDE2C823-8978-4656-ACB5-1317E77F2F6D}" type="presParOf" srcId="{EEF8DC9F-A7A5-4737-B6D7-71E40C66DD58}" destId="{90BD7D04-31E3-477D-8AA8-26AD80BB62E0}" srcOrd="21" destOrd="0" presId="urn:microsoft.com/office/officeart/2005/8/layout/hChevron3"/>
    <dgm:cxn modelId="{F5824407-8719-47CE-91EF-DE0227EDDB67}" type="presParOf" srcId="{EEF8DC9F-A7A5-4737-B6D7-71E40C66DD58}" destId="{3ED65369-217E-4D49-9F64-4471C6F48357}" srcOrd="22" destOrd="0" presId="urn:microsoft.com/office/officeart/2005/8/layout/hChevron3"/>
    <dgm:cxn modelId="{338838B8-546A-42B9-9C18-CD34E31DC45C}" type="presParOf" srcId="{EEF8DC9F-A7A5-4737-B6D7-71E40C66DD58}" destId="{1E8306B6-1370-4444-B39B-692DFBDC6CFD}" srcOrd="23" destOrd="0" presId="urn:microsoft.com/office/officeart/2005/8/layout/hChevron3"/>
    <dgm:cxn modelId="{023BBC86-6F0B-428E-A7B9-E7A266696288}" type="presParOf" srcId="{EEF8DC9F-A7A5-4737-B6D7-71E40C66DD58}" destId="{2D49D640-C7D1-4468-B187-B2874A901B0B}" srcOrd="24" destOrd="0" presId="urn:microsoft.com/office/officeart/2005/8/layout/hChevron3"/>
    <dgm:cxn modelId="{9A79F27C-0D5C-463E-9C67-BC68518626B1}" type="presParOf" srcId="{EEF8DC9F-A7A5-4737-B6D7-71E40C66DD58}" destId="{BB666EE6-0491-4B9A-A011-5CC94620A38F}" srcOrd="25" destOrd="0" presId="urn:microsoft.com/office/officeart/2005/8/layout/hChevron3"/>
    <dgm:cxn modelId="{FA173660-D176-420D-95DA-9B24168CEBA5}" type="presParOf" srcId="{EEF8DC9F-A7A5-4737-B6D7-71E40C66DD58}" destId="{FF492FC4-140E-4C27-B8F3-3E7AF3B20685}" srcOrd="26" destOrd="0" presId="urn:microsoft.com/office/officeart/2005/8/layout/hChevron3"/>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A2016E-9240-4939-AC74-35F63662D3AC}">
      <dsp:nvSpPr>
        <dsp:cNvPr id="0" name=""/>
        <dsp:cNvSpPr/>
      </dsp:nvSpPr>
      <dsp:spPr>
        <a:xfrm>
          <a:off x="5028" y="97453"/>
          <a:ext cx="1061904" cy="309884"/>
        </a:xfrm>
        <a:prstGeom prst="homePlate">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a:solidFill>
                <a:schemeClr val="tx1"/>
              </a:solidFill>
            </a:rPr>
            <a:t>Jan</a:t>
          </a:r>
        </a:p>
      </dsp:txBody>
      <dsp:txXfrm>
        <a:off x="5028" y="97453"/>
        <a:ext cx="984433" cy="309884"/>
      </dsp:txXfrm>
    </dsp:sp>
    <dsp:sp modelId="{8B79A64D-9D22-4A79-A270-B7ADD22155D2}">
      <dsp:nvSpPr>
        <dsp:cNvPr id="0" name=""/>
        <dsp:cNvSpPr/>
      </dsp:nvSpPr>
      <dsp:spPr>
        <a:xfrm>
          <a:off x="854551" y="97453"/>
          <a:ext cx="1061904" cy="309884"/>
        </a:xfrm>
        <a:prstGeom prst="chevron">
          <a:avLst/>
        </a:prstGeom>
        <a:solidFill>
          <a:schemeClr val="accent1">
            <a:shade val="50000"/>
            <a:hueOff val="10901"/>
            <a:satOff val="4619"/>
            <a:lumOff val="44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err="1">
              <a:solidFill>
                <a:schemeClr val="tx1"/>
              </a:solidFill>
            </a:rPr>
            <a:t>Feb</a:t>
          </a:r>
          <a:endParaRPr lang="nb-NO" sz="1600" kern="1200">
            <a:solidFill>
              <a:schemeClr val="tx1"/>
            </a:solidFill>
          </a:endParaRPr>
        </a:p>
      </dsp:txBody>
      <dsp:txXfrm>
        <a:off x="1009493" y="97453"/>
        <a:ext cx="752020" cy="309884"/>
      </dsp:txXfrm>
    </dsp:sp>
    <dsp:sp modelId="{094020EB-3143-4343-84FC-A8D8663415FA}">
      <dsp:nvSpPr>
        <dsp:cNvPr id="0" name=""/>
        <dsp:cNvSpPr/>
      </dsp:nvSpPr>
      <dsp:spPr>
        <a:xfrm>
          <a:off x="1704074" y="97453"/>
          <a:ext cx="1061904" cy="309884"/>
        </a:xfrm>
        <a:prstGeom prst="chevron">
          <a:avLst/>
        </a:prstGeom>
        <a:solidFill>
          <a:schemeClr val="accent1">
            <a:shade val="50000"/>
            <a:hueOff val="21802"/>
            <a:satOff val="9238"/>
            <a:lumOff val="8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a:solidFill>
                <a:schemeClr val="tx1"/>
              </a:solidFill>
            </a:rPr>
            <a:t>Mars</a:t>
          </a:r>
        </a:p>
      </dsp:txBody>
      <dsp:txXfrm>
        <a:off x="1859016" y="97453"/>
        <a:ext cx="752020" cy="309884"/>
      </dsp:txXfrm>
    </dsp:sp>
    <dsp:sp modelId="{ECD0462F-FC86-43EC-9EE1-F98A4E3685E5}">
      <dsp:nvSpPr>
        <dsp:cNvPr id="0" name=""/>
        <dsp:cNvSpPr/>
      </dsp:nvSpPr>
      <dsp:spPr>
        <a:xfrm>
          <a:off x="2553598" y="97453"/>
          <a:ext cx="1061904" cy="309884"/>
        </a:xfrm>
        <a:prstGeom prst="chevron">
          <a:avLst/>
        </a:prstGeom>
        <a:solidFill>
          <a:schemeClr val="accent1">
            <a:shade val="50000"/>
            <a:hueOff val="32703"/>
            <a:satOff val="13857"/>
            <a:lumOff val="132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a:solidFill>
                <a:schemeClr val="tx1"/>
              </a:solidFill>
            </a:rPr>
            <a:t>April</a:t>
          </a:r>
        </a:p>
      </dsp:txBody>
      <dsp:txXfrm>
        <a:off x="2708540" y="97453"/>
        <a:ext cx="752020" cy="309884"/>
      </dsp:txXfrm>
    </dsp:sp>
    <dsp:sp modelId="{D851844B-5F9B-474F-BF45-9F1571037C6B}">
      <dsp:nvSpPr>
        <dsp:cNvPr id="0" name=""/>
        <dsp:cNvSpPr/>
      </dsp:nvSpPr>
      <dsp:spPr>
        <a:xfrm>
          <a:off x="3403121" y="97453"/>
          <a:ext cx="1061904" cy="309884"/>
        </a:xfrm>
        <a:prstGeom prst="chevron">
          <a:avLst/>
        </a:prstGeom>
        <a:solidFill>
          <a:schemeClr val="accent1">
            <a:shade val="50000"/>
            <a:hueOff val="43604"/>
            <a:satOff val="18476"/>
            <a:lumOff val="1772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a:solidFill>
                <a:schemeClr val="tx1"/>
              </a:solidFill>
            </a:rPr>
            <a:t>Mai</a:t>
          </a:r>
        </a:p>
      </dsp:txBody>
      <dsp:txXfrm>
        <a:off x="3558063" y="97453"/>
        <a:ext cx="752020" cy="309884"/>
      </dsp:txXfrm>
    </dsp:sp>
    <dsp:sp modelId="{21EE003F-A6AE-47D0-8F30-7E500E2B43C5}">
      <dsp:nvSpPr>
        <dsp:cNvPr id="0" name=""/>
        <dsp:cNvSpPr/>
      </dsp:nvSpPr>
      <dsp:spPr>
        <a:xfrm>
          <a:off x="4252644" y="97453"/>
          <a:ext cx="1061904" cy="309884"/>
        </a:xfrm>
        <a:prstGeom prst="chevron">
          <a:avLst/>
        </a:prstGeom>
        <a:solidFill>
          <a:schemeClr val="accent1">
            <a:shade val="50000"/>
            <a:hueOff val="54505"/>
            <a:satOff val="23095"/>
            <a:lumOff val="221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err="1">
              <a:solidFill>
                <a:schemeClr val="tx1"/>
              </a:solidFill>
            </a:rPr>
            <a:t>Jun</a:t>
          </a:r>
          <a:endParaRPr lang="nb-NO" sz="1600" kern="1200">
            <a:solidFill>
              <a:schemeClr val="tx1"/>
            </a:solidFill>
          </a:endParaRPr>
        </a:p>
      </dsp:txBody>
      <dsp:txXfrm>
        <a:off x="4407586" y="97453"/>
        <a:ext cx="752020" cy="309884"/>
      </dsp:txXfrm>
    </dsp:sp>
    <dsp:sp modelId="{6B98CBCD-E89E-4180-8377-1128BB900E75}">
      <dsp:nvSpPr>
        <dsp:cNvPr id="0" name=""/>
        <dsp:cNvSpPr/>
      </dsp:nvSpPr>
      <dsp:spPr>
        <a:xfrm>
          <a:off x="5102167" y="97453"/>
          <a:ext cx="1061904" cy="309884"/>
        </a:xfrm>
        <a:prstGeom prst="chevron">
          <a:avLst/>
        </a:prstGeom>
        <a:solidFill>
          <a:schemeClr val="accent1">
            <a:shade val="50000"/>
            <a:hueOff val="65406"/>
            <a:satOff val="27714"/>
            <a:lumOff val="265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a:solidFill>
                <a:schemeClr val="tx1"/>
              </a:solidFill>
            </a:rPr>
            <a:t>Jul</a:t>
          </a:r>
        </a:p>
      </dsp:txBody>
      <dsp:txXfrm>
        <a:off x="5257109" y="97453"/>
        <a:ext cx="752020" cy="309884"/>
      </dsp:txXfrm>
    </dsp:sp>
    <dsp:sp modelId="{AF814335-286D-4A63-9B4D-2D3466461DDB}">
      <dsp:nvSpPr>
        <dsp:cNvPr id="0" name=""/>
        <dsp:cNvSpPr/>
      </dsp:nvSpPr>
      <dsp:spPr>
        <a:xfrm>
          <a:off x="5951691" y="97453"/>
          <a:ext cx="1061904" cy="309884"/>
        </a:xfrm>
        <a:prstGeom prst="chevron">
          <a:avLst/>
        </a:prstGeom>
        <a:solidFill>
          <a:schemeClr val="accent1">
            <a:shade val="50000"/>
            <a:hueOff val="76306"/>
            <a:satOff val="32333"/>
            <a:lumOff val="310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err="1">
              <a:solidFill>
                <a:schemeClr val="tx1"/>
              </a:solidFill>
            </a:rPr>
            <a:t>Aug</a:t>
          </a:r>
          <a:endParaRPr lang="nb-NO" sz="1600" kern="1200">
            <a:solidFill>
              <a:schemeClr val="tx1"/>
            </a:solidFill>
          </a:endParaRPr>
        </a:p>
      </dsp:txBody>
      <dsp:txXfrm>
        <a:off x="6106633" y="97453"/>
        <a:ext cx="752020" cy="309884"/>
      </dsp:txXfrm>
    </dsp:sp>
    <dsp:sp modelId="{A10BF886-FB56-4505-A18A-A6E570242149}">
      <dsp:nvSpPr>
        <dsp:cNvPr id="0" name=""/>
        <dsp:cNvSpPr/>
      </dsp:nvSpPr>
      <dsp:spPr>
        <a:xfrm>
          <a:off x="6801214" y="97453"/>
          <a:ext cx="1061904" cy="309884"/>
        </a:xfrm>
        <a:prstGeom prst="chevron">
          <a:avLst/>
        </a:prstGeom>
        <a:solidFill>
          <a:schemeClr val="accent1">
            <a:shade val="50000"/>
            <a:hueOff val="65406"/>
            <a:satOff val="27714"/>
            <a:lumOff val="265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err="1">
              <a:solidFill>
                <a:schemeClr val="tx1"/>
              </a:solidFill>
            </a:rPr>
            <a:t>Sept</a:t>
          </a:r>
          <a:endParaRPr lang="nb-NO" sz="1600" kern="1200">
            <a:solidFill>
              <a:schemeClr val="tx1"/>
            </a:solidFill>
          </a:endParaRPr>
        </a:p>
      </dsp:txBody>
      <dsp:txXfrm>
        <a:off x="6956156" y="97453"/>
        <a:ext cx="752020" cy="309884"/>
      </dsp:txXfrm>
    </dsp:sp>
    <dsp:sp modelId="{395877A3-2998-45B1-8766-D05006EF8E29}">
      <dsp:nvSpPr>
        <dsp:cNvPr id="0" name=""/>
        <dsp:cNvSpPr/>
      </dsp:nvSpPr>
      <dsp:spPr>
        <a:xfrm>
          <a:off x="7650737" y="97453"/>
          <a:ext cx="1061904" cy="309884"/>
        </a:xfrm>
        <a:prstGeom prst="chevron">
          <a:avLst/>
        </a:prstGeom>
        <a:solidFill>
          <a:schemeClr val="accent1">
            <a:shade val="50000"/>
            <a:hueOff val="54505"/>
            <a:satOff val="23095"/>
            <a:lumOff val="221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err="1">
              <a:solidFill>
                <a:schemeClr val="tx1"/>
              </a:solidFill>
            </a:rPr>
            <a:t>Okt</a:t>
          </a:r>
          <a:endParaRPr lang="nb-NO" sz="1600" kern="1200">
            <a:solidFill>
              <a:schemeClr val="tx1"/>
            </a:solidFill>
          </a:endParaRPr>
        </a:p>
      </dsp:txBody>
      <dsp:txXfrm>
        <a:off x="7805679" y="97453"/>
        <a:ext cx="752020" cy="309884"/>
      </dsp:txXfrm>
    </dsp:sp>
    <dsp:sp modelId="{A379D365-20DF-4073-A1AB-BA299F9B590E}">
      <dsp:nvSpPr>
        <dsp:cNvPr id="0" name=""/>
        <dsp:cNvSpPr/>
      </dsp:nvSpPr>
      <dsp:spPr>
        <a:xfrm>
          <a:off x="8500260" y="97453"/>
          <a:ext cx="1061904" cy="309884"/>
        </a:xfrm>
        <a:prstGeom prst="chevron">
          <a:avLst/>
        </a:prstGeom>
        <a:solidFill>
          <a:schemeClr val="accent1">
            <a:shade val="50000"/>
            <a:hueOff val="43604"/>
            <a:satOff val="18476"/>
            <a:lumOff val="1772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a:solidFill>
                <a:schemeClr val="tx1"/>
              </a:solidFill>
            </a:rPr>
            <a:t>Nov</a:t>
          </a:r>
        </a:p>
      </dsp:txBody>
      <dsp:txXfrm>
        <a:off x="8655202" y="97453"/>
        <a:ext cx="752020" cy="309884"/>
      </dsp:txXfrm>
    </dsp:sp>
    <dsp:sp modelId="{3ED65369-217E-4D49-9F64-4471C6F48357}">
      <dsp:nvSpPr>
        <dsp:cNvPr id="0" name=""/>
        <dsp:cNvSpPr/>
      </dsp:nvSpPr>
      <dsp:spPr>
        <a:xfrm>
          <a:off x="9349784" y="97453"/>
          <a:ext cx="1061904" cy="309884"/>
        </a:xfrm>
        <a:prstGeom prst="chevron">
          <a:avLst/>
        </a:prstGeom>
        <a:solidFill>
          <a:schemeClr val="accent1">
            <a:shade val="50000"/>
            <a:hueOff val="32703"/>
            <a:satOff val="13857"/>
            <a:lumOff val="132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a:solidFill>
                <a:schemeClr val="tx1"/>
              </a:solidFill>
            </a:rPr>
            <a:t>Des</a:t>
          </a:r>
        </a:p>
      </dsp:txBody>
      <dsp:txXfrm>
        <a:off x="9504726" y="97453"/>
        <a:ext cx="752020" cy="309884"/>
      </dsp:txXfrm>
    </dsp:sp>
    <dsp:sp modelId="{2D49D640-C7D1-4468-B187-B2874A901B0B}">
      <dsp:nvSpPr>
        <dsp:cNvPr id="0" name=""/>
        <dsp:cNvSpPr/>
      </dsp:nvSpPr>
      <dsp:spPr>
        <a:xfrm>
          <a:off x="10199307" y="97453"/>
          <a:ext cx="1061904" cy="309884"/>
        </a:xfrm>
        <a:prstGeom prst="chevron">
          <a:avLst/>
        </a:prstGeom>
        <a:solidFill>
          <a:schemeClr val="accent1">
            <a:shade val="50000"/>
            <a:hueOff val="21802"/>
            <a:satOff val="9238"/>
            <a:lumOff val="8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a:solidFill>
                <a:schemeClr val="tx1"/>
              </a:solidFill>
            </a:rPr>
            <a:t>Jan</a:t>
          </a:r>
        </a:p>
      </dsp:txBody>
      <dsp:txXfrm>
        <a:off x="10354249" y="97453"/>
        <a:ext cx="752020" cy="309884"/>
      </dsp:txXfrm>
    </dsp:sp>
    <dsp:sp modelId="{FF492FC4-140E-4C27-B8F3-3E7AF3B20685}">
      <dsp:nvSpPr>
        <dsp:cNvPr id="0" name=""/>
        <dsp:cNvSpPr/>
      </dsp:nvSpPr>
      <dsp:spPr>
        <a:xfrm>
          <a:off x="11048830" y="97453"/>
          <a:ext cx="1061904" cy="309884"/>
        </a:xfrm>
        <a:prstGeom prst="chevron">
          <a:avLst/>
        </a:prstGeom>
        <a:solidFill>
          <a:schemeClr val="accent1">
            <a:shade val="50000"/>
            <a:hueOff val="10901"/>
            <a:satOff val="4619"/>
            <a:lumOff val="44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err="1">
              <a:solidFill>
                <a:schemeClr val="tx1"/>
              </a:solidFill>
            </a:rPr>
            <a:t>Feb</a:t>
          </a:r>
          <a:endParaRPr lang="nb-NO" sz="1600" kern="1200">
            <a:solidFill>
              <a:schemeClr val="tx1"/>
            </a:solidFill>
          </a:endParaRPr>
        </a:p>
      </dsp:txBody>
      <dsp:txXfrm>
        <a:off x="11203772" y="97453"/>
        <a:ext cx="752020" cy="3098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A2016E-9240-4939-AC74-35F63662D3AC}">
      <dsp:nvSpPr>
        <dsp:cNvPr id="0" name=""/>
        <dsp:cNvSpPr/>
      </dsp:nvSpPr>
      <dsp:spPr>
        <a:xfrm>
          <a:off x="3434" y="207488"/>
          <a:ext cx="725379" cy="211680"/>
        </a:xfrm>
        <a:prstGeom prst="homePlate">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674" tIns="29337" rIns="14669" bIns="29337" numCol="1" spcCol="1270" anchor="ctr" anchorCtr="0">
          <a:noAutofit/>
        </a:bodyPr>
        <a:lstStyle/>
        <a:p>
          <a:pPr marL="0" lvl="0" indent="0" algn="ctr" defTabSz="488950">
            <a:lnSpc>
              <a:spcPct val="90000"/>
            </a:lnSpc>
            <a:spcBef>
              <a:spcPct val="0"/>
            </a:spcBef>
            <a:spcAft>
              <a:spcPct val="35000"/>
            </a:spcAft>
            <a:buNone/>
          </a:pPr>
          <a:r>
            <a:rPr lang="nb-NO" sz="1100" kern="1200">
              <a:solidFill>
                <a:schemeClr val="tx1"/>
              </a:solidFill>
            </a:rPr>
            <a:t>Jan</a:t>
          </a:r>
        </a:p>
      </dsp:txBody>
      <dsp:txXfrm>
        <a:off x="3434" y="207488"/>
        <a:ext cx="672459" cy="211680"/>
      </dsp:txXfrm>
    </dsp:sp>
    <dsp:sp modelId="{8B79A64D-9D22-4A79-A270-B7ADD22155D2}">
      <dsp:nvSpPr>
        <dsp:cNvPr id="0" name=""/>
        <dsp:cNvSpPr/>
      </dsp:nvSpPr>
      <dsp:spPr>
        <a:xfrm>
          <a:off x="583738" y="207488"/>
          <a:ext cx="725379" cy="211680"/>
        </a:xfrm>
        <a:prstGeom prst="chevron">
          <a:avLst/>
        </a:prstGeom>
        <a:solidFill>
          <a:schemeClr val="accent1">
            <a:shade val="50000"/>
            <a:hueOff val="10901"/>
            <a:satOff val="4619"/>
            <a:lumOff val="44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nb-NO" sz="1100" kern="1200" err="1">
              <a:solidFill>
                <a:schemeClr val="tx1"/>
              </a:solidFill>
            </a:rPr>
            <a:t>Feb</a:t>
          </a:r>
          <a:endParaRPr lang="nb-NO" sz="1100" kern="1200">
            <a:solidFill>
              <a:schemeClr val="tx1"/>
            </a:solidFill>
          </a:endParaRPr>
        </a:p>
      </dsp:txBody>
      <dsp:txXfrm>
        <a:off x="689578" y="207488"/>
        <a:ext cx="513699" cy="211680"/>
      </dsp:txXfrm>
    </dsp:sp>
    <dsp:sp modelId="{094020EB-3143-4343-84FC-A8D8663415FA}">
      <dsp:nvSpPr>
        <dsp:cNvPr id="0" name=""/>
        <dsp:cNvSpPr/>
      </dsp:nvSpPr>
      <dsp:spPr>
        <a:xfrm>
          <a:off x="1164041" y="207488"/>
          <a:ext cx="725379" cy="211680"/>
        </a:xfrm>
        <a:prstGeom prst="chevron">
          <a:avLst/>
        </a:prstGeom>
        <a:solidFill>
          <a:schemeClr val="accent1">
            <a:shade val="50000"/>
            <a:hueOff val="21802"/>
            <a:satOff val="9238"/>
            <a:lumOff val="8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nb-NO" sz="1100" kern="1200">
              <a:solidFill>
                <a:schemeClr val="tx1"/>
              </a:solidFill>
            </a:rPr>
            <a:t>Mars</a:t>
          </a:r>
        </a:p>
      </dsp:txBody>
      <dsp:txXfrm>
        <a:off x="1269881" y="207488"/>
        <a:ext cx="513699" cy="211680"/>
      </dsp:txXfrm>
    </dsp:sp>
    <dsp:sp modelId="{ECD0462F-FC86-43EC-9EE1-F98A4E3685E5}">
      <dsp:nvSpPr>
        <dsp:cNvPr id="0" name=""/>
        <dsp:cNvSpPr/>
      </dsp:nvSpPr>
      <dsp:spPr>
        <a:xfrm>
          <a:off x="1744344" y="207488"/>
          <a:ext cx="725379" cy="211680"/>
        </a:xfrm>
        <a:prstGeom prst="chevron">
          <a:avLst/>
        </a:prstGeom>
        <a:solidFill>
          <a:schemeClr val="accent1">
            <a:shade val="50000"/>
            <a:hueOff val="32703"/>
            <a:satOff val="13857"/>
            <a:lumOff val="132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nb-NO" sz="1100" kern="1200">
              <a:solidFill>
                <a:schemeClr val="tx1"/>
              </a:solidFill>
            </a:rPr>
            <a:t>April</a:t>
          </a:r>
        </a:p>
      </dsp:txBody>
      <dsp:txXfrm>
        <a:off x="1850184" y="207488"/>
        <a:ext cx="513699" cy="211680"/>
      </dsp:txXfrm>
    </dsp:sp>
    <dsp:sp modelId="{D851844B-5F9B-474F-BF45-9F1571037C6B}">
      <dsp:nvSpPr>
        <dsp:cNvPr id="0" name=""/>
        <dsp:cNvSpPr/>
      </dsp:nvSpPr>
      <dsp:spPr>
        <a:xfrm>
          <a:off x="2324647" y="207488"/>
          <a:ext cx="725379" cy="211680"/>
        </a:xfrm>
        <a:prstGeom prst="chevron">
          <a:avLst/>
        </a:prstGeom>
        <a:solidFill>
          <a:schemeClr val="accent1">
            <a:shade val="50000"/>
            <a:hueOff val="43604"/>
            <a:satOff val="18476"/>
            <a:lumOff val="1772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nb-NO" sz="1100" kern="1200">
              <a:solidFill>
                <a:schemeClr val="tx1"/>
              </a:solidFill>
            </a:rPr>
            <a:t>Mai</a:t>
          </a:r>
        </a:p>
      </dsp:txBody>
      <dsp:txXfrm>
        <a:off x="2430487" y="207488"/>
        <a:ext cx="513699" cy="211680"/>
      </dsp:txXfrm>
    </dsp:sp>
    <dsp:sp modelId="{21EE003F-A6AE-47D0-8F30-7E500E2B43C5}">
      <dsp:nvSpPr>
        <dsp:cNvPr id="0" name=""/>
        <dsp:cNvSpPr/>
      </dsp:nvSpPr>
      <dsp:spPr>
        <a:xfrm>
          <a:off x="2904951" y="207488"/>
          <a:ext cx="725379" cy="211680"/>
        </a:xfrm>
        <a:prstGeom prst="chevron">
          <a:avLst/>
        </a:prstGeom>
        <a:solidFill>
          <a:schemeClr val="accent1">
            <a:shade val="50000"/>
            <a:hueOff val="54505"/>
            <a:satOff val="23095"/>
            <a:lumOff val="221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nb-NO" sz="1100" kern="1200" err="1">
              <a:solidFill>
                <a:schemeClr val="tx1"/>
              </a:solidFill>
            </a:rPr>
            <a:t>Jun</a:t>
          </a:r>
          <a:endParaRPr lang="nb-NO" sz="1100" kern="1200">
            <a:solidFill>
              <a:schemeClr val="tx1"/>
            </a:solidFill>
          </a:endParaRPr>
        </a:p>
      </dsp:txBody>
      <dsp:txXfrm>
        <a:off x="3010791" y="207488"/>
        <a:ext cx="513699" cy="211680"/>
      </dsp:txXfrm>
    </dsp:sp>
    <dsp:sp modelId="{6B98CBCD-E89E-4180-8377-1128BB900E75}">
      <dsp:nvSpPr>
        <dsp:cNvPr id="0" name=""/>
        <dsp:cNvSpPr/>
      </dsp:nvSpPr>
      <dsp:spPr>
        <a:xfrm>
          <a:off x="3485254" y="207488"/>
          <a:ext cx="725379" cy="211680"/>
        </a:xfrm>
        <a:prstGeom prst="chevron">
          <a:avLst/>
        </a:prstGeom>
        <a:solidFill>
          <a:schemeClr val="accent1">
            <a:shade val="50000"/>
            <a:hueOff val="65406"/>
            <a:satOff val="27714"/>
            <a:lumOff val="265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nb-NO" sz="1100" kern="1200">
              <a:solidFill>
                <a:schemeClr val="tx1"/>
              </a:solidFill>
            </a:rPr>
            <a:t>Jul</a:t>
          </a:r>
        </a:p>
      </dsp:txBody>
      <dsp:txXfrm>
        <a:off x="3591094" y="207488"/>
        <a:ext cx="513699" cy="211680"/>
      </dsp:txXfrm>
    </dsp:sp>
    <dsp:sp modelId="{AF814335-286D-4A63-9B4D-2D3466461DDB}">
      <dsp:nvSpPr>
        <dsp:cNvPr id="0" name=""/>
        <dsp:cNvSpPr/>
      </dsp:nvSpPr>
      <dsp:spPr>
        <a:xfrm>
          <a:off x="4065557" y="207488"/>
          <a:ext cx="725379" cy="211680"/>
        </a:xfrm>
        <a:prstGeom prst="chevron">
          <a:avLst/>
        </a:prstGeom>
        <a:solidFill>
          <a:schemeClr val="accent1">
            <a:shade val="50000"/>
            <a:hueOff val="76306"/>
            <a:satOff val="32333"/>
            <a:lumOff val="310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nb-NO" sz="1100" kern="1200" err="1">
              <a:solidFill>
                <a:schemeClr val="tx1"/>
              </a:solidFill>
            </a:rPr>
            <a:t>Aug</a:t>
          </a:r>
          <a:endParaRPr lang="nb-NO" sz="1100" kern="1200">
            <a:solidFill>
              <a:schemeClr val="tx1"/>
            </a:solidFill>
          </a:endParaRPr>
        </a:p>
      </dsp:txBody>
      <dsp:txXfrm>
        <a:off x="4171397" y="207488"/>
        <a:ext cx="513699" cy="211680"/>
      </dsp:txXfrm>
    </dsp:sp>
    <dsp:sp modelId="{A10BF886-FB56-4505-A18A-A6E570242149}">
      <dsp:nvSpPr>
        <dsp:cNvPr id="0" name=""/>
        <dsp:cNvSpPr/>
      </dsp:nvSpPr>
      <dsp:spPr>
        <a:xfrm>
          <a:off x="4645860" y="207488"/>
          <a:ext cx="725379" cy="211680"/>
        </a:xfrm>
        <a:prstGeom prst="chevron">
          <a:avLst/>
        </a:prstGeom>
        <a:solidFill>
          <a:schemeClr val="accent1">
            <a:shade val="50000"/>
            <a:hueOff val="65406"/>
            <a:satOff val="27714"/>
            <a:lumOff val="265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nb-NO" sz="1100" kern="1200" err="1">
              <a:solidFill>
                <a:schemeClr val="tx1"/>
              </a:solidFill>
            </a:rPr>
            <a:t>Sept</a:t>
          </a:r>
          <a:endParaRPr lang="nb-NO" sz="1100" kern="1200">
            <a:solidFill>
              <a:schemeClr val="tx1"/>
            </a:solidFill>
          </a:endParaRPr>
        </a:p>
      </dsp:txBody>
      <dsp:txXfrm>
        <a:off x="4751700" y="207488"/>
        <a:ext cx="513699" cy="211680"/>
      </dsp:txXfrm>
    </dsp:sp>
    <dsp:sp modelId="{395877A3-2998-45B1-8766-D05006EF8E29}">
      <dsp:nvSpPr>
        <dsp:cNvPr id="0" name=""/>
        <dsp:cNvSpPr/>
      </dsp:nvSpPr>
      <dsp:spPr>
        <a:xfrm>
          <a:off x="5226164" y="207488"/>
          <a:ext cx="725379" cy="211680"/>
        </a:xfrm>
        <a:prstGeom prst="chevron">
          <a:avLst/>
        </a:prstGeom>
        <a:solidFill>
          <a:schemeClr val="accent1">
            <a:shade val="50000"/>
            <a:hueOff val="54505"/>
            <a:satOff val="23095"/>
            <a:lumOff val="221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nb-NO" sz="1100" kern="1200" err="1">
              <a:solidFill>
                <a:schemeClr val="tx1"/>
              </a:solidFill>
            </a:rPr>
            <a:t>Okt</a:t>
          </a:r>
          <a:endParaRPr lang="nb-NO" sz="1100" kern="1200">
            <a:solidFill>
              <a:schemeClr val="tx1"/>
            </a:solidFill>
          </a:endParaRPr>
        </a:p>
      </dsp:txBody>
      <dsp:txXfrm>
        <a:off x="5332004" y="207488"/>
        <a:ext cx="513699" cy="211680"/>
      </dsp:txXfrm>
    </dsp:sp>
    <dsp:sp modelId="{A379D365-20DF-4073-A1AB-BA299F9B590E}">
      <dsp:nvSpPr>
        <dsp:cNvPr id="0" name=""/>
        <dsp:cNvSpPr/>
      </dsp:nvSpPr>
      <dsp:spPr>
        <a:xfrm>
          <a:off x="5806467" y="207488"/>
          <a:ext cx="725379" cy="211680"/>
        </a:xfrm>
        <a:prstGeom prst="chevron">
          <a:avLst/>
        </a:prstGeom>
        <a:solidFill>
          <a:schemeClr val="accent1">
            <a:shade val="50000"/>
            <a:hueOff val="43604"/>
            <a:satOff val="18476"/>
            <a:lumOff val="1772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nb-NO" sz="1100" kern="1200">
              <a:solidFill>
                <a:schemeClr val="tx1"/>
              </a:solidFill>
            </a:rPr>
            <a:t>Nov</a:t>
          </a:r>
        </a:p>
      </dsp:txBody>
      <dsp:txXfrm>
        <a:off x="5912307" y="207488"/>
        <a:ext cx="513699" cy="211680"/>
      </dsp:txXfrm>
    </dsp:sp>
    <dsp:sp modelId="{3ED65369-217E-4D49-9F64-4471C6F48357}">
      <dsp:nvSpPr>
        <dsp:cNvPr id="0" name=""/>
        <dsp:cNvSpPr/>
      </dsp:nvSpPr>
      <dsp:spPr>
        <a:xfrm>
          <a:off x="6386770" y="207488"/>
          <a:ext cx="725379" cy="211680"/>
        </a:xfrm>
        <a:prstGeom prst="chevron">
          <a:avLst/>
        </a:prstGeom>
        <a:solidFill>
          <a:schemeClr val="accent1">
            <a:shade val="50000"/>
            <a:hueOff val="32703"/>
            <a:satOff val="13857"/>
            <a:lumOff val="132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nb-NO" sz="1100" kern="1200">
              <a:solidFill>
                <a:schemeClr val="tx1"/>
              </a:solidFill>
            </a:rPr>
            <a:t>Des</a:t>
          </a:r>
        </a:p>
      </dsp:txBody>
      <dsp:txXfrm>
        <a:off x="6492610" y="207488"/>
        <a:ext cx="513699" cy="211680"/>
      </dsp:txXfrm>
    </dsp:sp>
    <dsp:sp modelId="{2D49D640-C7D1-4468-B187-B2874A901B0B}">
      <dsp:nvSpPr>
        <dsp:cNvPr id="0" name=""/>
        <dsp:cNvSpPr/>
      </dsp:nvSpPr>
      <dsp:spPr>
        <a:xfrm>
          <a:off x="6967073" y="207488"/>
          <a:ext cx="725379" cy="211680"/>
        </a:xfrm>
        <a:prstGeom prst="chevron">
          <a:avLst/>
        </a:prstGeom>
        <a:solidFill>
          <a:schemeClr val="accent1">
            <a:shade val="50000"/>
            <a:hueOff val="21802"/>
            <a:satOff val="9238"/>
            <a:lumOff val="8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nb-NO" sz="1100" kern="1200">
              <a:solidFill>
                <a:schemeClr val="tx1"/>
              </a:solidFill>
            </a:rPr>
            <a:t>Jan</a:t>
          </a:r>
        </a:p>
      </dsp:txBody>
      <dsp:txXfrm>
        <a:off x="7072913" y="207488"/>
        <a:ext cx="513699" cy="211680"/>
      </dsp:txXfrm>
    </dsp:sp>
    <dsp:sp modelId="{FF492FC4-140E-4C27-B8F3-3E7AF3B20685}">
      <dsp:nvSpPr>
        <dsp:cNvPr id="0" name=""/>
        <dsp:cNvSpPr/>
      </dsp:nvSpPr>
      <dsp:spPr>
        <a:xfrm>
          <a:off x="7547377" y="207488"/>
          <a:ext cx="725379" cy="211680"/>
        </a:xfrm>
        <a:prstGeom prst="chevron">
          <a:avLst/>
        </a:prstGeom>
        <a:solidFill>
          <a:schemeClr val="accent1">
            <a:shade val="50000"/>
            <a:hueOff val="10901"/>
            <a:satOff val="4619"/>
            <a:lumOff val="44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nb-NO" sz="1100" kern="1200" err="1">
              <a:solidFill>
                <a:schemeClr val="tx1"/>
              </a:solidFill>
            </a:rPr>
            <a:t>Feb</a:t>
          </a:r>
          <a:endParaRPr lang="nb-NO" sz="1100" kern="1200">
            <a:solidFill>
              <a:schemeClr val="tx1"/>
            </a:solidFill>
          </a:endParaRPr>
        </a:p>
      </dsp:txBody>
      <dsp:txXfrm>
        <a:off x="7653217" y="207488"/>
        <a:ext cx="513699" cy="2116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A2016E-9240-4939-AC74-35F63662D3AC}">
      <dsp:nvSpPr>
        <dsp:cNvPr id="0" name=""/>
        <dsp:cNvSpPr/>
      </dsp:nvSpPr>
      <dsp:spPr>
        <a:xfrm>
          <a:off x="5028" y="97453"/>
          <a:ext cx="1061904" cy="309884"/>
        </a:xfrm>
        <a:prstGeom prst="homePlate">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a:solidFill>
                <a:schemeClr val="tx1"/>
              </a:solidFill>
            </a:rPr>
            <a:t>Jan</a:t>
          </a:r>
        </a:p>
      </dsp:txBody>
      <dsp:txXfrm>
        <a:off x="5028" y="97453"/>
        <a:ext cx="984433" cy="309884"/>
      </dsp:txXfrm>
    </dsp:sp>
    <dsp:sp modelId="{8B79A64D-9D22-4A79-A270-B7ADD22155D2}">
      <dsp:nvSpPr>
        <dsp:cNvPr id="0" name=""/>
        <dsp:cNvSpPr/>
      </dsp:nvSpPr>
      <dsp:spPr>
        <a:xfrm>
          <a:off x="854551" y="97453"/>
          <a:ext cx="1061904" cy="309884"/>
        </a:xfrm>
        <a:prstGeom prst="chevron">
          <a:avLst/>
        </a:prstGeom>
        <a:solidFill>
          <a:schemeClr val="accent1">
            <a:shade val="50000"/>
            <a:hueOff val="10901"/>
            <a:satOff val="4619"/>
            <a:lumOff val="44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err="1">
              <a:solidFill>
                <a:schemeClr val="tx1"/>
              </a:solidFill>
            </a:rPr>
            <a:t>Feb</a:t>
          </a:r>
          <a:endParaRPr lang="nb-NO" sz="1600" kern="1200">
            <a:solidFill>
              <a:schemeClr val="tx1"/>
            </a:solidFill>
          </a:endParaRPr>
        </a:p>
      </dsp:txBody>
      <dsp:txXfrm>
        <a:off x="1009493" y="97453"/>
        <a:ext cx="752020" cy="309884"/>
      </dsp:txXfrm>
    </dsp:sp>
    <dsp:sp modelId="{094020EB-3143-4343-84FC-A8D8663415FA}">
      <dsp:nvSpPr>
        <dsp:cNvPr id="0" name=""/>
        <dsp:cNvSpPr/>
      </dsp:nvSpPr>
      <dsp:spPr>
        <a:xfrm>
          <a:off x="1704074" y="97453"/>
          <a:ext cx="1061904" cy="309884"/>
        </a:xfrm>
        <a:prstGeom prst="chevron">
          <a:avLst/>
        </a:prstGeom>
        <a:solidFill>
          <a:schemeClr val="accent1">
            <a:shade val="50000"/>
            <a:hueOff val="21802"/>
            <a:satOff val="9238"/>
            <a:lumOff val="8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a:solidFill>
                <a:schemeClr val="tx1"/>
              </a:solidFill>
            </a:rPr>
            <a:t>Mars</a:t>
          </a:r>
        </a:p>
      </dsp:txBody>
      <dsp:txXfrm>
        <a:off x="1859016" y="97453"/>
        <a:ext cx="752020" cy="309884"/>
      </dsp:txXfrm>
    </dsp:sp>
    <dsp:sp modelId="{ECD0462F-FC86-43EC-9EE1-F98A4E3685E5}">
      <dsp:nvSpPr>
        <dsp:cNvPr id="0" name=""/>
        <dsp:cNvSpPr/>
      </dsp:nvSpPr>
      <dsp:spPr>
        <a:xfrm>
          <a:off x="2553598" y="97453"/>
          <a:ext cx="1061904" cy="309884"/>
        </a:xfrm>
        <a:prstGeom prst="chevron">
          <a:avLst/>
        </a:prstGeom>
        <a:solidFill>
          <a:schemeClr val="accent1">
            <a:shade val="50000"/>
            <a:hueOff val="32703"/>
            <a:satOff val="13857"/>
            <a:lumOff val="132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a:solidFill>
                <a:schemeClr val="tx1"/>
              </a:solidFill>
            </a:rPr>
            <a:t>April</a:t>
          </a:r>
        </a:p>
      </dsp:txBody>
      <dsp:txXfrm>
        <a:off x="2708540" y="97453"/>
        <a:ext cx="752020" cy="309884"/>
      </dsp:txXfrm>
    </dsp:sp>
    <dsp:sp modelId="{D851844B-5F9B-474F-BF45-9F1571037C6B}">
      <dsp:nvSpPr>
        <dsp:cNvPr id="0" name=""/>
        <dsp:cNvSpPr/>
      </dsp:nvSpPr>
      <dsp:spPr>
        <a:xfrm>
          <a:off x="3403121" y="97453"/>
          <a:ext cx="1061904" cy="309884"/>
        </a:xfrm>
        <a:prstGeom prst="chevron">
          <a:avLst/>
        </a:prstGeom>
        <a:solidFill>
          <a:schemeClr val="accent1">
            <a:shade val="50000"/>
            <a:hueOff val="43604"/>
            <a:satOff val="18476"/>
            <a:lumOff val="1772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a:solidFill>
                <a:schemeClr val="tx1"/>
              </a:solidFill>
            </a:rPr>
            <a:t>Mai</a:t>
          </a:r>
        </a:p>
      </dsp:txBody>
      <dsp:txXfrm>
        <a:off x="3558063" y="97453"/>
        <a:ext cx="752020" cy="309884"/>
      </dsp:txXfrm>
    </dsp:sp>
    <dsp:sp modelId="{21EE003F-A6AE-47D0-8F30-7E500E2B43C5}">
      <dsp:nvSpPr>
        <dsp:cNvPr id="0" name=""/>
        <dsp:cNvSpPr/>
      </dsp:nvSpPr>
      <dsp:spPr>
        <a:xfrm>
          <a:off x="4252644" y="97453"/>
          <a:ext cx="1061904" cy="309884"/>
        </a:xfrm>
        <a:prstGeom prst="chevron">
          <a:avLst/>
        </a:prstGeom>
        <a:solidFill>
          <a:schemeClr val="accent1">
            <a:shade val="50000"/>
            <a:hueOff val="54505"/>
            <a:satOff val="23095"/>
            <a:lumOff val="221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err="1">
              <a:solidFill>
                <a:schemeClr val="tx1"/>
              </a:solidFill>
            </a:rPr>
            <a:t>Jun</a:t>
          </a:r>
          <a:endParaRPr lang="nb-NO" sz="1600" kern="1200">
            <a:solidFill>
              <a:schemeClr val="tx1"/>
            </a:solidFill>
          </a:endParaRPr>
        </a:p>
      </dsp:txBody>
      <dsp:txXfrm>
        <a:off x="4407586" y="97453"/>
        <a:ext cx="752020" cy="309884"/>
      </dsp:txXfrm>
    </dsp:sp>
    <dsp:sp modelId="{6B98CBCD-E89E-4180-8377-1128BB900E75}">
      <dsp:nvSpPr>
        <dsp:cNvPr id="0" name=""/>
        <dsp:cNvSpPr/>
      </dsp:nvSpPr>
      <dsp:spPr>
        <a:xfrm>
          <a:off x="5102167" y="97453"/>
          <a:ext cx="1061904" cy="309884"/>
        </a:xfrm>
        <a:prstGeom prst="chevron">
          <a:avLst/>
        </a:prstGeom>
        <a:solidFill>
          <a:schemeClr val="accent1">
            <a:shade val="50000"/>
            <a:hueOff val="65406"/>
            <a:satOff val="27714"/>
            <a:lumOff val="265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a:solidFill>
                <a:schemeClr val="tx1"/>
              </a:solidFill>
            </a:rPr>
            <a:t>Jul</a:t>
          </a:r>
        </a:p>
      </dsp:txBody>
      <dsp:txXfrm>
        <a:off x="5257109" y="97453"/>
        <a:ext cx="752020" cy="309884"/>
      </dsp:txXfrm>
    </dsp:sp>
    <dsp:sp modelId="{AF814335-286D-4A63-9B4D-2D3466461DDB}">
      <dsp:nvSpPr>
        <dsp:cNvPr id="0" name=""/>
        <dsp:cNvSpPr/>
      </dsp:nvSpPr>
      <dsp:spPr>
        <a:xfrm>
          <a:off x="5951691" y="97453"/>
          <a:ext cx="1061904" cy="309884"/>
        </a:xfrm>
        <a:prstGeom prst="chevron">
          <a:avLst/>
        </a:prstGeom>
        <a:solidFill>
          <a:schemeClr val="accent1">
            <a:shade val="50000"/>
            <a:hueOff val="76306"/>
            <a:satOff val="32333"/>
            <a:lumOff val="310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err="1">
              <a:solidFill>
                <a:schemeClr val="tx1"/>
              </a:solidFill>
            </a:rPr>
            <a:t>Aug</a:t>
          </a:r>
          <a:endParaRPr lang="nb-NO" sz="1600" kern="1200">
            <a:solidFill>
              <a:schemeClr val="tx1"/>
            </a:solidFill>
          </a:endParaRPr>
        </a:p>
      </dsp:txBody>
      <dsp:txXfrm>
        <a:off x="6106633" y="97453"/>
        <a:ext cx="752020" cy="309884"/>
      </dsp:txXfrm>
    </dsp:sp>
    <dsp:sp modelId="{A10BF886-FB56-4505-A18A-A6E570242149}">
      <dsp:nvSpPr>
        <dsp:cNvPr id="0" name=""/>
        <dsp:cNvSpPr/>
      </dsp:nvSpPr>
      <dsp:spPr>
        <a:xfrm>
          <a:off x="6801214" y="97453"/>
          <a:ext cx="1061904" cy="309884"/>
        </a:xfrm>
        <a:prstGeom prst="chevron">
          <a:avLst/>
        </a:prstGeom>
        <a:solidFill>
          <a:schemeClr val="accent1">
            <a:shade val="50000"/>
            <a:hueOff val="65406"/>
            <a:satOff val="27714"/>
            <a:lumOff val="265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err="1">
              <a:solidFill>
                <a:schemeClr val="tx1"/>
              </a:solidFill>
            </a:rPr>
            <a:t>Sept</a:t>
          </a:r>
          <a:endParaRPr lang="nb-NO" sz="1600" kern="1200">
            <a:solidFill>
              <a:schemeClr val="tx1"/>
            </a:solidFill>
          </a:endParaRPr>
        </a:p>
      </dsp:txBody>
      <dsp:txXfrm>
        <a:off x="6956156" y="97453"/>
        <a:ext cx="752020" cy="309884"/>
      </dsp:txXfrm>
    </dsp:sp>
    <dsp:sp modelId="{395877A3-2998-45B1-8766-D05006EF8E29}">
      <dsp:nvSpPr>
        <dsp:cNvPr id="0" name=""/>
        <dsp:cNvSpPr/>
      </dsp:nvSpPr>
      <dsp:spPr>
        <a:xfrm>
          <a:off x="7650737" y="97453"/>
          <a:ext cx="1061904" cy="309884"/>
        </a:xfrm>
        <a:prstGeom prst="chevron">
          <a:avLst/>
        </a:prstGeom>
        <a:solidFill>
          <a:schemeClr val="accent1">
            <a:shade val="50000"/>
            <a:hueOff val="54505"/>
            <a:satOff val="23095"/>
            <a:lumOff val="221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err="1">
              <a:solidFill>
                <a:schemeClr val="tx1"/>
              </a:solidFill>
            </a:rPr>
            <a:t>Okt</a:t>
          </a:r>
          <a:endParaRPr lang="nb-NO" sz="1600" kern="1200">
            <a:solidFill>
              <a:schemeClr val="tx1"/>
            </a:solidFill>
          </a:endParaRPr>
        </a:p>
      </dsp:txBody>
      <dsp:txXfrm>
        <a:off x="7805679" y="97453"/>
        <a:ext cx="752020" cy="309884"/>
      </dsp:txXfrm>
    </dsp:sp>
    <dsp:sp modelId="{A379D365-20DF-4073-A1AB-BA299F9B590E}">
      <dsp:nvSpPr>
        <dsp:cNvPr id="0" name=""/>
        <dsp:cNvSpPr/>
      </dsp:nvSpPr>
      <dsp:spPr>
        <a:xfrm>
          <a:off x="8500260" y="97453"/>
          <a:ext cx="1061904" cy="309884"/>
        </a:xfrm>
        <a:prstGeom prst="chevron">
          <a:avLst/>
        </a:prstGeom>
        <a:solidFill>
          <a:schemeClr val="accent1">
            <a:shade val="50000"/>
            <a:hueOff val="43604"/>
            <a:satOff val="18476"/>
            <a:lumOff val="1772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a:solidFill>
                <a:schemeClr val="tx1"/>
              </a:solidFill>
            </a:rPr>
            <a:t>Nov</a:t>
          </a:r>
        </a:p>
      </dsp:txBody>
      <dsp:txXfrm>
        <a:off x="8655202" y="97453"/>
        <a:ext cx="752020" cy="309884"/>
      </dsp:txXfrm>
    </dsp:sp>
    <dsp:sp modelId="{3ED65369-217E-4D49-9F64-4471C6F48357}">
      <dsp:nvSpPr>
        <dsp:cNvPr id="0" name=""/>
        <dsp:cNvSpPr/>
      </dsp:nvSpPr>
      <dsp:spPr>
        <a:xfrm>
          <a:off x="9349784" y="97453"/>
          <a:ext cx="1061904" cy="309884"/>
        </a:xfrm>
        <a:prstGeom prst="chevron">
          <a:avLst/>
        </a:prstGeom>
        <a:solidFill>
          <a:schemeClr val="accent1">
            <a:shade val="50000"/>
            <a:hueOff val="32703"/>
            <a:satOff val="13857"/>
            <a:lumOff val="132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a:solidFill>
                <a:schemeClr val="tx1"/>
              </a:solidFill>
            </a:rPr>
            <a:t>Des</a:t>
          </a:r>
        </a:p>
      </dsp:txBody>
      <dsp:txXfrm>
        <a:off x="9504726" y="97453"/>
        <a:ext cx="752020" cy="309884"/>
      </dsp:txXfrm>
    </dsp:sp>
    <dsp:sp modelId="{2D49D640-C7D1-4468-B187-B2874A901B0B}">
      <dsp:nvSpPr>
        <dsp:cNvPr id="0" name=""/>
        <dsp:cNvSpPr/>
      </dsp:nvSpPr>
      <dsp:spPr>
        <a:xfrm>
          <a:off x="10199307" y="97453"/>
          <a:ext cx="1061904" cy="309884"/>
        </a:xfrm>
        <a:prstGeom prst="chevron">
          <a:avLst/>
        </a:prstGeom>
        <a:solidFill>
          <a:schemeClr val="accent1">
            <a:shade val="50000"/>
            <a:hueOff val="21802"/>
            <a:satOff val="9238"/>
            <a:lumOff val="8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a:solidFill>
                <a:schemeClr val="tx1"/>
              </a:solidFill>
            </a:rPr>
            <a:t>Jan</a:t>
          </a:r>
        </a:p>
      </dsp:txBody>
      <dsp:txXfrm>
        <a:off x="10354249" y="97453"/>
        <a:ext cx="752020" cy="309884"/>
      </dsp:txXfrm>
    </dsp:sp>
    <dsp:sp modelId="{FF492FC4-140E-4C27-B8F3-3E7AF3B20685}">
      <dsp:nvSpPr>
        <dsp:cNvPr id="0" name=""/>
        <dsp:cNvSpPr/>
      </dsp:nvSpPr>
      <dsp:spPr>
        <a:xfrm>
          <a:off x="11048830" y="97453"/>
          <a:ext cx="1061904" cy="309884"/>
        </a:xfrm>
        <a:prstGeom prst="chevron">
          <a:avLst/>
        </a:prstGeom>
        <a:solidFill>
          <a:schemeClr val="accent1">
            <a:shade val="50000"/>
            <a:hueOff val="10901"/>
            <a:satOff val="4619"/>
            <a:lumOff val="44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nb-NO" sz="1600" kern="1200" err="1">
              <a:solidFill>
                <a:schemeClr val="tx1"/>
              </a:solidFill>
            </a:rPr>
            <a:t>Feb</a:t>
          </a:r>
          <a:endParaRPr lang="nb-NO" sz="1600" kern="1200">
            <a:solidFill>
              <a:schemeClr val="tx1"/>
            </a:solidFill>
          </a:endParaRPr>
        </a:p>
      </dsp:txBody>
      <dsp:txXfrm>
        <a:off x="11203772" y="97453"/>
        <a:ext cx="752020" cy="309884"/>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D6AD22-D649-42D2-A098-2B8AE7120BD0}" type="datetimeFigureOut">
              <a:rPr lang="nb-NO" smtClean="0"/>
              <a:t>20.06.2021</a:t>
            </a:fld>
            <a:endParaRPr lang="nb-N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2B9380-F281-4D6C-8840-6EA95F8EE5CD}" type="slidenum">
              <a:rPr lang="nb-NO" smtClean="0"/>
              <a:t>‹#›</a:t>
            </a:fld>
            <a:endParaRPr lang="nb-NO"/>
          </a:p>
        </p:txBody>
      </p:sp>
    </p:spTree>
    <p:extLst>
      <p:ext uri="{BB962C8B-B14F-4D97-AF65-F5344CB8AC3E}">
        <p14:creationId xmlns:p14="http://schemas.microsoft.com/office/powerpoint/2010/main" val="3915558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a:t>Organisering, </a:t>
            </a:r>
            <a:r>
              <a:rPr lang="nb-NO" err="1"/>
              <a:t>rollar</a:t>
            </a:r>
            <a:r>
              <a:rPr lang="nb-NO"/>
              <a:t>, standardisering, </a:t>
            </a:r>
            <a:r>
              <a:rPr lang="nb-NO" err="1"/>
              <a:t>fleire</a:t>
            </a:r>
            <a:r>
              <a:rPr lang="nb-NO"/>
              <a:t> begrep. Skal </a:t>
            </a:r>
            <a:r>
              <a:rPr lang="nb-NO" err="1"/>
              <a:t>avklarast</a:t>
            </a:r>
            <a:r>
              <a:rPr lang="nb-NO"/>
              <a:t>. Organisering dett ut til slutt. Få </a:t>
            </a:r>
            <a:r>
              <a:rPr lang="nb-NO" err="1"/>
              <a:t>omgrepsaparatet</a:t>
            </a:r>
            <a:r>
              <a:rPr lang="nb-NO"/>
              <a:t> på plass. </a:t>
            </a:r>
          </a:p>
        </p:txBody>
      </p:sp>
      <p:sp>
        <p:nvSpPr>
          <p:cNvPr id="4" name="Slide Number Placeholder 3"/>
          <p:cNvSpPr>
            <a:spLocks noGrp="1"/>
          </p:cNvSpPr>
          <p:nvPr>
            <p:ph type="sldNum" sz="quarter" idx="5"/>
          </p:nvPr>
        </p:nvSpPr>
        <p:spPr/>
        <p:txBody>
          <a:bodyPr/>
          <a:lstStyle/>
          <a:p>
            <a:fld id="{C52B9380-F281-4D6C-8840-6EA95F8EE5CD}" type="slidenum">
              <a:rPr lang="nb-NO" smtClean="0"/>
              <a:t>1</a:t>
            </a:fld>
            <a:endParaRPr lang="nb-NO"/>
          </a:p>
        </p:txBody>
      </p:sp>
    </p:spTree>
    <p:extLst>
      <p:ext uri="{BB962C8B-B14F-4D97-AF65-F5344CB8AC3E}">
        <p14:creationId xmlns:p14="http://schemas.microsoft.com/office/powerpoint/2010/main" val="1833616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5"/>
          </p:nvPr>
        </p:nvSpPr>
        <p:spPr/>
        <p:txBody>
          <a:bodyPr/>
          <a:lstStyle/>
          <a:p>
            <a:fld id="{C52B9380-F281-4D6C-8840-6EA95F8EE5CD}" type="slidenum">
              <a:rPr lang="nb-NO" smtClean="0"/>
              <a:t>3</a:t>
            </a:fld>
            <a:endParaRPr lang="nb-NO"/>
          </a:p>
        </p:txBody>
      </p:sp>
    </p:spTree>
    <p:extLst>
      <p:ext uri="{BB962C8B-B14F-4D97-AF65-F5344CB8AC3E}">
        <p14:creationId xmlns:p14="http://schemas.microsoft.com/office/powerpoint/2010/main" val="3838057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491087" y="2677415"/>
            <a:ext cx="10363200" cy="830997"/>
          </a:xfrm>
          <a:prstGeom prst="rect">
            <a:avLst/>
          </a:prstGeom>
        </p:spPr>
        <p:txBody>
          <a:bodyPr anchor="t" anchorCtr="0"/>
          <a:lstStyle/>
          <a:p>
            <a:r>
              <a:rPr lang="nb-NO"/>
              <a:t>Klikk for å redigere tittelstil</a:t>
            </a:r>
          </a:p>
        </p:txBody>
      </p:sp>
      <p:sp>
        <p:nvSpPr>
          <p:cNvPr id="3" name="Undertittel 2"/>
          <p:cNvSpPr>
            <a:spLocks noGrp="1"/>
          </p:cNvSpPr>
          <p:nvPr>
            <p:ph type="subTitle" idx="1"/>
          </p:nvPr>
        </p:nvSpPr>
        <p:spPr>
          <a:xfrm>
            <a:off x="491087" y="3645155"/>
            <a:ext cx="10363200" cy="1752600"/>
          </a:xfrm>
          <a:prstGeom prst="rect">
            <a:avLst/>
          </a:prstGeom>
        </p:spPr>
        <p:txBody>
          <a:bodyPr/>
          <a:lstStyle>
            <a:lvl1pPr marL="0" indent="0" algn="l">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nb-NO"/>
              <a:t>Klikk for å redigere undertittelstil i malen</a:t>
            </a:r>
          </a:p>
        </p:txBody>
      </p:sp>
    </p:spTree>
    <p:extLst>
      <p:ext uri="{BB962C8B-B14F-4D97-AF65-F5344CB8AC3E}">
        <p14:creationId xmlns:p14="http://schemas.microsoft.com/office/powerpoint/2010/main" val="728557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a:xfrm>
            <a:off x="609600" y="274639"/>
            <a:ext cx="10972800" cy="830997"/>
          </a:xfrm>
          <a:prstGeom prst="rect">
            <a:avLst/>
          </a:prstGeom>
        </p:spPr>
        <p:txBody>
          <a:bodyPr/>
          <a:lstStyle/>
          <a:p>
            <a:r>
              <a:rPr lang="nb-NO"/>
              <a:t>Klikk for å redigere tittelstil</a:t>
            </a:r>
          </a:p>
        </p:txBody>
      </p:sp>
      <p:sp>
        <p:nvSpPr>
          <p:cNvPr id="3" name="Plassholder for loddrett tekst 2"/>
          <p:cNvSpPr>
            <a:spLocks noGrp="1"/>
          </p:cNvSpPr>
          <p:nvPr>
            <p:ph type="body" orient="vert" idx="1"/>
          </p:nvPr>
        </p:nvSpPr>
        <p:spPr>
          <a:xfrm>
            <a:off x="609600" y="1600201"/>
            <a:ext cx="10972800" cy="4525963"/>
          </a:xfrm>
          <a:prstGeom prst="rect">
            <a:avLst/>
          </a:prstGeo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834836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9920407" y="274639"/>
            <a:ext cx="1661993" cy="5851525"/>
          </a:xfrm>
          <a:prstGeom prst="rect">
            <a:avLst/>
          </a:prstGeo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609600" y="274639"/>
            <a:ext cx="8026400" cy="5851525"/>
          </a:xfrm>
          <a:prstGeom prst="rect">
            <a:avLst/>
          </a:prstGeo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336952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14" name="Plassholder for lysbildenummer 5"/>
          <p:cNvSpPr txBox="1">
            <a:spLocks/>
          </p:cNvSpPr>
          <p:nvPr userDrawn="1"/>
        </p:nvSpPr>
        <p:spPr>
          <a:xfrm>
            <a:off x="11299735" y="6421248"/>
            <a:ext cx="456108" cy="365125"/>
          </a:xfrm>
          <a:prstGeom prst="rect">
            <a:avLst/>
          </a:prstGeom>
        </p:spPr>
        <p:txBody>
          <a:bodyPr/>
          <a:lstStyle>
            <a:defPPr>
              <a:defRPr lang="nb-NO"/>
            </a:defPPr>
            <a:lvl1pPr marL="0" algn="l" defTabSz="457200" rtl="0" eaLnBrk="1" latinLnBrk="0" hangingPunct="1">
              <a:defRPr sz="1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1853A39-49B3-554A-AE82-85611CEBD8E3}" type="slidenum">
              <a:rPr lang="nb-NO" sz="1333" b="0" i="0" smtClean="0">
                <a:solidFill>
                  <a:schemeClr val="tx1"/>
                </a:solidFill>
                <a:latin typeface="Arial"/>
                <a:cs typeface="Arial"/>
              </a:rPr>
              <a:pPr algn="ctr"/>
              <a:t>‹#›</a:t>
            </a:fld>
            <a:endParaRPr lang="nb-NO" sz="1333" b="0" i="0">
              <a:solidFill>
                <a:schemeClr val="tx1"/>
              </a:solidFill>
              <a:latin typeface="Arial"/>
              <a:cs typeface="Arial"/>
            </a:endParaRPr>
          </a:p>
        </p:txBody>
      </p:sp>
      <p:sp>
        <p:nvSpPr>
          <p:cNvPr id="5" name="Tittel 1">
            <a:extLst>
              <a:ext uri="{FF2B5EF4-FFF2-40B4-BE49-F238E27FC236}">
                <a16:creationId xmlns:a16="http://schemas.microsoft.com/office/drawing/2014/main" id="{313B4243-673D-8446-80E9-474870DDACFF}"/>
              </a:ext>
            </a:extLst>
          </p:cNvPr>
          <p:cNvSpPr>
            <a:spLocks noGrp="1"/>
          </p:cNvSpPr>
          <p:nvPr>
            <p:ph type="title"/>
          </p:nvPr>
        </p:nvSpPr>
        <p:spPr>
          <a:xfrm>
            <a:off x="401847" y="397785"/>
            <a:ext cx="11224996" cy="864683"/>
          </a:xfrm>
          <a:prstGeom prst="rect">
            <a:avLst/>
          </a:prstGeom>
        </p:spPr>
        <p:txBody>
          <a:bodyPr wrap="square" lIns="90000" tIns="46800" rIns="90000" bIns="46800" anchor="t" anchorCtr="0">
            <a:spAutoFit/>
          </a:bodyPr>
          <a:lstStyle/>
          <a:p>
            <a:r>
              <a:rPr lang="nb-NO"/>
              <a:t>Klikk for å redigere tittelstil</a:t>
            </a:r>
          </a:p>
        </p:txBody>
      </p:sp>
      <p:sp>
        <p:nvSpPr>
          <p:cNvPr id="6" name="Plassholder for innhold 2">
            <a:extLst>
              <a:ext uri="{FF2B5EF4-FFF2-40B4-BE49-F238E27FC236}">
                <a16:creationId xmlns:a16="http://schemas.microsoft.com/office/drawing/2014/main" id="{5CE35FA2-62CD-F64A-A367-5A26CCC55F4D}"/>
              </a:ext>
            </a:extLst>
          </p:cNvPr>
          <p:cNvSpPr>
            <a:spLocks noGrp="1"/>
          </p:cNvSpPr>
          <p:nvPr>
            <p:ph idx="1"/>
          </p:nvPr>
        </p:nvSpPr>
        <p:spPr>
          <a:xfrm>
            <a:off x="401847" y="1347021"/>
            <a:ext cx="11224996" cy="4818365"/>
          </a:xfrm>
          <a:prstGeom prst="rect">
            <a:avLst/>
          </a:prstGeom>
        </p:spPr>
        <p:txBody>
          <a:bodyPr lIns="90000" tIns="46800" rIns="90000" bIns="46800">
            <a:no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738574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963084" y="4406901"/>
            <a:ext cx="10363200" cy="1733680"/>
          </a:xfrm>
          <a:prstGeom prst="rect">
            <a:avLst/>
          </a:prstGeom>
        </p:spPr>
        <p:txBody>
          <a:bodyPr anchor="t"/>
          <a:lstStyle>
            <a:lvl1pPr algn="l">
              <a:defRPr sz="5333" b="1" cap="all"/>
            </a:lvl1pPr>
          </a:lstStyle>
          <a:p>
            <a:r>
              <a:rPr lang="nb-NO"/>
              <a:t>Klikk for å redigere tittelstil</a:t>
            </a:r>
          </a:p>
        </p:txBody>
      </p:sp>
      <p:sp>
        <p:nvSpPr>
          <p:cNvPr id="3" name="Plassholder for tekst 2"/>
          <p:cNvSpPr>
            <a:spLocks noGrp="1"/>
          </p:cNvSpPr>
          <p:nvPr>
            <p:ph type="body" idx="1"/>
          </p:nvPr>
        </p:nvSpPr>
        <p:spPr>
          <a:xfrm>
            <a:off x="963084" y="2906713"/>
            <a:ext cx="10363200" cy="1500187"/>
          </a:xfrm>
          <a:prstGeom prst="rect">
            <a:avLst/>
          </a:prstGeo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nb-NO"/>
              <a:t>Klikk for å redigere tekststiler i malen</a:t>
            </a:r>
          </a:p>
        </p:txBody>
      </p:sp>
      <p:sp>
        <p:nvSpPr>
          <p:cNvPr id="7" name="Plassholder for lysbildenummer 5"/>
          <p:cNvSpPr>
            <a:spLocks noGrp="1"/>
          </p:cNvSpPr>
          <p:nvPr>
            <p:ph type="sldNum" sz="quarter" idx="12"/>
          </p:nvPr>
        </p:nvSpPr>
        <p:spPr>
          <a:xfrm>
            <a:off x="10988392" y="6421248"/>
            <a:ext cx="569288" cy="365125"/>
          </a:xfrm>
          <a:prstGeom prst="rect">
            <a:avLst/>
          </a:prstGeom>
        </p:spPr>
        <p:txBody>
          <a:bodyPr/>
          <a:lstStyle>
            <a:lvl1pPr>
              <a:defRPr sz="1333"/>
            </a:lvl1pPr>
          </a:lstStyle>
          <a:p>
            <a:pPr algn="r"/>
            <a:fld id="{91853A39-49B3-554A-AE82-85611CEBD8E3}" type="slidenum">
              <a:rPr lang="nb-NO" smtClean="0">
                <a:latin typeface="Arial"/>
                <a:cs typeface="Arial"/>
              </a:rPr>
              <a:pPr algn="r"/>
              <a:t>‹#›</a:t>
            </a:fld>
            <a:endParaRPr lang="nb-NO">
              <a:latin typeface="Arial"/>
              <a:cs typeface="Arial"/>
            </a:endParaRPr>
          </a:p>
        </p:txBody>
      </p:sp>
    </p:spTree>
    <p:extLst>
      <p:ext uri="{BB962C8B-B14F-4D97-AF65-F5344CB8AC3E}">
        <p14:creationId xmlns:p14="http://schemas.microsoft.com/office/powerpoint/2010/main" val="878348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609600" y="274639"/>
            <a:ext cx="10972800" cy="830997"/>
          </a:xfrm>
          <a:prstGeom prst="rect">
            <a:avLst/>
          </a:prstGeom>
        </p:spPr>
        <p:txBody>
          <a:bodyPr/>
          <a:lstStyle/>
          <a:p>
            <a:r>
              <a:rPr lang="nb-NO"/>
              <a:t>Klikk for å redigere tittelstil</a:t>
            </a:r>
          </a:p>
        </p:txBody>
      </p:sp>
      <p:sp>
        <p:nvSpPr>
          <p:cNvPr id="3" name="Plassholder for innhold 2"/>
          <p:cNvSpPr>
            <a:spLocks noGrp="1"/>
          </p:cNvSpPr>
          <p:nvPr>
            <p:ph sz="half" idx="1"/>
          </p:nvPr>
        </p:nvSpPr>
        <p:spPr>
          <a:xfrm>
            <a:off x="609600" y="1600201"/>
            <a:ext cx="5384800" cy="4525963"/>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6197600" y="1600201"/>
            <a:ext cx="5384800" cy="4525963"/>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22017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7" name="Tittel 1">
            <a:extLst>
              <a:ext uri="{FF2B5EF4-FFF2-40B4-BE49-F238E27FC236}">
                <a16:creationId xmlns:a16="http://schemas.microsoft.com/office/drawing/2014/main" id="{959970DA-EE83-6D4C-A7D9-24270734442D}"/>
              </a:ext>
            </a:extLst>
          </p:cNvPr>
          <p:cNvSpPr>
            <a:spLocks noGrp="1"/>
          </p:cNvSpPr>
          <p:nvPr>
            <p:ph type="title"/>
          </p:nvPr>
        </p:nvSpPr>
        <p:spPr>
          <a:xfrm>
            <a:off x="373625" y="274639"/>
            <a:ext cx="10972800" cy="861775"/>
          </a:xfrm>
        </p:spPr>
        <p:txBody>
          <a:bodyPr/>
          <a:lstStyle>
            <a:lvl1pPr>
              <a:defRPr/>
            </a:lvl1pPr>
          </a:lstStyle>
          <a:p>
            <a:r>
              <a:rPr lang="nb-NO"/>
              <a:t>Klikk for å redigere tittelstil</a:t>
            </a:r>
          </a:p>
        </p:txBody>
      </p:sp>
      <p:sp>
        <p:nvSpPr>
          <p:cNvPr id="8" name="Plassholder for innhold 3">
            <a:extLst>
              <a:ext uri="{FF2B5EF4-FFF2-40B4-BE49-F238E27FC236}">
                <a16:creationId xmlns:a16="http://schemas.microsoft.com/office/drawing/2014/main" id="{22250DC5-D43E-DF47-8946-580345545925}"/>
              </a:ext>
            </a:extLst>
          </p:cNvPr>
          <p:cNvSpPr>
            <a:spLocks noGrp="1"/>
          </p:cNvSpPr>
          <p:nvPr>
            <p:ph sz="half" idx="2"/>
          </p:nvPr>
        </p:nvSpPr>
        <p:spPr>
          <a:xfrm>
            <a:off x="373626" y="1925790"/>
            <a:ext cx="5386917" cy="4484841"/>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9" name="Plassholder for tekst 4">
            <a:extLst>
              <a:ext uri="{FF2B5EF4-FFF2-40B4-BE49-F238E27FC236}">
                <a16:creationId xmlns:a16="http://schemas.microsoft.com/office/drawing/2014/main" id="{4938533B-98B9-FE49-BD38-3FE354B5DB86}"/>
              </a:ext>
            </a:extLst>
          </p:cNvPr>
          <p:cNvSpPr>
            <a:spLocks noGrp="1"/>
          </p:cNvSpPr>
          <p:nvPr>
            <p:ph type="body" sz="quarter" idx="3"/>
          </p:nvPr>
        </p:nvSpPr>
        <p:spPr>
          <a:xfrm>
            <a:off x="5957394" y="1286029"/>
            <a:ext cx="5389033" cy="639763"/>
          </a:xfrm>
        </p:spPr>
        <p:txBody>
          <a:bodyPr anchor="t" anchorCtr="0"/>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nb-NO"/>
              <a:t>Klikk for å redigere</a:t>
            </a:r>
          </a:p>
        </p:txBody>
      </p:sp>
      <p:sp>
        <p:nvSpPr>
          <p:cNvPr id="10" name="Plassholder for innhold 5">
            <a:extLst>
              <a:ext uri="{FF2B5EF4-FFF2-40B4-BE49-F238E27FC236}">
                <a16:creationId xmlns:a16="http://schemas.microsoft.com/office/drawing/2014/main" id="{AAE60141-BB9F-7A45-AD28-419E734080CD}"/>
              </a:ext>
            </a:extLst>
          </p:cNvPr>
          <p:cNvSpPr>
            <a:spLocks noGrp="1"/>
          </p:cNvSpPr>
          <p:nvPr>
            <p:ph sz="quarter" idx="4"/>
          </p:nvPr>
        </p:nvSpPr>
        <p:spPr>
          <a:xfrm>
            <a:off x="5957394" y="1925790"/>
            <a:ext cx="5389033" cy="4484841"/>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4">
            <a:extLst>
              <a:ext uri="{FF2B5EF4-FFF2-40B4-BE49-F238E27FC236}">
                <a16:creationId xmlns:a16="http://schemas.microsoft.com/office/drawing/2014/main" id="{DE388575-68AB-9547-8F46-F2D9AF39D5FA}"/>
              </a:ext>
            </a:extLst>
          </p:cNvPr>
          <p:cNvSpPr>
            <a:spLocks noGrp="1"/>
          </p:cNvSpPr>
          <p:nvPr>
            <p:ph type="body" sz="quarter" idx="10"/>
          </p:nvPr>
        </p:nvSpPr>
        <p:spPr>
          <a:xfrm>
            <a:off x="373625" y="1286028"/>
            <a:ext cx="5389033" cy="639763"/>
          </a:xfrm>
        </p:spPr>
        <p:txBody>
          <a:bodyPr anchor="t" anchorCtr="0"/>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nb-NO"/>
              <a:t>Klikk for å redigere</a:t>
            </a:r>
          </a:p>
        </p:txBody>
      </p:sp>
    </p:spTree>
    <p:extLst>
      <p:ext uri="{BB962C8B-B14F-4D97-AF65-F5344CB8AC3E}">
        <p14:creationId xmlns:p14="http://schemas.microsoft.com/office/powerpoint/2010/main" val="3149622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609600" y="274639"/>
            <a:ext cx="10972800" cy="830997"/>
          </a:xfrm>
          <a:prstGeom prst="rect">
            <a:avLst/>
          </a:prstGeom>
        </p:spPr>
        <p:txBody>
          <a:bodyPr/>
          <a:lstStyle/>
          <a:p>
            <a:r>
              <a:rPr lang="nb-NO"/>
              <a:t>Klikk for å redigere tittelstil</a:t>
            </a:r>
          </a:p>
        </p:txBody>
      </p:sp>
    </p:spTree>
    <p:extLst>
      <p:ext uri="{BB962C8B-B14F-4D97-AF65-F5344CB8AC3E}">
        <p14:creationId xmlns:p14="http://schemas.microsoft.com/office/powerpoint/2010/main" val="2711226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5683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09602" y="521901"/>
            <a:ext cx="4011084" cy="913199"/>
          </a:xfrm>
          <a:prstGeom prst="rect">
            <a:avLst/>
          </a:prstGeom>
        </p:spPr>
        <p:txBody>
          <a:bodyPr anchor="b"/>
          <a:lstStyle>
            <a:lvl1pPr algn="l">
              <a:defRPr sz="2667" b="1"/>
            </a:lvl1pPr>
          </a:lstStyle>
          <a:p>
            <a:r>
              <a:rPr lang="nb-NO"/>
              <a:t>Klikk for å redigere tittelstil</a:t>
            </a:r>
          </a:p>
        </p:txBody>
      </p:sp>
      <p:sp>
        <p:nvSpPr>
          <p:cNvPr id="3" name="Plassholder for innhold 2"/>
          <p:cNvSpPr>
            <a:spLocks noGrp="1"/>
          </p:cNvSpPr>
          <p:nvPr>
            <p:ph idx="1"/>
          </p:nvPr>
        </p:nvSpPr>
        <p:spPr>
          <a:xfrm>
            <a:off x="4766733" y="273052"/>
            <a:ext cx="6815667" cy="5853113"/>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609602" y="1435102"/>
            <a:ext cx="4011084" cy="46910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nb-NO"/>
              <a:t>Klikk for å redigere tekststiler i malen</a:t>
            </a:r>
          </a:p>
        </p:txBody>
      </p:sp>
    </p:spTree>
    <p:extLst>
      <p:ext uri="{BB962C8B-B14F-4D97-AF65-F5344CB8AC3E}">
        <p14:creationId xmlns:p14="http://schemas.microsoft.com/office/powerpoint/2010/main" val="205866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389717" y="4864573"/>
            <a:ext cx="7315200" cy="502766"/>
          </a:xfrm>
          <a:prstGeom prst="rect">
            <a:avLst/>
          </a:prstGeom>
        </p:spPr>
        <p:txBody>
          <a:bodyPr anchor="b"/>
          <a:lstStyle>
            <a:lvl1pPr algn="l">
              <a:defRPr sz="2667" b="1"/>
            </a:lvl1pPr>
          </a:lstStyle>
          <a:p>
            <a:r>
              <a:rPr lang="nb-NO"/>
              <a:t>Klikk for å redigere tittelstil</a:t>
            </a:r>
          </a:p>
        </p:txBody>
      </p:sp>
      <p:sp>
        <p:nvSpPr>
          <p:cNvPr id="3" name="Plassholder for bilde 2"/>
          <p:cNvSpPr>
            <a:spLocks noGrp="1"/>
          </p:cNvSpPr>
          <p:nvPr>
            <p:ph type="pic" idx="1"/>
          </p:nvPr>
        </p:nvSpPr>
        <p:spPr>
          <a:xfrm>
            <a:off x="2389717" y="612775"/>
            <a:ext cx="7315200" cy="4114800"/>
          </a:xfrm>
          <a:prstGeom prst="rect">
            <a:avLst/>
          </a:prstGeo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nb-NO"/>
          </a:p>
        </p:txBody>
      </p:sp>
      <p:sp>
        <p:nvSpPr>
          <p:cNvPr id="4" name="Plassholder for tekst 3"/>
          <p:cNvSpPr>
            <a:spLocks noGrp="1"/>
          </p:cNvSpPr>
          <p:nvPr>
            <p:ph type="body" sz="half" idx="2"/>
          </p:nvPr>
        </p:nvSpPr>
        <p:spPr>
          <a:xfrm>
            <a:off x="2389717" y="5367338"/>
            <a:ext cx="7315200" cy="8048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nb-NO"/>
              <a:t>Klikk for å redigere tekststiler i malen</a:t>
            </a:r>
          </a:p>
        </p:txBody>
      </p:sp>
    </p:spTree>
    <p:extLst>
      <p:ext uri="{BB962C8B-B14F-4D97-AF65-F5344CB8AC3E}">
        <p14:creationId xmlns:p14="http://schemas.microsoft.com/office/powerpoint/2010/main" val="1877073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A0F553F2-CB7D-46D6-A6A5-D16CF29D07D6}"/>
              </a:ext>
            </a:extLst>
          </p:cNvPr>
          <p:cNvGraphicFramePr>
            <a:graphicFrameLocks noChangeAspect="1"/>
          </p:cNvGraphicFramePr>
          <p:nvPr userDrawn="1">
            <p:custDataLst>
              <p:tags r:id="rId14"/>
            </p:custDataLst>
            <p:extLst>
              <p:ext uri="{D42A27DB-BD31-4B8C-83A1-F6EECF244321}">
                <p14:modId xmlns:p14="http://schemas.microsoft.com/office/powerpoint/2010/main" val="1223724177"/>
              </p:ex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2053" name="think-cell Slide" r:id="rId16" imgW="592" imgH="591" progId="TCLayout.ActiveDocument.1">
                  <p:embed/>
                </p:oleObj>
              </mc:Choice>
              <mc:Fallback>
                <p:oleObj name="think-cell Slide" r:id="rId16" imgW="592" imgH="591" progId="TCLayout.ActiveDocument.1">
                  <p:embed/>
                  <p:pic>
                    <p:nvPicPr>
                      <p:cNvPr id="5" name="Object 4" hidden="1">
                        <a:extLst>
                          <a:ext uri="{FF2B5EF4-FFF2-40B4-BE49-F238E27FC236}">
                            <a16:creationId xmlns:a16="http://schemas.microsoft.com/office/drawing/2014/main" id="{A0F553F2-CB7D-46D6-A6A5-D16CF29D07D6}"/>
                          </a:ext>
                        </a:extLst>
                      </p:cNvPr>
                      <p:cNvPicPr/>
                      <p:nvPr/>
                    </p:nvPicPr>
                    <p:blipFill>
                      <a:blip r:embed="rId17"/>
                      <a:stretch>
                        <a:fillRect/>
                      </a:stretch>
                    </p:blipFill>
                    <p:spPr>
                      <a:xfrm>
                        <a:off x="2118" y="2118"/>
                        <a:ext cx="2117" cy="211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5E29948F-3307-473B-885D-E9EEF3840228}"/>
              </a:ext>
            </a:extLst>
          </p:cNvPr>
          <p:cNvSpPr/>
          <p:nvPr userDrawn="1">
            <p:custDataLst>
              <p:tags r:id="rId15"/>
            </p:custDataLst>
          </p:nvPr>
        </p:nvSpPr>
        <p:spPr>
          <a:xfrm>
            <a:off x="0" y="0"/>
            <a:ext cx="211667" cy="211667"/>
          </a:xfrm>
          <a:prstGeom prst="rect">
            <a:avLst/>
          </a:prstGeom>
          <a:solidFill>
            <a:srgbClr val="43B7B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endParaRPr lang="nb-NO" sz="4800" b="1" i="0" baseline="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Plassholder for tittel 1"/>
          <p:cNvSpPr>
            <a:spLocks noGrp="1"/>
          </p:cNvSpPr>
          <p:nvPr>
            <p:ph type="title"/>
          </p:nvPr>
        </p:nvSpPr>
        <p:spPr>
          <a:xfrm>
            <a:off x="431799" y="274639"/>
            <a:ext cx="11278420" cy="861775"/>
          </a:xfrm>
          <a:prstGeom prst="rect">
            <a:avLst/>
          </a:prstGeom>
        </p:spPr>
        <p:txBody>
          <a:bodyPr vert="horz" lIns="91440" tIns="45720" rIns="91440" bIns="45720" rtlCol="0" anchor="t" anchorCtr="0">
            <a:spAutoFit/>
          </a:bodyPr>
          <a:lstStyle/>
          <a:p>
            <a:r>
              <a:rPr lang="nb-NO"/>
              <a:t>Klikk for å redigere tittelstil</a:t>
            </a:r>
          </a:p>
        </p:txBody>
      </p:sp>
      <p:sp>
        <p:nvSpPr>
          <p:cNvPr id="3" name="Plassholder for tekst 2"/>
          <p:cNvSpPr>
            <a:spLocks noGrp="1"/>
          </p:cNvSpPr>
          <p:nvPr>
            <p:ph type="body" idx="1"/>
          </p:nvPr>
        </p:nvSpPr>
        <p:spPr>
          <a:xfrm>
            <a:off x="431799" y="1248697"/>
            <a:ext cx="11278420" cy="4877467"/>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pic>
        <p:nvPicPr>
          <p:cNvPr id="11" name="Bilde 10">
            <a:extLst>
              <a:ext uri="{FF2B5EF4-FFF2-40B4-BE49-F238E27FC236}">
                <a16:creationId xmlns:a16="http://schemas.microsoft.com/office/drawing/2014/main" id="{AB1FCAE9-E6CF-CA49-A956-CEDD0847952D}"/>
              </a:ext>
            </a:extLst>
          </p:cNvPr>
          <p:cNvPicPr>
            <a:picLocks noChangeAspect="1"/>
          </p:cNvPicPr>
          <p:nvPr userDrawn="1"/>
        </p:nvPicPr>
        <p:blipFill>
          <a:blip r:embed="rId18"/>
          <a:stretch>
            <a:fillRect/>
          </a:stretch>
        </p:blipFill>
        <p:spPr>
          <a:xfrm>
            <a:off x="564241" y="6401225"/>
            <a:ext cx="3360060" cy="273079"/>
          </a:xfrm>
          <a:prstGeom prst="rect">
            <a:avLst/>
          </a:prstGeom>
        </p:spPr>
      </p:pic>
    </p:spTree>
    <p:extLst>
      <p:ext uri="{BB962C8B-B14F-4D97-AF65-F5344CB8AC3E}">
        <p14:creationId xmlns:p14="http://schemas.microsoft.com/office/powerpoint/2010/main" val="33094196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09585" rtl="0" eaLnBrk="1" latinLnBrk="0" hangingPunct="1">
        <a:spcBef>
          <a:spcPct val="0"/>
        </a:spcBef>
        <a:buNone/>
        <a:defRPr sz="4800" b="1" i="0" kern="1200">
          <a:solidFill>
            <a:schemeClr val="tx1"/>
          </a:solidFill>
          <a:latin typeface="Arial"/>
          <a:ea typeface="+mj-ea"/>
          <a:cs typeface="Arial"/>
        </a:defRPr>
      </a:lvl1pPr>
    </p:titleStyle>
    <p:bodyStyle>
      <a:lvl1pPr marL="457189" indent="-457189" algn="l" defTabSz="609585" rtl="0" eaLnBrk="1" latinLnBrk="0" hangingPunct="1">
        <a:spcBef>
          <a:spcPct val="20000"/>
        </a:spcBef>
        <a:buFont typeface="Arial"/>
        <a:buChar char="•"/>
        <a:defRPr sz="3200" kern="1200">
          <a:solidFill>
            <a:schemeClr val="tx1"/>
          </a:solidFill>
          <a:latin typeface="Arial"/>
          <a:ea typeface="+mn-ea"/>
          <a:cs typeface="Arial"/>
        </a:defRPr>
      </a:lvl1pPr>
      <a:lvl2pPr marL="990575" indent="-380990" algn="l" defTabSz="609585" rtl="0" eaLnBrk="1" latinLnBrk="0" hangingPunct="1">
        <a:spcBef>
          <a:spcPct val="20000"/>
        </a:spcBef>
        <a:buFont typeface="Arial"/>
        <a:buChar char="–"/>
        <a:defRPr sz="2667" kern="1200">
          <a:solidFill>
            <a:schemeClr val="tx1"/>
          </a:solidFill>
          <a:latin typeface="Arial"/>
          <a:ea typeface="+mn-ea"/>
          <a:cs typeface="Arial"/>
        </a:defRPr>
      </a:lvl2pPr>
      <a:lvl3pPr marL="1523962" indent="-304792" algn="l" defTabSz="609585" rtl="0" eaLnBrk="1" latinLnBrk="0" hangingPunct="1">
        <a:spcBef>
          <a:spcPct val="20000"/>
        </a:spcBef>
        <a:buFont typeface="Arial"/>
        <a:buChar char="•"/>
        <a:defRPr sz="2400" kern="1200">
          <a:solidFill>
            <a:schemeClr val="tx1"/>
          </a:solidFill>
          <a:latin typeface="Arial"/>
          <a:ea typeface="+mn-ea"/>
          <a:cs typeface="Arial"/>
        </a:defRPr>
      </a:lvl3pPr>
      <a:lvl4pPr marL="2133547" indent="-304792" algn="l" defTabSz="609585" rtl="0" eaLnBrk="1" latinLnBrk="0" hangingPunct="1">
        <a:spcBef>
          <a:spcPct val="20000"/>
        </a:spcBef>
        <a:buFont typeface="Arial"/>
        <a:buChar char="–"/>
        <a:defRPr sz="2133" kern="1200">
          <a:solidFill>
            <a:schemeClr val="tx1"/>
          </a:solidFill>
          <a:latin typeface="Arial"/>
          <a:ea typeface="+mn-ea"/>
          <a:cs typeface="Arial"/>
        </a:defRPr>
      </a:lvl4pPr>
      <a:lvl5pPr marL="2743131" indent="-304792" algn="l" defTabSz="609585" rtl="0" eaLnBrk="1" latinLnBrk="0" hangingPunct="1">
        <a:spcBef>
          <a:spcPct val="20000"/>
        </a:spcBef>
        <a:buFont typeface="Arial"/>
        <a:buChar char="»"/>
        <a:defRPr sz="1867" kern="1200">
          <a:solidFill>
            <a:schemeClr val="tx1"/>
          </a:solidFill>
          <a:latin typeface="Arial"/>
          <a:ea typeface="+mn-ea"/>
          <a:cs typeface="Arial"/>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nb-NO"/>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hyperlink" Target="https://www.bott-samarbeidet.no/okonomi/opplering/index.html" TargetMode="External"/><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slideLayout" Target="../slideLayouts/slideLayout7.xml"/><Relationship Id="rId7" Type="http://schemas.openxmlformats.org/officeDocument/2006/relationships/diagramLayout" Target="../diagrams/layout1.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diagramData" Target="../diagrams/data1.xml"/><Relationship Id="rId5" Type="http://schemas.openxmlformats.org/officeDocument/2006/relationships/image" Target="../media/image1.emf"/><Relationship Id="rId10" Type="http://schemas.microsoft.com/office/2007/relationships/diagramDrawing" Target="../diagrams/drawing1.xml"/><Relationship Id="rId4" Type="http://schemas.openxmlformats.org/officeDocument/2006/relationships/oleObject" Target="../embeddings/oleObject3.bin"/><Relationship Id="rId9" Type="http://schemas.openxmlformats.org/officeDocument/2006/relationships/diagramColors" Target="../diagrams/colors1.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slideLayout" Target="../slideLayouts/slideLayout3.xml"/><Relationship Id="rId7" Type="http://schemas.openxmlformats.org/officeDocument/2006/relationships/diagramData" Target="../diagrams/data2.xml"/><Relationship Id="rId2" Type="http://schemas.openxmlformats.org/officeDocument/2006/relationships/tags" Target="../tags/tag6.xml"/><Relationship Id="rId1" Type="http://schemas.openxmlformats.org/officeDocument/2006/relationships/vmlDrawing" Target="../drawings/vmlDrawing4.vml"/><Relationship Id="rId6" Type="http://schemas.openxmlformats.org/officeDocument/2006/relationships/image" Target="../media/image1.emf"/><Relationship Id="rId11" Type="http://schemas.microsoft.com/office/2007/relationships/diagramDrawing" Target="../diagrams/drawing2.xml"/><Relationship Id="rId5" Type="http://schemas.openxmlformats.org/officeDocument/2006/relationships/oleObject" Target="../embeddings/oleObject4.bin"/><Relationship Id="rId10" Type="http://schemas.openxmlformats.org/officeDocument/2006/relationships/diagramColors" Target="../diagrams/colors2.xml"/><Relationship Id="rId4" Type="http://schemas.openxmlformats.org/officeDocument/2006/relationships/notesSlide" Target="../notesSlides/notesSlide2.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slideLayout" Target="../slideLayouts/slideLayout7.xml"/><Relationship Id="rId7" Type="http://schemas.openxmlformats.org/officeDocument/2006/relationships/diagramLayout" Target="../diagrams/layout3.xml"/><Relationship Id="rId2" Type="http://schemas.openxmlformats.org/officeDocument/2006/relationships/tags" Target="../tags/tag7.xml"/><Relationship Id="rId1" Type="http://schemas.openxmlformats.org/officeDocument/2006/relationships/vmlDrawing" Target="../drawings/vmlDrawing5.vml"/><Relationship Id="rId6" Type="http://schemas.openxmlformats.org/officeDocument/2006/relationships/diagramData" Target="../diagrams/data3.xml"/><Relationship Id="rId5" Type="http://schemas.openxmlformats.org/officeDocument/2006/relationships/image" Target="../media/image1.emf"/><Relationship Id="rId10" Type="http://schemas.microsoft.com/office/2007/relationships/diagramDrawing" Target="../diagrams/drawing3.xml"/><Relationship Id="rId4" Type="http://schemas.openxmlformats.org/officeDocument/2006/relationships/oleObject" Target="../embeddings/oleObject5.bin"/><Relationship Id="rId9" Type="http://schemas.openxmlformats.org/officeDocument/2006/relationships/diagramColors" Target="../diagrams/colors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B9A1FC1C-C757-40AF-B59F-26BF96615D71}"/>
              </a:ext>
            </a:extLst>
          </p:cNvPr>
          <p:cNvGraphicFramePr>
            <a:graphicFrameLocks noChangeAspect="1"/>
          </p:cNvGraphicFramePr>
          <p:nvPr>
            <p:custDataLst>
              <p:tags r:id="rId2"/>
            </p:custDataLst>
          </p:nvPr>
        </p:nvGraphicFramePr>
        <p:xfrm>
          <a:off x="2119" y="2119"/>
          <a:ext cx="2117" cy="2117"/>
        </p:xfrm>
        <a:graphic>
          <a:graphicData uri="http://schemas.openxmlformats.org/presentationml/2006/ole">
            <mc:AlternateContent xmlns:mc="http://schemas.openxmlformats.org/markup-compatibility/2006">
              <mc:Choice xmlns:v="urn:schemas-microsoft-com:vml" Requires="v">
                <p:oleObj spid="_x0000_s7173" name="think-cell Slide" r:id="rId5" imgW="592" imgH="591" progId="TCLayout.ActiveDocument.1">
                  <p:embed/>
                </p:oleObj>
              </mc:Choice>
              <mc:Fallback>
                <p:oleObj name="think-cell Slide" r:id="rId5" imgW="592" imgH="591" progId="TCLayout.ActiveDocument.1">
                  <p:embed/>
                  <p:pic>
                    <p:nvPicPr>
                      <p:cNvPr id="6" name="Object 5" hidden="1">
                        <a:extLst>
                          <a:ext uri="{FF2B5EF4-FFF2-40B4-BE49-F238E27FC236}">
                            <a16:creationId xmlns:a16="http://schemas.microsoft.com/office/drawing/2014/main" id="{B9A1FC1C-C757-40AF-B59F-26BF96615D71}"/>
                          </a:ext>
                        </a:extLst>
                      </p:cNvPr>
                      <p:cNvPicPr/>
                      <p:nvPr/>
                    </p:nvPicPr>
                    <p:blipFill>
                      <a:blip r:embed="rId6"/>
                      <a:stretch>
                        <a:fillRect/>
                      </a:stretch>
                    </p:blipFill>
                    <p:spPr>
                      <a:xfrm>
                        <a:off x="2119" y="2119"/>
                        <a:ext cx="2117" cy="2117"/>
                      </a:xfrm>
                      <a:prstGeom prst="rect">
                        <a:avLst/>
                      </a:prstGeom>
                    </p:spPr>
                  </p:pic>
                </p:oleObj>
              </mc:Fallback>
            </mc:AlternateContent>
          </a:graphicData>
        </a:graphic>
      </p:graphicFrame>
      <p:sp>
        <p:nvSpPr>
          <p:cNvPr id="13" name="TextBox 12">
            <a:extLst>
              <a:ext uri="{FF2B5EF4-FFF2-40B4-BE49-F238E27FC236}">
                <a16:creationId xmlns:a16="http://schemas.microsoft.com/office/drawing/2014/main" id="{03B98B85-5C69-41CA-9F2A-5773F3E8117B}"/>
              </a:ext>
            </a:extLst>
          </p:cNvPr>
          <p:cNvSpPr txBox="1"/>
          <p:nvPr/>
        </p:nvSpPr>
        <p:spPr>
          <a:xfrm>
            <a:off x="9887251" y="243350"/>
            <a:ext cx="2175968" cy="297454"/>
          </a:xfrm>
          <a:prstGeom prst="rect">
            <a:avLst/>
          </a:prstGeom>
          <a:noFill/>
        </p:spPr>
        <p:txBody>
          <a:bodyPr wrap="square" rtlCol="0">
            <a:spAutoFit/>
          </a:bodyPr>
          <a:lstStyle/>
          <a:p>
            <a:pPr defTabSz="609555"/>
            <a:r>
              <a:rPr lang="nb-NO" sz="1333" b="1">
                <a:solidFill>
                  <a:srgbClr val="000000"/>
                </a:solidFill>
                <a:latin typeface="Arial" panose="020B0604020202020204"/>
              </a:rPr>
              <a:t>Organisatorisk</a:t>
            </a:r>
            <a:endParaRPr lang="nb-NO" sz="1333">
              <a:solidFill>
                <a:srgbClr val="000000"/>
              </a:solidFill>
              <a:latin typeface="Arial" panose="020B0604020202020204"/>
            </a:endParaRPr>
          </a:p>
        </p:txBody>
      </p:sp>
      <p:sp>
        <p:nvSpPr>
          <p:cNvPr id="9" name="Diamond 100">
            <a:extLst>
              <a:ext uri="{FF2B5EF4-FFF2-40B4-BE49-F238E27FC236}">
                <a16:creationId xmlns:a16="http://schemas.microsoft.com/office/drawing/2014/main" id="{893CE64F-01C3-4346-A86C-B647BD7E61CE}"/>
              </a:ext>
            </a:extLst>
          </p:cNvPr>
          <p:cNvSpPr/>
          <p:nvPr/>
        </p:nvSpPr>
        <p:spPr>
          <a:xfrm>
            <a:off x="11246096" y="282670"/>
            <a:ext cx="238277" cy="240000"/>
          </a:xfrm>
          <a:prstGeom prst="rect">
            <a:avLst/>
          </a:prstGeom>
          <a:solidFill>
            <a:srgbClr val="ED801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b="1">
              <a:solidFill>
                <a:srgbClr val="FFFFFF"/>
              </a:solidFill>
              <a:latin typeface="Arial" panose="020B0604020202020204"/>
            </a:endParaRPr>
          </a:p>
        </p:txBody>
      </p:sp>
      <p:sp>
        <p:nvSpPr>
          <p:cNvPr id="10" name="TextBox 9">
            <a:extLst>
              <a:ext uri="{FF2B5EF4-FFF2-40B4-BE49-F238E27FC236}">
                <a16:creationId xmlns:a16="http://schemas.microsoft.com/office/drawing/2014/main" id="{2DA0E95B-5FC2-49CA-A1E7-654473B7A078}"/>
              </a:ext>
            </a:extLst>
          </p:cNvPr>
          <p:cNvSpPr txBox="1"/>
          <p:nvPr/>
        </p:nvSpPr>
        <p:spPr>
          <a:xfrm>
            <a:off x="11429444" y="253983"/>
            <a:ext cx="1914908" cy="297454"/>
          </a:xfrm>
          <a:prstGeom prst="rect">
            <a:avLst/>
          </a:prstGeom>
          <a:noFill/>
        </p:spPr>
        <p:txBody>
          <a:bodyPr wrap="square" rtlCol="0">
            <a:spAutoFit/>
          </a:bodyPr>
          <a:lstStyle/>
          <a:p>
            <a:pPr defTabSz="609555"/>
            <a:r>
              <a:rPr lang="nb-NO" sz="1333" b="1">
                <a:solidFill>
                  <a:srgbClr val="000000"/>
                </a:solidFill>
                <a:latin typeface="Arial" panose="020B0604020202020204"/>
              </a:rPr>
              <a:t>Teknisk</a:t>
            </a:r>
            <a:endParaRPr lang="nb-NO" sz="1333">
              <a:solidFill>
                <a:srgbClr val="000000"/>
              </a:solidFill>
              <a:latin typeface="Arial" panose="020B0604020202020204"/>
            </a:endParaRPr>
          </a:p>
        </p:txBody>
      </p:sp>
      <p:sp>
        <p:nvSpPr>
          <p:cNvPr id="11" name="Tittel 1">
            <a:extLst>
              <a:ext uri="{FF2B5EF4-FFF2-40B4-BE49-F238E27FC236}">
                <a16:creationId xmlns:a16="http://schemas.microsoft.com/office/drawing/2014/main" id="{9D2955FA-09E0-4E47-BF27-DF4CEE2E0F06}"/>
              </a:ext>
            </a:extLst>
          </p:cNvPr>
          <p:cNvSpPr txBox="1">
            <a:spLocks/>
          </p:cNvSpPr>
          <p:nvPr/>
        </p:nvSpPr>
        <p:spPr>
          <a:xfrm>
            <a:off x="140239" y="30997"/>
            <a:ext cx="11224996" cy="504947"/>
          </a:xfrm>
          <a:prstGeom prst="rect">
            <a:avLst/>
          </a:prstGeom>
        </p:spPr>
        <p:txBody>
          <a:bodyPr vert="horz" wrap="square" lIns="90000" tIns="46800" rIns="90000" bIns="46800" rtlCol="0" anchor="t" anchorCtr="0">
            <a:spAutoFit/>
          </a:bodyPr>
          <a:lstStyle>
            <a:lvl1pPr algn="l" defTabSz="609585" rtl="0" eaLnBrk="1" latinLnBrk="0" hangingPunct="1">
              <a:spcBef>
                <a:spcPct val="0"/>
              </a:spcBef>
              <a:buNone/>
              <a:defRPr sz="4800" b="1" i="0" kern="1200">
                <a:solidFill>
                  <a:schemeClr val="tx1"/>
                </a:solidFill>
                <a:latin typeface="Arial"/>
                <a:ea typeface="+mj-ea"/>
                <a:cs typeface="Arial"/>
              </a:defRPr>
            </a:lvl1pPr>
          </a:lstStyle>
          <a:p>
            <a:pPr defTabSz="812720"/>
            <a:r>
              <a:rPr lang="nb-NO" sz="2667">
                <a:solidFill>
                  <a:srgbClr val="000000"/>
                </a:solidFill>
              </a:rPr>
              <a:t>2021 – Milepælsplan – Innføring BOTT Økonomi og Lønn</a:t>
            </a:r>
          </a:p>
        </p:txBody>
      </p:sp>
      <p:sp>
        <p:nvSpPr>
          <p:cNvPr id="12" name="Rectangle 11">
            <a:extLst>
              <a:ext uri="{FF2B5EF4-FFF2-40B4-BE49-F238E27FC236}">
                <a16:creationId xmlns:a16="http://schemas.microsoft.com/office/drawing/2014/main" id="{F2C78B91-4CE5-4402-B8C4-F77F989A325B}"/>
              </a:ext>
            </a:extLst>
          </p:cNvPr>
          <p:cNvSpPr/>
          <p:nvPr/>
        </p:nvSpPr>
        <p:spPr>
          <a:xfrm>
            <a:off x="9703905" y="295980"/>
            <a:ext cx="238277" cy="240000"/>
          </a:xfrm>
          <a:prstGeom prst="rect">
            <a:avLst/>
          </a:prstGeom>
          <a:solidFill>
            <a:srgbClr val="0166CB"/>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a:solidFill>
                <a:srgbClr val="FFFFFF"/>
              </a:solidFill>
              <a:latin typeface="Arial" panose="020B0604020202020204"/>
            </a:endParaRPr>
          </a:p>
        </p:txBody>
      </p:sp>
      <p:sp>
        <p:nvSpPr>
          <p:cNvPr id="15" name="Rectangle 14">
            <a:extLst>
              <a:ext uri="{FF2B5EF4-FFF2-40B4-BE49-F238E27FC236}">
                <a16:creationId xmlns:a16="http://schemas.microsoft.com/office/drawing/2014/main" id="{8DFA8AEC-A5D4-4886-97CB-76413927E785}"/>
              </a:ext>
            </a:extLst>
          </p:cNvPr>
          <p:cNvSpPr/>
          <p:nvPr/>
        </p:nvSpPr>
        <p:spPr>
          <a:xfrm>
            <a:off x="10634747" y="0"/>
            <a:ext cx="1531316" cy="243840"/>
          </a:xfrm>
          <a:prstGeom prst="rect">
            <a:avLst/>
          </a:prstGeom>
          <a:solidFill>
            <a:schemeClr val="bg1">
              <a:lumMod val="95000"/>
            </a:schemeClr>
          </a:solidFill>
          <a:ln>
            <a:solidFill>
              <a:schemeClr val="tx2"/>
            </a:solid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defTabSz="609555"/>
            <a:r>
              <a:rPr lang="nb-NO" sz="933" dirty="0" err="1">
                <a:solidFill>
                  <a:srgbClr val="000000"/>
                </a:solidFill>
                <a:latin typeface="Arial" panose="020B0604020202020204"/>
              </a:rPr>
              <a:t>Versj</a:t>
            </a:r>
            <a:r>
              <a:rPr lang="nb-NO" sz="933" dirty="0">
                <a:solidFill>
                  <a:srgbClr val="000000"/>
                </a:solidFill>
                <a:latin typeface="Arial" panose="020B0604020202020204"/>
              </a:rPr>
              <a:t>. dato:xx.xx.2021</a:t>
            </a:r>
          </a:p>
        </p:txBody>
      </p:sp>
      <p:graphicFrame>
        <p:nvGraphicFramePr>
          <p:cNvPr id="4" name="Table 4">
            <a:extLst>
              <a:ext uri="{FF2B5EF4-FFF2-40B4-BE49-F238E27FC236}">
                <a16:creationId xmlns:a16="http://schemas.microsoft.com/office/drawing/2014/main" id="{834DEB8E-E04E-45F4-A30F-82FDE5A7BD48}"/>
              </a:ext>
            </a:extLst>
          </p:cNvPr>
          <p:cNvGraphicFramePr>
            <a:graphicFrameLocks noGrp="1"/>
          </p:cNvGraphicFramePr>
          <p:nvPr>
            <p:ph idx="4294967295"/>
          </p:nvPr>
        </p:nvGraphicFramePr>
        <p:xfrm>
          <a:off x="83088" y="546087"/>
          <a:ext cx="11980130" cy="6628984"/>
        </p:xfrm>
        <a:graphic>
          <a:graphicData uri="http://schemas.openxmlformats.org/drawingml/2006/table">
            <a:tbl>
              <a:tblPr firstRow="1" bandRow="1">
                <a:tableStyleId>{21E4AEA4-8DFA-4A89-87EB-49C32662AFE0}</a:tableStyleId>
              </a:tblPr>
              <a:tblGrid>
                <a:gridCol w="444722">
                  <a:extLst>
                    <a:ext uri="{9D8B030D-6E8A-4147-A177-3AD203B41FA5}">
                      <a16:colId xmlns:a16="http://schemas.microsoft.com/office/drawing/2014/main" val="3492394497"/>
                    </a:ext>
                  </a:extLst>
                </a:gridCol>
                <a:gridCol w="3025571">
                  <a:extLst>
                    <a:ext uri="{9D8B030D-6E8A-4147-A177-3AD203B41FA5}">
                      <a16:colId xmlns:a16="http://schemas.microsoft.com/office/drawing/2014/main" val="750337311"/>
                    </a:ext>
                  </a:extLst>
                </a:gridCol>
                <a:gridCol w="1284692">
                  <a:extLst>
                    <a:ext uri="{9D8B030D-6E8A-4147-A177-3AD203B41FA5}">
                      <a16:colId xmlns:a16="http://schemas.microsoft.com/office/drawing/2014/main" val="1741316658"/>
                    </a:ext>
                  </a:extLst>
                </a:gridCol>
                <a:gridCol w="893492">
                  <a:extLst>
                    <a:ext uri="{9D8B030D-6E8A-4147-A177-3AD203B41FA5}">
                      <a16:colId xmlns:a16="http://schemas.microsoft.com/office/drawing/2014/main" val="1130197467"/>
                    </a:ext>
                  </a:extLst>
                </a:gridCol>
                <a:gridCol w="6331653">
                  <a:extLst>
                    <a:ext uri="{9D8B030D-6E8A-4147-A177-3AD203B41FA5}">
                      <a16:colId xmlns:a16="http://schemas.microsoft.com/office/drawing/2014/main" val="686323059"/>
                    </a:ext>
                  </a:extLst>
                </a:gridCol>
              </a:tblGrid>
              <a:tr h="301964">
                <a:tc>
                  <a:txBody>
                    <a:bodyPr/>
                    <a:lstStyle/>
                    <a:p>
                      <a:endParaRPr lang="nb-NO" sz="1200"/>
                    </a:p>
                  </a:txBody>
                  <a:tcPr marL="121920" marR="121920" marT="60960" marB="60960" anchor="ctr"/>
                </a:tc>
                <a:tc>
                  <a:txBody>
                    <a:bodyPr/>
                    <a:lstStyle/>
                    <a:p>
                      <a:r>
                        <a:rPr lang="nb-NO" sz="1200"/>
                        <a:t>Milepel</a:t>
                      </a:r>
                    </a:p>
                  </a:txBody>
                  <a:tcPr marL="121920" marR="121920" marT="60960" marB="60960"/>
                </a:tc>
                <a:tc>
                  <a:txBody>
                    <a:bodyPr/>
                    <a:lstStyle/>
                    <a:p>
                      <a:pPr algn="ctr"/>
                      <a:r>
                        <a:rPr lang="nb-NO" sz="1200"/>
                        <a:t>Dato</a:t>
                      </a:r>
                    </a:p>
                  </a:txBody>
                  <a:tcPr marL="121920" marR="121920" marT="60960" marB="60960"/>
                </a:tc>
                <a:tc>
                  <a:txBody>
                    <a:bodyPr/>
                    <a:lstStyle/>
                    <a:p>
                      <a:pPr algn="ctr"/>
                      <a:r>
                        <a:rPr lang="nb-NO" sz="1200"/>
                        <a:t>Status</a:t>
                      </a:r>
                    </a:p>
                  </a:txBody>
                  <a:tcPr marL="121920" marR="121920" marT="60960" marB="60960"/>
                </a:tc>
                <a:tc>
                  <a:txBody>
                    <a:bodyPr/>
                    <a:lstStyle/>
                    <a:p>
                      <a:r>
                        <a:rPr lang="nb-NO" sz="1200"/>
                        <a:t>Kort beskrivelse</a:t>
                      </a:r>
                    </a:p>
                  </a:txBody>
                  <a:tcPr marL="121920" marR="121920" marT="60960" marB="60960"/>
                </a:tc>
                <a:extLst>
                  <a:ext uri="{0D108BD9-81ED-4DB2-BD59-A6C34878D82A}">
                    <a16:rowId xmlns:a16="http://schemas.microsoft.com/office/drawing/2014/main" val="1069913971"/>
                  </a:ext>
                </a:extLst>
              </a:tr>
              <a:tr h="286866">
                <a:tc>
                  <a:txBody>
                    <a:bodyPr/>
                    <a:lstStyle/>
                    <a:p>
                      <a:pPr algn="ctr"/>
                      <a:r>
                        <a:rPr lang="nb-NO" sz="700" b="1">
                          <a:solidFill>
                            <a:schemeClr val="bg1"/>
                          </a:solidFill>
                        </a:rPr>
                        <a:t>M1</a:t>
                      </a:r>
                    </a:p>
                  </a:txBody>
                  <a:tcPr marL="121920" marR="121920" marT="60960" marB="60960" anchor="ctr">
                    <a:gradFill>
                      <a:gsLst>
                        <a:gs pos="0">
                          <a:srgbClr val="ED8013"/>
                        </a:gs>
                        <a:gs pos="50000">
                          <a:srgbClr val="ED8013"/>
                        </a:gs>
                        <a:gs pos="50000">
                          <a:srgbClr val="0166CB"/>
                        </a:gs>
                        <a:gs pos="100000">
                          <a:srgbClr val="0166CB"/>
                        </a:gs>
                      </a:gsLst>
                      <a:lin ang="8700000" scaled="0"/>
                    </a:gradFill>
                  </a:tcPr>
                </a:tc>
                <a:tc>
                  <a:txBody>
                    <a:bodyPr/>
                    <a:lstStyle/>
                    <a:p>
                      <a:r>
                        <a:rPr lang="nb-NO" sz="1000" b="1"/>
                        <a:t>Felles oppstart</a:t>
                      </a:r>
                    </a:p>
                  </a:txBody>
                  <a:tcPr marL="121920" marR="121920" marT="60960" marB="60960" anchor="ctr"/>
                </a:tc>
                <a:tc>
                  <a:txBody>
                    <a:bodyPr/>
                    <a:lstStyle/>
                    <a:p>
                      <a:pPr algn="ctr"/>
                      <a:r>
                        <a:rPr lang="nb-NO" sz="1100"/>
                        <a:t>11.02.2021</a:t>
                      </a:r>
                    </a:p>
                  </a:txBody>
                  <a:tcPr marL="121920" marR="121920" marT="60960" marB="60960" anchor="ctr"/>
                </a:tc>
                <a:tc>
                  <a:txBody>
                    <a:bodyPr/>
                    <a:lstStyle/>
                    <a:p>
                      <a:pPr algn="ctr"/>
                      <a:r>
                        <a:rPr lang="nb-NO" sz="800"/>
                        <a:t>Gjennomført</a:t>
                      </a:r>
                      <a:endParaRPr lang="nb-NO" sz="1100"/>
                    </a:p>
                  </a:txBody>
                  <a:tcPr marL="121920" marR="121920" marT="60960" marB="60960" anchor="ctr">
                    <a:solidFill>
                      <a:srgbClr val="92D050"/>
                    </a:solidFill>
                  </a:tcPr>
                </a:tc>
                <a:tc>
                  <a:txBody>
                    <a:bodyPr/>
                    <a:lstStyle/>
                    <a:p>
                      <a:r>
                        <a:rPr lang="nb-NO" sz="700"/>
                        <a:t>Felles oppstart for alle relevante aktører i prosjektet</a:t>
                      </a:r>
                    </a:p>
                  </a:txBody>
                  <a:tcPr marL="121920" marR="121920" marT="60960" marB="60960"/>
                </a:tc>
                <a:extLst>
                  <a:ext uri="{0D108BD9-81ED-4DB2-BD59-A6C34878D82A}">
                    <a16:rowId xmlns:a16="http://schemas.microsoft.com/office/drawing/2014/main" val="183908873"/>
                  </a:ext>
                </a:extLst>
              </a:tr>
              <a:tr h="337107">
                <a:tc>
                  <a:txBody>
                    <a:bodyPr/>
                    <a:lstStyle/>
                    <a:p>
                      <a:pPr algn="ctr"/>
                      <a:r>
                        <a:rPr lang="nb-NO" sz="700" b="1">
                          <a:solidFill>
                            <a:schemeClr val="bg1"/>
                          </a:solidFill>
                        </a:rPr>
                        <a:t>M2</a:t>
                      </a:r>
                    </a:p>
                  </a:txBody>
                  <a:tcPr marL="121920" marR="121920" marT="60960" marB="60960" anchor="ctr">
                    <a:solidFill>
                      <a:srgbClr val="ED8013"/>
                    </a:solidFill>
                  </a:tcPr>
                </a:tc>
                <a:tc>
                  <a:txBody>
                    <a:bodyPr/>
                    <a:lstStyle/>
                    <a:p>
                      <a:r>
                        <a:rPr lang="nb-NO" sz="1000" b="1"/>
                        <a:t>Oppstart rydding i data</a:t>
                      </a:r>
                    </a:p>
                  </a:txBody>
                  <a:tcPr marL="121920" marR="121920" marT="60960" marB="60960" anchor="ctr"/>
                </a:tc>
                <a:tc>
                  <a:txBody>
                    <a:bodyPr/>
                    <a:lstStyle/>
                    <a:p>
                      <a:pPr algn="ctr"/>
                      <a:r>
                        <a:rPr lang="nb-NO" sz="1100"/>
                        <a:t>01.03.2021</a:t>
                      </a:r>
                    </a:p>
                  </a:txBody>
                  <a:tcPr marL="121920" marR="121920" marT="60960" marB="6096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nb-NO" sz="800" b="0" i="0" u="none" strike="noStrike" kern="1200" cap="none" spc="0" normalizeH="0" baseline="0" noProof="0" dirty="0">
                          <a:ln>
                            <a:noFill/>
                          </a:ln>
                          <a:solidFill>
                            <a:srgbClr val="000000"/>
                          </a:solidFill>
                          <a:effectLst/>
                          <a:uLnTx/>
                          <a:uFillTx/>
                          <a:latin typeface="+mn-lt"/>
                          <a:ea typeface="+mn-ea"/>
                          <a:cs typeface="+mn-cs"/>
                        </a:rPr>
                        <a:t>Gjennomført</a:t>
                      </a:r>
                      <a:endParaRPr kumimoji="0" lang="nb-NO" sz="1100" b="0" i="0" u="none" strike="noStrike" kern="1200" cap="none" spc="0" normalizeH="0" baseline="0" noProof="0" dirty="0">
                        <a:ln>
                          <a:noFill/>
                        </a:ln>
                        <a:solidFill>
                          <a:srgbClr val="000000"/>
                        </a:solidFill>
                        <a:effectLst/>
                        <a:uLnTx/>
                        <a:uFillTx/>
                        <a:latin typeface="+mn-lt"/>
                        <a:ea typeface="+mn-ea"/>
                        <a:cs typeface="+mn-cs"/>
                      </a:endParaRPr>
                    </a:p>
                  </a:txBody>
                  <a:tcPr marL="121920" marR="121920" marT="60960" marB="60960" anchor="ctr">
                    <a:solidFill>
                      <a:srgbClr val="92D050"/>
                    </a:solidFill>
                  </a:tcPr>
                </a:tc>
                <a:tc>
                  <a:txBody>
                    <a:bodyPr/>
                    <a:lstStyle/>
                    <a:p>
                      <a:r>
                        <a:rPr lang="nb-NO" sz="700">
                          <a:solidFill>
                            <a:schemeClr val="tx1"/>
                          </a:solidFill>
                        </a:rPr>
                        <a:t>Bestilling sendt til fakultetene med beskrivelse av hvordan enhetene må rydde i eksisterende data og prosjekter for å sikre at data som overføres til nytt system har god kvalitet. Frist for rydding er beskrevet i M13. Frist 15. mai for å rydda i interne prosjekter.</a:t>
                      </a:r>
                    </a:p>
                  </a:txBody>
                  <a:tcPr marL="121920" marR="121920" marT="60960" marB="60960"/>
                </a:tc>
                <a:extLst>
                  <a:ext uri="{0D108BD9-81ED-4DB2-BD59-A6C34878D82A}">
                    <a16:rowId xmlns:a16="http://schemas.microsoft.com/office/drawing/2014/main" val="1534994604"/>
                  </a:ext>
                </a:extLst>
              </a:tr>
              <a:tr h="337107">
                <a:tc>
                  <a:txBody>
                    <a:bodyPr/>
                    <a:lstStyle/>
                    <a:p>
                      <a:pPr algn="ctr"/>
                      <a:r>
                        <a:rPr lang="nb-NO" sz="700" b="1">
                          <a:solidFill>
                            <a:schemeClr val="bg1"/>
                          </a:solidFill>
                        </a:rPr>
                        <a:t>M3</a:t>
                      </a:r>
                    </a:p>
                  </a:txBody>
                  <a:tcPr marL="121920" marR="121920" marT="60960" marB="60960" anchor="ctr">
                    <a:solidFill>
                      <a:srgbClr val="0166CB"/>
                    </a:solidFill>
                  </a:tcPr>
                </a:tc>
                <a:tc>
                  <a:txBody>
                    <a:bodyPr/>
                    <a:lstStyle/>
                    <a:p>
                      <a:r>
                        <a:rPr lang="nb-NO" sz="1000" b="1">
                          <a:solidFill>
                            <a:schemeClr val="tx1"/>
                          </a:solidFill>
                        </a:rPr>
                        <a:t>Ny arbeidsorganisering besluttet</a:t>
                      </a:r>
                    </a:p>
                  </a:txBody>
                  <a:tcPr marL="121920" marR="121920" marT="60960" marB="60960" anchor="ctr"/>
                </a:tc>
                <a:tc>
                  <a:txBody>
                    <a:bodyPr/>
                    <a:lstStyle/>
                    <a:p>
                      <a:pPr algn="ctr"/>
                      <a:r>
                        <a:rPr lang="nb-NO" sz="1100" dirty="0">
                          <a:solidFill>
                            <a:schemeClr val="tx1"/>
                          </a:solidFill>
                        </a:rPr>
                        <a:t>10.05.21</a:t>
                      </a:r>
                    </a:p>
                  </a:txBody>
                  <a:tcPr marL="121920" marR="121920" marT="60960" marB="6096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nb-NO" sz="800" b="0" i="0" u="none" strike="noStrike" kern="1200" cap="none" spc="0" normalizeH="0" baseline="0" noProof="0" dirty="0">
                          <a:ln>
                            <a:noFill/>
                          </a:ln>
                          <a:solidFill>
                            <a:srgbClr val="000000"/>
                          </a:solidFill>
                          <a:effectLst/>
                          <a:uLnTx/>
                          <a:uFillTx/>
                          <a:latin typeface="+mn-lt"/>
                          <a:ea typeface="+mn-ea"/>
                          <a:cs typeface="+mn-cs"/>
                        </a:rPr>
                        <a:t>Gjennomført</a:t>
                      </a:r>
                    </a:p>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nb-NO" sz="800" b="0" i="0" u="none" strike="noStrike" kern="1200" cap="none" spc="0" normalizeH="0" baseline="0" dirty="0">
                        <a:ln>
                          <a:noFill/>
                        </a:ln>
                        <a:solidFill>
                          <a:srgbClr val="000000"/>
                        </a:solidFill>
                        <a:effectLst/>
                        <a:uLnTx/>
                        <a:uFillTx/>
                        <a:latin typeface="+mn-lt"/>
                        <a:ea typeface="+mn-ea"/>
                        <a:cs typeface="+mn-cs"/>
                      </a:endParaRPr>
                    </a:p>
                  </a:txBody>
                  <a:tcPr marL="121920" marR="121920" marT="60960" marB="60960" anchor="ctr">
                    <a:solidFill>
                      <a:srgbClr val="92D050"/>
                    </a:solidFill>
                  </a:tcPr>
                </a:tc>
                <a:tc>
                  <a:txBody>
                    <a:bodyPr/>
                    <a:lstStyle/>
                    <a:p>
                      <a:r>
                        <a:rPr lang="nb-NO" sz="700" dirty="0">
                          <a:solidFill>
                            <a:schemeClr val="tx1"/>
                          </a:solidFill>
                        </a:rPr>
                        <a:t>Gjennom prosessgjennomgangene har man fått opp og levert forslag til hvordan NTNU bør organisere arbeidet innen lønn- og lønnsnær HR, prosjektøkonomi og behov til betaling. Dette handler om å ta roller og prosesser fra nasjonalprosjektet i BOTT og komme frem til organiseringen av disse.</a:t>
                      </a:r>
                    </a:p>
                  </a:txBody>
                  <a:tcPr marL="121920" marR="121920" marT="60960" marB="60960"/>
                </a:tc>
                <a:extLst>
                  <a:ext uri="{0D108BD9-81ED-4DB2-BD59-A6C34878D82A}">
                    <a16:rowId xmlns:a16="http://schemas.microsoft.com/office/drawing/2014/main" val="1126976411"/>
                  </a:ext>
                </a:extLst>
              </a:tr>
              <a:tr h="449476">
                <a:tc>
                  <a:txBody>
                    <a:bodyPr/>
                    <a:lstStyle/>
                    <a:p>
                      <a:pPr algn="ctr"/>
                      <a:r>
                        <a:rPr lang="nb-NO" sz="700" b="1">
                          <a:solidFill>
                            <a:schemeClr val="bg1"/>
                          </a:solidFill>
                        </a:rPr>
                        <a:t>M4</a:t>
                      </a:r>
                    </a:p>
                  </a:txBody>
                  <a:tcPr marL="121920" marR="121920" marT="60960" marB="60960" anchor="ctr">
                    <a:solidFill>
                      <a:srgbClr val="ED8013"/>
                    </a:solidFill>
                  </a:tcPr>
                </a:tc>
                <a:tc>
                  <a:txBody>
                    <a:bodyPr/>
                    <a:lstStyle/>
                    <a:p>
                      <a:r>
                        <a:rPr lang="nb-NO" sz="1000" b="1">
                          <a:solidFill>
                            <a:schemeClr val="tx1"/>
                          </a:solidFill>
                        </a:rPr>
                        <a:t>Data innhentet for oppretting av firma: SAP</a:t>
                      </a:r>
                    </a:p>
                  </a:txBody>
                  <a:tcPr marL="121920" marR="121920" marT="60960" marB="60960" anchor="ctr"/>
                </a:tc>
                <a:tc>
                  <a:txBody>
                    <a:bodyPr/>
                    <a:lstStyle/>
                    <a:p>
                      <a:pPr algn="ctr"/>
                      <a:r>
                        <a:rPr lang="nb-NO" sz="1100">
                          <a:solidFill>
                            <a:schemeClr val="tx1"/>
                          </a:solidFill>
                        </a:rPr>
                        <a:t>23.04.2021</a:t>
                      </a:r>
                    </a:p>
                  </a:txBody>
                  <a:tcPr marL="121920" marR="121920" marT="60960" marB="6096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nb-NO" sz="800" b="0" i="0" u="none" strike="noStrike" kern="1200" cap="none" spc="0" normalizeH="0" baseline="0" noProof="0" dirty="0">
                          <a:ln>
                            <a:noFill/>
                          </a:ln>
                          <a:solidFill>
                            <a:srgbClr val="000000"/>
                          </a:solidFill>
                          <a:effectLst/>
                          <a:uLnTx/>
                          <a:uFillTx/>
                          <a:latin typeface="+mn-lt"/>
                          <a:ea typeface="+mn-ea"/>
                          <a:cs typeface="+mn-cs"/>
                        </a:rPr>
                        <a:t>Gjennomført</a:t>
                      </a:r>
                    </a:p>
                    <a:p>
                      <a:pPr algn="ctr"/>
                      <a:endParaRPr lang="nb-NO" sz="1100" dirty="0">
                        <a:solidFill>
                          <a:schemeClr val="tx1"/>
                        </a:solidFill>
                      </a:endParaRPr>
                    </a:p>
                  </a:txBody>
                  <a:tcPr marL="121920" marR="121920" marT="60960" marB="60960" anchor="ctr">
                    <a:solidFill>
                      <a:srgbClr val="92D050"/>
                    </a:solidFill>
                  </a:tcPr>
                </a:tc>
                <a:tc>
                  <a:txBody>
                    <a:bodyPr/>
                    <a:lstStyle/>
                    <a:p>
                      <a:r>
                        <a:rPr lang="nb-NO" sz="700">
                          <a:solidFill>
                            <a:schemeClr val="tx1"/>
                          </a:solidFill>
                        </a:rPr>
                        <a:t>Oppstart for datainnhenting er 15. mars. Her skal vi innhente </a:t>
                      </a:r>
                      <a:r>
                        <a:rPr lang="nb-NO" sz="700" err="1">
                          <a:solidFill>
                            <a:schemeClr val="tx1"/>
                          </a:solidFill>
                        </a:rPr>
                        <a:t>datastukturer</a:t>
                      </a:r>
                      <a:r>
                        <a:rPr lang="nb-NO" sz="700">
                          <a:solidFill>
                            <a:schemeClr val="tx1"/>
                          </a:solidFill>
                        </a:rPr>
                        <a:t> for virksomheten (bank, konteringsstreng, </a:t>
                      </a:r>
                      <a:r>
                        <a:rPr lang="nb-NO" sz="700" err="1">
                          <a:solidFill>
                            <a:schemeClr val="tx1"/>
                          </a:solidFill>
                        </a:rPr>
                        <a:t>organisajonskart</a:t>
                      </a:r>
                      <a:r>
                        <a:rPr lang="nb-NO" sz="700">
                          <a:solidFill>
                            <a:schemeClr val="tx1"/>
                          </a:solidFill>
                        </a:rPr>
                        <a:t>, organisasjonsenheter, stillingskoder, betalingsmottakere, </a:t>
                      </a:r>
                      <a:r>
                        <a:rPr lang="nb-NO" sz="700" err="1">
                          <a:solidFill>
                            <a:schemeClr val="tx1"/>
                          </a:solidFill>
                        </a:rPr>
                        <a:t>lønnarter</a:t>
                      </a:r>
                      <a:r>
                        <a:rPr lang="nb-NO" sz="700">
                          <a:solidFill>
                            <a:schemeClr val="tx1"/>
                          </a:solidFill>
                        </a:rPr>
                        <a:t>, medarbeidergrupper og lignende data, som skal legges inn i nytt system (SAP DFØ) slik at firma kan opprettes.</a:t>
                      </a:r>
                    </a:p>
                  </a:txBody>
                  <a:tcPr marL="121920" marR="121920" marT="60960" marB="60960"/>
                </a:tc>
                <a:extLst>
                  <a:ext uri="{0D108BD9-81ED-4DB2-BD59-A6C34878D82A}">
                    <a16:rowId xmlns:a16="http://schemas.microsoft.com/office/drawing/2014/main" val="4049594140"/>
                  </a:ext>
                </a:extLst>
              </a:tr>
              <a:tr h="337107">
                <a:tc>
                  <a:txBody>
                    <a:bodyPr/>
                    <a:lstStyle/>
                    <a:p>
                      <a:pPr algn="ctr"/>
                      <a:r>
                        <a:rPr lang="nb-NO" sz="700" b="1">
                          <a:solidFill>
                            <a:schemeClr val="bg1"/>
                          </a:solidFill>
                        </a:rPr>
                        <a:t>M5</a:t>
                      </a:r>
                    </a:p>
                  </a:txBody>
                  <a:tcPr marL="121920" marR="121920" marT="60960" marB="60960" anchor="ctr">
                    <a:solidFill>
                      <a:srgbClr val="0166CB"/>
                    </a:solidFill>
                  </a:tcPr>
                </a:tc>
                <a:tc>
                  <a:txBody>
                    <a:bodyPr/>
                    <a:lstStyle/>
                    <a:p>
                      <a:r>
                        <a:rPr lang="nb-NO" sz="1000" b="1">
                          <a:solidFill>
                            <a:schemeClr val="tx1"/>
                          </a:solidFill>
                        </a:rPr>
                        <a:t>Implementeringsplan besluttet</a:t>
                      </a:r>
                    </a:p>
                  </a:txBody>
                  <a:tcPr marL="121920" marR="121920" marT="60960" marB="60960" anchor="ctr"/>
                </a:tc>
                <a:tc>
                  <a:txBody>
                    <a:bodyPr/>
                    <a:lstStyle/>
                    <a:p>
                      <a:pPr algn="ctr"/>
                      <a:r>
                        <a:rPr lang="nb-NO" sz="1100" dirty="0">
                          <a:solidFill>
                            <a:schemeClr val="tx1"/>
                          </a:solidFill>
                        </a:rPr>
                        <a:t>10.05.21</a:t>
                      </a:r>
                    </a:p>
                  </a:txBody>
                  <a:tcPr marL="121920" marR="121920" marT="60960" marB="6096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nb-NO" sz="800" b="0" i="0" u="none" strike="noStrike" kern="1200" cap="none" spc="0" normalizeH="0" baseline="0" noProof="0" dirty="0">
                          <a:ln>
                            <a:noFill/>
                          </a:ln>
                          <a:solidFill>
                            <a:srgbClr val="000000"/>
                          </a:solidFill>
                          <a:effectLst/>
                          <a:uLnTx/>
                          <a:uFillTx/>
                          <a:latin typeface="+mn-lt"/>
                          <a:ea typeface="+mn-ea"/>
                          <a:cs typeface="+mn-cs"/>
                        </a:rPr>
                        <a:t>Gjennomført</a:t>
                      </a:r>
                    </a:p>
                    <a:p>
                      <a:pPr algn="ctr"/>
                      <a:endParaRPr lang="nb-NO" sz="1100" dirty="0">
                        <a:solidFill>
                          <a:schemeClr val="tx1"/>
                        </a:solidFill>
                      </a:endParaRPr>
                    </a:p>
                  </a:txBody>
                  <a:tcPr marL="121920" marR="121920" marT="60960" marB="60960" anchor="ctr">
                    <a:solidFill>
                      <a:srgbClr val="92D050"/>
                    </a:solidFill>
                  </a:tcPr>
                </a:tc>
                <a:tc>
                  <a:txBody>
                    <a:bodyPr/>
                    <a:lstStyle/>
                    <a:p>
                      <a:r>
                        <a:rPr lang="nb-NO" sz="700">
                          <a:solidFill>
                            <a:schemeClr val="tx1"/>
                          </a:solidFill>
                        </a:rPr>
                        <a:t>Basert på GAP-analysen og endringsbehov ved ny arbeidsorganiseringen har vi fått frem et bilde av hvor vi står og hvor vi skal. Basert på dette tas det en beslutning på hvilke endringer vi har kapasitet til å gjennomføre i 2021 og hva som gjennomføres i 2022</a:t>
                      </a:r>
                    </a:p>
                  </a:txBody>
                  <a:tcPr marL="121920" marR="121920" marT="60960" marB="60960"/>
                </a:tc>
                <a:extLst>
                  <a:ext uri="{0D108BD9-81ED-4DB2-BD59-A6C34878D82A}">
                    <a16:rowId xmlns:a16="http://schemas.microsoft.com/office/drawing/2014/main" val="2045632434"/>
                  </a:ext>
                </a:extLst>
              </a:tr>
              <a:tr h="337107">
                <a:tc>
                  <a:txBody>
                    <a:bodyPr/>
                    <a:lstStyle/>
                    <a:p>
                      <a:pPr algn="ctr"/>
                      <a:r>
                        <a:rPr lang="nb-NO" sz="700" b="1">
                          <a:solidFill>
                            <a:schemeClr val="bg1"/>
                          </a:solidFill>
                        </a:rPr>
                        <a:t>M6</a:t>
                      </a:r>
                    </a:p>
                  </a:txBody>
                  <a:tcPr marL="121920" marR="121920" marT="60960" marB="60960" anchor="ctr">
                    <a:solidFill>
                      <a:srgbClr val="ED8013"/>
                    </a:solidFill>
                  </a:tcPr>
                </a:tc>
                <a:tc>
                  <a:txBody>
                    <a:bodyPr/>
                    <a:lstStyle/>
                    <a:p>
                      <a:r>
                        <a:rPr lang="nb-NO" sz="1000" b="1">
                          <a:solidFill>
                            <a:schemeClr val="tx1"/>
                          </a:solidFill>
                        </a:rPr>
                        <a:t>Data innhentet for oppretting av firma: UNIT4</a:t>
                      </a:r>
                    </a:p>
                  </a:txBody>
                  <a:tcPr marL="121920" marR="121920" marT="60960" marB="60960" anchor="ctr"/>
                </a:tc>
                <a:tc>
                  <a:txBody>
                    <a:bodyPr/>
                    <a:lstStyle/>
                    <a:p>
                      <a:pPr algn="ctr"/>
                      <a:r>
                        <a:rPr lang="nb-NO" sz="1100">
                          <a:solidFill>
                            <a:schemeClr val="tx1"/>
                          </a:solidFill>
                        </a:rPr>
                        <a:t>15.05.2021</a:t>
                      </a:r>
                    </a:p>
                  </a:txBody>
                  <a:tcPr marL="121920" marR="121920" marT="60960" marB="6096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nb-NO" sz="800" b="0" i="0" u="none" strike="noStrike" kern="1200" cap="none" spc="0" normalizeH="0" baseline="0" noProof="0" dirty="0">
                          <a:ln>
                            <a:noFill/>
                          </a:ln>
                          <a:solidFill>
                            <a:srgbClr val="000000"/>
                          </a:solidFill>
                          <a:effectLst/>
                          <a:uLnTx/>
                          <a:uFillTx/>
                          <a:latin typeface="+mn-lt"/>
                          <a:ea typeface="+mn-ea"/>
                          <a:cs typeface="+mn-cs"/>
                        </a:rPr>
                        <a:t>Gjennomført</a:t>
                      </a:r>
                    </a:p>
                    <a:p>
                      <a:pPr algn="ctr"/>
                      <a:endParaRPr lang="nb-NO" sz="1100" dirty="0">
                        <a:solidFill>
                          <a:schemeClr val="tx1"/>
                        </a:solidFill>
                      </a:endParaRPr>
                    </a:p>
                  </a:txBody>
                  <a:tcPr marL="121920" marR="121920" marT="60960" marB="60960" anchor="ctr">
                    <a:solidFill>
                      <a:srgbClr val="92D050"/>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nb-NO" sz="700">
                          <a:solidFill>
                            <a:schemeClr val="tx1"/>
                          </a:solidFill>
                        </a:rPr>
                        <a:t>Oppstart for datainnhenting er 15.04. Vi skal innhente og legge inn datastruktur (NTNUs økonomimodell  og virksomhetsdata) i UNIT4-ERP slik at firma for NTNU kan opprettes.</a:t>
                      </a:r>
                    </a:p>
                  </a:txBody>
                  <a:tcPr marL="121920" marR="121920" marT="60960" marB="60960"/>
                </a:tc>
                <a:extLst>
                  <a:ext uri="{0D108BD9-81ED-4DB2-BD59-A6C34878D82A}">
                    <a16:rowId xmlns:a16="http://schemas.microsoft.com/office/drawing/2014/main" val="1152026938"/>
                  </a:ext>
                </a:extLst>
              </a:tr>
              <a:tr h="337107">
                <a:tc>
                  <a:txBody>
                    <a:bodyPr/>
                    <a:lstStyle/>
                    <a:p>
                      <a:pPr algn="ctr"/>
                      <a:r>
                        <a:rPr lang="nb-NO" sz="700" b="1">
                          <a:solidFill>
                            <a:schemeClr val="bg1"/>
                          </a:solidFill>
                        </a:rPr>
                        <a:t>M7</a:t>
                      </a:r>
                    </a:p>
                  </a:txBody>
                  <a:tcPr marL="121920" marR="121920" marT="60960" marB="60960" anchor="ctr">
                    <a:solidFill>
                      <a:srgbClr val="0166CB"/>
                    </a:solidFill>
                  </a:tcPr>
                </a:tc>
                <a:tc>
                  <a:txBody>
                    <a:bodyPr/>
                    <a:lstStyle/>
                    <a:p>
                      <a:r>
                        <a:rPr lang="nb-NO" sz="1000" b="1">
                          <a:solidFill>
                            <a:schemeClr val="tx1"/>
                          </a:solidFill>
                        </a:rPr>
                        <a:t>Avklart økonomimodell</a:t>
                      </a:r>
                    </a:p>
                  </a:txBody>
                  <a:tcPr marL="121920" marR="121920" marT="60960" marB="60960" anchor="ctr"/>
                </a:tc>
                <a:tc>
                  <a:txBody>
                    <a:bodyPr/>
                    <a:lstStyle/>
                    <a:p>
                      <a:pPr algn="ctr"/>
                      <a:r>
                        <a:rPr lang="nb-NO" sz="1100">
                          <a:solidFill>
                            <a:schemeClr val="tx1"/>
                          </a:solidFill>
                        </a:rPr>
                        <a:t>20.05.2021</a:t>
                      </a:r>
                    </a:p>
                  </a:txBody>
                  <a:tcPr marL="121920" marR="121920" marT="60960" marB="6096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nb-NO" sz="800" b="0" i="0" u="none" strike="noStrike" kern="1200" cap="none" spc="0" normalizeH="0" baseline="0" noProof="0">
                          <a:ln>
                            <a:noFill/>
                          </a:ln>
                          <a:solidFill>
                            <a:srgbClr val="000000"/>
                          </a:solidFill>
                          <a:effectLst/>
                          <a:uLnTx/>
                          <a:uFillTx/>
                          <a:latin typeface="+mn-lt"/>
                          <a:ea typeface="+mn-ea"/>
                          <a:cs typeface="+mn-cs"/>
                        </a:rPr>
                        <a:t>Gjennomført</a:t>
                      </a:r>
                      <a:endParaRPr kumimoji="0" lang="nb-NO" sz="1100" b="0" i="0" u="none" strike="noStrike" kern="1200" cap="none" spc="0" normalizeH="0" baseline="0" noProof="0">
                        <a:ln>
                          <a:noFill/>
                        </a:ln>
                        <a:solidFill>
                          <a:srgbClr val="000000"/>
                        </a:solidFill>
                        <a:effectLst/>
                        <a:uLnTx/>
                        <a:uFillTx/>
                        <a:latin typeface="+mn-lt"/>
                        <a:ea typeface="+mn-ea"/>
                        <a:cs typeface="+mn-cs"/>
                      </a:endParaRPr>
                    </a:p>
                    <a:p>
                      <a:pPr algn="ctr"/>
                      <a:endParaRPr kumimoji="0" lang="nb-NO" sz="800" b="0" i="0" u="none" strike="noStrike" kern="1200" cap="none" spc="0" normalizeH="0" baseline="0">
                        <a:ln>
                          <a:noFill/>
                        </a:ln>
                        <a:solidFill>
                          <a:srgbClr val="000000"/>
                        </a:solidFill>
                        <a:effectLst/>
                        <a:uLnTx/>
                        <a:uFillTx/>
                        <a:latin typeface="+mn-lt"/>
                        <a:ea typeface="+mn-ea"/>
                        <a:cs typeface="+mn-cs"/>
                      </a:endParaRPr>
                    </a:p>
                  </a:txBody>
                  <a:tcPr marL="121920" marR="121920" marT="60960" marB="60960" anchor="ctr">
                    <a:solidFill>
                      <a:srgbClr val="A4D76B"/>
                    </a:solidFill>
                  </a:tcPr>
                </a:tc>
                <a:tc>
                  <a:txBody>
                    <a:bodyPr/>
                    <a:lstStyle/>
                    <a:p>
                      <a:r>
                        <a:rPr lang="nb-NO" sz="700">
                          <a:solidFill>
                            <a:schemeClr val="tx1"/>
                          </a:solidFill>
                        </a:rPr>
                        <a:t>Vi har klargjort og bestemt økonomimodell for NTNU som grunnlag for å begynne konvertering av prosjekter og data, og gjøre de nødvendige endringene i BEVISST. Vi må ha modelleringsgrunnlag for BEVISST klar til 10. mai. </a:t>
                      </a:r>
                    </a:p>
                  </a:txBody>
                  <a:tcPr marL="121920" marR="121920" marT="60960" marB="60960"/>
                </a:tc>
                <a:extLst>
                  <a:ext uri="{0D108BD9-81ED-4DB2-BD59-A6C34878D82A}">
                    <a16:rowId xmlns:a16="http://schemas.microsoft.com/office/drawing/2014/main" val="4184947633"/>
                  </a:ext>
                </a:extLst>
              </a:tr>
              <a:tr h="0">
                <a:tc>
                  <a:txBody>
                    <a:bodyPr/>
                    <a:lstStyle/>
                    <a:p>
                      <a:pPr algn="ctr"/>
                      <a:r>
                        <a:rPr lang="nb-NO" sz="700" b="1">
                          <a:solidFill>
                            <a:schemeClr val="bg1"/>
                          </a:solidFill>
                        </a:rPr>
                        <a:t>M8</a:t>
                      </a:r>
                    </a:p>
                  </a:txBody>
                  <a:tcPr marL="121920" marR="121920" marT="60960" marB="60960" anchor="ctr">
                    <a:solidFill>
                      <a:srgbClr val="0166CB"/>
                    </a:solidFill>
                  </a:tcPr>
                </a:tc>
                <a:tc>
                  <a:txBody>
                    <a:bodyPr/>
                    <a:lstStyle/>
                    <a:p>
                      <a:r>
                        <a:rPr lang="nb-NO" sz="1000" b="1">
                          <a:solidFill>
                            <a:schemeClr val="tx1"/>
                          </a:solidFill>
                        </a:rPr>
                        <a:t>Arbeidsorganisering 01.01.2022 fastsatt</a:t>
                      </a:r>
                    </a:p>
                  </a:txBody>
                  <a:tcPr marL="121920" marR="121920" marT="60960" marB="60960" anchor="ctr"/>
                </a:tc>
                <a:tc>
                  <a:txBody>
                    <a:bodyPr/>
                    <a:lstStyle/>
                    <a:p>
                      <a:pPr algn="ctr"/>
                      <a:r>
                        <a:rPr lang="nb-NO" sz="1100" dirty="0">
                          <a:solidFill>
                            <a:schemeClr val="tx1"/>
                          </a:solidFill>
                        </a:rPr>
                        <a:t>07.06.2021</a:t>
                      </a:r>
                    </a:p>
                  </a:txBody>
                  <a:tcPr marL="121920" marR="121920" marT="60960" marB="60960"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nb-NO" sz="900" b="0" i="0" u="none" strike="noStrike" kern="1200" cap="none" spc="0" normalizeH="0" baseline="0" noProof="0" dirty="0">
                          <a:ln>
                            <a:noFill/>
                          </a:ln>
                          <a:solidFill>
                            <a:srgbClr val="000000"/>
                          </a:solidFill>
                          <a:effectLst/>
                          <a:uLnTx/>
                          <a:uFillTx/>
                          <a:latin typeface="+mn-lt"/>
                          <a:ea typeface="+mn-ea"/>
                          <a:cs typeface="+mn-cs"/>
                        </a:rPr>
                        <a:t>Delvis gjennomført</a:t>
                      </a:r>
                      <a:endParaRPr kumimoji="0" lang="nb-NO" sz="1200" b="0" i="0" u="none" strike="noStrike" kern="1200" cap="none" spc="0" normalizeH="0" baseline="0" noProof="0" dirty="0">
                        <a:ln>
                          <a:noFill/>
                        </a:ln>
                        <a:solidFill>
                          <a:srgbClr val="000000"/>
                        </a:solidFill>
                        <a:effectLst/>
                        <a:uLnTx/>
                        <a:uFillTx/>
                        <a:latin typeface="+mn-lt"/>
                        <a:ea typeface="+mn-ea"/>
                        <a:cs typeface="+mn-cs"/>
                      </a:endParaRPr>
                    </a:p>
                    <a:p>
                      <a:pPr algn="ctr"/>
                      <a:endParaRPr lang="nb-NO" sz="1100" dirty="0">
                        <a:solidFill>
                          <a:schemeClr val="tx1"/>
                        </a:solidFill>
                      </a:endParaRPr>
                    </a:p>
                  </a:txBody>
                  <a:tcPr marL="121920" marR="121920" marT="60960" marB="60960" anchor="ctr">
                    <a:solidFill>
                      <a:srgbClr val="FFFF00"/>
                    </a:solidFill>
                  </a:tcPr>
                </a:tc>
                <a:tc>
                  <a:txBody>
                    <a:bodyPr/>
                    <a:lstStyle/>
                    <a:p>
                      <a:r>
                        <a:rPr lang="nb-NO" sz="700" dirty="0">
                          <a:solidFill>
                            <a:schemeClr val="tx1"/>
                          </a:solidFill>
                        </a:rPr>
                        <a:t>Basert på prosess gjennomgangene har vi fastsatt hvilke roller (se </a:t>
                      </a:r>
                      <a:r>
                        <a:rPr lang="nb-NO" sz="700" dirty="0">
                          <a:solidFill>
                            <a:schemeClr val="tx1"/>
                          </a:solidFill>
                          <a:hlinkClick r:id="rId7">
                            <a:extLst>
                              <a:ext uri="{A12FA001-AC4F-418D-AE19-62706E023703}">
                                <ahyp:hlinkClr xmlns:ahyp="http://schemas.microsoft.com/office/drawing/2018/hyperlinkcolor" val="tx"/>
                              </a:ext>
                            </a:extLst>
                          </a:hlinkClick>
                        </a:rPr>
                        <a:t>bott-samarbeidet.no</a:t>
                      </a:r>
                      <a:r>
                        <a:rPr lang="nb-NO" sz="700" dirty="0">
                          <a:solidFill>
                            <a:schemeClr val="tx1"/>
                          </a:solidFill>
                        </a:rPr>
                        <a:t>) og antall som skal være på hver enhet </a:t>
                      </a:r>
                      <a:r>
                        <a:rPr lang="nb-NO" sz="700" dirty="0" err="1">
                          <a:solidFill>
                            <a:schemeClr val="tx1"/>
                          </a:solidFill>
                        </a:rPr>
                        <a:t>ifbm</a:t>
                      </a:r>
                      <a:r>
                        <a:rPr lang="nb-NO" sz="700" dirty="0">
                          <a:solidFill>
                            <a:schemeClr val="tx1"/>
                          </a:solidFill>
                        </a:rPr>
                        <a:t>. innføringen av BOTT ØL. Dette vil starte en refordeling av oppgaver innenfor lønn- og lønnsnær HR, prosjektøkonomi og behov til betaling (og ev. andre tilstøtende oppgaver) og økonomi.</a:t>
                      </a:r>
                    </a:p>
                  </a:txBody>
                  <a:tcPr marL="121920" marR="121920" marT="60960" marB="60960"/>
                </a:tc>
                <a:extLst>
                  <a:ext uri="{0D108BD9-81ED-4DB2-BD59-A6C34878D82A}">
                    <a16:rowId xmlns:a16="http://schemas.microsoft.com/office/drawing/2014/main" val="4094341486"/>
                  </a:ext>
                </a:extLst>
              </a:tr>
              <a:tr h="337107">
                <a:tc>
                  <a:txBody>
                    <a:bodyPr/>
                    <a:lstStyle/>
                    <a:p>
                      <a:pPr algn="ctr"/>
                      <a:r>
                        <a:rPr lang="nb-NO" sz="700" b="1">
                          <a:solidFill>
                            <a:schemeClr val="bg1"/>
                          </a:solidFill>
                        </a:rPr>
                        <a:t>M9</a:t>
                      </a:r>
                    </a:p>
                  </a:txBody>
                  <a:tcPr marL="121920" marR="121920" marT="60960" marB="60960" anchor="ctr">
                    <a:solidFill>
                      <a:srgbClr val="ED8013"/>
                    </a:solidFill>
                  </a:tcPr>
                </a:tc>
                <a:tc>
                  <a:txBody>
                    <a:bodyPr/>
                    <a:lstStyle/>
                    <a:p>
                      <a:r>
                        <a:rPr lang="nb-NO" sz="1000" b="1">
                          <a:solidFill>
                            <a:schemeClr val="tx1"/>
                          </a:solidFill>
                        </a:rPr>
                        <a:t>Firma SAP etablert</a:t>
                      </a:r>
                    </a:p>
                  </a:txBody>
                  <a:tcPr marL="121920" marR="121920" marT="60960" marB="60960" anchor="ctr"/>
                </a:tc>
                <a:tc>
                  <a:txBody>
                    <a:bodyPr/>
                    <a:lstStyle/>
                    <a:p>
                      <a:pPr algn="ctr"/>
                      <a:r>
                        <a:rPr lang="nb-NO" sz="1100">
                          <a:solidFill>
                            <a:schemeClr val="tx1"/>
                          </a:solidFill>
                        </a:rPr>
                        <a:t>30.06.2021</a:t>
                      </a:r>
                    </a:p>
                  </a:txBody>
                  <a:tcPr marL="121920" marR="121920" marT="60960" marB="60960" anchor="ctr"/>
                </a:tc>
                <a:tc>
                  <a:txBody>
                    <a:bodyPr/>
                    <a:lstStyle/>
                    <a:p>
                      <a:pPr algn="ctr"/>
                      <a:endParaRPr lang="nb-NO" sz="1100">
                        <a:solidFill>
                          <a:schemeClr val="tx1"/>
                        </a:solidFill>
                      </a:endParaRPr>
                    </a:p>
                  </a:txBody>
                  <a:tcPr marL="121920" marR="121920" marT="60960" marB="60960" anchor="ctr"/>
                </a:tc>
                <a:tc>
                  <a:txBody>
                    <a:bodyPr/>
                    <a:lstStyle/>
                    <a:p>
                      <a:r>
                        <a:rPr lang="nb-NO" sz="700">
                          <a:solidFill>
                            <a:schemeClr val="tx1"/>
                          </a:solidFill>
                        </a:rPr>
                        <a:t>NTNU får tilgang til et oppsatt SAP-system. Her er datastrukturer vasket og systemet rigget for mottak av data og integrasjoner som skal inn i systemet.</a:t>
                      </a:r>
                    </a:p>
                  </a:txBody>
                  <a:tcPr marL="121920" marR="121920" marT="60960" marB="60960"/>
                </a:tc>
                <a:extLst>
                  <a:ext uri="{0D108BD9-81ED-4DB2-BD59-A6C34878D82A}">
                    <a16:rowId xmlns:a16="http://schemas.microsoft.com/office/drawing/2014/main" val="783968446"/>
                  </a:ext>
                </a:extLst>
              </a:tr>
              <a:tr h="337107">
                <a:tc>
                  <a:txBody>
                    <a:bodyPr/>
                    <a:lstStyle/>
                    <a:p>
                      <a:pPr algn="ctr"/>
                      <a:r>
                        <a:rPr lang="nb-NO" sz="700" b="1">
                          <a:solidFill>
                            <a:schemeClr val="bg1"/>
                          </a:solidFill>
                        </a:rPr>
                        <a:t>M10</a:t>
                      </a:r>
                    </a:p>
                  </a:txBody>
                  <a:tcPr marL="121920" marR="121920" marT="60960" marB="60960" anchor="ctr">
                    <a:solidFill>
                      <a:srgbClr val="0166CB"/>
                    </a:solidFill>
                  </a:tcPr>
                </a:tc>
                <a:tc>
                  <a:txBody>
                    <a:bodyPr/>
                    <a:lstStyle/>
                    <a:p>
                      <a:r>
                        <a:rPr lang="nb-NO" sz="1000" b="1">
                          <a:solidFill>
                            <a:schemeClr val="tx1"/>
                          </a:solidFill>
                        </a:rPr>
                        <a:t>Endring i arbeidsorganisering gjennomført</a:t>
                      </a:r>
                    </a:p>
                  </a:txBody>
                  <a:tcPr marL="121920" marR="121920" marT="60960" marB="60960" anchor="ctr"/>
                </a:tc>
                <a:tc>
                  <a:txBody>
                    <a:bodyPr/>
                    <a:lstStyle/>
                    <a:p>
                      <a:pPr algn="ctr"/>
                      <a:r>
                        <a:rPr lang="nb-NO" sz="1100">
                          <a:solidFill>
                            <a:schemeClr val="tx1"/>
                          </a:solidFill>
                        </a:rPr>
                        <a:t>31.09.2021</a:t>
                      </a:r>
                    </a:p>
                  </a:txBody>
                  <a:tcPr marL="121920" marR="121920" marT="60960" marB="60960" anchor="ctr"/>
                </a:tc>
                <a:tc>
                  <a:txBody>
                    <a:bodyPr/>
                    <a:lstStyle/>
                    <a:p>
                      <a:pPr algn="ctr"/>
                      <a:endParaRPr lang="nb-NO" sz="1100">
                        <a:solidFill>
                          <a:schemeClr val="tx1"/>
                        </a:solidFill>
                      </a:endParaRPr>
                    </a:p>
                  </a:txBody>
                  <a:tcPr marL="121920" marR="121920" marT="60960" marB="60960" anchor="ctr"/>
                </a:tc>
                <a:tc>
                  <a:txBody>
                    <a:bodyPr/>
                    <a:lstStyle/>
                    <a:p>
                      <a:r>
                        <a:rPr lang="nb-NO" sz="700">
                          <a:solidFill>
                            <a:schemeClr val="tx1"/>
                          </a:solidFill>
                        </a:rPr>
                        <a:t>Basert på prosess på enhetene og felles tilnærming har vi besatt nye og endrede roller som følge av BOTT ØL. På denne datoen skal  medarbeidere være klare til opplæring innen BOTT ØL. Ev. nye stillinger bemannet.</a:t>
                      </a:r>
                    </a:p>
                  </a:txBody>
                  <a:tcPr marL="121920" marR="121920" marT="60960" marB="60960"/>
                </a:tc>
                <a:extLst>
                  <a:ext uri="{0D108BD9-81ED-4DB2-BD59-A6C34878D82A}">
                    <a16:rowId xmlns:a16="http://schemas.microsoft.com/office/drawing/2014/main" val="3269286713"/>
                  </a:ext>
                </a:extLst>
              </a:tr>
              <a:tr h="286866">
                <a:tc>
                  <a:txBody>
                    <a:bodyPr/>
                    <a:lstStyle/>
                    <a:p>
                      <a:pPr algn="ctr"/>
                      <a:r>
                        <a:rPr lang="nb-NO" sz="700" b="1">
                          <a:solidFill>
                            <a:schemeClr val="bg1"/>
                          </a:solidFill>
                        </a:rPr>
                        <a:t>M11</a:t>
                      </a:r>
                    </a:p>
                  </a:txBody>
                  <a:tcPr marL="121920" marR="121920" marT="60960" marB="60960" anchor="ctr">
                    <a:solidFill>
                      <a:srgbClr val="ED8013"/>
                    </a:solidFill>
                  </a:tcPr>
                </a:tc>
                <a:tc>
                  <a:txBody>
                    <a:bodyPr/>
                    <a:lstStyle/>
                    <a:p>
                      <a:r>
                        <a:rPr lang="nb-NO" sz="1000" b="1">
                          <a:solidFill>
                            <a:schemeClr val="tx1"/>
                          </a:solidFill>
                        </a:rPr>
                        <a:t>Firma Unit4 etablert</a:t>
                      </a:r>
                    </a:p>
                  </a:txBody>
                  <a:tcPr marL="121920" marR="121920" marT="60960" marB="60960" anchor="ctr"/>
                </a:tc>
                <a:tc>
                  <a:txBody>
                    <a:bodyPr/>
                    <a:lstStyle/>
                    <a:p>
                      <a:pPr algn="ctr"/>
                      <a:r>
                        <a:rPr lang="nb-NO" sz="1100">
                          <a:solidFill>
                            <a:schemeClr val="tx1"/>
                          </a:solidFill>
                        </a:rPr>
                        <a:t>Medio sept.</a:t>
                      </a:r>
                    </a:p>
                  </a:txBody>
                  <a:tcPr marL="121920" marR="121920" marT="60960" marB="60960" anchor="ctr"/>
                </a:tc>
                <a:tc>
                  <a:txBody>
                    <a:bodyPr/>
                    <a:lstStyle/>
                    <a:p>
                      <a:pPr algn="ctr"/>
                      <a:endParaRPr lang="nb-NO" sz="1100">
                        <a:solidFill>
                          <a:schemeClr val="tx1"/>
                        </a:solidFill>
                      </a:endParaRPr>
                    </a:p>
                  </a:txBody>
                  <a:tcPr marL="121920" marR="121920" marT="60960" marB="6096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b-NO" sz="700">
                          <a:solidFill>
                            <a:schemeClr val="tx1"/>
                          </a:solidFill>
                        </a:rPr>
                        <a:t>NTNU får tilgang til </a:t>
                      </a:r>
                      <a:r>
                        <a:rPr lang="nb-NO" sz="700" err="1">
                          <a:solidFill>
                            <a:schemeClr val="tx1"/>
                          </a:solidFill>
                        </a:rPr>
                        <a:t>oppstatt</a:t>
                      </a:r>
                      <a:r>
                        <a:rPr lang="nb-NO" sz="700">
                          <a:solidFill>
                            <a:schemeClr val="tx1"/>
                          </a:solidFill>
                        </a:rPr>
                        <a:t> Unit4-system inkludert vaskede datastrukturer. Systemet rigges for mottak av data og integrasjoner som skal inn i systemet.</a:t>
                      </a:r>
                    </a:p>
                  </a:txBody>
                  <a:tcPr marL="121920" marR="121920" marT="60960" marB="60960"/>
                </a:tc>
                <a:extLst>
                  <a:ext uri="{0D108BD9-81ED-4DB2-BD59-A6C34878D82A}">
                    <a16:rowId xmlns:a16="http://schemas.microsoft.com/office/drawing/2014/main" val="1073557116"/>
                  </a:ext>
                </a:extLst>
              </a:tr>
              <a:tr h="337107">
                <a:tc>
                  <a:txBody>
                    <a:bodyPr/>
                    <a:lstStyle/>
                    <a:p>
                      <a:pPr algn="ctr"/>
                      <a:r>
                        <a:rPr lang="nb-NO" sz="700" b="1">
                          <a:solidFill>
                            <a:schemeClr val="bg1"/>
                          </a:solidFill>
                        </a:rPr>
                        <a:t>M12</a:t>
                      </a:r>
                    </a:p>
                  </a:txBody>
                  <a:tcPr marL="121920" marR="121920" marT="60960" marB="60960" anchor="ctr">
                    <a:solidFill>
                      <a:srgbClr val="0166CB"/>
                    </a:solidFill>
                  </a:tcPr>
                </a:tc>
                <a:tc>
                  <a:txBody>
                    <a:bodyPr/>
                    <a:lstStyle/>
                    <a:p>
                      <a:r>
                        <a:rPr lang="nb-NO" sz="1000" b="1">
                          <a:solidFill>
                            <a:schemeClr val="tx1"/>
                          </a:solidFill>
                        </a:rPr>
                        <a:t>Opplæring startet</a:t>
                      </a:r>
                    </a:p>
                  </a:txBody>
                  <a:tcPr marL="121920" marR="121920" marT="60960" marB="60960" anchor="ctr"/>
                </a:tc>
                <a:tc>
                  <a:txBody>
                    <a:bodyPr/>
                    <a:lstStyle/>
                    <a:p>
                      <a:pPr algn="ctr"/>
                      <a:r>
                        <a:rPr lang="nb-NO" sz="1100">
                          <a:solidFill>
                            <a:schemeClr val="tx1"/>
                          </a:solidFill>
                        </a:rPr>
                        <a:t>01.10.2021</a:t>
                      </a:r>
                    </a:p>
                  </a:txBody>
                  <a:tcPr marL="121920" marR="121920" marT="60960" marB="60960" anchor="ctr"/>
                </a:tc>
                <a:tc>
                  <a:txBody>
                    <a:bodyPr/>
                    <a:lstStyle/>
                    <a:p>
                      <a:pPr algn="ctr"/>
                      <a:endParaRPr lang="nb-NO" sz="1100">
                        <a:solidFill>
                          <a:schemeClr val="tx1"/>
                        </a:solidFill>
                      </a:endParaRPr>
                    </a:p>
                  </a:txBody>
                  <a:tcPr marL="121920" marR="121920" marT="60960" marB="60960" anchor="ctr"/>
                </a:tc>
                <a:tc>
                  <a:txBody>
                    <a:bodyPr/>
                    <a:lstStyle/>
                    <a:p>
                      <a:r>
                        <a:rPr lang="nb-NO" sz="700">
                          <a:solidFill>
                            <a:schemeClr val="tx1"/>
                          </a:solidFill>
                        </a:rPr>
                        <a:t>Opplæringsplan klar 30.06 – det blir opplæring basert på roller i systemet. Opplæring i regi av prosjektet og BOTT begynner for alle som er identifisert som å inneha roller i nytt system. Kombinasjon av ulike opplæringsformer som sikrer at vi har tid til dialog og spørsmål.</a:t>
                      </a:r>
                    </a:p>
                  </a:txBody>
                  <a:tcPr marL="121920" marR="121920" marT="60960" marB="60960"/>
                </a:tc>
                <a:extLst>
                  <a:ext uri="{0D108BD9-81ED-4DB2-BD59-A6C34878D82A}">
                    <a16:rowId xmlns:a16="http://schemas.microsoft.com/office/drawing/2014/main" val="2351751013"/>
                  </a:ext>
                </a:extLst>
              </a:tr>
              <a:tr h="332161">
                <a:tc>
                  <a:txBody>
                    <a:bodyPr/>
                    <a:lstStyle/>
                    <a:p>
                      <a:pPr algn="ctr"/>
                      <a:r>
                        <a:rPr lang="nb-NO" sz="700" b="1">
                          <a:solidFill>
                            <a:schemeClr val="bg1"/>
                          </a:solidFill>
                        </a:rPr>
                        <a:t>M13</a:t>
                      </a:r>
                    </a:p>
                  </a:txBody>
                  <a:tcPr marL="121920" marR="121920" marT="60960" marB="60960" anchor="ctr">
                    <a:solidFill>
                      <a:srgbClr val="ED8013"/>
                    </a:solidFill>
                  </a:tcPr>
                </a:tc>
                <a:tc>
                  <a:txBody>
                    <a:bodyPr/>
                    <a:lstStyle/>
                    <a:p>
                      <a:r>
                        <a:rPr lang="nb-NO" sz="1000" b="1">
                          <a:solidFill>
                            <a:schemeClr val="tx1"/>
                          </a:solidFill>
                        </a:rPr>
                        <a:t>Rydding i data ferdig</a:t>
                      </a:r>
                    </a:p>
                  </a:txBody>
                  <a:tcPr marL="121920" marR="121920" marT="60960" marB="60960" anchor="ctr"/>
                </a:tc>
                <a:tc>
                  <a:txBody>
                    <a:bodyPr/>
                    <a:lstStyle/>
                    <a:p>
                      <a:pPr algn="ctr"/>
                      <a:r>
                        <a:rPr lang="nb-NO" sz="1100">
                          <a:solidFill>
                            <a:schemeClr val="tx1"/>
                          </a:solidFill>
                        </a:rPr>
                        <a:t>01.10.2021</a:t>
                      </a:r>
                    </a:p>
                  </a:txBody>
                  <a:tcPr marL="121920" marR="121920" marT="60960" marB="60960" anchor="ctr"/>
                </a:tc>
                <a:tc>
                  <a:txBody>
                    <a:bodyPr/>
                    <a:lstStyle/>
                    <a:p>
                      <a:pPr algn="ctr"/>
                      <a:endParaRPr lang="nb-NO" sz="1100">
                        <a:solidFill>
                          <a:schemeClr val="tx1"/>
                        </a:solidFill>
                      </a:endParaRPr>
                    </a:p>
                  </a:txBody>
                  <a:tcPr marL="121920" marR="121920" marT="60960" marB="60960" anchor="ctr"/>
                </a:tc>
                <a:tc>
                  <a:txBody>
                    <a:bodyPr/>
                    <a:lstStyle/>
                    <a:p>
                      <a:r>
                        <a:rPr lang="nb-NO" sz="700">
                          <a:solidFill>
                            <a:schemeClr val="tx1"/>
                          </a:solidFill>
                        </a:rPr>
                        <a:t>Alle våre relevante registre og data er ferdig «vasket» for å sikre god datakvalitet inn i nye system. I dette ligger det at data fra eksempelvis prosjekter og ressurser er gjennomgått og klargjort for overføring inn i </a:t>
                      </a:r>
                      <a:r>
                        <a:rPr lang="nb-NO" sz="700" err="1">
                          <a:solidFill>
                            <a:schemeClr val="tx1"/>
                          </a:solidFill>
                        </a:rPr>
                        <a:t>DFØs</a:t>
                      </a:r>
                      <a:r>
                        <a:rPr lang="nb-NO" sz="700">
                          <a:solidFill>
                            <a:schemeClr val="tx1"/>
                          </a:solidFill>
                        </a:rPr>
                        <a:t> systemer. </a:t>
                      </a:r>
                      <a:r>
                        <a:rPr lang="nb-NO" sz="700" err="1">
                          <a:solidFill>
                            <a:schemeClr val="tx1"/>
                          </a:solidFill>
                        </a:rPr>
                        <a:t>Innaktive</a:t>
                      </a:r>
                      <a:r>
                        <a:rPr lang="nb-NO" sz="700">
                          <a:solidFill>
                            <a:schemeClr val="tx1"/>
                          </a:solidFill>
                        </a:rPr>
                        <a:t>/passive data videreføres ikke (men behov for historikk skal ivaretas)</a:t>
                      </a:r>
                    </a:p>
                  </a:txBody>
                  <a:tcPr marL="121920" marR="121920" marT="60960" marB="60960"/>
                </a:tc>
                <a:extLst>
                  <a:ext uri="{0D108BD9-81ED-4DB2-BD59-A6C34878D82A}">
                    <a16:rowId xmlns:a16="http://schemas.microsoft.com/office/drawing/2014/main" val="4025384496"/>
                  </a:ext>
                </a:extLst>
              </a:tr>
              <a:tr h="286866">
                <a:tc>
                  <a:txBody>
                    <a:bodyPr/>
                    <a:lstStyle/>
                    <a:p>
                      <a:pPr algn="ctr"/>
                      <a:r>
                        <a:rPr lang="nb-NO" sz="700" b="1">
                          <a:solidFill>
                            <a:schemeClr val="bg1"/>
                          </a:solidFill>
                        </a:rPr>
                        <a:t>M14</a:t>
                      </a:r>
                    </a:p>
                  </a:txBody>
                  <a:tcPr marL="121920" marR="121920" marT="60960" marB="60960" anchor="ctr">
                    <a:solidFill>
                      <a:srgbClr val="ED8013"/>
                    </a:solidFill>
                  </a:tcPr>
                </a:tc>
                <a:tc>
                  <a:txBody>
                    <a:bodyPr/>
                    <a:lstStyle/>
                    <a:p>
                      <a:r>
                        <a:rPr lang="nb-NO" sz="1000" b="1" err="1">
                          <a:solidFill>
                            <a:schemeClr val="tx1"/>
                          </a:solidFill>
                        </a:rPr>
                        <a:t>Konverteringsfil</a:t>
                      </a:r>
                      <a:r>
                        <a:rPr lang="nb-NO" sz="1000" b="1">
                          <a:solidFill>
                            <a:schemeClr val="tx1"/>
                          </a:solidFill>
                        </a:rPr>
                        <a:t> levert til DFØ</a:t>
                      </a:r>
                    </a:p>
                  </a:txBody>
                  <a:tcPr marL="121920" marR="121920" marT="60960" marB="60960" anchor="ctr"/>
                </a:tc>
                <a:tc>
                  <a:txBody>
                    <a:bodyPr/>
                    <a:lstStyle/>
                    <a:p>
                      <a:pPr algn="ctr"/>
                      <a:r>
                        <a:rPr lang="nb-NO" sz="1100">
                          <a:solidFill>
                            <a:schemeClr val="tx1"/>
                          </a:solidFill>
                        </a:rPr>
                        <a:t>02.11.2021</a:t>
                      </a:r>
                    </a:p>
                  </a:txBody>
                  <a:tcPr marL="121920" marR="121920" marT="60960" marB="60960" anchor="ctr"/>
                </a:tc>
                <a:tc>
                  <a:txBody>
                    <a:bodyPr/>
                    <a:lstStyle/>
                    <a:p>
                      <a:pPr algn="ctr"/>
                      <a:endParaRPr lang="nb-NO" sz="1100">
                        <a:solidFill>
                          <a:schemeClr val="tx1"/>
                        </a:solidFill>
                      </a:endParaRPr>
                    </a:p>
                  </a:txBody>
                  <a:tcPr marL="121920" marR="121920" marT="60960" marB="60960" anchor="ctr"/>
                </a:tc>
                <a:tc>
                  <a:txBody>
                    <a:bodyPr/>
                    <a:lstStyle/>
                    <a:p>
                      <a:r>
                        <a:rPr lang="nb-NO" sz="700">
                          <a:solidFill>
                            <a:schemeClr val="tx1"/>
                          </a:solidFill>
                        </a:rPr>
                        <a:t>Alle data som må være tilgjengelig i nye systemer blir overlevert til </a:t>
                      </a:r>
                      <a:r>
                        <a:rPr lang="nb-NO" sz="700" err="1">
                          <a:solidFill>
                            <a:schemeClr val="tx1"/>
                          </a:solidFill>
                        </a:rPr>
                        <a:t>til</a:t>
                      </a:r>
                      <a:r>
                        <a:rPr lang="nb-NO" sz="700">
                          <a:solidFill>
                            <a:schemeClr val="tx1"/>
                          </a:solidFill>
                        </a:rPr>
                        <a:t> DFØ for innlastning i de nye systemene (SAP DFØ og UNIT4-ERP)</a:t>
                      </a:r>
                    </a:p>
                  </a:txBody>
                  <a:tcPr marL="121920" marR="121920" marT="60960" marB="60960"/>
                </a:tc>
                <a:extLst>
                  <a:ext uri="{0D108BD9-81ED-4DB2-BD59-A6C34878D82A}">
                    <a16:rowId xmlns:a16="http://schemas.microsoft.com/office/drawing/2014/main" val="2311244929"/>
                  </a:ext>
                </a:extLst>
              </a:tr>
              <a:tr h="286866">
                <a:tc>
                  <a:txBody>
                    <a:bodyPr/>
                    <a:lstStyle/>
                    <a:p>
                      <a:pPr algn="ctr"/>
                      <a:r>
                        <a:rPr lang="nb-NO" sz="700" b="1">
                          <a:solidFill>
                            <a:schemeClr val="bg1"/>
                          </a:solidFill>
                        </a:rPr>
                        <a:t>M15</a:t>
                      </a:r>
                    </a:p>
                  </a:txBody>
                  <a:tcPr marL="121920" marR="121920" marT="60960" marB="60960" anchor="ctr">
                    <a:solidFill>
                      <a:srgbClr val="ED8013"/>
                    </a:solidFill>
                  </a:tcPr>
                </a:tc>
                <a:tc>
                  <a:txBody>
                    <a:bodyPr/>
                    <a:lstStyle/>
                    <a:p>
                      <a:r>
                        <a:rPr lang="nb-NO" sz="1000" b="1">
                          <a:solidFill>
                            <a:schemeClr val="tx1"/>
                          </a:solidFill>
                        </a:rPr>
                        <a:t>Konvertering godkjent av DFØ</a:t>
                      </a:r>
                    </a:p>
                  </a:txBody>
                  <a:tcPr marL="121920" marR="121920" marT="60960" marB="60960" anchor="ctr"/>
                </a:tc>
                <a:tc>
                  <a:txBody>
                    <a:bodyPr/>
                    <a:lstStyle/>
                    <a:p>
                      <a:pPr algn="ctr"/>
                      <a:r>
                        <a:rPr lang="nb-NO" sz="1100">
                          <a:solidFill>
                            <a:schemeClr val="tx1"/>
                          </a:solidFill>
                        </a:rPr>
                        <a:t>15.12.2021</a:t>
                      </a:r>
                    </a:p>
                  </a:txBody>
                  <a:tcPr marL="121920" marR="121920" marT="60960" marB="60960" anchor="ctr"/>
                </a:tc>
                <a:tc>
                  <a:txBody>
                    <a:bodyPr/>
                    <a:lstStyle/>
                    <a:p>
                      <a:pPr algn="ctr"/>
                      <a:endParaRPr lang="nb-NO" sz="1100">
                        <a:solidFill>
                          <a:schemeClr val="tx1"/>
                        </a:solidFill>
                      </a:endParaRPr>
                    </a:p>
                  </a:txBody>
                  <a:tcPr marL="121920" marR="121920" marT="60960" marB="60960" anchor="ctr"/>
                </a:tc>
                <a:tc>
                  <a:txBody>
                    <a:bodyPr/>
                    <a:lstStyle/>
                    <a:p>
                      <a:r>
                        <a:rPr lang="nb-NO" sz="700">
                          <a:solidFill>
                            <a:schemeClr val="tx1"/>
                          </a:solidFill>
                        </a:rPr>
                        <a:t>DFØ har innlastet alle data som NTNU har overlevert og godkjent data slik at vi er klare for oppstart 1. januar.</a:t>
                      </a:r>
                    </a:p>
                  </a:txBody>
                  <a:tcPr marL="121920" marR="121920" marT="60960" marB="60960"/>
                </a:tc>
                <a:extLst>
                  <a:ext uri="{0D108BD9-81ED-4DB2-BD59-A6C34878D82A}">
                    <a16:rowId xmlns:a16="http://schemas.microsoft.com/office/drawing/2014/main" val="2759858448"/>
                  </a:ext>
                </a:extLst>
              </a:tr>
              <a:tr h="286866">
                <a:tc>
                  <a:txBody>
                    <a:bodyPr/>
                    <a:lstStyle/>
                    <a:p>
                      <a:pPr algn="ctr"/>
                      <a:r>
                        <a:rPr lang="nb-NO" sz="700" b="1">
                          <a:solidFill>
                            <a:schemeClr val="bg1"/>
                          </a:solidFill>
                        </a:rPr>
                        <a:t>M16</a:t>
                      </a:r>
                    </a:p>
                  </a:txBody>
                  <a:tcPr marL="121920" marR="121920" marT="60960" marB="60960" anchor="ctr">
                    <a:solidFill>
                      <a:srgbClr val="ED8013"/>
                    </a:solidFill>
                  </a:tcPr>
                </a:tc>
                <a:tc>
                  <a:txBody>
                    <a:bodyPr/>
                    <a:lstStyle/>
                    <a:p>
                      <a:r>
                        <a:rPr lang="nb-NO" sz="1000" b="1">
                          <a:solidFill>
                            <a:schemeClr val="tx1"/>
                          </a:solidFill>
                        </a:rPr>
                        <a:t>Systembytte gjennomført og «live»</a:t>
                      </a:r>
                    </a:p>
                  </a:txBody>
                  <a:tcPr marL="121920" marR="121920" marT="60960" marB="60960" anchor="ctr"/>
                </a:tc>
                <a:tc>
                  <a:txBody>
                    <a:bodyPr/>
                    <a:lstStyle/>
                    <a:p>
                      <a:pPr algn="ctr"/>
                      <a:r>
                        <a:rPr lang="nb-NO" sz="1100">
                          <a:solidFill>
                            <a:schemeClr val="tx1"/>
                          </a:solidFill>
                        </a:rPr>
                        <a:t>01.01.2022</a:t>
                      </a:r>
                    </a:p>
                  </a:txBody>
                  <a:tcPr marL="121920" marR="121920" marT="60960" marB="60960" anchor="ctr"/>
                </a:tc>
                <a:tc>
                  <a:txBody>
                    <a:bodyPr/>
                    <a:lstStyle/>
                    <a:p>
                      <a:pPr algn="ctr"/>
                      <a:endParaRPr lang="nb-NO" sz="1100">
                        <a:solidFill>
                          <a:schemeClr val="tx1"/>
                        </a:solidFill>
                      </a:endParaRPr>
                    </a:p>
                  </a:txBody>
                  <a:tcPr marL="121920" marR="121920" marT="60960" marB="60960" anchor="ctr"/>
                </a:tc>
                <a:tc>
                  <a:txBody>
                    <a:bodyPr/>
                    <a:lstStyle/>
                    <a:p>
                      <a:r>
                        <a:rPr lang="nb-NO" sz="700">
                          <a:solidFill>
                            <a:schemeClr val="tx1"/>
                          </a:solidFill>
                        </a:rPr>
                        <a:t>NTNU bytter fra denne datoen over til SAP-DFØ og UNIT4-ERP. Historiske data er tilgjengelige i gamle systemer i en overgangsfase.</a:t>
                      </a:r>
                    </a:p>
                  </a:txBody>
                  <a:tcPr marL="121920" marR="121920" marT="60960" marB="60960"/>
                </a:tc>
                <a:extLst>
                  <a:ext uri="{0D108BD9-81ED-4DB2-BD59-A6C34878D82A}">
                    <a16:rowId xmlns:a16="http://schemas.microsoft.com/office/drawing/2014/main" val="1314867811"/>
                  </a:ext>
                </a:extLst>
              </a:tr>
              <a:tr h="332161">
                <a:tc>
                  <a:txBody>
                    <a:bodyPr/>
                    <a:lstStyle/>
                    <a:p>
                      <a:pPr algn="ctr"/>
                      <a:r>
                        <a:rPr lang="nb-NO" sz="700" b="1">
                          <a:solidFill>
                            <a:schemeClr val="bg1"/>
                          </a:solidFill>
                        </a:rPr>
                        <a:t>M17</a:t>
                      </a:r>
                    </a:p>
                  </a:txBody>
                  <a:tcPr marL="121920" marR="121920" marT="60960" marB="60960" anchor="ctr">
                    <a:solidFill>
                      <a:srgbClr val="0166CB"/>
                    </a:solidFill>
                  </a:tcPr>
                </a:tc>
                <a:tc>
                  <a:txBody>
                    <a:bodyPr/>
                    <a:lstStyle/>
                    <a:p>
                      <a:r>
                        <a:rPr lang="nb-NO" sz="1000" b="1">
                          <a:solidFill>
                            <a:schemeClr val="tx1"/>
                          </a:solidFill>
                        </a:rPr>
                        <a:t>Ansatte operative i nytt system</a:t>
                      </a:r>
                    </a:p>
                  </a:txBody>
                  <a:tcPr marL="121920" marR="121920" marT="60960" marB="60960" anchor="ctr"/>
                </a:tc>
                <a:tc>
                  <a:txBody>
                    <a:bodyPr/>
                    <a:lstStyle/>
                    <a:p>
                      <a:pPr algn="ctr"/>
                      <a:r>
                        <a:rPr lang="nb-NO" sz="1100">
                          <a:solidFill>
                            <a:schemeClr val="tx1"/>
                          </a:solidFill>
                        </a:rPr>
                        <a:t>01.01.2022</a:t>
                      </a:r>
                    </a:p>
                  </a:txBody>
                  <a:tcPr marL="121920" marR="121920" marT="60960" marB="60960" anchor="ctr"/>
                </a:tc>
                <a:tc>
                  <a:txBody>
                    <a:bodyPr/>
                    <a:lstStyle/>
                    <a:p>
                      <a:pPr algn="ctr"/>
                      <a:endParaRPr lang="nb-NO" sz="1100">
                        <a:solidFill>
                          <a:schemeClr val="tx1"/>
                        </a:solidFill>
                      </a:endParaRPr>
                    </a:p>
                  </a:txBody>
                  <a:tcPr marL="121920" marR="121920" marT="60960" marB="60960" anchor="ctr"/>
                </a:tc>
                <a:tc>
                  <a:txBody>
                    <a:bodyPr/>
                    <a:lstStyle/>
                    <a:p>
                      <a:r>
                        <a:rPr lang="nb-NO" sz="700">
                          <a:solidFill>
                            <a:schemeClr val="tx1"/>
                          </a:solidFill>
                        </a:rPr>
                        <a:t>NTNUs bruker tar i bruk nytt system. Alle ansatte får fra denne datoen tilgang til nye systemer gjennom selvbetjeningsportal (reiseregning m.m.), og ansatte med roller skal benytte nye systemer til oppgaver innen lønn- og lønnsnær HR, prosjektøkonomi og behov til betaling.</a:t>
                      </a:r>
                    </a:p>
                  </a:txBody>
                  <a:tcPr marL="121920" marR="121920" marT="60960" marB="60960"/>
                </a:tc>
                <a:extLst>
                  <a:ext uri="{0D108BD9-81ED-4DB2-BD59-A6C34878D82A}">
                    <a16:rowId xmlns:a16="http://schemas.microsoft.com/office/drawing/2014/main" val="2691688811"/>
                  </a:ext>
                </a:extLst>
              </a:tr>
              <a:tr h="286866">
                <a:tc>
                  <a:txBody>
                    <a:bodyPr/>
                    <a:lstStyle/>
                    <a:p>
                      <a:pPr algn="ctr"/>
                      <a:r>
                        <a:rPr lang="nb-NO" sz="700" b="1">
                          <a:solidFill>
                            <a:schemeClr val="bg1"/>
                          </a:solidFill>
                        </a:rPr>
                        <a:t>M18</a:t>
                      </a:r>
                    </a:p>
                  </a:txBody>
                  <a:tcPr marL="121920" marR="121920" marT="60960" marB="60960" anchor="ctr">
                    <a:solidFill>
                      <a:srgbClr val="ED8013"/>
                    </a:solidFill>
                  </a:tcPr>
                </a:tc>
                <a:tc>
                  <a:txBody>
                    <a:bodyPr/>
                    <a:lstStyle/>
                    <a:p>
                      <a:r>
                        <a:rPr lang="nb-NO" sz="1000" b="1">
                          <a:solidFill>
                            <a:schemeClr val="tx1"/>
                          </a:solidFill>
                        </a:rPr>
                        <a:t>Første lønnsutbetaling i nytt system</a:t>
                      </a:r>
                    </a:p>
                  </a:txBody>
                  <a:tcPr marL="121920" marR="121920" marT="60960" marB="60960" anchor="ctr"/>
                </a:tc>
                <a:tc>
                  <a:txBody>
                    <a:bodyPr/>
                    <a:lstStyle/>
                    <a:p>
                      <a:pPr algn="ctr"/>
                      <a:r>
                        <a:rPr lang="nb-NO" sz="1100">
                          <a:solidFill>
                            <a:schemeClr val="tx1"/>
                          </a:solidFill>
                        </a:rPr>
                        <a:t>12.01.2022</a:t>
                      </a:r>
                    </a:p>
                  </a:txBody>
                  <a:tcPr marL="121920" marR="121920" marT="60960" marB="60960" anchor="ctr"/>
                </a:tc>
                <a:tc>
                  <a:txBody>
                    <a:bodyPr/>
                    <a:lstStyle/>
                    <a:p>
                      <a:pPr algn="ctr"/>
                      <a:endParaRPr lang="nb-NO" sz="1100">
                        <a:solidFill>
                          <a:schemeClr val="tx1"/>
                        </a:solidFill>
                      </a:endParaRPr>
                    </a:p>
                  </a:txBody>
                  <a:tcPr marL="121920" marR="121920" marT="60960" marB="60960" anchor="ctr"/>
                </a:tc>
                <a:tc>
                  <a:txBody>
                    <a:bodyPr/>
                    <a:lstStyle/>
                    <a:p>
                      <a:r>
                        <a:rPr lang="nb-NO" sz="700" dirty="0">
                          <a:solidFill>
                            <a:schemeClr val="tx1"/>
                          </a:solidFill>
                        </a:rPr>
                        <a:t>Alle ansatte mottar lønn kjørt gjennom nytt system (uten å merke forskjell).</a:t>
                      </a:r>
                    </a:p>
                  </a:txBody>
                  <a:tcPr marL="121920" marR="121920" marT="60960" marB="60960"/>
                </a:tc>
                <a:extLst>
                  <a:ext uri="{0D108BD9-81ED-4DB2-BD59-A6C34878D82A}">
                    <a16:rowId xmlns:a16="http://schemas.microsoft.com/office/drawing/2014/main" val="245656290"/>
                  </a:ext>
                </a:extLst>
              </a:tr>
            </a:tbl>
          </a:graphicData>
        </a:graphic>
      </p:graphicFrame>
    </p:spTree>
    <p:extLst>
      <p:ext uri="{BB962C8B-B14F-4D97-AF65-F5344CB8AC3E}">
        <p14:creationId xmlns:p14="http://schemas.microsoft.com/office/powerpoint/2010/main" val="1879265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4E937DDF-BEA5-432A-A94B-2932BBA3E079}"/>
              </a:ext>
            </a:extLst>
          </p:cNvPr>
          <p:cNvGraphicFramePr>
            <a:graphicFrameLocks noChangeAspect="1"/>
          </p:cNvGraphicFramePr>
          <p:nvPr>
            <p:custDataLst>
              <p:tags r:id="rId2"/>
            </p:custDataLst>
            <p:extLst>
              <p:ext uri="{D42A27DB-BD31-4B8C-83A1-F6EECF244321}">
                <p14:modId xmlns:p14="http://schemas.microsoft.com/office/powerpoint/2010/main" val="4236704691"/>
              </p:ext>
            </p:extLst>
          </p:nvPr>
        </p:nvGraphicFramePr>
        <p:xfrm>
          <a:off x="2120" y="2120"/>
          <a:ext cx="2117" cy="2117"/>
        </p:xfrm>
        <a:graphic>
          <a:graphicData uri="http://schemas.openxmlformats.org/presentationml/2006/ole">
            <mc:AlternateContent xmlns:mc="http://schemas.openxmlformats.org/markup-compatibility/2006">
              <mc:Choice xmlns:v="urn:schemas-microsoft-com:vml" Requires="v">
                <p:oleObj spid="_x0000_s9221" name="think-cell Slide" r:id="rId4" imgW="592" imgH="591" progId="TCLayout.ActiveDocument.1">
                  <p:embed/>
                </p:oleObj>
              </mc:Choice>
              <mc:Fallback>
                <p:oleObj name="think-cell Slide" r:id="rId4" imgW="592" imgH="591" progId="TCLayout.ActiveDocument.1">
                  <p:embed/>
                  <p:pic>
                    <p:nvPicPr>
                      <p:cNvPr id="3" name="Object 2" hidden="1">
                        <a:extLst>
                          <a:ext uri="{FF2B5EF4-FFF2-40B4-BE49-F238E27FC236}">
                            <a16:creationId xmlns:a16="http://schemas.microsoft.com/office/drawing/2014/main" id="{4E937DDF-BEA5-432A-A94B-2932BBA3E079}"/>
                          </a:ext>
                        </a:extLst>
                      </p:cNvPr>
                      <p:cNvPicPr/>
                      <p:nvPr/>
                    </p:nvPicPr>
                    <p:blipFill>
                      <a:blip r:embed="rId5"/>
                      <a:stretch>
                        <a:fillRect/>
                      </a:stretch>
                    </p:blipFill>
                    <p:spPr>
                      <a:xfrm>
                        <a:off x="2120" y="2120"/>
                        <a:ext cx="2117" cy="2117"/>
                      </a:xfrm>
                      <a:prstGeom prst="rect">
                        <a:avLst/>
                      </a:prstGeom>
                    </p:spPr>
                  </p:pic>
                </p:oleObj>
              </mc:Fallback>
            </mc:AlternateContent>
          </a:graphicData>
        </a:graphic>
      </p:graphicFrame>
      <p:sp>
        <p:nvSpPr>
          <p:cNvPr id="47" name="TextBox 99">
            <a:extLst>
              <a:ext uri="{FF2B5EF4-FFF2-40B4-BE49-F238E27FC236}">
                <a16:creationId xmlns:a16="http://schemas.microsoft.com/office/drawing/2014/main" id="{20E0C560-2AD5-412E-9816-C5FB5013C5B0}"/>
              </a:ext>
            </a:extLst>
          </p:cNvPr>
          <p:cNvSpPr txBox="1"/>
          <p:nvPr/>
        </p:nvSpPr>
        <p:spPr>
          <a:xfrm rot="780000">
            <a:off x="5618230" y="1694883"/>
            <a:ext cx="2435091" cy="461665"/>
          </a:xfrm>
          <a:prstGeom prst="rect">
            <a:avLst/>
          </a:prstGeom>
          <a:noFill/>
        </p:spPr>
        <p:txBody>
          <a:bodyPr wrap="square" rtlCol="0">
            <a:spAutoFit/>
          </a:bodyPr>
          <a:lstStyle>
            <a:defPPr>
              <a:defRPr lang="nb-NO"/>
            </a:defPPr>
            <a:lvl1pPr algn="ctr">
              <a:defRPr sz="900"/>
            </a:lvl1pPr>
          </a:lstStyle>
          <a:p>
            <a:pPr defTabSz="609555"/>
            <a:r>
              <a:rPr lang="nb-NO" sz="1200">
                <a:solidFill>
                  <a:srgbClr val="000000"/>
                </a:solidFill>
                <a:latin typeface="Arial" panose="020B0604020202020204"/>
              </a:rPr>
              <a:t>M13: </a:t>
            </a:r>
            <a:r>
              <a:rPr lang="nb-NO" sz="1200"/>
              <a:t>Rydding i data ferdig</a:t>
            </a:r>
          </a:p>
          <a:p>
            <a:pPr defTabSz="609555"/>
            <a:endParaRPr lang="nb-NO" sz="1200">
              <a:solidFill>
                <a:srgbClr val="000000"/>
              </a:solidFill>
              <a:latin typeface="Arial" panose="020B0604020202020204"/>
            </a:endParaRPr>
          </a:p>
        </p:txBody>
      </p:sp>
      <p:cxnSp>
        <p:nvCxnSpPr>
          <p:cNvPr id="65" name="Straight Connector 64">
            <a:extLst>
              <a:ext uri="{FF2B5EF4-FFF2-40B4-BE49-F238E27FC236}">
                <a16:creationId xmlns:a16="http://schemas.microsoft.com/office/drawing/2014/main" id="{2709532D-5D54-490F-960F-596F9BA52F8F}"/>
              </a:ext>
            </a:extLst>
          </p:cNvPr>
          <p:cNvCxnSpPr>
            <a:cxnSpLocks/>
          </p:cNvCxnSpPr>
          <p:nvPr/>
        </p:nvCxnSpPr>
        <p:spPr>
          <a:xfrm flipH="1" flipV="1">
            <a:off x="5845955" y="1708148"/>
            <a:ext cx="1828004" cy="435907"/>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91514648-D653-4A33-9076-CC5782C98B3E}"/>
              </a:ext>
            </a:extLst>
          </p:cNvPr>
          <p:cNvCxnSpPr/>
          <p:nvPr/>
        </p:nvCxnSpPr>
        <p:spPr>
          <a:xfrm>
            <a:off x="3407263" y="1006211"/>
            <a:ext cx="0" cy="4845821"/>
          </a:xfrm>
          <a:prstGeom prst="line">
            <a:avLst/>
          </a:prstGeom>
          <a:ln w="6350">
            <a:solidFill>
              <a:srgbClr val="FF0000"/>
            </a:solidFill>
            <a:prstDash val="dash"/>
          </a:ln>
        </p:spPr>
        <p:style>
          <a:lnRef idx="2">
            <a:schemeClr val="accent1"/>
          </a:lnRef>
          <a:fillRef idx="0">
            <a:schemeClr val="accent1"/>
          </a:fillRef>
          <a:effectRef idx="1">
            <a:schemeClr val="accent1"/>
          </a:effectRef>
          <a:fontRef idx="minor">
            <a:schemeClr val="tx1"/>
          </a:fontRef>
        </p:style>
      </p:cxnSp>
      <p:graphicFrame>
        <p:nvGraphicFramePr>
          <p:cNvPr id="4" name="Diagram 3">
            <a:extLst>
              <a:ext uri="{FF2B5EF4-FFF2-40B4-BE49-F238E27FC236}">
                <a16:creationId xmlns:a16="http://schemas.microsoft.com/office/drawing/2014/main" id="{79EC1A25-4CE9-4B3A-B47A-6D7CC302ABD2}"/>
              </a:ext>
            </a:extLst>
          </p:cNvPr>
          <p:cNvGraphicFramePr/>
          <p:nvPr>
            <p:extLst>
              <p:ext uri="{D42A27DB-BD31-4B8C-83A1-F6EECF244321}">
                <p14:modId xmlns:p14="http://schemas.microsoft.com/office/powerpoint/2010/main" val="3553334613"/>
              </p:ext>
            </p:extLst>
          </p:nvPr>
        </p:nvGraphicFramePr>
        <p:xfrm>
          <a:off x="15129" y="3280603"/>
          <a:ext cx="12115763" cy="50479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cxnSp>
        <p:nvCxnSpPr>
          <p:cNvPr id="92" name="Straight Connector 91">
            <a:extLst>
              <a:ext uri="{FF2B5EF4-FFF2-40B4-BE49-F238E27FC236}">
                <a16:creationId xmlns:a16="http://schemas.microsoft.com/office/drawing/2014/main" id="{6DFD5E95-316E-4236-B138-16225B5BE784}"/>
              </a:ext>
            </a:extLst>
          </p:cNvPr>
          <p:cNvCxnSpPr>
            <a:cxnSpLocks/>
            <a:stCxn id="81" idx="2"/>
          </p:cNvCxnSpPr>
          <p:nvPr/>
        </p:nvCxnSpPr>
        <p:spPr>
          <a:xfrm>
            <a:off x="2602649" y="3871652"/>
            <a:ext cx="0" cy="1411488"/>
          </a:xfrm>
          <a:prstGeom prst="line">
            <a:avLst/>
          </a:prstGeom>
          <a:ln>
            <a:solidFill>
              <a:srgbClr val="0166CB"/>
            </a:solidFill>
          </a:ln>
        </p:spPr>
        <p:style>
          <a:lnRef idx="2">
            <a:schemeClr val="accent1"/>
          </a:lnRef>
          <a:fillRef idx="0">
            <a:schemeClr val="accent1"/>
          </a:fillRef>
          <a:effectRef idx="1">
            <a:schemeClr val="accent1"/>
          </a:effectRef>
          <a:fontRef idx="minor">
            <a:schemeClr val="tx1"/>
          </a:fontRef>
        </p:style>
      </p:cxnSp>
      <p:sp>
        <p:nvSpPr>
          <p:cNvPr id="96" name="TextBox 95">
            <a:extLst>
              <a:ext uri="{FF2B5EF4-FFF2-40B4-BE49-F238E27FC236}">
                <a16:creationId xmlns:a16="http://schemas.microsoft.com/office/drawing/2014/main" id="{F7E87958-DBC9-45D3-8699-65D3830F529E}"/>
              </a:ext>
            </a:extLst>
          </p:cNvPr>
          <p:cNvSpPr txBox="1"/>
          <p:nvPr/>
        </p:nvSpPr>
        <p:spPr>
          <a:xfrm rot="780000">
            <a:off x="2591421" y="5409365"/>
            <a:ext cx="3172208" cy="276999"/>
          </a:xfrm>
          <a:prstGeom prst="rect">
            <a:avLst/>
          </a:prstGeom>
          <a:noFill/>
        </p:spPr>
        <p:txBody>
          <a:bodyPr wrap="square" rtlCol="0">
            <a:spAutoFit/>
          </a:bodyPr>
          <a:lstStyle/>
          <a:p>
            <a:r>
              <a:rPr lang="nb-NO" sz="1200"/>
              <a:t>M3: Ideell arbeidsorganisering identifisert</a:t>
            </a:r>
          </a:p>
        </p:txBody>
      </p:sp>
      <p:sp>
        <p:nvSpPr>
          <p:cNvPr id="34" name="Diamond 84">
            <a:extLst>
              <a:ext uri="{FF2B5EF4-FFF2-40B4-BE49-F238E27FC236}">
                <a16:creationId xmlns:a16="http://schemas.microsoft.com/office/drawing/2014/main" id="{F6B14935-3421-4AA9-B05C-F6799D6AF2D2}"/>
              </a:ext>
            </a:extLst>
          </p:cNvPr>
          <p:cNvSpPr/>
          <p:nvPr/>
        </p:nvSpPr>
        <p:spPr>
          <a:xfrm>
            <a:off x="10683256" y="3219373"/>
            <a:ext cx="239293" cy="243059"/>
          </a:xfrm>
          <a:prstGeom prst="diamond">
            <a:avLst/>
          </a:prstGeom>
          <a:solidFill>
            <a:srgbClr val="ED8013"/>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b="1">
              <a:solidFill>
                <a:srgbClr val="FFFFFF"/>
              </a:solidFill>
              <a:latin typeface="Arial" panose="020B0604020202020204"/>
            </a:endParaRPr>
          </a:p>
        </p:txBody>
      </p:sp>
      <p:sp>
        <p:nvSpPr>
          <p:cNvPr id="35" name="Diamond 86">
            <a:extLst>
              <a:ext uri="{FF2B5EF4-FFF2-40B4-BE49-F238E27FC236}">
                <a16:creationId xmlns:a16="http://schemas.microsoft.com/office/drawing/2014/main" id="{3C190982-2666-4F0A-BDCD-8BA1EAD4F9A2}"/>
              </a:ext>
            </a:extLst>
          </p:cNvPr>
          <p:cNvSpPr/>
          <p:nvPr/>
        </p:nvSpPr>
        <p:spPr>
          <a:xfrm>
            <a:off x="9788764" y="3219373"/>
            <a:ext cx="239293" cy="243059"/>
          </a:xfrm>
          <a:prstGeom prst="diamond">
            <a:avLst/>
          </a:prstGeom>
          <a:solidFill>
            <a:srgbClr val="ED8013"/>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b="1">
              <a:solidFill>
                <a:srgbClr val="FFFFFF"/>
              </a:solidFill>
              <a:latin typeface="Arial" panose="020B0604020202020204"/>
            </a:endParaRPr>
          </a:p>
        </p:txBody>
      </p:sp>
      <p:sp>
        <p:nvSpPr>
          <p:cNvPr id="42" name="Diamond 100">
            <a:extLst>
              <a:ext uri="{FF2B5EF4-FFF2-40B4-BE49-F238E27FC236}">
                <a16:creationId xmlns:a16="http://schemas.microsoft.com/office/drawing/2014/main" id="{C1D527F3-0B37-4311-A463-074DF553F344}"/>
              </a:ext>
            </a:extLst>
          </p:cNvPr>
          <p:cNvSpPr/>
          <p:nvPr/>
        </p:nvSpPr>
        <p:spPr>
          <a:xfrm>
            <a:off x="3087888" y="3222432"/>
            <a:ext cx="238277" cy="240000"/>
          </a:xfrm>
          <a:prstGeom prst="diamond">
            <a:avLst/>
          </a:prstGeom>
          <a:solidFill>
            <a:srgbClr val="ED8013"/>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b="1">
              <a:solidFill>
                <a:srgbClr val="FFFFFF"/>
              </a:solidFill>
              <a:latin typeface="Arial" panose="020B0604020202020204"/>
            </a:endParaRPr>
          </a:p>
        </p:txBody>
      </p:sp>
      <p:sp>
        <p:nvSpPr>
          <p:cNvPr id="43" name="Diamond 102">
            <a:extLst>
              <a:ext uri="{FF2B5EF4-FFF2-40B4-BE49-F238E27FC236}">
                <a16:creationId xmlns:a16="http://schemas.microsoft.com/office/drawing/2014/main" id="{8E6C8B02-0BA6-47AB-9F0F-291E176487B7}"/>
              </a:ext>
            </a:extLst>
          </p:cNvPr>
          <p:cNvSpPr/>
          <p:nvPr/>
        </p:nvSpPr>
        <p:spPr>
          <a:xfrm>
            <a:off x="7558039" y="3219373"/>
            <a:ext cx="239293" cy="243059"/>
          </a:xfrm>
          <a:prstGeom prst="diamond">
            <a:avLst/>
          </a:prstGeom>
          <a:solidFill>
            <a:srgbClr val="ED8013"/>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b="1">
              <a:solidFill>
                <a:srgbClr val="FFFFFF"/>
              </a:solidFill>
              <a:latin typeface="Arial" panose="020B0604020202020204"/>
            </a:endParaRPr>
          </a:p>
        </p:txBody>
      </p:sp>
      <p:sp>
        <p:nvSpPr>
          <p:cNvPr id="51" name="Diamond 100">
            <a:extLst>
              <a:ext uri="{FF2B5EF4-FFF2-40B4-BE49-F238E27FC236}">
                <a16:creationId xmlns:a16="http://schemas.microsoft.com/office/drawing/2014/main" id="{3B742A27-DCBD-4BF0-849F-5CFFE960737F}"/>
              </a:ext>
            </a:extLst>
          </p:cNvPr>
          <p:cNvSpPr/>
          <p:nvPr/>
        </p:nvSpPr>
        <p:spPr>
          <a:xfrm>
            <a:off x="3593696" y="3222432"/>
            <a:ext cx="238277" cy="240000"/>
          </a:xfrm>
          <a:prstGeom prst="diamond">
            <a:avLst/>
          </a:prstGeom>
          <a:solidFill>
            <a:srgbClr val="ED8013"/>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b="1">
              <a:solidFill>
                <a:srgbClr val="FFFFFF"/>
              </a:solidFill>
              <a:latin typeface="Arial" panose="020B0604020202020204"/>
            </a:endParaRPr>
          </a:p>
        </p:txBody>
      </p:sp>
      <p:sp>
        <p:nvSpPr>
          <p:cNvPr id="83" name="Diamond 86">
            <a:extLst>
              <a:ext uri="{FF2B5EF4-FFF2-40B4-BE49-F238E27FC236}">
                <a16:creationId xmlns:a16="http://schemas.microsoft.com/office/drawing/2014/main" id="{BBF4CCFB-E4AF-4898-8E76-DDD643717BC0}"/>
              </a:ext>
            </a:extLst>
          </p:cNvPr>
          <p:cNvSpPr/>
          <p:nvPr/>
        </p:nvSpPr>
        <p:spPr>
          <a:xfrm>
            <a:off x="10196048" y="3219373"/>
            <a:ext cx="239293" cy="243059"/>
          </a:xfrm>
          <a:prstGeom prst="diamond">
            <a:avLst/>
          </a:prstGeom>
          <a:solidFill>
            <a:srgbClr val="ED8013"/>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b="1">
              <a:solidFill>
                <a:srgbClr val="FFFFFF"/>
              </a:solidFill>
              <a:latin typeface="Arial" panose="020B0604020202020204"/>
            </a:endParaRPr>
          </a:p>
        </p:txBody>
      </p:sp>
      <p:cxnSp>
        <p:nvCxnSpPr>
          <p:cNvPr id="66" name="Straight Connector 65">
            <a:extLst>
              <a:ext uri="{FF2B5EF4-FFF2-40B4-BE49-F238E27FC236}">
                <a16:creationId xmlns:a16="http://schemas.microsoft.com/office/drawing/2014/main" id="{7A86FBE5-AC88-4136-85AD-E5662A228BC6}"/>
              </a:ext>
            </a:extLst>
          </p:cNvPr>
          <p:cNvCxnSpPr>
            <a:cxnSpLocks/>
          </p:cNvCxnSpPr>
          <p:nvPr/>
        </p:nvCxnSpPr>
        <p:spPr>
          <a:xfrm>
            <a:off x="10279451" y="3834774"/>
            <a:ext cx="0" cy="1751737"/>
          </a:xfrm>
          <a:prstGeom prst="line">
            <a:avLst/>
          </a:prstGeom>
          <a:ln>
            <a:solidFill>
              <a:srgbClr val="0166CB"/>
            </a:solidFill>
          </a:ln>
        </p:spPr>
        <p:style>
          <a:lnRef idx="2">
            <a:schemeClr val="accent1"/>
          </a:lnRef>
          <a:fillRef idx="0">
            <a:schemeClr val="accent1"/>
          </a:fillRef>
          <a:effectRef idx="1">
            <a:schemeClr val="accent1"/>
          </a:effectRef>
          <a:fontRef idx="minor">
            <a:schemeClr val="tx1"/>
          </a:fontRef>
        </p:style>
      </p:cxnSp>
      <p:cxnSp>
        <p:nvCxnSpPr>
          <p:cNvPr id="58" name="Straight Connector 57">
            <a:extLst>
              <a:ext uri="{FF2B5EF4-FFF2-40B4-BE49-F238E27FC236}">
                <a16:creationId xmlns:a16="http://schemas.microsoft.com/office/drawing/2014/main" id="{E04D334D-C636-4451-984E-843BE7818712}"/>
              </a:ext>
            </a:extLst>
          </p:cNvPr>
          <p:cNvCxnSpPr>
            <a:cxnSpLocks/>
          </p:cNvCxnSpPr>
          <p:nvPr/>
        </p:nvCxnSpPr>
        <p:spPr>
          <a:xfrm>
            <a:off x="7759724" y="3776144"/>
            <a:ext cx="0" cy="1654112"/>
          </a:xfrm>
          <a:prstGeom prst="line">
            <a:avLst/>
          </a:prstGeom>
          <a:ln>
            <a:solidFill>
              <a:srgbClr val="0166CB"/>
            </a:solidFill>
          </a:ln>
        </p:spPr>
        <p:style>
          <a:lnRef idx="2">
            <a:schemeClr val="accent1"/>
          </a:lnRef>
          <a:fillRef idx="0">
            <a:schemeClr val="accent1"/>
          </a:fillRef>
          <a:effectRef idx="1">
            <a:schemeClr val="accent1"/>
          </a:effectRef>
          <a:fontRef idx="minor">
            <a:schemeClr val="tx1"/>
          </a:fontRef>
        </p:style>
      </p:cxnSp>
      <p:cxnSp>
        <p:nvCxnSpPr>
          <p:cNvPr id="61" name="Straight Connector 60">
            <a:extLst>
              <a:ext uri="{FF2B5EF4-FFF2-40B4-BE49-F238E27FC236}">
                <a16:creationId xmlns:a16="http://schemas.microsoft.com/office/drawing/2014/main" id="{6DBD1565-3B7E-4E8D-89E1-9C955CF752F7}"/>
              </a:ext>
            </a:extLst>
          </p:cNvPr>
          <p:cNvCxnSpPr>
            <a:cxnSpLocks/>
          </p:cNvCxnSpPr>
          <p:nvPr/>
        </p:nvCxnSpPr>
        <p:spPr>
          <a:xfrm>
            <a:off x="7753092" y="5440485"/>
            <a:ext cx="3236029" cy="739001"/>
          </a:xfrm>
          <a:prstGeom prst="line">
            <a:avLst/>
          </a:prstGeom>
          <a:ln>
            <a:solidFill>
              <a:srgbClr val="0166CB"/>
            </a:solidFill>
          </a:ln>
        </p:spPr>
        <p:style>
          <a:lnRef idx="2">
            <a:schemeClr val="accent1"/>
          </a:lnRef>
          <a:fillRef idx="0">
            <a:schemeClr val="accent1"/>
          </a:fillRef>
          <a:effectRef idx="1">
            <a:schemeClr val="accent1"/>
          </a:effectRef>
          <a:fontRef idx="minor">
            <a:schemeClr val="tx1"/>
          </a:fontRef>
        </p:style>
      </p:cxnSp>
      <p:sp>
        <p:nvSpPr>
          <p:cNvPr id="87" name="Diamond 86">
            <a:extLst>
              <a:ext uri="{FF2B5EF4-FFF2-40B4-BE49-F238E27FC236}">
                <a16:creationId xmlns:a16="http://schemas.microsoft.com/office/drawing/2014/main" id="{560F798F-A6E9-4901-9876-CEEA523CE447}"/>
              </a:ext>
            </a:extLst>
          </p:cNvPr>
          <p:cNvSpPr/>
          <p:nvPr/>
        </p:nvSpPr>
        <p:spPr>
          <a:xfrm>
            <a:off x="10161472" y="3644860"/>
            <a:ext cx="238277" cy="240000"/>
          </a:xfrm>
          <a:prstGeom prst="diamond">
            <a:avLst/>
          </a:prstGeom>
          <a:solidFill>
            <a:srgbClr val="0166CB"/>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a:solidFill>
                <a:srgbClr val="FFFFFF"/>
              </a:solidFill>
              <a:latin typeface="Arial" panose="020B0604020202020204"/>
            </a:endParaRPr>
          </a:p>
        </p:txBody>
      </p:sp>
      <p:sp>
        <p:nvSpPr>
          <p:cNvPr id="88" name="TextBox 87">
            <a:extLst>
              <a:ext uri="{FF2B5EF4-FFF2-40B4-BE49-F238E27FC236}">
                <a16:creationId xmlns:a16="http://schemas.microsoft.com/office/drawing/2014/main" id="{ED7DC317-E9F1-45EB-BFCC-F4D58E4C5F79}"/>
              </a:ext>
            </a:extLst>
          </p:cNvPr>
          <p:cNvSpPr txBox="1"/>
          <p:nvPr/>
        </p:nvSpPr>
        <p:spPr>
          <a:xfrm rot="780000">
            <a:off x="10227625" y="5368365"/>
            <a:ext cx="1986915" cy="646331"/>
          </a:xfrm>
          <a:prstGeom prst="rect">
            <a:avLst/>
          </a:prstGeom>
          <a:noFill/>
        </p:spPr>
        <p:txBody>
          <a:bodyPr wrap="square" rtlCol="0">
            <a:spAutoFit/>
          </a:bodyPr>
          <a:lstStyle/>
          <a:p>
            <a:pPr defTabSz="609555"/>
            <a:r>
              <a:rPr lang="nb-NO" sz="1200">
                <a:solidFill>
                  <a:srgbClr val="000000"/>
                </a:solidFill>
                <a:latin typeface="Arial" panose="020B0604020202020204"/>
              </a:rPr>
              <a:t>M17: </a:t>
            </a:r>
            <a:r>
              <a:rPr lang="nb-NO" sz="1200"/>
              <a:t>Ansatte operative i nytt system</a:t>
            </a:r>
          </a:p>
          <a:p>
            <a:pPr defTabSz="609555"/>
            <a:endParaRPr lang="nb-NO" sz="1200">
              <a:solidFill>
                <a:srgbClr val="000000"/>
              </a:solidFill>
              <a:latin typeface="Arial" panose="020B0604020202020204"/>
            </a:endParaRPr>
          </a:p>
        </p:txBody>
      </p:sp>
      <p:sp>
        <p:nvSpPr>
          <p:cNvPr id="89" name="Diamond 88">
            <a:extLst>
              <a:ext uri="{FF2B5EF4-FFF2-40B4-BE49-F238E27FC236}">
                <a16:creationId xmlns:a16="http://schemas.microsoft.com/office/drawing/2014/main" id="{D49CFDF3-087F-4C1E-9F2E-202136F2B887}"/>
              </a:ext>
            </a:extLst>
          </p:cNvPr>
          <p:cNvSpPr/>
          <p:nvPr/>
        </p:nvSpPr>
        <p:spPr>
          <a:xfrm>
            <a:off x="7646320" y="3644860"/>
            <a:ext cx="238277" cy="240000"/>
          </a:xfrm>
          <a:prstGeom prst="diamond">
            <a:avLst/>
          </a:prstGeom>
          <a:solidFill>
            <a:srgbClr val="0166CB"/>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a:solidFill>
                <a:srgbClr val="FFFFFF"/>
              </a:solidFill>
              <a:latin typeface="Arial" panose="020B0604020202020204"/>
            </a:endParaRPr>
          </a:p>
        </p:txBody>
      </p:sp>
      <p:sp>
        <p:nvSpPr>
          <p:cNvPr id="90" name="TextBox 89">
            <a:extLst>
              <a:ext uri="{FF2B5EF4-FFF2-40B4-BE49-F238E27FC236}">
                <a16:creationId xmlns:a16="http://schemas.microsoft.com/office/drawing/2014/main" id="{A886C205-5D8C-4B7F-98F5-9E59FBF2CE82}"/>
              </a:ext>
            </a:extLst>
          </p:cNvPr>
          <p:cNvSpPr txBox="1"/>
          <p:nvPr/>
        </p:nvSpPr>
        <p:spPr>
          <a:xfrm rot="780000">
            <a:off x="7701748" y="5400714"/>
            <a:ext cx="3499429" cy="461665"/>
          </a:xfrm>
          <a:prstGeom prst="rect">
            <a:avLst/>
          </a:prstGeom>
          <a:noFill/>
        </p:spPr>
        <p:txBody>
          <a:bodyPr wrap="square" rtlCol="0">
            <a:spAutoFit/>
          </a:bodyPr>
          <a:lstStyle/>
          <a:p>
            <a:pPr defTabSz="609555"/>
            <a:r>
              <a:rPr lang="nb-NO" sz="1200">
                <a:solidFill>
                  <a:srgbClr val="000000"/>
                </a:solidFill>
                <a:latin typeface="Arial" panose="020B0604020202020204"/>
              </a:rPr>
              <a:t>M11: </a:t>
            </a:r>
            <a:r>
              <a:rPr lang="nb-NO" sz="1200"/>
              <a:t>Endring arbeidsorganisering gjennomført</a:t>
            </a:r>
          </a:p>
          <a:p>
            <a:pPr defTabSz="609555"/>
            <a:r>
              <a:rPr lang="nb-NO" sz="1200"/>
              <a:t>M12: Opplæring starter</a:t>
            </a:r>
          </a:p>
        </p:txBody>
      </p:sp>
      <p:sp>
        <p:nvSpPr>
          <p:cNvPr id="101" name="Diamond 100">
            <a:extLst>
              <a:ext uri="{FF2B5EF4-FFF2-40B4-BE49-F238E27FC236}">
                <a16:creationId xmlns:a16="http://schemas.microsoft.com/office/drawing/2014/main" id="{5ED23661-4CFE-4A80-8273-97FFB7DEB2E0}"/>
              </a:ext>
            </a:extLst>
          </p:cNvPr>
          <p:cNvSpPr/>
          <p:nvPr/>
        </p:nvSpPr>
        <p:spPr>
          <a:xfrm>
            <a:off x="3357484" y="3644860"/>
            <a:ext cx="238277" cy="240000"/>
          </a:xfrm>
          <a:prstGeom prst="diamond">
            <a:avLst/>
          </a:prstGeom>
          <a:solidFill>
            <a:srgbClr val="0166CB"/>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a:solidFill>
                <a:srgbClr val="FFFFFF"/>
              </a:solidFill>
              <a:latin typeface="Arial" panose="020B0604020202020204"/>
            </a:endParaRPr>
          </a:p>
        </p:txBody>
      </p:sp>
      <p:sp>
        <p:nvSpPr>
          <p:cNvPr id="46" name="TextBox 99">
            <a:extLst>
              <a:ext uri="{FF2B5EF4-FFF2-40B4-BE49-F238E27FC236}">
                <a16:creationId xmlns:a16="http://schemas.microsoft.com/office/drawing/2014/main" id="{79CDC379-649E-4D3A-B018-809E13CBEF80}"/>
              </a:ext>
            </a:extLst>
          </p:cNvPr>
          <p:cNvSpPr txBox="1"/>
          <p:nvPr/>
        </p:nvSpPr>
        <p:spPr>
          <a:xfrm rot="780000">
            <a:off x="-2294" y="2077060"/>
            <a:ext cx="3422257" cy="276999"/>
          </a:xfrm>
          <a:prstGeom prst="rect">
            <a:avLst/>
          </a:prstGeom>
          <a:noFill/>
        </p:spPr>
        <p:txBody>
          <a:bodyPr wrap="square" rtlCol="0">
            <a:spAutoFit/>
          </a:bodyPr>
          <a:lstStyle>
            <a:defPPr>
              <a:defRPr lang="nb-NO"/>
            </a:defPPr>
            <a:lvl1pPr algn="ctr">
              <a:defRPr sz="900"/>
            </a:lvl1pPr>
          </a:lstStyle>
          <a:p>
            <a:pPr defTabSz="609555"/>
            <a:r>
              <a:rPr lang="nb-NO" sz="1200">
                <a:latin typeface="Arial" panose="020B0604020202020204"/>
              </a:rPr>
              <a:t>M4: </a:t>
            </a:r>
            <a:r>
              <a:rPr lang="nb-NO" sz="1200"/>
              <a:t>Data innhentet for oppretting av firma: SAP</a:t>
            </a:r>
          </a:p>
        </p:txBody>
      </p:sp>
      <p:sp>
        <p:nvSpPr>
          <p:cNvPr id="48" name="TextBox 99">
            <a:extLst>
              <a:ext uri="{FF2B5EF4-FFF2-40B4-BE49-F238E27FC236}">
                <a16:creationId xmlns:a16="http://schemas.microsoft.com/office/drawing/2014/main" id="{E9B9DBE3-D638-4019-A21D-FE0FC26FDCD1}"/>
              </a:ext>
            </a:extLst>
          </p:cNvPr>
          <p:cNvSpPr txBox="1"/>
          <p:nvPr/>
        </p:nvSpPr>
        <p:spPr>
          <a:xfrm rot="780000">
            <a:off x="7458435" y="1430909"/>
            <a:ext cx="2652495" cy="276999"/>
          </a:xfrm>
          <a:prstGeom prst="rect">
            <a:avLst/>
          </a:prstGeom>
          <a:noFill/>
        </p:spPr>
        <p:txBody>
          <a:bodyPr wrap="square" rtlCol="0">
            <a:spAutoFit/>
          </a:bodyPr>
          <a:lstStyle>
            <a:defPPr>
              <a:defRPr lang="nb-NO"/>
            </a:defPPr>
            <a:lvl1pPr algn="ctr">
              <a:defRPr sz="900"/>
            </a:lvl1pPr>
          </a:lstStyle>
          <a:p>
            <a:r>
              <a:rPr lang="nb-NO" sz="1200"/>
              <a:t>M15: Konvertering </a:t>
            </a:r>
            <a:r>
              <a:rPr lang="nb-NO" sz="1200" err="1"/>
              <a:t>godjent</a:t>
            </a:r>
            <a:r>
              <a:rPr lang="nb-NO" sz="1200"/>
              <a:t> av DFØ</a:t>
            </a:r>
          </a:p>
        </p:txBody>
      </p:sp>
      <p:sp>
        <p:nvSpPr>
          <p:cNvPr id="49" name="TextBox 99">
            <a:extLst>
              <a:ext uri="{FF2B5EF4-FFF2-40B4-BE49-F238E27FC236}">
                <a16:creationId xmlns:a16="http://schemas.microsoft.com/office/drawing/2014/main" id="{1DAE9251-F5E7-40CC-BAE7-A05417BA591A}"/>
              </a:ext>
            </a:extLst>
          </p:cNvPr>
          <p:cNvSpPr txBox="1"/>
          <p:nvPr/>
        </p:nvSpPr>
        <p:spPr>
          <a:xfrm rot="780000">
            <a:off x="7560108" y="834725"/>
            <a:ext cx="3482753" cy="276999"/>
          </a:xfrm>
          <a:prstGeom prst="rect">
            <a:avLst/>
          </a:prstGeom>
          <a:noFill/>
        </p:spPr>
        <p:txBody>
          <a:bodyPr wrap="square" rtlCol="0">
            <a:spAutoFit/>
          </a:bodyPr>
          <a:lstStyle>
            <a:defPPr>
              <a:defRPr lang="nb-NO"/>
            </a:defPPr>
            <a:lvl1pPr algn="ctr">
              <a:defRPr sz="900"/>
            </a:lvl1pPr>
          </a:lstStyle>
          <a:p>
            <a:pPr defTabSz="609555"/>
            <a:r>
              <a:rPr lang="nb-NO" sz="1200">
                <a:solidFill>
                  <a:srgbClr val="000000"/>
                </a:solidFill>
                <a:latin typeface="Arial" panose="020B0604020202020204"/>
              </a:rPr>
              <a:t>M18: </a:t>
            </a:r>
            <a:r>
              <a:rPr lang="nb-NO" sz="1200"/>
              <a:t>Første lønnsutbetaling i nytt system</a:t>
            </a:r>
          </a:p>
        </p:txBody>
      </p:sp>
      <p:sp>
        <p:nvSpPr>
          <p:cNvPr id="52" name="TextBox 99">
            <a:extLst>
              <a:ext uri="{FF2B5EF4-FFF2-40B4-BE49-F238E27FC236}">
                <a16:creationId xmlns:a16="http://schemas.microsoft.com/office/drawing/2014/main" id="{2A679FD0-A88A-4E80-8F3D-E3FC7524CB20}"/>
              </a:ext>
            </a:extLst>
          </p:cNvPr>
          <p:cNvSpPr txBox="1"/>
          <p:nvPr/>
        </p:nvSpPr>
        <p:spPr>
          <a:xfrm rot="780000">
            <a:off x="226229" y="1842381"/>
            <a:ext cx="3595221" cy="276999"/>
          </a:xfrm>
          <a:prstGeom prst="rect">
            <a:avLst/>
          </a:prstGeom>
          <a:noFill/>
        </p:spPr>
        <p:txBody>
          <a:bodyPr wrap="square" rtlCol="0">
            <a:spAutoFit/>
          </a:bodyPr>
          <a:lstStyle>
            <a:defPPr>
              <a:defRPr lang="nb-NO"/>
            </a:defPPr>
            <a:lvl1pPr algn="ctr">
              <a:defRPr sz="900"/>
            </a:lvl1pPr>
          </a:lstStyle>
          <a:p>
            <a:pPr defTabSz="609555"/>
            <a:r>
              <a:rPr lang="nb-NO" sz="1200"/>
              <a:t>M6: Data innhentet for oppretting av firma: UNIT4</a:t>
            </a:r>
          </a:p>
        </p:txBody>
      </p:sp>
      <p:cxnSp>
        <p:nvCxnSpPr>
          <p:cNvPr id="55" name="Straight Connector 54">
            <a:extLst>
              <a:ext uri="{FF2B5EF4-FFF2-40B4-BE49-F238E27FC236}">
                <a16:creationId xmlns:a16="http://schemas.microsoft.com/office/drawing/2014/main" id="{E8D240AC-22BC-4B77-A4EC-98F8920BCA50}"/>
              </a:ext>
            </a:extLst>
          </p:cNvPr>
          <p:cNvCxnSpPr>
            <a:cxnSpLocks/>
            <a:stCxn id="42" idx="0"/>
          </p:cNvCxnSpPr>
          <p:nvPr/>
        </p:nvCxnSpPr>
        <p:spPr>
          <a:xfrm flipH="1" flipV="1">
            <a:off x="3205750" y="2699232"/>
            <a:ext cx="1279" cy="523200"/>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56" name="Straight Connector 55">
            <a:extLst>
              <a:ext uri="{FF2B5EF4-FFF2-40B4-BE49-F238E27FC236}">
                <a16:creationId xmlns:a16="http://schemas.microsoft.com/office/drawing/2014/main" id="{CABF263D-4B62-430F-BC36-84EFC11D3A6D}"/>
              </a:ext>
            </a:extLst>
          </p:cNvPr>
          <p:cNvCxnSpPr>
            <a:cxnSpLocks/>
          </p:cNvCxnSpPr>
          <p:nvPr/>
        </p:nvCxnSpPr>
        <p:spPr>
          <a:xfrm flipH="1" flipV="1">
            <a:off x="211216" y="1990398"/>
            <a:ext cx="2997734" cy="714843"/>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59" name="Straight Connector 58">
            <a:extLst>
              <a:ext uri="{FF2B5EF4-FFF2-40B4-BE49-F238E27FC236}">
                <a16:creationId xmlns:a16="http://schemas.microsoft.com/office/drawing/2014/main" id="{60AB1254-4390-453F-A01F-3673692DCB3D}"/>
              </a:ext>
            </a:extLst>
          </p:cNvPr>
          <p:cNvCxnSpPr>
            <a:cxnSpLocks/>
            <a:stCxn id="51" idx="0"/>
          </p:cNvCxnSpPr>
          <p:nvPr/>
        </p:nvCxnSpPr>
        <p:spPr>
          <a:xfrm flipH="1" flipV="1">
            <a:off x="3711822" y="2489709"/>
            <a:ext cx="1015" cy="732723"/>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60" name="Straight Connector 59">
            <a:extLst>
              <a:ext uri="{FF2B5EF4-FFF2-40B4-BE49-F238E27FC236}">
                <a16:creationId xmlns:a16="http://schemas.microsoft.com/office/drawing/2014/main" id="{A1E8D2F0-465F-48E3-99A0-948FCD212177}"/>
              </a:ext>
            </a:extLst>
          </p:cNvPr>
          <p:cNvCxnSpPr>
            <a:cxnSpLocks/>
          </p:cNvCxnSpPr>
          <p:nvPr/>
        </p:nvCxnSpPr>
        <p:spPr>
          <a:xfrm flipH="1" flipV="1">
            <a:off x="275197" y="1679876"/>
            <a:ext cx="3436213" cy="789993"/>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64" name="Straight Connector 63">
            <a:extLst>
              <a:ext uri="{FF2B5EF4-FFF2-40B4-BE49-F238E27FC236}">
                <a16:creationId xmlns:a16="http://schemas.microsoft.com/office/drawing/2014/main" id="{9C3AE8D1-338E-4C83-BFD2-1AB5387F16B2}"/>
              </a:ext>
            </a:extLst>
          </p:cNvPr>
          <p:cNvCxnSpPr>
            <a:cxnSpLocks/>
            <a:stCxn id="43" idx="0"/>
          </p:cNvCxnSpPr>
          <p:nvPr/>
        </p:nvCxnSpPr>
        <p:spPr>
          <a:xfrm flipV="1">
            <a:off x="7677686" y="2152121"/>
            <a:ext cx="0" cy="1067252"/>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67" name="Straight Connector 66">
            <a:extLst>
              <a:ext uri="{FF2B5EF4-FFF2-40B4-BE49-F238E27FC236}">
                <a16:creationId xmlns:a16="http://schemas.microsoft.com/office/drawing/2014/main" id="{DADCC65C-6A35-448C-9C91-28E3322EC785}"/>
              </a:ext>
            </a:extLst>
          </p:cNvPr>
          <p:cNvCxnSpPr>
            <a:cxnSpLocks/>
          </p:cNvCxnSpPr>
          <p:nvPr/>
        </p:nvCxnSpPr>
        <p:spPr>
          <a:xfrm flipV="1">
            <a:off x="9893672" y="1958737"/>
            <a:ext cx="0" cy="1206331"/>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68" name="Straight Connector 67">
            <a:extLst>
              <a:ext uri="{FF2B5EF4-FFF2-40B4-BE49-F238E27FC236}">
                <a16:creationId xmlns:a16="http://schemas.microsoft.com/office/drawing/2014/main" id="{98ECB0A2-0418-4C90-997C-66ED14E4519B}"/>
              </a:ext>
            </a:extLst>
          </p:cNvPr>
          <p:cNvCxnSpPr>
            <a:cxnSpLocks/>
          </p:cNvCxnSpPr>
          <p:nvPr/>
        </p:nvCxnSpPr>
        <p:spPr>
          <a:xfrm flipH="1" flipV="1">
            <a:off x="7550614" y="1404149"/>
            <a:ext cx="2339449" cy="557867"/>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69" name="Straight Connector 68">
            <a:extLst>
              <a:ext uri="{FF2B5EF4-FFF2-40B4-BE49-F238E27FC236}">
                <a16:creationId xmlns:a16="http://schemas.microsoft.com/office/drawing/2014/main" id="{1375B874-ABAC-436A-89CF-17CC4123F7BF}"/>
              </a:ext>
            </a:extLst>
          </p:cNvPr>
          <p:cNvCxnSpPr>
            <a:cxnSpLocks/>
          </p:cNvCxnSpPr>
          <p:nvPr/>
        </p:nvCxnSpPr>
        <p:spPr>
          <a:xfrm flipV="1">
            <a:off x="10797508" y="1450291"/>
            <a:ext cx="0" cy="1754932"/>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70" name="Straight Connector 69">
            <a:extLst>
              <a:ext uri="{FF2B5EF4-FFF2-40B4-BE49-F238E27FC236}">
                <a16:creationId xmlns:a16="http://schemas.microsoft.com/office/drawing/2014/main" id="{0B40C027-49EB-4BFF-AD05-3FEE2144FFEE}"/>
              </a:ext>
            </a:extLst>
          </p:cNvPr>
          <p:cNvCxnSpPr>
            <a:cxnSpLocks/>
          </p:cNvCxnSpPr>
          <p:nvPr/>
        </p:nvCxnSpPr>
        <p:spPr>
          <a:xfrm flipH="1" flipV="1">
            <a:off x="7704245" y="738967"/>
            <a:ext cx="3089675" cy="710324"/>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93" name="Straight Connector 92">
            <a:extLst>
              <a:ext uri="{FF2B5EF4-FFF2-40B4-BE49-F238E27FC236}">
                <a16:creationId xmlns:a16="http://schemas.microsoft.com/office/drawing/2014/main" id="{3FB66F6D-3923-417A-98FE-3BEC478A4403}"/>
              </a:ext>
            </a:extLst>
          </p:cNvPr>
          <p:cNvCxnSpPr>
            <a:cxnSpLocks/>
            <a:stCxn id="101" idx="2"/>
          </p:cNvCxnSpPr>
          <p:nvPr/>
        </p:nvCxnSpPr>
        <p:spPr>
          <a:xfrm>
            <a:off x="3476623" y="3884862"/>
            <a:ext cx="0" cy="1256695"/>
          </a:xfrm>
          <a:prstGeom prst="line">
            <a:avLst/>
          </a:prstGeom>
          <a:ln>
            <a:solidFill>
              <a:srgbClr val="0166CB"/>
            </a:solidFill>
          </a:ln>
        </p:spPr>
        <p:style>
          <a:lnRef idx="2">
            <a:schemeClr val="accent1"/>
          </a:lnRef>
          <a:fillRef idx="0">
            <a:schemeClr val="accent1"/>
          </a:fillRef>
          <a:effectRef idx="1">
            <a:schemeClr val="accent1"/>
          </a:effectRef>
          <a:fontRef idx="minor">
            <a:schemeClr val="tx1"/>
          </a:fontRef>
        </p:style>
      </p:cxnSp>
      <p:cxnSp>
        <p:nvCxnSpPr>
          <p:cNvPr id="94" name="Straight Connector 93">
            <a:extLst>
              <a:ext uri="{FF2B5EF4-FFF2-40B4-BE49-F238E27FC236}">
                <a16:creationId xmlns:a16="http://schemas.microsoft.com/office/drawing/2014/main" id="{59FA8AA8-3B39-4DEF-9B10-679644975EAC}"/>
              </a:ext>
            </a:extLst>
          </p:cNvPr>
          <p:cNvCxnSpPr>
            <a:cxnSpLocks/>
          </p:cNvCxnSpPr>
          <p:nvPr/>
        </p:nvCxnSpPr>
        <p:spPr>
          <a:xfrm>
            <a:off x="3454843" y="5132874"/>
            <a:ext cx="2258908" cy="525103"/>
          </a:xfrm>
          <a:prstGeom prst="line">
            <a:avLst/>
          </a:prstGeom>
          <a:ln>
            <a:solidFill>
              <a:srgbClr val="0166CB"/>
            </a:solidFill>
          </a:ln>
        </p:spPr>
        <p:style>
          <a:lnRef idx="2">
            <a:schemeClr val="accent1"/>
          </a:lnRef>
          <a:fillRef idx="0">
            <a:schemeClr val="accent1"/>
          </a:fillRef>
          <a:effectRef idx="1">
            <a:schemeClr val="accent1"/>
          </a:effectRef>
          <a:fontRef idx="minor">
            <a:schemeClr val="tx1"/>
          </a:fontRef>
        </p:style>
      </p:cxnSp>
      <p:sp>
        <p:nvSpPr>
          <p:cNvPr id="98" name="TextBox 97">
            <a:extLst>
              <a:ext uri="{FF2B5EF4-FFF2-40B4-BE49-F238E27FC236}">
                <a16:creationId xmlns:a16="http://schemas.microsoft.com/office/drawing/2014/main" id="{E479CB8E-4789-4519-809D-A7B4B42959F3}"/>
              </a:ext>
            </a:extLst>
          </p:cNvPr>
          <p:cNvSpPr txBox="1"/>
          <p:nvPr/>
        </p:nvSpPr>
        <p:spPr>
          <a:xfrm rot="780000">
            <a:off x="3078392" y="5138237"/>
            <a:ext cx="3172208" cy="276999"/>
          </a:xfrm>
          <a:prstGeom prst="rect">
            <a:avLst/>
          </a:prstGeom>
          <a:noFill/>
        </p:spPr>
        <p:txBody>
          <a:bodyPr wrap="square" rtlCol="0">
            <a:spAutoFit/>
          </a:bodyPr>
          <a:lstStyle/>
          <a:p>
            <a:pPr algn="ctr" defTabSz="609555"/>
            <a:r>
              <a:rPr lang="nb-NO" sz="1200">
                <a:solidFill>
                  <a:srgbClr val="000000"/>
                </a:solidFill>
                <a:latin typeface="Arial" panose="020B0604020202020204"/>
              </a:rPr>
              <a:t>M5: </a:t>
            </a:r>
            <a:r>
              <a:rPr lang="nb-NO" sz="1200"/>
              <a:t>Implementeringsplan fastsatt</a:t>
            </a:r>
          </a:p>
        </p:txBody>
      </p:sp>
      <p:cxnSp>
        <p:nvCxnSpPr>
          <p:cNvPr id="77" name="Straight Connector 76">
            <a:extLst>
              <a:ext uri="{FF2B5EF4-FFF2-40B4-BE49-F238E27FC236}">
                <a16:creationId xmlns:a16="http://schemas.microsoft.com/office/drawing/2014/main" id="{2AD441EE-ED2A-40C3-9D2A-961EEE2E52F2}"/>
              </a:ext>
            </a:extLst>
          </p:cNvPr>
          <p:cNvCxnSpPr>
            <a:cxnSpLocks/>
          </p:cNvCxnSpPr>
          <p:nvPr/>
        </p:nvCxnSpPr>
        <p:spPr>
          <a:xfrm>
            <a:off x="10278453" y="5597341"/>
            <a:ext cx="1558507" cy="369115"/>
          </a:xfrm>
          <a:prstGeom prst="line">
            <a:avLst/>
          </a:prstGeom>
          <a:ln>
            <a:solidFill>
              <a:srgbClr val="0166CB"/>
            </a:solidFill>
          </a:ln>
        </p:spPr>
        <p:style>
          <a:lnRef idx="2">
            <a:schemeClr val="accent1"/>
          </a:lnRef>
          <a:fillRef idx="0">
            <a:schemeClr val="accent1"/>
          </a:fillRef>
          <a:effectRef idx="1">
            <a:schemeClr val="accent1"/>
          </a:effectRef>
          <a:fontRef idx="minor">
            <a:schemeClr val="tx1"/>
          </a:fontRef>
        </p:style>
      </p:cxnSp>
      <p:sp>
        <p:nvSpPr>
          <p:cNvPr id="84" name="TextBox 99">
            <a:extLst>
              <a:ext uri="{FF2B5EF4-FFF2-40B4-BE49-F238E27FC236}">
                <a16:creationId xmlns:a16="http://schemas.microsoft.com/office/drawing/2014/main" id="{7654CDBD-2FC9-4AC8-B96B-7EC1AB418A8A}"/>
              </a:ext>
            </a:extLst>
          </p:cNvPr>
          <p:cNvSpPr txBox="1"/>
          <p:nvPr/>
        </p:nvSpPr>
        <p:spPr>
          <a:xfrm rot="780000">
            <a:off x="7574594" y="1159989"/>
            <a:ext cx="2935303" cy="461665"/>
          </a:xfrm>
          <a:prstGeom prst="rect">
            <a:avLst/>
          </a:prstGeom>
          <a:noFill/>
        </p:spPr>
        <p:txBody>
          <a:bodyPr wrap="square" rtlCol="0">
            <a:spAutoFit/>
          </a:bodyPr>
          <a:lstStyle>
            <a:defPPr>
              <a:defRPr lang="nb-NO"/>
            </a:defPPr>
            <a:lvl1pPr algn="ctr">
              <a:defRPr sz="900"/>
            </a:lvl1pPr>
          </a:lstStyle>
          <a:p>
            <a:pPr defTabSz="609555"/>
            <a:r>
              <a:rPr lang="nb-NO" sz="1200">
                <a:solidFill>
                  <a:srgbClr val="000000"/>
                </a:solidFill>
              </a:rPr>
              <a:t>M16:Systembytte gjennomført og «live»</a:t>
            </a:r>
          </a:p>
          <a:p>
            <a:pPr defTabSz="609555"/>
            <a:r>
              <a:rPr lang="nb-NO" sz="1200">
                <a:solidFill>
                  <a:srgbClr val="000000"/>
                </a:solidFill>
                <a:latin typeface="Arial" panose="020B0604020202020204"/>
              </a:rPr>
              <a:t> </a:t>
            </a:r>
          </a:p>
        </p:txBody>
      </p:sp>
      <p:cxnSp>
        <p:nvCxnSpPr>
          <p:cNvPr id="86" name="Straight Connector 85">
            <a:extLst>
              <a:ext uri="{FF2B5EF4-FFF2-40B4-BE49-F238E27FC236}">
                <a16:creationId xmlns:a16="http://schemas.microsoft.com/office/drawing/2014/main" id="{44E8417D-3071-4EAA-81D0-ADE26BEF07E4}"/>
              </a:ext>
            </a:extLst>
          </p:cNvPr>
          <p:cNvCxnSpPr>
            <a:cxnSpLocks/>
          </p:cNvCxnSpPr>
          <p:nvPr/>
        </p:nvCxnSpPr>
        <p:spPr>
          <a:xfrm flipV="1">
            <a:off x="10290357" y="1703209"/>
            <a:ext cx="0" cy="1481367"/>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91" name="Straight Connector 90">
            <a:extLst>
              <a:ext uri="{FF2B5EF4-FFF2-40B4-BE49-F238E27FC236}">
                <a16:creationId xmlns:a16="http://schemas.microsoft.com/office/drawing/2014/main" id="{14F67E81-2CE5-4A15-B32E-D6BE3F0728F9}"/>
              </a:ext>
            </a:extLst>
          </p:cNvPr>
          <p:cNvCxnSpPr>
            <a:cxnSpLocks/>
            <a:endCxn id="84" idx="1"/>
          </p:cNvCxnSpPr>
          <p:nvPr/>
        </p:nvCxnSpPr>
        <p:spPr>
          <a:xfrm flipH="1" flipV="1">
            <a:off x="7612210" y="1060672"/>
            <a:ext cx="2685139" cy="643337"/>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sp>
        <p:nvSpPr>
          <p:cNvPr id="97" name="Diamond 96">
            <a:extLst>
              <a:ext uri="{FF2B5EF4-FFF2-40B4-BE49-F238E27FC236}">
                <a16:creationId xmlns:a16="http://schemas.microsoft.com/office/drawing/2014/main" id="{2860507D-1260-465F-BCDA-90F5D62EC502}"/>
              </a:ext>
            </a:extLst>
          </p:cNvPr>
          <p:cNvSpPr/>
          <p:nvPr/>
        </p:nvSpPr>
        <p:spPr>
          <a:xfrm>
            <a:off x="4231459" y="3592467"/>
            <a:ext cx="238277" cy="240000"/>
          </a:xfrm>
          <a:prstGeom prst="diamond">
            <a:avLst/>
          </a:prstGeom>
          <a:solidFill>
            <a:srgbClr val="0166CB"/>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a:solidFill>
                <a:srgbClr val="FFFFFF"/>
              </a:solidFill>
              <a:latin typeface="Arial" panose="020B0604020202020204"/>
            </a:endParaRPr>
          </a:p>
        </p:txBody>
      </p:sp>
      <p:cxnSp>
        <p:nvCxnSpPr>
          <p:cNvPr id="102" name="Straight Connector 101">
            <a:extLst>
              <a:ext uri="{FF2B5EF4-FFF2-40B4-BE49-F238E27FC236}">
                <a16:creationId xmlns:a16="http://schemas.microsoft.com/office/drawing/2014/main" id="{6CD9F03C-57C2-41EE-BB23-C54EF0AF1D14}"/>
              </a:ext>
            </a:extLst>
          </p:cNvPr>
          <p:cNvCxnSpPr>
            <a:cxnSpLocks/>
            <a:stCxn id="97" idx="2"/>
          </p:cNvCxnSpPr>
          <p:nvPr/>
        </p:nvCxnSpPr>
        <p:spPr>
          <a:xfrm>
            <a:off x="4350598" y="3832467"/>
            <a:ext cx="1" cy="612311"/>
          </a:xfrm>
          <a:prstGeom prst="line">
            <a:avLst/>
          </a:prstGeom>
          <a:ln>
            <a:solidFill>
              <a:srgbClr val="0166CB"/>
            </a:solidFill>
          </a:ln>
        </p:spPr>
        <p:style>
          <a:lnRef idx="2">
            <a:schemeClr val="accent1"/>
          </a:lnRef>
          <a:fillRef idx="0">
            <a:schemeClr val="accent1"/>
          </a:fillRef>
          <a:effectRef idx="1">
            <a:schemeClr val="accent1"/>
          </a:effectRef>
          <a:fontRef idx="minor">
            <a:schemeClr val="tx1"/>
          </a:fontRef>
        </p:style>
      </p:cxnSp>
      <p:cxnSp>
        <p:nvCxnSpPr>
          <p:cNvPr id="104" name="Straight Connector 103">
            <a:extLst>
              <a:ext uri="{FF2B5EF4-FFF2-40B4-BE49-F238E27FC236}">
                <a16:creationId xmlns:a16="http://schemas.microsoft.com/office/drawing/2014/main" id="{36BFFC15-D45E-4B4E-AD50-78AE2B5C546F}"/>
              </a:ext>
            </a:extLst>
          </p:cNvPr>
          <p:cNvCxnSpPr>
            <a:cxnSpLocks/>
          </p:cNvCxnSpPr>
          <p:nvPr/>
        </p:nvCxnSpPr>
        <p:spPr>
          <a:xfrm>
            <a:off x="4346609" y="4454576"/>
            <a:ext cx="2734283" cy="635608"/>
          </a:xfrm>
          <a:prstGeom prst="line">
            <a:avLst/>
          </a:prstGeom>
          <a:ln>
            <a:solidFill>
              <a:srgbClr val="0166CB"/>
            </a:solidFill>
          </a:ln>
        </p:spPr>
        <p:style>
          <a:lnRef idx="2">
            <a:schemeClr val="accent1"/>
          </a:lnRef>
          <a:fillRef idx="0">
            <a:schemeClr val="accent1"/>
          </a:fillRef>
          <a:effectRef idx="1">
            <a:schemeClr val="accent1"/>
          </a:effectRef>
          <a:fontRef idx="minor">
            <a:schemeClr val="tx1"/>
          </a:fontRef>
        </p:style>
      </p:cxnSp>
      <p:sp>
        <p:nvSpPr>
          <p:cNvPr id="106" name="TextBox 105">
            <a:extLst>
              <a:ext uri="{FF2B5EF4-FFF2-40B4-BE49-F238E27FC236}">
                <a16:creationId xmlns:a16="http://schemas.microsoft.com/office/drawing/2014/main" id="{358E22A0-C1CF-4FFA-97E0-EC8C1CDB7638}"/>
              </a:ext>
            </a:extLst>
          </p:cNvPr>
          <p:cNvSpPr txBox="1"/>
          <p:nvPr/>
        </p:nvSpPr>
        <p:spPr>
          <a:xfrm rot="780000">
            <a:off x="4003297" y="4532430"/>
            <a:ext cx="3760639" cy="276999"/>
          </a:xfrm>
          <a:prstGeom prst="rect">
            <a:avLst/>
          </a:prstGeom>
          <a:noFill/>
        </p:spPr>
        <p:txBody>
          <a:bodyPr wrap="square" rtlCol="0">
            <a:spAutoFit/>
          </a:bodyPr>
          <a:lstStyle/>
          <a:p>
            <a:pPr algn="ctr" defTabSz="609555"/>
            <a:r>
              <a:rPr lang="nb-NO" sz="1200">
                <a:solidFill>
                  <a:srgbClr val="000000"/>
                </a:solidFill>
                <a:latin typeface="Arial" panose="020B0604020202020204"/>
              </a:rPr>
              <a:t>M8: </a:t>
            </a:r>
            <a:r>
              <a:rPr lang="nb-NO" sz="1200"/>
              <a:t>Arbeidsorganisering 01.01.2022 fastsatt</a:t>
            </a:r>
          </a:p>
        </p:txBody>
      </p:sp>
      <p:sp>
        <p:nvSpPr>
          <p:cNvPr id="145" name="Diamond 100">
            <a:extLst>
              <a:ext uri="{FF2B5EF4-FFF2-40B4-BE49-F238E27FC236}">
                <a16:creationId xmlns:a16="http://schemas.microsoft.com/office/drawing/2014/main" id="{3C6D3EF4-48F5-48B7-930C-0A26300D73CD}"/>
              </a:ext>
            </a:extLst>
          </p:cNvPr>
          <p:cNvSpPr/>
          <p:nvPr/>
        </p:nvSpPr>
        <p:spPr>
          <a:xfrm>
            <a:off x="211216" y="554296"/>
            <a:ext cx="238277" cy="240000"/>
          </a:xfrm>
          <a:prstGeom prst="rect">
            <a:avLst/>
          </a:prstGeom>
          <a:solidFill>
            <a:srgbClr val="ED801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b="1">
              <a:solidFill>
                <a:srgbClr val="FFFFFF"/>
              </a:solidFill>
              <a:latin typeface="Arial" panose="020B0604020202020204"/>
            </a:endParaRPr>
          </a:p>
        </p:txBody>
      </p:sp>
      <p:sp>
        <p:nvSpPr>
          <p:cNvPr id="146" name="Rectangle 145">
            <a:extLst>
              <a:ext uri="{FF2B5EF4-FFF2-40B4-BE49-F238E27FC236}">
                <a16:creationId xmlns:a16="http://schemas.microsoft.com/office/drawing/2014/main" id="{5FDF5AE3-25E6-4968-8174-A8FE073652DE}"/>
              </a:ext>
            </a:extLst>
          </p:cNvPr>
          <p:cNvSpPr/>
          <p:nvPr/>
        </p:nvSpPr>
        <p:spPr>
          <a:xfrm>
            <a:off x="2148092" y="562783"/>
            <a:ext cx="238277" cy="240000"/>
          </a:xfrm>
          <a:prstGeom prst="rect">
            <a:avLst/>
          </a:prstGeom>
          <a:solidFill>
            <a:srgbClr val="0166CB"/>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a:solidFill>
                <a:srgbClr val="FFFFFF"/>
              </a:solidFill>
              <a:latin typeface="Arial" panose="020B0604020202020204"/>
            </a:endParaRPr>
          </a:p>
        </p:txBody>
      </p:sp>
      <p:sp>
        <p:nvSpPr>
          <p:cNvPr id="147" name="TextBox 146">
            <a:extLst>
              <a:ext uri="{FF2B5EF4-FFF2-40B4-BE49-F238E27FC236}">
                <a16:creationId xmlns:a16="http://schemas.microsoft.com/office/drawing/2014/main" id="{E5B63F5D-F3F8-42DA-B63E-9A138E50D54D}"/>
              </a:ext>
            </a:extLst>
          </p:cNvPr>
          <p:cNvSpPr txBox="1"/>
          <p:nvPr/>
        </p:nvSpPr>
        <p:spPr>
          <a:xfrm>
            <a:off x="436924" y="510153"/>
            <a:ext cx="1572641" cy="297454"/>
          </a:xfrm>
          <a:prstGeom prst="rect">
            <a:avLst/>
          </a:prstGeom>
          <a:noFill/>
        </p:spPr>
        <p:txBody>
          <a:bodyPr wrap="square" rtlCol="0">
            <a:spAutoFit/>
          </a:bodyPr>
          <a:lstStyle/>
          <a:p>
            <a:pPr defTabSz="609555"/>
            <a:r>
              <a:rPr lang="nb-NO" sz="1333">
                <a:solidFill>
                  <a:srgbClr val="000000"/>
                </a:solidFill>
                <a:latin typeface="Arial" panose="020B0604020202020204"/>
              </a:rPr>
              <a:t>Teknisk innføring</a:t>
            </a:r>
          </a:p>
        </p:txBody>
      </p:sp>
      <p:sp>
        <p:nvSpPr>
          <p:cNvPr id="148" name="TextBox 147">
            <a:extLst>
              <a:ext uri="{FF2B5EF4-FFF2-40B4-BE49-F238E27FC236}">
                <a16:creationId xmlns:a16="http://schemas.microsoft.com/office/drawing/2014/main" id="{F36F4735-1599-4C87-9244-365A6B129150}"/>
              </a:ext>
            </a:extLst>
          </p:cNvPr>
          <p:cNvSpPr txBox="1"/>
          <p:nvPr/>
        </p:nvSpPr>
        <p:spPr>
          <a:xfrm>
            <a:off x="2309472" y="510153"/>
            <a:ext cx="2047981" cy="297454"/>
          </a:xfrm>
          <a:prstGeom prst="rect">
            <a:avLst/>
          </a:prstGeom>
          <a:noFill/>
        </p:spPr>
        <p:txBody>
          <a:bodyPr wrap="square" rtlCol="0">
            <a:spAutoFit/>
          </a:bodyPr>
          <a:lstStyle/>
          <a:p>
            <a:pPr defTabSz="609555"/>
            <a:r>
              <a:rPr lang="nb-NO" sz="1333">
                <a:solidFill>
                  <a:srgbClr val="000000"/>
                </a:solidFill>
                <a:latin typeface="Arial" panose="020B0604020202020204"/>
              </a:rPr>
              <a:t>Organisatorisk innføring</a:t>
            </a:r>
          </a:p>
        </p:txBody>
      </p:sp>
      <p:sp>
        <p:nvSpPr>
          <p:cNvPr id="155" name="Tittel 1">
            <a:extLst>
              <a:ext uri="{FF2B5EF4-FFF2-40B4-BE49-F238E27FC236}">
                <a16:creationId xmlns:a16="http://schemas.microsoft.com/office/drawing/2014/main" id="{587591E9-D1C9-44D6-9106-F50F26AA3AAE}"/>
              </a:ext>
            </a:extLst>
          </p:cNvPr>
          <p:cNvSpPr txBox="1">
            <a:spLocks/>
          </p:cNvSpPr>
          <p:nvPr/>
        </p:nvSpPr>
        <p:spPr>
          <a:xfrm>
            <a:off x="140239" y="81362"/>
            <a:ext cx="11224996" cy="504947"/>
          </a:xfrm>
          <a:prstGeom prst="rect">
            <a:avLst/>
          </a:prstGeom>
        </p:spPr>
        <p:txBody>
          <a:bodyPr vert="horz" wrap="square" lIns="90000" tIns="46800" rIns="90000" bIns="46800" rtlCol="0" anchor="t" anchorCtr="0">
            <a:spAutoFit/>
          </a:bodyPr>
          <a:lstStyle>
            <a:lvl1pPr algn="l" defTabSz="609585" rtl="0" eaLnBrk="1" latinLnBrk="0" hangingPunct="1">
              <a:spcBef>
                <a:spcPct val="0"/>
              </a:spcBef>
              <a:buNone/>
              <a:defRPr sz="4800" b="1" i="0" kern="1200">
                <a:solidFill>
                  <a:schemeClr val="tx1"/>
                </a:solidFill>
                <a:latin typeface="Arial"/>
                <a:ea typeface="+mj-ea"/>
                <a:cs typeface="Arial"/>
              </a:defRPr>
            </a:lvl1pPr>
          </a:lstStyle>
          <a:p>
            <a:pPr defTabSz="812720"/>
            <a:r>
              <a:rPr lang="nb-NO" sz="2667">
                <a:solidFill>
                  <a:srgbClr val="000000"/>
                </a:solidFill>
              </a:rPr>
              <a:t>2021 – Overordnet prosjektoversikt</a:t>
            </a:r>
          </a:p>
        </p:txBody>
      </p:sp>
      <p:sp>
        <p:nvSpPr>
          <p:cNvPr id="81" name="Diamond 80">
            <a:extLst>
              <a:ext uri="{FF2B5EF4-FFF2-40B4-BE49-F238E27FC236}">
                <a16:creationId xmlns:a16="http://schemas.microsoft.com/office/drawing/2014/main" id="{12402644-4305-4925-BFC4-199DB8D7560F}"/>
              </a:ext>
            </a:extLst>
          </p:cNvPr>
          <p:cNvSpPr/>
          <p:nvPr/>
        </p:nvSpPr>
        <p:spPr>
          <a:xfrm>
            <a:off x="2483511" y="3631652"/>
            <a:ext cx="238277" cy="240000"/>
          </a:xfrm>
          <a:prstGeom prst="diamond">
            <a:avLst/>
          </a:prstGeom>
          <a:solidFill>
            <a:srgbClr val="0166CB"/>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a:solidFill>
                <a:srgbClr val="FFFFFF"/>
              </a:solidFill>
              <a:latin typeface="Arial" panose="020B0604020202020204"/>
            </a:endParaRPr>
          </a:p>
        </p:txBody>
      </p:sp>
      <p:cxnSp>
        <p:nvCxnSpPr>
          <p:cNvPr id="95" name="Straight Connector 94">
            <a:extLst>
              <a:ext uri="{FF2B5EF4-FFF2-40B4-BE49-F238E27FC236}">
                <a16:creationId xmlns:a16="http://schemas.microsoft.com/office/drawing/2014/main" id="{C81B189D-9228-4ABC-AE73-45C2193DCAA7}"/>
              </a:ext>
            </a:extLst>
          </p:cNvPr>
          <p:cNvCxnSpPr>
            <a:cxnSpLocks/>
          </p:cNvCxnSpPr>
          <p:nvPr/>
        </p:nvCxnSpPr>
        <p:spPr>
          <a:xfrm>
            <a:off x="2588101" y="5270885"/>
            <a:ext cx="2734283" cy="635608"/>
          </a:xfrm>
          <a:prstGeom prst="line">
            <a:avLst/>
          </a:prstGeom>
          <a:ln>
            <a:solidFill>
              <a:srgbClr val="0166CB"/>
            </a:solidFill>
          </a:ln>
        </p:spPr>
        <p:style>
          <a:lnRef idx="2">
            <a:schemeClr val="accent1"/>
          </a:lnRef>
          <a:fillRef idx="0">
            <a:schemeClr val="accent1"/>
          </a:fillRef>
          <a:effectRef idx="1">
            <a:schemeClr val="accent1"/>
          </a:effectRef>
          <a:fontRef idx="minor">
            <a:schemeClr val="tx1"/>
          </a:fontRef>
        </p:style>
      </p:cxnSp>
      <p:sp>
        <p:nvSpPr>
          <p:cNvPr id="79" name="Diamond 78">
            <a:extLst>
              <a:ext uri="{FF2B5EF4-FFF2-40B4-BE49-F238E27FC236}">
                <a16:creationId xmlns:a16="http://schemas.microsoft.com/office/drawing/2014/main" id="{73F0D383-7028-4391-809A-0BE0A908691A}"/>
              </a:ext>
            </a:extLst>
          </p:cNvPr>
          <p:cNvSpPr/>
          <p:nvPr/>
        </p:nvSpPr>
        <p:spPr>
          <a:xfrm>
            <a:off x="3808252" y="3635116"/>
            <a:ext cx="238277" cy="240000"/>
          </a:xfrm>
          <a:prstGeom prst="diamond">
            <a:avLst/>
          </a:prstGeom>
          <a:solidFill>
            <a:srgbClr val="0166CB"/>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a:solidFill>
                <a:srgbClr val="FFFFFF"/>
              </a:solidFill>
              <a:latin typeface="Arial" panose="020B0604020202020204"/>
            </a:endParaRPr>
          </a:p>
        </p:txBody>
      </p:sp>
      <p:cxnSp>
        <p:nvCxnSpPr>
          <p:cNvPr id="80" name="Straight Connector 79">
            <a:extLst>
              <a:ext uri="{FF2B5EF4-FFF2-40B4-BE49-F238E27FC236}">
                <a16:creationId xmlns:a16="http://schemas.microsoft.com/office/drawing/2014/main" id="{9292D246-4927-4E16-9E27-73ABE8B9B371}"/>
              </a:ext>
            </a:extLst>
          </p:cNvPr>
          <p:cNvCxnSpPr>
            <a:cxnSpLocks/>
            <a:stCxn id="79" idx="2"/>
          </p:cNvCxnSpPr>
          <p:nvPr/>
        </p:nvCxnSpPr>
        <p:spPr>
          <a:xfrm>
            <a:off x="3927391" y="3875116"/>
            <a:ext cx="0" cy="818005"/>
          </a:xfrm>
          <a:prstGeom prst="line">
            <a:avLst/>
          </a:prstGeom>
          <a:ln>
            <a:solidFill>
              <a:srgbClr val="0166CB"/>
            </a:solidFill>
          </a:ln>
        </p:spPr>
        <p:style>
          <a:lnRef idx="2">
            <a:schemeClr val="accent1"/>
          </a:lnRef>
          <a:fillRef idx="0">
            <a:schemeClr val="accent1"/>
          </a:fillRef>
          <a:effectRef idx="1">
            <a:schemeClr val="accent1"/>
          </a:effectRef>
          <a:fontRef idx="minor">
            <a:schemeClr val="tx1"/>
          </a:fontRef>
        </p:style>
      </p:cxnSp>
      <p:cxnSp>
        <p:nvCxnSpPr>
          <p:cNvPr id="100" name="Straight Connector 99">
            <a:extLst>
              <a:ext uri="{FF2B5EF4-FFF2-40B4-BE49-F238E27FC236}">
                <a16:creationId xmlns:a16="http://schemas.microsoft.com/office/drawing/2014/main" id="{4BBDA987-1DEC-40D3-9D1D-783AA2AA98C7}"/>
              </a:ext>
            </a:extLst>
          </p:cNvPr>
          <p:cNvCxnSpPr>
            <a:cxnSpLocks/>
          </p:cNvCxnSpPr>
          <p:nvPr/>
        </p:nvCxnSpPr>
        <p:spPr>
          <a:xfrm>
            <a:off x="3927391" y="4703042"/>
            <a:ext cx="2258908" cy="525103"/>
          </a:xfrm>
          <a:prstGeom prst="line">
            <a:avLst/>
          </a:prstGeom>
          <a:ln>
            <a:solidFill>
              <a:srgbClr val="0166CB"/>
            </a:solidFill>
          </a:ln>
        </p:spPr>
        <p:style>
          <a:lnRef idx="2">
            <a:schemeClr val="accent1"/>
          </a:lnRef>
          <a:fillRef idx="0">
            <a:schemeClr val="accent1"/>
          </a:fillRef>
          <a:effectRef idx="1">
            <a:schemeClr val="accent1"/>
          </a:effectRef>
          <a:fontRef idx="minor">
            <a:schemeClr val="tx1"/>
          </a:fontRef>
        </p:style>
      </p:cxnSp>
      <p:sp>
        <p:nvSpPr>
          <p:cNvPr id="103" name="TextBox 102">
            <a:extLst>
              <a:ext uri="{FF2B5EF4-FFF2-40B4-BE49-F238E27FC236}">
                <a16:creationId xmlns:a16="http://schemas.microsoft.com/office/drawing/2014/main" id="{3D33327C-0A7C-49DF-9877-3780E0752B12}"/>
              </a:ext>
            </a:extLst>
          </p:cNvPr>
          <p:cNvSpPr txBox="1"/>
          <p:nvPr/>
        </p:nvSpPr>
        <p:spPr>
          <a:xfrm rot="780000">
            <a:off x="3524185" y="4728029"/>
            <a:ext cx="3172208" cy="276999"/>
          </a:xfrm>
          <a:prstGeom prst="rect">
            <a:avLst/>
          </a:prstGeom>
          <a:noFill/>
        </p:spPr>
        <p:txBody>
          <a:bodyPr wrap="square" rtlCol="0">
            <a:spAutoFit/>
          </a:bodyPr>
          <a:lstStyle/>
          <a:p>
            <a:pPr algn="ctr" defTabSz="609555"/>
            <a:r>
              <a:rPr lang="nb-NO" sz="1200">
                <a:solidFill>
                  <a:srgbClr val="000000"/>
                </a:solidFill>
                <a:latin typeface="Arial" panose="020B0604020202020204"/>
              </a:rPr>
              <a:t>M7: </a:t>
            </a:r>
            <a:r>
              <a:rPr lang="nb-NO" sz="1200"/>
              <a:t>Avklart økonomimodell</a:t>
            </a:r>
          </a:p>
        </p:txBody>
      </p:sp>
      <p:sp>
        <p:nvSpPr>
          <p:cNvPr id="105" name="Diamond 100">
            <a:extLst>
              <a:ext uri="{FF2B5EF4-FFF2-40B4-BE49-F238E27FC236}">
                <a16:creationId xmlns:a16="http://schemas.microsoft.com/office/drawing/2014/main" id="{E489314D-A64B-49B1-B805-7537A4864E9D}"/>
              </a:ext>
            </a:extLst>
          </p:cNvPr>
          <p:cNvSpPr/>
          <p:nvPr/>
        </p:nvSpPr>
        <p:spPr>
          <a:xfrm>
            <a:off x="1650752" y="3221451"/>
            <a:ext cx="238277" cy="240000"/>
          </a:xfrm>
          <a:prstGeom prst="diamond">
            <a:avLst/>
          </a:prstGeom>
          <a:solidFill>
            <a:srgbClr val="ED8013"/>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b="1">
              <a:solidFill>
                <a:srgbClr val="FFFFFF"/>
              </a:solidFill>
              <a:latin typeface="Arial" panose="020B0604020202020204"/>
            </a:endParaRPr>
          </a:p>
        </p:txBody>
      </p:sp>
      <p:sp>
        <p:nvSpPr>
          <p:cNvPr id="107" name="TextBox 99">
            <a:extLst>
              <a:ext uri="{FF2B5EF4-FFF2-40B4-BE49-F238E27FC236}">
                <a16:creationId xmlns:a16="http://schemas.microsoft.com/office/drawing/2014/main" id="{F3A7C953-18E7-4EB4-B2C3-A8A415F63A21}"/>
              </a:ext>
            </a:extLst>
          </p:cNvPr>
          <p:cNvSpPr txBox="1"/>
          <p:nvPr/>
        </p:nvSpPr>
        <p:spPr>
          <a:xfrm rot="780000">
            <a:off x="-620166" y="2264784"/>
            <a:ext cx="3112407" cy="276999"/>
          </a:xfrm>
          <a:prstGeom prst="rect">
            <a:avLst/>
          </a:prstGeom>
          <a:noFill/>
        </p:spPr>
        <p:txBody>
          <a:bodyPr wrap="square" rtlCol="0">
            <a:spAutoFit/>
          </a:bodyPr>
          <a:lstStyle>
            <a:defPPr>
              <a:defRPr lang="nb-NO"/>
            </a:defPPr>
            <a:lvl1pPr algn="ctr">
              <a:defRPr sz="900"/>
            </a:lvl1pPr>
          </a:lstStyle>
          <a:p>
            <a:pPr defTabSz="609555"/>
            <a:r>
              <a:rPr lang="nb-NO" sz="1200">
                <a:solidFill>
                  <a:srgbClr val="000000"/>
                </a:solidFill>
                <a:latin typeface="Arial" panose="020B0604020202020204"/>
              </a:rPr>
              <a:t>M2: Oppstart rydding i data</a:t>
            </a:r>
          </a:p>
        </p:txBody>
      </p:sp>
      <p:cxnSp>
        <p:nvCxnSpPr>
          <p:cNvPr id="108" name="Straight Connector 107">
            <a:extLst>
              <a:ext uri="{FF2B5EF4-FFF2-40B4-BE49-F238E27FC236}">
                <a16:creationId xmlns:a16="http://schemas.microsoft.com/office/drawing/2014/main" id="{14FE7BDA-86DF-481F-A3CE-71A9DFDB7BCB}"/>
              </a:ext>
            </a:extLst>
          </p:cNvPr>
          <p:cNvCxnSpPr>
            <a:cxnSpLocks/>
            <a:stCxn id="105" idx="0"/>
          </p:cNvCxnSpPr>
          <p:nvPr/>
        </p:nvCxnSpPr>
        <p:spPr>
          <a:xfrm flipH="1" flipV="1">
            <a:off x="1768614" y="2698251"/>
            <a:ext cx="1279" cy="523200"/>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109" name="Straight Connector 108">
            <a:extLst>
              <a:ext uri="{FF2B5EF4-FFF2-40B4-BE49-F238E27FC236}">
                <a16:creationId xmlns:a16="http://schemas.microsoft.com/office/drawing/2014/main" id="{59B8C564-BFB4-48D2-8DBB-C651DA205263}"/>
              </a:ext>
            </a:extLst>
          </p:cNvPr>
          <p:cNvCxnSpPr>
            <a:cxnSpLocks/>
          </p:cNvCxnSpPr>
          <p:nvPr/>
        </p:nvCxnSpPr>
        <p:spPr>
          <a:xfrm flipH="1" flipV="1">
            <a:off x="15129" y="2285359"/>
            <a:ext cx="1756683" cy="418901"/>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sp>
        <p:nvSpPr>
          <p:cNvPr id="110" name="Diamond 100">
            <a:extLst>
              <a:ext uri="{FF2B5EF4-FFF2-40B4-BE49-F238E27FC236}">
                <a16:creationId xmlns:a16="http://schemas.microsoft.com/office/drawing/2014/main" id="{BD3D75B2-1307-49EA-89D7-37292A569AD4}"/>
              </a:ext>
            </a:extLst>
          </p:cNvPr>
          <p:cNvSpPr/>
          <p:nvPr/>
        </p:nvSpPr>
        <p:spPr>
          <a:xfrm>
            <a:off x="5074332" y="3264712"/>
            <a:ext cx="238277" cy="240000"/>
          </a:xfrm>
          <a:prstGeom prst="diamond">
            <a:avLst/>
          </a:prstGeom>
          <a:solidFill>
            <a:srgbClr val="ED8013"/>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b="1">
              <a:solidFill>
                <a:srgbClr val="FFFFFF"/>
              </a:solidFill>
              <a:latin typeface="Arial" panose="020B0604020202020204"/>
            </a:endParaRPr>
          </a:p>
        </p:txBody>
      </p:sp>
      <p:sp>
        <p:nvSpPr>
          <p:cNvPr id="111" name="TextBox 99">
            <a:extLst>
              <a:ext uri="{FF2B5EF4-FFF2-40B4-BE49-F238E27FC236}">
                <a16:creationId xmlns:a16="http://schemas.microsoft.com/office/drawing/2014/main" id="{102554ED-EE28-4504-AAD9-24FB68998D73}"/>
              </a:ext>
            </a:extLst>
          </p:cNvPr>
          <p:cNvSpPr txBox="1"/>
          <p:nvPr/>
        </p:nvSpPr>
        <p:spPr>
          <a:xfrm rot="780000">
            <a:off x="2425001" y="1663012"/>
            <a:ext cx="3481987" cy="276999"/>
          </a:xfrm>
          <a:prstGeom prst="rect">
            <a:avLst/>
          </a:prstGeom>
          <a:noFill/>
        </p:spPr>
        <p:txBody>
          <a:bodyPr wrap="square" rtlCol="0">
            <a:spAutoFit/>
          </a:bodyPr>
          <a:lstStyle>
            <a:defPPr>
              <a:defRPr lang="nb-NO"/>
            </a:defPPr>
            <a:lvl1pPr algn="ctr">
              <a:defRPr sz="900"/>
            </a:lvl1pPr>
          </a:lstStyle>
          <a:p>
            <a:pPr defTabSz="609555"/>
            <a:r>
              <a:rPr lang="nb-NO" sz="1200">
                <a:solidFill>
                  <a:srgbClr val="000000"/>
                </a:solidFill>
                <a:latin typeface="Arial" panose="020B0604020202020204"/>
              </a:rPr>
              <a:t> M9: Firma SAP etablert</a:t>
            </a:r>
          </a:p>
        </p:txBody>
      </p:sp>
      <p:cxnSp>
        <p:nvCxnSpPr>
          <p:cNvPr id="112" name="Straight Connector 111">
            <a:extLst>
              <a:ext uri="{FF2B5EF4-FFF2-40B4-BE49-F238E27FC236}">
                <a16:creationId xmlns:a16="http://schemas.microsoft.com/office/drawing/2014/main" id="{E8825647-E45C-4E9B-B2AE-5BB56692D068}"/>
              </a:ext>
            </a:extLst>
          </p:cNvPr>
          <p:cNvCxnSpPr>
            <a:cxnSpLocks/>
            <a:stCxn id="110" idx="0"/>
          </p:cNvCxnSpPr>
          <p:nvPr/>
        </p:nvCxnSpPr>
        <p:spPr>
          <a:xfrm flipH="1" flipV="1">
            <a:off x="5192458" y="2199757"/>
            <a:ext cx="1015" cy="1064956"/>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113" name="Straight Connector 112">
            <a:extLst>
              <a:ext uri="{FF2B5EF4-FFF2-40B4-BE49-F238E27FC236}">
                <a16:creationId xmlns:a16="http://schemas.microsoft.com/office/drawing/2014/main" id="{B6726A6C-48CE-4806-88CC-448B00EBF2BD}"/>
              </a:ext>
            </a:extLst>
          </p:cNvPr>
          <p:cNvCxnSpPr>
            <a:cxnSpLocks/>
          </p:cNvCxnSpPr>
          <p:nvPr/>
        </p:nvCxnSpPr>
        <p:spPr>
          <a:xfrm flipH="1" flipV="1">
            <a:off x="3345659" y="1755425"/>
            <a:ext cx="1846387" cy="424488"/>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sp>
        <p:nvSpPr>
          <p:cNvPr id="114" name="Diamond 100">
            <a:extLst>
              <a:ext uri="{FF2B5EF4-FFF2-40B4-BE49-F238E27FC236}">
                <a16:creationId xmlns:a16="http://schemas.microsoft.com/office/drawing/2014/main" id="{D2E01E91-0ADA-4D01-A9BF-922F666412BE}"/>
              </a:ext>
            </a:extLst>
          </p:cNvPr>
          <p:cNvSpPr/>
          <p:nvPr/>
        </p:nvSpPr>
        <p:spPr>
          <a:xfrm>
            <a:off x="7200764" y="3229997"/>
            <a:ext cx="238277" cy="240000"/>
          </a:xfrm>
          <a:prstGeom prst="diamond">
            <a:avLst/>
          </a:prstGeom>
          <a:solidFill>
            <a:srgbClr val="ED8013"/>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b="1">
              <a:solidFill>
                <a:srgbClr val="FFFFFF"/>
              </a:solidFill>
              <a:latin typeface="Arial" panose="020B0604020202020204"/>
            </a:endParaRPr>
          </a:p>
        </p:txBody>
      </p:sp>
      <p:sp>
        <p:nvSpPr>
          <p:cNvPr id="115" name="TextBox 99">
            <a:extLst>
              <a:ext uri="{FF2B5EF4-FFF2-40B4-BE49-F238E27FC236}">
                <a16:creationId xmlns:a16="http://schemas.microsoft.com/office/drawing/2014/main" id="{21AA6726-22C1-40C9-BE3E-FA5BB2FE553B}"/>
              </a:ext>
            </a:extLst>
          </p:cNvPr>
          <p:cNvSpPr txBox="1"/>
          <p:nvPr/>
        </p:nvSpPr>
        <p:spPr>
          <a:xfrm rot="780000">
            <a:off x="4675208" y="1891977"/>
            <a:ext cx="3481987" cy="276999"/>
          </a:xfrm>
          <a:prstGeom prst="rect">
            <a:avLst/>
          </a:prstGeom>
          <a:noFill/>
        </p:spPr>
        <p:txBody>
          <a:bodyPr wrap="square" rtlCol="0">
            <a:spAutoFit/>
          </a:bodyPr>
          <a:lstStyle>
            <a:defPPr>
              <a:defRPr lang="nb-NO"/>
            </a:defPPr>
            <a:lvl1pPr algn="ctr">
              <a:defRPr sz="900"/>
            </a:lvl1pPr>
          </a:lstStyle>
          <a:p>
            <a:pPr defTabSz="609555"/>
            <a:r>
              <a:rPr lang="nb-NO" sz="1200">
                <a:solidFill>
                  <a:srgbClr val="000000"/>
                </a:solidFill>
                <a:latin typeface="Arial" panose="020B0604020202020204"/>
              </a:rPr>
              <a:t> M10: Firma Unit4-etablert</a:t>
            </a:r>
          </a:p>
        </p:txBody>
      </p:sp>
      <p:cxnSp>
        <p:nvCxnSpPr>
          <p:cNvPr id="116" name="Straight Connector 115">
            <a:extLst>
              <a:ext uri="{FF2B5EF4-FFF2-40B4-BE49-F238E27FC236}">
                <a16:creationId xmlns:a16="http://schemas.microsoft.com/office/drawing/2014/main" id="{63FBC5E7-210B-48D5-A938-FBF5F937CAF3}"/>
              </a:ext>
            </a:extLst>
          </p:cNvPr>
          <p:cNvCxnSpPr>
            <a:cxnSpLocks/>
            <a:stCxn id="114" idx="0"/>
          </p:cNvCxnSpPr>
          <p:nvPr/>
        </p:nvCxnSpPr>
        <p:spPr>
          <a:xfrm flipH="1" flipV="1">
            <a:off x="7318890" y="2351767"/>
            <a:ext cx="1015" cy="878231"/>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117" name="Straight Connector 116">
            <a:extLst>
              <a:ext uri="{FF2B5EF4-FFF2-40B4-BE49-F238E27FC236}">
                <a16:creationId xmlns:a16="http://schemas.microsoft.com/office/drawing/2014/main" id="{612EE00B-5574-4004-A6AE-15F72AF777FD}"/>
              </a:ext>
            </a:extLst>
          </p:cNvPr>
          <p:cNvCxnSpPr>
            <a:cxnSpLocks/>
          </p:cNvCxnSpPr>
          <p:nvPr/>
        </p:nvCxnSpPr>
        <p:spPr>
          <a:xfrm flipH="1" flipV="1">
            <a:off x="5522709" y="1919073"/>
            <a:ext cx="1795768" cy="412852"/>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sp>
        <p:nvSpPr>
          <p:cNvPr id="118" name="Diamond 102">
            <a:extLst>
              <a:ext uri="{FF2B5EF4-FFF2-40B4-BE49-F238E27FC236}">
                <a16:creationId xmlns:a16="http://schemas.microsoft.com/office/drawing/2014/main" id="{FE004732-6FB7-4823-A9FA-B3F41F8383E0}"/>
              </a:ext>
            </a:extLst>
          </p:cNvPr>
          <p:cNvSpPr/>
          <p:nvPr/>
        </p:nvSpPr>
        <p:spPr>
          <a:xfrm>
            <a:off x="9298276" y="3244473"/>
            <a:ext cx="239293" cy="243059"/>
          </a:xfrm>
          <a:prstGeom prst="diamond">
            <a:avLst/>
          </a:prstGeom>
          <a:solidFill>
            <a:srgbClr val="ED8013"/>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b="1">
              <a:solidFill>
                <a:srgbClr val="FFFFFF"/>
              </a:solidFill>
              <a:latin typeface="Arial" panose="020B0604020202020204"/>
            </a:endParaRPr>
          </a:p>
        </p:txBody>
      </p:sp>
      <p:sp>
        <p:nvSpPr>
          <p:cNvPr id="119" name="TextBox 99">
            <a:extLst>
              <a:ext uri="{FF2B5EF4-FFF2-40B4-BE49-F238E27FC236}">
                <a16:creationId xmlns:a16="http://schemas.microsoft.com/office/drawing/2014/main" id="{34A58FAB-065A-42BD-B3B8-AED46922A1C9}"/>
              </a:ext>
            </a:extLst>
          </p:cNvPr>
          <p:cNvSpPr txBox="1"/>
          <p:nvPr/>
        </p:nvSpPr>
        <p:spPr>
          <a:xfrm rot="780000">
            <a:off x="7119598" y="1747862"/>
            <a:ext cx="2709229" cy="276999"/>
          </a:xfrm>
          <a:prstGeom prst="rect">
            <a:avLst/>
          </a:prstGeom>
          <a:noFill/>
        </p:spPr>
        <p:txBody>
          <a:bodyPr wrap="square" rtlCol="0">
            <a:spAutoFit/>
          </a:bodyPr>
          <a:lstStyle>
            <a:defPPr>
              <a:defRPr lang="nb-NO"/>
            </a:defPPr>
            <a:lvl1pPr algn="ctr">
              <a:defRPr sz="900"/>
            </a:lvl1pPr>
          </a:lstStyle>
          <a:p>
            <a:r>
              <a:rPr lang="nb-NO" sz="1200"/>
              <a:t>M14: </a:t>
            </a:r>
            <a:r>
              <a:rPr lang="nb-NO" sz="1200" err="1"/>
              <a:t>Konverteringsfil</a:t>
            </a:r>
            <a:r>
              <a:rPr lang="nb-NO" sz="1200"/>
              <a:t> levert til DFØ</a:t>
            </a:r>
          </a:p>
        </p:txBody>
      </p:sp>
      <p:cxnSp>
        <p:nvCxnSpPr>
          <p:cNvPr id="120" name="Straight Connector 119">
            <a:extLst>
              <a:ext uri="{FF2B5EF4-FFF2-40B4-BE49-F238E27FC236}">
                <a16:creationId xmlns:a16="http://schemas.microsoft.com/office/drawing/2014/main" id="{EA8EA05C-F797-4247-B29C-4C5FD589CE96}"/>
              </a:ext>
            </a:extLst>
          </p:cNvPr>
          <p:cNvCxnSpPr>
            <a:cxnSpLocks/>
            <a:stCxn id="118" idx="0"/>
          </p:cNvCxnSpPr>
          <p:nvPr/>
        </p:nvCxnSpPr>
        <p:spPr>
          <a:xfrm flipV="1">
            <a:off x="9417923" y="2255453"/>
            <a:ext cx="0" cy="989019"/>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121" name="Straight Connector 120">
            <a:extLst>
              <a:ext uri="{FF2B5EF4-FFF2-40B4-BE49-F238E27FC236}">
                <a16:creationId xmlns:a16="http://schemas.microsoft.com/office/drawing/2014/main" id="{41954C75-A6FD-488A-B6E9-3BC10446B94C}"/>
              </a:ext>
            </a:extLst>
          </p:cNvPr>
          <p:cNvCxnSpPr>
            <a:cxnSpLocks/>
          </p:cNvCxnSpPr>
          <p:nvPr/>
        </p:nvCxnSpPr>
        <p:spPr>
          <a:xfrm flipH="1" flipV="1">
            <a:off x="7272019" y="1736563"/>
            <a:ext cx="2142176" cy="510827"/>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sp>
        <p:nvSpPr>
          <p:cNvPr id="122" name="Diamond 100">
            <a:extLst>
              <a:ext uri="{FF2B5EF4-FFF2-40B4-BE49-F238E27FC236}">
                <a16:creationId xmlns:a16="http://schemas.microsoft.com/office/drawing/2014/main" id="{96850993-CC08-4468-8A41-8FB50787B955}"/>
              </a:ext>
            </a:extLst>
          </p:cNvPr>
          <p:cNvSpPr/>
          <p:nvPr/>
        </p:nvSpPr>
        <p:spPr>
          <a:xfrm>
            <a:off x="796568" y="3382302"/>
            <a:ext cx="299269" cy="298124"/>
          </a:xfrm>
          <a:prstGeom prst="diamond">
            <a:avLst/>
          </a:prstGeom>
          <a:gradFill>
            <a:gsLst>
              <a:gs pos="0">
                <a:srgbClr val="0166CB"/>
              </a:gs>
              <a:gs pos="53000">
                <a:srgbClr val="ED8013"/>
              </a:gs>
              <a:gs pos="50000">
                <a:srgbClr val="0166CB"/>
              </a:gs>
              <a:gs pos="100000">
                <a:srgbClr val="ED8013"/>
              </a:gs>
            </a:gsLst>
            <a:lin ang="2700000" scaled="0"/>
          </a:gra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b="1">
              <a:solidFill>
                <a:srgbClr val="FFFFFF"/>
              </a:solidFill>
              <a:latin typeface="Arial" panose="020B0604020202020204"/>
            </a:endParaRPr>
          </a:p>
        </p:txBody>
      </p:sp>
      <p:sp>
        <p:nvSpPr>
          <p:cNvPr id="30" name="Rectangle 29">
            <a:extLst>
              <a:ext uri="{FF2B5EF4-FFF2-40B4-BE49-F238E27FC236}">
                <a16:creationId xmlns:a16="http://schemas.microsoft.com/office/drawing/2014/main" id="{348BC728-2715-4D33-87D9-EC84175C6A9F}"/>
              </a:ext>
            </a:extLst>
          </p:cNvPr>
          <p:cNvSpPr/>
          <p:nvPr/>
        </p:nvSpPr>
        <p:spPr>
          <a:xfrm>
            <a:off x="172909" y="3680426"/>
            <a:ext cx="1491114" cy="276999"/>
          </a:xfrm>
          <a:prstGeom prst="rect">
            <a:avLst/>
          </a:prstGeom>
        </p:spPr>
        <p:txBody>
          <a:bodyPr wrap="none">
            <a:spAutoFit/>
          </a:bodyPr>
          <a:lstStyle/>
          <a:p>
            <a:r>
              <a:rPr lang="nb-NO" sz="1200"/>
              <a:t>M1: Felles oppstart</a:t>
            </a:r>
          </a:p>
        </p:txBody>
      </p:sp>
      <p:sp>
        <p:nvSpPr>
          <p:cNvPr id="76" name="Rectangle 75">
            <a:extLst>
              <a:ext uri="{FF2B5EF4-FFF2-40B4-BE49-F238E27FC236}">
                <a16:creationId xmlns:a16="http://schemas.microsoft.com/office/drawing/2014/main" id="{267EDA68-93EC-4F3B-A210-5ABEBA57E767}"/>
              </a:ext>
            </a:extLst>
          </p:cNvPr>
          <p:cNvSpPr/>
          <p:nvPr/>
        </p:nvSpPr>
        <p:spPr>
          <a:xfrm>
            <a:off x="10634747" y="0"/>
            <a:ext cx="1531316" cy="243840"/>
          </a:xfrm>
          <a:prstGeom prst="rect">
            <a:avLst/>
          </a:prstGeom>
          <a:solidFill>
            <a:schemeClr val="bg1">
              <a:lumMod val="95000"/>
            </a:schemeClr>
          </a:solidFill>
          <a:ln>
            <a:solidFill>
              <a:schemeClr val="tx2"/>
            </a:solid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defTabSz="609555"/>
            <a:r>
              <a:rPr lang="nb-NO" sz="933" err="1">
                <a:solidFill>
                  <a:srgbClr val="000000"/>
                </a:solidFill>
              </a:rPr>
              <a:t>Versj</a:t>
            </a:r>
            <a:r>
              <a:rPr lang="nb-NO" sz="933">
                <a:solidFill>
                  <a:srgbClr val="000000"/>
                </a:solidFill>
              </a:rPr>
              <a:t>. dato: 17.03.2021 </a:t>
            </a:r>
          </a:p>
        </p:txBody>
      </p:sp>
      <p:sp>
        <p:nvSpPr>
          <p:cNvPr id="6" name="TextBox 5">
            <a:extLst>
              <a:ext uri="{FF2B5EF4-FFF2-40B4-BE49-F238E27FC236}">
                <a16:creationId xmlns:a16="http://schemas.microsoft.com/office/drawing/2014/main" id="{71F0C912-34B5-4186-AD5F-0C2CB7FA63AD}"/>
              </a:ext>
            </a:extLst>
          </p:cNvPr>
          <p:cNvSpPr txBox="1"/>
          <p:nvPr/>
        </p:nvSpPr>
        <p:spPr>
          <a:xfrm>
            <a:off x="2906281" y="5966341"/>
            <a:ext cx="933599" cy="276999"/>
          </a:xfrm>
          <a:prstGeom prst="rect">
            <a:avLst/>
          </a:prstGeom>
          <a:noFill/>
        </p:spPr>
        <p:txBody>
          <a:bodyPr wrap="square" rtlCol="0">
            <a:spAutoFit/>
          </a:bodyPr>
          <a:lstStyle/>
          <a:p>
            <a:pPr algn="ctr"/>
            <a:r>
              <a:rPr lang="nb-NO" sz="1200"/>
              <a:t>Fremdrift</a:t>
            </a:r>
          </a:p>
        </p:txBody>
      </p:sp>
      <p:sp>
        <p:nvSpPr>
          <p:cNvPr id="7" name="Oval 6">
            <a:extLst>
              <a:ext uri="{FF2B5EF4-FFF2-40B4-BE49-F238E27FC236}">
                <a16:creationId xmlns:a16="http://schemas.microsoft.com/office/drawing/2014/main" id="{3AC44957-426C-4CB4-B8DC-2EBE96F2F7D2}"/>
              </a:ext>
            </a:extLst>
          </p:cNvPr>
          <p:cNvSpPr/>
          <p:nvPr/>
        </p:nvSpPr>
        <p:spPr>
          <a:xfrm>
            <a:off x="3325485" y="5845323"/>
            <a:ext cx="170988" cy="170988"/>
          </a:xfrm>
          <a:prstGeom prst="ellipse">
            <a:avLst/>
          </a:prstGeom>
          <a:noFill/>
          <a:ln>
            <a:solidFill>
              <a:srgbClr val="FF0000"/>
            </a:solid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Tree>
    <p:extLst>
      <p:ext uri="{BB962C8B-B14F-4D97-AF65-F5344CB8AC3E}">
        <p14:creationId xmlns:p14="http://schemas.microsoft.com/office/powerpoint/2010/main" val="3304134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1D8BCF2-CBD4-4593-A768-31A88AD8BA2C}"/>
              </a:ext>
            </a:extLst>
          </p:cNvPr>
          <p:cNvGraphicFramePr>
            <a:graphicFrameLocks noChangeAspect="1"/>
          </p:cNvGraphicFramePr>
          <p:nvPr>
            <p:custDataLst>
              <p:tags r:id="rId2"/>
            </p:custDataLst>
            <p:extLst>
              <p:ext uri="{D42A27DB-BD31-4B8C-83A1-F6EECF244321}">
                <p14:modId xmlns:p14="http://schemas.microsoft.com/office/powerpoint/2010/main" val="13027949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45" name="think-cell Slide" r:id="rId5" imgW="592" imgH="591" progId="TCLayout.ActiveDocument.1">
                  <p:embed/>
                </p:oleObj>
              </mc:Choice>
              <mc:Fallback>
                <p:oleObj name="think-cell Slide" r:id="rId5" imgW="592" imgH="591" progId="TCLayout.ActiveDocument.1">
                  <p:embed/>
                  <p:pic>
                    <p:nvPicPr>
                      <p:cNvPr id="5" name="Object 4" hidden="1">
                        <a:extLst>
                          <a:ext uri="{FF2B5EF4-FFF2-40B4-BE49-F238E27FC236}">
                            <a16:creationId xmlns:a16="http://schemas.microsoft.com/office/drawing/2014/main" id="{F1D8BCF2-CBD4-4593-A768-31A88AD8BA2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4" name="Table 4">
            <a:extLst>
              <a:ext uri="{FF2B5EF4-FFF2-40B4-BE49-F238E27FC236}">
                <a16:creationId xmlns:a16="http://schemas.microsoft.com/office/drawing/2014/main" id="{E029302B-A1F2-4892-9A6B-AB93A8B49DF4}"/>
              </a:ext>
            </a:extLst>
          </p:cNvPr>
          <p:cNvGraphicFramePr>
            <a:graphicFrameLocks/>
          </p:cNvGraphicFramePr>
          <p:nvPr>
            <p:extLst>
              <p:ext uri="{D42A27DB-BD31-4B8C-83A1-F6EECF244321}">
                <p14:modId xmlns:p14="http://schemas.microsoft.com/office/powerpoint/2010/main" val="2500882392"/>
              </p:ext>
            </p:extLst>
          </p:nvPr>
        </p:nvGraphicFramePr>
        <p:xfrm>
          <a:off x="117271" y="521293"/>
          <a:ext cx="11897520" cy="5694498"/>
        </p:xfrm>
        <a:graphic>
          <a:graphicData uri="http://schemas.openxmlformats.org/drawingml/2006/table">
            <a:tbl>
              <a:tblPr bandRow="1">
                <a:tableStyleId>{21E4AEA4-8DFA-4A89-87EB-49C32662AFE0}</a:tableStyleId>
              </a:tblPr>
              <a:tblGrid>
                <a:gridCol w="983527">
                  <a:extLst>
                    <a:ext uri="{9D8B030D-6E8A-4147-A177-3AD203B41FA5}">
                      <a16:colId xmlns:a16="http://schemas.microsoft.com/office/drawing/2014/main" val="3492394497"/>
                    </a:ext>
                  </a:extLst>
                </a:gridCol>
                <a:gridCol w="2737555">
                  <a:extLst>
                    <a:ext uri="{9D8B030D-6E8A-4147-A177-3AD203B41FA5}">
                      <a16:colId xmlns:a16="http://schemas.microsoft.com/office/drawing/2014/main" val="750337311"/>
                    </a:ext>
                  </a:extLst>
                </a:gridCol>
                <a:gridCol w="8176438">
                  <a:extLst>
                    <a:ext uri="{9D8B030D-6E8A-4147-A177-3AD203B41FA5}">
                      <a16:colId xmlns:a16="http://schemas.microsoft.com/office/drawing/2014/main" val="1487761644"/>
                    </a:ext>
                  </a:extLst>
                </a:gridCol>
              </a:tblGrid>
              <a:tr h="316361">
                <a:tc>
                  <a:txBody>
                    <a:bodyPr/>
                    <a:lstStyle/>
                    <a:p>
                      <a:pPr algn="ctr"/>
                      <a:r>
                        <a:rPr lang="nb-NO" sz="600" b="1">
                          <a:solidFill>
                            <a:schemeClr val="bg1"/>
                          </a:solidFill>
                        </a:rPr>
                        <a:t>M1</a:t>
                      </a:r>
                      <a:br>
                        <a:rPr lang="nb-NO" sz="600" b="1">
                          <a:solidFill>
                            <a:schemeClr val="bg1"/>
                          </a:solidFill>
                        </a:rPr>
                      </a:br>
                      <a:r>
                        <a:rPr lang="nb-NO" sz="600" b="0">
                          <a:solidFill>
                            <a:schemeClr val="bg1"/>
                          </a:solidFill>
                        </a:rPr>
                        <a:t>11.02.2021</a:t>
                      </a:r>
                    </a:p>
                  </a:txBody>
                  <a:tcPr marL="121920" marR="121920" marT="60960" marB="60960" anchor="ctr">
                    <a:gradFill>
                      <a:gsLst>
                        <a:gs pos="0">
                          <a:srgbClr val="ED8013"/>
                        </a:gs>
                        <a:gs pos="50000">
                          <a:srgbClr val="ED8013"/>
                        </a:gs>
                        <a:gs pos="50000">
                          <a:srgbClr val="0166CB"/>
                        </a:gs>
                        <a:gs pos="100000">
                          <a:srgbClr val="0166CB"/>
                        </a:gs>
                      </a:gsLst>
                      <a:lin ang="8700000" scaled="0"/>
                    </a:gradFill>
                  </a:tcPr>
                </a:tc>
                <a:tc>
                  <a:txBody>
                    <a:bodyPr/>
                    <a:lstStyle/>
                    <a:p>
                      <a:r>
                        <a:rPr lang="nb-NO" sz="900" b="1"/>
                        <a:t>Felles oppstart</a:t>
                      </a:r>
                    </a:p>
                  </a:txBody>
                  <a:tcPr marL="121920" marR="121920" marT="60960" marB="60960" anchor="ctr"/>
                </a:tc>
                <a:tc>
                  <a:txBody>
                    <a:bodyPr/>
                    <a:lstStyle/>
                    <a:p>
                      <a:pPr algn="ctr"/>
                      <a:endParaRPr lang="nb-NO" sz="1050"/>
                    </a:p>
                  </a:txBody>
                  <a:tcPr marL="121920" marR="121920" marT="60960" marB="60960" anchor="ctr"/>
                </a:tc>
                <a:extLst>
                  <a:ext uri="{0D108BD9-81ED-4DB2-BD59-A6C34878D82A}">
                    <a16:rowId xmlns:a16="http://schemas.microsoft.com/office/drawing/2014/main" val="183908873"/>
                  </a:ext>
                </a:extLst>
              </a:tr>
              <a:tr h="316361">
                <a:tc>
                  <a:txBody>
                    <a:bodyPr/>
                    <a:lstStyle/>
                    <a:p>
                      <a:pPr algn="ctr"/>
                      <a:r>
                        <a:rPr lang="nb-NO" sz="600" b="1">
                          <a:solidFill>
                            <a:schemeClr val="bg1"/>
                          </a:solidFill>
                        </a:rPr>
                        <a:t>M2</a:t>
                      </a:r>
                      <a:br>
                        <a:rPr lang="nb-NO" sz="600" b="1">
                          <a:solidFill>
                            <a:schemeClr val="bg1"/>
                          </a:solidFill>
                        </a:rPr>
                      </a:br>
                      <a:r>
                        <a:rPr lang="nb-NO" sz="600" b="0">
                          <a:solidFill>
                            <a:schemeClr val="bg1"/>
                          </a:solidFill>
                        </a:rPr>
                        <a:t>01.03.2021</a:t>
                      </a:r>
                    </a:p>
                  </a:txBody>
                  <a:tcPr marL="121920" marR="121920" marT="60960" marB="60960" anchor="ctr">
                    <a:solidFill>
                      <a:srgbClr val="ED8013"/>
                    </a:solidFill>
                  </a:tcPr>
                </a:tc>
                <a:tc>
                  <a:txBody>
                    <a:bodyPr/>
                    <a:lstStyle/>
                    <a:p>
                      <a:r>
                        <a:rPr lang="nb-NO" sz="900" b="1"/>
                        <a:t>Oppstart rydding i data</a:t>
                      </a:r>
                    </a:p>
                  </a:txBody>
                  <a:tcPr marL="121920" marR="121920" marT="60960" marB="60960" anchor="ctr"/>
                </a:tc>
                <a:tc>
                  <a:txBody>
                    <a:bodyPr/>
                    <a:lstStyle/>
                    <a:p>
                      <a:pPr algn="ctr"/>
                      <a:endParaRPr lang="nb-NO" sz="1050"/>
                    </a:p>
                  </a:txBody>
                  <a:tcPr marL="121920" marR="121920" marT="60960" marB="60960" anchor="ctr"/>
                </a:tc>
                <a:extLst>
                  <a:ext uri="{0D108BD9-81ED-4DB2-BD59-A6C34878D82A}">
                    <a16:rowId xmlns:a16="http://schemas.microsoft.com/office/drawing/2014/main" val="1534994604"/>
                  </a:ext>
                </a:extLst>
              </a:tr>
              <a:tr h="316361">
                <a:tc>
                  <a:txBody>
                    <a:bodyPr/>
                    <a:lstStyle/>
                    <a:p>
                      <a:pPr algn="ctr"/>
                      <a:r>
                        <a:rPr lang="nb-NO" sz="600" b="1">
                          <a:solidFill>
                            <a:schemeClr val="bg1"/>
                          </a:solidFill>
                        </a:rPr>
                        <a:t>M3</a:t>
                      </a:r>
                      <a:br>
                        <a:rPr lang="nb-NO" sz="600" b="1">
                          <a:solidFill>
                            <a:schemeClr val="bg1"/>
                          </a:solidFill>
                        </a:rPr>
                      </a:br>
                      <a:r>
                        <a:rPr lang="nb-NO" sz="600" b="0">
                          <a:solidFill>
                            <a:schemeClr val="bg1"/>
                          </a:solidFill>
                        </a:rPr>
                        <a:t>21.04.2021</a:t>
                      </a:r>
                    </a:p>
                  </a:txBody>
                  <a:tcPr marL="121920" marR="121920" marT="60960" marB="60960" anchor="ctr">
                    <a:solidFill>
                      <a:srgbClr val="0166CB"/>
                    </a:solidFill>
                  </a:tcPr>
                </a:tc>
                <a:tc>
                  <a:txBody>
                    <a:bodyPr/>
                    <a:lstStyle/>
                    <a:p>
                      <a:r>
                        <a:rPr lang="nb-NO" sz="900" b="1">
                          <a:solidFill>
                            <a:schemeClr val="tx1"/>
                          </a:solidFill>
                        </a:rPr>
                        <a:t>Ny arbeidsorganisering besluttet</a:t>
                      </a:r>
                    </a:p>
                  </a:txBody>
                  <a:tcPr marL="121920" marR="121920" marT="60960" marB="60960" anchor="ctr"/>
                </a:tc>
                <a:tc>
                  <a:txBody>
                    <a:bodyPr/>
                    <a:lstStyle/>
                    <a:p>
                      <a:pPr algn="ctr"/>
                      <a:endParaRPr lang="nb-NO" sz="1050"/>
                    </a:p>
                  </a:txBody>
                  <a:tcPr marL="121920" marR="121920" marT="60960" marB="60960" anchor="ctr"/>
                </a:tc>
                <a:extLst>
                  <a:ext uri="{0D108BD9-81ED-4DB2-BD59-A6C34878D82A}">
                    <a16:rowId xmlns:a16="http://schemas.microsoft.com/office/drawing/2014/main" val="1126976411"/>
                  </a:ext>
                </a:extLst>
              </a:tr>
              <a:tr h="316361">
                <a:tc>
                  <a:txBody>
                    <a:bodyPr/>
                    <a:lstStyle/>
                    <a:p>
                      <a:pPr algn="ctr"/>
                      <a:r>
                        <a:rPr lang="nb-NO" sz="600" b="1">
                          <a:solidFill>
                            <a:schemeClr val="bg1"/>
                          </a:solidFill>
                        </a:rPr>
                        <a:t>M4</a:t>
                      </a:r>
                      <a:br>
                        <a:rPr lang="nb-NO" sz="600" b="1">
                          <a:solidFill>
                            <a:schemeClr val="bg1"/>
                          </a:solidFill>
                        </a:rPr>
                      </a:br>
                      <a:r>
                        <a:rPr lang="nb-NO" sz="600" b="0">
                          <a:solidFill>
                            <a:schemeClr val="bg1"/>
                          </a:solidFill>
                        </a:rPr>
                        <a:t>23.04.2021</a:t>
                      </a:r>
                    </a:p>
                  </a:txBody>
                  <a:tcPr marL="121920" marR="121920" marT="60960" marB="60960" anchor="ctr">
                    <a:solidFill>
                      <a:srgbClr val="ED8013"/>
                    </a:solidFill>
                  </a:tcPr>
                </a:tc>
                <a:tc>
                  <a:txBody>
                    <a:bodyPr/>
                    <a:lstStyle/>
                    <a:p>
                      <a:r>
                        <a:rPr lang="nb-NO" sz="900" b="1">
                          <a:solidFill>
                            <a:schemeClr val="tx1"/>
                          </a:solidFill>
                        </a:rPr>
                        <a:t>Data innhentet for oppretting av firma: SAP</a:t>
                      </a:r>
                    </a:p>
                  </a:txBody>
                  <a:tcPr marL="121920" marR="121920" marT="60960" marB="60960" anchor="ctr"/>
                </a:tc>
                <a:tc>
                  <a:txBody>
                    <a:bodyPr/>
                    <a:lstStyle/>
                    <a:p>
                      <a:pPr algn="ctr"/>
                      <a:endParaRPr lang="nb-NO" sz="1050"/>
                    </a:p>
                  </a:txBody>
                  <a:tcPr marL="121920" marR="121920" marT="60960" marB="60960" anchor="ctr"/>
                </a:tc>
                <a:extLst>
                  <a:ext uri="{0D108BD9-81ED-4DB2-BD59-A6C34878D82A}">
                    <a16:rowId xmlns:a16="http://schemas.microsoft.com/office/drawing/2014/main" val="4049594140"/>
                  </a:ext>
                </a:extLst>
              </a:tr>
              <a:tr h="316361">
                <a:tc>
                  <a:txBody>
                    <a:bodyPr/>
                    <a:lstStyle/>
                    <a:p>
                      <a:pPr algn="ctr"/>
                      <a:r>
                        <a:rPr lang="nb-NO" sz="600" b="1">
                          <a:solidFill>
                            <a:schemeClr val="bg1"/>
                          </a:solidFill>
                        </a:rPr>
                        <a:t>M5</a:t>
                      </a:r>
                      <a:br>
                        <a:rPr lang="nb-NO" sz="600" b="1">
                          <a:solidFill>
                            <a:schemeClr val="bg1"/>
                          </a:solidFill>
                        </a:rPr>
                      </a:br>
                      <a:r>
                        <a:rPr lang="nb-NO" sz="600" b="0">
                          <a:solidFill>
                            <a:schemeClr val="bg1"/>
                          </a:solidFill>
                        </a:rPr>
                        <a:t>01.05.2021</a:t>
                      </a:r>
                    </a:p>
                  </a:txBody>
                  <a:tcPr marL="121920" marR="121920" marT="60960" marB="60960" anchor="ctr">
                    <a:solidFill>
                      <a:srgbClr val="0166CB"/>
                    </a:solidFill>
                  </a:tcPr>
                </a:tc>
                <a:tc>
                  <a:txBody>
                    <a:bodyPr/>
                    <a:lstStyle/>
                    <a:p>
                      <a:r>
                        <a:rPr lang="nb-NO" sz="900" b="1">
                          <a:solidFill>
                            <a:schemeClr val="tx1"/>
                          </a:solidFill>
                        </a:rPr>
                        <a:t>Implementeringsplan fastsatt</a:t>
                      </a:r>
                    </a:p>
                  </a:txBody>
                  <a:tcPr marL="121920" marR="121920" marT="60960" marB="60960" anchor="ctr"/>
                </a:tc>
                <a:tc>
                  <a:txBody>
                    <a:bodyPr/>
                    <a:lstStyle/>
                    <a:p>
                      <a:pPr algn="ctr"/>
                      <a:endParaRPr lang="nb-NO" sz="1050"/>
                    </a:p>
                  </a:txBody>
                  <a:tcPr marL="121920" marR="121920" marT="60960" marB="60960" anchor="ctr"/>
                </a:tc>
                <a:extLst>
                  <a:ext uri="{0D108BD9-81ED-4DB2-BD59-A6C34878D82A}">
                    <a16:rowId xmlns:a16="http://schemas.microsoft.com/office/drawing/2014/main" val="2045632434"/>
                  </a:ext>
                </a:extLst>
              </a:tr>
              <a:tr h="316361">
                <a:tc>
                  <a:txBody>
                    <a:bodyPr/>
                    <a:lstStyle/>
                    <a:p>
                      <a:pPr algn="ctr"/>
                      <a:r>
                        <a:rPr lang="nb-NO" sz="600" b="1">
                          <a:solidFill>
                            <a:schemeClr val="bg1"/>
                          </a:solidFill>
                        </a:rPr>
                        <a:t>M6</a:t>
                      </a:r>
                      <a:br>
                        <a:rPr lang="nb-NO" sz="600" b="1">
                          <a:solidFill>
                            <a:schemeClr val="bg1"/>
                          </a:solidFill>
                        </a:rPr>
                      </a:br>
                      <a:r>
                        <a:rPr lang="nb-NO" sz="600" b="0">
                          <a:solidFill>
                            <a:schemeClr val="bg1"/>
                          </a:solidFill>
                        </a:rPr>
                        <a:t>15.05.2021</a:t>
                      </a:r>
                    </a:p>
                  </a:txBody>
                  <a:tcPr marL="121920" marR="121920" marT="60960" marB="60960" anchor="ctr">
                    <a:solidFill>
                      <a:srgbClr val="ED8013"/>
                    </a:solidFill>
                  </a:tcPr>
                </a:tc>
                <a:tc>
                  <a:txBody>
                    <a:bodyPr/>
                    <a:lstStyle/>
                    <a:p>
                      <a:r>
                        <a:rPr lang="nb-NO" sz="900" b="1">
                          <a:solidFill>
                            <a:schemeClr val="tx1"/>
                          </a:solidFill>
                        </a:rPr>
                        <a:t>Data innhentet for oppretting av firma: UNIT4</a:t>
                      </a:r>
                    </a:p>
                  </a:txBody>
                  <a:tcPr marL="121920" marR="121920" marT="60960" marB="60960" anchor="ctr"/>
                </a:tc>
                <a:tc>
                  <a:txBody>
                    <a:bodyPr/>
                    <a:lstStyle/>
                    <a:p>
                      <a:pPr algn="ctr"/>
                      <a:endParaRPr lang="nb-NO" sz="1050"/>
                    </a:p>
                  </a:txBody>
                  <a:tcPr marL="121920" marR="121920" marT="60960" marB="60960" anchor="ctr"/>
                </a:tc>
                <a:extLst>
                  <a:ext uri="{0D108BD9-81ED-4DB2-BD59-A6C34878D82A}">
                    <a16:rowId xmlns:a16="http://schemas.microsoft.com/office/drawing/2014/main" val="1152026938"/>
                  </a:ext>
                </a:extLst>
              </a:tr>
              <a:tr h="316361">
                <a:tc>
                  <a:txBody>
                    <a:bodyPr/>
                    <a:lstStyle/>
                    <a:p>
                      <a:pPr algn="ctr"/>
                      <a:r>
                        <a:rPr lang="nb-NO" sz="600" b="1">
                          <a:solidFill>
                            <a:schemeClr val="bg1"/>
                          </a:solidFill>
                        </a:rPr>
                        <a:t>M7</a:t>
                      </a:r>
                      <a:br>
                        <a:rPr lang="nb-NO" sz="600" b="1">
                          <a:solidFill>
                            <a:schemeClr val="bg1"/>
                          </a:solidFill>
                        </a:rPr>
                      </a:br>
                      <a:r>
                        <a:rPr lang="nb-NO" sz="600" b="0">
                          <a:solidFill>
                            <a:schemeClr val="bg1"/>
                          </a:solidFill>
                        </a:rPr>
                        <a:t>20.05.2021</a:t>
                      </a:r>
                    </a:p>
                  </a:txBody>
                  <a:tcPr marL="121920" marR="121920" marT="60960" marB="60960" anchor="ctr">
                    <a:solidFill>
                      <a:srgbClr val="0166CB"/>
                    </a:solidFill>
                  </a:tcPr>
                </a:tc>
                <a:tc>
                  <a:txBody>
                    <a:bodyPr/>
                    <a:lstStyle/>
                    <a:p>
                      <a:r>
                        <a:rPr lang="nb-NO" sz="900" b="1"/>
                        <a:t>Avklart økonomimodell</a:t>
                      </a:r>
                    </a:p>
                  </a:txBody>
                  <a:tcPr marL="121920" marR="121920" marT="60960" marB="60960" anchor="ctr"/>
                </a:tc>
                <a:tc>
                  <a:txBody>
                    <a:bodyPr/>
                    <a:lstStyle/>
                    <a:p>
                      <a:pPr algn="ctr"/>
                      <a:endParaRPr lang="nb-NO" sz="1050">
                        <a:solidFill>
                          <a:schemeClr val="tx1"/>
                        </a:solidFill>
                      </a:endParaRPr>
                    </a:p>
                  </a:txBody>
                  <a:tcPr marL="121920" marR="121920" marT="60960" marB="60960" anchor="ctr"/>
                </a:tc>
                <a:extLst>
                  <a:ext uri="{0D108BD9-81ED-4DB2-BD59-A6C34878D82A}">
                    <a16:rowId xmlns:a16="http://schemas.microsoft.com/office/drawing/2014/main" val="4184947633"/>
                  </a:ext>
                </a:extLst>
              </a:tr>
              <a:tr h="316361">
                <a:tc>
                  <a:txBody>
                    <a:bodyPr/>
                    <a:lstStyle/>
                    <a:p>
                      <a:pPr algn="ctr"/>
                      <a:r>
                        <a:rPr lang="nb-NO" sz="600" b="1">
                          <a:solidFill>
                            <a:schemeClr val="bg1"/>
                          </a:solidFill>
                        </a:rPr>
                        <a:t>M8</a:t>
                      </a:r>
                      <a:br>
                        <a:rPr lang="nb-NO" sz="600" b="1">
                          <a:solidFill>
                            <a:schemeClr val="bg1"/>
                          </a:solidFill>
                        </a:rPr>
                      </a:br>
                      <a:r>
                        <a:rPr lang="nb-NO" sz="600" b="0">
                          <a:solidFill>
                            <a:schemeClr val="bg1"/>
                          </a:solidFill>
                        </a:rPr>
                        <a:t>01.06.2021</a:t>
                      </a:r>
                    </a:p>
                  </a:txBody>
                  <a:tcPr marL="121920" marR="121920" marT="60960" marB="60960" anchor="ctr">
                    <a:solidFill>
                      <a:srgbClr val="0166CB"/>
                    </a:solidFill>
                  </a:tcPr>
                </a:tc>
                <a:tc>
                  <a:txBody>
                    <a:bodyPr/>
                    <a:lstStyle/>
                    <a:p>
                      <a:r>
                        <a:rPr lang="nb-NO" sz="900" b="1"/>
                        <a:t>Arbeidsorganisering 01.01.2022 fastsatt</a:t>
                      </a:r>
                    </a:p>
                  </a:txBody>
                  <a:tcPr marL="121920" marR="121920" marT="60960" marB="60960" anchor="ctr"/>
                </a:tc>
                <a:tc>
                  <a:txBody>
                    <a:bodyPr/>
                    <a:lstStyle/>
                    <a:p>
                      <a:pPr algn="ctr"/>
                      <a:endParaRPr lang="nb-NO" sz="1050"/>
                    </a:p>
                  </a:txBody>
                  <a:tcPr marL="121920" marR="121920" marT="60960" marB="60960" anchor="ctr"/>
                </a:tc>
                <a:extLst>
                  <a:ext uri="{0D108BD9-81ED-4DB2-BD59-A6C34878D82A}">
                    <a16:rowId xmlns:a16="http://schemas.microsoft.com/office/drawing/2014/main" val="4094341486"/>
                  </a:ext>
                </a:extLst>
              </a:tr>
              <a:tr h="316361">
                <a:tc>
                  <a:txBody>
                    <a:bodyPr/>
                    <a:lstStyle/>
                    <a:p>
                      <a:pPr algn="ctr"/>
                      <a:r>
                        <a:rPr lang="nb-NO" sz="600" b="1">
                          <a:solidFill>
                            <a:schemeClr val="bg1"/>
                          </a:solidFill>
                        </a:rPr>
                        <a:t>M9</a:t>
                      </a:r>
                      <a:br>
                        <a:rPr lang="nb-NO" sz="600" b="1">
                          <a:solidFill>
                            <a:schemeClr val="bg1"/>
                          </a:solidFill>
                        </a:rPr>
                      </a:br>
                      <a:r>
                        <a:rPr lang="nb-NO" sz="600" b="0">
                          <a:solidFill>
                            <a:schemeClr val="bg1"/>
                          </a:solidFill>
                        </a:rPr>
                        <a:t>30.06.2021</a:t>
                      </a:r>
                    </a:p>
                  </a:txBody>
                  <a:tcPr marL="121920" marR="121920" marT="60960" marB="60960" anchor="ctr">
                    <a:solidFill>
                      <a:srgbClr val="ED8013"/>
                    </a:solidFill>
                  </a:tcPr>
                </a:tc>
                <a:tc>
                  <a:txBody>
                    <a:bodyPr/>
                    <a:lstStyle/>
                    <a:p>
                      <a:r>
                        <a:rPr lang="nb-NO" sz="900" b="1"/>
                        <a:t>Firma SAP etablert</a:t>
                      </a:r>
                    </a:p>
                  </a:txBody>
                  <a:tcPr marL="121920" marR="121920" marT="60960" marB="60960" anchor="ctr"/>
                </a:tc>
                <a:tc>
                  <a:txBody>
                    <a:bodyPr/>
                    <a:lstStyle/>
                    <a:p>
                      <a:pPr algn="ctr"/>
                      <a:endParaRPr lang="nb-NO" sz="1050"/>
                    </a:p>
                  </a:txBody>
                  <a:tcPr marL="121920" marR="121920" marT="60960" marB="60960" anchor="ctr"/>
                </a:tc>
                <a:extLst>
                  <a:ext uri="{0D108BD9-81ED-4DB2-BD59-A6C34878D82A}">
                    <a16:rowId xmlns:a16="http://schemas.microsoft.com/office/drawing/2014/main" val="783968446"/>
                  </a:ext>
                </a:extLst>
              </a:tr>
              <a:tr h="316361">
                <a:tc>
                  <a:txBody>
                    <a:bodyPr/>
                    <a:lstStyle/>
                    <a:p>
                      <a:pPr algn="ctr"/>
                      <a:r>
                        <a:rPr lang="nb-NO" sz="600" b="1">
                          <a:solidFill>
                            <a:schemeClr val="bg1"/>
                          </a:solidFill>
                        </a:rPr>
                        <a:t>M10</a:t>
                      </a:r>
                      <a:br>
                        <a:rPr lang="nb-NO" sz="600" b="1">
                          <a:solidFill>
                            <a:schemeClr val="bg1"/>
                          </a:solidFill>
                        </a:rPr>
                      </a:br>
                      <a:r>
                        <a:rPr lang="nb-NO" sz="600" b="0">
                          <a:solidFill>
                            <a:schemeClr val="bg1"/>
                          </a:solidFill>
                        </a:rPr>
                        <a:t>31.09.2021</a:t>
                      </a:r>
                    </a:p>
                  </a:txBody>
                  <a:tcPr marL="121920" marR="121920" marT="60960" marB="60960" anchor="ctr">
                    <a:solidFill>
                      <a:srgbClr val="0166CB"/>
                    </a:solidFill>
                  </a:tcPr>
                </a:tc>
                <a:tc>
                  <a:txBody>
                    <a:bodyPr/>
                    <a:lstStyle/>
                    <a:p>
                      <a:r>
                        <a:rPr lang="nb-NO" sz="900" b="1"/>
                        <a:t>Endring arbeidsorganisering gjennomført</a:t>
                      </a:r>
                    </a:p>
                  </a:txBody>
                  <a:tcPr marL="121920" marR="121920" marT="60960" marB="60960" anchor="ctr"/>
                </a:tc>
                <a:tc>
                  <a:txBody>
                    <a:bodyPr/>
                    <a:lstStyle/>
                    <a:p>
                      <a:pPr algn="ctr"/>
                      <a:endParaRPr lang="nb-NO" sz="1050"/>
                    </a:p>
                  </a:txBody>
                  <a:tcPr marL="121920" marR="121920" marT="60960" marB="60960" anchor="ctr"/>
                </a:tc>
                <a:extLst>
                  <a:ext uri="{0D108BD9-81ED-4DB2-BD59-A6C34878D82A}">
                    <a16:rowId xmlns:a16="http://schemas.microsoft.com/office/drawing/2014/main" val="3269286713"/>
                  </a:ext>
                </a:extLst>
              </a:tr>
              <a:tr h="316361">
                <a:tc>
                  <a:txBody>
                    <a:bodyPr/>
                    <a:lstStyle/>
                    <a:p>
                      <a:pPr algn="ctr"/>
                      <a:r>
                        <a:rPr lang="nb-NO" sz="600" b="1">
                          <a:solidFill>
                            <a:schemeClr val="bg1"/>
                          </a:solidFill>
                        </a:rPr>
                        <a:t>M11</a:t>
                      </a:r>
                      <a:br>
                        <a:rPr lang="nb-NO" sz="600" b="1">
                          <a:solidFill>
                            <a:schemeClr val="bg1"/>
                          </a:solidFill>
                        </a:rPr>
                      </a:br>
                      <a:r>
                        <a:rPr lang="nb-NO" sz="600" b="0">
                          <a:solidFill>
                            <a:schemeClr val="bg1"/>
                          </a:solidFill>
                        </a:rPr>
                        <a:t>Medio </a:t>
                      </a:r>
                      <a:r>
                        <a:rPr lang="nb-NO" sz="600" b="0" err="1">
                          <a:solidFill>
                            <a:schemeClr val="bg1"/>
                          </a:solidFill>
                        </a:rPr>
                        <a:t>sept</a:t>
                      </a:r>
                      <a:endParaRPr lang="nb-NO" sz="600" b="0">
                        <a:solidFill>
                          <a:schemeClr val="bg1"/>
                        </a:solidFill>
                      </a:endParaRPr>
                    </a:p>
                  </a:txBody>
                  <a:tcPr marL="121920" marR="121920" marT="60960" marB="60960" anchor="ctr">
                    <a:solidFill>
                      <a:srgbClr val="ED8013"/>
                    </a:solidFill>
                  </a:tcPr>
                </a:tc>
                <a:tc>
                  <a:txBody>
                    <a:bodyPr/>
                    <a:lstStyle/>
                    <a:p>
                      <a:r>
                        <a:rPr lang="nb-NO" sz="900" b="1"/>
                        <a:t>Firma Unit4 etablert</a:t>
                      </a:r>
                    </a:p>
                  </a:txBody>
                  <a:tcPr marL="121920" marR="121920" marT="60960" marB="60960" anchor="ctr"/>
                </a:tc>
                <a:tc>
                  <a:txBody>
                    <a:bodyPr/>
                    <a:lstStyle/>
                    <a:p>
                      <a:pPr algn="ctr"/>
                      <a:endParaRPr lang="nb-NO" sz="1050"/>
                    </a:p>
                  </a:txBody>
                  <a:tcPr marL="121920" marR="121920" marT="60960" marB="60960" anchor="ctr"/>
                </a:tc>
                <a:extLst>
                  <a:ext uri="{0D108BD9-81ED-4DB2-BD59-A6C34878D82A}">
                    <a16:rowId xmlns:a16="http://schemas.microsoft.com/office/drawing/2014/main" val="1073557116"/>
                  </a:ext>
                </a:extLst>
              </a:tr>
              <a:tr h="316361">
                <a:tc>
                  <a:txBody>
                    <a:bodyPr/>
                    <a:lstStyle/>
                    <a:p>
                      <a:pPr algn="ctr"/>
                      <a:r>
                        <a:rPr lang="nb-NO" sz="600" b="1">
                          <a:solidFill>
                            <a:schemeClr val="bg1"/>
                          </a:solidFill>
                        </a:rPr>
                        <a:t>M12</a:t>
                      </a:r>
                      <a:br>
                        <a:rPr lang="nb-NO" sz="600" b="1">
                          <a:solidFill>
                            <a:schemeClr val="bg1"/>
                          </a:solidFill>
                        </a:rPr>
                      </a:br>
                      <a:r>
                        <a:rPr lang="nb-NO" sz="600" b="0">
                          <a:solidFill>
                            <a:schemeClr val="bg1"/>
                          </a:solidFill>
                        </a:rPr>
                        <a:t>01.10.2021</a:t>
                      </a:r>
                    </a:p>
                  </a:txBody>
                  <a:tcPr marL="121920" marR="121920" marT="60960" marB="60960" anchor="ctr">
                    <a:solidFill>
                      <a:srgbClr val="0166CB"/>
                    </a:solidFill>
                  </a:tcPr>
                </a:tc>
                <a:tc>
                  <a:txBody>
                    <a:bodyPr/>
                    <a:lstStyle/>
                    <a:p>
                      <a:r>
                        <a:rPr lang="nb-NO" sz="900" b="1"/>
                        <a:t>Opplæring startet</a:t>
                      </a:r>
                    </a:p>
                  </a:txBody>
                  <a:tcPr marL="121920" marR="121920" marT="60960" marB="60960" anchor="ctr"/>
                </a:tc>
                <a:tc>
                  <a:txBody>
                    <a:bodyPr/>
                    <a:lstStyle/>
                    <a:p>
                      <a:pPr algn="ctr"/>
                      <a:endParaRPr lang="nb-NO" sz="1050"/>
                    </a:p>
                  </a:txBody>
                  <a:tcPr marL="121920" marR="121920" marT="60960" marB="60960" anchor="ctr"/>
                </a:tc>
                <a:extLst>
                  <a:ext uri="{0D108BD9-81ED-4DB2-BD59-A6C34878D82A}">
                    <a16:rowId xmlns:a16="http://schemas.microsoft.com/office/drawing/2014/main" val="2351751013"/>
                  </a:ext>
                </a:extLst>
              </a:tr>
              <a:tr h="316361">
                <a:tc>
                  <a:txBody>
                    <a:bodyPr/>
                    <a:lstStyle/>
                    <a:p>
                      <a:pPr algn="ctr"/>
                      <a:r>
                        <a:rPr lang="nb-NO" sz="600" b="1">
                          <a:solidFill>
                            <a:schemeClr val="bg1"/>
                          </a:solidFill>
                        </a:rPr>
                        <a:t>M13</a:t>
                      </a:r>
                      <a:br>
                        <a:rPr lang="nb-NO" sz="600" b="1">
                          <a:solidFill>
                            <a:schemeClr val="bg1"/>
                          </a:solidFill>
                        </a:rPr>
                      </a:br>
                      <a:r>
                        <a:rPr lang="nb-NO" sz="600" b="0">
                          <a:solidFill>
                            <a:schemeClr val="bg1"/>
                          </a:solidFill>
                        </a:rPr>
                        <a:t>01.10.2021</a:t>
                      </a:r>
                    </a:p>
                  </a:txBody>
                  <a:tcPr marL="121920" marR="121920" marT="60960" marB="60960" anchor="ctr">
                    <a:solidFill>
                      <a:srgbClr val="ED8013"/>
                    </a:solidFill>
                  </a:tcPr>
                </a:tc>
                <a:tc>
                  <a:txBody>
                    <a:bodyPr/>
                    <a:lstStyle/>
                    <a:p>
                      <a:r>
                        <a:rPr lang="nb-NO" sz="900" b="1"/>
                        <a:t>Rydding i data ferdig</a:t>
                      </a:r>
                    </a:p>
                  </a:txBody>
                  <a:tcPr marL="121920" marR="121920" marT="60960" marB="60960" anchor="ctr"/>
                </a:tc>
                <a:tc>
                  <a:txBody>
                    <a:bodyPr/>
                    <a:lstStyle/>
                    <a:p>
                      <a:pPr algn="ctr"/>
                      <a:endParaRPr lang="nb-NO" sz="1050">
                        <a:solidFill>
                          <a:schemeClr val="tx1"/>
                        </a:solidFill>
                      </a:endParaRPr>
                    </a:p>
                  </a:txBody>
                  <a:tcPr marL="121920" marR="121920" marT="60960" marB="60960" anchor="ctr"/>
                </a:tc>
                <a:extLst>
                  <a:ext uri="{0D108BD9-81ED-4DB2-BD59-A6C34878D82A}">
                    <a16:rowId xmlns:a16="http://schemas.microsoft.com/office/drawing/2014/main" val="4025384496"/>
                  </a:ext>
                </a:extLst>
              </a:tr>
              <a:tr h="316361">
                <a:tc>
                  <a:txBody>
                    <a:bodyPr/>
                    <a:lstStyle/>
                    <a:p>
                      <a:pPr algn="ctr"/>
                      <a:r>
                        <a:rPr lang="nb-NO" sz="600" b="1">
                          <a:solidFill>
                            <a:schemeClr val="bg1"/>
                          </a:solidFill>
                        </a:rPr>
                        <a:t>M14</a:t>
                      </a:r>
                      <a:br>
                        <a:rPr lang="nb-NO" sz="600" b="1">
                          <a:solidFill>
                            <a:schemeClr val="bg1"/>
                          </a:solidFill>
                        </a:rPr>
                      </a:br>
                      <a:r>
                        <a:rPr lang="nb-NO" sz="600" b="0">
                          <a:solidFill>
                            <a:schemeClr val="bg1"/>
                          </a:solidFill>
                        </a:rPr>
                        <a:t>02.11.2021</a:t>
                      </a:r>
                    </a:p>
                  </a:txBody>
                  <a:tcPr marL="121920" marR="121920" marT="60960" marB="60960" anchor="ctr">
                    <a:solidFill>
                      <a:srgbClr val="ED8013"/>
                    </a:solidFill>
                  </a:tcPr>
                </a:tc>
                <a:tc>
                  <a:txBody>
                    <a:bodyPr/>
                    <a:lstStyle/>
                    <a:p>
                      <a:r>
                        <a:rPr lang="nb-NO" sz="900" b="1" err="1"/>
                        <a:t>Konverteringsfil</a:t>
                      </a:r>
                      <a:r>
                        <a:rPr lang="nb-NO" sz="900" b="1"/>
                        <a:t> levert til DFØ</a:t>
                      </a:r>
                    </a:p>
                  </a:txBody>
                  <a:tcPr marL="121920" marR="121920" marT="60960" marB="60960" anchor="ctr"/>
                </a:tc>
                <a:tc>
                  <a:txBody>
                    <a:bodyPr/>
                    <a:lstStyle/>
                    <a:p>
                      <a:pPr algn="ctr"/>
                      <a:endParaRPr lang="nb-NO" sz="1050"/>
                    </a:p>
                  </a:txBody>
                  <a:tcPr marL="121920" marR="121920" marT="60960" marB="60960" anchor="ctr"/>
                </a:tc>
                <a:extLst>
                  <a:ext uri="{0D108BD9-81ED-4DB2-BD59-A6C34878D82A}">
                    <a16:rowId xmlns:a16="http://schemas.microsoft.com/office/drawing/2014/main" val="2311244929"/>
                  </a:ext>
                </a:extLst>
              </a:tr>
              <a:tr h="316361">
                <a:tc>
                  <a:txBody>
                    <a:bodyPr/>
                    <a:lstStyle/>
                    <a:p>
                      <a:pPr algn="ctr"/>
                      <a:r>
                        <a:rPr lang="nb-NO" sz="600" b="1">
                          <a:solidFill>
                            <a:schemeClr val="bg1"/>
                          </a:solidFill>
                        </a:rPr>
                        <a:t>M15</a:t>
                      </a:r>
                      <a:br>
                        <a:rPr lang="nb-NO" sz="600" b="1">
                          <a:solidFill>
                            <a:schemeClr val="bg1"/>
                          </a:solidFill>
                        </a:rPr>
                      </a:br>
                      <a:r>
                        <a:rPr lang="nb-NO" sz="600" b="0">
                          <a:solidFill>
                            <a:schemeClr val="bg1"/>
                          </a:solidFill>
                        </a:rPr>
                        <a:t>02.11.2021</a:t>
                      </a:r>
                    </a:p>
                  </a:txBody>
                  <a:tcPr marL="121920" marR="121920" marT="60960" marB="60960" anchor="ctr">
                    <a:solidFill>
                      <a:srgbClr val="ED8013"/>
                    </a:solidFill>
                  </a:tcPr>
                </a:tc>
                <a:tc>
                  <a:txBody>
                    <a:bodyPr/>
                    <a:lstStyle/>
                    <a:p>
                      <a:r>
                        <a:rPr lang="nb-NO" sz="900" b="1"/>
                        <a:t>Konvertering godkjent av DFØ</a:t>
                      </a:r>
                    </a:p>
                  </a:txBody>
                  <a:tcPr marL="121920" marR="121920" marT="60960" marB="60960" anchor="ctr"/>
                </a:tc>
                <a:tc>
                  <a:txBody>
                    <a:bodyPr/>
                    <a:lstStyle/>
                    <a:p>
                      <a:pPr algn="ctr"/>
                      <a:endParaRPr lang="nb-NO" sz="1050"/>
                    </a:p>
                  </a:txBody>
                  <a:tcPr marL="121920" marR="121920" marT="60960" marB="60960" anchor="ctr"/>
                </a:tc>
                <a:extLst>
                  <a:ext uri="{0D108BD9-81ED-4DB2-BD59-A6C34878D82A}">
                    <a16:rowId xmlns:a16="http://schemas.microsoft.com/office/drawing/2014/main" val="2759858448"/>
                  </a:ext>
                </a:extLst>
              </a:tr>
              <a:tr h="316361">
                <a:tc>
                  <a:txBody>
                    <a:bodyPr/>
                    <a:lstStyle/>
                    <a:p>
                      <a:pPr algn="ctr"/>
                      <a:r>
                        <a:rPr lang="nb-NO" sz="600" b="1">
                          <a:solidFill>
                            <a:schemeClr val="bg1"/>
                          </a:solidFill>
                        </a:rPr>
                        <a:t>M16</a:t>
                      </a:r>
                      <a:br>
                        <a:rPr lang="nb-NO" sz="600" b="1">
                          <a:solidFill>
                            <a:schemeClr val="bg1"/>
                          </a:solidFill>
                        </a:rPr>
                      </a:br>
                      <a:r>
                        <a:rPr lang="nb-NO" sz="600" b="0">
                          <a:solidFill>
                            <a:schemeClr val="bg1"/>
                          </a:solidFill>
                        </a:rPr>
                        <a:t>01.01.2022</a:t>
                      </a:r>
                    </a:p>
                  </a:txBody>
                  <a:tcPr marL="121920" marR="121920" marT="60960" marB="60960" anchor="ctr">
                    <a:solidFill>
                      <a:srgbClr val="ED8013"/>
                    </a:solidFill>
                  </a:tcPr>
                </a:tc>
                <a:tc>
                  <a:txBody>
                    <a:bodyPr/>
                    <a:lstStyle/>
                    <a:p>
                      <a:r>
                        <a:rPr lang="nb-NO" sz="900" b="1"/>
                        <a:t>Systembytte gjennomført og «live»</a:t>
                      </a:r>
                    </a:p>
                  </a:txBody>
                  <a:tcPr marL="121920" marR="121920" marT="60960" marB="60960" anchor="ctr"/>
                </a:tc>
                <a:tc>
                  <a:txBody>
                    <a:bodyPr/>
                    <a:lstStyle/>
                    <a:p>
                      <a:pPr algn="ctr"/>
                      <a:endParaRPr lang="nb-NO" sz="1050"/>
                    </a:p>
                  </a:txBody>
                  <a:tcPr marL="121920" marR="121920" marT="60960" marB="60960" anchor="ctr"/>
                </a:tc>
                <a:extLst>
                  <a:ext uri="{0D108BD9-81ED-4DB2-BD59-A6C34878D82A}">
                    <a16:rowId xmlns:a16="http://schemas.microsoft.com/office/drawing/2014/main" val="1314867811"/>
                  </a:ext>
                </a:extLst>
              </a:tr>
              <a:tr h="316361">
                <a:tc>
                  <a:txBody>
                    <a:bodyPr/>
                    <a:lstStyle/>
                    <a:p>
                      <a:pPr algn="ctr"/>
                      <a:r>
                        <a:rPr lang="nb-NO" sz="600" b="1">
                          <a:solidFill>
                            <a:schemeClr val="bg1"/>
                          </a:solidFill>
                        </a:rPr>
                        <a:t>M17</a:t>
                      </a:r>
                      <a:br>
                        <a:rPr lang="nb-NO" sz="600" b="1">
                          <a:solidFill>
                            <a:schemeClr val="bg1"/>
                          </a:solidFill>
                        </a:rPr>
                      </a:br>
                      <a:r>
                        <a:rPr lang="nb-NO" sz="600" b="0">
                          <a:solidFill>
                            <a:schemeClr val="bg1"/>
                          </a:solidFill>
                        </a:rPr>
                        <a:t>01.01.2022</a:t>
                      </a:r>
                    </a:p>
                  </a:txBody>
                  <a:tcPr marL="121920" marR="121920" marT="60960" marB="60960" anchor="ctr">
                    <a:solidFill>
                      <a:srgbClr val="0166CB"/>
                    </a:solidFill>
                  </a:tcPr>
                </a:tc>
                <a:tc>
                  <a:txBody>
                    <a:bodyPr/>
                    <a:lstStyle/>
                    <a:p>
                      <a:r>
                        <a:rPr lang="nb-NO" sz="900" b="1"/>
                        <a:t>Ansatte operative i nytt system</a:t>
                      </a:r>
                    </a:p>
                  </a:txBody>
                  <a:tcPr marL="121920" marR="121920" marT="60960" marB="60960" anchor="ctr"/>
                </a:tc>
                <a:tc>
                  <a:txBody>
                    <a:bodyPr/>
                    <a:lstStyle/>
                    <a:p>
                      <a:pPr algn="ctr"/>
                      <a:endParaRPr lang="nb-NO" sz="1050"/>
                    </a:p>
                  </a:txBody>
                  <a:tcPr marL="121920" marR="121920" marT="60960" marB="60960" anchor="ctr"/>
                </a:tc>
                <a:extLst>
                  <a:ext uri="{0D108BD9-81ED-4DB2-BD59-A6C34878D82A}">
                    <a16:rowId xmlns:a16="http://schemas.microsoft.com/office/drawing/2014/main" val="2691688811"/>
                  </a:ext>
                </a:extLst>
              </a:tr>
              <a:tr h="316361">
                <a:tc>
                  <a:txBody>
                    <a:bodyPr/>
                    <a:lstStyle/>
                    <a:p>
                      <a:pPr algn="ctr"/>
                      <a:r>
                        <a:rPr lang="nb-NO" sz="600" b="1">
                          <a:solidFill>
                            <a:schemeClr val="bg1"/>
                          </a:solidFill>
                        </a:rPr>
                        <a:t>M18</a:t>
                      </a:r>
                      <a:br>
                        <a:rPr lang="nb-NO" sz="600" b="1">
                          <a:solidFill>
                            <a:schemeClr val="bg1"/>
                          </a:solidFill>
                        </a:rPr>
                      </a:br>
                      <a:r>
                        <a:rPr lang="nb-NO" sz="600" b="0">
                          <a:solidFill>
                            <a:schemeClr val="bg1"/>
                          </a:solidFill>
                        </a:rPr>
                        <a:t>12.01.2022</a:t>
                      </a:r>
                    </a:p>
                  </a:txBody>
                  <a:tcPr marL="121920" marR="121920" marT="60960" marB="60960" anchor="ctr">
                    <a:solidFill>
                      <a:srgbClr val="ED8013"/>
                    </a:solidFill>
                  </a:tcPr>
                </a:tc>
                <a:tc>
                  <a:txBody>
                    <a:bodyPr/>
                    <a:lstStyle/>
                    <a:p>
                      <a:r>
                        <a:rPr lang="nb-NO" sz="900" b="1"/>
                        <a:t>Første lønnsutbetaling i nytt system</a:t>
                      </a:r>
                    </a:p>
                  </a:txBody>
                  <a:tcPr marL="121920" marR="121920" marT="60960" marB="60960" anchor="ctr"/>
                </a:tc>
                <a:tc>
                  <a:txBody>
                    <a:bodyPr/>
                    <a:lstStyle/>
                    <a:p>
                      <a:pPr algn="ctr"/>
                      <a:endParaRPr lang="nb-NO" sz="1050"/>
                    </a:p>
                  </a:txBody>
                  <a:tcPr marL="121920" marR="121920" marT="60960" marB="60960" anchor="ctr"/>
                </a:tc>
                <a:extLst>
                  <a:ext uri="{0D108BD9-81ED-4DB2-BD59-A6C34878D82A}">
                    <a16:rowId xmlns:a16="http://schemas.microsoft.com/office/drawing/2014/main" val="245656290"/>
                  </a:ext>
                </a:extLst>
              </a:tr>
            </a:tbl>
          </a:graphicData>
        </a:graphic>
      </p:graphicFrame>
      <p:sp>
        <p:nvSpPr>
          <p:cNvPr id="2" name="Rectangle 1">
            <a:extLst>
              <a:ext uri="{FF2B5EF4-FFF2-40B4-BE49-F238E27FC236}">
                <a16:creationId xmlns:a16="http://schemas.microsoft.com/office/drawing/2014/main" id="{17042EA5-938A-4948-9B6C-A1913BCD6766}"/>
              </a:ext>
            </a:extLst>
          </p:cNvPr>
          <p:cNvSpPr/>
          <p:nvPr/>
        </p:nvSpPr>
        <p:spPr>
          <a:xfrm>
            <a:off x="7197206" y="449724"/>
            <a:ext cx="908427" cy="5760874"/>
          </a:xfrm>
          <a:prstGeom prst="rect">
            <a:avLst/>
          </a:prstGeom>
          <a:solidFill>
            <a:srgbClr val="D6D7D6">
              <a:alpha val="50196"/>
            </a:srgbClr>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cxnSp>
        <p:nvCxnSpPr>
          <p:cNvPr id="210" name="Connector: Elbow 209">
            <a:extLst>
              <a:ext uri="{FF2B5EF4-FFF2-40B4-BE49-F238E27FC236}">
                <a16:creationId xmlns:a16="http://schemas.microsoft.com/office/drawing/2014/main" id="{6A05229B-47E6-451A-BEDE-2A0088E41CAD}"/>
              </a:ext>
            </a:extLst>
          </p:cNvPr>
          <p:cNvCxnSpPr>
            <a:cxnSpLocks/>
            <a:stCxn id="190" idx="3"/>
            <a:endCxn id="163" idx="1"/>
          </p:cNvCxnSpPr>
          <p:nvPr/>
        </p:nvCxnSpPr>
        <p:spPr>
          <a:xfrm>
            <a:off x="7288249" y="3234071"/>
            <a:ext cx="3507865" cy="2140597"/>
          </a:xfrm>
          <a:prstGeom prst="bentConnector3">
            <a:avLst>
              <a:gd name="adj1" fmla="val 50000"/>
            </a:avLst>
          </a:prstGeom>
          <a:ln>
            <a:solidFill>
              <a:srgbClr val="ED8013"/>
            </a:solidFill>
            <a:prstDash val="sysDash"/>
            <a:tailEnd type="triangle"/>
          </a:ln>
        </p:spPr>
        <p:style>
          <a:lnRef idx="2">
            <a:schemeClr val="accent1"/>
          </a:lnRef>
          <a:fillRef idx="0">
            <a:schemeClr val="accent1"/>
          </a:fillRef>
          <a:effectRef idx="1">
            <a:schemeClr val="accent1"/>
          </a:effectRef>
          <a:fontRef idx="minor">
            <a:schemeClr val="tx1"/>
          </a:fontRef>
        </p:style>
      </p:cxnSp>
      <p:cxnSp>
        <p:nvCxnSpPr>
          <p:cNvPr id="205" name="Straight Connector 204">
            <a:extLst>
              <a:ext uri="{FF2B5EF4-FFF2-40B4-BE49-F238E27FC236}">
                <a16:creationId xmlns:a16="http://schemas.microsoft.com/office/drawing/2014/main" id="{0B1689C9-5214-41EB-88B7-91F362F27205}"/>
              </a:ext>
            </a:extLst>
          </p:cNvPr>
          <p:cNvCxnSpPr>
            <a:cxnSpLocks/>
          </p:cNvCxnSpPr>
          <p:nvPr/>
        </p:nvCxnSpPr>
        <p:spPr>
          <a:xfrm>
            <a:off x="10890067" y="541877"/>
            <a:ext cx="0" cy="5950028"/>
          </a:xfrm>
          <a:prstGeom prst="line">
            <a:avLst/>
          </a:prstGeom>
          <a:ln w="9525">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177" name="Connector: Elbow 176">
            <a:extLst>
              <a:ext uri="{FF2B5EF4-FFF2-40B4-BE49-F238E27FC236}">
                <a16:creationId xmlns:a16="http://schemas.microsoft.com/office/drawing/2014/main" id="{3E0B91B9-BABE-4AD7-9E2B-122BC0E7BB39}"/>
              </a:ext>
            </a:extLst>
          </p:cNvPr>
          <p:cNvCxnSpPr>
            <a:cxnSpLocks/>
            <a:stCxn id="145" idx="3"/>
            <a:endCxn id="176" idx="1"/>
          </p:cNvCxnSpPr>
          <p:nvPr/>
        </p:nvCxnSpPr>
        <p:spPr>
          <a:xfrm>
            <a:off x="6443524" y="2244899"/>
            <a:ext cx="1568809" cy="1585109"/>
          </a:xfrm>
          <a:prstGeom prst="bentConnector3">
            <a:avLst>
              <a:gd name="adj1" fmla="val 50000"/>
            </a:avLst>
          </a:prstGeom>
          <a:ln>
            <a:solidFill>
              <a:srgbClr val="ED8013"/>
            </a:solidFill>
            <a:prstDash val="sysDash"/>
            <a:tailEnd type="triangle"/>
          </a:ln>
        </p:spPr>
        <p:style>
          <a:lnRef idx="2">
            <a:schemeClr val="accent1"/>
          </a:lnRef>
          <a:fillRef idx="0">
            <a:schemeClr val="accent1"/>
          </a:fillRef>
          <a:effectRef idx="1">
            <a:schemeClr val="accent1"/>
          </a:effectRef>
          <a:fontRef idx="minor">
            <a:schemeClr val="tx1"/>
          </a:fontRef>
        </p:style>
      </p:cxnSp>
      <p:sp>
        <p:nvSpPr>
          <p:cNvPr id="16" name="Rectangle 15">
            <a:extLst>
              <a:ext uri="{FF2B5EF4-FFF2-40B4-BE49-F238E27FC236}">
                <a16:creationId xmlns:a16="http://schemas.microsoft.com/office/drawing/2014/main" id="{6622981D-EBB7-47E4-999B-D8C8331920A4}"/>
              </a:ext>
            </a:extLst>
          </p:cNvPr>
          <p:cNvSpPr/>
          <p:nvPr/>
        </p:nvSpPr>
        <p:spPr>
          <a:xfrm>
            <a:off x="6137780" y="3121381"/>
            <a:ext cx="1129712" cy="196553"/>
          </a:xfrm>
          <a:prstGeom prst="rect">
            <a:avLst/>
          </a:prstGeom>
          <a:solidFill>
            <a:srgbClr val="ED8013"/>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cxnSp>
        <p:nvCxnSpPr>
          <p:cNvPr id="20" name="Connector: Elbow 19">
            <a:extLst>
              <a:ext uri="{FF2B5EF4-FFF2-40B4-BE49-F238E27FC236}">
                <a16:creationId xmlns:a16="http://schemas.microsoft.com/office/drawing/2014/main" id="{3630DADB-6E50-490E-A942-C2236192B575}"/>
              </a:ext>
            </a:extLst>
          </p:cNvPr>
          <p:cNvCxnSpPr>
            <a:cxnSpLocks/>
            <a:stCxn id="6" idx="3"/>
            <a:endCxn id="9" idx="1"/>
          </p:cNvCxnSpPr>
          <p:nvPr/>
        </p:nvCxnSpPr>
        <p:spPr>
          <a:xfrm>
            <a:off x="6035039" y="1313776"/>
            <a:ext cx="7951" cy="617784"/>
          </a:xfrm>
          <a:prstGeom prst="bentConnector3">
            <a:avLst>
              <a:gd name="adj1" fmla="val 50000"/>
            </a:avLst>
          </a:prstGeom>
          <a:ln>
            <a:solidFill>
              <a:srgbClr val="0166CB"/>
            </a:solidFill>
            <a:prstDash val="sysDash"/>
            <a:tailEnd type="triangle"/>
          </a:ln>
        </p:spPr>
        <p:style>
          <a:lnRef idx="2">
            <a:schemeClr val="accent1"/>
          </a:lnRef>
          <a:fillRef idx="0">
            <a:schemeClr val="accent1"/>
          </a:fillRef>
          <a:effectRef idx="1">
            <a:schemeClr val="accent1"/>
          </a:effectRef>
          <a:fontRef idx="minor">
            <a:schemeClr val="tx1"/>
          </a:fontRef>
        </p:style>
      </p:cxnSp>
      <p:cxnSp>
        <p:nvCxnSpPr>
          <p:cNvPr id="17" name="Connector: Elbow 16">
            <a:extLst>
              <a:ext uri="{FF2B5EF4-FFF2-40B4-BE49-F238E27FC236}">
                <a16:creationId xmlns:a16="http://schemas.microsoft.com/office/drawing/2014/main" id="{E9B6A1FD-7712-4591-9A6B-C52B4520FF62}"/>
              </a:ext>
            </a:extLst>
          </p:cNvPr>
          <p:cNvCxnSpPr>
            <a:cxnSpLocks/>
            <a:stCxn id="11" idx="3"/>
            <a:endCxn id="16" idx="1"/>
          </p:cNvCxnSpPr>
          <p:nvPr/>
        </p:nvCxnSpPr>
        <p:spPr>
          <a:xfrm>
            <a:off x="5950946" y="1644745"/>
            <a:ext cx="186834" cy="1574913"/>
          </a:xfrm>
          <a:prstGeom prst="bentConnector3">
            <a:avLst>
              <a:gd name="adj1" fmla="val 50000"/>
            </a:avLst>
          </a:prstGeom>
          <a:ln>
            <a:solidFill>
              <a:srgbClr val="ED8013"/>
            </a:solidFill>
            <a:prstDash val="sysDash"/>
            <a:tailEnd type="triangle"/>
          </a:ln>
        </p:spPr>
        <p:style>
          <a:lnRef idx="2">
            <a:schemeClr val="accent1"/>
          </a:lnRef>
          <a:fillRef idx="0">
            <a:schemeClr val="accent1"/>
          </a:fillRef>
          <a:effectRef idx="1">
            <a:schemeClr val="accent1"/>
          </a:effectRef>
          <a:fontRef idx="minor">
            <a:schemeClr val="tx1"/>
          </a:fontRef>
        </p:style>
      </p:cxnSp>
      <p:sp>
        <p:nvSpPr>
          <p:cNvPr id="6" name="Rectangle 5">
            <a:extLst>
              <a:ext uri="{FF2B5EF4-FFF2-40B4-BE49-F238E27FC236}">
                <a16:creationId xmlns:a16="http://schemas.microsoft.com/office/drawing/2014/main" id="{CBA88B5C-55BA-43C6-B42A-64BCDEB7DB98}"/>
              </a:ext>
            </a:extLst>
          </p:cNvPr>
          <p:cNvSpPr/>
          <p:nvPr/>
        </p:nvSpPr>
        <p:spPr>
          <a:xfrm>
            <a:off x="4679003" y="1215499"/>
            <a:ext cx="1356036" cy="196553"/>
          </a:xfrm>
          <a:prstGeom prst="rect">
            <a:avLst/>
          </a:prstGeom>
          <a:solidFill>
            <a:srgbClr val="0166CB"/>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graphicFrame>
        <p:nvGraphicFramePr>
          <p:cNvPr id="7" name="Diagram 6">
            <a:extLst>
              <a:ext uri="{FF2B5EF4-FFF2-40B4-BE49-F238E27FC236}">
                <a16:creationId xmlns:a16="http://schemas.microsoft.com/office/drawing/2014/main" id="{2033269D-987D-448E-AD5D-FFCA9C08EF3C}"/>
              </a:ext>
            </a:extLst>
          </p:cNvPr>
          <p:cNvGraphicFramePr/>
          <p:nvPr>
            <p:extLst>
              <p:ext uri="{D42A27DB-BD31-4B8C-83A1-F6EECF244321}">
                <p14:modId xmlns:p14="http://schemas.microsoft.com/office/powerpoint/2010/main" val="3277245454"/>
              </p:ext>
            </p:extLst>
          </p:nvPr>
        </p:nvGraphicFramePr>
        <p:xfrm>
          <a:off x="3837377" y="115232"/>
          <a:ext cx="8276191" cy="62665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Rectangle 8">
            <a:extLst>
              <a:ext uri="{FF2B5EF4-FFF2-40B4-BE49-F238E27FC236}">
                <a16:creationId xmlns:a16="http://schemas.microsoft.com/office/drawing/2014/main" id="{C51BA703-AD65-43EB-BC7E-DD6E2D76F712}"/>
              </a:ext>
            </a:extLst>
          </p:cNvPr>
          <p:cNvSpPr/>
          <p:nvPr/>
        </p:nvSpPr>
        <p:spPr>
          <a:xfrm>
            <a:off x="6042990" y="1833283"/>
            <a:ext cx="191170" cy="196553"/>
          </a:xfrm>
          <a:prstGeom prst="rect">
            <a:avLst/>
          </a:prstGeom>
          <a:solidFill>
            <a:srgbClr val="0166CB"/>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0" name="Rectangle 9">
            <a:extLst>
              <a:ext uri="{FF2B5EF4-FFF2-40B4-BE49-F238E27FC236}">
                <a16:creationId xmlns:a16="http://schemas.microsoft.com/office/drawing/2014/main" id="{143BF61E-8A6B-4802-8290-F3676399B499}"/>
              </a:ext>
            </a:extLst>
          </p:cNvPr>
          <p:cNvSpPr/>
          <p:nvPr/>
        </p:nvSpPr>
        <p:spPr>
          <a:xfrm>
            <a:off x="4989453" y="890898"/>
            <a:ext cx="1484423" cy="196553"/>
          </a:xfrm>
          <a:prstGeom prst="rect">
            <a:avLst/>
          </a:prstGeom>
          <a:gradFill>
            <a:gsLst>
              <a:gs pos="0">
                <a:srgbClr val="ED8013"/>
              </a:gs>
              <a:gs pos="100000">
                <a:schemeClr val="bg1">
                  <a:lumMod val="85000"/>
                </a:schemeClr>
              </a:gs>
            </a:gsLst>
            <a:lin ang="0" scaled="0"/>
          </a:gra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27" name="Rectangle 26">
            <a:extLst>
              <a:ext uri="{FF2B5EF4-FFF2-40B4-BE49-F238E27FC236}">
                <a16:creationId xmlns:a16="http://schemas.microsoft.com/office/drawing/2014/main" id="{5949FD26-AF52-4031-AC53-0345E9E8BA40}"/>
              </a:ext>
            </a:extLst>
          </p:cNvPr>
          <p:cNvSpPr/>
          <p:nvPr/>
        </p:nvSpPr>
        <p:spPr>
          <a:xfrm>
            <a:off x="6234170" y="2788904"/>
            <a:ext cx="523048" cy="196553"/>
          </a:xfrm>
          <a:prstGeom prst="rect">
            <a:avLst/>
          </a:prstGeom>
          <a:solidFill>
            <a:srgbClr val="0166CB"/>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cxnSp>
        <p:nvCxnSpPr>
          <p:cNvPr id="34" name="Connector: Elbow 33">
            <a:extLst>
              <a:ext uri="{FF2B5EF4-FFF2-40B4-BE49-F238E27FC236}">
                <a16:creationId xmlns:a16="http://schemas.microsoft.com/office/drawing/2014/main" id="{24599300-E6A5-4C2A-85A6-CC6BF6C386FE}"/>
              </a:ext>
            </a:extLst>
          </p:cNvPr>
          <p:cNvCxnSpPr>
            <a:cxnSpLocks/>
            <a:stCxn id="9" idx="3"/>
            <a:endCxn id="27" idx="1"/>
          </p:cNvCxnSpPr>
          <p:nvPr/>
        </p:nvCxnSpPr>
        <p:spPr>
          <a:xfrm>
            <a:off x="6234160" y="1931560"/>
            <a:ext cx="10" cy="955621"/>
          </a:xfrm>
          <a:prstGeom prst="bentConnector3">
            <a:avLst>
              <a:gd name="adj1" fmla="val 50000"/>
            </a:avLst>
          </a:prstGeom>
          <a:ln>
            <a:solidFill>
              <a:srgbClr val="0166CB"/>
            </a:solidFill>
            <a:prstDash val="sysDash"/>
            <a:tailEnd type="triangle"/>
          </a:ln>
        </p:spPr>
        <p:style>
          <a:lnRef idx="2">
            <a:schemeClr val="accent1"/>
          </a:lnRef>
          <a:fillRef idx="0">
            <a:schemeClr val="accent1"/>
          </a:fillRef>
          <a:effectRef idx="1">
            <a:schemeClr val="accent1"/>
          </a:effectRef>
          <a:fontRef idx="minor">
            <a:schemeClr val="tx1"/>
          </a:fontRef>
        </p:style>
      </p:cxnSp>
      <p:sp>
        <p:nvSpPr>
          <p:cNvPr id="11" name="Rectangle 10">
            <a:extLst>
              <a:ext uri="{FF2B5EF4-FFF2-40B4-BE49-F238E27FC236}">
                <a16:creationId xmlns:a16="http://schemas.microsoft.com/office/drawing/2014/main" id="{3C7208D2-D4B2-4B28-B5B4-0B44F9F4D869}"/>
              </a:ext>
            </a:extLst>
          </p:cNvPr>
          <p:cNvSpPr/>
          <p:nvPr/>
        </p:nvSpPr>
        <p:spPr>
          <a:xfrm>
            <a:off x="5254730" y="1546468"/>
            <a:ext cx="696216" cy="196553"/>
          </a:xfrm>
          <a:prstGeom prst="rect">
            <a:avLst/>
          </a:prstGeom>
          <a:solidFill>
            <a:srgbClr val="ED8013"/>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40" name="Rectangle 39">
            <a:extLst>
              <a:ext uri="{FF2B5EF4-FFF2-40B4-BE49-F238E27FC236}">
                <a16:creationId xmlns:a16="http://schemas.microsoft.com/office/drawing/2014/main" id="{84EA9A40-5FBC-4AD6-8B37-7CD509D0B7D7}"/>
              </a:ext>
            </a:extLst>
          </p:cNvPr>
          <p:cNvSpPr/>
          <p:nvPr/>
        </p:nvSpPr>
        <p:spPr>
          <a:xfrm>
            <a:off x="6814268" y="3429000"/>
            <a:ext cx="2194560" cy="196553"/>
          </a:xfrm>
          <a:prstGeom prst="rect">
            <a:avLst/>
          </a:prstGeom>
          <a:solidFill>
            <a:srgbClr val="0166CB"/>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cxnSp>
        <p:nvCxnSpPr>
          <p:cNvPr id="41" name="Connector: Elbow 40">
            <a:extLst>
              <a:ext uri="{FF2B5EF4-FFF2-40B4-BE49-F238E27FC236}">
                <a16:creationId xmlns:a16="http://schemas.microsoft.com/office/drawing/2014/main" id="{36F4CF7A-D5BF-447D-8CA9-4224ED5050D5}"/>
              </a:ext>
            </a:extLst>
          </p:cNvPr>
          <p:cNvCxnSpPr>
            <a:cxnSpLocks/>
            <a:stCxn id="27" idx="3"/>
            <a:endCxn id="40" idx="1"/>
          </p:cNvCxnSpPr>
          <p:nvPr/>
        </p:nvCxnSpPr>
        <p:spPr>
          <a:xfrm>
            <a:off x="6757218" y="2887181"/>
            <a:ext cx="57050" cy="640096"/>
          </a:xfrm>
          <a:prstGeom prst="bentConnector3">
            <a:avLst>
              <a:gd name="adj1" fmla="val 50000"/>
            </a:avLst>
          </a:prstGeom>
          <a:ln>
            <a:solidFill>
              <a:srgbClr val="0166CB"/>
            </a:solidFill>
            <a:prstDash val="sysDash"/>
            <a:tailEnd type="triangle"/>
          </a:ln>
        </p:spPr>
        <p:style>
          <a:lnRef idx="2">
            <a:schemeClr val="accent1"/>
          </a:lnRef>
          <a:fillRef idx="0">
            <a:schemeClr val="accent1"/>
          </a:fillRef>
          <a:effectRef idx="1">
            <a:schemeClr val="accent1"/>
          </a:effectRef>
          <a:fontRef idx="minor">
            <a:schemeClr val="tx1"/>
          </a:fontRef>
        </p:style>
      </p:cxnSp>
      <p:sp>
        <p:nvSpPr>
          <p:cNvPr id="26" name="Rectangle 25">
            <a:extLst>
              <a:ext uri="{FF2B5EF4-FFF2-40B4-BE49-F238E27FC236}">
                <a16:creationId xmlns:a16="http://schemas.microsoft.com/office/drawing/2014/main" id="{288EE3A7-2F44-42DD-8981-046D8FC984AF}"/>
              </a:ext>
            </a:extLst>
          </p:cNvPr>
          <p:cNvSpPr/>
          <p:nvPr/>
        </p:nvSpPr>
        <p:spPr>
          <a:xfrm>
            <a:off x="3837377" y="2491131"/>
            <a:ext cx="2660375" cy="196553"/>
          </a:xfrm>
          <a:prstGeom prst="rect">
            <a:avLst/>
          </a:prstGeom>
          <a:solidFill>
            <a:srgbClr val="0166CB"/>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cxnSp>
        <p:nvCxnSpPr>
          <p:cNvPr id="48" name="Connector: Elbow 47">
            <a:extLst>
              <a:ext uri="{FF2B5EF4-FFF2-40B4-BE49-F238E27FC236}">
                <a16:creationId xmlns:a16="http://schemas.microsoft.com/office/drawing/2014/main" id="{CB107FCD-8341-4919-8066-3E6730FECB7A}"/>
              </a:ext>
            </a:extLst>
          </p:cNvPr>
          <p:cNvCxnSpPr>
            <a:cxnSpLocks/>
            <a:stCxn id="40" idx="3"/>
            <a:endCxn id="47" idx="1"/>
          </p:cNvCxnSpPr>
          <p:nvPr/>
        </p:nvCxnSpPr>
        <p:spPr>
          <a:xfrm>
            <a:off x="9008828" y="3527277"/>
            <a:ext cx="91143" cy="626692"/>
          </a:xfrm>
          <a:prstGeom prst="bentConnector3">
            <a:avLst>
              <a:gd name="adj1" fmla="val 50000"/>
            </a:avLst>
          </a:prstGeom>
          <a:ln>
            <a:solidFill>
              <a:srgbClr val="0166CB"/>
            </a:solidFill>
            <a:prstDash val="sysDash"/>
            <a:tailEnd type="triangle"/>
          </a:ln>
        </p:spPr>
        <p:style>
          <a:lnRef idx="2">
            <a:schemeClr val="accent1"/>
          </a:lnRef>
          <a:fillRef idx="0">
            <a:schemeClr val="accent1"/>
          </a:fillRef>
          <a:effectRef idx="1">
            <a:schemeClr val="accent1"/>
          </a:effectRef>
          <a:fontRef idx="minor">
            <a:schemeClr val="tx1"/>
          </a:fontRef>
        </p:style>
      </p:cxnSp>
      <p:sp>
        <p:nvSpPr>
          <p:cNvPr id="54" name="Rectangle 53">
            <a:extLst>
              <a:ext uri="{FF2B5EF4-FFF2-40B4-BE49-F238E27FC236}">
                <a16:creationId xmlns:a16="http://schemas.microsoft.com/office/drawing/2014/main" id="{EFB19172-EA44-4676-9A45-E10C662CE4FC}"/>
              </a:ext>
            </a:extLst>
          </p:cNvPr>
          <p:cNvSpPr/>
          <p:nvPr/>
        </p:nvSpPr>
        <p:spPr>
          <a:xfrm>
            <a:off x="5099867" y="4371834"/>
            <a:ext cx="3908961" cy="196553"/>
          </a:xfrm>
          <a:prstGeom prst="rect">
            <a:avLst/>
          </a:prstGeom>
          <a:gradFill>
            <a:gsLst>
              <a:gs pos="0">
                <a:schemeClr val="bg1">
                  <a:lumMod val="85000"/>
                </a:schemeClr>
              </a:gs>
              <a:gs pos="100000">
                <a:srgbClr val="ED8013"/>
              </a:gs>
            </a:gsLst>
            <a:lin ang="0" scaled="0"/>
          </a:gra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60" name="Rectangle 59">
            <a:extLst>
              <a:ext uri="{FF2B5EF4-FFF2-40B4-BE49-F238E27FC236}">
                <a16:creationId xmlns:a16="http://schemas.microsoft.com/office/drawing/2014/main" id="{6041C540-FC68-4B1C-AF62-56ADD1BA7AC6}"/>
              </a:ext>
            </a:extLst>
          </p:cNvPr>
          <p:cNvSpPr/>
          <p:nvPr/>
        </p:nvSpPr>
        <p:spPr>
          <a:xfrm>
            <a:off x="9099971" y="4671906"/>
            <a:ext cx="481350" cy="196553"/>
          </a:xfrm>
          <a:prstGeom prst="rect">
            <a:avLst/>
          </a:prstGeom>
          <a:solidFill>
            <a:srgbClr val="ED8013"/>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cxnSp>
        <p:nvCxnSpPr>
          <p:cNvPr id="63" name="Connector: Elbow 62">
            <a:extLst>
              <a:ext uri="{FF2B5EF4-FFF2-40B4-BE49-F238E27FC236}">
                <a16:creationId xmlns:a16="http://schemas.microsoft.com/office/drawing/2014/main" id="{4C45F490-F0AE-4A18-9CB6-3404E0662F8F}"/>
              </a:ext>
            </a:extLst>
          </p:cNvPr>
          <p:cNvCxnSpPr>
            <a:cxnSpLocks/>
            <a:stCxn id="54" idx="3"/>
            <a:endCxn id="60" idx="1"/>
          </p:cNvCxnSpPr>
          <p:nvPr/>
        </p:nvCxnSpPr>
        <p:spPr>
          <a:xfrm>
            <a:off x="9008828" y="4470111"/>
            <a:ext cx="91143" cy="300072"/>
          </a:xfrm>
          <a:prstGeom prst="bentConnector3">
            <a:avLst>
              <a:gd name="adj1" fmla="val 50000"/>
            </a:avLst>
          </a:prstGeom>
          <a:ln>
            <a:solidFill>
              <a:srgbClr val="ED8013"/>
            </a:solidFill>
            <a:prstDash val="sysDash"/>
            <a:tailEnd type="triangle"/>
          </a:ln>
        </p:spPr>
        <p:style>
          <a:lnRef idx="2">
            <a:schemeClr val="accent1"/>
          </a:lnRef>
          <a:fillRef idx="0">
            <a:schemeClr val="accent1"/>
          </a:fillRef>
          <a:effectRef idx="1">
            <a:schemeClr val="accent1"/>
          </a:effectRef>
          <a:fontRef idx="minor">
            <a:schemeClr val="tx1"/>
          </a:fontRef>
        </p:style>
      </p:cxnSp>
      <p:cxnSp>
        <p:nvCxnSpPr>
          <p:cNvPr id="68" name="Straight Connector 67">
            <a:extLst>
              <a:ext uri="{FF2B5EF4-FFF2-40B4-BE49-F238E27FC236}">
                <a16:creationId xmlns:a16="http://schemas.microsoft.com/office/drawing/2014/main" id="{A084BF89-70DD-417E-B7A6-BF18D145AF28}"/>
              </a:ext>
            </a:extLst>
          </p:cNvPr>
          <p:cNvCxnSpPr>
            <a:cxnSpLocks/>
          </p:cNvCxnSpPr>
          <p:nvPr/>
        </p:nvCxnSpPr>
        <p:spPr>
          <a:xfrm>
            <a:off x="6158542" y="521293"/>
            <a:ext cx="0" cy="5993780"/>
          </a:xfrm>
          <a:prstGeom prst="line">
            <a:avLst/>
          </a:prstGeom>
          <a:ln w="9525">
            <a:solidFill>
              <a:srgbClr val="FF0000"/>
            </a:solidFill>
            <a:prstDash val="dash"/>
          </a:ln>
        </p:spPr>
        <p:style>
          <a:lnRef idx="2">
            <a:schemeClr val="accent1"/>
          </a:lnRef>
          <a:fillRef idx="0">
            <a:schemeClr val="accent1"/>
          </a:fillRef>
          <a:effectRef idx="1">
            <a:schemeClr val="accent1"/>
          </a:effectRef>
          <a:fontRef idx="minor">
            <a:schemeClr val="tx1"/>
          </a:fontRef>
        </p:style>
      </p:cxnSp>
      <p:sp>
        <p:nvSpPr>
          <p:cNvPr id="69" name="TextBox 68">
            <a:extLst>
              <a:ext uri="{FF2B5EF4-FFF2-40B4-BE49-F238E27FC236}">
                <a16:creationId xmlns:a16="http://schemas.microsoft.com/office/drawing/2014/main" id="{2E227F4B-65C7-458D-9571-164EB853D8B4}"/>
              </a:ext>
            </a:extLst>
          </p:cNvPr>
          <p:cNvSpPr txBox="1"/>
          <p:nvPr/>
        </p:nvSpPr>
        <p:spPr>
          <a:xfrm>
            <a:off x="5691742" y="6619382"/>
            <a:ext cx="933599" cy="276999"/>
          </a:xfrm>
          <a:prstGeom prst="rect">
            <a:avLst/>
          </a:prstGeom>
          <a:noFill/>
        </p:spPr>
        <p:txBody>
          <a:bodyPr wrap="square" rtlCol="0">
            <a:spAutoFit/>
          </a:bodyPr>
          <a:lstStyle/>
          <a:p>
            <a:pPr algn="ctr"/>
            <a:r>
              <a:rPr lang="nb-NO" sz="1200"/>
              <a:t>Fremdrift</a:t>
            </a:r>
          </a:p>
        </p:txBody>
      </p:sp>
      <p:sp>
        <p:nvSpPr>
          <p:cNvPr id="70" name="Oval 69">
            <a:extLst>
              <a:ext uri="{FF2B5EF4-FFF2-40B4-BE49-F238E27FC236}">
                <a16:creationId xmlns:a16="http://schemas.microsoft.com/office/drawing/2014/main" id="{386A0E85-2A44-45D3-9D03-13801C32B06C}"/>
              </a:ext>
            </a:extLst>
          </p:cNvPr>
          <p:cNvSpPr/>
          <p:nvPr/>
        </p:nvSpPr>
        <p:spPr>
          <a:xfrm>
            <a:off x="6073048" y="6508997"/>
            <a:ext cx="170988" cy="170988"/>
          </a:xfrm>
          <a:prstGeom prst="ellipse">
            <a:avLst/>
          </a:prstGeom>
          <a:noFill/>
          <a:ln>
            <a:solidFill>
              <a:srgbClr val="FF0000"/>
            </a:solid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45" name="Rectangle 144">
            <a:extLst>
              <a:ext uri="{FF2B5EF4-FFF2-40B4-BE49-F238E27FC236}">
                <a16:creationId xmlns:a16="http://schemas.microsoft.com/office/drawing/2014/main" id="{24AAD25E-623C-4ACB-8463-150A56156932}"/>
              </a:ext>
            </a:extLst>
          </p:cNvPr>
          <p:cNvSpPr/>
          <p:nvPr/>
        </p:nvSpPr>
        <p:spPr>
          <a:xfrm>
            <a:off x="5789672" y="2146622"/>
            <a:ext cx="653852" cy="196553"/>
          </a:xfrm>
          <a:prstGeom prst="rect">
            <a:avLst/>
          </a:prstGeom>
          <a:solidFill>
            <a:srgbClr val="ED8013"/>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cxnSp>
        <p:nvCxnSpPr>
          <p:cNvPr id="160" name="Connector: Elbow 159">
            <a:extLst>
              <a:ext uri="{FF2B5EF4-FFF2-40B4-BE49-F238E27FC236}">
                <a16:creationId xmlns:a16="http://schemas.microsoft.com/office/drawing/2014/main" id="{C4178578-8E0C-4993-B1FB-5B45FD4A4B10}"/>
              </a:ext>
            </a:extLst>
          </p:cNvPr>
          <p:cNvCxnSpPr>
            <a:cxnSpLocks/>
            <a:stCxn id="60" idx="3"/>
            <a:endCxn id="157" idx="1"/>
          </p:cNvCxnSpPr>
          <p:nvPr/>
        </p:nvCxnSpPr>
        <p:spPr>
          <a:xfrm>
            <a:off x="9581321" y="4770183"/>
            <a:ext cx="11163" cy="329673"/>
          </a:xfrm>
          <a:prstGeom prst="bentConnector3">
            <a:avLst>
              <a:gd name="adj1" fmla="val 50000"/>
            </a:avLst>
          </a:prstGeom>
          <a:ln>
            <a:solidFill>
              <a:srgbClr val="ED8013"/>
            </a:solidFill>
            <a:prstDash val="sysDash"/>
            <a:tailEnd type="triangle"/>
          </a:ln>
        </p:spPr>
        <p:style>
          <a:lnRef idx="2">
            <a:schemeClr val="accent1"/>
          </a:lnRef>
          <a:fillRef idx="0">
            <a:schemeClr val="accent1"/>
          </a:fillRef>
          <a:effectRef idx="1">
            <a:schemeClr val="accent1"/>
          </a:effectRef>
          <a:fontRef idx="minor">
            <a:schemeClr val="tx1"/>
          </a:fontRef>
        </p:style>
      </p:cxnSp>
      <p:sp>
        <p:nvSpPr>
          <p:cNvPr id="163" name="Isosceles Triangle 162">
            <a:extLst>
              <a:ext uri="{FF2B5EF4-FFF2-40B4-BE49-F238E27FC236}">
                <a16:creationId xmlns:a16="http://schemas.microsoft.com/office/drawing/2014/main" id="{2443D459-1965-440C-9DD7-0B1FCBE72D3C}"/>
              </a:ext>
            </a:extLst>
          </p:cNvPr>
          <p:cNvSpPr/>
          <p:nvPr/>
        </p:nvSpPr>
        <p:spPr>
          <a:xfrm>
            <a:off x="10707861" y="5203206"/>
            <a:ext cx="353011" cy="342924"/>
          </a:xfrm>
          <a:prstGeom prst="triangle">
            <a:avLst/>
          </a:prstGeom>
          <a:solidFill>
            <a:srgbClr val="92D05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cxnSp>
        <p:nvCxnSpPr>
          <p:cNvPr id="164" name="Connector: Elbow 163">
            <a:extLst>
              <a:ext uri="{FF2B5EF4-FFF2-40B4-BE49-F238E27FC236}">
                <a16:creationId xmlns:a16="http://schemas.microsoft.com/office/drawing/2014/main" id="{9D4841F0-9362-4490-8B35-50EE767FC8FE}"/>
              </a:ext>
            </a:extLst>
          </p:cNvPr>
          <p:cNvCxnSpPr>
            <a:cxnSpLocks/>
            <a:stCxn id="47" idx="3"/>
            <a:endCxn id="163" idx="0"/>
          </p:cNvCxnSpPr>
          <p:nvPr/>
        </p:nvCxnSpPr>
        <p:spPr>
          <a:xfrm>
            <a:off x="10793171" y="4153969"/>
            <a:ext cx="91196" cy="1049237"/>
          </a:xfrm>
          <a:prstGeom prst="bentConnector2">
            <a:avLst/>
          </a:prstGeom>
          <a:ln>
            <a:solidFill>
              <a:srgbClr val="0166CB"/>
            </a:solidFill>
            <a:prstDash val="sysDash"/>
            <a:tailEnd type="triangle"/>
          </a:ln>
        </p:spPr>
        <p:style>
          <a:lnRef idx="2">
            <a:schemeClr val="accent1"/>
          </a:lnRef>
          <a:fillRef idx="0">
            <a:schemeClr val="accent1"/>
          </a:fillRef>
          <a:effectRef idx="1">
            <a:schemeClr val="accent1"/>
          </a:effectRef>
          <a:fontRef idx="minor">
            <a:schemeClr val="tx1"/>
          </a:fontRef>
        </p:style>
      </p:cxnSp>
      <p:cxnSp>
        <p:nvCxnSpPr>
          <p:cNvPr id="167" name="Connector: Elbow 166">
            <a:extLst>
              <a:ext uri="{FF2B5EF4-FFF2-40B4-BE49-F238E27FC236}">
                <a16:creationId xmlns:a16="http://schemas.microsoft.com/office/drawing/2014/main" id="{1E58661D-4C1A-4D11-A084-9420719086E1}"/>
              </a:ext>
            </a:extLst>
          </p:cNvPr>
          <p:cNvCxnSpPr>
            <a:cxnSpLocks/>
            <a:stCxn id="157" idx="3"/>
          </p:cNvCxnSpPr>
          <p:nvPr/>
        </p:nvCxnSpPr>
        <p:spPr>
          <a:xfrm>
            <a:off x="10350066" y="5099856"/>
            <a:ext cx="540003" cy="131908"/>
          </a:xfrm>
          <a:prstGeom prst="bentConnector3">
            <a:avLst>
              <a:gd name="adj1" fmla="val 50000"/>
            </a:avLst>
          </a:prstGeom>
          <a:ln>
            <a:solidFill>
              <a:srgbClr val="ED8013"/>
            </a:solidFill>
            <a:prstDash val="sysDash"/>
            <a:tailEnd type="triangle"/>
          </a:ln>
        </p:spPr>
        <p:style>
          <a:lnRef idx="2">
            <a:schemeClr val="accent1"/>
          </a:lnRef>
          <a:fillRef idx="0">
            <a:schemeClr val="accent1"/>
          </a:fillRef>
          <a:effectRef idx="1">
            <a:schemeClr val="accent1"/>
          </a:effectRef>
          <a:fontRef idx="minor">
            <a:schemeClr val="tx1"/>
          </a:fontRef>
        </p:style>
      </p:cxnSp>
      <p:sp>
        <p:nvSpPr>
          <p:cNvPr id="176" name="Rectangle 175">
            <a:extLst>
              <a:ext uri="{FF2B5EF4-FFF2-40B4-BE49-F238E27FC236}">
                <a16:creationId xmlns:a16="http://schemas.microsoft.com/office/drawing/2014/main" id="{BBE41E51-B4D9-49A9-BC5A-D2A551ECFA6E}"/>
              </a:ext>
            </a:extLst>
          </p:cNvPr>
          <p:cNvSpPr/>
          <p:nvPr/>
        </p:nvSpPr>
        <p:spPr>
          <a:xfrm>
            <a:off x="8012333" y="3731731"/>
            <a:ext cx="759632" cy="196553"/>
          </a:xfrm>
          <a:prstGeom prst="rect">
            <a:avLst/>
          </a:prstGeom>
          <a:solidFill>
            <a:srgbClr val="ED8013"/>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81" name="Rectangle 180">
            <a:extLst>
              <a:ext uri="{FF2B5EF4-FFF2-40B4-BE49-F238E27FC236}">
                <a16:creationId xmlns:a16="http://schemas.microsoft.com/office/drawing/2014/main" id="{E9345E03-3ADB-4340-A3E9-47EBDEF7ACBF}"/>
              </a:ext>
            </a:extLst>
          </p:cNvPr>
          <p:cNvSpPr/>
          <p:nvPr/>
        </p:nvSpPr>
        <p:spPr>
          <a:xfrm>
            <a:off x="11050465" y="5632207"/>
            <a:ext cx="964326" cy="196553"/>
          </a:xfrm>
          <a:prstGeom prst="rect">
            <a:avLst/>
          </a:prstGeom>
          <a:solidFill>
            <a:srgbClr val="0166CB"/>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82" name="Rectangle 181">
            <a:extLst>
              <a:ext uri="{FF2B5EF4-FFF2-40B4-BE49-F238E27FC236}">
                <a16:creationId xmlns:a16="http://schemas.microsoft.com/office/drawing/2014/main" id="{F55F09F5-76B2-49A1-B5F2-33195A57C88B}"/>
              </a:ext>
            </a:extLst>
          </p:cNvPr>
          <p:cNvSpPr/>
          <p:nvPr/>
        </p:nvSpPr>
        <p:spPr>
          <a:xfrm>
            <a:off x="11050463" y="5949721"/>
            <a:ext cx="964319" cy="196553"/>
          </a:xfrm>
          <a:prstGeom prst="rect">
            <a:avLst/>
          </a:prstGeom>
          <a:solidFill>
            <a:srgbClr val="ED8013"/>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cxnSp>
        <p:nvCxnSpPr>
          <p:cNvPr id="183" name="Connector: Elbow 182">
            <a:extLst>
              <a:ext uri="{FF2B5EF4-FFF2-40B4-BE49-F238E27FC236}">
                <a16:creationId xmlns:a16="http://schemas.microsoft.com/office/drawing/2014/main" id="{37E6F47C-B8E6-4FE5-8352-A9A45AA0ED09}"/>
              </a:ext>
            </a:extLst>
          </p:cNvPr>
          <p:cNvCxnSpPr>
            <a:cxnSpLocks/>
            <a:stCxn id="163" idx="3"/>
            <a:endCxn id="181" idx="1"/>
          </p:cNvCxnSpPr>
          <p:nvPr/>
        </p:nvCxnSpPr>
        <p:spPr>
          <a:xfrm rot="16200000" flipH="1">
            <a:off x="10875239" y="5555258"/>
            <a:ext cx="184354" cy="166098"/>
          </a:xfrm>
          <a:prstGeom prst="bentConnector2">
            <a:avLst/>
          </a:prstGeom>
          <a:ln>
            <a:solidFill>
              <a:srgbClr val="FF0000"/>
            </a:solidFill>
            <a:prstDash val="sysDash"/>
            <a:tailEnd type="triangle"/>
          </a:ln>
        </p:spPr>
        <p:style>
          <a:lnRef idx="2">
            <a:schemeClr val="accent1"/>
          </a:lnRef>
          <a:fillRef idx="0">
            <a:schemeClr val="accent1"/>
          </a:fillRef>
          <a:effectRef idx="1">
            <a:schemeClr val="accent1"/>
          </a:effectRef>
          <a:fontRef idx="minor">
            <a:schemeClr val="tx1"/>
          </a:fontRef>
        </p:style>
      </p:cxnSp>
      <p:cxnSp>
        <p:nvCxnSpPr>
          <p:cNvPr id="187" name="Connector: Elbow 186">
            <a:extLst>
              <a:ext uri="{FF2B5EF4-FFF2-40B4-BE49-F238E27FC236}">
                <a16:creationId xmlns:a16="http://schemas.microsoft.com/office/drawing/2014/main" id="{39293948-8127-4B57-9579-7330DDC6CE1E}"/>
              </a:ext>
            </a:extLst>
          </p:cNvPr>
          <p:cNvCxnSpPr>
            <a:cxnSpLocks/>
            <a:endCxn id="182" idx="1"/>
          </p:cNvCxnSpPr>
          <p:nvPr/>
        </p:nvCxnSpPr>
        <p:spPr>
          <a:xfrm rot="16200000" flipH="1">
            <a:off x="10733610" y="5731145"/>
            <a:ext cx="473310" cy="160396"/>
          </a:xfrm>
          <a:prstGeom prst="bentConnector2">
            <a:avLst/>
          </a:prstGeom>
          <a:ln>
            <a:solidFill>
              <a:srgbClr val="FF0000"/>
            </a:solidFill>
            <a:prstDash val="sysDash"/>
            <a:tailEnd type="triangle"/>
          </a:ln>
        </p:spPr>
        <p:style>
          <a:lnRef idx="2">
            <a:schemeClr val="accent1"/>
          </a:lnRef>
          <a:fillRef idx="0">
            <a:schemeClr val="accent1"/>
          </a:fillRef>
          <a:effectRef idx="1">
            <a:schemeClr val="accent1"/>
          </a:effectRef>
          <a:fontRef idx="minor">
            <a:schemeClr val="tx1"/>
          </a:fontRef>
        </p:style>
      </p:cxnSp>
      <p:sp>
        <p:nvSpPr>
          <p:cNvPr id="190" name="Rectangle 189">
            <a:extLst>
              <a:ext uri="{FF2B5EF4-FFF2-40B4-BE49-F238E27FC236}">
                <a16:creationId xmlns:a16="http://schemas.microsoft.com/office/drawing/2014/main" id="{37A216EF-AEB9-44BD-98E7-3D9D78902A73}"/>
              </a:ext>
            </a:extLst>
          </p:cNvPr>
          <p:cNvSpPr/>
          <p:nvPr/>
        </p:nvSpPr>
        <p:spPr>
          <a:xfrm>
            <a:off x="6158542" y="3135794"/>
            <a:ext cx="1129707" cy="196553"/>
          </a:xfrm>
          <a:prstGeom prst="rect">
            <a:avLst/>
          </a:prstGeom>
          <a:solidFill>
            <a:srgbClr val="ED8013"/>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206" name="TextBox 205">
            <a:extLst>
              <a:ext uri="{FF2B5EF4-FFF2-40B4-BE49-F238E27FC236}">
                <a16:creationId xmlns:a16="http://schemas.microsoft.com/office/drawing/2014/main" id="{80D1185B-1F08-4B0E-8DFB-D657CFC623BF}"/>
              </a:ext>
            </a:extLst>
          </p:cNvPr>
          <p:cNvSpPr txBox="1"/>
          <p:nvPr/>
        </p:nvSpPr>
        <p:spPr>
          <a:xfrm>
            <a:off x="10423267" y="6619382"/>
            <a:ext cx="933599" cy="276999"/>
          </a:xfrm>
          <a:prstGeom prst="rect">
            <a:avLst/>
          </a:prstGeom>
          <a:noFill/>
        </p:spPr>
        <p:txBody>
          <a:bodyPr wrap="square" rtlCol="0">
            <a:spAutoFit/>
          </a:bodyPr>
          <a:lstStyle/>
          <a:p>
            <a:pPr algn="ctr"/>
            <a:r>
              <a:rPr lang="nb-NO" sz="1200"/>
              <a:t>Go-live</a:t>
            </a:r>
          </a:p>
        </p:txBody>
      </p:sp>
      <p:sp>
        <p:nvSpPr>
          <p:cNvPr id="207" name="Oval 206">
            <a:extLst>
              <a:ext uri="{FF2B5EF4-FFF2-40B4-BE49-F238E27FC236}">
                <a16:creationId xmlns:a16="http://schemas.microsoft.com/office/drawing/2014/main" id="{56F36254-0F82-4BDF-ADD8-2E3AC68B346C}"/>
              </a:ext>
            </a:extLst>
          </p:cNvPr>
          <p:cNvSpPr/>
          <p:nvPr/>
        </p:nvSpPr>
        <p:spPr>
          <a:xfrm>
            <a:off x="10804573" y="6508997"/>
            <a:ext cx="170988" cy="170988"/>
          </a:xfrm>
          <a:prstGeom prst="ellipse">
            <a:avLst/>
          </a:prstGeom>
          <a:noFill/>
          <a:ln>
            <a:solidFill>
              <a:srgbClr val="FF0000"/>
            </a:solid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cxnSp>
        <p:nvCxnSpPr>
          <p:cNvPr id="214" name="Connector: Elbow 213">
            <a:extLst>
              <a:ext uri="{FF2B5EF4-FFF2-40B4-BE49-F238E27FC236}">
                <a16:creationId xmlns:a16="http://schemas.microsoft.com/office/drawing/2014/main" id="{1428C587-6041-4760-9C48-B88A5283C797}"/>
              </a:ext>
            </a:extLst>
          </p:cNvPr>
          <p:cNvCxnSpPr>
            <a:cxnSpLocks/>
            <a:stCxn id="176" idx="3"/>
            <a:endCxn id="163" idx="1"/>
          </p:cNvCxnSpPr>
          <p:nvPr/>
        </p:nvCxnSpPr>
        <p:spPr>
          <a:xfrm>
            <a:off x="8771965" y="3830008"/>
            <a:ext cx="2024149" cy="1544660"/>
          </a:xfrm>
          <a:prstGeom prst="bentConnector3">
            <a:avLst>
              <a:gd name="adj1" fmla="val 50000"/>
            </a:avLst>
          </a:prstGeom>
          <a:ln>
            <a:solidFill>
              <a:srgbClr val="ED8013"/>
            </a:solidFill>
            <a:prstDash val="sysDash"/>
            <a:tailEnd type="triangle"/>
          </a:ln>
        </p:spPr>
        <p:style>
          <a:lnRef idx="2">
            <a:schemeClr val="accent1"/>
          </a:lnRef>
          <a:fillRef idx="0">
            <a:schemeClr val="accent1"/>
          </a:fillRef>
          <a:effectRef idx="1">
            <a:schemeClr val="accent1"/>
          </a:effectRef>
          <a:fontRef idx="minor">
            <a:schemeClr val="tx1"/>
          </a:fontRef>
        </p:style>
      </p:cxnSp>
      <p:cxnSp>
        <p:nvCxnSpPr>
          <p:cNvPr id="219" name="Connector: Elbow 218">
            <a:extLst>
              <a:ext uri="{FF2B5EF4-FFF2-40B4-BE49-F238E27FC236}">
                <a16:creationId xmlns:a16="http://schemas.microsoft.com/office/drawing/2014/main" id="{C43E89EA-E825-4E44-838D-EDDD8D115D61}"/>
              </a:ext>
            </a:extLst>
          </p:cNvPr>
          <p:cNvCxnSpPr>
            <a:cxnSpLocks/>
          </p:cNvCxnSpPr>
          <p:nvPr/>
        </p:nvCxnSpPr>
        <p:spPr>
          <a:xfrm rot="5400000" flipH="1" flipV="1">
            <a:off x="6192226" y="2368015"/>
            <a:ext cx="246232" cy="12700"/>
          </a:xfrm>
          <a:prstGeom prst="bentConnector3">
            <a:avLst>
              <a:gd name="adj1" fmla="val 50000"/>
            </a:avLst>
          </a:prstGeom>
          <a:ln>
            <a:solidFill>
              <a:srgbClr val="0166CB"/>
            </a:solidFill>
            <a:prstDash val="sysDash"/>
            <a:tailEnd type="triangle"/>
          </a:ln>
        </p:spPr>
        <p:style>
          <a:lnRef idx="2">
            <a:schemeClr val="accent1"/>
          </a:lnRef>
          <a:fillRef idx="0">
            <a:schemeClr val="accent1"/>
          </a:fillRef>
          <a:effectRef idx="1">
            <a:schemeClr val="accent1"/>
          </a:effectRef>
          <a:fontRef idx="minor">
            <a:schemeClr val="tx1"/>
          </a:fontRef>
        </p:style>
      </p:cxnSp>
      <p:sp>
        <p:nvSpPr>
          <p:cNvPr id="47" name="Rectangle 46">
            <a:extLst>
              <a:ext uri="{FF2B5EF4-FFF2-40B4-BE49-F238E27FC236}">
                <a16:creationId xmlns:a16="http://schemas.microsoft.com/office/drawing/2014/main" id="{57A8F0EF-56D9-4D16-8500-8E48C5835329}"/>
              </a:ext>
            </a:extLst>
          </p:cNvPr>
          <p:cNvSpPr/>
          <p:nvPr/>
        </p:nvSpPr>
        <p:spPr>
          <a:xfrm>
            <a:off x="9099971" y="4055692"/>
            <a:ext cx="1693200" cy="196553"/>
          </a:xfrm>
          <a:prstGeom prst="rect">
            <a:avLst/>
          </a:prstGeom>
          <a:solidFill>
            <a:srgbClr val="0166CB"/>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57" name="Rectangle 156">
            <a:extLst>
              <a:ext uri="{FF2B5EF4-FFF2-40B4-BE49-F238E27FC236}">
                <a16:creationId xmlns:a16="http://schemas.microsoft.com/office/drawing/2014/main" id="{5FE6A55E-F430-4AE0-A996-91AB619D0A72}"/>
              </a:ext>
            </a:extLst>
          </p:cNvPr>
          <p:cNvSpPr/>
          <p:nvPr/>
        </p:nvSpPr>
        <p:spPr>
          <a:xfrm>
            <a:off x="9592484" y="5001579"/>
            <a:ext cx="757582" cy="196553"/>
          </a:xfrm>
          <a:prstGeom prst="rect">
            <a:avLst/>
          </a:prstGeom>
          <a:solidFill>
            <a:srgbClr val="ED8013"/>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44" name="Rectangle 43">
            <a:extLst>
              <a:ext uri="{FF2B5EF4-FFF2-40B4-BE49-F238E27FC236}">
                <a16:creationId xmlns:a16="http://schemas.microsoft.com/office/drawing/2014/main" id="{C7C376FC-726D-41AB-96C2-4623A41D9BE0}"/>
              </a:ext>
            </a:extLst>
          </p:cNvPr>
          <p:cNvSpPr/>
          <p:nvPr/>
        </p:nvSpPr>
        <p:spPr>
          <a:xfrm>
            <a:off x="10634747" y="0"/>
            <a:ext cx="1531316" cy="243840"/>
          </a:xfrm>
          <a:prstGeom prst="rect">
            <a:avLst/>
          </a:prstGeom>
          <a:solidFill>
            <a:schemeClr val="bg1">
              <a:lumMod val="95000"/>
            </a:schemeClr>
          </a:solidFill>
          <a:ln>
            <a:solidFill>
              <a:schemeClr val="tx2"/>
            </a:solid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defTabSz="609555"/>
            <a:r>
              <a:rPr lang="nb-NO" sz="933" err="1">
                <a:solidFill>
                  <a:srgbClr val="000000"/>
                </a:solidFill>
              </a:rPr>
              <a:t>Versj</a:t>
            </a:r>
            <a:r>
              <a:rPr lang="nb-NO" sz="933">
                <a:solidFill>
                  <a:srgbClr val="000000"/>
                </a:solidFill>
              </a:rPr>
              <a:t>. dato: 17.03.2021 </a:t>
            </a:r>
          </a:p>
        </p:txBody>
      </p:sp>
      <p:sp>
        <p:nvSpPr>
          <p:cNvPr id="3" name="TextBox 2">
            <a:extLst>
              <a:ext uri="{FF2B5EF4-FFF2-40B4-BE49-F238E27FC236}">
                <a16:creationId xmlns:a16="http://schemas.microsoft.com/office/drawing/2014/main" id="{35E643C6-BEB9-496F-A71B-EB45F69AACB3}"/>
              </a:ext>
            </a:extLst>
          </p:cNvPr>
          <p:cNvSpPr txBox="1"/>
          <p:nvPr/>
        </p:nvSpPr>
        <p:spPr>
          <a:xfrm>
            <a:off x="7156133" y="6182781"/>
            <a:ext cx="933599" cy="276999"/>
          </a:xfrm>
          <a:prstGeom prst="rect">
            <a:avLst/>
          </a:prstGeom>
          <a:noFill/>
        </p:spPr>
        <p:txBody>
          <a:bodyPr wrap="square" rtlCol="0">
            <a:spAutoFit/>
          </a:bodyPr>
          <a:lstStyle/>
          <a:p>
            <a:pPr algn="ctr"/>
            <a:r>
              <a:rPr lang="nb-NO" sz="1200"/>
              <a:t>Ferie</a:t>
            </a:r>
          </a:p>
        </p:txBody>
      </p:sp>
    </p:spTree>
    <p:extLst>
      <p:ext uri="{BB962C8B-B14F-4D97-AF65-F5344CB8AC3E}">
        <p14:creationId xmlns:p14="http://schemas.microsoft.com/office/powerpoint/2010/main" val="535248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4E937DDF-BEA5-432A-A94B-2932BBA3E079}"/>
              </a:ext>
            </a:extLst>
          </p:cNvPr>
          <p:cNvGraphicFramePr>
            <a:graphicFrameLocks noChangeAspect="1"/>
          </p:cNvGraphicFramePr>
          <p:nvPr>
            <p:custDataLst>
              <p:tags r:id="rId2"/>
            </p:custDataLst>
          </p:nvPr>
        </p:nvGraphicFramePr>
        <p:xfrm>
          <a:off x="2120" y="2120"/>
          <a:ext cx="2117" cy="2117"/>
        </p:xfrm>
        <a:graphic>
          <a:graphicData uri="http://schemas.openxmlformats.org/presentationml/2006/ole">
            <mc:AlternateContent xmlns:mc="http://schemas.openxmlformats.org/markup-compatibility/2006">
              <mc:Choice xmlns:v="urn:schemas-microsoft-com:vml" Requires="v">
                <p:oleObj spid="_x0000_s33797" name="think-cell Slide" r:id="rId4" imgW="592" imgH="591" progId="TCLayout.ActiveDocument.1">
                  <p:embed/>
                </p:oleObj>
              </mc:Choice>
              <mc:Fallback>
                <p:oleObj name="think-cell Slide" r:id="rId4" imgW="592" imgH="591" progId="TCLayout.ActiveDocument.1">
                  <p:embed/>
                  <p:pic>
                    <p:nvPicPr>
                      <p:cNvPr id="3" name="Object 2" hidden="1">
                        <a:extLst>
                          <a:ext uri="{FF2B5EF4-FFF2-40B4-BE49-F238E27FC236}">
                            <a16:creationId xmlns:a16="http://schemas.microsoft.com/office/drawing/2014/main" id="{4E937DDF-BEA5-432A-A94B-2932BBA3E079}"/>
                          </a:ext>
                        </a:extLst>
                      </p:cNvPr>
                      <p:cNvPicPr/>
                      <p:nvPr/>
                    </p:nvPicPr>
                    <p:blipFill>
                      <a:blip r:embed="rId5"/>
                      <a:stretch>
                        <a:fillRect/>
                      </a:stretch>
                    </p:blipFill>
                    <p:spPr>
                      <a:xfrm>
                        <a:off x="2120" y="2120"/>
                        <a:ext cx="2117" cy="2117"/>
                      </a:xfrm>
                      <a:prstGeom prst="rect">
                        <a:avLst/>
                      </a:prstGeom>
                    </p:spPr>
                  </p:pic>
                </p:oleObj>
              </mc:Fallback>
            </mc:AlternateContent>
          </a:graphicData>
        </a:graphic>
      </p:graphicFrame>
      <p:cxnSp>
        <p:nvCxnSpPr>
          <p:cNvPr id="5" name="Straight Connector 4">
            <a:extLst>
              <a:ext uri="{FF2B5EF4-FFF2-40B4-BE49-F238E27FC236}">
                <a16:creationId xmlns:a16="http://schemas.microsoft.com/office/drawing/2014/main" id="{91514648-D653-4A33-9076-CC5782C98B3E}"/>
              </a:ext>
            </a:extLst>
          </p:cNvPr>
          <p:cNvCxnSpPr/>
          <p:nvPr/>
        </p:nvCxnSpPr>
        <p:spPr>
          <a:xfrm>
            <a:off x="1775034" y="1006211"/>
            <a:ext cx="0" cy="4845821"/>
          </a:xfrm>
          <a:prstGeom prst="line">
            <a:avLst/>
          </a:prstGeom>
          <a:ln w="6350">
            <a:solidFill>
              <a:srgbClr val="FF0000"/>
            </a:solidFill>
            <a:prstDash val="dash"/>
          </a:ln>
        </p:spPr>
        <p:style>
          <a:lnRef idx="2">
            <a:schemeClr val="accent1"/>
          </a:lnRef>
          <a:fillRef idx="0">
            <a:schemeClr val="accent1"/>
          </a:fillRef>
          <a:effectRef idx="1">
            <a:schemeClr val="accent1"/>
          </a:effectRef>
          <a:fontRef idx="minor">
            <a:schemeClr val="tx1"/>
          </a:fontRef>
        </p:style>
      </p:cxnSp>
      <p:graphicFrame>
        <p:nvGraphicFramePr>
          <p:cNvPr id="4" name="Diagram 3">
            <a:extLst>
              <a:ext uri="{FF2B5EF4-FFF2-40B4-BE49-F238E27FC236}">
                <a16:creationId xmlns:a16="http://schemas.microsoft.com/office/drawing/2014/main" id="{79EC1A25-4CE9-4B3A-B47A-6D7CC302ABD2}"/>
              </a:ext>
            </a:extLst>
          </p:cNvPr>
          <p:cNvGraphicFramePr/>
          <p:nvPr/>
        </p:nvGraphicFramePr>
        <p:xfrm>
          <a:off x="15129" y="3280603"/>
          <a:ext cx="12115763" cy="50479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cxnSp>
        <p:nvCxnSpPr>
          <p:cNvPr id="92" name="Straight Connector 91">
            <a:extLst>
              <a:ext uri="{FF2B5EF4-FFF2-40B4-BE49-F238E27FC236}">
                <a16:creationId xmlns:a16="http://schemas.microsoft.com/office/drawing/2014/main" id="{6DFD5E95-316E-4236-B138-16225B5BE784}"/>
              </a:ext>
            </a:extLst>
          </p:cNvPr>
          <p:cNvCxnSpPr>
            <a:cxnSpLocks/>
            <a:stCxn id="81" idx="2"/>
          </p:cNvCxnSpPr>
          <p:nvPr/>
        </p:nvCxnSpPr>
        <p:spPr>
          <a:xfrm>
            <a:off x="2602649" y="3871652"/>
            <a:ext cx="0" cy="1411488"/>
          </a:xfrm>
          <a:prstGeom prst="line">
            <a:avLst/>
          </a:prstGeom>
          <a:ln>
            <a:solidFill>
              <a:srgbClr val="0166CB"/>
            </a:solidFill>
          </a:ln>
        </p:spPr>
        <p:style>
          <a:lnRef idx="2">
            <a:schemeClr val="accent1"/>
          </a:lnRef>
          <a:fillRef idx="0">
            <a:schemeClr val="accent1"/>
          </a:fillRef>
          <a:effectRef idx="1">
            <a:schemeClr val="accent1"/>
          </a:effectRef>
          <a:fontRef idx="minor">
            <a:schemeClr val="tx1"/>
          </a:fontRef>
        </p:style>
      </p:cxnSp>
      <p:sp>
        <p:nvSpPr>
          <p:cNvPr id="96" name="TextBox 95">
            <a:extLst>
              <a:ext uri="{FF2B5EF4-FFF2-40B4-BE49-F238E27FC236}">
                <a16:creationId xmlns:a16="http://schemas.microsoft.com/office/drawing/2014/main" id="{F7E87958-DBC9-45D3-8699-65D3830F529E}"/>
              </a:ext>
            </a:extLst>
          </p:cNvPr>
          <p:cNvSpPr txBox="1"/>
          <p:nvPr/>
        </p:nvSpPr>
        <p:spPr>
          <a:xfrm rot="780000">
            <a:off x="2591421" y="5409365"/>
            <a:ext cx="3172208" cy="276999"/>
          </a:xfrm>
          <a:prstGeom prst="rect">
            <a:avLst/>
          </a:prstGeom>
          <a:noFill/>
        </p:spPr>
        <p:txBody>
          <a:bodyPr wrap="square" rtlCol="0">
            <a:spAutoFit/>
          </a:bodyPr>
          <a:lstStyle/>
          <a:p>
            <a:r>
              <a:rPr lang="nb-NO" sz="1200"/>
              <a:t>M3: Ideell arbeidsorganisering identifisert</a:t>
            </a:r>
          </a:p>
        </p:txBody>
      </p:sp>
      <p:sp>
        <p:nvSpPr>
          <p:cNvPr id="34" name="Diamond 84">
            <a:extLst>
              <a:ext uri="{FF2B5EF4-FFF2-40B4-BE49-F238E27FC236}">
                <a16:creationId xmlns:a16="http://schemas.microsoft.com/office/drawing/2014/main" id="{F6B14935-3421-4AA9-B05C-F6799D6AF2D2}"/>
              </a:ext>
            </a:extLst>
          </p:cNvPr>
          <p:cNvSpPr/>
          <p:nvPr/>
        </p:nvSpPr>
        <p:spPr>
          <a:xfrm>
            <a:off x="10683256" y="3219373"/>
            <a:ext cx="239293" cy="243059"/>
          </a:xfrm>
          <a:prstGeom prst="diamond">
            <a:avLst/>
          </a:prstGeom>
          <a:solidFill>
            <a:srgbClr val="ED8013"/>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b="1">
              <a:solidFill>
                <a:srgbClr val="FFFFFF"/>
              </a:solidFill>
              <a:latin typeface="Arial" panose="020B0604020202020204"/>
            </a:endParaRPr>
          </a:p>
        </p:txBody>
      </p:sp>
      <p:sp>
        <p:nvSpPr>
          <p:cNvPr id="35" name="Diamond 86">
            <a:extLst>
              <a:ext uri="{FF2B5EF4-FFF2-40B4-BE49-F238E27FC236}">
                <a16:creationId xmlns:a16="http://schemas.microsoft.com/office/drawing/2014/main" id="{3C190982-2666-4F0A-BDCD-8BA1EAD4F9A2}"/>
              </a:ext>
            </a:extLst>
          </p:cNvPr>
          <p:cNvSpPr/>
          <p:nvPr/>
        </p:nvSpPr>
        <p:spPr>
          <a:xfrm>
            <a:off x="9788764" y="3219373"/>
            <a:ext cx="239293" cy="243059"/>
          </a:xfrm>
          <a:prstGeom prst="diamond">
            <a:avLst/>
          </a:prstGeom>
          <a:solidFill>
            <a:srgbClr val="ED8013"/>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b="1">
              <a:solidFill>
                <a:srgbClr val="FFFFFF"/>
              </a:solidFill>
              <a:latin typeface="Arial" panose="020B0604020202020204"/>
            </a:endParaRPr>
          </a:p>
        </p:txBody>
      </p:sp>
      <p:sp>
        <p:nvSpPr>
          <p:cNvPr id="42" name="Diamond 100">
            <a:extLst>
              <a:ext uri="{FF2B5EF4-FFF2-40B4-BE49-F238E27FC236}">
                <a16:creationId xmlns:a16="http://schemas.microsoft.com/office/drawing/2014/main" id="{C1D527F3-0B37-4311-A463-074DF553F344}"/>
              </a:ext>
            </a:extLst>
          </p:cNvPr>
          <p:cNvSpPr/>
          <p:nvPr/>
        </p:nvSpPr>
        <p:spPr>
          <a:xfrm>
            <a:off x="3087888" y="3222432"/>
            <a:ext cx="238277" cy="240000"/>
          </a:xfrm>
          <a:prstGeom prst="diamond">
            <a:avLst/>
          </a:prstGeom>
          <a:solidFill>
            <a:srgbClr val="ED8013"/>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b="1">
              <a:solidFill>
                <a:srgbClr val="FFFFFF"/>
              </a:solidFill>
              <a:latin typeface="Arial" panose="020B0604020202020204"/>
            </a:endParaRPr>
          </a:p>
        </p:txBody>
      </p:sp>
      <p:sp>
        <p:nvSpPr>
          <p:cNvPr id="43" name="Diamond 102">
            <a:extLst>
              <a:ext uri="{FF2B5EF4-FFF2-40B4-BE49-F238E27FC236}">
                <a16:creationId xmlns:a16="http://schemas.microsoft.com/office/drawing/2014/main" id="{8E6C8B02-0BA6-47AB-9F0F-291E176487B7}"/>
              </a:ext>
            </a:extLst>
          </p:cNvPr>
          <p:cNvSpPr/>
          <p:nvPr/>
        </p:nvSpPr>
        <p:spPr>
          <a:xfrm>
            <a:off x="8424814" y="3219373"/>
            <a:ext cx="239293" cy="243059"/>
          </a:xfrm>
          <a:prstGeom prst="diamond">
            <a:avLst/>
          </a:prstGeom>
          <a:solidFill>
            <a:srgbClr val="ED8013"/>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b="1">
              <a:solidFill>
                <a:srgbClr val="FFFFFF"/>
              </a:solidFill>
              <a:latin typeface="Arial" panose="020B0604020202020204"/>
            </a:endParaRPr>
          </a:p>
        </p:txBody>
      </p:sp>
      <p:sp>
        <p:nvSpPr>
          <p:cNvPr id="51" name="Diamond 100">
            <a:extLst>
              <a:ext uri="{FF2B5EF4-FFF2-40B4-BE49-F238E27FC236}">
                <a16:creationId xmlns:a16="http://schemas.microsoft.com/office/drawing/2014/main" id="{3B742A27-DCBD-4BF0-849F-5CFFE960737F}"/>
              </a:ext>
            </a:extLst>
          </p:cNvPr>
          <p:cNvSpPr/>
          <p:nvPr/>
        </p:nvSpPr>
        <p:spPr>
          <a:xfrm>
            <a:off x="3593696" y="3222432"/>
            <a:ext cx="238277" cy="240000"/>
          </a:xfrm>
          <a:prstGeom prst="diamond">
            <a:avLst/>
          </a:prstGeom>
          <a:solidFill>
            <a:srgbClr val="ED8013"/>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b="1">
              <a:solidFill>
                <a:srgbClr val="FFFFFF"/>
              </a:solidFill>
              <a:latin typeface="Arial" panose="020B0604020202020204"/>
            </a:endParaRPr>
          </a:p>
        </p:txBody>
      </p:sp>
      <p:sp>
        <p:nvSpPr>
          <p:cNvPr id="83" name="Diamond 86">
            <a:extLst>
              <a:ext uri="{FF2B5EF4-FFF2-40B4-BE49-F238E27FC236}">
                <a16:creationId xmlns:a16="http://schemas.microsoft.com/office/drawing/2014/main" id="{BBF4CCFB-E4AF-4898-8E76-DDD643717BC0}"/>
              </a:ext>
            </a:extLst>
          </p:cNvPr>
          <p:cNvSpPr/>
          <p:nvPr/>
        </p:nvSpPr>
        <p:spPr>
          <a:xfrm>
            <a:off x="10196048" y="3219373"/>
            <a:ext cx="239293" cy="243059"/>
          </a:xfrm>
          <a:prstGeom prst="diamond">
            <a:avLst/>
          </a:prstGeom>
          <a:solidFill>
            <a:srgbClr val="ED8013"/>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b="1">
              <a:solidFill>
                <a:srgbClr val="FFFFFF"/>
              </a:solidFill>
              <a:latin typeface="Arial" panose="020B0604020202020204"/>
            </a:endParaRPr>
          </a:p>
        </p:txBody>
      </p:sp>
      <p:cxnSp>
        <p:nvCxnSpPr>
          <p:cNvPr id="66" name="Straight Connector 65">
            <a:extLst>
              <a:ext uri="{FF2B5EF4-FFF2-40B4-BE49-F238E27FC236}">
                <a16:creationId xmlns:a16="http://schemas.microsoft.com/office/drawing/2014/main" id="{7A86FBE5-AC88-4136-85AD-E5662A228BC6}"/>
              </a:ext>
            </a:extLst>
          </p:cNvPr>
          <p:cNvCxnSpPr>
            <a:cxnSpLocks/>
          </p:cNvCxnSpPr>
          <p:nvPr/>
        </p:nvCxnSpPr>
        <p:spPr>
          <a:xfrm>
            <a:off x="10279451" y="3834774"/>
            <a:ext cx="0" cy="1751737"/>
          </a:xfrm>
          <a:prstGeom prst="line">
            <a:avLst/>
          </a:prstGeom>
          <a:ln>
            <a:solidFill>
              <a:srgbClr val="0166CB"/>
            </a:solidFill>
          </a:ln>
        </p:spPr>
        <p:style>
          <a:lnRef idx="2">
            <a:schemeClr val="accent1"/>
          </a:lnRef>
          <a:fillRef idx="0">
            <a:schemeClr val="accent1"/>
          </a:fillRef>
          <a:effectRef idx="1">
            <a:schemeClr val="accent1"/>
          </a:effectRef>
          <a:fontRef idx="minor">
            <a:schemeClr val="tx1"/>
          </a:fontRef>
        </p:style>
      </p:cxnSp>
      <p:cxnSp>
        <p:nvCxnSpPr>
          <p:cNvPr id="58" name="Straight Connector 57">
            <a:extLst>
              <a:ext uri="{FF2B5EF4-FFF2-40B4-BE49-F238E27FC236}">
                <a16:creationId xmlns:a16="http://schemas.microsoft.com/office/drawing/2014/main" id="{E04D334D-C636-4451-984E-843BE7818712}"/>
              </a:ext>
            </a:extLst>
          </p:cNvPr>
          <p:cNvCxnSpPr>
            <a:cxnSpLocks/>
          </p:cNvCxnSpPr>
          <p:nvPr/>
        </p:nvCxnSpPr>
        <p:spPr>
          <a:xfrm>
            <a:off x="7759724" y="3776144"/>
            <a:ext cx="0" cy="1654112"/>
          </a:xfrm>
          <a:prstGeom prst="line">
            <a:avLst/>
          </a:prstGeom>
          <a:ln>
            <a:solidFill>
              <a:srgbClr val="0166CB"/>
            </a:solidFill>
          </a:ln>
        </p:spPr>
        <p:style>
          <a:lnRef idx="2">
            <a:schemeClr val="accent1"/>
          </a:lnRef>
          <a:fillRef idx="0">
            <a:schemeClr val="accent1"/>
          </a:fillRef>
          <a:effectRef idx="1">
            <a:schemeClr val="accent1"/>
          </a:effectRef>
          <a:fontRef idx="minor">
            <a:schemeClr val="tx1"/>
          </a:fontRef>
        </p:style>
      </p:cxnSp>
      <p:cxnSp>
        <p:nvCxnSpPr>
          <p:cNvPr id="61" name="Straight Connector 60">
            <a:extLst>
              <a:ext uri="{FF2B5EF4-FFF2-40B4-BE49-F238E27FC236}">
                <a16:creationId xmlns:a16="http://schemas.microsoft.com/office/drawing/2014/main" id="{6DBD1565-3B7E-4E8D-89E1-9C955CF752F7}"/>
              </a:ext>
            </a:extLst>
          </p:cNvPr>
          <p:cNvCxnSpPr>
            <a:cxnSpLocks/>
          </p:cNvCxnSpPr>
          <p:nvPr/>
        </p:nvCxnSpPr>
        <p:spPr>
          <a:xfrm>
            <a:off x="7753092" y="5440485"/>
            <a:ext cx="3236029" cy="739001"/>
          </a:xfrm>
          <a:prstGeom prst="line">
            <a:avLst/>
          </a:prstGeom>
          <a:ln>
            <a:solidFill>
              <a:srgbClr val="0166CB"/>
            </a:solidFill>
          </a:ln>
        </p:spPr>
        <p:style>
          <a:lnRef idx="2">
            <a:schemeClr val="accent1"/>
          </a:lnRef>
          <a:fillRef idx="0">
            <a:schemeClr val="accent1"/>
          </a:fillRef>
          <a:effectRef idx="1">
            <a:schemeClr val="accent1"/>
          </a:effectRef>
          <a:fontRef idx="minor">
            <a:schemeClr val="tx1"/>
          </a:fontRef>
        </p:style>
      </p:cxnSp>
      <p:sp>
        <p:nvSpPr>
          <p:cNvPr id="87" name="Diamond 86">
            <a:extLst>
              <a:ext uri="{FF2B5EF4-FFF2-40B4-BE49-F238E27FC236}">
                <a16:creationId xmlns:a16="http://schemas.microsoft.com/office/drawing/2014/main" id="{560F798F-A6E9-4901-9876-CEEA523CE447}"/>
              </a:ext>
            </a:extLst>
          </p:cNvPr>
          <p:cNvSpPr/>
          <p:nvPr/>
        </p:nvSpPr>
        <p:spPr>
          <a:xfrm>
            <a:off x="10161472" y="3644860"/>
            <a:ext cx="238277" cy="240000"/>
          </a:xfrm>
          <a:prstGeom prst="diamond">
            <a:avLst/>
          </a:prstGeom>
          <a:solidFill>
            <a:srgbClr val="0166CB"/>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a:solidFill>
                <a:srgbClr val="FFFFFF"/>
              </a:solidFill>
              <a:latin typeface="Arial" panose="020B0604020202020204"/>
            </a:endParaRPr>
          </a:p>
        </p:txBody>
      </p:sp>
      <p:sp>
        <p:nvSpPr>
          <p:cNvPr id="88" name="TextBox 87">
            <a:extLst>
              <a:ext uri="{FF2B5EF4-FFF2-40B4-BE49-F238E27FC236}">
                <a16:creationId xmlns:a16="http://schemas.microsoft.com/office/drawing/2014/main" id="{ED7DC317-E9F1-45EB-BFCC-F4D58E4C5F79}"/>
              </a:ext>
            </a:extLst>
          </p:cNvPr>
          <p:cNvSpPr txBox="1"/>
          <p:nvPr/>
        </p:nvSpPr>
        <p:spPr>
          <a:xfrm rot="780000">
            <a:off x="10227625" y="5368365"/>
            <a:ext cx="1986915" cy="646331"/>
          </a:xfrm>
          <a:prstGeom prst="rect">
            <a:avLst/>
          </a:prstGeom>
          <a:noFill/>
        </p:spPr>
        <p:txBody>
          <a:bodyPr wrap="square" rtlCol="0">
            <a:spAutoFit/>
          </a:bodyPr>
          <a:lstStyle/>
          <a:p>
            <a:pPr defTabSz="609555"/>
            <a:r>
              <a:rPr lang="nb-NO" sz="1200">
                <a:solidFill>
                  <a:srgbClr val="000000"/>
                </a:solidFill>
                <a:latin typeface="Arial" panose="020B0604020202020204"/>
              </a:rPr>
              <a:t>M17: </a:t>
            </a:r>
            <a:r>
              <a:rPr lang="nb-NO" sz="1200"/>
              <a:t>Ansatte operative i nytt system</a:t>
            </a:r>
          </a:p>
          <a:p>
            <a:pPr defTabSz="609555"/>
            <a:endParaRPr lang="nb-NO" sz="1200">
              <a:solidFill>
                <a:srgbClr val="000000"/>
              </a:solidFill>
              <a:latin typeface="Arial" panose="020B0604020202020204"/>
            </a:endParaRPr>
          </a:p>
        </p:txBody>
      </p:sp>
      <p:sp>
        <p:nvSpPr>
          <p:cNvPr id="89" name="Diamond 88">
            <a:extLst>
              <a:ext uri="{FF2B5EF4-FFF2-40B4-BE49-F238E27FC236}">
                <a16:creationId xmlns:a16="http://schemas.microsoft.com/office/drawing/2014/main" id="{D49CFDF3-087F-4C1E-9F2E-202136F2B887}"/>
              </a:ext>
            </a:extLst>
          </p:cNvPr>
          <p:cNvSpPr/>
          <p:nvPr/>
        </p:nvSpPr>
        <p:spPr>
          <a:xfrm>
            <a:off x="7646320" y="3644860"/>
            <a:ext cx="238277" cy="240000"/>
          </a:xfrm>
          <a:prstGeom prst="diamond">
            <a:avLst/>
          </a:prstGeom>
          <a:solidFill>
            <a:srgbClr val="0166CB"/>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a:solidFill>
                <a:srgbClr val="FFFFFF"/>
              </a:solidFill>
              <a:latin typeface="Arial" panose="020B0604020202020204"/>
            </a:endParaRPr>
          </a:p>
        </p:txBody>
      </p:sp>
      <p:sp>
        <p:nvSpPr>
          <p:cNvPr id="90" name="TextBox 89">
            <a:extLst>
              <a:ext uri="{FF2B5EF4-FFF2-40B4-BE49-F238E27FC236}">
                <a16:creationId xmlns:a16="http://schemas.microsoft.com/office/drawing/2014/main" id="{A886C205-5D8C-4B7F-98F5-9E59FBF2CE82}"/>
              </a:ext>
            </a:extLst>
          </p:cNvPr>
          <p:cNvSpPr txBox="1"/>
          <p:nvPr/>
        </p:nvSpPr>
        <p:spPr>
          <a:xfrm rot="780000">
            <a:off x="7701748" y="5400714"/>
            <a:ext cx="3499429" cy="461665"/>
          </a:xfrm>
          <a:prstGeom prst="rect">
            <a:avLst/>
          </a:prstGeom>
          <a:noFill/>
        </p:spPr>
        <p:txBody>
          <a:bodyPr wrap="square" rtlCol="0">
            <a:spAutoFit/>
          </a:bodyPr>
          <a:lstStyle/>
          <a:p>
            <a:pPr defTabSz="609555"/>
            <a:r>
              <a:rPr lang="nb-NO" sz="1200">
                <a:solidFill>
                  <a:srgbClr val="000000"/>
                </a:solidFill>
                <a:latin typeface="Arial" panose="020B0604020202020204"/>
              </a:rPr>
              <a:t>M11: </a:t>
            </a:r>
            <a:r>
              <a:rPr lang="nb-NO" sz="1200"/>
              <a:t>Endring arbeidsorganisering gjennomført</a:t>
            </a:r>
          </a:p>
          <a:p>
            <a:pPr defTabSz="609555"/>
            <a:r>
              <a:rPr lang="nb-NO" sz="1200"/>
              <a:t>M12: Opplæring starter</a:t>
            </a:r>
          </a:p>
        </p:txBody>
      </p:sp>
      <p:sp>
        <p:nvSpPr>
          <p:cNvPr id="101" name="Diamond 100">
            <a:extLst>
              <a:ext uri="{FF2B5EF4-FFF2-40B4-BE49-F238E27FC236}">
                <a16:creationId xmlns:a16="http://schemas.microsoft.com/office/drawing/2014/main" id="{5ED23661-4CFE-4A80-8273-97FFB7DEB2E0}"/>
              </a:ext>
            </a:extLst>
          </p:cNvPr>
          <p:cNvSpPr/>
          <p:nvPr/>
        </p:nvSpPr>
        <p:spPr>
          <a:xfrm>
            <a:off x="3357484" y="3644860"/>
            <a:ext cx="238277" cy="240000"/>
          </a:xfrm>
          <a:prstGeom prst="diamond">
            <a:avLst/>
          </a:prstGeom>
          <a:solidFill>
            <a:srgbClr val="0166CB"/>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a:solidFill>
                <a:srgbClr val="FFFFFF"/>
              </a:solidFill>
              <a:latin typeface="Arial" panose="020B0604020202020204"/>
            </a:endParaRPr>
          </a:p>
        </p:txBody>
      </p:sp>
      <p:sp>
        <p:nvSpPr>
          <p:cNvPr id="46" name="TextBox 99">
            <a:extLst>
              <a:ext uri="{FF2B5EF4-FFF2-40B4-BE49-F238E27FC236}">
                <a16:creationId xmlns:a16="http://schemas.microsoft.com/office/drawing/2014/main" id="{79CDC379-649E-4D3A-B018-809E13CBEF80}"/>
              </a:ext>
            </a:extLst>
          </p:cNvPr>
          <p:cNvSpPr txBox="1"/>
          <p:nvPr/>
        </p:nvSpPr>
        <p:spPr>
          <a:xfrm rot="780000">
            <a:off x="-2294" y="2077060"/>
            <a:ext cx="3422257" cy="276999"/>
          </a:xfrm>
          <a:prstGeom prst="rect">
            <a:avLst/>
          </a:prstGeom>
          <a:noFill/>
        </p:spPr>
        <p:txBody>
          <a:bodyPr wrap="square" rtlCol="0">
            <a:spAutoFit/>
          </a:bodyPr>
          <a:lstStyle>
            <a:defPPr>
              <a:defRPr lang="nb-NO"/>
            </a:defPPr>
            <a:lvl1pPr algn="ctr">
              <a:defRPr sz="900"/>
            </a:lvl1pPr>
          </a:lstStyle>
          <a:p>
            <a:pPr defTabSz="609555"/>
            <a:r>
              <a:rPr lang="nb-NO" sz="1200">
                <a:latin typeface="Arial" panose="020B0604020202020204"/>
              </a:rPr>
              <a:t>M4: </a:t>
            </a:r>
            <a:r>
              <a:rPr lang="nb-NO" sz="1200"/>
              <a:t>Data innhentet for oppretting av firma: SAP</a:t>
            </a:r>
          </a:p>
        </p:txBody>
      </p:sp>
      <p:sp>
        <p:nvSpPr>
          <p:cNvPr id="47" name="TextBox 99">
            <a:extLst>
              <a:ext uri="{FF2B5EF4-FFF2-40B4-BE49-F238E27FC236}">
                <a16:creationId xmlns:a16="http://schemas.microsoft.com/office/drawing/2014/main" id="{20E0C560-2AD5-412E-9816-C5FB5013C5B0}"/>
              </a:ext>
            </a:extLst>
          </p:cNvPr>
          <p:cNvSpPr txBox="1"/>
          <p:nvPr/>
        </p:nvSpPr>
        <p:spPr>
          <a:xfrm rot="780000">
            <a:off x="6485005" y="1892434"/>
            <a:ext cx="2435091" cy="461665"/>
          </a:xfrm>
          <a:prstGeom prst="rect">
            <a:avLst/>
          </a:prstGeom>
          <a:noFill/>
        </p:spPr>
        <p:txBody>
          <a:bodyPr wrap="square" rtlCol="0">
            <a:spAutoFit/>
          </a:bodyPr>
          <a:lstStyle>
            <a:defPPr>
              <a:defRPr lang="nb-NO"/>
            </a:defPPr>
            <a:lvl1pPr algn="ctr">
              <a:defRPr sz="900"/>
            </a:lvl1pPr>
          </a:lstStyle>
          <a:p>
            <a:pPr defTabSz="609555"/>
            <a:r>
              <a:rPr lang="nb-NO" sz="1200">
                <a:solidFill>
                  <a:srgbClr val="000000"/>
                </a:solidFill>
                <a:latin typeface="Arial" panose="020B0604020202020204"/>
              </a:rPr>
              <a:t>M13: </a:t>
            </a:r>
            <a:r>
              <a:rPr lang="nb-NO" sz="1200"/>
              <a:t>Rydding i data ferdig</a:t>
            </a:r>
          </a:p>
          <a:p>
            <a:pPr defTabSz="609555"/>
            <a:endParaRPr lang="nb-NO" sz="1200">
              <a:solidFill>
                <a:srgbClr val="000000"/>
              </a:solidFill>
              <a:latin typeface="Arial" panose="020B0604020202020204"/>
            </a:endParaRPr>
          </a:p>
        </p:txBody>
      </p:sp>
      <p:sp>
        <p:nvSpPr>
          <p:cNvPr id="48" name="TextBox 99">
            <a:extLst>
              <a:ext uri="{FF2B5EF4-FFF2-40B4-BE49-F238E27FC236}">
                <a16:creationId xmlns:a16="http://schemas.microsoft.com/office/drawing/2014/main" id="{E9B9DBE3-D638-4019-A21D-FE0FC26FDCD1}"/>
              </a:ext>
            </a:extLst>
          </p:cNvPr>
          <p:cNvSpPr txBox="1"/>
          <p:nvPr/>
        </p:nvSpPr>
        <p:spPr>
          <a:xfrm rot="780000">
            <a:off x="7458435" y="1430909"/>
            <a:ext cx="2652495" cy="276999"/>
          </a:xfrm>
          <a:prstGeom prst="rect">
            <a:avLst/>
          </a:prstGeom>
          <a:noFill/>
        </p:spPr>
        <p:txBody>
          <a:bodyPr wrap="square" rtlCol="0">
            <a:spAutoFit/>
          </a:bodyPr>
          <a:lstStyle>
            <a:defPPr>
              <a:defRPr lang="nb-NO"/>
            </a:defPPr>
            <a:lvl1pPr algn="ctr">
              <a:defRPr sz="900"/>
            </a:lvl1pPr>
          </a:lstStyle>
          <a:p>
            <a:r>
              <a:rPr lang="nb-NO" sz="1200"/>
              <a:t>M15: Konvertering </a:t>
            </a:r>
            <a:r>
              <a:rPr lang="nb-NO" sz="1200" err="1"/>
              <a:t>godjent</a:t>
            </a:r>
            <a:r>
              <a:rPr lang="nb-NO" sz="1200"/>
              <a:t> av DFØ</a:t>
            </a:r>
          </a:p>
        </p:txBody>
      </p:sp>
      <p:sp>
        <p:nvSpPr>
          <p:cNvPr id="49" name="TextBox 99">
            <a:extLst>
              <a:ext uri="{FF2B5EF4-FFF2-40B4-BE49-F238E27FC236}">
                <a16:creationId xmlns:a16="http://schemas.microsoft.com/office/drawing/2014/main" id="{1DAE9251-F5E7-40CC-BAE7-A05417BA591A}"/>
              </a:ext>
            </a:extLst>
          </p:cNvPr>
          <p:cNvSpPr txBox="1"/>
          <p:nvPr/>
        </p:nvSpPr>
        <p:spPr>
          <a:xfrm rot="780000">
            <a:off x="7560108" y="834725"/>
            <a:ext cx="3482753" cy="276999"/>
          </a:xfrm>
          <a:prstGeom prst="rect">
            <a:avLst/>
          </a:prstGeom>
          <a:noFill/>
        </p:spPr>
        <p:txBody>
          <a:bodyPr wrap="square" rtlCol="0">
            <a:spAutoFit/>
          </a:bodyPr>
          <a:lstStyle>
            <a:defPPr>
              <a:defRPr lang="nb-NO"/>
            </a:defPPr>
            <a:lvl1pPr algn="ctr">
              <a:defRPr sz="900"/>
            </a:lvl1pPr>
          </a:lstStyle>
          <a:p>
            <a:pPr defTabSz="609555"/>
            <a:r>
              <a:rPr lang="nb-NO" sz="1200">
                <a:solidFill>
                  <a:srgbClr val="000000"/>
                </a:solidFill>
                <a:latin typeface="Arial" panose="020B0604020202020204"/>
              </a:rPr>
              <a:t>M18: </a:t>
            </a:r>
            <a:r>
              <a:rPr lang="nb-NO" sz="1200"/>
              <a:t>Første lønnsutbetaling i nytt system</a:t>
            </a:r>
          </a:p>
        </p:txBody>
      </p:sp>
      <p:sp>
        <p:nvSpPr>
          <p:cNvPr id="52" name="TextBox 99">
            <a:extLst>
              <a:ext uri="{FF2B5EF4-FFF2-40B4-BE49-F238E27FC236}">
                <a16:creationId xmlns:a16="http://schemas.microsoft.com/office/drawing/2014/main" id="{2A679FD0-A88A-4E80-8F3D-E3FC7524CB20}"/>
              </a:ext>
            </a:extLst>
          </p:cNvPr>
          <p:cNvSpPr txBox="1"/>
          <p:nvPr/>
        </p:nvSpPr>
        <p:spPr>
          <a:xfrm rot="780000">
            <a:off x="226229" y="1842381"/>
            <a:ext cx="3595221" cy="276999"/>
          </a:xfrm>
          <a:prstGeom prst="rect">
            <a:avLst/>
          </a:prstGeom>
          <a:noFill/>
        </p:spPr>
        <p:txBody>
          <a:bodyPr wrap="square" rtlCol="0">
            <a:spAutoFit/>
          </a:bodyPr>
          <a:lstStyle>
            <a:defPPr>
              <a:defRPr lang="nb-NO"/>
            </a:defPPr>
            <a:lvl1pPr algn="ctr">
              <a:defRPr sz="900"/>
            </a:lvl1pPr>
          </a:lstStyle>
          <a:p>
            <a:pPr defTabSz="609555"/>
            <a:r>
              <a:rPr lang="nb-NO" sz="1200"/>
              <a:t>M6: Data innhentet for oppretting av firma: UNIT4</a:t>
            </a:r>
          </a:p>
        </p:txBody>
      </p:sp>
      <p:cxnSp>
        <p:nvCxnSpPr>
          <p:cNvPr id="55" name="Straight Connector 54">
            <a:extLst>
              <a:ext uri="{FF2B5EF4-FFF2-40B4-BE49-F238E27FC236}">
                <a16:creationId xmlns:a16="http://schemas.microsoft.com/office/drawing/2014/main" id="{E8D240AC-22BC-4B77-A4EC-98F8920BCA50}"/>
              </a:ext>
            </a:extLst>
          </p:cNvPr>
          <p:cNvCxnSpPr>
            <a:cxnSpLocks/>
            <a:stCxn id="42" idx="0"/>
          </p:cNvCxnSpPr>
          <p:nvPr/>
        </p:nvCxnSpPr>
        <p:spPr>
          <a:xfrm flipH="1" flipV="1">
            <a:off x="3205750" y="2699232"/>
            <a:ext cx="1279" cy="523200"/>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56" name="Straight Connector 55">
            <a:extLst>
              <a:ext uri="{FF2B5EF4-FFF2-40B4-BE49-F238E27FC236}">
                <a16:creationId xmlns:a16="http://schemas.microsoft.com/office/drawing/2014/main" id="{CABF263D-4B62-430F-BC36-84EFC11D3A6D}"/>
              </a:ext>
            </a:extLst>
          </p:cNvPr>
          <p:cNvCxnSpPr>
            <a:cxnSpLocks/>
          </p:cNvCxnSpPr>
          <p:nvPr/>
        </p:nvCxnSpPr>
        <p:spPr>
          <a:xfrm flipH="1" flipV="1">
            <a:off x="211216" y="1990398"/>
            <a:ext cx="2997734" cy="714843"/>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59" name="Straight Connector 58">
            <a:extLst>
              <a:ext uri="{FF2B5EF4-FFF2-40B4-BE49-F238E27FC236}">
                <a16:creationId xmlns:a16="http://schemas.microsoft.com/office/drawing/2014/main" id="{60AB1254-4390-453F-A01F-3673692DCB3D}"/>
              </a:ext>
            </a:extLst>
          </p:cNvPr>
          <p:cNvCxnSpPr>
            <a:cxnSpLocks/>
            <a:stCxn id="51" idx="0"/>
          </p:cNvCxnSpPr>
          <p:nvPr/>
        </p:nvCxnSpPr>
        <p:spPr>
          <a:xfrm flipH="1" flipV="1">
            <a:off x="3711822" y="2489709"/>
            <a:ext cx="1015" cy="732723"/>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60" name="Straight Connector 59">
            <a:extLst>
              <a:ext uri="{FF2B5EF4-FFF2-40B4-BE49-F238E27FC236}">
                <a16:creationId xmlns:a16="http://schemas.microsoft.com/office/drawing/2014/main" id="{A1E8D2F0-465F-48E3-99A0-948FCD212177}"/>
              </a:ext>
            </a:extLst>
          </p:cNvPr>
          <p:cNvCxnSpPr>
            <a:cxnSpLocks/>
          </p:cNvCxnSpPr>
          <p:nvPr/>
        </p:nvCxnSpPr>
        <p:spPr>
          <a:xfrm flipH="1" flipV="1">
            <a:off x="275197" y="1679876"/>
            <a:ext cx="3436213" cy="789993"/>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64" name="Straight Connector 63">
            <a:extLst>
              <a:ext uri="{FF2B5EF4-FFF2-40B4-BE49-F238E27FC236}">
                <a16:creationId xmlns:a16="http://schemas.microsoft.com/office/drawing/2014/main" id="{9C3AE8D1-338E-4C83-BFD2-1AB5387F16B2}"/>
              </a:ext>
            </a:extLst>
          </p:cNvPr>
          <p:cNvCxnSpPr>
            <a:cxnSpLocks/>
            <a:stCxn id="43" idx="0"/>
          </p:cNvCxnSpPr>
          <p:nvPr/>
        </p:nvCxnSpPr>
        <p:spPr>
          <a:xfrm flipV="1">
            <a:off x="8544460" y="2349671"/>
            <a:ext cx="0" cy="869703"/>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65" name="Straight Connector 64">
            <a:extLst>
              <a:ext uri="{FF2B5EF4-FFF2-40B4-BE49-F238E27FC236}">
                <a16:creationId xmlns:a16="http://schemas.microsoft.com/office/drawing/2014/main" id="{2709532D-5D54-490F-960F-596F9BA52F8F}"/>
              </a:ext>
            </a:extLst>
          </p:cNvPr>
          <p:cNvCxnSpPr>
            <a:cxnSpLocks/>
          </p:cNvCxnSpPr>
          <p:nvPr/>
        </p:nvCxnSpPr>
        <p:spPr>
          <a:xfrm flipH="1" flipV="1">
            <a:off x="6712730" y="1905699"/>
            <a:ext cx="1828004" cy="435907"/>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67" name="Straight Connector 66">
            <a:extLst>
              <a:ext uri="{FF2B5EF4-FFF2-40B4-BE49-F238E27FC236}">
                <a16:creationId xmlns:a16="http://schemas.microsoft.com/office/drawing/2014/main" id="{DADCC65C-6A35-448C-9C91-28E3322EC785}"/>
              </a:ext>
            </a:extLst>
          </p:cNvPr>
          <p:cNvCxnSpPr>
            <a:cxnSpLocks/>
          </p:cNvCxnSpPr>
          <p:nvPr/>
        </p:nvCxnSpPr>
        <p:spPr>
          <a:xfrm flipV="1">
            <a:off x="9893672" y="1958737"/>
            <a:ext cx="0" cy="1206331"/>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68" name="Straight Connector 67">
            <a:extLst>
              <a:ext uri="{FF2B5EF4-FFF2-40B4-BE49-F238E27FC236}">
                <a16:creationId xmlns:a16="http://schemas.microsoft.com/office/drawing/2014/main" id="{98ECB0A2-0418-4C90-997C-66ED14E4519B}"/>
              </a:ext>
            </a:extLst>
          </p:cNvPr>
          <p:cNvCxnSpPr>
            <a:cxnSpLocks/>
          </p:cNvCxnSpPr>
          <p:nvPr/>
        </p:nvCxnSpPr>
        <p:spPr>
          <a:xfrm flipH="1" flipV="1">
            <a:off x="7550614" y="1404149"/>
            <a:ext cx="2339449" cy="557867"/>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69" name="Straight Connector 68">
            <a:extLst>
              <a:ext uri="{FF2B5EF4-FFF2-40B4-BE49-F238E27FC236}">
                <a16:creationId xmlns:a16="http://schemas.microsoft.com/office/drawing/2014/main" id="{1375B874-ABAC-436A-89CF-17CC4123F7BF}"/>
              </a:ext>
            </a:extLst>
          </p:cNvPr>
          <p:cNvCxnSpPr>
            <a:cxnSpLocks/>
          </p:cNvCxnSpPr>
          <p:nvPr/>
        </p:nvCxnSpPr>
        <p:spPr>
          <a:xfrm flipV="1">
            <a:off x="10797508" y="1450291"/>
            <a:ext cx="0" cy="1754932"/>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70" name="Straight Connector 69">
            <a:extLst>
              <a:ext uri="{FF2B5EF4-FFF2-40B4-BE49-F238E27FC236}">
                <a16:creationId xmlns:a16="http://schemas.microsoft.com/office/drawing/2014/main" id="{0B40C027-49EB-4BFF-AD05-3FEE2144FFEE}"/>
              </a:ext>
            </a:extLst>
          </p:cNvPr>
          <p:cNvCxnSpPr>
            <a:cxnSpLocks/>
          </p:cNvCxnSpPr>
          <p:nvPr/>
        </p:nvCxnSpPr>
        <p:spPr>
          <a:xfrm flipH="1" flipV="1">
            <a:off x="7704245" y="738967"/>
            <a:ext cx="3089675" cy="710324"/>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93" name="Straight Connector 92">
            <a:extLst>
              <a:ext uri="{FF2B5EF4-FFF2-40B4-BE49-F238E27FC236}">
                <a16:creationId xmlns:a16="http://schemas.microsoft.com/office/drawing/2014/main" id="{3FB66F6D-3923-417A-98FE-3BEC478A4403}"/>
              </a:ext>
            </a:extLst>
          </p:cNvPr>
          <p:cNvCxnSpPr>
            <a:cxnSpLocks/>
            <a:stCxn id="101" idx="2"/>
          </p:cNvCxnSpPr>
          <p:nvPr/>
        </p:nvCxnSpPr>
        <p:spPr>
          <a:xfrm>
            <a:off x="3476623" y="3884862"/>
            <a:ext cx="0" cy="1256695"/>
          </a:xfrm>
          <a:prstGeom prst="line">
            <a:avLst/>
          </a:prstGeom>
          <a:ln>
            <a:solidFill>
              <a:srgbClr val="0166CB"/>
            </a:solidFill>
          </a:ln>
        </p:spPr>
        <p:style>
          <a:lnRef idx="2">
            <a:schemeClr val="accent1"/>
          </a:lnRef>
          <a:fillRef idx="0">
            <a:schemeClr val="accent1"/>
          </a:fillRef>
          <a:effectRef idx="1">
            <a:schemeClr val="accent1"/>
          </a:effectRef>
          <a:fontRef idx="minor">
            <a:schemeClr val="tx1"/>
          </a:fontRef>
        </p:style>
      </p:cxnSp>
      <p:cxnSp>
        <p:nvCxnSpPr>
          <p:cNvPr id="94" name="Straight Connector 93">
            <a:extLst>
              <a:ext uri="{FF2B5EF4-FFF2-40B4-BE49-F238E27FC236}">
                <a16:creationId xmlns:a16="http://schemas.microsoft.com/office/drawing/2014/main" id="{59FA8AA8-3B39-4DEF-9B10-679644975EAC}"/>
              </a:ext>
            </a:extLst>
          </p:cNvPr>
          <p:cNvCxnSpPr>
            <a:cxnSpLocks/>
          </p:cNvCxnSpPr>
          <p:nvPr/>
        </p:nvCxnSpPr>
        <p:spPr>
          <a:xfrm>
            <a:off x="3454843" y="5132874"/>
            <a:ext cx="2258908" cy="525103"/>
          </a:xfrm>
          <a:prstGeom prst="line">
            <a:avLst/>
          </a:prstGeom>
          <a:ln>
            <a:solidFill>
              <a:srgbClr val="0166CB"/>
            </a:solidFill>
          </a:ln>
        </p:spPr>
        <p:style>
          <a:lnRef idx="2">
            <a:schemeClr val="accent1"/>
          </a:lnRef>
          <a:fillRef idx="0">
            <a:schemeClr val="accent1"/>
          </a:fillRef>
          <a:effectRef idx="1">
            <a:schemeClr val="accent1"/>
          </a:effectRef>
          <a:fontRef idx="minor">
            <a:schemeClr val="tx1"/>
          </a:fontRef>
        </p:style>
      </p:cxnSp>
      <p:sp>
        <p:nvSpPr>
          <p:cNvPr id="98" name="TextBox 97">
            <a:extLst>
              <a:ext uri="{FF2B5EF4-FFF2-40B4-BE49-F238E27FC236}">
                <a16:creationId xmlns:a16="http://schemas.microsoft.com/office/drawing/2014/main" id="{E479CB8E-4789-4519-809D-A7B4B42959F3}"/>
              </a:ext>
            </a:extLst>
          </p:cNvPr>
          <p:cNvSpPr txBox="1"/>
          <p:nvPr/>
        </p:nvSpPr>
        <p:spPr>
          <a:xfrm rot="780000">
            <a:off x="3078392" y="5138237"/>
            <a:ext cx="3172208" cy="276999"/>
          </a:xfrm>
          <a:prstGeom prst="rect">
            <a:avLst/>
          </a:prstGeom>
          <a:noFill/>
        </p:spPr>
        <p:txBody>
          <a:bodyPr wrap="square" rtlCol="0">
            <a:spAutoFit/>
          </a:bodyPr>
          <a:lstStyle/>
          <a:p>
            <a:pPr algn="ctr" defTabSz="609555"/>
            <a:r>
              <a:rPr lang="nb-NO" sz="1200">
                <a:solidFill>
                  <a:srgbClr val="000000"/>
                </a:solidFill>
                <a:latin typeface="Arial" panose="020B0604020202020204"/>
              </a:rPr>
              <a:t>M5: </a:t>
            </a:r>
            <a:r>
              <a:rPr lang="nb-NO" sz="1200"/>
              <a:t>Implementeringsplan fastsatt</a:t>
            </a:r>
          </a:p>
        </p:txBody>
      </p:sp>
      <p:cxnSp>
        <p:nvCxnSpPr>
          <p:cNvPr id="77" name="Straight Connector 76">
            <a:extLst>
              <a:ext uri="{FF2B5EF4-FFF2-40B4-BE49-F238E27FC236}">
                <a16:creationId xmlns:a16="http://schemas.microsoft.com/office/drawing/2014/main" id="{2AD441EE-ED2A-40C3-9D2A-961EEE2E52F2}"/>
              </a:ext>
            </a:extLst>
          </p:cNvPr>
          <p:cNvCxnSpPr>
            <a:cxnSpLocks/>
          </p:cNvCxnSpPr>
          <p:nvPr/>
        </p:nvCxnSpPr>
        <p:spPr>
          <a:xfrm>
            <a:off x="10278453" y="5597341"/>
            <a:ext cx="1558507" cy="369115"/>
          </a:xfrm>
          <a:prstGeom prst="line">
            <a:avLst/>
          </a:prstGeom>
          <a:ln>
            <a:solidFill>
              <a:srgbClr val="0166CB"/>
            </a:solidFill>
          </a:ln>
        </p:spPr>
        <p:style>
          <a:lnRef idx="2">
            <a:schemeClr val="accent1"/>
          </a:lnRef>
          <a:fillRef idx="0">
            <a:schemeClr val="accent1"/>
          </a:fillRef>
          <a:effectRef idx="1">
            <a:schemeClr val="accent1"/>
          </a:effectRef>
          <a:fontRef idx="minor">
            <a:schemeClr val="tx1"/>
          </a:fontRef>
        </p:style>
      </p:cxnSp>
      <p:sp>
        <p:nvSpPr>
          <p:cNvPr id="84" name="TextBox 99">
            <a:extLst>
              <a:ext uri="{FF2B5EF4-FFF2-40B4-BE49-F238E27FC236}">
                <a16:creationId xmlns:a16="http://schemas.microsoft.com/office/drawing/2014/main" id="{7654CDBD-2FC9-4AC8-B96B-7EC1AB418A8A}"/>
              </a:ext>
            </a:extLst>
          </p:cNvPr>
          <p:cNvSpPr txBox="1"/>
          <p:nvPr/>
        </p:nvSpPr>
        <p:spPr>
          <a:xfrm rot="780000">
            <a:off x="7574594" y="1159989"/>
            <a:ext cx="2935303" cy="461665"/>
          </a:xfrm>
          <a:prstGeom prst="rect">
            <a:avLst/>
          </a:prstGeom>
          <a:noFill/>
        </p:spPr>
        <p:txBody>
          <a:bodyPr wrap="square" rtlCol="0">
            <a:spAutoFit/>
          </a:bodyPr>
          <a:lstStyle>
            <a:defPPr>
              <a:defRPr lang="nb-NO"/>
            </a:defPPr>
            <a:lvl1pPr algn="ctr">
              <a:defRPr sz="900"/>
            </a:lvl1pPr>
          </a:lstStyle>
          <a:p>
            <a:pPr defTabSz="609555"/>
            <a:r>
              <a:rPr lang="nb-NO" sz="1200">
                <a:solidFill>
                  <a:srgbClr val="000000"/>
                </a:solidFill>
              </a:rPr>
              <a:t>M16:Systembytte gjennomført og «live»</a:t>
            </a:r>
          </a:p>
          <a:p>
            <a:pPr defTabSz="609555"/>
            <a:r>
              <a:rPr lang="nb-NO" sz="1200">
                <a:solidFill>
                  <a:srgbClr val="000000"/>
                </a:solidFill>
                <a:latin typeface="Arial" panose="020B0604020202020204"/>
              </a:rPr>
              <a:t> </a:t>
            </a:r>
          </a:p>
        </p:txBody>
      </p:sp>
      <p:cxnSp>
        <p:nvCxnSpPr>
          <p:cNvPr id="86" name="Straight Connector 85">
            <a:extLst>
              <a:ext uri="{FF2B5EF4-FFF2-40B4-BE49-F238E27FC236}">
                <a16:creationId xmlns:a16="http://schemas.microsoft.com/office/drawing/2014/main" id="{44E8417D-3071-4EAA-81D0-ADE26BEF07E4}"/>
              </a:ext>
            </a:extLst>
          </p:cNvPr>
          <p:cNvCxnSpPr>
            <a:cxnSpLocks/>
          </p:cNvCxnSpPr>
          <p:nvPr/>
        </p:nvCxnSpPr>
        <p:spPr>
          <a:xfrm flipV="1">
            <a:off x="10290357" y="1703209"/>
            <a:ext cx="0" cy="1481367"/>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91" name="Straight Connector 90">
            <a:extLst>
              <a:ext uri="{FF2B5EF4-FFF2-40B4-BE49-F238E27FC236}">
                <a16:creationId xmlns:a16="http://schemas.microsoft.com/office/drawing/2014/main" id="{14F67E81-2CE5-4A15-B32E-D6BE3F0728F9}"/>
              </a:ext>
            </a:extLst>
          </p:cNvPr>
          <p:cNvCxnSpPr>
            <a:cxnSpLocks/>
            <a:endCxn id="84" idx="1"/>
          </p:cNvCxnSpPr>
          <p:nvPr/>
        </p:nvCxnSpPr>
        <p:spPr>
          <a:xfrm flipH="1" flipV="1">
            <a:off x="7612210" y="1060672"/>
            <a:ext cx="2685139" cy="643337"/>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sp>
        <p:nvSpPr>
          <p:cNvPr id="97" name="Diamond 96">
            <a:extLst>
              <a:ext uri="{FF2B5EF4-FFF2-40B4-BE49-F238E27FC236}">
                <a16:creationId xmlns:a16="http://schemas.microsoft.com/office/drawing/2014/main" id="{2860507D-1260-465F-BCDA-90F5D62EC502}"/>
              </a:ext>
            </a:extLst>
          </p:cNvPr>
          <p:cNvSpPr/>
          <p:nvPr/>
        </p:nvSpPr>
        <p:spPr>
          <a:xfrm>
            <a:off x="4231459" y="3592467"/>
            <a:ext cx="238277" cy="240000"/>
          </a:xfrm>
          <a:prstGeom prst="diamond">
            <a:avLst/>
          </a:prstGeom>
          <a:solidFill>
            <a:srgbClr val="0166CB"/>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a:solidFill>
                <a:srgbClr val="FFFFFF"/>
              </a:solidFill>
              <a:latin typeface="Arial" panose="020B0604020202020204"/>
            </a:endParaRPr>
          </a:p>
        </p:txBody>
      </p:sp>
      <p:cxnSp>
        <p:nvCxnSpPr>
          <p:cNvPr id="102" name="Straight Connector 101">
            <a:extLst>
              <a:ext uri="{FF2B5EF4-FFF2-40B4-BE49-F238E27FC236}">
                <a16:creationId xmlns:a16="http://schemas.microsoft.com/office/drawing/2014/main" id="{6CD9F03C-57C2-41EE-BB23-C54EF0AF1D14}"/>
              </a:ext>
            </a:extLst>
          </p:cNvPr>
          <p:cNvCxnSpPr>
            <a:cxnSpLocks/>
            <a:stCxn id="97" idx="2"/>
          </p:cNvCxnSpPr>
          <p:nvPr/>
        </p:nvCxnSpPr>
        <p:spPr>
          <a:xfrm>
            <a:off x="4350598" y="3832467"/>
            <a:ext cx="1" cy="612311"/>
          </a:xfrm>
          <a:prstGeom prst="line">
            <a:avLst/>
          </a:prstGeom>
          <a:ln>
            <a:solidFill>
              <a:srgbClr val="0166CB"/>
            </a:solidFill>
          </a:ln>
        </p:spPr>
        <p:style>
          <a:lnRef idx="2">
            <a:schemeClr val="accent1"/>
          </a:lnRef>
          <a:fillRef idx="0">
            <a:schemeClr val="accent1"/>
          </a:fillRef>
          <a:effectRef idx="1">
            <a:schemeClr val="accent1"/>
          </a:effectRef>
          <a:fontRef idx="minor">
            <a:schemeClr val="tx1"/>
          </a:fontRef>
        </p:style>
      </p:cxnSp>
      <p:cxnSp>
        <p:nvCxnSpPr>
          <p:cNvPr id="104" name="Straight Connector 103">
            <a:extLst>
              <a:ext uri="{FF2B5EF4-FFF2-40B4-BE49-F238E27FC236}">
                <a16:creationId xmlns:a16="http://schemas.microsoft.com/office/drawing/2014/main" id="{36BFFC15-D45E-4B4E-AD50-78AE2B5C546F}"/>
              </a:ext>
            </a:extLst>
          </p:cNvPr>
          <p:cNvCxnSpPr>
            <a:cxnSpLocks/>
          </p:cNvCxnSpPr>
          <p:nvPr/>
        </p:nvCxnSpPr>
        <p:spPr>
          <a:xfrm>
            <a:off x="4346609" y="4454576"/>
            <a:ext cx="2734283" cy="635608"/>
          </a:xfrm>
          <a:prstGeom prst="line">
            <a:avLst/>
          </a:prstGeom>
          <a:ln>
            <a:solidFill>
              <a:srgbClr val="0166CB"/>
            </a:solidFill>
          </a:ln>
        </p:spPr>
        <p:style>
          <a:lnRef idx="2">
            <a:schemeClr val="accent1"/>
          </a:lnRef>
          <a:fillRef idx="0">
            <a:schemeClr val="accent1"/>
          </a:fillRef>
          <a:effectRef idx="1">
            <a:schemeClr val="accent1"/>
          </a:effectRef>
          <a:fontRef idx="minor">
            <a:schemeClr val="tx1"/>
          </a:fontRef>
        </p:style>
      </p:cxnSp>
      <p:sp>
        <p:nvSpPr>
          <p:cNvPr id="106" name="TextBox 105">
            <a:extLst>
              <a:ext uri="{FF2B5EF4-FFF2-40B4-BE49-F238E27FC236}">
                <a16:creationId xmlns:a16="http://schemas.microsoft.com/office/drawing/2014/main" id="{358E22A0-C1CF-4FFA-97E0-EC8C1CDB7638}"/>
              </a:ext>
            </a:extLst>
          </p:cNvPr>
          <p:cNvSpPr txBox="1"/>
          <p:nvPr/>
        </p:nvSpPr>
        <p:spPr>
          <a:xfrm rot="780000">
            <a:off x="4003297" y="4532430"/>
            <a:ext cx="3760639" cy="276999"/>
          </a:xfrm>
          <a:prstGeom prst="rect">
            <a:avLst/>
          </a:prstGeom>
          <a:noFill/>
        </p:spPr>
        <p:txBody>
          <a:bodyPr wrap="square" rtlCol="0">
            <a:spAutoFit/>
          </a:bodyPr>
          <a:lstStyle/>
          <a:p>
            <a:pPr algn="ctr" defTabSz="609555"/>
            <a:r>
              <a:rPr lang="nb-NO" sz="1200">
                <a:solidFill>
                  <a:srgbClr val="000000"/>
                </a:solidFill>
                <a:latin typeface="Arial" panose="020B0604020202020204"/>
              </a:rPr>
              <a:t>M8: </a:t>
            </a:r>
            <a:r>
              <a:rPr lang="nb-NO" sz="1200"/>
              <a:t>Arbeidsorganisering 01.01.2022 fastsatt</a:t>
            </a:r>
          </a:p>
        </p:txBody>
      </p:sp>
      <p:sp>
        <p:nvSpPr>
          <p:cNvPr id="145" name="Diamond 100">
            <a:extLst>
              <a:ext uri="{FF2B5EF4-FFF2-40B4-BE49-F238E27FC236}">
                <a16:creationId xmlns:a16="http://schemas.microsoft.com/office/drawing/2014/main" id="{3C6D3EF4-48F5-48B7-930C-0A26300D73CD}"/>
              </a:ext>
            </a:extLst>
          </p:cNvPr>
          <p:cNvSpPr/>
          <p:nvPr/>
        </p:nvSpPr>
        <p:spPr>
          <a:xfrm>
            <a:off x="211216" y="554296"/>
            <a:ext cx="238277" cy="240000"/>
          </a:xfrm>
          <a:prstGeom prst="rect">
            <a:avLst/>
          </a:prstGeom>
          <a:solidFill>
            <a:srgbClr val="ED801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b="1">
              <a:solidFill>
                <a:srgbClr val="FFFFFF"/>
              </a:solidFill>
              <a:latin typeface="Arial" panose="020B0604020202020204"/>
            </a:endParaRPr>
          </a:p>
        </p:txBody>
      </p:sp>
      <p:sp>
        <p:nvSpPr>
          <p:cNvPr id="146" name="Rectangle 145">
            <a:extLst>
              <a:ext uri="{FF2B5EF4-FFF2-40B4-BE49-F238E27FC236}">
                <a16:creationId xmlns:a16="http://schemas.microsoft.com/office/drawing/2014/main" id="{5FDF5AE3-25E6-4968-8174-A8FE073652DE}"/>
              </a:ext>
            </a:extLst>
          </p:cNvPr>
          <p:cNvSpPr/>
          <p:nvPr/>
        </p:nvSpPr>
        <p:spPr>
          <a:xfrm>
            <a:off x="2148092" y="562783"/>
            <a:ext cx="238277" cy="240000"/>
          </a:xfrm>
          <a:prstGeom prst="rect">
            <a:avLst/>
          </a:prstGeom>
          <a:solidFill>
            <a:srgbClr val="0166CB"/>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a:solidFill>
                <a:srgbClr val="FFFFFF"/>
              </a:solidFill>
              <a:latin typeface="Arial" panose="020B0604020202020204"/>
            </a:endParaRPr>
          </a:p>
        </p:txBody>
      </p:sp>
      <p:sp>
        <p:nvSpPr>
          <p:cNvPr id="147" name="TextBox 146">
            <a:extLst>
              <a:ext uri="{FF2B5EF4-FFF2-40B4-BE49-F238E27FC236}">
                <a16:creationId xmlns:a16="http://schemas.microsoft.com/office/drawing/2014/main" id="{E5B63F5D-F3F8-42DA-B63E-9A138E50D54D}"/>
              </a:ext>
            </a:extLst>
          </p:cNvPr>
          <p:cNvSpPr txBox="1"/>
          <p:nvPr/>
        </p:nvSpPr>
        <p:spPr>
          <a:xfrm>
            <a:off x="436924" y="510153"/>
            <a:ext cx="1572641" cy="297454"/>
          </a:xfrm>
          <a:prstGeom prst="rect">
            <a:avLst/>
          </a:prstGeom>
          <a:noFill/>
        </p:spPr>
        <p:txBody>
          <a:bodyPr wrap="square" rtlCol="0">
            <a:spAutoFit/>
          </a:bodyPr>
          <a:lstStyle/>
          <a:p>
            <a:pPr defTabSz="609555"/>
            <a:r>
              <a:rPr lang="nb-NO" sz="1333">
                <a:solidFill>
                  <a:srgbClr val="000000"/>
                </a:solidFill>
                <a:latin typeface="Arial" panose="020B0604020202020204"/>
              </a:rPr>
              <a:t>Teknisk innføring</a:t>
            </a:r>
          </a:p>
        </p:txBody>
      </p:sp>
      <p:sp>
        <p:nvSpPr>
          <p:cNvPr id="148" name="TextBox 147">
            <a:extLst>
              <a:ext uri="{FF2B5EF4-FFF2-40B4-BE49-F238E27FC236}">
                <a16:creationId xmlns:a16="http://schemas.microsoft.com/office/drawing/2014/main" id="{F36F4735-1599-4C87-9244-365A6B129150}"/>
              </a:ext>
            </a:extLst>
          </p:cNvPr>
          <p:cNvSpPr txBox="1"/>
          <p:nvPr/>
        </p:nvSpPr>
        <p:spPr>
          <a:xfrm>
            <a:off x="2309472" y="510153"/>
            <a:ext cx="2047981" cy="297454"/>
          </a:xfrm>
          <a:prstGeom prst="rect">
            <a:avLst/>
          </a:prstGeom>
          <a:noFill/>
        </p:spPr>
        <p:txBody>
          <a:bodyPr wrap="square" rtlCol="0">
            <a:spAutoFit/>
          </a:bodyPr>
          <a:lstStyle/>
          <a:p>
            <a:pPr defTabSz="609555"/>
            <a:r>
              <a:rPr lang="nb-NO" sz="1333">
                <a:solidFill>
                  <a:srgbClr val="000000"/>
                </a:solidFill>
                <a:latin typeface="Arial" panose="020B0604020202020204"/>
              </a:rPr>
              <a:t>Organisatorisk innføring</a:t>
            </a:r>
          </a:p>
        </p:txBody>
      </p:sp>
      <p:sp>
        <p:nvSpPr>
          <p:cNvPr id="155" name="Tittel 1">
            <a:extLst>
              <a:ext uri="{FF2B5EF4-FFF2-40B4-BE49-F238E27FC236}">
                <a16:creationId xmlns:a16="http://schemas.microsoft.com/office/drawing/2014/main" id="{587591E9-D1C9-44D6-9106-F50F26AA3AAE}"/>
              </a:ext>
            </a:extLst>
          </p:cNvPr>
          <p:cNvSpPr txBox="1">
            <a:spLocks/>
          </p:cNvSpPr>
          <p:nvPr/>
        </p:nvSpPr>
        <p:spPr>
          <a:xfrm>
            <a:off x="140239" y="81362"/>
            <a:ext cx="11224996" cy="504947"/>
          </a:xfrm>
          <a:prstGeom prst="rect">
            <a:avLst/>
          </a:prstGeom>
        </p:spPr>
        <p:txBody>
          <a:bodyPr vert="horz" wrap="square" lIns="90000" tIns="46800" rIns="90000" bIns="46800" rtlCol="0" anchor="t" anchorCtr="0">
            <a:spAutoFit/>
          </a:bodyPr>
          <a:lstStyle>
            <a:lvl1pPr algn="l" defTabSz="609585" rtl="0" eaLnBrk="1" latinLnBrk="0" hangingPunct="1">
              <a:spcBef>
                <a:spcPct val="0"/>
              </a:spcBef>
              <a:buNone/>
              <a:defRPr sz="4800" b="1" i="0" kern="1200">
                <a:solidFill>
                  <a:schemeClr val="tx1"/>
                </a:solidFill>
                <a:latin typeface="Arial"/>
                <a:ea typeface="+mj-ea"/>
                <a:cs typeface="Arial"/>
              </a:defRPr>
            </a:lvl1pPr>
          </a:lstStyle>
          <a:p>
            <a:pPr defTabSz="812720"/>
            <a:r>
              <a:rPr lang="nb-NO" sz="2667">
                <a:solidFill>
                  <a:srgbClr val="000000"/>
                </a:solidFill>
              </a:rPr>
              <a:t>2021 – Overordnet prosjektoversikt</a:t>
            </a:r>
          </a:p>
        </p:txBody>
      </p:sp>
      <p:sp>
        <p:nvSpPr>
          <p:cNvPr id="81" name="Diamond 80">
            <a:extLst>
              <a:ext uri="{FF2B5EF4-FFF2-40B4-BE49-F238E27FC236}">
                <a16:creationId xmlns:a16="http://schemas.microsoft.com/office/drawing/2014/main" id="{12402644-4305-4925-BFC4-199DB8D7560F}"/>
              </a:ext>
            </a:extLst>
          </p:cNvPr>
          <p:cNvSpPr/>
          <p:nvPr/>
        </p:nvSpPr>
        <p:spPr>
          <a:xfrm>
            <a:off x="2483511" y="3631652"/>
            <a:ext cx="238277" cy="240000"/>
          </a:xfrm>
          <a:prstGeom prst="diamond">
            <a:avLst/>
          </a:prstGeom>
          <a:solidFill>
            <a:srgbClr val="0166CB"/>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a:solidFill>
                <a:srgbClr val="FFFFFF"/>
              </a:solidFill>
              <a:latin typeface="Arial" panose="020B0604020202020204"/>
            </a:endParaRPr>
          </a:p>
        </p:txBody>
      </p:sp>
      <p:cxnSp>
        <p:nvCxnSpPr>
          <p:cNvPr id="95" name="Straight Connector 94">
            <a:extLst>
              <a:ext uri="{FF2B5EF4-FFF2-40B4-BE49-F238E27FC236}">
                <a16:creationId xmlns:a16="http://schemas.microsoft.com/office/drawing/2014/main" id="{C81B189D-9228-4ABC-AE73-45C2193DCAA7}"/>
              </a:ext>
            </a:extLst>
          </p:cNvPr>
          <p:cNvCxnSpPr>
            <a:cxnSpLocks/>
          </p:cNvCxnSpPr>
          <p:nvPr/>
        </p:nvCxnSpPr>
        <p:spPr>
          <a:xfrm>
            <a:off x="2588101" y="5270885"/>
            <a:ext cx="2734283" cy="635608"/>
          </a:xfrm>
          <a:prstGeom prst="line">
            <a:avLst/>
          </a:prstGeom>
          <a:ln>
            <a:solidFill>
              <a:srgbClr val="0166CB"/>
            </a:solidFill>
          </a:ln>
        </p:spPr>
        <p:style>
          <a:lnRef idx="2">
            <a:schemeClr val="accent1"/>
          </a:lnRef>
          <a:fillRef idx="0">
            <a:schemeClr val="accent1"/>
          </a:fillRef>
          <a:effectRef idx="1">
            <a:schemeClr val="accent1"/>
          </a:effectRef>
          <a:fontRef idx="minor">
            <a:schemeClr val="tx1"/>
          </a:fontRef>
        </p:style>
      </p:cxnSp>
      <p:sp>
        <p:nvSpPr>
          <p:cNvPr id="79" name="Diamond 78">
            <a:extLst>
              <a:ext uri="{FF2B5EF4-FFF2-40B4-BE49-F238E27FC236}">
                <a16:creationId xmlns:a16="http://schemas.microsoft.com/office/drawing/2014/main" id="{73F0D383-7028-4391-809A-0BE0A908691A}"/>
              </a:ext>
            </a:extLst>
          </p:cNvPr>
          <p:cNvSpPr/>
          <p:nvPr/>
        </p:nvSpPr>
        <p:spPr>
          <a:xfrm>
            <a:off x="3808252" y="3635116"/>
            <a:ext cx="238277" cy="240000"/>
          </a:xfrm>
          <a:prstGeom prst="diamond">
            <a:avLst/>
          </a:prstGeom>
          <a:solidFill>
            <a:srgbClr val="0166CB"/>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a:solidFill>
                <a:srgbClr val="FFFFFF"/>
              </a:solidFill>
              <a:latin typeface="Arial" panose="020B0604020202020204"/>
            </a:endParaRPr>
          </a:p>
        </p:txBody>
      </p:sp>
      <p:cxnSp>
        <p:nvCxnSpPr>
          <p:cNvPr id="80" name="Straight Connector 79">
            <a:extLst>
              <a:ext uri="{FF2B5EF4-FFF2-40B4-BE49-F238E27FC236}">
                <a16:creationId xmlns:a16="http://schemas.microsoft.com/office/drawing/2014/main" id="{9292D246-4927-4E16-9E27-73ABE8B9B371}"/>
              </a:ext>
            </a:extLst>
          </p:cNvPr>
          <p:cNvCxnSpPr>
            <a:cxnSpLocks/>
            <a:stCxn id="79" idx="2"/>
          </p:cNvCxnSpPr>
          <p:nvPr/>
        </p:nvCxnSpPr>
        <p:spPr>
          <a:xfrm>
            <a:off x="3927391" y="3875116"/>
            <a:ext cx="0" cy="818005"/>
          </a:xfrm>
          <a:prstGeom prst="line">
            <a:avLst/>
          </a:prstGeom>
          <a:ln>
            <a:solidFill>
              <a:srgbClr val="0166CB"/>
            </a:solidFill>
          </a:ln>
        </p:spPr>
        <p:style>
          <a:lnRef idx="2">
            <a:schemeClr val="accent1"/>
          </a:lnRef>
          <a:fillRef idx="0">
            <a:schemeClr val="accent1"/>
          </a:fillRef>
          <a:effectRef idx="1">
            <a:schemeClr val="accent1"/>
          </a:effectRef>
          <a:fontRef idx="minor">
            <a:schemeClr val="tx1"/>
          </a:fontRef>
        </p:style>
      </p:cxnSp>
      <p:cxnSp>
        <p:nvCxnSpPr>
          <p:cNvPr id="100" name="Straight Connector 99">
            <a:extLst>
              <a:ext uri="{FF2B5EF4-FFF2-40B4-BE49-F238E27FC236}">
                <a16:creationId xmlns:a16="http://schemas.microsoft.com/office/drawing/2014/main" id="{4BBDA987-1DEC-40D3-9D1D-783AA2AA98C7}"/>
              </a:ext>
            </a:extLst>
          </p:cNvPr>
          <p:cNvCxnSpPr>
            <a:cxnSpLocks/>
          </p:cNvCxnSpPr>
          <p:nvPr/>
        </p:nvCxnSpPr>
        <p:spPr>
          <a:xfrm>
            <a:off x="3927391" y="4703042"/>
            <a:ext cx="2258908" cy="525103"/>
          </a:xfrm>
          <a:prstGeom prst="line">
            <a:avLst/>
          </a:prstGeom>
          <a:ln>
            <a:solidFill>
              <a:srgbClr val="0166CB"/>
            </a:solidFill>
          </a:ln>
        </p:spPr>
        <p:style>
          <a:lnRef idx="2">
            <a:schemeClr val="accent1"/>
          </a:lnRef>
          <a:fillRef idx="0">
            <a:schemeClr val="accent1"/>
          </a:fillRef>
          <a:effectRef idx="1">
            <a:schemeClr val="accent1"/>
          </a:effectRef>
          <a:fontRef idx="minor">
            <a:schemeClr val="tx1"/>
          </a:fontRef>
        </p:style>
      </p:cxnSp>
      <p:sp>
        <p:nvSpPr>
          <p:cNvPr id="103" name="TextBox 102">
            <a:extLst>
              <a:ext uri="{FF2B5EF4-FFF2-40B4-BE49-F238E27FC236}">
                <a16:creationId xmlns:a16="http://schemas.microsoft.com/office/drawing/2014/main" id="{3D33327C-0A7C-49DF-9877-3780E0752B12}"/>
              </a:ext>
            </a:extLst>
          </p:cNvPr>
          <p:cNvSpPr txBox="1"/>
          <p:nvPr/>
        </p:nvSpPr>
        <p:spPr>
          <a:xfrm rot="780000">
            <a:off x="3524185" y="4728029"/>
            <a:ext cx="3172208" cy="276999"/>
          </a:xfrm>
          <a:prstGeom prst="rect">
            <a:avLst/>
          </a:prstGeom>
          <a:noFill/>
        </p:spPr>
        <p:txBody>
          <a:bodyPr wrap="square" rtlCol="0">
            <a:spAutoFit/>
          </a:bodyPr>
          <a:lstStyle/>
          <a:p>
            <a:pPr algn="ctr" defTabSz="609555"/>
            <a:r>
              <a:rPr lang="nb-NO" sz="1200">
                <a:solidFill>
                  <a:srgbClr val="000000"/>
                </a:solidFill>
                <a:latin typeface="Arial" panose="020B0604020202020204"/>
              </a:rPr>
              <a:t>M7: </a:t>
            </a:r>
            <a:r>
              <a:rPr lang="nb-NO" sz="1200"/>
              <a:t>Avklart økonomimodell</a:t>
            </a:r>
          </a:p>
        </p:txBody>
      </p:sp>
      <p:sp>
        <p:nvSpPr>
          <p:cNvPr id="105" name="Diamond 100">
            <a:extLst>
              <a:ext uri="{FF2B5EF4-FFF2-40B4-BE49-F238E27FC236}">
                <a16:creationId xmlns:a16="http://schemas.microsoft.com/office/drawing/2014/main" id="{E489314D-A64B-49B1-B805-7537A4864E9D}"/>
              </a:ext>
            </a:extLst>
          </p:cNvPr>
          <p:cNvSpPr/>
          <p:nvPr/>
        </p:nvSpPr>
        <p:spPr>
          <a:xfrm>
            <a:off x="1650752" y="3221451"/>
            <a:ext cx="238277" cy="240000"/>
          </a:xfrm>
          <a:prstGeom prst="diamond">
            <a:avLst/>
          </a:prstGeom>
          <a:solidFill>
            <a:srgbClr val="ED8013"/>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b="1">
              <a:solidFill>
                <a:srgbClr val="FFFFFF"/>
              </a:solidFill>
              <a:latin typeface="Arial" panose="020B0604020202020204"/>
            </a:endParaRPr>
          </a:p>
        </p:txBody>
      </p:sp>
      <p:sp>
        <p:nvSpPr>
          <p:cNvPr id="107" name="TextBox 99">
            <a:extLst>
              <a:ext uri="{FF2B5EF4-FFF2-40B4-BE49-F238E27FC236}">
                <a16:creationId xmlns:a16="http://schemas.microsoft.com/office/drawing/2014/main" id="{F3A7C953-18E7-4EB4-B2C3-A8A415F63A21}"/>
              </a:ext>
            </a:extLst>
          </p:cNvPr>
          <p:cNvSpPr txBox="1"/>
          <p:nvPr/>
        </p:nvSpPr>
        <p:spPr>
          <a:xfrm rot="780000">
            <a:off x="-620166" y="2474397"/>
            <a:ext cx="3112407" cy="276999"/>
          </a:xfrm>
          <a:prstGeom prst="rect">
            <a:avLst/>
          </a:prstGeom>
          <a:noFill/>
        </p:spPr>
        <p:txBody>
          <a:bodyPr wrap="square" rtlCol="0">
            <a:spAutoFit/>
          </a:bodyPr>
          <a:lstStyle>
            <a:defPPr>
              <a:defRPr lang="nb-NO"/>
            </a:defPPr>
            <a:lvl1pPr algn="ctr">
              <a:defRPr sz="900"/>
            </a:lvl1pPr>
          </a:lstStyle>
          <a:p>
            <a:pPr defTabSz="609555"/>
            <a:r>
              <a:rPr lang="nb-NO" sz="1200">
                <a:solidFill>
                  <a:srgbClr val="000000"/>
                </a:solidFill>
                <a:latin typeface="Arial" panose="020B0604020202020204"/>
              </a:rPr>
              <a:t>M2: Oppstart rydding i data</a:t>
            </a:r>
          </a:p>
        </p:txBody>
      </p:sp>
      <p:cxnSp>
        <p:nvCxnSpPr>
          <p:cNvPr id="108" name="Straight Connector 107">
            <a:extLst>
              <a:ext uri="{FF2B5EF4-FFF2-40B4-BE49-F238E27FC236}">
                <a16:creationId xmlns:a16="http://schemas.microsoft.com/office/drawing/2014/main" id="{14FE7BDA-86DF-481F-A3CE-71A9DFDB7BCB}"/>
              </a:ext>
            </a:extLst>
          </p:cNvPr>
          <p:cNvCxnSpPr>
            <a:cxnSpLocks/>
            <a:stCxn id="105" idx="0"/>
          </p:cNvCxnSpPr>
          <p:nvPr/>
        </p:nvCxnSpPr>
        <p:spPr>
          <a:xfrm flipV="1">
            <a:off x="1769891" y="2945836"/>
            <a:ext cx="2" cy="275615"/>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109" name="Straight Connector 108">
            <a:extLst>
              <a:ext uri="{FF2B5EF4-FFF2-40B4-BE49-F238E27FC236}">
                <a16:creationId xmlns:a16="http://schemas.microsoft.com/office/drawing/2014/main" id="{59B8C564-BFB4-48D2-8DBB-C651DA205263}"/>
              </a:ext>
            </a:extLst>
          </p:cNvPr>
          <p:cNvCxnSpPr>
            <a:cxnSpLocks/>
          </p:cNvCxnSpPr>
          <p:nvPr/>
        </p:nvCxnSpPr>
        <p:spPr>
          <a:xfrm flipH="1" flipV="1">
            <a:off x="15129" y="2525014"/>
            <a:ext cx="1756683" cy="418901"/>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sp>
        <p:nvSpPr>
          <p:cNvPr id="110" name="Diamond 100">
            <a:extLst>
              <a:ext uri="{FF2B5EF4-FFF2-40B4-BE49-F238E27FC236}">
                <a16:creationId xmlns:a16="http://schemas.microsoft.com/office/drawing/2014/main" id="{BD3D75B2-1307-49EA-89D7-37292A569AD4}"/>
              </a:ext>
            </a:extLst>
          </p:cNvPr>
          <p:cNvSpPr/>
          <p:nvPr/>
        </p:nvSpPr>
        <p:spPr>
          <a:xfrm>
            <a:off x="5074332" y="3264712"/>
            <a:ext cx="238277" cy="240000"/>
          </a:xfrm>
          <a:prstGeom prst="diamond">
            <a:avLst/>
          </a:prstGeom>
          <a:solidFill>
            <a:srgbClr val="ED8013"/>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b="1">
              <a:solidFill>
                <a:srgbClr val="FFFFFF"/>
              </a:solidFill>
              <a:latin typeface="Arial" panose="020B0604020202020204"/>
            </a:endParaRPr>
          </a:p>
        </p:txBody>
      </p:sp>
      <p:sp>
        <p:nvSpPr>
          <p:cNvPr id="111" name="TextBox 99">
            <a:extLst>
              <a:ext uri="{FF2B5EF4-FFF2-40B4-BE49-F238E27FC236}">
                <a16:creationId xmlns:a16="http://schemas.microsoft.com/office/drawing/2014/main" id="{102554ED-EE28-4504-AAD9-24FB68998D73}"/>
              </a:ext>
            </a:extLst>
          </p:cNvPr>
          <p:cNvSpPr txBox="1"/>
          <p:nvPr/>
        </p:nvSpPr>
        <p:spPr>
          <a:xfrm rot="780000">
            <a:off x="2425001" y="1663012"/>
            <a:ext cx="3481987" cy="276999"/>
          </a:xfrm>
          <a:prstGeom prst="rect">
            <a:avLst/>
          </a:prstGeom>
          <a:noFill/>
        </p:spPr>
        <p:txBody>
          <a:bodyPr wrap="square" rtlCol="0">
            <a:spAutoFit/>
          </a:bodyPr>
          <a:lstStyle>
            <a:defPPr>
              <a:defRPr lang="nb-NO"/>
            </a:defPPr>
            <a:lvl1pPr algn="ctr">
              <a:defRPr sz="900"/>
            </a:lvl1pPr>
          </a:lstStyle>
          <a:p>
            <a:pPr defTabSz="609555"/>
            <a:r>
              <a:rPr lang="nb-NO" sz="1200">
                <a:solidFill>
                  <a:srgbClr val="000000"/>
                </a:solidFill>
                <a:latin typeface="Arial" panose="020B0604020202020204"/>
              </a:rPr>
              <a:t> M9: Firma SAP etablert</a:t>
            </a:r>
          </a:p>
        </p:txBody>
      </p:sp>
      <p:cxnSp>
        <p:nvCxnSpPr>
          <p:cNvPr id="112" name="Straight Connector 111">
            <a:extLst>
              <a:ext uri="{FF2B5EF4-FFF2-40B4-BE49-F238E27FC236}">
                <a16:creationId xmlns:a16="http://schemas.microsoft.com/office/drawing/2014/main" id="{E8825647-E45C-4E9B-B2AE-5BB56692D068}"/>
              </a:ext>
            </a:extLst>
          </p:cNvPr>
          <p:cNvCxnSpPr>
            <a:cxnSpLocks/>
            <a:stCxn id="110" idx="0"/>
          </p:cNvCxnSpPr>
          <p:nvPr/>
        </p:nvCxnSpPr>
        <p:spPr>
          <a:xfrm flipH="1" flipV="1">
            <a:off x="5192458" y="2199757"/>
            <a:ext cx="1015" cy="1064956"/>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113" name="Straight Connector 112">
            <a:extLst>
              <a:ext uri="{FF2B5EF4-FFF2-40B4-BE49-F238E27FC236}">
                <a16:creationId xmlns:a16="http://schemas.microsoft.com/office/drawing/2014/main" id="{B6726A6C-48CE-4806-88CC-448B00EBF2BD}"/>
              </a:ext>
            </a:extLst>
          </p:cNvPr>
          <p:cNvCxnSpPr>
            <a:cxnSpLocks/>
          </p:cNvCxnSpPr>
          <p:nvPr/>
        </p:nvCxnSpPr>
        <p:spPr>
          <a:xfrm flipH="1" flipV="1">
            <a:off x="3345659" y="1755425"/>
            <a:ext cx="1846387" cy="424488"/>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sp>
        <p:nvSpPr>
          <p:cNvPr id="114" name="Diamond 100">
            <a:extLst>
              <a:ext uri="{FF2B5EF4-FFF2-40B4-BE49-F238E27FC236}">
                <a16:creationId xmlns:a16="http://schemas.microsoft.com/office/drawing/2014/main" id="{D2E01E91-0ADA-4D01-A9BF-922F666412BE}"/>
              </a:ext>
            </a:extLst>
          </p:cNvPr>
          <p:cNvSpPr/>
          <p:nvPr/>
        </p:nvSpPr>
        <p:spPr>
          <a:xfrm>
            <a:off x="7200764" y="3229997"/>
            <a:ext cx="238277" cy="240000"/>
          </a:xfrm>
          <a:prstGeom prst="diamond">
            <a:avLst/>
          </a:prstGeom>
          <a:solidFill>
            <a:srgbClr val="ED8013"/>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b="1">
              <a:solidFill>
                <a:srgbClr val="FFFFFF"/>
              </a:solidFill>
              <a:latin typeface="Arial" panose="020B0604020202020204"/>
            </a:endParaRPr>
          </a:p>
        </p:txBody>
      </p:sp>
      <p:sp>
        <p:nvSpPr>
          <p:cNvPr id="115" name="TextBox 99">
            <a:extLst>
              <a:ext uri="{FF2B5EF4-FFF2-40B4-BE49-F238E27FC236}">
                <a16:creationId xmlns:a16="http://schemas.microsoft.com/office/drawing/2014/main" id="{21AA6726-22C1-40C9-BE3E-FA5BB2FE553B}"/>
              </a:ext>
            </a:extLst>
          </p:cNvPr>
          <p:cNvSpPr txBox="1"/>
          <p:nvPr/>
        </p:nvSpPr>
        <p:spPr>
          <a:xfrm rot="780000">
            <a:off x="4675208" y="1891977"/>
            <a:ext cx="3481987" cy="276999"/>
          </a:xfrm>
          <a:prstGeom prst="rect">
            <a:avLst/>
          </a:prstGeom>
          <a:noFill/>
        </p:spPr>
        <p:txBody>
          <a:bodyPr wrap="square" rtlCol="0">
            <a:spAutoFit/>
          </a:bodyPr>
          <a:lstStyle>
            <a:defPPr>
              <a:defRPr lang="nb-NO"/>
            </a:defPPr>
            <a:lvl1pPr algn="ctr">
              <a:defRPr sz="900"/>
            </a:lvl1pPr>
          </a:lstStyle>
          <a:p>
            <a:pPr defTabSz="609555"/>
            <a:r>
              <a:rPr lang="nb-NO" sz="1200">
                <a:solidFill>
                  <a:srgbClr val="000000"/>
                </a:solidFill>
                <a:latin typeface="Arial" panose="020B0604020202020204"/>
              </a:rPr>
              <a:t> M10: Firma Unit4-etablert</a:t>
            </a:r>
          </a:p>
        </p:txBody>
      </p:sp>
      <p:cxnSp>
        <p:nvCxnSpPr>
          <p:cNvPr id="116" name="Straight Connector 115">
            <a:extLst>
              <a:ext uri="{FF2B5EF4-FFF2-40B4-BE49-F238E27FC236}">
                <a16:creationId xmlns:a16="http://schemas.microsoft.com/office/drawing/2014/main" id="{63FBC5E7-210B-48D5-A938-FBF5F937CAF3}"/>
              </a:ext>
            </a:extLst>
          </p:cNvPr>
          <p:cNvCxnSpPr>
            <a:cxnSpLocks/>
            <a:stCxn id="114" idx="0"/>
          </p:cNvCxnSpPr>
          <p:nvPr/>
        </p:nvCxnSpPr>
        <p:spPr>
          <a:xfrm flipH="1" flipV="1">
            <a:off x="7318890" y="2351767"/>
            <a:ext cx="1015" cy="878231"/>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117" name="Straight Connector 116">
            <a:extLst>
              <a:ext uri="{FF2B5EF4-FFF2-40B4-BE49-F238E27FC236}">
                <a16:creationId xmlns:a16="http://schemas.microsoft.com/office/drawing/2014/main" id="{612EE00B-5574-4004-A6AE-15F72AF777FD}"/>
              </a:ext>
            </a:extLst>
          </p:cNvPr>
          <p:cNvCxnSpPr>
            <a:cxnSpLocks/>
          </p:cNvCxnSpPr>
          <p:nvPr/>
        </p:nvCxnSpPr>
        <p:spPr>
          <a:xfrm flipH="1" flipV="1">
            <a:off x="5522709" y="1919073"/>
            <a:ext cx="1795768" cy="412852"/>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sp>
        <p:nvSpPr>
          <p:cNvPr id="118" name="Diamond 102">
            <a:extLst>
              <a:ext uri="{FF2B5EF4-FFF2-40B4-BE49-F238E27FC236}">
                <a16:creationId xmlns:a16="http://schemas.microsoft.com/office/drawing/2014/main" id="{FE004732-6FB7-4823-A9FA-B3F41F8383E0}"/>
              </a:ext>
            </a:extLst>
          </p:cNvPr>
          <p:cNvSpPr/>
          <p:nvPr/>
        </p:nvSpPr>
        <p:spPr>
          <a:xfrm>
            <a:off x="9298276" y="3244473"/>
            <a:ext cx="239293" cy="243059"/>
          </a:xfrm>
          <a:prstGeom prst="diamond">
            <a:avLst/>
          </a:prstGeom>
          <a:solidFill>
            <a:srgbClr val="ED8013"/>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b="1">
              <a:solidFill>
                <a:srgbClr val="FFFFFF"/>
              </a:solidFill>
              <a:latin typeface="Arial" panose="020B0604020202020204"/>
            </a:endParaRPr>
          </a:p>
        </p:txBody>
      </p:sp>
      <p:sp>
        <p:nvSpPr>
          <p:cNvPr id="119" name="TextBox 99">
            <a:extLst>
              <a:ext uri="{FF2B5EF4-FFF2-40B4-BE49-F238E27FC236}">
                <a16:creationId xmlns:a16="http://schemas.microsoft.com/office/drawing/2014/main" id="{34A58FAB-065A-42BD-B3B8-AED46922A1C9}"/>
              </a:ext>
            </a:extLst>
          </p:cNvPr>
          <p:cNvSpPr txBox="1"/>
          <p:nvPr/>
        </p:nvSpPr>
        <p:spPr>
          <a:xfrm rot="780000">
            <a:off x="7119598" y="1747862"/>
            <a:ext cx="2709229" cy="276999"/>
          </a:xfrm>
          <a:prstGeom prst="rect">
            <a:avLst/>
          </a:prstGeom>
          <a:noFill/>
        </p:spPr>
        <p:txBody>
          <a:bodyPr wrap="square" rtlCol="0">
            <a:spAutoFit/>
          </a:bodyPr>
          <a:lstStyle>
            <a:defPPr>
              <a:defRPr lang="nb-NO"/>
            </a:defPPr>
            <a:lvl1pPr algn="ctr">
              <a:defRPr sz="900"/>
            </a:lvl1pPr>
          </a:lstStyle>
          <a:p>
            <a:r>
              <a:rPr lang="nb-NO" sz="1200"/>
              <a:t>M14: </a:t>
            </a:r>
            <a:r>
              <a:rPr lang="nb-NO" sz="1200" err="1"/>
              <a:t>Konverteringsfil</a:t>
            </a:r>
            <a:r>
              <a:rPr lang="nb-NO" sz="1200"/>
              <a:t> levert til DFØ</a:t>
            </a:r>
          </a:p>
        </p:txBody>
      </p:sp>
      <p:cxnSp>
        <p:nvCxnSpPr>
          <p:cNvPr id="120" name="Straight Connector 119">
            <a:extLst>
              <a:ext uri="{FF2B5EF4-FFF2-40B4-BE49-F238E27FC236}">
                <a16:creationId xmlns:a16="http://schemas.microsoft.com/office/drawing/2014/main" id="{EA8EA05C-F797-4247-B29C-4C5FD589CE96}"/>
              </a:ext>
            </a:extLst>
          </p:cNvPr>
          <p:cNvCxnSpPr>
            <a:cxnSpLocks/>
            <a:stCxn id="118" idx="0"/>
          </p:cNvCxnSpPr>
          <p:nvPr/>
        </p:nvCxnSpPr>
        <p:spPr>
          <a:xfrm flipV="1">
            <a:off x="9417923" y="2255453"/>
            <a:ext cx="0" cy="989019"/>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cxnSp>
        <p:nvCxnSpPr>
          <p:cNvPr id="121" name="Straight Connector 120">
            <a:extLst>
              <a:ext uri="{FF2B5EF4-FFF2-40B4-BE49-F238E27FC236}">
                <a16:creationId xmlns:a16="http://schemas.microsoft.com/office/drawing/2014/main" id="{41954C75-A6FD-488A-B6E9-3BC10446B94C}"/>
              </a:ext>
            </a:extLst>
          </p:cNvPr>
          <p:cNvCxnSpPr>
            <a:cxnSpLocks/>
          </p:cNvCxnSpPr>
          <p:nvPr/>
        </p:nvCxnSpPr>
        <p:spPr>
          <a:xfrm flipH="1" flipV="1">
            <a:off x="7272019" y="1736563"/>
            <a:ext cx="2142176" cy="510827"/>
          </a:xfrm>
          <a:prstGeom prst="line">
            <a:avLst/>
          </a:prstGeom>
          <a:ln w="25400">
            <a:solidFill>
              <a:srgbClr val="ED8013"/>
            </a:solidFill>
          </a:ln>
        </p:spPr>
        <p:style>
          <a:lnRef idx="2">
            <a:schemeClr val="accent1"/>
          </a:lnRef>
          <a:fillRef idx="0">
            <a:schemeClr val="accent1"/>
          </a:fillRef>
          <a:effectRef idx="1">
            <a:schemeClr val="accent1"/>
          </a:effectRef>
          <a:fontRef idx="minor">
            <a:schemeClr val="tx1"/>
          </a:fontRef>
        </p:style>
      </p:cxnSp>
      <p:sp>
        <p:nvSpPr>
          <p:cNvPr id="122" name="Diamond 100">
            <a:extLst>
              <a:ext uri="{FF2B5EF4-FFF2-40B4-BE49-F238E27FC236}">
                <a16:creationId xmlns:a16="http://schemas.microsoft.com/office/drawing/2014/main" id="{96850993-CC08-4468-8A41-8FB50787B955}"/>
              </a:ext>
            </a:extLst>
          </p:cNvPr>
          <p:cNvSpPr/>
          <p:nvPr/>
        </p:nvSpPr>
        <p:spPr>
          <a:xfrm>
            <a:off x="796568" y="3382302"/>
            <a:ext cx="299269" cy="298124"/>
          </a:xfrm>
          <a:prstGeom prst="diamond">
            <a:avLst/>
          </a:prstGeom>
          <a:gradFill>
            <a:gsLst>
              <a:gs pos="0">
                <a:srgbClr val="0166CB"/>
              </a:gs>
              <a:gs pos="53000">
                <a:srgbClr val="ED8013"/>
              </a:gs>
              <a:gs pos="50000">
                <a:srgbClr val="0166CB"/>
              </a:gs>
              <a:gs pos="100000">
                <a:srgbClr val="ED8013"/>
              </a:gs>
            </a:gsLst>
            <a:lin ang="2700000" scaled="0"/>
          </a:gra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55"/>
            <a:endParaRPr lang="nb-NO" sz="2400" b="1">
              <a:solidFill>
                <a:srgbClr val="FFFFFF"/>
              </a:solidFill>
              <a:latin typeface="Arial" panose="020B0604020202020204"/>
            </a:endParaRPr>
          </a:p>
        </p:txBody>
      </p:sp>
      <p:sp>
        <p:nvSpPr>
          <p:cNvPr id="30" name="Rectangle 29">
            <a:extLst>
              <a:ext uri="{FF2B5EF4-FFF2-40B4-BE49-F238E27FC236}">
                <a16:creationId xmlns:a16="http://schemas.microsoft.com/office/drawing/2014/main" id="{348BC728-2715-4D33-87D9-EC84175C6A9F}"/>
              </a:ext>
            </a:extLst>
          </p:cNvPr>
          <p:cNvSpPr/>
          <p:nvPr/>
        </p:nvSpPr>
        <p:spPr>
          <a:xfrm>
            <a:off x="172909" y="3680426"/>
            <a:ext cx="1491114" cy="276999"/>
          </a:xfrm>
          <a:prstGeom prst="rect">
            <a:avLst/>
          </a:prstGeom>
        </p:spPr>
        <p:txBody>
          <a:bodyPr wrap="none">
            <a:spAutoFit/>
          </a:bodyPr>
          <a:lstStyle/>
          <a:p>
            <a:r>
              <a:rPr lang="nb-NO" sz="1200"/>
              <a:t>M1: Felles oppstart</a:t>
            </a:r>
          </a:p>
        </p:txBody>
      </p:sp>
      <p:sp>
        <p:nvSpPr>
          <p:cNvPr id="76" name="Rectangle 75">
            <a:extLst>
              <a:ext uri="{FF2B5EF4-FFF2-40B4-BE49-F238E27FC236}">
                <a16:creationId xmlns:a16="http://schemas.microsoft.com/office/drawing/2014/main" id="{267EDA68-93EC-4F3B-A210-5ABEBA57E767}"/>
              </a:ext>
            </a:extLst>
          </p:cNvPr>
          <p:cNvSpPr/>
          <p:nvPr/>
        </p:nvSpPr>
        <p:spPr>
          <a:xfrm>
            <a:off x="10634747" y="0"/>
            <a:ext cx="1531316" cy="243840"/>
          </a:xfrm>
          <a:prstGeom prst="rect">
            <a:avLst/>
          </a:prstGeom>
          <a:solidFill>
            <a:schemeClr val="bg1">
              <a:lumMod val="95000"/>
            </a:schemeClr>
          </a:solidFill>
          <a:ln>
            <a:solidFill>
              <a:schemeClr val="tx2"/>
            </a:solid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defTabSz="609555"/>
            <a:r>
              <a:rPr lang="nb-NO" sz="933" err="1">
                <a:solidFill>
                  <a:srgbClr val="000000"/>
                </a:solidFill>
                <a:latin typeface="Arial" panose="020B0604020202020204"/>
              </a:rPr>
              <a:t>Versj</a:t>
            </a:r>
            <a:r>
              <a:rPr lang="nb-NO" sz="933">
                <a:solidFill>
                  <a:srgbClr val="000000"/>
                </a:solidFill>
                <a:latin typeface="Arial" panose="020B0604020202020204"/>
              </a:rPr>
              <a:t>. dato: 02.03.2021 </a:t>
            </a:r>
          </a:p>
        </p:txBody>
      </p:sp>
      <p:sp>
        <p:nvSpPr>
          <p:cNvPr id="6" name="TextBox 5">
            <a:extLst>
              <a:ext uri="{FF2B5EF4-FFF2-40B4-BE49-F238E27FC236}">
                <a16:creationId xmlns:a16="http://schemas.microsoft.com/office/drawing/2014/main" id="{71F0C912-34B5-4186-AD5F-0C2CB7FA63AD}"/>
              </a:ext>
            </a:extLst>
          </p:cNvPr>
          <p:cNvSpPr txBox="1"/>
          <p:nvPr/>
        </p:nvSpPr>
        <p:spPr>
          <a:xfrm>
            <a:off x="1274052" y="5966341"/>
            <a:ext cx="933599" cy="276999"/>
          </a:xfrm>
          <a:prstGeom prst="rect">
            <a:avLst/>
          </a:prstGeom>
          <a:noFill/>
        </p:spPr>
        <p:txBody>
          <a:bodyPr wrap="square" rtlCol="0">
            <a:spAutoFit/>
          </a:bodyPr>
          <a:lstStyle/>
          <a:p>
            <a:pPr algn="ctr"/>
            <a:r>
              <a:rPr lang="nb-NO" sz="1200"/>
              <a:t>Fremdrift</a:t>
            </a:r>
          </a:p>
        </p:txBody>
      </p:sp>
      <p:sp>
        <p:nvSpPr>
          <p:cNvPr id="7" name="Oval 6">
            <a:extLst>
              <a:ext uri="{FF2B5EF4-FFF2-40B4-BE49-F238E27FC236}">
                <a16:creationId xmlns:a16="http://schemas.microsoft.com/office/drawing/2014/main" id="{3AC44957-426C-4CB4-B8DC-2EBE96F2F7D2}"/>
              </a:ext>
            </a:extLst>
          </p:cNvPr>
          <p:cNvSpPr/>
          <p:nvPr/>
        </p:nvSpPr>
        <p:spPr>
          <a:xfrm>
            <a:off x="1693256" y="5845323"/>
            <a:ext cx="170988" cy="170988"/>
          </a:xfrm>
          <a:prstGeom prst="ellipse">
            <a:avLst/>
          </a:prstGeom>
          <a:noFill/>
          <a:ln>
            <a:solidFill>
              <a:srgbClr val="FF0000"/>
            </a:solid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82" name="Diamond 81">
            <a:extLst>
              <a:ext uri="{FF2B5EF4-FFF2-40B4-BE49-F238E27FC236}">
                <a16:creationId xmlns:a16="http://schemas.microsoft.com/office/drawing/2014/main" id="{D5631961-A86F-444C-B108-97475D896B2E}"/>
              </a:ext>
            </a:extLst>
          </p:cNvPr>
          <p:cNvSpPr/>
          <p:nvPr/>
        </p:nvSpPr>
        <p:spPr>
          <a:xfrm>
            <a:off x="1757056" y="3273440"/>
            <a:ext cx="238277" cy="240000"/>
          </a:xfrm>
          <a:prstGeom prst="diamond">
            <a:avLst/>
          </a:prstGeom>
          <a:solidFill>
            <a:srgbClr val="92D050"/>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nb-NO" sz="2400">
              <a:solidFill>
                <a:srgbClr val="FFFFFF"/>
              </a:solidFill>
              <a:latin typeface="Arial" panose="020B0604020202020204"/>
            </a:endParaRPr>
          </a:p>
        </p:txBody>
      </p:sp>
      <p:cxnSp>
        <p:nvCxnSpPr>
          <p:cNvPr id="85" name="Straight Connector 84">
            <a:extLst>
              <a:ext uri="{FF2B5EF4-FFF2-40B4-BE49-F238E27FC236}">
                <a16:creationId xmlns:a16="http://schemas.microsoft.com/office/drawing/2014/main" id="{2F7E66C8-C4CD-4B4B-8D11-86CEFB5063E8}"/>
              </a:ext>
            </a:extLst>
          </p:cNvPr>
          <p:cNvCxnSpPr>
            <a:cxnSpLocks/>
          </p:cNvCxnSpPr>
          <p:nvPr/>
        </p:nvCxnSpPr>
        <p:spPr>
          <a:xfrm flipV="1">
            <a:off x="1872367" y="2699232"/>
            <a:ext cx="0" cy="577530"/>
          </a:xfrm>
          <a:prstGeom prst="line">
            <a:avLst/>
          </a:prstGeom>
          <a:ln w="254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99" name="Straight Connector 98">
            <a:extLst>
              <a:ext uri="{FF2B5EF4-FFF2-40B4-BE49-F238E27FC236}">
                <a16:creationId xmlns:a16="http://schemas.microsoft.com/office/drawing/2014/main" id="{AC10ECA8-56DE-4BB5-96DD-E561531E85BC}"/>
              </a:ext>
            </a:extLst>
          </p:cNvPr>
          <p:cNvCxnSpPr>
            <a:cxnSpLocks/>
          </p:cNvCxnSpPr>
          <p:nvPr/>
        </p:nvCxnSpPr>
        <p:spPr>
          <a:xfrm flipH="1" flipV="1">
            <a:off x="195392" y="2296955"/>
            <a:ext cx="1700924" cy="416018"/>
          </a:xfrm>
          <a:prstGeom prst="line">
            <a:avLst/>
          </a:prstGeom>
          <a:ln w="25400">
            <a:solidFill>
              <a:srgbClr val="92D050"/>
            </a:solidFill>
          </a:ln>
        </p:spPr>
        <p:style>
          <a:lnRef idx="2">
            <a:schemeClr val="accent1"/>
          </a:lnRef>
          <a:fillRef idx="0">
            <a:schemeClr val="accent1"/>
          </a:fillRef>
          <a:effectRef idx="1">
            <a:schemeClr val="accent1"/>
          </a:effectRef>
          <a:fontRef idx="minor">
            <a:schemeClr val="tx1"/>
          </a:fontRef>
        </p:style>
      </p:cxnSp>
      <p:sp>
        <p:nvSpPr>
          <p:cNvPr id="123" name="TextBox 122">
            <a:extLst>
              <a:ext uri="{FF2B5EF4-FFF2-40B4-BE49-F238E27FC236}">
                <a16:creationId xmlns:a16="http://schemas.microsoft.com/office/drawing/2014/main" id="{2787710D-4D85-47E3-B0A1-6656EBA0AA61}"/>
              </a:ext>
            </a:extLst>
          </p:cNvPr>
          <p:cNvSpPr txBox="1"/>
          <p:nvPr/>
        </p:nvSpPr>
        <p:spPr>
          <a:xfrm rot="824985">
            <a:off x="115648" y="2201351"/>
            <a:ext cx="2111475" cy="400110"/>
          </a:xfrm>
          <a:prstGeom prst="rect">
            <a:avLst/>
          </a:prstGeom>
          <a:noFill/>
        </p:spPr>
        <p:txBody>
          <a:bodyPr wrap="none" rtlCol="0">
            <a:spAutoFit/>
          </a:bodyPr>
          <a:lstStyle/>
          <a:p>
            <a:r>
              <a:rPr lang="nb-NO" sz="1000"/>
              <a:t>Integrasjoner og K-sted tilpassing </a:t>
            </a:r>
          </a:p>
          <a:p>
            <a:r>
              <a:rPr lang="nb-NO" sz="1000"/>
              <a:t>i org.reg er gjennomført</a:t>
            </a:r>
          </a:p>
        </p:txBody>
      </p:sp>
      <p:sp>
        <p:nvSpPr>
          <p:cNvPr id="124" name="Diamond 123">
            <a:extLst>
              <a:ext uri="{FF2B5EF4-FFF2-40B4-BE49-F238E27FC236}">
                <a16:creationId xmlns:a16="http://schemas.microsoft.com/office/drawing/2014/main" id="{7C445B8E-12BC-47A4-9EEF-38F20C275AAE}"/>
              </a:ext>
            </a:extLst>
          </p:cNvPr>
          <p:cNvSpPr/>
          <p:nvPr/>
        </p:nvSpPr>
        <p:spPr>
          <a:xfrm>
            <a:off x="4330540" y="3208134"/>
            <a:ext cx="238277" cy="240000"/>
          </a:xfrm>
          <a:prstGeom prst="diamond">
            <a:avLst/>
          </a:prstGeom>
          <a:solidFill>
            <a:srgbClr val="92D050"/>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nb-NO" sz="2400">
              <a:solidFill>
                <a:srgbClr val="FFFFFF"/>
              </a:solidFill>
              <a:latin typeface="Arial" panose="020B0604020202020204"/>
            </a:endParaRPr>
          </a:p>
        </p:txBody>
      </p:sp>
      <p:cxnSp>
        <p:nvCxnSpPr>
          <p:cNvPr id="125" name="Straight Connector 124">
            <a:extLst>
              <a:ext uri="{FF2B5EF4-FFF2-40B4-BE49-F238E27FC236}">
                <a16:creationId xmlns:a16="http://schemas.microsoft.com/office/drawing/2014/main" id="{E3BF9530-3CB9-41FA-8FDE-76E2C2B2FE0F}"/>
              </a:ext>
            </a:extLst>
          </p:cNvPr>
          <p:cNvCxnSpPr>
            <a:cxnSpLocks/>
          </p:cNvCxnSpPr>
          <p:nvPr/>
        </p:nvCxnSpPr>
        <p:spPr>
          <a:xfrm flipV="1">
            <a:off x="4449679" y="2361117"/>
            <a:ext cx="0" cy="816383"/>
          </a:xfrm>
          <a:prstGeom prst="line">
            <a:avLst/>
          </a:prstGeom>
          <a:ln w="254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126" name="Straight Connector 125">
            <a:extLst>
              <a:ext uri="{FF2B5EF4-FFF2-40B4-BE49-F238E27FC236}">
                <a16:creationId xmlns:a16="http://schemas.microsoft.com/office/drawing/2014/main" id="{30FB3E51-380C-4F8B-B78F-BAA4F2CC392B}"/>
              </a:ext>
            </a:extLst>
          </p:cNvPr>
          <p:cNvCxnSpPr>
            <a:cxnSpLocks/>
          </p:cNvCxnSpPr>
          <p:nvPr/>
        </p:nvCxnSpPr>
        <p:spPr>
          <a:xfrm flipV="1">
            <a:off x="4452043" y="1959161"/>
            <a:ext cx="1250065" cy="417666"/>
          </a:xfrm>
          <a:prstGeom prst="line">
            <a:avLst/>
          </a:prstGeom>
          <a:ln w="25400">
            <a:solidFill>
              <a:srgbClr val="92D050"/>
            </a:solidFill>
          </a:ln>
        </p:spPr>
        <p:style>
          <a:lnRef idx="2">
            <a:schemeClr val="accent1"/>
          </a:lnRef>
          <a:fillRef idx="0">
            <a:schemeClr val="accent1"/>
          </a:fillRef>
          <a:effectRef idx="1">
            <a:schemeClr val="accent1"/>
          </a:effectRef>
          <a:fontRef idx="minor">
            <a:schemeClr val="tx1"/>
          </a:fontRef>
        </p:style>
      </p:cxnSp>
      <p:sp>
        <p:nvSpPr>
          <p:cNvPr id="127" name="TextBox 126">
            <a:extLst>
              <a:ext uri="{FF2B5EF4-FFF2-40B4-BE49-F238E27FC236}">
                <a16:creationId xmlns:a16="http://schemas.microsoft.com/office/drawing/2014/main" id="{AC0148EF-80FF-4E11-B9DC-28A706BDD572}"/>
              </a:ext>
            </a:extLst>
          </p:cNvPr>
          <p:cNvSpPr txBox="1"/>
          <p:nvPr/>
        </p:nvSpPr>
        <p:spPr>
          <a:xfrm rot="20536838">
            <a:off x="4354381" y="1715141"/>
            <a:ext cx="1936749" cy="400110"/>
          </a:xfrm>
          <a:prstGeom prst="rect">
            <a:avLst/>
          </a:prstGeom>
          <a:noFill/>
        </p:spPr>
        <p:txBody>
          <a:bodyPr wrap="none" rtlCol="0">
            <a:spAutoFit/>
          </a:bodyPr>
          <a:lstStyle/>
          <a:p>
            <a:r>
              <a:rPr lang="nb-NO" sz="1000"/>
              <a:t>Beslutning om prosjektstruktur </a:t>
            </a:r>
            <a:br>
              <a:rPr lang="nb-NO" sz="1000"/>
            </a:br>
            <a:r>
              <a:rPr lang="nb-NO" sz="1000"/>
              <a:t>ny økonomimodell er tatt</a:t>
            </a:r>
          </a:p>
        </p:txBody>
      </p:sp>
      <p:sp>
        <p:nvSpPr>
          <p:cNvPr id="128" name="Diamond 127">
            <a:extLst>
              <a:ext uri="{FF2B5EF4-FFF2-40B4-BE49-F238E27FC236}">
                <a16:creationId xmlns:a16="http://schemas.microsoft.com/office/drawing/2014/main" id="{59CA5428-7EDA-4F50-80AD-75C4A71013DB}"/>
              </a:ext>
            </a:extLst>
          </p:cNvPr>
          <p:cNvSpPr/>
          <p:nvPr/>
        </p:nvSpPr>
        <p:spPr>
          <a:xfrm>
            <a:off x="11836650" y="3218467"/>
            <a:ext cx="238277" cy="240000"/>
          </a:xfrm>
          <a:prstGeom prst="diamond">
            <a:avLst/>
          </a:prstGeom>
          <a:solidFill>
            <a:srgbClr val="92D050"/>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nb-NO" sz="2400">
              <a:solidFill>
                <a:srgbClr val="FFFFFF"/>
              </a:solidFill>
              <a:latin typeface="Arial" panose="020B0604020202020204"/>
            </a:endParaRPr>
          </a:p>
        </p:txBody>
      </p:sp>
      <p:cxnSp>
        <p:nvCxnSpPr>
          <p:cNvPr id="129" name="Straight Connector 128">
            <a:extLst>
              <a:ext uri="{FF2B5EF4-FFF2-40B4-BE49-F238E27FC236}">
                <a16:creationId xmlns:a16="http://schemas.microsoft.com/office/drawing/2014/main" id="{7B922E88-2840-4912-A28A-475C2C39E78F}"/>
              </a:ext>
            </a:extLst>
          </p:cNvPr>
          <p:cNvCxnSpPr>
            <a:cxnSpLocks/>
          </p:cNvCxnSpPr>
          <p:nvPr/>
        </p:nvCxnSpPr>
        <p:spPr>
          <a:xfrm flipH="1" flipV="1">
            <a:off x="11928844" y="2158992"/>
            <a:ext cx="16414" cy="1061774"/>
          </a:xfrm>
          <a:prstGeom prst="line">
            <a:avLst/>
          </a:prstGeom>
          <a:ln w="254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130" name="Straight Connector 129">
            <a:extLst>
              <a:ext uri="{FF2B5EF4-FFF2-40B4-BE49-F238E27FC236}">
                <a16:creationId xmlns:a16="http://schemas.microsoft.com/office/drawing/2014/main" id="{600E2DB5-4809-4C1F-AEC5-8D02DC764CDD}"/>
              </a:ext>
            </a:extLst>
          </p:cNvPr>
          <p:cNvCxnSpPr>
            <a:cxnSpLocks/>
          </p:cNvCxnSpPr>
          <p:nvPr/>
        </p:nvCxnSpPr>
        <p:spPr>
          <a:xfrm flipH="1" flipV="1">
            <a:off x="11125552" y="1932645"/>
            <a:ext cx="800780" cy="226348"/>
          </a:xfrm>
          <a:prstGeom prst="line">
            <a:avLst/>
          </a:prstGeom>
          <a:ln w="25400">
            <a:solidFill>
              <a:srgbClr val="92D050"/>
            </a:solidFill>
          </a:ln>
        </p:spPr>
        <p:style>
          <a:lnRef idx="2">
            <a:schemeClr val="accent1"/>
          </a:lnRef>
          <a:fillRef idx="0">
            <a:schemeClr val="accent1"/>
          </a:fillRef>
          <a:effectRef idx="1">
            <a:schemeClr val="accent1"/>
          </a:effectRef>
          <a:fontRef idx="minor">
            <a:schemeClr val="tx1"/>
          </a:fontRef>
        </p:style>
      </p:cxnSp>
      <p:sp>
        <p:nvSpPr>
          <p:cNvPr id="131" name="TextBox 130">
            <a:extLst>
              <a:ext uri="{FF2B5EF4-FFF2-40B4-BE49-F238E27FC236}">
                <a16:creationId xmlns:a16="http://schemas.microsoft.com/office/drawing/2014/main" id="{98AAB475-0FB9-42F3-AD11-6C8BDBEF6515}"/>
              </a:ext>
            </a:extLst>
          </p:cNvPr>
          <p:cNvSpPr txBox="1"/>
          <p:nvPr/>
        </p:nvSpPr>
        <p:spPr>
          <a:xfrm rot="1009930">
            <a:off x="11008154" y="1676806"/>
            <a:ext cx="1273204" cy="398602"/>
          </a:xfrm>
          <a:prstGeom prst="rect">
            <a:avLst/>
          </a:prstGeom>
          <a:noFill/>
        </p:spPr>
        <p:txBody>
          <a:bodyPr wrap="square" rtlCol="0">
            <a:spAutoFit/>
          </a:bodyPr>
          <a:lstStyle/>
          <a:p>
            <a:r>
              <a:rPr lang="nb-NO" sz="1000"/>
              <a:t>2022:Budsjett med ny økonomimodell</a:t>
            </a:r>
          </a:p>
        </p:txBody>
      </p:sp>
      <p:sp>
        <p:nvSpPr>
          <p:cNvPr id="132" name="Diamond 131">
            <a:extLst>
              <a:ext uri="{FF2B5EF4-FFF2-40B4-BE49-F238E27FC236}">
                <a16:creationId xmlns:a16="http://schemas.microsoft.com/office/drawing/2014/main" id="{BC66A43A-CBE3-4566-A6F0-C5C401345990}"/>
              </a:ext>
            </a:extLst>
          </p:cNvPr>
          <p:cNvSpPr/>
          <p:nvPr/>
        </p:nvSpPr>
        <p:spPr>
          <a:xfrm>
            <a:off x="9842156" y="3645238"/>
            <a:ext cx="238277" cy="240000"/>
          </a:xfrm>
          <a:prstGeom prst="diamond">
            <a:avLst/>
          </a:prstGeom>
          <a:solidFill>
            <a:srgbClr val="00B050"/>
          </a:solidFill>
          <a:ln w="1905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nb-NO" sz="2400">
              <a:solidFill>
                <a:srgbClr val="FFFFFF"/>
              </a:solidFill>
              <a:latin typeface="Arial" panose="020B0604020202020204"/>
            </a:endParaRPr>
          </a:p>
        </p:txBody>
      </p:sp>
      <p:sp>
        <p:nvSpPr>
          <p:cNvPr id="133" name="TextBox 132">
            <a:extLst>
              <a:ext uri="{FF2B5EF4-FFF2-40B4-BE49-F238E27FC236}">
                <a16:creationId xmlns:a16="http://schemas.microsoft.com/office/drawing/2014/main" id="{F45C051D-CF39-4E7F-ABEF-32891DEF4B07}"/>
              </a:ext>
            </a:extLst>
          </p:cNvPr>
          <p:cNvSpPr txBox="1"/>
          <p:nvPr/>
        </p:nvSpPr>
        <p:spPr>
          <a:xfrm rot="859416">
            <a:off x="10054014" y="5800418"/>
            <a:ext cx="1820678" cy="769441"/>
          </a:xfrm>
          <a:prstGeom prst="rect">
            <a:avLst/>
          </a:prstGeom>
          <a:solidFill>
            <a:schemeClr val="bg1"/>
          </a:solidFill>
        </p:spPr>
        <p:txBody>
          <a:bodyPr wrap="square" rtlCol="0">
            <a:spAutoFit/>
          </a:bodyPr>
          <a:lstStyle/>
          <a:p>
            <a:pPr algn="ctr" defTabSz="609585"/>
            <a:r>
              <a:rPr lang="nb-NO" sz="1100">
                <a:solidFill>
                  <a:srgbClr val="000000"/>
                </a:solidFill>
                <a:latin typeface="Arial" panose="020B0604020202020204"/>
              </a:rPr>
              <a:t>Medarbeidere klar for å bruke BEVISST plan med ny økonomimodell for budsjett 2022</a:t>
            </a:r>
          </a:p>
        </p:txBody>
      </p:sp>
      <p:sp>
        <p:nvSpPr>
          <p:cNvPr id="134" name="Rectangle 133">
            <a:extLst>
              <a:ext uri="{FF2B5EF4-FFF2-40B4-BE49-F238E27FC236}">
                <a16:creationId xmlns:a16="http://schemas.microsoft.com/office/drawing/2014/main" id="{BA8180A0-E6FB-471E-B3BB-03324498C3AB}"/>
              </a:ext>
            </a:extLst>
          </p:cNvPr>
          <p:cNvSpPr/>
          <p:nvPr/>
        </p:nvSpPr>
        <p:spPr>
          <a:xfrm>
            <a:off x="4357453" y="564160"/>
            <a:ext cx="238277" cy="240000"/>
          </a:xfrm>
          <a:prstGeom prst="rect">
            <a:avLst/>
          </a:prstGeom>
          <a:solidFill>
            <a:srgbClr val="92D050"/>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nb-NO" sz="2400">
              <a:solidFill>
                <a:srgbClr val="FFFFFF"/>
              </a:solidFill>
              <a:latin typeface="Arial" panose="020B0604020202020204"/>
            </a:endParaRPr>
          </a:p>
        </p:txBody>
      </p:sp>
      <p:sp>
        <p:nvSpPr>
          <p:cNvPr id="135" name="TextBox 134">
            <a:extLst>
              <a:ext uri="{FF2B5EF4-FFF2-40B4-BE49-F238E27FC236}">
                <a16:creationId xmlns:a16="http://schemas.microsoft.com/office/drawing/2014/main" id="{6D55EB97-9B10-4A3A-81F7-DAC5CEDB1D50}"/>
              </a:ext>
            </a:extLst>
          </p:cNvPr>
          <p:cNvSpPr txBox="1"/>
          <p:nvPr/>
        </p:nvSpPr>
        <p:spPr>
          <a:xfrm>
            <a:off x="4518833" y="511527"/>
            <a:ext cx="2047981" cy="297454"/>
          </a:xfrm>
          <a:prstGeom prst="rect">
            <a:avLst/>
          </a:prstGeom>
          <a:noFill/>
        </p:spPr>
        <p:txBody>
          <a:bodyPr wrap="square" rtlCol="0">
            <a:spAutoFit/>
          </a:bodyPr>
          <a:lstStyle/>
          <a:p>
            <a:pPr defTabSz="609585"/>
            <a:r>
              <a:rPr lang="nb-NO" sz="1333">
                <a:solidFill>
                  <a:srgbClr val="000000"/>
                </a:solidFill>
                <a:latin typeface="Arial" panose="020B0604020202020204"/>
              </a:rPr>
              <a:t>BEVISST</a:t>
            </a:r>
          </a:p>
        </p:txBody>
      </p:sp>
      <p:sp>
        <p:nvSpPr>
          <p:cNvPr id="136" name="Rectangle 135">
            <a:extLst>
              <a:ext uri="{FF2B5EF4-FFF2-40B4-BE49-F238E27FC236}">
                <a16:creationId xmlns:a16="http://schemas.microsoft.com/office/drawing/2014/main" id="{74D75CD1-B79F-4DA7-A653-FFB9663B63D6}"/>
              </a:ext>
            </a:extLst>
          </p:cNvPr>
          <p:cNvSpPr/>
          <p:nvPr/>
        </p:nvSpPr>
        <p:spPr>
          <a:xfrm>
            <a:off x="4270248" y="510874"/>
            <a:ext cx="1179576" cy="324424"/>
          </a:xfrm>
          <a:prstGeom prst="rect">
            <a:avLst/>
          </a:prstGeom>
          <a:noFill/>
          <a:ln>
            <a:solidFill>
              <a:srgbClr val="FF0000"/>
            </a:solid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Tree>
    <p:extLst>
      <p:ext uri="{BB962C8B-B14F-4D97-AF65-F5344CB8AC3E}">
        <p14:creationId xmlns:p14="http://schemas.microsoft.com/office/powerpoint/2010/main" val="4312360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THINKCELLPRESENTATIONDONOTDELETE" val="&lt;?xml version=&quot;1.0&quot; encoding=&quot;UTF-16&quot; standalone=&quot;yes&quot;?&gt;&lt;root reqver=&quot;25060&quot;&gt;&lt;version val=&quot;28278&quot;/&gt;&lt;CPresentation id=&quot;1&quot;&gt;&lt;m_precDefaultNumber&gt;&lt;m_yearfmt&gt;&lt;begin val=&quot;0&quot;/&gt;&lt;end val=&quot;4&quot;/&gt;&lt;/m_yearfmt&gt;&lt;/m_precDefaultNumber&gt;&lt;m_precDefaultPercent&gt;&lt;m_yearfmt&gt;&lt;begin val=&quot;0&quot;/&gt;&lt;end val=&quot;4&quot;/&gt;&lt;/m_yearfmt&gt;&lt;/m_precDefaultPercent&gt;&lt;m_precDefaultDate&gt;&lt;m_bNumberIsYear val=&quot;0&quot;/&gt;&lt;m_strFormatTime&gt;%d.%m&lt;/m_strFormatTime&gt;&lt;m_yearfmt&gt;&lt;begin val=&quot;0&quot;/&gt;&lt;end val=&quot;0&quot;/&gt;&lt;/m_yearfmt&gt;&lt;/m_precDefaultDate&gt;&lt;m_precDefaultYear&gt;&lt;m_bNumberIsYear val=&quot;0&quot;/&gt;&lt;m_strFormatTime&gt;%Y&lt;/m_strFormatTime&gt;&lt;m_yearfmt&gt;&lt;begin val=&quot;0&quot;/&gt;&lt;end val=&quot;0&quot;/&gt;&lt;/m_yearfmt&gt;&lt;/m_precDefaultYear&gt;&lt;m_precDefaultQuarter&gt;&lt;m_bNumberIsYear val=&quot;0&quot;/&gt;&lt;m_strFormatTime&gt;Q%5&lt;/m_strFormatTime&gt;&lt;m_yearfmt&gt;&lt;begin val=&quot;0&quot;/&gt;&lt;end val=&quot;4&quot;/&gt;&lt;/m_yearfmt&gt;&lt;/m_precDefaultQuarter&gt;&lt;m_precDefaultMonth&gt;&lt;m_bNumberIsYear val=&quot;0&quot;/&gt;&lt;m_strFormatTime&gt;%1&lt;/m_strFormatTime&gt;&lt;m_yearfmt&gt;&lt;begin val=&quot;0&quot;/&gt;&lt;end val=&quot;4&quot;/&gt;&lt;/m_yearfmt&gt;&lt;/m_precDefaultMonth&gt;&lt;m_precDefaultWeek&gt;&lt;m_bNumberIsYear val=&quot;0&quot;/&gt;&lt;m_strFormatTime&gt;%4&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0&quot;/&gt;&lt;/m_mruColor&gt;&lt;m_eweekdayFirstOfWeek val=&quot;2&quot;/&gt;&lt;m_eweekdayFirstOfWorkweek val=&quot;2&quot;/&gt;&lt;m_eweekdayFirstOfWeekend val=&quot;7&quot;/&gt;&lt;/CPresentation&gt;&lt;/root&gt;"/>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mTaKSskg._JnrYXWlrABv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Office-tema">
  <a:themeElements>
    <a:clrScheme name="NTNU FARGER UU">
      <a:dk1>
        <a:srgbClr val="000000"/>
      </a:dk1>
      <a:lt1>
        <a:srgbClr val="FFFFFF"/>
      </a:lt1>
      <a:dk2>
        <a:srgbClr val="014693"/>
      </a:dk2>
      <a:lt2>
        <a:srgbClr val="D6D7D6"/>
      </a:lt2>
      <a:accent1>
        <a:srgbClr val="B6C8E9"/>
      </a:accent1>
      <a:accent2>
        <a:srgbClr val="014693"/>
      </a:accent2>
      <a:accent3>
        <a:srgbClr val="BCD024"/>
      </a:accent3>
      <a:accent4>
        <a:srgbClr val="B01B81"/>
      </a:accent4>
      <a:accent5>
        <a:srgbClr val="F7D019"/>
      </a:accent5>
      <a:accent6>
        <a:srgbClr val="ED8013"/>
      </a:accent6>
      <a:hlink>
        <a:srgbClr val="3D2A68"/>
      </a:hlink>
      <a:folHlink>
        <a:srgbClr val="338C8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43B7B0"/>
        </a:solidFill>
        <a:ln>
          <a:noFill/>
        </a:ln>
        <a:effectLst>
          <a:outerShdw blurRad="114300" dist="12700" dir="5400000" rotWithShape="0">
            <a:srgbClr val="000000">
              <a:alpha val="35000"/>
            </a:srgbClr>
          </a:outerShdw>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DD5007D4960C04FABF7CEA7C1807523" ma:contentTypeVersion="13" ma:contentTypeDescription="Create a new document." ma:contentTypeScope="" ma:versionID="d6d1a50ddb30b71277bcab308986264b">
  <xsd:schema xmlns:xsd="http://www.w3.org/2001/XMLSchema" xmlns:xs="http://www.w3.org/2001/XMLSchema" xmlns:p="http://schemas.microsoft.com/office/2006/metadata/properties" xmlns:ns2="92f31348-0739-4467-8087-a9e650b26e61" xmlns:ns3="5a015d52-1a8c-45a9-b108-712092158594" targetNamespace="http://schemas.microsoft.com/office/2006/metadata/properties" ma:root="true" ma:fieldsID="e4add1f36e44dde7ab49792cded41a5c" ns2:_="" ns3:_="">
    <xsd:import namespace="92f31348-0739-4467-8087-a9e650b26e61"/>
    <xsd:import namespace="5a015d52-1a8c-45a9-b108-71209215859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f31348-0739-4467-8087-a9e650b26e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a015d52-1a8c-45a9-b108-71209215859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36B14FC-40C2-4571-9BC3-C67AF7C73CC8}">
  <ds:schemaRefs>
    <ds:schemaRef ds:uri="http://schemas.microsoft.com/sharepoint/v3/contenttype/forms"/>
  </ds:schemaRefs>
</ds:datastoreItem>
</file>

<file path=customXml/itemProps2.xml><?xml version="1.0" encoding="utf-8"?>
<ds:datastoreItem xmlns:ds="http://schemas.openxmlformats.org/officeDocument/2006/customXml" ds:itemID="{71C24003-7132-4A98-AB4F-DD42722180E0}">
  <ds:schemaRefs>
    <ds:schemaRef ds:uri="5a015d52-1a8c-45a9-b108-712092158594"/>
    <ds:schemaRef ds:uri="92f31348-0739-4467-8087-a9e650b26e6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2321171-6830-46AA-A6E5-7E349AA52618}">
  <ds:schemaRefs>
    <ds:schemaRef ds:uri="http://www.w3.org/XML/1998/namespace"/>
    <ds:schemaRef ds:uri="http://purl.org/dc/elements/1.1/"/>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5a015d52-1a8c-45a9-b108-712092158594"/>
    <ds:schemaRef ds:uri="92f31348-0739-4467-8087-a9e650b26e61"/>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0</TotalTime>
  <Words>1289</Words>
  <Application>Microsoft Office PowerPoint</Application>
  <PresentationFormat>Widescreen</PresentationFormat>
  <Paragraphs>227</Paragraphs>
  <Slides>4</Slides>
  <Notes>2</Notes>
  <HiddenSlides>1</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8" baseType="lpstr">
      <vt:lpstr>Arial</vt:lpstr>
      <vt:lpstr>Calibri</vt:lpstr>
      <vt:lpstr>1_Office-tema</vt:lpstr>
      <vt:lpstr>think-cell Slide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Merete Aagesen</dc:creator>
  <cp:lastModifiedBy>Merete Aagesen</cp:lastModifiedBy>
  <cp:revision>2</cp:revision>
  <dcterms:created xsi:type="dcterms:W3CDTF">2021-02-17T05:46:55Z</dcterms:created>
  <dcterms:modified xsi:type="dcterms:W3CDTF">2021-06-20T21:33:30Z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0x0101004DD5007D4960C04FABF7CEA7C1807523</vt:lpwstr>
  </property>
</Properties>
</file>