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ink/ink1.xml" ContentType="application/inkml+xml"/>
  <Override PartName="/ppt/tags/tag30.xml" ContentType="application/vnd.openxmlformats-officedocument.presentationml.tags+xml"/>
  <Override PartName="/ppt/ink/ink2.xml" ContentType="application/inkml+xml"/>
  <Override PartName="/ppt/ink/ink3.xml" ContentType="application/inkml+xml"/>
  <Override PartName="/ppt/ink/ink4.xml" ContentType="application/inkml+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16.xml" ContentType="application/vnd.openxmlformats-officedocument.presentationml.notesSlide+xml"/>
  <Override PartName="/ppt/ink/ink5.xml" ContentType="application/inkml+xml"/>
  <Override PartName="/ppt/tags/tag170.xml" ContentType="application/vnd.openxmlformats-officedocument.presentationml.tags+xml"/>
  <Override PartName="/ppt/notesSlides/notesSlide17.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notesSlides/notesSlide20.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notesSlides/notesSlide23.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notesSlides/notesSlide24.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26" r:id="rId22"/>
    <p:sldMasterId id="2147483839" r:id="rId23"/>
  </p:sldMasterIdLst>
  <p:notesMasterIdLst>
    <p:notesMasterId r:id="rId68"/>
  </p:notesMasterIdLst>
  <p:handoutMasterIdLst>
    <p:handoutMasterId r:id="rId69"/>
  </p:handoutMasterIdLst>
  <p:sldIdLst>
    <p:sldId id="256" r:id="rId24"/>
    <p:sldId id="3536" r:id="rId25"/>
    <p:sldId id="5192" r:id="rId26"/>
    <p:sldId id="3506" r:id="rId27"/>
    <p:sldId id="5155" r:id="rId28"/>
    <p:sldId id="864" r:id="rId29"/>
    <p:sldId id="5186" r:id="rId30"/>
    <p:sldId id="5172" r:id="rId31"/>
    <p:sldId id="3437" r:id="rId32"/>
    <p:sldId id="3647" r:id="rId33"/>
    <p:sldId id="3648" r:id="rId34"/>
    <p:sldId id="5168" r:id="rId35"/>
    <p:sldId id="5167" r:id="rId36"/>
    <p:sldId id="3464" r:id="rId37"/>
    <p:sldId id="5152" r:id="rId38"/>
    <p:sldId id="5156" r:id="rId39"/>
    <p:sldId id="3564" r:id="rId40"/>
    <p:sldId id="5190" r:id="rId41"/>
    <p:sldId id="5021" r:id="rId42"/>
    <p:sldId id="5169" r:id="rId43"/>
    <p:sldId id="3641" r:id="rId44"/>
    <p:sldId id="3642" r:id="rId45"/>
    <p:sldId id="3634" r:id="rId46"/>
    <p:sldId id="5184" r:id="rId47"/>
    <p:sldId id="3597" r:id="rId48"/>
    <p:sldId id="3635" r:id="rId49"/>
    <p:sldId id="3644" r:id="rId50"/>
    <p:sldId id="260" r:id="rId51"/>
    <p:sldId id="261" r:id="rId52"/>
    <p:sldId id="5171" r:id="rId53"/>
    <p:sldId id="5183" r:id="rId54"/>
    <p:sldId id="5159" r:id="rId55"/>
    <p:sldId id="5158" r:id="rId56"/>
    <p:sldId id="5176" r:id="rId57"/>
    <p:sldId id="5187" r:id="rId58"/>
    <p:sldId id="5194" r:id="rId59"/>
    <p:sldId id="5188" r:id="rId60"/>
    <p:sldId id="5191" r:id="rId61"/>
    <p:sldId id="5189" r:id="rId62"/>
    <p:sldId id="5057" r:id="rId63"/>
    <p:sldId id="5195" r:id="rId64"/>
    <p:sldId id="5178" r:id="rId65"/>
    <p:sldId id="3638" r:id="rId66"/>
    <p:sldId id="3639" r:id="rId67"/>
  </p:sldIdLst>
  <p:sldSz cx="12192000" cy="6858000"/>
  <p:notesSz cx="7315200" cy="9601200"/>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3D3DD46-5058-4949-9AA0-F2BF950AB391}">
          <p14:sldIdLst>
            <p14:sldId id="256"/>
            <p14:sldId id="3536"/>
            <p14:sldId id="5192"/>
            <p14:sldId id="3506"/>
            <p14:sldId id="5155"/>
            <p14:sldId id="864"/>
            <p14:sldId id="5186"/>
            <p14:sldId id="5172"/>
            <p14:sldId id="3437"/>
            <p14:sldId id="3647"/>
            <p14:sldId id="3648"/>
            <p14:sldId id="5168"/>
            <p14:sldId id="5167"/>
            <p14:sldId id="3464"/>
            <p14:sldId id="5152"/>
            <p14:sldId id="5156"/>
            <p14:sldId id="3564"/>
            <p14:sldId id="5190"/>
            <p14:sldId id="5021"/>
            <p14:sldId id="5169"/>
            <p14:sldId id="3641"/>
            <p14:sldId id="3642"/>
            <p14:sldId id="3634"/>
            <p14:sldId id="5184"/>
            <p14:sldId id="3597"/>
            <p14:sldId id="3635"/>
            <p14:sldId id="3644"/>
            <p14:sldId id="260"/>
            <p14:sldId id="261"/>
            <p14:sldId id="5171"/>
            <p14:sldId id="5183"/>
            <p14:sldId id="5159"/>
            <p14:sldId id="5158"/>
            <p14:sldId id="5176"/>
            <p14:sldId id="5187"/>
            <p14:sldId id="5194"/>
            <p14:sldId id="5188"/>
            <p14:sldId id="5191"/>
            <p14:sldId id="5189"/>
            <p14:sldId id="5057"/>
          </p14:sldIdLst>
        </p14:section>
        <p14:section name="Default Section" id="{8947494E-A868-4968-9E33-99FE4EC708E8}">
          <p14:sldIdLst>
            <p14:sldId id="5195"/>
            <p14:sldId id="5178"/>
            <p14:sldId id="3638"/>
            <p14:sldId id="3639"/>
          </p14:sldIdLst>
        </p14:section>
      </p14:sectionLst>
    </p:ext>
    <p:ext uri="{EFAFB233-063F-42B5-8137-9DF3F51BA10A}">
      <p15:sldGuideLst xmlns:p15="http://schemas.microsoft.com/office/powerpoint/2012/main">
        <p15:guide id="16" orient="horz" pos="1457" userDrawn="1">
          <p15:clr>
            <a:srgbClr val="A4A3A4"/>
          </p15:clr>
        </p15:guide>
        <p15:guide id="17" pos="384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FFFFFF"/>
    <a:srgbClr val="014693"/>
    <a:srgbClr val="004F8B"/>
    <a:srgbClr val="000000"/>
    <a:srgbClr val="92D050"/>
    <a:srgbClr val="0166CB"/>
    <a:srgbClr val="ED8013"/>
    <a:srgbClr val="A3B3D0"/>
    <a:srgbClr val="DB29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027CE6-9D93-8CA6-B6C9-9857C8494745}" v="6" dt="2021-06-09T14:50:00.597"/>
    <p1510:client id="{0627B393-98E6-44E3-BB9F-4F3F660304CB}" v="380" dt="2021-06-10T06:37:47.373"/>
    <p1510:client id="{18117C0B-61B0-4628-BF30-328BFDD1CB79}" v="356" dt="2021-06-09T19:17:35.150"/>
    <p1510:client id="{46172AF6-4044-4A78-BA11-2FEEC63F955C}" v="505" dt="2021-06-09T20:22:15.427"/>
    <p1510:client id="{4E2BC0DE-4C1D-4119-B2DC-6F710356D11D}" v="5" vWet="7" dt="2021-06-10T05:54:26.264"/>
    <p1510:client id="{5FD20354-490A-47DC-B6F3-6C20829B40A6}" v="6" dt="2021-06-10T06:01:03.645"/>
    <p1510:client id="{753C6C72-DFA4-477E-B317-CBF8A0A37D41}" v="2974" dt="2021-06-10T07:32:08.504"/>
    <p1510:client id="{7C7BB8C7-7B88-EAB4-6CE5-E27C92DD1203}" v="16" dt="2021-06-09T17:46:36.647"/>
    <p1510:client id="{993C7975-58EA-9A2B-E157-4D8885D98766}" v="14" dt="2021-06-10T05:46:29.349"/>
    <p1510:client id="{AC3CBAE1-0D5C-41F0-9A54-8FA8892707AF}" v="1799" dt="2021-06-10T06:11:51.256"/>
    <p1510:client id="{C326A9F5-8483-44C0-AECD-035B7085B566}" v="2" dt="2021-06-09T08:54:52.303"/>
    <p1510:client id="{E0531388-C08F-4784-B504-D13984E8A485}" v="26" dt="2021-06-09T10:33:01.0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763" autoAdjust="0"/>
  </p:normalViewPr>
  <p:slideViewPr>
    <p:cSldViewPr snapToGrid="0">
      <p:cViewPr varScale="1">
        <p:scale>
          <a:sx n="69" d="100"/>
          <a:sy n="69" d="100"/>
        </p:scale>
        <p:origin x="2076" y="60"/>
      </p:cViewPr>
      <p:guideLst>
        <p:guide orient="horz" pos="1457"/>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customXml" Target="../customXml/item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slide" Target="slides/slide40.xml"/><Relationship Id="rId68" Type="http://schemas.openxmlformats.org/officeDocument/2006/relationships/notesMaster" Target="notesMasters/notesMaster1.xml"/><Relationship Id="rId7" Type="http://schemas.openxmlformats.org/officeDocument/2006/relationships/customXml" Target="../customXml/item7.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6.xml"/><Relationship Id="rId11" Type="http://schemas.openxmlformats.org/officeDocument/2006/relationships/customXml" Target="../customXml/item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Master" Target="slideMasters/slideMaster2.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61" Type="http://schemas.openxmlformats.org/officeDocument/2006/relationships/slide" Target="slides/slide38.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Master" Target="slideMasters/slideMaster1.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handoutMaster" Target="handoutMasters/handoutMaster1.xml"/><Relationship Id="rId8" Type="http://schemas.openxmlformats.org/officeDocument/2006/relationships/customXml" Target="../customXml/item8.xml"/><Relationship Id="rId51" Type="http://schemas.openxmlformats.org/officeDocument/2006/relationships/slide" Target="slides/slide28.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customXml" Target="../customXml/item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tags" Target="tags/tag1.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3170138" cy="479539"/>
          </a:xfrm>
          <a:prstGeom prst="rect">
            <a:avLst/>
          </a:prstGeom>
        </p:spPr>
        <p:txBody>
          <a:bodyPr vert="horz" lIns="90913" tIns="45457" rIns="90913" bIns="45457" rtlCol="0"/>
          <a:lstStyle>
            <a:lvl1pPr algn="l">
              <a:defRPr sz="11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4143427" y="1"/>
            <a:ext cx="3170138" cy="479539"/>
          </a:xfrm>
          <a:prstGeom prst="rect">
            <a:avLst/>
          </a:prstGeom>
        </p:spPr>
        <p:txBody>
          <a:bodyPr vert="horz" lIns="90913" tIns="45457" rIns="90913" bIns="45457" rtlCol="0"/>
          <a:lstStyle>
            <a:lvl1pPr algn="r">
              <a:defRPr sz="1100"/>
            </a:lvl1pPr>
          </a:lstStyle>
          <a:p>
            <a:fld id="{B4AD245C-091B-44E2-BFB0-BD94217887F7}" type="datetimeFigureOut">
              <a:rPr lang="en-US" smtClean="0">
                <a:latin typeface="Arial" panose="020B0604020202020204" pitchFamily="34" charset="0"/>
              </a:rPr>
              <a:t>6/10/2021</a:t>
            </a:fld>
            <a:endParaRPr lang="en-US">
              <a:latin typeface="Arial" panose="020B0604020202020204" pitchFamily="34" charset="0"/>
            </a:endParaRPr>
          </a:p>
        </p:txBody>
      </p:sp>
      <p:sp>
        <p:nvSpPr>
          <p:cNvPr id="4" name="Footer Placeholder 3"/>
          <p:cNvSpPr>
            <a:spLocks noGrp="1"/>
          </p:cNvSpPr>
          <p:nvPr>
            <p:ph type="ftr" sz="quarter" idx="2"/>
          </p:nvPr>
        </p:nvSpPr>
        <p:spPr>
          <a:xfrm>
            <a:off x="4" y="9120173"/>
            <a:ext cx="3170138" cy="479539"/>
          </a:xfrm>
          <a:prstGeom prst="rect">
            <a:avLst/>
          </a:prstGeom>
        </p:spPr>
        <p:txBody>
          <a:bodyPr vert="horz" lIns="90913" tIns="45457" rIns="90913" bIns="45457" rtlCol="0" anchor="b"/>
          <a:lstStyle>
            <a:lvl1pPr algn="l">
              <a:defRPr sz="1100"/>
            </a:lvl1pPr>
          </a:lstStyle>
          <a:p>
            <a:endParaRPr lang="en-US">
              <a:latin typeface="Arial" panose="020B0604020202020204" pitchFamily="34" charset="0"/>
            </a:endParaRPr>
          </a:p>
        </p:txBody>
      </p:sp>
      <p:sp>
        <p:nvSpPr>
          <p:cNvPr id="5" name="Slide Number Placeholder 4"/>
          <p:cNvSpPr>
            <a:spLocks noGrp="1"/>
          </p:cNvSpPr>
          <p:nvPr>
            <p:ph type="sldNum" sz="quarter" idx="3"/>
          </p:nvPr>
        </p:nvSpPr>
        <p:spPr>
          <a:xfrm>
            <a:off x="4143427" y="9120173"/>
            <a:ext cx="3170138" cy="479539"/>
          </a:xfrm>
          <a:prstGeom prst="rect">
            <a:avLst/>
          </a:prstGeom>
        </p:spPr>
        <p:txBody>
          <a:bodyPr vert="horz" lIns="90913" tIns="45457" rIns="90913" bIns="45457" rtlCol="0" anchor="b"/>
          <a:lstStyle>
            <a:lvl1pPr algn="r">
              <a:defRPr sz="1100"/>
            </a:lvl1pPr>
          </a:lstStyle>
          <a:p>
            <a:fld id="{9A913F39-CFF6-40F1-84D1-700840B41EAB}"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195481318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19T04:39:29.562"/>
    </inkml:context>
    <inkml:brush xml:id="br0">
      <inkml:brushProperty name="width" value="0.1" units="cm"/>
      <inkml:brushProperty name="height" value="0.1" units="cm"/>
      <inkml:brushProperty name="color" value="#004F8B"/>
      <inkml:brushProperty name="ignorePressure" value="1"/>
    </inkml:brush>
  </inkml:definitions>
  <inkml:trace contextRef="#ctx0" brushRef="#br0">0 2004,'24'7,"0"-2,0-1,1-1,0-1,-1-1,1-1,10-3,50-6,40-11,-102 16,215-46,-3-10,31-20,461-179,-503 176,-186 68,1089-385,-624 243,145-11,23 36,141 13,688-36,-1059 114,2423-172,9 156,-287 96,-40 46,-1278 44,-16 92,-795-112,15 26,-235-55,-3 10,181 100,-295-127,-4 5,-3 5,35 34,-94-64,-3 1,-1 4,-2 1,-3 3,-1 0,-4 4,17 29,-38-51,-2-1,-1 1,-1 1,-3 1,0 1,-2-1,-2 1,-2 1,-1 0,-2-1,-1 1,-2 0,-2 0,-2 0,-1 0,-1-1,-3 0,-1 0,-2-1,0 0,-9 11,-12 21,-3-1,-3-1,-3-3,-3-2,-2-1,-2-3,-4-2,-24 19,-50 36,-5-6,-4-6,-45 21,-124 62,-7-14,-107 29,-672 235,338-182,-10-34,-258 17,-250-8,-59-52,-245-11,-378 44,-252 89,1143-109,-60 62,595-106,6 25,8 20,-359 193,508-195,10 16,7 14,11 16,10 14,-96 107,241-185,7 7,-36 59,133-138,4 2,4 5,4 2,5 3,-24 66,59-113,3 1,2 1,2 0,4 2,2-1,3 2,4-1,2 1,2 0,3 0,4 0,1-1,4 0,2-1,3 1,3-2,13 26,-9-31,3-3,3 0,1-2,2-1,3-1,2-2,2-2,20 17,-5-12,2-2,3-2,1-3,1-3,4-3,42 18,31 6,2-6,3-7,2-6,1-6,10-5,109 9,2-10,110-8,141-19,223-37,516-87,-742 68,3025-253,-281 26,-1902 121,91-8,-884 114,1828-190,-1307 100,363-40,-1396 178,143-12,86 6,-281 12,0 0,0-1,0 1,-1 0,1 0,1 0,-1 0,0-1,0 0,0 1,0 0,0 0,1 0,-1-1,0 1,1 0,-1 0,1-1,-1 1,0-1,0 0,1 1,0 0,-1 0,1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03T05:26:22.711"/>
    </inkml:context>
    <inkml:brush xml:id="br0">
      <inkml:brushProperty name="width" value="0.1" units="cm"/>
      <inkml:brushProperty name="height" value="0.1" units="cm"/>
      <inkml:brushProperty name="color" value="#004F8B"/>
      <inkml:brushProperty name="ignorePressure" value="1"/>
    </inkml:brush>
  </inkml:definitions>
  <inkml:trace contextRef="#ctx0" brushRef="#br0">67 1931,'3'6,"0"0,1-1,-1 0,1 0,6 6,-1-3,0-1,1 0,0 0,1-1,-1 0,1-1,0 0,0-1,1-1,18 4,17 1,61 2,-79-8,147 2,-1-7,1-8,245-51,214-87,-283 61,1022-317,-256-57,-598 241,-83 57,-311 127,199-32,484-8,-388 44,322-37,659-57,4 48,1401 112,-2179 21,863 192,577 339,-515 45,-1183-444,-7 18,352 266,-576-366,-4 7,171 183,-234-214,-4 3,-3 3,-4 4,-3 2,56 121,-64-100,-4 2,-5 1,-5 3,-4 1,-6 2,-5 0,10 173,-28-206,-3 1,-4-1,-3 1,-4-2,-4 1,-3-2,-4 0,-3-2,-4-1,-78 159,59-157,-4-2,-3-3,-4-3,-102 107,68-93,-4-5,-193 133,119-112,-202 93,-191 44,-8-39,-954 205,-629-64,482-235,-394-39,1067-25,0-71,-34-89,-221-15,-100 135,926 30,-486 113,346-14,7 26,6 27,-539 270,882-353,5 9,5 9,-330 271,401-280,5 5,6 7,4 5,6 5,-178 291,239-340,3 3,4 2,4 1,-40 144,65-183,2 1,2 0,3 0,2 1,2 0,3 1,3-1,1-1,18 87,-6-77,3-1,3-1,2-1,3-1,2-2,72 112,-54-106,3-3,2-3,3-1,2-4,84 65,-51-55,3-5,3-5,1-4,3-4,1-5,2-5,2-5,173 31,-82-36,361 0,200-61,-662 27,3110-279,-1194 86,-1145 119,725-106,-4-40,-292 39,-1028 150,1686-217,9 95,-638 127,0 68,-870 0,675 147,-846-113,-4 12,-4 13,396 199,-313-93,-265-141,148 125,-241-185,1 1,0-1,-1 0,1 1,-1-1,1 0,0 0,-1 0,1 1,0-1,-1 0,1 0,0 0,-1 0,1 0,0 0,-1 0,1 0,0-1,-1 1,1 0,-1 0,1-1,0 1,-1 0,1-1,-1 1,1 0,-1-1,1 1,-1-1,1 1,-1-1,1 1,-1-1,1 0,6-5,2-1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03T05:26:31.905"/>
    </inkml:context>
    <inkml:brush xml:id="br0">
      <inkml:brushProperty name="width" value="0.1" units="cm"/>
      <inkml:brushProperty name="height" value="0.1" units="cm"/>
      <inkml:brushProperty name="color" value="#004F8B"/>
      <inkml:brushProperty name="ignorePressure" value="1"/>
    </inkml:brush>
  </inkml:definitions>
  <inkml:trace contextRef="#ctx0" brushRef="#br0">34 1274,'0'0,"0"0,0 0,-18 0,2-1,27 6,68 15,134 13,85-11,-242-19,718 24,63 3,-7 60,-700-65,-2 5,0 7,-3 5,-1 6,-2 6,163 99,-48 1,315 269,-10 5,-402-329,5-8,157 73,5-27,6-15,5-13,537 104,-688-185,1-9,1-7,0-8,0-8,0-7,-1-8,228-58,-41-22,-4-16,546-265,-540 196,491-343,262-340,-1068 831,557-453,-486 409,4 4,2 6,197-83,694-196,-624 247,229-78,-606 177,186-62,-159 57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03T05:26:03.911"/>
    </inkml:context>
    <inkml:brush xml:id="br0">
      <inkml:brushProperty name="width" value="0.1" units="cm"/>
      <inkml:brushProperty name="height" value="0.1" units="cm"/>
      <inkml:brushProperty name="color" value="#004F8B"/>
      <inkml:brushProperty name="ignorePressure" value="1"/>
    </inkml:brush>
  </inkml:definitions>
  <inkml:trace contextRef="#ctx0" brushRef="#br0">0 1,'0'0,"0"0,0 0,0 0,0 0</inkml:trace>
</inkml:ink>
</file>

<file path=ppt/ink/ink5.xml><?xml version="1.0" encoding="utf-8"?>
<inkml:ink xmlns:inkml="http://www.w3.org/2003/InkML">
  <inkml:definitions>
    <inkml:context xml:id="ctx0">
      <inkml:inkSource xml:id="inkSrc0">
        <inkml:traceFormat>
          <inkml:channel name="X" type="integer" max="5760" units="cm"/>
          <inkml:channel name="Y" type="integer" min="-196" max="1096" units="cm"/>
          <inkml:channel name="T" type="integer" max="2.14748E9" units="dev"/>
        </inkml:traceFormat>
        <inkml:channelProperties>
          <inkml:channelProperty channel="X" name="resolution" value="186.40776" units="1/cm"/>
          <inkml:channelProperty channel="Y" name="resolution" value="74.25288" units="1/cm"/>
          <inkml:channelProperty channel="T" name="resolution" value="1" units="1/dev"/>
        </inkml:channelProperties>
      </inkml:inkSource>
      <inkml:timestamp xml:id="ts0" timeString="2021-04-22T11:31:19.751"/>
    </inkml:context>
    <inkml:brush xml:id="br0">
      <inkml:brushProperty name="width" value="0.05292" units="cm"/>
      <inkml:brushProperty name="height" value="0.05292" units="cm"/>
      <inkml:brushProperty name="color" value="#FF0000"/>
    </inkml:brush>
  </inkml:definitions>
  <inkml:trace contextRef="#ctx0" brushRef="#br0">13388 9578 0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8478" tIns="49238" rIns="98478" bIns="49238"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4143589" y="1"/>
            <a:ext cx="3169920" cy="480060"/>
          </a:xfrm>
          <a:prstGeom prst="rect">
            <a:avLst/>
          </a:prstGeom>
        </p:spPr>
        <p:txBody>
          <a:bodyPr vert="horz" lIns="98478" tIns="49238" rIns="98478" bIns="49238" rtlCol="0"/>
          <a:lstStyle>
            <a:lvl1pPr algn="r">
              <a:defRPr sz="1200">
                <a:latin typeface="Arial" panose="020B0604020202020204" pitchFamily="34" charset="0"/>
              </a:defRPr>
            </a:lvl1pPr>
          </a:lstStyle>
          <a:p>
            <a:fld id="{0BA5BBE4-AEA3-489A-A28E-0C2FAF2506E3}" type="datetimeFigureOut">
              <a:rPr lang="en-US" smtClean="0"/>
              <a:pPr/>
              <a:t>6/10/2021</a:t>
            </a:fld>
            <a:endParaRPr lang="en-US"/>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98478" tIns="49238" rIns="98478" bIns="49238" rtlCol="0" anchor="ctr"/>
          <a:lstStyle/>
          <a:p>
            <a:endParaRPr lang="en-GB"/>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8478" tIns="49238" rIns="98478" bIns="4923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98478" tIns="49238" rIns="98478" bIns="49238"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4143589" y="9119475"/>
            <a:ext cx="3169920" cy="480060"/>
          </a:xfrm>
          <a:prstGeom prst="rect">
            <a:avLst/>
          </a:prstGeom>
        </p:spPr>
        <p:txBody>
          <a:bodyPr vert="horz" lIns="98478" tIns="49238" rIns="98478" bIns="49238" rtlCol="0" anchor="b"/>
          <a:lstStyle>
            <a:lvl1pPr algn="r">
              <a:defRPr sz="1200">
                <a:latin typeface="Arial" panose="020B0604020202020204" pitchFamily="34" charset="0"/>
              </a:defRPr>
            </a:lvl1pPr>
          </a:lstStyle>
          <a:p>
            <a:fld id="{C0F4A2C8-6C88-4E71-83EE-698B9D4FE22F}" type="slidenum">
              <a:rPr lang="en-US" smtClean="0"/>
              <a:pPr/>
              <a:t>‹#›</a:t>
            </a:fld>
            <a:endParaRPr lang="en-US"/>
          </a:p>
        </p:txBody>
      </p:sp>
    </p:spTree>
    <p:extLst>
      <p:ext uri="{BB962C8B-B14F-4D97-AF65-F5344CB8AC3E}">
        <p14:creationId xmlns:p14="http://schemas.microsoft.com/office/powerpoint/2010/main" val="1904730299"/>
      </p:ext>
    </p:extLst>
  </p:cSld>
  <p:clrMap bg1="lt1" tx1="dk1" bg2="lt2" tx2="dk2" accent1="accent1" accent2="accent2" accent3="accent3" accent4="accent4" accent5="accent5" accent6="accent6" hlink="hlink" folHlink="folHlink"/>
  <p:hf hdr="0" ftr="0" dt="0"/>
  <p:notesStyle>
    <a:lvl1pPr marL="0" algn="l" defTabSz="1219170" rtl="0" eaLnBrk="1" latinLnBrk="0" hangingPunct="1">
      <a:defRPr sz="1600" kern="1200">
        <a:solidFill>
          <a:schemeClr val="tx1"/>
        </a:solidFill>
        <a:latin typeface="Arial" panose="020B0604020202020204" pitchFamily="34" charset="0"/>
        <a:ea typeface="+mn-ea"/>
        <a:cs typeface="+mn-cs"/>
      </a:defRPr>
    </a:lvl1pPr>
    <a:lvl2pPr marL="609585" algn="l" defTabSz="1219170" rtl="0" eaLnBrk="1" latinLnBrk="0" hangingPunct="1">
      <a:defRPr sz="1600" kern="1200">
        <a:solidFill>
          <a:schemeClr val="tx1"/>
        </a:solidFill>
        <a:latin typeface="Arial" panose="020B0604020202020204" pitchFamily="34" charset="0"/>
        <a:ea typeface="+mn-ea"/>
        <a:cs typeface="+mn-cs"/>
      </a:defRPr>
    </a:lvl2pPr>
    <a:lvl3pPr marL="1219170" algn="l" defTabSz="1219170" rtl="0" eaLnBrk="1" latinLnBrk="0" hangingPunct="1">
      <a:defRPr sz="1600" kern="1200">
        <a:solidFill>
          <a:schemeClr val="tx1"/>
        </a:solidFill>
        <a:latin typeface="Arial" panose="020B0604020202020204" pitchFamily="34" charset="0"/>
        <a:ea typeface="+mn-ea"/>
        <a:cs typeface="+mn-cs"/>
      </a:defRPr>
    </a:lvl3pPr>
    <a:lvl4pPr marL="1828754" algn="l" defTabSz="1219170" rtl="0" eaLnBrk="1" latinLnBrk="0" hangingPunct="1">
      <a:defRPr sz="1600" kern="1200">
        <a:solidFill>
          <a:schemeClr val="tx1"/>
        </a:solidFill>
        <a:latin typeface="Arial" panose="020B0604020202020204" pitchFamily="34" charset="0"/>
        <a:ea typeface="+mn-ea"/>
        <a:cs typeface="+mn-cs"/>
      </a:defRPr>
    </a:lvl4pPr>
    <a:lvl5pPr marL="2438339" algn="l" defTabSz="1219170" rtl="0" eaLnBrk="1" latinLnBrk="0" hangingPunct="1">
      <a:defRPr sz="1600" kern="1200">
        <a:solidFill>
          <a:schemeClr val="tx1"/>
        </a:solidFill>
        <a:latin typeface="Arial" panose="020B060402020202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1</a:t>
            </a:fld>
            <a:endParaRPr lang="en-US"/>
          </a:p>
        </p:txBody>
      </p:sp>
    </p:spTree>
    <p:extLst>
      <p:ext uri="{BB962C8B-B14F-4D97-AF65-F5344CB8AC3E}">
        <p14:creationId xmlns:p14="http://schemas.microsoft.com/office/powerpoint/2010/main" val="1759347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15</a:t>
            </a:fld>
            <a:endParaRPr lang="en-US"/>
          </a:p>
        </p:txBody>
      </p:sp>
    </p:spTree>
    <p:extLst>
      <p:ext uri="{BB962C8B-B14F-4D97-AF65-F5344CB8AC3E}">
        <p14:creationId xmlns:p14="http://schemas.microsoft.com/office/powerpoint/2010/main" val="1237132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16</a:t>
            </a:fld>
            <a:endParaRPr lang="en-US"/>
          </a:p>
        </p:txBody>
      </p:sp>
    </p:spTree>
    <p:extLst>
      <p:ext uri="{BB962C8B-B14F-4D97-AF65-F5344CB8AC3E}">
        <p14:creationId xmlns:p14="http://schemas.microsoft.com/office/powerpoint/2010/main" val="787589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BOTT ØL nasjonalt: Arbeidsprosesser og Nye roller i med rollebeskrivelser</a:t>
            </a:r>
          </a:p>
          <a:p>
            <a:r>
              <a:rPr lang="nb-NO" dirty="0"/>
              <a:t>Siden sist:</a:t>
            </a:r>
          </a:p>
          <a:p>
            <a:r>
              <a:rPr lang="nb-NO" dirty="0"/>
              <a:t>Rolle- og arbeidsorganisering</a:t>
            </a:r>
            <a:r>
              <a:rPr lang="nb-NO"/>
              <a:t> – alle enhetene</a:t>
            </a:r>
            <a:endParaRPr lang="nb-NO" dirty="0"/>
          </a:p>
          <a:p>
            <a:r>
              <a:rPr lang="nb-NO" dirty="0"/>
              <a:t>Bestilling til innføringslederne – levering 27. mai</a:t>
            </a:r>
          </a:p>
          <a:p>
            <a:endParaRPr lang="nb-NO" dirty="0"/>
          </a:p>
          <a:p>
            <a:r>
              <a:rPr lang="nb-NO" dirty="0"/>
              <a:t>Fakultetene har levert oversikt over rolle- og arbeidsorganisering for de nye BOTT-rollene</a:t>
            </a:r>
          </a:p>
          <a:p>
            <a:pPr marL="0" marR="0" lvl="0" indent="0" algn="l" defTabSz="1219170" rtl="0" eaLnBrk="1" fontAlgn="auto" latinLnBrk="0" hangingPunct="1">
              <a:lnSpc>
                <a:spcPct val="100000"/>
              </a:lnSpc>
              <a:spcBef>
                <a:spcPts val="0"/>
              </a:spcBef>
              <a:spcAft>
                <a:spcPts val="0"/>
              </a:spcAft>
              <a:buClrTx/>
              <a:buSzTx/>
              <a:buFontTx/>
              <a:buNone/>
              <a:tabLst/>
              <a:defRPr/>
            </a:pPr>
            <a:r>
              <a:rPr lang="nb-NO" dirty="0"/>
              <a:t>Grunnlag for innmelding av antall som skal ha opplæring</a:t>
            </a:r>
            <a:endParaRPr lang="nb-NO"/>
          </a:p>
          <a:p>
            <a:endParaRPr lang="nb-NO"/>
          </a:p>
          <a:p>
            <a:r>
              <a:rPr lang="nb-NO"/>
              <a:t>Tjenestesenter – dimensjonering og organisatorisk plassering</a:t>
            </a:r>
          </a:p>
          <a:p>
            <a:endParaRPr lang="nb-NO"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17</a:t>
            </a:fld>
            <a:endParaRPr lang="en-US"/>
          </a:p>
        </p:txBody>
      </p:sp>
    </p:spTree>
    <p:extLst>
      <p:ext uri="{BB962C8B-B14F-4D97-AF65-F5344CB8AC3E}">
        <p14:creationId xmlns:p14="http://schemas.microsoft.com/office/powerpoint/2010/main" val="3878293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Framover: </a:t>
            </a:r>
          </a:p>
          <a:p>
            <a:r>
              <a:rPr lang="nb-NO"/>
              <a:t>Ende-til –ende prosesser – beste praksis </a:t>
            </a:r>
          </a:p>
          <a:p>
            <a:r>
              <a:rPr lang="nb-NO"/>
              <a:t>Rolleforståelse: prosessroller – ansvarlig, -rådgiver</a:t>
            </a:r>
          </a:p>
        </p:txBody>
      </p:sp>
      <p:sp>
        <p:nvSpPr>
          <p:cNvPr id="4" name="Slide Number Placeholder 3"/>
          <p:cNvSpPr>
            <a:spLocks noGrp="1"/>
          </p:cNvSpPr>
          <p:nvPr>
            <p:ph type="sldNum" sz="quarter" idx="5"/>
          </p:nvPr>
        </p:nvSpPr>
        <p:spPr/>
        <p:txBody>
          <a:bodyPr/>
          <a:lstStyle/>
          <a:p>
            <a:fld id="{C0F4A2C8-6C88-4E71-83EE-698B9D4FE22F}" type="slidenum">
              <a:rPr lang="en-US" smtClean="0"/>
              <a:pPr/>
              <a:t>18</a:t>
            </a:fld>
            <a:endParaRPr lang="en-US"/>
          </a:p>
        </p:txBody>
      </p:sp>
    </p:spTree>
    <p:extLst>
      <p:ext uri="{BB962C8B-B14F-4D97-AF65-F5344CB8AC3E}">
        <p14:creationId xmlns:p14="http://schemas.microsoft.com/office/powerpoint/2010/main" val="4188770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nb-NO">
                <a:solidFill>
                  <a:srgbClr val="FF0000"/>
                </a:solidFill>
              </a:rPr>
              <a:t>Siden sist:</a:t>
            </a:r>
          </a:p>
          <a:p>
            <a:pPr marL="285750" lvl="0" indent="-285750" algn="l" rtl="0">
              <a:spcBef>
                <a:spcPts val="0"/>
              </a:spcBef>
              <a:spcAft>
                <a:spcPts val="0"/>
              </a:spcAft>
              <a:buFontTx/>
              <a:buChar char="-"/>
            </a:pPr>
            <a:r>
              <a:rPr lang="nb-NO">
                <a:solidFill>
                  <a:srgbClr val="FF0000"/>
                </a:solidFill>
              </a:rPr>
              <a:t>Jobbet med å detaljere tjenestesenteret – innhold, antall i hver rolle</a:t>
            </a:r>
          </a:p>
          <a:p>
            <a:pPr marL="285750" lvl="0" indent="-285750" algn="l" rtl="0">
              <a:spcBef>
                <a:spcPts val="0"/>
              </a:spcBef>
              <a:spcAft>
                <a:spcPts val="0"/>
              </a:spcAft>
              <a:buFontTx/>
              <a:buChar char="-"/>
            </a:pPr>
            <a:r>
              <a:rPr lang="nb-NO">
                <a:solidFill>
                  <a:srgbClr val="FF0000"/>
                </a:solidFill>
              </a:rPr>
              <a:t>Utredning forskjellige alternativer for organisatorisk plassering – som grunnlag for beslutning om opprettelse og plassering av nytt tjenestesenter</a:t>
            </a:r>
          </a:p>
          <a:p>
            <a:pPr marL="285750" lvl="0" indent="-285750" algn="l" rtl="0">
              <a:spcBef>
                <a:spcPts val="0"/>
              </a:spcBef>
              <a:spcAft>
                <a:spcPts val="0"/>
              </a:spcAft>
              <a:buFontTx/>
              <a:buChar char="-"/>
            </a:pPr>
            <a:r>
              <a:rPr lang="nb-NO">
                <a:solidFill>
                  <a:srgbClr val="FF0000"/>
                </a:solidFill>
              </a:rPr>
              <a:t>Kjerneteam fra Design Sprint pluss fagpersoner fra hele org. gjennom Mini-sprinter for å detaljere innhold i tjenestesenter</a:t>
            </a:r>
          </a:p>
          <a:p>
            <a:pPr marL="285750" lvl="0" indent="-285750" algn="l" rtl="0">
              <a:spcBef>
                <a:spcPts val="0"/>
              </a:spcBef>
              <a:spcAft>
                <a:spcPts val="0"/>
              </a:spcAft>
              <a:buFontTx/>
              <a:buChar char="-"/>
            </a:pPr>
            <a:endParaRPr lang="nb-NO">
              <a:solidFill>
                <a:srgbClr val="FF0000"/>
              </a:solidFill>
            </a:endParaRPr>
          </a:p>
          <a:p>
            <a:pPr marL="0" lvl="0" indent="0" algn="l" rtl="0">
              <a:spcBef>
                <a:spcPts val="0"/>
              </a:spcBef>
              <a:spcAft>
                <a:spcPts val="0"/>
              </a:spcAft>
              <a:buFontTx/>
              <a:buNone/>
            </a:pPr>
            <a:r>
              <a:rPr lang="nb-NO">
                <a:solidFill>
                  <a:srgbClr val="FF0000"/>
                </a:solidFill>
              </a:rPr>
              <a:t>NÅ: Mer detaljert bemanningsplan som grunnlag videre innplasseringsprosess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CE9826-A35B-49DD-8A3F-454B7E60E108}"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5344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20</a:t>
            </a:fld>
            <a:endParaRPr lang="en-US"/>
          </a:p>
        </p:txBody>
      </p:sp>
    </p:spTree>
    <p:extLst>
      <p:ext uri="{BB962C8B-B14F-4D97-AF65-F5344CB8AC3E}">
        <p14:creationId xmlns:p14="http://schemas.microsoft.com/office/powerpoint/2010/main" val="3019434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34E183B9-F656-48B6-943E-5D1C1A77CD1E}" type="slidenum">
              <a:rPr lang="nb-NO" smtClean="0"/>
              <a:t>25</a:t>
            </a:fld>
            <a:endParaRPr lang="nb-NO"/>
          </a:p>
        </p:txBody>
      </p:sp>
    </p:spTree>
    <p:extLst>
      <p:ext uri="{BB962C8B-B14F-4D97-AF65-F5344CB8AC3E}">
        <p14:creationId xmlns:p14="http://schemas.microsoft.com/office/powerpoint/2010/main" val="2006137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EF113CA7-600F-44BC-A405-E67F20B4DF55}" type="slidenum">
              <a:rPr lang="nb-NO" smtClean="0"/>
              <a:t>27</a:t>
            </a:fld>
            <a:endParaRPr lang="nb-NO"/>
          </a:p>
        </p:txBody>
      </p:sp>
    </p:spTree>
    <p:extLst>
      <p:ext uri="{BB962C8B-B14F-4D97-AF65-F5344CB8AC3E}">
        <p14:creationId xmlns:p14="http://schemas.microsoft.com/office/powerpoint/2010/main" val="4001634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30</a:t>
            </a:fld>
            <a:endParaRPr lang="en-US"/>
          </a:p>
        </p:txBody>
      </p:sp>
    </p:spTree>
    <p:extLst>
      <p:ext uri="{BB962C8B-B14F-4D97-AF65-F5344CB8AC3E}">
        <p14:creationId xmlns:p14="http://schemas.microsoft.com/office/powerpoint/2010/main" val="1541820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31</a:t>
            </a:fld>
            <a:endParaRPr lang="en-US"/>
          </a:p>
        </p:txBody>
      </p:sp>
    </p:spTree>
    <p:extLst>
      <p:ext uri="{BB962C8B-B14F-4D97-AF65-F5344CB8AC3E}">
        <p14:creationId xmlns:p14="http://schemas.microsoft.com/office/powerpoint/2010/main" val="1623618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2</a:t>
            </a:fld>
            <a:endParaRPr lang="en-US"/>
          </a:p>
        </p:txBody>
      </p:sp>
    </p:spTree>
    <p:extLst>
      <p:ext uri="{BB962C8B-B14F-4D97-AF65-F5344CB8AC3E}">
        <p14:creationId xmlns:p14="http://schemas.microsoft.com/office/powerpoint/2010/main" val="4131929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nb-NO"/>
              <a:t>Eiersted </a:t>
            </a:r>
            <a:r>
              <a:rPr lang="nb-NO" err="1"/>
              <a:t>vs</a:t>
            </a:r>
            <a:r>
              <a:rPr lang="nb-NO"/>
              <a:t> K-sted</a:t>
            </a:r>
          </a:p>
          <a:p>
            <a:r>
              <a:rPr lang="nb-NO"/>
              <a:t>Hvis flere enheter= skiller ved bruk av k-sted</a:t>
            </a:r>
          </a:p>
          <a:p>
            <a:endParaRPr lang="nb-NO"/>
          </a:p>
          <a:p>
            <a:r>
              <a:rPr lang="nb-NO" sz="1050"/>
              <a:t>Generelt anbefales bruk av prosjekt kun unntaksvis der man evt. har behov for å innhente informasjon man ikke får ut av andre elementer i økonomimodellen, som gjennom aktivitetstype og aktivitet i kombinasjon med øvrige dimensjoner i kontostrengen (som k-sted og konto). I tillegg bør eventuell inndeling i prosjekt kun skje der man vurderer det er vesentlige behov, som f.eks. i for av:</a:t>
            </a:r>
          </a:p>
          <a:p>
            <a:pPr marL="1200150" lvl="2" indent="-285750">
              <a:buFontTx/>
              <a:buChar char="-"/>
            </a:pPr>
            <a:r>
              <a:rPr lang="nb-NO" sz="900"/>
              <a:t>Størrelse i kroner</a:t>
            </a:r>
          </a:p>
          <a:p>
            <a:pPr marL="1200150" lvl="2" indent="-285750">
              <a:buFontTx/>
              <a:buChar char="-"/>
            </a:pPr>
            <a:r>
              <a:rPr lang="nb-NO" sz="900"/>
              <a:t>Mange i antall</a:t>
            </a:r>
          </a:p>
          <a:p>
            <a:pPr marL="1200150" lvl="2" indent="-285750">
              <a:buFontTx/>
              <a:buChar char="-"/>
            </a:pPr>
            <a:r>
              <a:rPr lang="nb-NO" sz="900"/>
              <a:t>Risiko</a:t>
            </a:r>
          </a:p>
          <a:p>
            <a:pPr lvl="1"/>
            <a:r>
              <a:rPr lang="nb-NO" sz="1000"/>
              <a:t>Konsekvensen av å benytte utstakt bruk av prosjekt på RD og RSO vil innebære </a:t>
            </a:r>
            <a:r>
              <a:rPr lang="nb-NO" sz="1000" err="1"/>
              <a:t>komplisering</a:t>
            </a:r>
            <a:r>
              <a:rPr lang="nb-NO" sz="1000"/>
              <a:t> av modellen for alle involverte som skal planlegge og følge opp aktiviteter innenfor RD og RSO. Hierarkiet Ramme – Aktivitetstype – Aktivitet må alle forholde seg til. Hierarki i prosjektstrukturen i tillegg vil øke kompleksiteten, og innføring av gruppering også i prosjekt bør derfor veies opp mot ulempene.</a:t>
            </a:r>
          </a:p>
          <a:p>
            <a:pPr lvl="1"/>
            <a:endParaRPr lang="nb-NO" sz="1000"/>
          </a:p>
          <a:p>
            <a:pPr lvl="1"/>
            <a:r>
              <a:rPr lang="nb-NO" sz="1000"/>
              <a:t>Ta en reel vurdering på om det er hensiktsmessig å erstatte alle eksisterende analyseverdier med delprosjekt. Benytt anledningen til å se på hvilken modell som vil gi dere god styring. </a:t>
            </a:r>
          </a:p>
          <a:p>
            <a:pPr lvl="1"/>
            <a:r>
              <a:rPr lang="nb-NO" sz="1000"/>
              <a:t>One </a:t>
            </a:r>
            <a:r>
              <a:rPr lang="nb-NO" sz="1000" err="1"/>
              <a:t>size</a:t>
            </a:r>
            <a:r>
              <a:rPr lang="nb-NO" sz="1000"/>
              <a:t> </a:t>
            </a:r>
            <a:r>
              <a:rPr lang="nb-NO" sz="1000" err="1"/>
              <a:t>does</a:t>
            </a:r>
            <a:r>
              <a:rPr lang="nb-NO" sz="1000"/>
              <a:t> not </a:t>
            </a:r>
            <a:r>
              <a:rPr lang="nb-NO" sz="1000" err="1"/>
              <a:t>fit</a:t>
            </a:r>
            <a:r>
              <a:rPr lang="nb-NO" sz="1000"/>
              <a:t> all – hver enhet på dekke sine behov.</a:t>
            </a:r>
          </a:p>
          <a:p>
            <a:endParaRPr lang="nb-NO"/>
          </a:p>
        </p:txBody>
      </p:sp>
      <p:sp>
        <p:nvSpPr>
          <p:cNvPr id="4" name="Slide Number Placeholder 3"/>
          <p:cNvSpPr>
            <a:spLocks noGrp="1"/>
          </p:cNvSpPr>
          <p:nvPr>
            <p:ph type="sldNum" sz="quarter" idx="5"/>
          </p:nvPr>
        </p:nvSpPr>
        <p:spPr/>
        <p:txBody>
          <a:bodyPr/>
          <a:lstStyle/>
          <a:p>
            <a:pPr marL="0" marR="0" lvl="0" indent="0" algn="r" defTabSz="121911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1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436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35</a:t>
            </a:fld>
            <a:endParaRPr lang="en-US"/>
          </a:p>
        </p:txBody>
      </p:sp>
    </p:spTree>
    <p:extLst>
      <p:ext uri="{BB962C8B-B14F-4D97-AF65-F5344CB8AC3E}">
        <p14:creationId xmlns:p14="http://schemas.microsoft.com/office/powerpoint/2010/main" val="220654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36</a:t>
            </a:fld>
            <a:endParaRPr lang="en-US"/>
          </a:p>
        </p:txBody>
      </p:sp>
    </p:spTree>
    <p:extLst>
      <p:ext uri="{BB962C8B-B14F-4D97-AF65-F5344CB8AC3E}">
        <p14:creationId xmlns:p14="http://schemas.microsoft.com/office/powerpoint/2010/main" val="284822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37</a:t>
            </a:fld>
            <a:endParaRPr lang="en-US"/>
          </a:p>
        </p:txBody>
      </p:sp>
    </p:spTree>
    <p:extLst>
      <p:ext uri="{BB962C8B-B14F-4D97-AF65-F5344CB8AC3E}">
        <p14:creationId xmlns:p14="http://schemas.microsoft.com/office/powerpoint/2010/main" val="744296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39</a:t>
            </a:fld>
            <a:endParaRPr lang="en-US"/>
          </a:p>
        </p:txBody>
      </p:sp>
    </p:spTree>
    <p:extLst>
      <p:ext uri="{BB962C8B-B14F-4D97-AF65-F5344CB8AC3E}">
        <p14:creationId xmlns:p14="http://schemas.microsoft.com/office/powerpoint/2010/main" val="1048412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Anne ønsker velkommen</a:t>
            </a:r>
          </a:p>
        </p:txBody>
      </p:sp>
      <p:sp>
        <p:nvSpPr>
          <p:cNvPr id="4" name="Slide Number Placeholder 3"/>
          <p:cNvSpPr>
            <a:spLocks noGrp="1"/>
          </p:cNvSpPr>
          <p:nvPr>
            <p:ph type="sldNum" sz="quarter" idx="5"/>
          </p:nvPr>
        </p:nvSpPr>
        <p:spPr/>
        <p:txBody>
          <a:bodyPr/>
          <a:lstStyle/>
          <a:p>
            <a:fld id="{C0F4A2C8-6C88-4E71-83EE-698B9D4FE22F}" type="slidenum">
              <a:rPr lang="en-US" smtClean="0"/>
              <a:pPr/>
              <a:t>3</a:t>
            </a:fld>
            <a:endParaRPr lang="en-US"/>
          </a:p>
        </p:txBody>
      </p:sp>
    </p:spTree>
    <p:extLst>
      <p:ext uri="{BB962C8B-B14F-4D97-AF65-F5344CB8AC3E}">
        <p14:creationId xmlns:p14="http://schemas.microsoft.com/office/powerpoint/2010/main" val="1459036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4</a:t>
            </a:fld>
            <a:endParaRPr lang="en-US"/>
          </a:p>
        </p:txBody>
      </p:sp>
    </p:spTree>
    <p:extLst>
      <p:ext uri="{BB962C8B-B14F-4D97-AF65-F5344CB8AC3E}">
        <p14:creationId xmlns:p14="http://schemas.microsoft.com/office/powerpoint/2010/main" val="919137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5</a:t>
            </a:fld>
            <a:endParaRPr lang="en-US"/>
          </a:p>
        </p:txBody>
      </p:sp>
    </p:spTree>
    <p:extLst>
      <p:ext uri="{BB962C8B-B14F-4D97-AF65-F5344CB8AC3E}">
        <p14:creationId xmlns:p14="http://schemas.microsoft.com/office/powerpoint/2010/main" val="658417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AA06FE-FD85-4F94-A508-555A8DF5A76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781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7</a:t>
            </a:fld>
            <a:endParaRPr lang="en-US"/>
          </a:p>
        </p:txBody>
      </p:sp>
    </p:spTree>
    <p:extLst>
      <p:ext uri="{BB962C8B-B14F-4D97-AF65-F5344CB8AC3E}">
        <p14:creationId xmlns:p14="http://schemas.microsoft.com/office/powerpoint/2010/main" val="3204626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046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Alle </a:t>
            </a:r>
            <a:r>
              <a:rPr lang="en-US" dirty="0" err="1">
                <a:cs typeface="Calibri"/>
              </a:rPr>
              <a:t>ansatte</a:t>
            </a:r>
            <a:r>
              <a:rPr lang="en-US" dirty="0">
                <a:cs typeface="Calibri"/>
              </a:rPr>
              <a:t>: Ny </a:t>
            </a:r>
            <a:r>
              <a:rPr lang="en-US" dirty="0" err="1">
                <a:cs typeface="Calibri"/>
              </a:rPr>
              <a:t>selvbetjeningsportal</a:t>
            </a:r>
            <a:r>
              <a:rPr lang="en-US" dirty="0">
                <a:cs typeface="Calibri"/>
              </a:rPr>
              <a:t> for </a:t>
            </a:r>
            <a:r>
              <a:rPr lang="en-US" dirty="0" err="1">
                <a:cs typeface="Calibri"/>
              </a:rPr>
              <a:t>fravær</a:t>
            </a:r>
            <a:r>
              <a:rPr lang="en-US" dirty="0">
                <a:cs typeface="Calibri"/>
              </a:rPr>
              <a:t>, </a:t>
            </a:r>
            <a:r>
              <a:rPr lang="en-US" dirty="0" err="1">
                <a:cs typeface="Calibri"/>
              </a:rPr>
              <a:t>reise</a:t>
            </a:r>
            <a:r>
              <a:rPr lang="en-US" dirty="0">
                <a:cs typeface="Calibri"/>
              </a:rPr>
              <a:t> </a:t>
            </a:r>
            <a:r>
              <a:rPr lang="en-US" dirty="0" err="1">
                <a:cs typeface="Calibri"/>
              </a:rPr>
              <a:t>osv</a:t>
            </a:r>
            <a:r>
              <a:rPr lang="en-US" dirty="0">
                <a:cs typeface="Calibri"/>
              </a:rPr>
              <a:t>. Fra HR-</a:t>
            </a:r>
            <a:r>
              <a:rPr lang="en-US" dirty="0" err="1">
                <a:cs typeface="Calibri"/>
              </a:rPr>
              <a:t>portalen</a:t>
            </a:r>
            <a:r>
              <a:rPr lang="en-US" dirty="0">
                <a:cs typeface="Calibri"/>
              </a:rPr>
              <a:t> til SAP-app</a:t>
            </a:r>
          </a:p>
          <a:p>
            <a:endParaRPr lang="en-US" dirty="0">
              <a:cs typeface="Calibri"/>
            </a:endParaRPr>
          </a:p>
          <a:p>
            <a:r>
              <a:rPr lang="en-US" dirty="0" err="1">
                <a:cs typeface="Calibri"/>
              </a:rPr>
              <a:t>Ledere</a:t>
            </a:r>
            <a:r>
              <a:rPr lang="en-US" dirty="0">
                <a:cs typeface="Calibri"/>
              </a:rPr>
              <a:t> nye </a:t>
            </a:r>
            <a:r>
              <a:rPr lang="en-US" dirty="0" err="1">
                <a:cs typeface="Calibri"/>
              </a:rPr>
              <a:t>systemer</a:t>
            </a:r>
            <a:r>
              <a:rPr lang="en-US" dirty="0">
                <a:cs typeface="Calibri"/>
              </a:rPr>
              <a:t> for </a:t>
            </a:r>
            <a:r>
              <a:rPr lang="en-US" dirty="0" err="1">
                <a:cs typeface="Calibri"/>
              </a:rPr>
              <a:t>oppslag</a:t>
            </a:r>
            <a:r>
              <a:rPr lang="en-US" dirty="0">
                <a:cs typeface="Calibri"/>
              </a:rPr>
              <a:t> </a:t>
            </a:r>
            <a:r>
              <a:rPr lang="en-US">
                <a:cs typeface="Calibri"/>
              </a:rPr>
              <a:t>og</a:t>
            </a:r>
            <a:r>
              <a:rPr lang="en-US" dirty="0">
                <a:cs typeface="Calibri"/>
              </a:rPr>
              <a:t> </a:t>
            </a:r>
            <a:r>
              <a:rPr lang="en-US" dirty="0" err="1">
                <a:cs typeface="Calibri"/>
              </a:rPr>
              <a:t>godkjenningsløsning</a:t>
            </a:r>
            <a:r>
              <a:rPr lang="en-US" dirty="0">
                <a:cs typeface="Calibri"/>
              </a:rPr>
              <a:t> </a:t>
            </a:r>
          </a:p>
          <a:p>
            <a:endParaRPr lang="en-US" dirty="0">
              <a:cs typeface="Calibri"/>
            </a:endParaRPr>
          </a:p>
          <a:p>
            <a:r>
              <a:rPr lang="en-US" dirty="0" err="1">
                <a:cs typeface="Calibri"/>
              </a:rPr>
              <a:t>Saksbehandlere</a:t>
            </a:r>
            <a:r>
              <a:rPr lang="en-US" dirty="0">
                <a:cs typeface="Calibri"/>
              </a:rPr>
              <a:t> </a:t>
            </a:r>
            <a:r>
              <a:rPr lang="en-US" dirty="0" err="1">
                <a:cs typeface="Calibri"/>
              </a:rPr>
              <a:t>får</a:t>
            </a:r>
            <a:r>
              <a:rPr lang="en-US" dirty="0">
                <a:cs typeface="Calibri"/>
              </a:rPr>
              <a:t> nye </a:t>
            </a:r>
            <a:r>
              <a:rPr lang="en-US" dirty="0" err="1">
                <a:cs typeface="Calibri"/>
              </a:rPr>
              <a:t>systemer</a:t>
            </a:r>
            <a:r>
              <a:rPr lang="en-US" dirty="0">
                <a:cs typeface="Calibri"/>
              </a:rPr>
              <a:t>, </a:t>
            </a:r>
            <a:r>
              <a:rPr lang="en-US" dirty="0" err="1">
                <a:cs typeface="Calibri"/>
              </a:rPr>
              <a:t>prosesser</a:t>
            </a:r>
            <a:r>
              <a:rPr lang="en-US" dirty="0">
                <a:cs typeface="Calibri"/>
              </a:rPr>
              <a:t> </a:t>
            </a:r>
            <a:r>
              <a:rPr lang="en-US">
                <a:cs typeface="Calibri"/>
              </a:rPr>
              <a:t>og</a:t>
            </a:r>
            <a:r>
              <a:rPr lang="en-US" dirty="0">
                <a:cs typeface="Calibri"/>
              </a:rPr>
              <a:t> </a:t>
            </a:r>
            <a:r>
              <a:rPr lang="en-US" dirty="0" err="1">
                <a:cs typeface="Calibri"/>
              </a:rPr>
              <a:t>rutiner</a:t>
            </a:r>
            <a:r>
              <a:rPr lang="en-US" dirty="0">
                <a:cs typeface="Calibri"/>
              </a:rPr>
              <a:t> </a:t>
            </a:r>
            <a:r>
              <a:rPr lang="en-US" dirty="0" err="1">
                <a:cs typeface="Calibri"/>
              </a:rPr>
              <a:t>innen</a:t>
            </a:r>
            <a:r>
              <a:rPr lang="en-US" dirty="0">
                <a:cs typeface="Calibri"/>
              </a:rPr>
              <a:t> for </a:t>
            </a:r>
            <a:r>
              <a:rPr lang="en-US" dirty="0" err="1">
                <a:cs typeface="Calibri"/>
              </a:rPr>
              <a:t>økonomi</a:t>
            </a:r>
            <a:r>
              <a:rPr lang="en-US" dirty="0">
                <a:cs typeface="Calibri"/>
              </a:rPr>
              <a:t>, HR </a:t>
            </a:r>
            <a:r>
              <a:rPr lang="en-US">
                <a:cs typeface="Calibri"/>
              </a:rPr>
              <a:t>og</a:t>
            </a:r>
            <a:r>
              <a:rPr lang="en-US" dirty="0">
                <a:cs typeface="Calibri"/>
              </a:rPr>
              <a:t> </a:t>
            </a:r>
            <a:r>
              <a:rPr lang="en-US" dirty="0" err="1">
                <a:cs typeface="Calibri"/>
              </a:rPr>
              <a:t>lønnsområdet</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8BC1E4-A79A-4C8C-B53E-9AFE230D9F6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188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tags" Target="../tags/tag7.xml"/><Relationship Id="rId21"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tags" Target="../tags/tag6.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vmlDrawing" Target="../drawings/vmlDrawing3.vml"/><Relationship Id="rId6" Type="http://schemas.openxmlformats.org/officeDocument/2006/relationships/image" Target="../media/image1.emf"/><Relationship Id="rId11" Type="http://schemas.openxmlformats.org/officeDocument/2006/relationships/image" Target="../media/image7.png"/><Relationship Id="rId5" Type="http://schemas.openxmlformats.org/officeDocument/2006/relationships/oleObject" Target="../embeddings/oleObject3.bin"/><Relationship Id="rId15" Type="http://schemas.openxmlformats.org/officeDocument/2006/relationships/image" Target="../media/image11.png"/><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slideMaster" Target="../slideMasters/slideMaster1.xml"/><Relationship Id="rId9" Type="http://schemas.openxmlformats.org/officeDocument/2006/relationships/image" Target="../media/image5.png"/><Relationship Id="rId1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491087" y="2677415"/>
            <a:ext cx="10363200" cy="830997"/>
          </a:xfrm>
          <a:prstGeom prst="rect">
            <a:avLst/>
          </a:prstGeom>
        </p:spPr>
        <p:txBody>
          <a:bodyPr anchor="t" anchorCtr="0"/>
          <a:lstStyle/>
          <a:p>
            <a:r>
              <a:rPr lang="nb-NO"/>
              <a:t>Klikk for å redigere tittelstil</a:t>
            </a:r>
          </a:p>
        </p:txBody>
      </p:sp>
      <p:sp>
        <p:nvSpPr>
          <p:cNvPr id="3" name="Undertittel 2"/>
          <p:cNvSpPr>
            <a:spLocks noGrp="1"/>
          </p:cNvSpPr>
          <p:nvPr>
            <p:ph type="subTitle" idx="1"/>
          </p:nvPr>
        </p:nvSpPr>
        <p:spPr>
          <a:xfrm>
            <a:off x="491087" y="3645155"/>
            <a:ext cx="10363200" cy="1752600"/>
          </a:xfrm>
          <a:prstGeom prst="rect">
            <a:avLst/>
          </a:prstGeo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3689657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9"/>
            <a:ext cx="10972800" cy="830997"/>
          </a:xfrm>
          <a:prstGeom prst="rect">
            <a:avLst/>
          </a:prstGeom>
        </p:spPr>
        <p:txBody>
          <a:bodyPr/>
          <a:lstStyle/>
          <a:p>
            <a:r>
              <a:rPr lang="nb-NO"/>
              <a:t>Klikk for å redigere tittelstil</a:t>
            </a:r>
          </a:p>
        </p:txBody>
      </p:sp>
      <p:sp>
        <p:nvSpPr>
          <p:cNvPr id="3" name="Plassholder for loddrett tekst 2"/>
          <p:cNvSpPr>
            <a:spLocks noGrp="1"/>
          </p:cNvSpPr>
          <p:nvPr>
            <p:ph type="body" orient="vert" idx="1"/>
          </p:nvPr>
        </p:nvSpPr>
        <p:spPr>
          <a:xfrm>
            <a:off x="609600" y="1600201"/>
            <a:ext cx="10972800" cy="4525963"/>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48592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920407" y="274639"/>
            <a:ext cx="1661993" cy="5851525"/>
          </a:xfrm>
          <a:prstGeom prst="rect">
            <a:avLst/>
          </a:prstGeo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953528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tel og innho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5E05C08-5923-41E0-B0F2-DE3C60CBE8C0}"/>
              </a:ext>
            </a:extLst>
          </p:cNvPr>
          <p:cNvGraphicFramePr>
            <a:graphicFrameLocks noChangeAspect="1"/>
          </p:cNvGraphicFramePr>
          <p:nvPr userDrawn="1">
            <p:custDataLst>
              <p:tags r:id="rId2"/>
            </p:custDataLst>
            <p:extLst>
              <p:ext uri="{D42A27DB-BD31-4B8C-83A1-F6EECF244321}">
                <p14:modId xmlns:p14="http://schemas.microsoft.com/office/powerpoint/2010/main" val="3713839146"/>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2051"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75E05C08-5923-41E0-B0F2-DE3C60CBE8C0}"/>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A6D172-2F8C-4641-A06B-ABD78145BFFB}"/>
              </a:ext>
            </a:extLst>
          </p:cNvPr>
          <p:cNvSpPr/>
          <p:nvPr userDrawn="1">
            <p:custDataLst>
              <p:tags r:id="rId3"/>
            </p:custDataLst>
          </p:nvPr>
        </p:nvSpPr>
        <p:spPr>
          <a:xfrm>
            <a:off x="0" y="0"/>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nb-NO" sz="48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14" name="Plassholder for lysbildenummer 5"/>
          <p:cNvSpPr txBox="1">
            <a:spLocks/>
          </p:cNvSpPr>
          <p:nvPr userDrawn="1"/>
        </p:nvSpPr>
        <p:spPr>
          <a:xfrm>
            <a:off x="11299735" y="6421248"/>
            <a:ext cx="456108"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0" i="0" smtClean="0">
                <a:solidFill>
                  <a:schemeClr val="tx1"/>
                </a:solidFill>
                <a:latin typeface="Arial"/>
                <a:cs typeface="Arial"/>
              </a:rPr>
              <a:pPr algn="ctr"/>
              <a:t>‹#›</a:t>
            </a:fld>
            <a:endParaRPr lang="nb-NO" sz="1333" b="0" i="0">
              <a:solidFill>
                <a:schemeClr val="tx1"/>
              </a:solidFill>
              <a:latin typeface="Arial"/>
              <a:cs typeface="Arial"/>
            </a:endParaRPr>
          </a:p>
        </p:txBody>
      </p:sp>
      <p:sp>
        <p:nvSpPr>
          <p:cNvPr id="5" name="Tittel 1">
            <a:extLst>
              <a:ext uri="{FF2B5EF4-FFF2-40B4-BE49-F238E27FC236}">
                <a16:creationId xmlns:a16="http://schemas.microsoft.com/office/drawing/2014/main" id="{313B4243-673D-8446-80E9-474870DDACFF}"/>
              </a:ext>
            </a:extLst>
          </p:cNvPr>
          <p:cNvSpPr>
            <a:spLocks noGrp="1"/>
          </p:cNvSpPr>
          <p:nvPr>
            <p:ph type="title" hasCustomPrompt="1"/>
          </p:nvPr>
        </p:nvSpPr>
        <p:spPr>
          <a:xfrm>
            <a:off x="401847" y="397785"/>
            <a:ext cx="11224996" cy="738664"/>
          </a:xfrm>
          <a:prstGeom prst="rect">
            <a:avLst/>
          </a:prstGeom>
        </p:spPr>
        <p:txBody>
          <a:bodyPr wrap="square" lIns="0" tIns="0" rIns="0" bIns="0" anchor="t" anchorCtr="0">
            <a:spAutoFit/>
          </a:bodyPr>
          <a:lstStyle/>
          <a:p>
            <a:r>
              <a:rPr lang="nb-NO"/>
              <a:t>Klikk for å redigere tittelstil</a:t>
            </a:r>
          </a:p>
        </p:txBody>
      </p:sp>
      <p:sp>
        <p:nvSpPr>
          <p:cNvPr id="6" name="Plassholder for innhold 2">
            <a:extLst>
              <a:ext uri="{FF2B5EF4-FFF2-40B4-BE49-F238E27FC236}">
                <a16:creationId xmlns:a16="http://schemas.microsoft.com/office/drawing/2014/main" id="{5CE35FA2-62CD-F64A-A367-5A26CCC55F4D}"/>
              </a:ext>
            </a:extLst>
          </p:cNvPr>
          <p:cNvSpPr>
            <a:spLocks noGrp="1"/>
          </p:cNvSpPr>
          <p:nvPr>
            <p:ph idx="1" hasCustomPrompt="1"/>
          </p:nvPr>
        </p:nvSpPr>
        <p:spPr>
          <a:xfrm>
            <a:off x="401847" y="1347021"/>
            <a:ext cx="11224996" cy="4818365"/>
          </a:xfrm>
          <a:prstGeom prst="rect">
            <a:avLst/>
          </a:prstGeom>
        </p:spPr>
        <p:txBody>
          <a:bodyPr lIns="0" tIns="0" rIns="0" bIns="0">
            <a:noAutofit/>
          </a:bodyPr>
          <a:lstStyle>
            <a:lvl1pPr marL="0" indent="0">
              <a:buNone/>
              <a:defRPr sz="2133"/>
            </a:lvl1pPr>
            <a:lvl2pPr>
              <a:defRPr sz="1867"/>
            </a:lvl2pPr>
            <a:lvl3pPr>
              <a:defRPr sz="1600"/>
            </a:lvl3pPr>
            <a:lvl4pPr>
              <a:defRPr sz="1467"/>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14852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tel og innho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54FDAE8-DF3E-44A6-923F-86A696327F85}"/>
              </a:ext>
            </a:extLst>
          </p:cNvPr>
          <p:cNvGraphicFramePr>
            <a:graphicFrameLocks noChangeAspect="1"/>
          </p:cNvGraphicFramePr>
          <p:nvPr userDrawn="1">
            <p:custDataLst>
              <p:tags r:id="rId2"/>
            </p:custDataLst>
            <p:extLst>
              <p:ext uri="{D42A27DB-BD31-4B8C-83A1-F6EECF244321}">
                <p14:modId xmlns:p14="http://schemas.microsoft.com/office/powerpoint/2010/main" val="2618487146"/>
              </p:ext>
            </p:extLst>
          </p:nvPr>
        </p:nvGraphicFramePr>
        <p:xfrm>
          <a:off x="2120" y="2120"/>
          <a:ext cx="2117" cy="2117"/>
        </p:xfrm>
        <a:graphic>
          <a:graphicData uri="http://schemas.openxmlformats.org/presentationml/2006/ole">
            <mc:AlternateContent xmlns:mc="http://schemas.openxmlformats.org/markup-compatibility/2006">
              <mc:Choice xmlns:v="urn:schemas-microsoft-com:vml" Requires="v">
                <p:oleObj spid="_x0000_s3075" name="think-cell Slide" r:id="rId5" imgW="395" imgH="394" progId="TCLayout.ActiveDocument.1">
                  <p:embed/>
                </p:oleObj>
              </mc:Choice>
              <mc:Fallback>
                <p:oleObj name="think-cell Slide" r:id="rId5" imgW="395" imgH="394" progId="TCLayout.ActiveDocument.1">
                  <p:embed/>
                  <p:pic>
                    <p:nvPicPr>
                      <p:cNvPr id="2" name="Object 1" hidden="1">
                        <a:extLst>
                          <a:ext uri="{FF2B5EF4-FFF2-40B4-BE49-F238E27FC236}">
                            <a16:creationId xmlns:a16="http://schemas.microsoft.com/office/drawing/2014/main" id="{854FDAE8-DF3E-44A6-923F-86A696327F85}"/>
                          </a:ext>
                        </a:extLst>
                      </p:cNvPr>
                      <p:cNvPicPr/>
                      <p:nvPr/>
                    </p:nvPicPr>
                    <p:blipFill>
                      <a:blip r:embed="rId6"/>
                      <a:stretch>
                        <a:fillRect/>
                      </a:stretch>
                    </p:blipFill>
                    <p:spPr>
                      <a:xfrm>
                        <a:off x="2120" y="2120"/>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7488BDF-9175-4966-A647-FC041BAA931E}"/>
              </a:ext>
            </a:extLst>
          </p:cNvPr>
          <p:cNvSpPr/>
          <p:nvPr userDrawn="1">
            <p:custDataLst>
              <p:tags r:id="rId3"/>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nb-NO" sz="16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A48C0102-FC34-45E7-8E35-623BE49293AE}"/>
              </a:ext>
            </a:extLst>
          </p:cNvPr>
          <p:cNvSpPr/>
          <p:nvPr userDrawn="1"/>
        </p:nvSpPr>
        <p:spPr>
          <a:xfrm>
            <a:off x="0" y="6303264"/>
            <a:ext cx="4742688" cy="554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nb-NO" sz="2400"/>
          </a:p>
        </p:txBody>
      </p:sp>
      <p:sp>
        <p:nvSpPr>
          <p:cNvPr id="14" name="Plassholder for lysbildenummer 5"/>
          <p:cNvSpPr txBox="1">
            <a:spLocks/>
          </p:cNvSpPr>
          <p:nvPr userDrawn="1"/>
        </p:nvSpPr>
        <p:spPr>
          <a:xfrm>
            <a:off x="11299735" y="6421248"/>
            <a:ext cx="456108"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0" i="0" smtClean="0">
                <a:solidFill>
                  <a:schemeClr val="tx1"/>
                </a:solidFill>
                <a:latin typeface="Arial"/>
                <a:cs typeface="Arial"/>
              </a:rPr>
              <a:pPr algn="ctr"/>
              <a:t>‹#›</a:t>
            </a:fld>
            <a:endParaRPr lang="nb-NO" sz="1333" b="0" i="0">
              <a:solidFill>
                <a:schemeClr val="tx1"/>
              </a:solidFill>
              <a:latin typeface="Arial"/>
              <a:cs typeface="Arial"/>
            </a:endParaRPr>
          </a:p>
        </p:txBody>
      </p:sp>
      <p:graphicFrame>
        <p:nvGraphicFramePr>
          <p:cNvPr id="3" name="Table 3">
            <a:extLst>
              <a:ext uri="{FF2B5EF4-FFF2-40B4-BE49-F238E27FC236}">
                <a16:creationId xmlns:a16="http://schemas.microsoft.com/office/drawing/2014/main" id="{0A974298-B789-4DA3-914C-F62268FC71AF}"/>
              </a:ext>
            </a:extLst>
          </p:cNvPr>
          <p:cNvGraphicFramePr>
            <a:graphicFrameLocks noGrp="1"/>
          </p:cNvGraphicFramePr>
          <p:nvPr userDrawn="1">
            <p:extLst>
              <p:ext uri="{D42A27DB-BD31-4B8C-83A1-F6EECF244321}">
                <p14:modId xmlns:p14="http://schemas.microsoft.com/office/powerpoint/2010/main" val="362564767"/>
              </p:ext>
            </p:extLst>
          </p:nvPr>
        </p:nvGraphicFramePr>
        <p:xfrm>
          <a:off x="401847" y="1385235"/>
          <a:ext cx="7844687" cy="5036016"/>
        </p:xfrm>
        <a:graphic>
          <a:graphicData uri="http://schemas.openxmlformats.org/drawingml/2006/table">
            <a:tbl>
              <a:tblPr firstCol="1" bandRow="1">
                <a:tableStyleId>{21E4AEA4-8DFA-4A89-87EB-49C32662AFE0}</a:tableStyleId>
              </a:tblPr>
              <a:tblGrid>
                <a:gridCol w="869835">
                  <a:extLst>
                    <a:ext uri="{9D8B030D-6E8A-4147-A177-3AD203B41FA5}">
                      <a16:colId xmlns:a16="http://schemas.microsoft.com/office/drawing/2014/main" val="3468370360"/>
                    </a:ext>
                  </a:extLst>
                </a:gridCol>
                <a:gridCol w="6974852">
                  <a:extLst>
                    <a:ext uri="{9D8B030D-6E8A-4147-A177-3AD203B41FA5}">
                      <a16:colId xmlns:a16="http://schemas.microsoft.com/office/drawing/2014/main" val="1816011080"/>
                    </a:ext>
                  </a:extLst>
                </a:gridCol>
              </a:tblGrid>
              <a:tr h="1678672">
                <a:tc>
                  <a:txBody>
                    <a:bodyPr/>
                    <a:lstStyle/>
                    <a:p>
                      <a:r>
                        <a:rPr lang="nb-NO" sz="1050" b="0" err="1"/>
                        <a:t>Fellesadm</a:t>
                      </a:r>
                      <a:endParaRPr lang="nb-NO" sz="1050" b="0"/>
                    </a:p>
                  </a:txBody>
                  <a:tcPr marL="121920" marR="121920" marT="60960" marB="60960"/>
                </a:tc>
                <a:tc>
                  <a:txBody>
                    <a:bodyPr/>
                    <a:lstStyle/>
                    <a:p>
                      <a:endParaRPr lang="nb-NO" sz="1300"/>
                    </a:p>
                  </a:txBody>
                  <a:tcPr marL="121920" marR="121920" marT="60960" marB="6096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7303592"/>
                  </a:ext>
                </a:extLst>
              </a:tr>
              <a:tr h="1678672">
                <a:tc>
                  <a:txBody>
                    <a:bodyPr/>
                    <a:lstStyle/>
                    <a:p>
                      <a:r>
                        <a:rPr lang="nb-NO" sz="1050" b="0"/>
                        <a:t>Fakultet</a:t>
                      </a:r>
                      <a:endParaRPr lang="nb-NO" sz="1200" b="0"/>
                    </a:p>
                  </a:txBody>
                  <a:tcPr marL="121920" marR="121920" marT="60960" marB="60960"/>
                </a:tc>
                <a:tc>
                  <a:txBody>
                    <a:bodyPr/>
                    <a:lstStyle/>
                    <a:p>
                      <a:endParaRPr lang="nb-NO" sz="1300"/>
                    </a:p>
                  </a:txBody>
                  <a:tcPr marL="121920" marR="121920" marT="60960" marB="6096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9064660"/>
                  </a:ext>
                </a:extLst>
              </a:tr>
              <a:tr h="1678672">
                <a:tc>
                  <a:txBody>
                    <a:bodyPr/>
                    <a:lstStyle/>
                    <a:p>
                      <a:r>
                        <a:rPr lang="nb-NO" sz="1050" b="0"/>
                        <a:t>Institutt</a:t>
                      </a:r>
                      <a:endParaRPr lang="nb-NO" sz="1200" b="0"/>
                    </a:p>
                  </a:txBody>
                  <a:tcPr marL="121920" marR="121920" marT="60960" marB="60960"/>
                </a:tc>
                <a:tc>
                  <a:txBody>
                    <a:bodyPr/>
                    <a:lstStyle/>
                    <a:p>
                      <a:endParaRPr lang="nb-NO" sz="1300"/>
                    </a:p>
                  </a:txBody>
                  <a:tcPr marL="121920" marR="121920" marT="60960" marB="6096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258092339"/>
                  </a:ext>
                </a:extLst>
              </a:tr>
            </a:tbl>
          </a:graphicData>
        </a:graphic>
      </p:graphicFrame>
      <p:sp>
        <p:nvSpPr>
          <p:cNvPr id="8" name="Tittel 1">
            <a:extLst>
              <a:ext uri="{FF2B5EF4-FFF2-40B4-BE49-F238E27FC236}">
                <a16:creationId xmlns:a16="http://schemas.microsoft.com/office/drawing/2014/main" id="{EE11B015-140A-4EE1-8811-57B5E1373A3E}"/>
              </a:ext>
            </a:extLst>
          </p:cNvPr>
          <p:cNvSpPr>
            <a:spLocks noGrp="1"/>
          </p:cNvSpPr>
          <p:nvPr>
            <p:ph type="title" hasCustomPrompt="1"/>
          </p:nvPr>
        </p:nvSpPr>
        <p:spPr>
          <a:xfrm>
            <a:off x="401847" y="152252"/>
            <a:ext cx="7844687" cy="246221"/>
          </a:xfrm>
          <a:prstGeom prst="rect">
            <a:avLst/>
          </a:prstGeom>
        </p:spPr>
        <p:txBody>
          <a:bodyPr wrap="square" lIns="0" tIns="0" rIns="0" bIns="0" anchor="t" anchorCtr="0">
            <a:spAutoFit/>
          </a:bodyPr>
          <a:lstStyle>
            <a:lvl1pPr>
              <a:defRPr sz="1600"/>
            </a:lvl1pPr>
          </a:lstStyle>
          <a:p>
            <a:r>
              <a:rPr lang="nb-NO"/>
              <a:t>Klikk for å redigere tittelstil</a:t>
            </a:r>
          </a:p>
        </p:txBody>
      </p:sp>
      <p:sp>
        <p:nvSpPr>
          <p:cNvPr id="11" name="Plassholder for innhold 2">
            <a:extLst>
              <a:ext uri="{FF2B5EF4-FFF2-40B4-BE49-F238E27FC236}">
                <a16:creationId xmlns:a16="http://schemas.microsoft.com/office/drawing/2014/main" id="{9E4930C1-168A-4517-9B86-B90FA20F3CE0}"/>
              </a:ext>
            </a:extLst>
          </p:cNvPr>
          <p:cNvSpPr>
            <a:spLocks noGrp="1"/>
          </p:cNvSpPr>
          <p:nvPr>
            <p:ph sz="half" idx="10" hasCustomPrompt="1"/>
          </p:nvPr>
        </p:nvSpPr>
        <p:spPr>
          <a:xfrm>
            <a:off x="8415768" y="3307143"/>
            <a:ext cx="1692509" cy="1437552"/>
          </a:xfrm>
          <a:prstGeom prst="rect">
            <a:avLst/>
          </a:prstGeom>
        </p:spPr>
        <p:txBody>
          <a:bodyPr>
            <a:noAutofit/>
          </a:bodyPr>
          <a:lstStyle>
            <a:lvl1pPr marL="180000" indent="-179996">
              <a:spcBef>
                <a:spcPts val="0"/>
              </a:spcBef>
              <a:buFont typeface="+mj-lt"/>
              <a:buAutoNum type="arabicPeriod"/>
              <a:defRPr sz="800" b="0"/>
            </a:lvl1pPr>
            <a:lvl2pPr marL="0" indent="0">
              <a:buNone/>
              <a:defRPr sz="900"/>
            </a:lvl2pPr>
            <a:lvl3pPr marL="180000" indent="-179996">
              <a:buFont typeface="+mj-lt"/>
              <a:buAutoNum type="alphaLcParenR"/>
              <a:defRPr sz="700"/>
            </a:lvl3pPr>
            <a:lvl4pPr marL="180000" indent="-179996">
              <a:buFont typeface="+mj-lt"/>
              <a:buAutoNum type="romanLcPeriod"/>
              <a:defRPr sz="500"/>
            </a:lvl4pPr>
            <a:lvl5pPr>
              <a:defRPr sz="600"/>
            </a:lvl5pPr>
            <a:lvl6pPr>
              <a:defRPr sz="2400"/>
            </a:lvl6pPr>
            <a:lvl7pPr>
              <a:defRPr sz="2400"/>
            </a:lvl7pPr>
            <a:lvl8pPr>
              <a:defRPr sz="2400"/>
            </a:lvl8pPr>
            <a:lvl9pPr>
              <a:defRPr sz="2400"/>
            </a:lvl9pPr>
          </a:lstStyle>
          <a:p>
            <a:pPr lvl="0"/>
            <a:r>
              <a:rPr lang="nb-NO"/>
              <a:t>Punktliste</a:t>
            </a:r>
          </a:p>
          <a:p>
            <a:pPr lvl="2"/>
            <a:r>
              <a:rPr lang="nb-NO"/>
              <a:t>Andre nivå</a:t>
            </a:r>
          </a:p>
          <a:p>
            <a:pPr lvl="3"/>
            <a:r>
              <a:rPr lang="nb-NO"/>
              <a:t>Tredje Nivå</a:t>
            </a:r>
          </a:p>
        </p:txBody>
      </p:sp>
      <p:sp>
        <p:nvSpPr>
          <p:cNvPr id="12" name="Tittel 1">
            <a:extLst>
              <a:ext uri="{FF2B5EF4-FFF2-40B4-BE49-F238E27FC236}">
                <a16:creationId xmlns:a16="http://schemas.microsoft.com/office/drawing/2014/main" id="{C742E48F-4190-4404-AEDD-90284A200F72}"/>
              </a:ext>
            </a:extLst>
          </p:cNvPr>
          <p:cNvSpPr txBox="1">
            <a:spLocks/>
          </p:cNvSpPr>
          <p:nvPr userDrawn="1"/>
        </p:nvSpPr>
        <p:spPr>
          <a:xfrm>
            <a:off x="8375689" y="508002"/>
            <a:ext cx="3576631" cy="138499"/>
          </a:xfrm>
          <a:prstGeom prst="rect">
            <a:avLst/>
          </a:prstGeom>
        </p:spPr>
        <p:txBody>
          <a:bodyPr vert="horz" wrap="square" lIns="0" tIns="0" rIns="0" bIns="0" rtlCol="0" anchor="t" anchorCtr="0">
            <a:spAutoFit/>
          </a:bodyPr>
          <a:lstStyle>
            <a:lvl1pPr algn="l" defTabSz="609585" rtl="0" eaLnBrk="1" latinLnBrk="0" hangingPunct="1">
              <a:spcBef>
                <a:spcPct val="0"/>
              </a:spcBef>
              <a:buNone/>
              <a:defRPr sz="1600" b="1" i="0" kern="1200">
                <a:solidFill>
                  <a:schemeClr val="tx1"/>
                </a:solidFill>
                <a:latin typeface="Arial"/>
                <a:ea typeface="+mj-ea"/>
                <a:cs typeface="Arial"/>
              </a:defRPr>
            </a:lvl1pPr>
          </a:lstStyle>
          <a:p>
            <a:r>
              <a:rPr lang="nb-NO" sz="900"/>
              <a:t>Roller: Lønn og Lønnsnær HR</a:t>
            </a:r>
          </a:p>
        </p:txBody>
      </p:sp>
      <p:cxnSp>
        <p:nvCxnSpPr>
          <p:cNvPr id="19" name="Straight Connector 18">
            <a:extLst>
              <a:ext uri="{FF2B5EF4-FFF2-40B4-BE49-F238E27FC236}">
                <a16:creationId xmlns:a16="http://schemas.microsoft.com/office/drawing/2014/main" id="{2BB9F8B5-E0B8-4229-A3EE-C399414AAB39}"/>
              </a:ext>
            </a:extLst>
          </p:cNvPr>
          <p:cNvCxnSpPr/>
          <p:nvPr userDrawn="1"/>
        </p:nvCxnSpPr>
        <p:spPr>
          <a:xfrm>
            <a:off x="8372305" y="3063241"/>
            <a:ext cx="3580015"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20" name="Table 110">
            <a:extLst>
              <a:ext uri="{FF2B5EF4-FFF2-40B4-BE49-F238E27FC236}">
                <a16:creationId xmlns:a16="http://schemas.microsoft.com/office/drawing/2014/main" id="{632A8FB1-4961-4E60-AC48-25161350F02A}"/>
              </a:ext>
            </a:extLst>
          </p:cNvPr>
          <p:cNvGraphicFramePr>
            <a:graphicFrameLocks/>
          </p:cNvGraphicFramePr>
          <p:nvPr userDrawn="1">
            <p:extLst>
              <p:ext uri="{D42A27DB-BD31-4B8C-83A1-F6EECF244321}">
                <p14:modId xmlns:p14="http://schemas.microsoft.com/office/powerpoint/2010/main" val="444847033"/>
              </p:ext>
            </p:extLst>
          </p:nvPr>
        </p:nvGraphicFramePr>
        <p:xfrm>
          <a:off x="8674902" y="722304"/>
          <a:ext cx="1324655" cy="1920240"/>
        </p:xfrm>
        <a:graphic>
          <a:graphicData uri="http://schemas.openxmlformats.org/drawingml/2006/table">
            <a:tbl>
              <a:tblPr>
                <a:tableStyleId>{2D5ABB26-0587-4C30-8999-92F81FD0307C}</a:tableStyleId>
              </a:tblPr>
              <a:tblGrid>
                <a:gridCol w="1324655">
                  <a:extLst>
                    <a:ext uri="{9D8B030D-6E8A-4147-A177-3AD203B41FA5}">
                      <a16:colId xmlns:a16="http://schemas.microsoft.com/office/drawing/2014/main" val="3063217908"/>
                    </a:ext>
                  </a:extLst>
                </a:gridCol>
              </a:tblGrid>
              <a:tr h="213360">
                <a:tc>
                  <a:txBody>
                    <a:bodyPr/>
                    <a:lstStyle/>
                    <a:p>
                      <a:r>
                        <a:rPr lang="nb-NO" sz="800"/>
                        <a:t>Behovshaver Kontrakt</a:t>
                      </a:r>
                    </a:p>
                  </a:txBody>
                  <a:tcPr/>
                </a:tc>
                <a:extLst>
                  <a:ext uri="{0D108BD9-81ED-4DB2-BD59-A6C34878D82A}">
                    <a16:rowId xmlns:a16="http://schemas.microsoft.com/office/drawing/2014/main" val="501882745"/>
                  </a:ext>
                </a:extLst>
              </a:tr>
              <a:tr h="213360">
                <a:tc>
                  <a:txBody>
                    <a:bodyPr/>
                    <a:lstStyle/>
                    <a:p>
                      <a:r>
                        <a:rPr lang="nb-NO" sz="800"/>
                        <a:t>Koordinator Kontrakt</a:t>
                      </a:r>
                    </a:p>
                  </a:txBody>
                  <a:tcPr/>
                </a:tc>
                <a:extLst>
                  <a:ext uri="{0D108BD9-81ED-4DB2-BD59-A6C34878D82A}">
                    <a16:rowId xmlns:a16="http://schemas.microsoft.com/office/drawing/2014/main" val="3455330143"/>
                  </a:ext>
                </a:extLst>
              </a:tr>
              <a:tr h="213360">
                <a:tc>
                  <a:txBody>
                    <a:bodyPr/>
                    <a:lstStyle/>
                    <a:p>
                      <a:r>
                        <a:rPr lang="nb-NO" sz="800"/>
                        <a:t>Kostnadsgodkjenner</a:t>
                      </a:r>
                    </a:p>
                  </a:txBody>
                  <a:tcPr/>
                </a:tc>
                <a:extLst>
                  <a:ext uri="{0D108BD9-81ED-4DB2-BD59-A6C34878D82A}">
                    <a16:rowId xmlns:a16="http://schemas.microsoft.com/office/drawing/2014/main" val="3007558929"/>
                  </a:ext>
                </a:extLst>
              </a:tr>
              <a:tr h="213360">
                <a:tc>
                  <a:txBody>
                    <a:bodyPr/>
                    <a:lstStyle/>
                    <a:p>
                      <a:r>
                        <a:rPr lang="nb-NO" sz="800"/>
                        <a:t>Personalgodkjenner</a:t>
                      </a:r>
                    </a:p>
                  </a:txBody>
                  <a:tcPr/>
                </a:tc>
                <a:extLst>
                  <a:ext uri="{0D108BD9-81ED-4DB2-BD59-A6C34878D82A}">
                    <a16:rowId xmlns:a16="http://schemas.microsoft.com/office/drawing/2014/main" val="1050330320"/>
                  </a:ext>
                </a:extLst>
              </a:tr>
              <a:tr h="213360">
                <a:tc>
                  <a:txBody>
                    <a:bodyPr/>
                    <a:lstStyle/>
                    <a:p>
                      <a:r>
                        <a:rPr lang="nb-NO" sz="800"/>
                        <a:t>Brukeradministrator ERP</a:t>
                      </a:r>
                    </a:p>
                  </a:txBody>
                  <a:tcPr/>
                </a:tc>
                <a:extLst>
                  <a:ext uri="{0D108BD9-81ED-4DB2-BD59-A6C34878D82A}">
                    <a16:rowId xmlns:a16="http://schemas.microsoft.com/office/drawing/2014/main" val="1164514237"/>
                  </a:ext>
                </a:extLst>
              </a:tr>
              <a:tr h="213360">
                <a:tc>
                  <a:txBody>
                    <a:bodyPr/>
                    <a:lstStyle/>
                    <a:p>
                      <a:r>
                        <a:rPr lang="nb-NO" sz="800"/>
                        <a:t>Prosessansvarlig</a:t>
                      </a:r>
                    </a:p>
                  </a:txBody>
                  <a:tcPr/>
                </a:tc>
                <a:extLst>
                  <a:ext uri="{0D108BD9-81ED-4DB2-BD59-A6C34878D82A}">
                    <a16:rowId xmlns:a16="http://schemas.microsoft.com/office/drawing/2014/main" val="2931219657"/>
                  </a:ext>
                </a:extLst>
              </a:tr>
              <a:tr h="213360">
                <a:tc>
                  <a:txBody>
                    <a:bodyPr/>
                    <a:lstStyle/>
                    <a:p>
                      <a:r>
                        <a:rPr lang="nb-NO" sz="800"/>
                        <a:t>Prosessrådgiver</a:t>
                      </a:r>
                    </a:p>
                  </a:txBody>
                  <a:tcPr/>
                </a:tc>
                <a:extLst>
                  <a:ext uri="{0D108BD9-81ED-4DB2-BD59-A6C34878D82A}">
                    <a16:rowId xmlns:a16="http://schemas.microsoft.com/office/drawing/2014/main" val="2563140890"/>
                  </a:ext>
                </a:extLst>
              </a:tr>
              <a:tr h="213360">
                <a:tc>
                  <a:txBody>
                    <a:bodyPr/>
                    <a:lstStyle/>
                    <a:p>
                      <a:endParaRPr lang="nb-NO" sz="800"/>
                    </a:p>
                  </a:txBody>
                  <a:tcPr/>
                </a:tc>
                <a:extLst>
                  <a:ext uri="{0D108BD9-81ED-4DB2-BD59-A6C34878D82A}">
                    <a16:rowId xmlns:a16="http://schemas.microsoft.com/office/drawing/2014/main" val="529777931"/>
                  </a:ext>
                </a:extLst>
              </a:tr>
              <a:tr h="213360">
                <a:tc>
                  <a:txBody>
                    <a:bodyPr/>
                    <a:lstStyle/>
                    <a:p>
                      <a:endParaRPr lang="nb-NO" sz="800"/>
                    </a:p>
                  </a:txBody>
                  <a:tcPr/>
                </a:tc>
                <a:extLst>
                  <a:ext uri="{0D108BD9-81ED-4DB2-BD59-A6C34878D82A}">
                    <a16:rowId xmlns:a16="http://schemas.microsoft.com/office/drawing/2014/main" val="1387904666"/>
                  </a:ext>
                </a:extLst>
              </a:tr>
            </a:tbl>
          </a:graphicData>
        </a:graphic>
      </p:graphicFrame>
      <p:pic>
        <p:nvPicPr>
          <p:cNvPr id="21" name="Picture 20">
            <a:extLst>
              <a:ext uri="{FF2B5EF4-FFF2-40B4-BE49-F238E27FC236}">
                <a16:creationId xmlns:a16="http://schemas.microsoft.com/office/drawing/2014/main" id="{2BEC864A-F062-4C20-85A0-48CE96BBA967}"/>
              </a:ext>
            </a:extLst>
          </p:cNvPr>
          <p:cNvPicPr>
            <a:picLocks noChangeAspect="1"/>
          </p:cNvPicPr>
          <p:nvPr userDrawn="1"/>
        </p:nvPicPr>
        <p:blipFill rotWithShape="1">
          <a:blip r:embed="rId7"/>
          <a:srcRect r="82804" b="5698"/>
          <a:stretch/>
        </p:blipFill>
        <p:spPr>
          <a:xfrm>
            <a:off x="8446993" y="713639"/>
            <a:ext cx="189971" cy="191756"/>
          </a:xfrm>
          <a:prstGeom prst="rect">
            <a:avLst/>
          </a:prstGeom>
        </p:spPr>
      </p:pic>
      <p:pic>
        <p:nvPicPr>
          <p:cNvPr id="22" name="Picture 21">
            <a:extLst>
              <a:ext uri="{FF2B5EF4-FFF2-40B4-BE49-F238E27FC236}">
                <a16:creationId xmlns:a16="http://schemas.microsoft.com/office/drawing/2014/main" id="{B5FC4C74-4308-42BB-93CD-093BC7D6771E}"/>
              </a:ext>
            </a:extLst>
          </p:cNvPr>
          <p:cNvPicPr>
            <a:picLocks noChangeAspect="1"/>
          </p:cNvPicPr>
          <p:nvPr userDrawn="1"/>
        </p:nvPicPr>
        <p:blipFill rotWithShape="1">
          <a:blip r:embed="rId8"/>
          <a:srcRect r="82817" b="-1592"/>
          <a:stretch/>
        </p:blipFill>
        <p:spPr>
          <a:xfrm>
            <a:off x="8446993" y="948570"/>
            <a:ext cx="189971" cy="200455"/>
          </a:xfrm>
          <a:prstGeom prst="rect">
            <a:avLst/>
          </a:prstGeom>
        </p:spPr>
      </p:pic>
      <p:pic>
        <p:nvPicPr>
          <p:cNvPr id="23" name="Picture 22">
            <a:extLst>
              <a:ext uri="{FF2B5EF4-FFF2-40B4-BE49-F238E27FC236}">
                <a16:creationId xmlns:a16="http://schemas.microsoft.com/office/drawing/2014/main" id="{85FD4915-90F0-40DC-9AD0-FB10430DEF23}"/>
              </a:ext>
            </a:extLst>
          </p:cNvPr>
          <p:cNvPicPr>
            <a:picLocks noChangeAspect="1"/>
          </p:cNvPicPr>
          <p:nvPr userDrawn="1"/>
        </p:nvPicPr>
        <p:blipFill rotWithShape="1">
          <a:blip r:embed="rId9"/>
          <a:srcRect t="1" r="82467" b="-2929"/>
          <a:stretch/>
        </p:blipFill>
        <p:spPr>
          <a:xfrm>
            <a:off x="8446993" y="1164182"/>
            <a:ext cx="189971" cy="187431"/>
          </a:xfrm>
          <a:prstGeom prst="rect">
            <a:avLst/>
          </a:prstGeom>
        </p:spPr>
      </p:pic>
      <p:pic>
        <p:nvPicPr>
          <p:cNvPr id="24" name="Picture 23">
            <a:extLst>
              <a:ext uri="{FF2B5EF4-FFF2-40B4-BE49-F238E27FC236}">
                <a16:creationId xmlns:a16="http://schemas.microsoft.com/office/drawing/2014/main" id="{2E582151-BED9-40F6-ADAC-3141AC6DE0C1}"/>
              </a:ext>
            </a:extLst>
          </p:cNvPr>
          <p:cNvPicPr>
            <a:picLocks noChangeAspect="1"/>
          </p:cNvPicPr>
          <p:nvPr userDrawn="1"/>
        </p:nvPicPr>
        <p:blipFill rotWithShape="1">
          <a:blip r:embed="rId10"/>
          <a:srcRect t="1" r="81315" b="-2038"/>
          <a:stretch/>
        </p:blipFill>
        <p:spPr>
          <a:xfrm>
            <a:off x="8446993" y="1385235"/>
            <a:ext cx="189971" cy="213680"/>
          </a:xfrm>
          <a:prstGeom prst="rect">
            <a:avLst/>
          </a:prstGeom>
        </p:spPr>
      </p:pic>
      <p:pic>
        <p:nvPicPr>
          <p:cNvPr id="25" name="Picture 24">
            <a:extLst>
              <a:ext uri="{FF2B5EF4-FFF2-40B4-BE49-F238E27FC236}">
                <a16:creationId xmlns:a16="http://schemas.microsoft.com/office/drawing/2014/main" id="{31D43FC2-5E50-493C-9739-5EAC24E82074}"/>
              </a:ext>
            </a:extLst>
          </p:cNvPr>
          <p:cNvPicPr>
            <a:picLocks noChangeAspect="1"/>
          </p:cNvPicPr>
          <p:nvPr userDrawn="1"/>
        </p:nvPicPr>
        <p:blipFill>
          <a:blip r:embed="rId11"/>
          <a:stretch>
            <a:fillRect/>
          </a:stretch>
        </p:blipFill>
        <p:spPr>
          <a:xfrm>
            <a:off x="8465225" y="1800918"/>
            <a:ext cx="148715" cy="188167"/>
          </a:xfrm>
          <a:prstGeom prst="rect">
            <a:avLst/>
          </a:prstGeom>
        </p:spPr>
      </p:pic>
      <p:pic>
        <p:nvPicPr>
          <p:cNvPr id="26" name="Picture 25">
            <a:extLst>
              <a:ext uri="{FF2B5EF4-FFF2-40B4-BE49-F238E27FC236}">
                <a16:creationId xmlns:a16="http://schemas.microsoft.com/office/drawing/2014/main" id="{092312DA-9D03-4025-B709-0D186BEDB0C0}"/>
              </a:ext>
            </a:extLst>
          </p:cNvPr>
          <p:cNvPicPr>
            <a:picLocks noChangeAspect="1"/>
          </p:cNvPicPr>
          <p:nvPr userDrawn="1"/>
        </p:nvPicPr>
        <p:blipFill>
          <a:blip r:embed="rId12"/>
          <a:stretch>
            <a:fillRect/>
          </a:stretch>
        </p:blipFill>
        <p:spPr>
          <a:xfrm>
            <a:off x="8456823" y="2027490"/>
            <a:ext cx="151748" cy="194239"/>
          </a:xfrm>
          <a:prstGeom prst="rect">
            <a:avLst/>
          </a:prstGeom>
        </p:spPr>
      </p:pic>
      <p:pic>
        <p:nvPicPr>
          <p:cNvPr id="27" name="Picture 26">
            <a:extLst>
              <a:ext uri="{FF2B5EF4-FFF2-40B4-BE49-F238E27FC236}">
                <a16:creationId xmlns:a16="http://schemas.microsoft.com/office/drawing/2014/main" id="{70CEF3A5-8109-48F8-8EE3-9C8D183E44A8}"/>
              </a:ext>
            </a:extLst>
          </p:cNvPr>
          <p:cNvPicPr>
            <a:picLocks noChangeAspect="1"/>
          </p:cNvPicPr>
          <p:nvPr userDrawn="1"/>
        </p:nvPicPr>
        <p:blipFill>
          <a:blip r:embed="rId13"/>
          <a:stretch>
            <a:fillRect/>
          </a:stretch>
        </p:blipFill>
        <p:spPr>
          <a:xfrm>
            <a:off x="8472813" y="1574588"/>
            <a:ext cx="133539" cy="220337"/>
          </a:xfrm>
          <a:prstGeom prst="rect">
            <a:avLst/>
          </a:prstGeom>
        </p:spPr>
      </p:pic>
      <p:graphicFrame>
        <p:nvGraphicFramePr>
          <p:cNvPr id="28" name="Table 110">
            <a:extLst>
              <a:ext uri="{FF2B5EF4-FFF2-40B4-BE49-F238E27FC236}">
                <a16:creationId xmlns:a16="http://schemas.microsoft.com/office/drawing/2014/main" id="{FC287426-C61C-4E5A-BFC9-ABA3C884F236}"/>
              </a:ext>
            </a:extLst>
          </p:cNvPr>
          <p:cNvGraphicFramePr>
            <a:graphicFrameLocks/>
          </p:cNvGraphicFramePr>
          <p:nvPr userDrawn="1">
            <p:extLst>
              <p:ext uri="{D42A27DB-BD31-4B8C-83A1-F6EECF244321}">
                <p14:modId xmlns:p14="http://schemas.microsoft.com/office/powerpoint/2010/main" val="2519867692"/>
              </p:ext>
            </p:extLst>
          </p:nvPr>
        </p:nvGraphicFramePr>
        <p:xfrm>
          <a:off x="10335245" y="732427"/>
          <a:ext cx="1705872" cy="2042160"/>
        </p:xfrm>
        <a:graphic>
          <a:graphicData uri="http://schemas.openxmlformats.org/drawingml/2006/table">
            <a:tbl>
              <a:tblPr>
                <a:tableStyleId>{2D5ABB26-0587-4C30-8999-92F81FD0307C}</a:tableStyleId>
              </a:tblPr>
              <a:tblGrid>
                <a:gridCol w="1705872">
                  <a:extLst>
                    <a:ext uri="{9D8B030D-6E8A-4147-A177-3AD203B41FA5}">
                      <a16:colId xmlns:a16="http://schemas.microsoft.com/office/drawing/2014/main" val="3063217908"/>
                    </a:ext>
                  </a:extLst>
                </a:gridCol>
              </a:tblGrid>
              <a:tr h="213360">
                <a:tc>
                  <a:txBody>
                    <a:bodyPr/>
                    <a:lstStyle/>
                    <a:p>
                      <a:r>
                        <a:rPr lang="nb-NO" sz="800"/>
                        <a:t>Kontrollør</a:t>
                      </a:r>
                    </a:p>
                  </a:txBody>
                  <a:tcPr/>
                </a:tc>
                <a:extLst>
                  <a:ext uri="{0D108BD9-81ED-4DB2-BD59-A6C34878D82A}">
                    <a16:rowId xmlns:a16="http://schemas.microsoft.com/office/drawing/2014/main" val="501882745"/>
                  </a:ext>
                </a:extLst>
              </a:tr>
              <a:tr h="213360">
                <a:tc>
                  <a:txBody>
                    <a:bodyPr/>
                    <a:lstStyle/>
                    <a:p>
                      <a:r>
                        <a:rPr lang="nb-NO" sz="800"/>
                        <a:t>Attestant</a:t>
                      </a:r>
                    </a:p>
                  </a:txBody>
                  <a:tcPr/>
                </a:tc>
                <a:extLst>
                  <a:ext uri="{0D108BD9-81ED-4DB2-BD59-A6C34878D82A}">
                    <a16:rowId xmlns:a16="http://schemas.microsoft.com/office/drawing/2014/main" val="3455330143"/>
                  </a:ext>
                </a:extLst>
              </a:tr>
              <a:tr h="213360">
                <a:tc>
                  <a:txBody>
                    <a:bodyPr/>
                    <a:lstStyle/>
                    <a:p>
                      <a:r>
                        <a:rPr lang="nb-NO" sz="800"/>
                        <a:t>Fagspesialist Tid</a:t>
                      </a:r>
                    </a:p>
                  </a:txBody>
                  <a:tcPr/>
                </a:tc>
                <a:extLst>
                  <a:ext uri="{0D108BD9-81ED-4DB2-BD59-A6C34878D82A}">
                    <a16:rowId xmlns:a16="http://schemas.microsoft.com/office/drawing/2014/main" val="3007558929"/>
                  </a:ext>
                </a:extLst>
              </a:tr>
              <a:tr h="213360">
                <a:tc>
                  <a:txBody>
                    <a:bodyPr/>
                    <a:lstStyle/>
                    <a:p>
                      <a:r>
                        <a:rPr lang="nb-NO" sz="800"/>
                        <a:t>Fagspesialist Lønn</a:t>
                      </a:r>
                    </a:p>
                  </a:txBody>
                  <a:tcPr/>
                </a:tc>
                <a:extLst>
                  <a:ext uri="{0D108BD9-81ED-4DB2-BD59-A6C34878D82A}">
                    <a16:rowId xmlns:a16="http://schemas.microsoft.com/office/drawing/2014/main" val="1050330320"/>
                  </a:ext>
                </a:extLst>
              </a:tr>
              <a:tr h="213360">
                <a:tc>
                  <a:txBody>
                    <a:bodyPr/>
                    <a:lstStyle/>
                    <a:p>
                      <a:r>
                        <a:rPr lang="nb-NO" sz="800"/>
                        <a:t>Fagspesialist Reise</a:t>
                      </a:r>
                    </a:p>
                  </a:txBody>
                  <a:tcPr/>
                </a:tc>
                <a:extLst>
                  <a:ext uri="{0D108BD9-81ED-4DB2-BD59-A6C34878D82A}">
                    <a16:rowId xmlns:a16="http://schemas.microsoft.com/office/drawing/2014/main" val="1164514237"/>
                  </a:ext>
                </a:extLst>
              </a:tr>
              <a:tr h="213360">
                <a:tc>
                  <a:txBody>
                    <a:bodyPr/>
                    <a:lstStyle/>
                    <a:p>
                      <a:r>
                        <a:rPr lang="nb-NO" sz="800"/>
                        <a:t>Fagspesialist Lønnsrefusjoner</a:t>
                      </a:r>
                    </a:p>
                  </a:txBody>
                  <a:tcPr/>
                </a:tc>
                <a:extLst>
                  <a:ext uri="{0D108BD9-81ED-4DB2-BD59-A6C34878D82A}">
                    <a16:rowId xmlns:a16="http://schemas.microsoft.com/office/drawing/2014/main" val="2931219657"/>
                  </a:ext>
                </a:extLst>
              </a:tr>
              <a:tr h="213360">
                <a:tc>
                  <a:txBody>
                    <a:bodyPr/>
                    <a:lstStyle/>
                    <a:p>
                      <a:r>
                        <a:rPr lang="nb-NO" sz="800"/>
                        <a:t>Feilretter Lønn</a:t>
                      </a:r>
                    </a:p>
                  </a:txBody>
                  <a:tcPr/>
                </a:tc>
                <a:extLst>
                  <a:ext uri="{0D108BD9-81ED-4DB2-BD59-A6C34878D82A}">
                    <a16:rowId xmlns:a16="http://schemas.microsoft.com/office/drawing/2014/main" val="2563140890"/>
                  </a:ext>
                </a:extLst>
              </a:tr>
              <a:tr h="335280">
                <a:tc>
                  <a:txBody>
                    <a:bodyPr/>
                    <a:lstStyle/>
                    <a:p>
                      <a:r>
                        <a:rPr lang="nb-NO" sz="800"/>
                        <a:t>Fagspesialist Utbetaling og offentlig rapportering</a:t>
                      </a:r>
                    </a:p>
                  </a:txBody>
                  <a:tcPr/>
                </a:tc>
                <a:extLst>
                  <a:ext uri="{0D108BD9-81ED-4DB2-BD59-A6C34878D82A}">
                    <a16:rowId xmlns:a16="http://schemas.microsoft.com/office/drawing/2014/main" val="529777931"/>
                  </a:ext>
                </a:extLst>
              </a:tr>
              <a:tr h="213360">
                <a:tc>
                  <a:txBody>
                    <a:bodyPr/>
                    <a:lstStyle/>
                    <a:p>
                      <a:r>
                        <a:rPr lang="nb-NO" sz="800"/>
                        <a:t>Fagspesialist organisasjon</a:t>
                      </a:r>
                    </a:p>
                  </a:txBody>
                  <a:tcPr/>
                </a:tc>
                <a:extLst>
                  <a:ext uri="{0D108BD9-81ED-4DB2-BD59-A6C34878D82A}">
                    <a16:rowId xmlns:a16="http://schemas.microsoft.com/office/drawing/2014/main" val="1387904666"/>
                  </a:ext>
                </a:extLst>
              </a:tr>
            </a:tbl>
          </a:graphicData>
        </a:graphic>
      </p:graphicFrame>
      <p:pic>
        <p:nvPicPr>
          <p:cNvPr id="29" name="Picture 28">
            <a:extLst>
              <a:ext uri="{FF2B5EF4-FFF2-40B4-BE49-F238E27FC236}">
                <a16:creationId xmlns:a16="http://schemas.microsoft.com/office/drawing/2014/main" id="{95961F6C-781D-4B8F-8CDA-ED7921FC7224}"/>
              </a:ext>
            </a:extLst>
          </p:cNvPr>
          <p:cNvPicPr>
            <a:picLocks noChangeAspect="1"/>
          </p:cNvPicPr>
          <p:nvPr userDrawn="1"/>
        </p:nvPicPr>
        <p:blipFill rotWithShape="1">
          <a:blip r:embed="rId14"/>
          <a:srcRect l="-1" t="1" r="344" b="57421"/>
          <a:stretch/>
        </p:blipFill>
        <p:spPr>
          <a:xfrm>
            <a:off x="10060081" y="715567"/>
            <a:ext cx="229864" cy="203312"/>
          </a:xfrm>
          <a:prstGeom prst="rect">
            <a:avLst/>
          </a:prstGeom>
        </p:spPr>
      </p:pic>
      <p:pic>
        <p:nvPicPr>
          <p:cNvPr id="30" name="Picture 29">
            <a:extLst>
              <a:ext uri="{FF2B5EF4-FFF2-40B4-BE49-F238E27FC236}">
                <a16:creationId xmlns:a16="http://schemas.microsoft.com/office/drawing/2014/main" id="{5D95638C-0D7D-4AF8-99D3-64FA85ACB7E1}"/>
              </a:ext>
            </a:extLst>
          </p:cNvPr>
          <p:cNvPicPr>
            <a:picLocks noChangeAspect="1"/>
          </p:cNvPicPr>
          <p:nvPr userDrawn="1"/>
        </p:nvPicPr>
        <p:blipFill>
          <a:blip r:embed="rId15"/>
          <a:stretch>
            <a:fillRect/>
          </a:stretch>
        </p:blipFill>
        <p:spPr>
          <a:xfrm>
            <a:off x="10063307" y="1850733"/>
            <a:ext cx="186144" cy="238751"/>
          </a:xfrm>
          <a:prstGeom prst="rect">
            <a:avLst/>
          </a:prstGeom>
        </p:spPr>
      </p:pic>
      <p:pic>
        <p:nvPicPr>
          <p:cNvPr id="31" name="Picture 30">
            <a:extLst>
              <a:ext uri="{FF2B5EF4-FFF2-40B4-BE49-F238E27FC236}">
                <a16:creationId xmlns:a16="http://schemas.microsoft.com/office/drawing/2014/main" id="{23428AC6-8E2F-4A50-A1E9-F3C512BFE099}"/>
              </a:ext>
            </a:extLst>
          </p:cNvPr>
          <p:cNvPicPr>
            <a:picLocks noChangeAspect="1"/>
          </p:cNvPicPr>
          <p:nvPr userDrawn="1"/>
        </p:nvPicPr>
        <p:blipFill>
          <a:blip r:embed="rId16"/>
          <a:stretch>
            <a:fillRect/>
          </a:stretch>
        </p:blipFill>
        <p:spPr>
          <a:xfrm>
            <a:off x="10054445" y="2286746"/>
            <a:ext cx="209688" cy="217045"/>
          </a:xfrm>
          <a:prstGeom prst="rect">
            <a:avLst/>
          </a:prstGeom>
        </p:spPr>
      </p:pic>
      <p:pic>
        <p:nvPicPr>
          <p:cNvPr id="32" name="Picture 31">
            <a:extLst>
              <a:ext uri="{FF2B5EF4-FFF2-40B4-BE49-F238E27FC236}">
                <a16:creationId xmlns:a16="http://schemas.microsoft.com/office/drawing/2014/main" id="{38E92B69-4D34-4470-8269-B5107E934D6C}"/>
              </a:ext>
            </a:extLst>
          </p:cNvPr>
          <p:cNvPicPr>
            <a:picLocks noChangeAspect="1"/>
          </p:cNvPicPr>
          <p:nvPr userDrawn="1"/>
        </p:nvPicPr>
        <p:blipFill>
          <a:blip r:embed="rId17"/>
          <a:stretch>
            <a:fillRect/>
          </a:stretch>
        </p:blipFill>
        <p:spPr>
          <a:xfrm>
            <a:off x="10054446" y="1367969"/>
            <a:ext cx="194973" cy="209688"/>
          </a:xfrm>
          <a:prstGeom prst="rect">
            <a:avLst/>
          </a:prstGeom>
        </p:spPr>
      </p:pic>
      <p:pic>
        <p:nvPicPr>
          <p:cNvPr id="33" name="Picture 32">
            <a:extLst>
              <a:ext uri="{FF2B5EF4-FFF2-40B4-BE49-F238E27FC236}">
                <a16:creationId xmlns:a16="http://schemas.microsoft.com/office/drawing/2014/main" id="{C73BEEA0-EF17-40B2-B0E2-0D8CD7C1A3EB}"/>
              </a:ext>
            </a:extLst>
          </p:cNvPr>
          <p:cNvPicPr>
            <a:picLocks noChangeAspect="1"/>
          </p:cNvPicPr>
          <p:nvPr userDrawn="1"/>
        </p:nvPicPr>
        <p:blipFill>
          <a:blip r:embed="rId18"/>
          <a:stretch>
            <a:fillRect/>
          </a:stretch>
        </p:blipFill>
        <p:spPr>
          <a:xfrm>
            <a:off x="10059155" y="1159602"/>
            <a:ext cx="202332" cy="213369"/>
          </a:xfrm>
          <a:prstGeom prst="rect">
            <a:avLst/>
          </a:prstGeom>
        </p:spPr>
      </p:pic>
      <p:pic>
        <p:nvPicPr>
          <p:cNvPr id="34" name="Picture 33">
            <a:extLst>
              <a:ext uri="{FF2B5EF4-FFF2-40B4-BE49-F238E27FC236}">
                <a16:creationId xmlns:a16="http://schemas.microsoft.com/office/drawing/2014/main" id="{2F264DA2-6C36-4D45-9606-9FCF02D5DA3E}"/>
              </a:ext>
            </a:extLst>
          </p:cNvPr>
          <p:cNvPicPr>
            <a:picLocks noChangeAspect="1"/>
          </p:cNvPicPr>
          <p:nvPr userDrawn="1"/>
        </p:nvPicPr>
        <p:blipFill rotWithShape="1">
          <a:blip r:embed="rId14"/>
          <a:srcRect l="12415" t="50848" r="1" b="-1"/>
          <a:stretch/>
        </p:blipFill>
        <p:spPr>
          <a:xfrm>
            <a:off x="10085383" y="965873"/>
            <a:ext cx="202024" cy="234707"/>
          </a:xfrm>
          <a:prstGeom prst="rect">
            <a:avLst/>
          </a:prstGeom>
        </p:spPr>
      </p:pic>
      <p:pic>
        <p:nvPicPr>
          <p:cNvPr id="35" name="Picture 34">
            <a:extLst>
              <a:ext uri="{FF2B5EF4-FFF2-40B4-BE49-F238E27FC236}">
                <a16:creationId xmlns:a16="http://schemas.microsoft.com/office/drawing/2014/main" id="{1A7D8BFA-FFBC-470C-9B00-7FC2453509DB}"/>
              </a:ext>
            </a:extLst>
          </p:cNvPr>
          <p:cNvPicPr>
            <a:picLocks noChangeAspect="1"/>
          </p:cNvPicPr>
          <p:nvPr userDrawn="1"/>
        </p:nvPicPr>
        <p:blipFill>
          <a:blip r:embed="rId19"/>
          <a:stretch>
            <a:fillRect/>
          </a:stretch>
        </p:blipFill>
        <p:spPr>
          <a:xfrm>
            <a:off x="10075186" y="1597872"/>
            <a:ext cx="204004" cy="214037"/>
          </a:xfrm>
          <a:prstGeom prst="rect">
            <a:avLst/>
          </a:prstGeom>
        </p:spPr>
      </p:pic>
      <p:pic>
        <p:nvPicPr>
          <p:cNvPr id="36" name="Picture 35">
            <a:extLst>
              <a:ext uri="{FF2B5EF4-FFF2-40B4-BE49-F238E27FC236}">
                <a16:creationId xmlns:a16="http://schemas.microsoft.com/office/drawing/2014/main" id="{AA41CAA2-C63A-4757-8F9F-390B1FE10B04}"/>
              </a:ext>
            </a:extLst>
          </p:cNvPr>
          <p:cNvPicPr>
            <a:picLocks noChangeAspect="1"/>
          </p:cNvPicPr>
          <p:nvPr userDrawn="1"/>
        </p:nvPicPr>
        <p:blipFill>
          <a:blip r:embed="rId20"/>
          <a:stretch>
            <a:fillRect/>
          </a:stretch>
        </p:blipFill>
        <p:spPr>
          <a:xfrm>
            <a:off x="10079308" y="2549063"/>
            <a:ext cx="183939" cy="202332"/>
          </a:xfrm>
          <a:prstGeom prst="rect">
            <a:avLst/>
          </a:prstGeom>
        </p:spPr>
      </p:pic>
      <p:pic>
        <p:nvPicPr>
          <p:cNvPr id="37" name="Picture 36">
            <a:extLst>
              <a:ext uri="{FF2B5EF4-FFF2-40B4-BE49-F238E27FC236}">
                <a16:creationId xmlns:a16="http://schemas.microsoft.com/office/drawing/2014/main" id="{7F6CEF33-C146-4FCF-BD1D-4391EC9AF6E1}"/>
              </a:ext>
            </a:extLst>
          </p:cNvPr>
          <p:cNvPicPr>
            <a:picLocks noChangeAspect="1"/>
          </p:cNvPicPr>
          <p:nvPr userDrawn="1"/>
        </p:nvPicPr>
        <p:blipFill>
          <a:blip r:embed="rId21"/>
          <a:stretch>
            <a:fillRect/>
          </a:stretch>
        </p:blipFill>
        <p:spPr>
          <a:xfrm>
            <a:off x="10086009" y="2026375"/>
            <a:ext cx="153568" cy="206984"/>
          </a:xfrm>
          <a:prstGeom prst="rect">
            <a:avLst/>
          </a:prstGeom>
        </p:spPr>
      </p:pic>
      <p:sp>
        <p:nvSpPr>
          <p:cNvPr id="38" name="Tittel 1">
            <a:extLst>
              <a:ext uri="{FF2B5EF4-FFF2-40B4-BE49-F238E27FC236}">
                <a16:creationId xmlns:a16="http://schemas.microsoft.com/office/drawing/2014/main" id="{CD7A9D41-47A4-41DF-8F7C-2655BAF8573F}"/>
              </a:ext>
            </a:extLst>
          </p:cNvPr>
          <p:cNvSpPr txBox="1">
            <a:spLocks/>
          </p:cNvSpPr>
          <p:nvPr userDrawn="1"/>
        </p:nvSpPr>
        <p:spPr>
          <a:xfrm>
            <a:off x="8375688" y="3135265"/>
            <a:ext cx="1692000" cy="138499"/>
          </a:xfrm>
          <a:prstGeom prst="rect">
            <a:avLst/>
          </a:prstGeom>
        </p:spPr>
        <p:txBody>
          <a:bodyPr vert="horz" wrap="square" lIns="0" tIns="0" rIns="0" bIns="0" rtlCol="0" anchor="t" anchorCtr="0">
            <a:spAutoFit/>
          </a:bodyPr>
          <a:lstStyle>
            <a:lvl1pPr algn="l" defTabSz="609585" rtl="0" eaLnBrk="1" latinLnBrk="0" hangingPunct="1">
              <a:spcBef>
                <a:spcPct val="0"/>
              </a:spcBef>
              <a:buNone/>
              <a:defRPr sz="1600" b="1" i="0" kern="1200">
                <a:solidFill>
                  <a:schemeClr val="tx1"/>
                </a:solidFill>
                <a:latin typeface="Arial"/>
                <a:ea typeface="+mj-ea"/>
                <a:cs typeface="Arial"/>
              </a:defRPr>
            </a:lvl1pPr>
          </a:lstStyle>
          <a:p>
            <a:r>
              <a:rPr lang="nb-NO" sz="900"/>
              <a:t>Suksesskriterier:</a:t>
            </a:r>
          </a:p>
        </p:txBody>
      </p:sp>
      <p:sp>
        <p:nvSpPr>
          <p:cNvPr id="40" name="Tittel 1">
            <a:extLst>
              <a:ext uri="{FF2B5EF4-FFF2-40B4-BE49-F238E27FC236}">
                <a16:creationId xmlns:a16="http://schemas.microsoft.com/office/drawing/2014/main" id="{3EB73F68-4ACE-4630-AE5E-FB3CDAE3475C}"/>
              </a:ext>
            </a:extLst>
          </p:cNvPr>
          <p:cNvSpPr txBox="1">
            <a:spLocks/>
          </p:cNvSpPr>
          <p:nvPr userDrawn="1"/>
        </p:nvSpPr>
        <p:spPr>
          <a:xfrm>
            <a:off x="10219731" y="3135265"/>
            <a:ext cx="1692000" cy="138499"/>
          </a:xfrm>
          <a:prstGeom prst="rect">
            <a:avLst/>
          </a:prstGeom>
        </p:spPr>
        <p:txBody>
          <a:bodyPr vert="horz" wrap="square" lIns="0" tIns="0" rIns="0" bIns="0" rtlCol="0" anchor="t" anchorCtr="0">
            <a:spAutoFit/>
          </a:bodyPr>
          <a:lstStyle>
            <a:lvl1pPr algn="l" defTabSz="609585" rtl="0" eaLnBrk="1" latinLnBrk="0" hangingPunct="1">
              <a:spcBef>
                <a:spcPct val="0"/>
              </a:spcBef>
              <a:buNone/>
              <a:defRPr sz="1600" b="1" i="0" kern="1200">
                <a:solidFill>
                  <a:schemeClr val="tx1"/>
                </a:solidFill>
                <a:latin typeface="Arial"/>
                <a:ea typeface="+mj-ea"/>
                <a:cs typeface="Arial"/>
              </a:defRPr>
            </a:lvl1pPr>
          </a:lstStyle>
          <a:p>
            <a:r>
              <a:rPr lang="nb-NO" sz="900"/>
              <a:t>Mulighetsmatrise:</a:t>
            </a:r>
          </a:p>
        </p:txBody>
      </p:sp>
      <p:sp>
        <p:nvSpPr>
          <p:cNvPr id="41" name="Tittel 1">
            <a:extLst>
              <a:ext uri="{FF2B5EF4-FFF2-40B4-BE49-F238E27FC236}">
                <a16:creationId xmlns:a16="http://schemas.microsoft.com/office/drawing/2014/main" id="{8E6C6851-462C-4FDF-8868-8AD4AFC4628C}"/>
              </a:ext>
            </a:extLst>
          </p:cNvPr>
          <p:cNvSpPr txBox="1">
            <a:spLocks/>
          </p:cNvSpPr>
          <p:nvPr userDrawn="1"/>
        </p:nvSpPr>
        <p:spPr>
          <a:xfrm>
            <a:off x="8415767" y="4829553"/>
            <a:ext cx="1692000" cy="138499"/>
          </a:xfrm>
          <a:prstGeom prst="rect">
            <a:avLst/>
          </a:prstGeom>
        </p:spPr>
        <p:txBody>
          <a:bodyPr vert="horz" wrap="square" lIns="0" tIns="0" rIns="0" bIns="0" rtlCol="0" anchor="t" anchorCtr="0">
            <a:spAutoFit/>
          </a:bodyPr>
          <a:lstStyle>
            <a:lvl1pPr algn="l" defTabSz="609585" rtl="0" eaLnBrk="1" latinLnBrk="0" hangingPunct="1">
              <a:spcBef>
                <a:spcPct val="0"/>
              </a:spcBef>
              <a:buNone/>
              <a:defRPr sz="1600" b="1" i="0" kern="1200">
                <a:solidFill>
                  <a:schemeClr val="tx1"/>
                </a:solidFill>
                <a:latin typeface="Arial"/>
                <a:ea typeface="+mj-ea"/>
                <a:cs typeface="Arial"/>
              </a:defRPr>
            </a:lvl1pPr>
          </a:lstStyle>
          <a:p>
            <a:r>
              <a:rPr lang="nb-NO" sz="900"/>
              <a:t>Risiko:</a:t>
            </a:r>
          </a:p>
        </p:txBody>
      </p:sp>
      <p:sp>
        <p:nvSpPr>
          <p:cNvPr id="42" name="Tittel 1">
            <a:extLst>
              <a:ext uri="{FF2B5EF4-FFF2-40B4-BE49-F238E27FC236}">
                <a16:creationId xmlns:a16="http://schemas.microsoft.com/office/drawing/2014/main" id="{B79943BA-6D0D-407A-AFE9-FDAC6A5E3F5E}"/>
              </a:ext>
            </a:extLst>
          </p:cNvPr>
          <p:cNvSpPr txBox="1">
            <a:spLocks/>
          </p:cNvSpPr>
          <p:nvPr userDrawn="1"/>
        </p:nvSpPr>
        <p:spPr>
          <a:xfrm>
            <a:off x="10259809" y="4829553"/>
            <a:ext cx="1692000" cy="138499"/>
          </a:xfrm>
          <a:prstGeom prst="rect">
            <a:avLst/>
          </a:prstGeom>
        </p:spPr>
        <p:txBody>
          <a:bodyPr vert="horz" wrap="square" lIns="0" tIns="0" rIns="0" bIns="0" rtlCol="0" anchor="t" anchorCtr="0">
            <a:spAutoFit/>
          </a:bodyPr>
          <a:lstStyle>
            <a:lvl1pPr algn="l" defTabSz="609585" rtl="0" eaLnBrk="1" latinLnBrk="0" hangingPunct="1">
              <a:spcBef>
                <a:spcPct val="0"/>
              </a:spcBef>
              <a:buNone/>
              <a:defRPr sz="1600" b="1" i="0" kern="1200">
                <a:solidFill>
                  <a:schemeClr val="tx1"/>
                </a:solidFill>
                <a:latin typeface="Arial"/>
                <a:ea typeface="+mj-ea"/>
                <a:cs typeface="Arial"/>
              </a:defRPr>
            </a:lvl1pPr>
          </a:lstStyle>
          <a:p>
            <a:r>
              <a:rPr lang="nb-NO" sz="900"/>
              <a:t>Risikomatrise:</a:t>
            </a:r>
          </a:p>
        </p:txBody>
      </p:sp>
      <p:sp>
        <p:nvSpPr>
          <p:cNvPr id="46" name="Plassholder for innhold 2">
            <a:extLst>
              <a:ext uri="{FF2B5EF4-FFF2-40B4-BE49-F238E27FC236}">
                <a16:creationId xmlns:a16="http://schemas.microsoft.com/office/drawing/2014/main" id="{FED59212-D57E-47F0-AC8C-32AD1B04DB25}"/>
              </a:ext>
            </a:extLst>
          </p:cNvPr>
          <p:cNvSpPr>
            <a:spLocks noGrp="1"/>
          </p:cNvSpPr>
          <p:nvPr>
            <p:ph sz="half" idx="12" hasCustomPrompt="1"/>
          </p:nvPr>
        </p:nvSpPr>
        <p:spPr>
          <a:xfrm>
            <a:off x="8415768" y="4988595"/>
            <a:ext cx="1692509" cy="1437552"/>
          </a:xfrm>
          <a:prstGeom prst="rect">
            <a:avLst/>
          </a:prstGeom>
        </p:spPr>
        <p:txBody>
          <a:bodyPr>
            <a:noAutofit/>
          </a:bodyPr>
          <a:lstStyle>
            <a:lvl1pPr marL="180000" indent="-179996">
              <a:spcBef>
                <a:spcPts val="0"/>
              </a:spcBef>
              <a:buFont typeface="+mj-lt"/>
              <a:buAutoNum type="arabicPeriod"/>
              <a:defRPr sz="800" b="0"/>
            </a:lvl1pPr>
            <a:lvl2pPr marL="0" indent="0">
              <a:buNone/>
              <a:defRPr sz="900"/>
            </a:lvl2pPr>
            <a:lvl3pPr marL="180000" indent="-179996">
              <a:buFont typeface="+mj-lt"/>
              <a:buAutoNum type="alphaLcParenR"/>
              <a:defRPr sz="700"/>
            </a:lvl3pPr>
            <a:lvl4pPr marL="180000" indent="-179996">
              <a:buFont typeface="+mj-lt"/>
              <a:buAutoNum type="romanLcPeriod"/>
              <a:defRPr sz="500"/>
            </a:lvl4pPr>
            <a:lvl5pPr>
              <a:defRPr sz="600"/>
            </a:lvl5pPr>
            <a:lvl6pPr>
              <a:defRPr sz="2400"/>
            </a:lvl6pPr>
            <a:lvl7pPr>
              <a:defRPr sz="2400"/>
            </a:lvl7pPr>
            <a:lvl8pPr>
              <a:defRPr sz="2400"/>
            </a:lvl8pPr>
            <a:lvl9pPr>
              <a:defRPr sz="2400"/>
            </a:lvl9pPr>
          </a:lstStyle>
          <a:p>
            <a:pPr lvl="0"/>
            <a:r>
              <a:rPr lang="nb-NO"/>
              <a:t>Punktliste</a:t>
            </a:r>
          </a:p>
          <a:p>
            <a:pPr lvl="2"/>
            <a:r>
              <a:rPr lang="nb-NO"/>
              <a:t>Andre nivå</a:t>
            </a:r>
          </a:p>
          <a:p>
            <a:pPr lvl="3"/>
            <a:r>
              <a:rPr lang="nb-NO"/>
              <a:t>Tredje Nivå</a:t>
            </a:r>
          </a:p>
        </p:txBody>
      </p:sp>
    </p:spTree>
    <p:extLst>
      <p:ext uri="{BB962C8B-B14F-4D97-AF65-F5344CB8AC3E}">
        <p14:creationId xmlns:p14="http://schemas.microsoft.com/office/powerpoint/2010/main" val="2922240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FCE86-89C0-4931-91C7-8CF68557F9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FB1EFA44-C881-4B3A-8131-FBAD8E5BCB21}"/>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321BF3D0-D0DB-4023-934A-EF158492DC0F}"/>
              </a:ext>
            </a:extLst>
          </p:cNvPr>
          <p:cNvSpPr>
            <a:spLocks noGrp="1"/>
          </p:cNvSpPr>
          <p:nvPr>
            <p:ph type="dt" sz="half" idx="10"/>
          </p:nvPr>
        </p:nvSpPr>
        <p:spPr/>
        <p:txBody>
          <a:bodyPr/>
          <a:lstStyle/>
          <a:p>
            <a:fld id="{80CB343A-832E-42A6-8F61-7DFE892F18B2}" type="datetimeFigureOut">
              <a:rPr lang="nb-NO" smtClean="0"/>
              <a:t>10.06.2021</a:t>
            </a:fld>
            <a:endParaRPr lang="nb-NO"/>
          </a:p>
        </p:txBody>
      </p:sp>
      <p:sp>
        <p:nvSpPr>
          <p:cNvPr id="5" name="Footer Placeholder 4">
            <a:extLst>
              <a:ext uri="{FF2B5EF4-FFF2-40B4-BE49-F238E27FC236}">
                <a16:creationId xmlns:a16="http://schemas.microsoft.com/office/drawing/2014/main" id="{AE48F6E5-9B8B-4E06-9C8B-4B55AFFC1637}"/>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44CA2D65-FC96-4FB7-A02D-4B18A9E81B6D}"/>
              </a:ext>
            </a:extLst>
          </p:cNvPr>
          <p:cNvSpPr>
            <a:spLocks noGrp="1"/>
          </p:cNvSpPr>
          <p:nvPr>
            <p:ph type="sldNum" sz="quarter" idx="12"/>
          </p:nvPr>
        </p:nvSpPr>
        <p:spPr/>
        <p:txBody>
          <a:bodyPr/>
          <a:lstStyle/>
          <a:p>
            <a:fld id="{D40010A2-0C23-4E6D-83D0-C8427BB427DD}" type="slidenum">
              <a:rPr lang="nb-NO" smtClean="0"/>
              <a:t>‹#›</a:t>
            </a:fld>
            <a:endParaRPr lang="nb-NO"/>
          </a:p>
        </p:txBody>
      </p:sp>
    </p:spTree>
    <p:extLst>
      <p:ext uri="{BB962C8B-B14F-4D97-AF65-F5344CB8AC3E}">
        <p14:creationId xmlns:p14="http://schemas.microsoft.com/office/powerpoint/2010/main" val="1785384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AAAC0-FAB1-49F3-91AE-6FD2E7D287C4}"/>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C499D042-1FE6-4911-8F21-F365D72E88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48FCC70C-8A93-4D7F-972F-2B94E32014CE}"/>
              </a:ext>
            </a:extLst>
          </p:cNvPr>
          <p:cNvSpPr>
            <a:spLocks noGrp="1"/>
          </p:cNvSpPr>
          <p:nvPr>
            <p:ph type="dt" sz="half" idx="10"/>
          </p:nvPr>
        </p:nvSpPr>
        <p:spPr/>
        <p:txBody>
          <a:bodyPr/>
          <a:lstStyle/>
          <a:p>
            <a:fld id="{80CB343A-832E-42A6-8F61-7DFE892F18B2}" type="datetimeFigureOut">
              <a:rPr lang="nb-NO" smtClean="0"/>
              <a:t>10.06.2021</a:t>
            </a:fld>
            <a:endParaRPr lang="nb-NO"/>
          </a:p>
        </p:txBody>
      </p:sp>
      <p:sp>
        <p:nvSpPr>
          <p:cNvPr id="5" name="Footer Placeholder 4">
            <a:extLst>
              <a:ext uri="{FF2B5EF4-FFF2-40B4-BE49-F238E27FC236}">
                <a16:creationId xmlns:a16="http://schemas.microsoft.com/office/drawing/2014/main" id="{0D433923-5920-4716-964A-727FF82A1453}"/>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785F8D0F-FE26-43EE-B278-159ED23EBC7E}"/>
              </a:ext>
            </a:extLst>
          </p:cNvPr>
          <p:cNvSpPr>
            <a:spLocks noGrp="1"/>
          </p:cNvSpPr>
          <p:nvPr>
            <p:ph type="sldNum" sz="quarter" idx="12"/>
          </p:nvPr>
        </p:nvSpPr>
        <p:spPr/>
        <p:txBody>
          <a:bodyPr/>
          <a:lstStyle/>
          <a:p>
            <a:fld id="{D40010A2-0C23-4E6D-83D0-C8427BB427DD}" type="slidenum">
              <a:rPr lang="nb-NO" smtClean="0"/>
              <a:t>‹#›</a:t>
            </a:fld>
            <a:endParaRPr lang="nb-NO"/>
          </a:p>
        </p:txBody>
      </p:sp>
    </p:spTree>
    <p:extLst>
      <p:ext uri="{BB962C8B-B14F-4D97-AF65-F5344CB8AC3E}">
        <p14:creationId xmlns:p14="http://schemas.microsoft.com/office/powerpoint/2010/main" val="2016869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8CCD4-E129-4447-8FAB-959D9C3FE8B1}"/>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BF1AF497-C5DB-4348-9F1A-581A8368EEC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53C905-9DBE-4D3B-91DB-EA56C43A7D0E}"/>
              </a:ext>
            </a:extLst>
          </p:cNvPr>
          <p:cNvSpPr>
            <a:spLocks noGrp="1"/>
          </p:cNvSpPr>
          <p:nvPr>
            <p:ph type="dt" sz="half" idx="10"/>
          </p:nvPr>
        </p:nvSpPr>
        <p:spPr/>
        <p:txBody>
          <a:bodyPr/>
          <a:lstStyle/>
          <a:p>
            <a:fld id="{80CB343A-832E-42A6-8F61-7DFE892F18B2}" type="datetimeFigureOut">
              <a:rPr lang="nb-NO" smtClean="0"/>
              <a:t>10.06.2021</a:t>
            </a:fld>
            <a:endParaRPr lang="nb-NO"/>
          </a:p>
        </p:txBody>
      </p:sp>
      <p:sp>
        <p:nvSpPr>
          <p:cNvPr id="5" name="Footer Placeholder 4">
            <a:extLst>
              <a:ext uri="{FF2B5EF4-FFF2-40B4-BE49-F238E27FC236}">
                <a16:creationId xmlns:a16="http://schemas.microsoft.com/office/drawing/2014/main" id="{A7EDB675-546C-401B-B78C-62E685491FC6}"/>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25E71510-B4EB-4CBA-BD49-0F209A0BEE9A}"/>
              </a:ext>
            </a:extLst>
          </p:cNvPr>
          <p:cNvSpPr>
            <a:spLocks noGrp="1"/>
          </p:cNvSpPr>
          <p:nvPr>
            <p:ph type="sldNum" sz="quarter" idx="12"/>
          </p:nvPr>
        </p:nvSpPr>
        <p:spPr/>
        <p:txBody>
          <a:bodyPr/>
          <a:lstStyle/>
          <a:p>
            <a:fld id="{D40010A2-0C23-4E6D-83D0-C8427BB427DD}" type="slidenum">
              <a:rPr lang="nb-NO" smtClean="0"/>
              <a:t>‹#›</a:t>
            </a:fld>
            <a:endParaRPr lang="nb-NO"/>
          </a:p>
        </p:txBody>
      </p:sp>
    </p:spTree>
    <p:extLst>
      <p:ext uri="{BB962C8B-B14F-4D97-AF65-F5344CB8AC3E}">
        <p14:creationId xmlns:p14="http://schemas.microsoft.com/office/powerpoint/2010/main" val="3981734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4EA0-4565-4CD7-8879-1233B3F84466}"/>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640469BE-5D81-49E1-9C4C-45651E9C2DC2}"/>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FD2D8AAD-53FA-4E90-8FFB-8F0E9C97916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CA753408-747A-408B-AB7F-D7829A2F390B}"/>
              </a:ext>
            </a:extLst>
          </p:cNvPr>
          <p:cNvSpPr>
            <a:spLocks noGrp="1"/>
          </p:cNvSpPr>
          <p:nvPr>
            <p:ph type="dt" sz="half" idx="10"/>
          </p:nvPr>
        </p:nvSpPr>
        <p:spPr/>
        <p:txBody>
          <a:bodyPr/>
          <a:lstStyle/>
          <a:p>
            <a:fld id="{80CB343A-832E-42A6-8F61-7DFE892F18B2}" type="datetimeFigureOut">
              <a:rPr lang="nb-NO" smtClean="0"/>
              <a:t>10.06.2021</a:t>
            </a:fld>
            <a:endParaRPr lang="nb-NO"/>
          </a:p>
        </p:txBody>
      </p:sp>
      <p:sp>
        <p:nvSpPr>
          <p:cNvPr id="6" name="Footer Placeholder 5">
            <a:extLst>
              <a:ext uri="{FF2B5EF4-FFF2-40B4-BE49-F238E27FC236}">
                <a16:creationId xmlns:a16="http://schemas.microsoft.com/office/drawing/2014/main" id="{3CCC8F16-5975-4170-A48F-516EE21F7396}"/>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5BA70DE9-29C9-476F-B0B6-EF973F4D989F}"/>
              </a:ext>
            </a:extLst>
          </p:cNvPr>
          <p:cNvSpPr>
            <a:spLocks noGrp="1"/>
          </p:cNvSpPr>
          <p:nvPr>
            <p:ph type="sldNum" sz="quarter" idx="12"/>
          </p:nvPr>
        </p:nvSpPr>
        <p:spPr/>
        <p:txBody>
          <a:bodyPr/>
          <a:lstStyle/>
          <a:p>
            <a:fld id="{D40010A2-0C23-4E6D-83D0-C8427BB427DD}" type="slidenum">
              <a:rPr lang="nb-NO" smtClean="0"/>
              <a:t>‹#›</a:t>
            </a:fld>
            <a:endParaRPr lang="nb-NO"/>
          </a:p>
        </p:txBody>
      </p:sp>
    </p:spTree>
    <p:extLst>
      <p:ext uri="{BB962C8B-B14F-4D97-AF65-F5344CB8AC3E}">
        <p14:creationId xmlns:p14="http://schemas.microsoft.com/office/powerpoint/2010/main" val="3368095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EC46A-51FD-4275-8B20-B5E9E1B02B37}"/>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96CE7E43-AFC7-4DEE-AC78-5BFA8CB6BECB}"/>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F2D15F-B775-4145-A762-49B6993258B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D713EC54-CFB3-4B11-906F-D812892ED2A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8A028D-A068-43C8-A840-C9BBA0AB324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C729C1A2-578A-484E-A430-B43DCECF90D1}"/>
              </a:ext>
            </a:extLst>
          </p:cNvPr>
          <p:cNvSpPr>
            <a:spLocks noGrp="1"/>
          </p:cNvSpPr>
          <p:nvPr>
            <p:ph type="dt" sz="half" idx="10"/>
          </p:nvPr>
        </p:nvSpPr>
        <p:spPr/>
        <p:txBody>
          <a:bodyPr/>
          <a:lstStyle/>
          <a:p>
            <a:fld id="{80CB343A-832E-42A6-8F61-7DFE892F18B2}" type="datetimeFigureOut">
              <a:rPr lang="nb-NO" smtClean="0"/>
              <a:t>10.06.2021</a:t>
            </a:fld>
            <a:endParaRPr lang="nb-NO"/>
          </a:p>
        </p:txBody>
      </p:sp>
      <p:sp>
        <p:nvSpPr>
          <p:cNvPr id="8" name="Footer Placeholder 7">
            <a:extLst>
              <a:ext uri="{FF2B5EF4-FFF2-40B4-BE49-F238E27FC236}">
                <a16:creationId xmlns:a16="http://schemas.microsoft.com/office/drawing/2014/main" id="{5C9898BE-31CF-4D30-9DF1-192ED36F7E00}"/>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638B4072-61FD-4071-A19E-5C17D6248E5D}"/>
              </a:ext>
            </a:extLst>
          </p:cNvPr>
          <p:cNvSpPr>
            <a:spLocks noGrp="1"/>
          </p:cNvSpPr>
          <p:nvPr>
            <p:ph type="sldNum" sz="quarter" idx="12"/>
          </p:nvPr>
        </p:nvSpPr>
        <p:spPr/>
        <p:txBody>
          <a:bodyPr/>
          <a:lstStyle/>
          <a:p>
            <a:fld id="{D40010A2-0C23-4E6D-83D0-C8427BB427DD}" type="slidenum">
              <a:rPr lang="nb-NO" smtClean="0"/>
              <a:t>‹#›</a:t>
            </a:fld>
            <a:endParaRPr lang="nb-NO"/>
          </a:p>
        </p:txBody>
      </p:sp>
    </p:spTree>
    <p:extLst>
      <p:ext uri="{BB962C8B-B14F-4D97-AF65-F5344CB8AC3E}">
        <p14:creationId xmlns:p14="http://schemas.microsoft.com/office/powerpoint/2010/main" val="3472481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AD41-05B9-4052-93C1-9F1D78039171}"/>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77D6356B-1C53-4849-AF4E-9BE05CE94C21}"/>
              </a:ext>
            </a:extLst>
          </p:cNvPr>
          <p:cNvSpPr>
            <a:spLocks noGrp="1"/>
          </p:cNvSpPr>
          <p:nvPr>
            <p:ph type="dt" sz="half" idx="10"/>
          </p:nvPr>
        </p:nvSpPr>
        <p:spPr/>
        <p:txBody>
          <a:bodyPr/>
          <a:lstStyle/>
          <a:p>
            <a:fld id="{80CB343A-832E-42A6-8F61-7DFE892F18B2}" type="datetimeFigureOut">
              <a:rPr lang="nb-NO" smtClean="0"/>
              <a:t>10.06.2021</a:t>
            </a:fld>
            <a:endParaRPr lang="nb-NO"/>
          </a:p>
        </p:txBody>
      </p:sp>
      <p:sp>
        <p:nvSpPr>
          <p:cNvPr id="4" name="Footer Placeholder 3">
            <a:extLst>
              <a:ext uri="{FF2B5EF4-FFF2-40B4-BE49-F238E27FC236}">
                <a16:creationId xmlns:a16="http://schemas.microsoft.com/office/drawing/2014/main" id="{53AA221A-D46E-4862-B30B-A2A275C5B395}"/>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CA17AAD7-2739-4E53-8E6D-6BBE564B660E}"/>
              </a:ext>
            </a:extLst>
          </p:cNvPr>
          <p:cNvSpPr>
            <a:spLocks noGrp="1"/>
          </p:cNvSpPr>
          <p:nvPr>
            <p:ph type="sldNum" sz="quarter" idx="12"/>
          </p:nvPr>
        </p:nvSpPr>
        <p:spPr/>
        <p:txBody>
          <a:bodyPr/>
          <a:lstStyle/>
          <a:p>
            <a:fld id="{D40010A2-0C23-4E6D-83D0-C8427BB427DD}" type="slidenum">
              <a:rPr lang="nb-NO" smtClean="0"/>
              <a:t>‹#›</a:t>
            </a:fld>
            <a:endParaRPr lang="nb-NO"/>
          </a:p>
        </p:txBody>
      </p:sp>
    </p:spTree>
    <p:extLst>
      <p:ext uri="{BB962C8B-B14F-4D97-AF65-F5344CB8AC3E}">
        <p14:creationId xmlns:p14="http://schemas.microsoft.com/office/powerpoint/2010/main" val="3544791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4" name="Plassholder for lysbildenummer 5"/>
          <p:cNvSpPr txBox="1">
            <a:spLocks/>
          </p:cNvSpPr>
          <p:nvPr userDrawn="1"/>
        </p:nvSpPr>
        <p:spPr>
          <a:xfrm>
            <a:off x="11299735" y="6421248"/>
            <a:ext cx="456108"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0" i="0" smtClean="0">
                <a:solidFill>
                  <a:schemeClr val="tx1"/>
                </a:solidFill>
                <a:latin typeface="Arial"/>
                <a:cs typeface="Arial"/>
              </a:rPr>
              <a:pPr algn="ctr"/>
              <a:t>‹#›</a:t>
            </a:fld>
            <a:endParaRPr lang="nb-NO" sz="1333" b="0" i="0">
              <a:solidFill>
                <a:schemeClr val="tx1"/>
              </a:solidFill>
              <a:latin typeface="Arial"/>
              <a:cs typeface="Arial"/>
            </a:endParaRPr>
          </a:p>
        </p:txBody>
      </p:sp>
      <p:sp>
        <p:nvSpPr>
          <p:cNvPr id="5" name="Tittel 1">
            <a:extLst>
              <a:ext uri="{FF2B5EF4-FFF2-40B4-BE49-F238E27FC236}">
                <a16:creationId xmlns:a16="http://schemas.microsoft.com/office/drawing/2014/main" id="{313B4243-673D-8446-80E9-474870DDACFF}"/>
              </a:ext>
            </a:extLst>
          </p:cNvPr>
          <p:cNvSpPr>
            <a:spLocks noGrp="1"/>
          </p:cNvSpPr>
          <p:nvPr>
            <p:ph type="title"/>
          </p:nvPr>
        </p:nvSpPr>
        <p:spPr>
          <a:xfrm>
            <a:off x="401847" y="397785"/>
            <a:ext cx="11224996" cy="864683"/>
          </a:xfrm>
          <a:prstGeom prst="rect">
            <a:avLst/>
          </a:prstGeom>
        </p:spPr>
        <p:txBody>
          <a:bodyPr wrap="square" lIns="90000" tIns="46800" rIns="90000" bIns="46800" anchor="t" anchorCtr="0">
            <a:spAutoFit/>
          </a:bodyPr>
          <a:lstStyle/>
          <a:p>
            <a:r>
              <a:rPr lang="nb-NO"/>
              <a:t>Klikk for å redigere tittelstil</a:t>
            </a:r>
          </a:p>
        </p:txBody>
      </p:sp>
      <p:sp>
        <p:nvSpPr>
          <p:cNvPr id="6" name="Plassholder for innhold 2">
            <a:extLst>
              <a:ext uri="{FF2B5EF4-FFF2-40B4-BE49-F238E27FC236}">
                <a16:creationId xmlns:a16="http://schemas.microsoft.com/office/drawing/2014/main" id="{5CE35FA2-62CD-F64A-A367-5A26CCC55F4D}"/>
              </a:ext>
            </a:extLst>
          </p:cNvPr>
          <p:cNvSpPr>
            <a:spLocks noGrp="1"/>
          </p:cNvSpPr>
          <p:nvPr>
            <p:ph idx="1"/>
          </p:nvPr>
        </p:nvSpPr>
        <p:spPr>
          <a:xfrm>
            <a:off x="401847" y="1347021"/>
            <a:ext cx="11224996" cy="4818365"/>
          </a:xfrm>
          <a:prstGeom prst="rect">
            <a:avLst/>
          </a:prstGeom>
        </p:spPr>
        <p:txBody>
          <a:bodyPr lIns="90000" tIns="46800" rIns="90000" bIns="4680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678941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46E189-8824-417E-84B7-7BBD726D9C28}"/>
              </a:ext>
            </a:extLst>
          </p:cNvPr>
          <p:cNvSpPr>
            <a:spLocks noGrp="1"/>
          </p:cNvSpPr>
          <p:nvPr>
            <p:ph type="dt" sz="half" idx="10"/>
          </p:nvPr>
        </p:nvSpPr>
        <p:spPr/>
        <p:txBody>
          <a:bodyPr/>
          <a:lstStyle/>
          <a:p>
            <a:fld id="{80CB343A-832E-42A6-8F61-7DFE892F18B2}" type="datetimeFigureOut">
              <a:rPr lang="nb-NO" smtClean="0"/>
              <a:t>10.06.2021</a:t>
            </a:fld>
            <a:endParaRPr lang="nb-NO"/>
          </a:p>
        </p:txBody>
      </p:sp>
      <p:sp>
        <p:nvSpPr>
          <p:cNvPr id="3" name="Footer Placeholder 2">
            <a:extLst>
              <a:ext uri="{FF2B5EF4-FFF2-40B4-BE49-F238E27FC236}">
                <a16:creationId xmlns:a16="http://schemas.microsoft.com/office/drawing/2014/main" id="{25F923E0-0116-4DA9-B4B6-6FC859CA60C3}"/>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9B35B786-0B52-4395-909A-94007C6A79CC}"/>
              </a:ext>
            </a:extLst>
          </p:cNvPr>
          <p:cNvSpPr>
            <a:spLocks noGrp="1"/>
          </p:cNvSpPr>
          <p:nvPr>
            <p:ph type="sldNum" sz="quarter" idx="12"/>
          </p:nvPr>
        </p:nvSpPr>
        <p:spPr/>
        <p:txBody>
          <a:bodyPr/>
          <a:lstStyle/>
          <a:p>
            <a:fld id="{D40010A2-0C23-4E6D-83D0-C8427BB427DD}" type="slidenum">
              <a:rPr lang="nb-NO" smtClean="0"/>
              <a:t>‹#›</a:t>
            </a:fld>
            <a:endParaRPr lang="nb-NO"/>
          </a:p>
        </p:txBody>
      </p:sp>
    </p:spTree>
    <p:extLst>
      <p:ext uri="{BB962C8B-B14F-4D97-AF65-F5344CB8AC3E}">
        <p14:creationId xmlns:p14="http://schemas.microsoft.com/office/powerpoint/2010/main" val="2639929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D3365-0A55-4982-BB54-2FCCBC09DE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ADE5EF97-DD51-4092-8DA2-019C15E5271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4F625C3B-EA16-4270-ABAB-DFA8C511969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8CB418-E60A-4D9B-ACD1-3DABABFA5BCA}"/>
              </a:ext>
            </a:extLst>
          </p:cNvPr>
          <p:cNvSpPr>
            <a:spLocks noGrp="1"/>
          </p:cNvSpPr>
          <p:nvPr>
            <p:ph type="dt" sz="half" idx="10"/>
          </p:nvPr>
        </p:nvSpPr>
        <p:spPr/>
        <p:txBody>
          <a:bodyPr/>
          <a:lstStyle/>
          <a:p>
            <a:fld id="{80CB343A-832E-42A6-8F61-7DFE892F18B2}" type="datetimeFigureOut">
              <a:rPr lang="nb-NO" smtClean="0"/>
              <a:t>10.06.2021</a:t>
            </a:fld>
            <a:endParaRPr lang="nb-NO"/>
          </a:p>
        </p:txBody>
      </p:sp>
      <p:sp>
        <p:nvSpPr>
          <p:cNvPr id="6" name="Footer Placeholder 5">
            <a:extLst>
              <a:ext uri="{FF2B5EF4-FFF2-40B4-BE49-F238E27FC236}">
                <a16:creationId xmlns:a16="http://schemas.microsoft.com/office/drawing/2014/main" id="{A77CA5FA-1C72-4A77-BFEA-C0713B664F7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39C485A-A28B-4316-83A1-C7F4E4AA1C5D}"/>
              </a:ext>
            </a:extLst>
          </p:cNvPr>
          <p:cNvSpPr>
            <a:spLocks noGrp="1"/>
          </p:cNvSpPr>
          <p:nvPr>
            <p:ph type="sldNum" sz="quarter" idx="12"/>
          </p:nvPr>
        </p:nvSpPr>
        <p:spPr/>
        <p:txBody>
          <a:bodyPr/>
          <a:lstStyle/>
          <a:p>
            <a:fld id="{D40010A2-0C23-4E6D-83D0-C8427BB427DD}" type="slidenum">
              <a:rPr lang="nb-NO" smtClean="0"/>
              <a:t>‹#›</a:t>
            </a:fld>
            <a:endParaRPr lang="nb-NO"/>
          </a:p>
        </p:txBody>
      </p:sp>
    </p:spTree>
    <p:extLst>
      <p:ext uri="{BB962C8B-B14F-4D97-AF65-F5344CB8AC3E}">
        <p14:creationId xmlns:p14="http://schemas.microsoft.com/office/powerpoint/2010/main" val="1106950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4CBF0-345B-4333-B9ED-9B1C6199E8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3B56E53F-910B-42F7-A2B2-45F3F5BEEF0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nb-NO"/>
          </a:p>
        </p:txBody>
      </p:sp>
      <p:sp>
        <p:nvSpPr>
          <p:cNvPr id="4" name="Text Placeholder 3">
            <a:extLst>
              <a:ext uri="{FF2B5EF4-FFF2-40B4-BE49-F238E27FC236}">
                <a16:creationId xmlns:a16="http://schemas.microsoft.com/office/drawing/2014/main" id="{8F282097-203D-4125-86DF-0B0609D3BF3F}"/>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E462DE-7A7E-44E7-AB70-FAD3A5B3C95C}"/>
              </a:ext>
            </a:extLst>
          </p:cNvPr>
          <p:cNvSpPr>
            <a:spLocks noGrp="1"/>
          </p:cNvSpPr>
          <p:nvPr>
            <p:ph type="dt" sz="half" idx="10"/>
          </p:nvPr>
        </p:nvSpPr>
        <p:spPr/>
        <p:txBody>
          <a:bodyPr/>
          <a:lstStyle/>
          <a:p>
            <a:fld id="{80CB343A-832E-42A6-8F61-7DFE892F18B2}" type="datetimeFigureOut">
              <a:rPr lang="nb-NO" smtClean="0"/>
              <a:t>10.06.2021</a:t>
            </a:fld>
            <a:endParaRPr lang="nb-NO"/>
          </a:p>
        </p:txBody>
      </p:sp>
      <p:sp>
        <p:nvSpPr>
          <p:cNvPr id="6" name="Footer Placeholder 5">
            <a:extLst>
              <a:ext uri="{FF2B5EF4-FFF2-40B4-BE49-F238E27FC236}">
                <a16:creationId xmlns:a16="http://schemas.microsoft.com/office/drawing/2014/main" id="{A615B046-E0EB-4C2C-B97C-D74BDE3BFE07}"/>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238CB45F-B2CE-4259-88DD-5C3EF1258831}"/>
              </a:ext>
            </a:extLst>
          </p:cNvPr>
          <p:cNvSpPr>
            <a:spLocks noGrp="1"/>
          </p:cNvSpPr>
          <p:nvPr>
            <p:ph type="sldNum" sz="quarter" idx="12"/>
          </p:nvPr>
        </p:nvSpPr>
        <p:spPr/>
        <p:txBody>
          <a:bodyPr/>
          <a:lstStyle/>
          <a:p>
            <a:fld id="{D40010A2-0C23-4E6D-83D0-C8427BB427DD}" type="slidenum">
              <a:rPr lang="nb-NO" smtClean="0"/>
              <a:t>‹#›</a:t>
            </a:fld>
            <a:endParaRPr lang="nb-NO"/>
          </a:p>
        </p:txBody>
      </p:sp>
    </p:spTree>
    <p:extLst>
      <p:ext uri="{BB962C8B-B14F-4D97-AF65-F5344CB8AC3E}">
        <p14:creationId xmlns:p14="http://schemas.microsoft.com/office/powerpoint/2010/main" val="2718850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1EC4E-AF28-4225-9F01-5D45846E6355}"/>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2126D84F-1E45-4B36-9492-9B4388DEE6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682C3610-BB93-44B2-9128-7239A1A612BA}"/>
              </a:ext>
            </a:extLst>
          </p:cNvPr>
          <p:cNvSpPr>
            <a:spLocks noGrp="1"/>
          </p:cNvSpPr>
          <p:nvPr>
            <p:ph type="dt" sz="half" idx="10"/>
          </p:nvPr>
        </p:nvSpPr>
        <p:spPr/>
        <p:txBody>
          <a:bodyPr/>
          <a:lstStyle/>
          <a:p>
            <a:fld id="{80CB343A-832E-42A6-8F61-7DFE892F18B2}" type="datetimeFigureOut">
              <a:rPr lang="nb-NO" smtClean="0"/>
              <a:t>10.06.2021</a:t>
            </a:fld>
            <a:endParaRPr lang="nb-NO"/>
          </a:p>
        </p:txBody>
      </p:sp>
      <p:sp>
        <p:nvSpPr>
          <p:cNvPr id="5" name="Footer Placeholder 4">
            <a:extLst>
              <a:ext uri="{FF2B5EF4-FFF2-40B4-BE49-F238E27FC236}">
                <a16:creationId xmlns:a16="http://schemas.microsoft.com/office/drawing/2014/main" id="{69EE4E47-DDE8-49BE-9200-E9EC9B2589E4}"/>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7201EEA4-7741-479C-88A7-1A76B48EA52F}"/>
              </a:ext>
            </a:extLst>
          </p:cNvPr>
          <p:cNvSpPr>
            <a:spLocks noGrp="1"/>
          </p:cNvSpPr>
          <p:nvPr>
            <p:ph type="sldNum" sz="quarter" idx="12"/>
          </p:nvPr>
        </p:nvSpPr>
        <p:spPr/>
        <p:txBody>
          <a:bodyPr/>
          <a:lstStyle/>
          <a:p>
            <a:fld id="{D40010A2-0C23-4E6D-83D0-C8427BB427DD}" type="slidenum">
              <a:rPr lang="nb-NO" smtClean="0"/>
              <a:t>‹#›</a:t>
            </a:fld>
            <a:endParaRPr lang="nb-NO"/>
          </a:p>
        </p:txBody>
      </p:sp>
    </p:spTree>
    <p:extLst>
      <p:ext uri="{BB962C8B-B14F-4D97-AF65-F5344CB8AC3E}">
        <p14:creationId xmlns:p14="http://schemas.microsoft.com/office/powerpoint/2010/main" val="2783307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5F1598-D6F7-439F-A0A5-A0796EC771F1}"/>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E955E979-5E78-489A-959F-A053736F0F80}"/>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69EE1311-6285-4B7A-BB40-E44939BDDDC5}"/>
              </a:ext>
            </a:extLst>
          </p:cNvPr>
          <p:cNvSpPr>
            <a:spLocks noGrp="1"/>
          </p:cNvSpPr>
          <p:nvPr>
            <p:ph type="dt" sz="half" idx="10"/>
          </p:nvPr>
        </p:nvSpPr>
        <p:spPr/>
        <p:txBody>
          <a:bodyPr/>
          <a:lstStyle/>
          <a:p>
            <a:fld id="{80CB343A-832E-42A6-8F61-7DFE892F18B2}" type="datetimeFigureOut">
              <a:rPr lang="nb-NO" smtClean="0"/>
              <a:t>10.06.2021</a:t>
            </a:fld>
            <a:endParaRPr lang="nb-NO"/>
          </a:p>
        </p:txBody>
      </p:sp>
      <p:sp>
        <p:nvSpPr>
          <p:cNvPr id="5" name="Footer Placeholder 4">
            <a:extLst>
              <a:ext uri="{FF2B5EF4-FFF2-40B4-BE49-F238E27FC236}">
                <a16:creationId xmlns:a16="http://schemas.microsoft.com/office/drawing/2014/main" id="{443349C0-E49B-4005-9535-EBAF369B8EF7}"/>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DC389D5-D329-4FDB-A317-0244D0C75CD6}"/>
              </a:ext>
            </a:extLst>
          </p:cNvPr>
          <p:cNvSpPr>
            <a:spLocks noGrp="1"/>
          </p:cNvSpPr>
          <p:nvPr>
            <p:ph type="sldNum" sz="quarter" idx="12"/>
          </p:nvPr>
        </p:nvSpPr>
        <p:spPr/>
        <p:txBody>
          <a:bodyPr/>
          <a:lstStyle/>
          <a:p>
            <a:fld id="{D40010A2-0C23-4E6D-83D0-C8427BB427DD}" type="slidenum">
              <a:rPr lang="nb-NO" smtClean="0"/>
              <a:t>‹#›</a:t>
            </a:fld>
            <a:endParaRPr lang="nb-NO"/>
          </a:p>
        </p:txBody>
      </p:sp>
    </p:spTree>
    <p:extLst>
      <p:ext uri="{BB962C8B-B14F-4D97-AF65-F5344CB8AC3E}">
        <p14:creationId xmlns:p14="http://schemas.microsoft.com/office/powerpoint/2010/main" val="8285603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6599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14" name="Plassholder for lysbildenummer 5"/>
          <p:cNvSpPr txBox="1">
            <a:spLocks/>
          </p:cNvSpPr>
          <p:nvPr userDrawn="1"/>
        </p:nvSpPr>
        <p:spPr>
          <a:xfrm>
            <a:off x="153495" y="6451039"/>
            <a:ext cx="456108" cy="252103"/>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1" i="0" smtClean="0">
                <a:solidFill>
                  <a:schemeClr val="bg1"/>
                </a:solidFill>
                <a:latin typeface="Arial"/>
                <a:cs typeface="Arial"/>
              </a:rPr>
              <a:pPr algn="ctr"/>
              <a:t>‹#›</a:t>
            </a:fld>
            <a:endParaRPr lang="nb-NO" sz="1333" b="1" i="0">
              <a:solidFill>
                <a:schemeClr val="bg1"/>
              </a:solidFill>
              <a:latin typeface="Arial"/>
              <a:cs typeface="Arial"/>
            </a:endParaRPr>
          </a:p>
        </p:txBody>
      </p:sp>
      <p:sp>
        <p:nvSpPr>
          <p:cNvPr id="5" name="Tittel 1">
            <a:extLst>
              <a:ext uri="{FF2B5EF4-FFF2-40B4-BE49-F238E27FC236}">
                <a16:creationId xmlns:a16="http://schemas.microsoft.com/office/drawing/2014/main" id="{EDDF0375-0873-B843-9EC0-A06479A80FA9}"/>
              </a:ext>
            </a:extLst>
          </p:cNvPr>
          <p:cNvSpPr>
            <a:spLocks noGrp="1"/>
          </p:cNvSpPr>
          <p:nvPr>
            <p:ph type="title"/>
          </p:nvPr>
        </p:nvSpPr>
        <p:spPr>
          <a:xfrm>
            <a:off x="401847" y="397785"/>
            <a:ext cx="11224996" cy="703912"/>
          </a:xfrm>
          <a:prstGeom prst="rect">
            <a:avLst/>
          </a:prstGeom>
        </p:spPr>
        <p:txBody>
          <a:bodyPr wrap="square" lIns="90000" tIns="46800" rIns="90000" bIns="46800" anchor="t" anchorCtr="0">
            <a:spAutoFit/>
          </a:bodyPr>
          <a:lstStyle/>
          <a:p>
            <a:r>
              <a:rPr lang="nb-NO"/>
              <a:t>Klikk for å redigere tittelstil</a:t>
            </a:r>
          </a:p>
        </p:txBody>
      </p:sp>
      <p:sp>
        <p:nvSpPr>
          <p:cNvPr id="6" name="Plassholder for innhold 2">
            <a:extLst>
              <a:ext uri="{FF2B5EF4-FFF2-40B4-BE49-F238E27FC236}">
                <a16:creationId xmlns:a16="http://schemas.microsoft.com/office/drawing/2014/main" id="{DE8648CE-2671-CD47-B4B1-0ED8BB6803AF}"/>
              </a:ext>
            </a:extLst>
          </p:cNvPr>
          <p:cNvSpPr>
            <a:spLocks noGrp="1"/>
          </p:cNvSpPr>
          <p:nvPr>
            <p:ph idx="1"/>
          </p:nvPr>
        </p:nvSpPr>
        <p:spPr>
          <a:xfrm>
            <a:off x="401847" y="1347021"/>
            <a:ext cx="11224996" cy="4818365"/>
          </a:xfrm>
          <a:prstGeom prst="rect">
            <a:avLst/>
          </a:prstGeom>
        </p:spPr>
        <p:txBody>
          <a:bodyPr lIns="90000" tIns="46800" rIns="90000" bIns="46800">
            <a:no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830962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733680"/>
          </a:xfrm>
          <a:prstGeom prst="rect">
            <a:avLst/>
          </a:prstGeom>
        </p:spPr>
        <p:txBody>
          <a:bodyPr anchor="t"/>
          <a:lstStyle>
            <a:lvl1pPr algn="l">
              <a:defRPr sz="5333"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10988392" y="6421248"/>
            <a:ext cx="569288" cy="365125"/>
          </a:xfrm>
          <a:prstGeom prst="rect">
            <a:avLst/>
          </a:prstGeom>
        </p:spPr>
        <p:txBody>
          <a:bodyPr/>
          <a:lstStyle>
            <a:lvl1pPr>
              <a:defRPr sz="1333"/>
            </a:lvl1pPr>
          </a:lstStyle>
          <a:p>
            <a:pPr algn="r"/>
            <a:fld id="{91853A39-49B3-554A-AE82-85611CEBD8E3}" type="slidenum">
              <a:rPr lang="nb-NO" smtClean="0">
                <a:latin typeface="Arial"/>
                <a:cs typeface="Arial"/>
              </a:rPr>
              <a:pPr algn="r"/>
              <a:t>‹#›</a:t>
            </a:fld>
            <a:endParaRPr lang="nb-NO">
              <a:latin typeface="Arial"/>
              <a:cs typeface="Arial"/>
            </a:endParaRPr>
          </a:p>
        </p:txBody>
      </p:sp>
    </p:spTree>
    <p:extLst>
      <p:ext uri="{BB962C8B-B14F-4D97-AF65-F5344CB8AC3E}">
        <p14:creationId xmlns:p14="http://schemas.microsoft.com/office/powerpoint/2010/main" val="3403686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9"/>
            <a:ext cx="10972800" cy="830997"/>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48096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959970DA-EE83-6D4C-A7D9-24270734442D}"/>
              </a:ext>
            </a:extLst>
          </p:cNvPr>
          <p:cNvSpPr>
            <a:spLocks noGrp="1"/>
          </p:cNvSpPr>
          <p:nvPr>
            <p:ph type="title"/>
          </p:nvPr>
        </p:nvSpPr>
        <p:spPr>
          <a:xfrm>
            <a:off x="373625" y="274639"/>
            <a:ext cx="10972800" cy="861775"/>
          </a:xfrm>
        </p:spPr>
        <p:txBody>
          <a:bodyPr/>
          <a:lstStyle>
            <a:lvl1pPr>
              <a:defRPr/>
            </a:lvl1pPr>
          </a:lstStyle>
          <a:p>
            <a:r>
              <a:rPr lang="nb-NO"/>
              <a:t>Klikk for å redigere tittelstil</a:t>
            </a:r>
          </a:p>
        </p:txBody>
      </p:sp>
      <p:sp>
        <p:nvSpPr>
          <p:cNvPr id="8" name="Plassholder for innhold 3">
            <a:extLst>
              <a:ext uri="{FF2B5EF4-FFF2-40B4-BE49-F238E27FC236}">
                <a16:creationId xmlns:a16="http://schemas.microsoft.com/office/drawing/2014/main" id="{22250DC5-D43E-DF47-8946-580345545925}"/>
              </a:ext>
            </a:extLst>
          </p:cNvPr>
          <p:cNvSpPr>
            <a:spLocks noGrp="1"/>
          </p:cNvSpPr>
          <p:nvPr>
            <p:ph sz="half" idx="2"/>
          </p:nvPr>
        </p:nvSpPr>
        <p:spPr>
          <a:xfrm>
            <a:off x="373626" y="1925790"/>
            <a:ext cx="5386917" cy="448484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tekst 4">
            <a:extLst>
              <a:ext uri="{FF2B5EF4-FFF2-40B4-BE49-F238E27FC236}">
                <a16:creationId xmlns:a16="http://schemas.microsoft.com/office/drawing/2014/main" id="{4938533B-98B9-FE49-BD38-3FE354B5DB86}"/>
              </a:ext>
            </a:extLst>
          </p:cNvPr>
          <p:cNvSpPr>
            <a:spLocks noGrp="1"/>
          </p:cNvSpPr>
          <p:nvPr>
            <p:ph type="body" sz="quarter" idx="3"/>
          </p:nvPr>
        </p:nvSpPr>
        <p:spPr>
          <a:xfrm>
            <a:off x="5957394" y="1286029"/>
            <a:ext cx="5389033" cy="639763"/>
          </a:xfrm>
        </p:spPr>
        <p:txBody>
          <a:bodyPr anchor="t" anchorCtr="0"/>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b-NO"/>
              <a:t>Klikk for å redigere</a:t>
            </a:r>
          </a:p>
        </p:txBody>
      </p:sp>
      <p:sp>
        <p:nvSpPr>
          <p:cNvPr id="10" name="Plassholder for innhold 5">
            <a:extLst>
              <a:ext uri="{FF2B5EF4-FFF2-40B4-BE49-F238E27FC236}">
                <a16:creationId xmlns:a16="http://schemas.microsoft.com/office/drawing/2014/main" id="{AAE60141-BB9F-7A45-AD28-419E734080CD}"/>
              </a:ext>
            </a:extLst>
          </p:cNvPr>
          <p:cNvSpPr>
            <a:spLocks noGrp="1"/>
          </p:cNvSpPr>
          <p:nvPr>
            <p:ph sz="quarter" idx="4"/>
          </p:nvPr>
        </p:nvSpPr>
        <p:spPr>
          <a:xfrm>
            <a:off x="5957394" y="1925790"/>
            <a:ext cx="5389033" cy="448484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4">
            <a:extLst>
              <a:ext uri="{FF2B5EF4-FFF2-40B4-BE49-F238E27FC236}">
                <a16:creationId xmlns:a16="http://schemas.microsoft.com/office/drawing/2014/main" id="{DE388575-68AB-9547-8F46-F2D9AF39D5FA}"/>
              </a:ext>
            </a:extLst>
          </p:cNvPr>
          <p:cNvSpPr>
            <a:spLocks noGrp="1"/>
          </p:cNvSpPr>
          <p:nvPr>
            <p:ph type="body" sz="quarter" idx="10"/>
          </p:nvPr>
        </p:nvSpPr>
        <p:spPr>
          <a:xfrm>
            <a:off x="373625" y="1286028"/>
            <a:ext cx="5389033" cy="639763"/>
          </a:xfrm>
        </p:spPr>
        <p:txBody>
          <a:bodyPr anchor="t" anchorCtr="0"/>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b-NO"/>
              <a:t>Klikk for å redigere</a:t>
            </a:r>
          </a:p>
        </p:txBody>
      </p:sp>
    </p:spTree>
    <p:extLst>
      <p:ext uri="{BB962C8B-B14F-4D97-AF65-F5344CB8AC3E}">
        <p14:creationId xmlns:p14="http://schemas.microsoft.com/office/powerpoint/2010/main" val="269875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9"/>
            <a:ext cx="10972800" cy="830997"/>
          </a:xfrm>
          <a:prstGeom prst="rect">
            <a:avLst/>
          </a:prstGeom>
        </p:spPr>
        <p:txBody>
          <a:bodyPr/>
          <a:lstStyle/>
          <a:p>
            <a:r>
              <a:rPr lang="nb-NO"/>
              <a:t>Klikk for å redigere tittelstil</a:t>
            </a:r>
          </a:p>
        </p:txBody>
      </p:sp>
    </p:spTree>
    <p:extLst>
      <p:ext uri="{BB962C8B-B14F-4D97-AF65-F5344CB8AC3E}">
        <p14:creationId xmlns:p14="http://schemas.microsoft.com/office/powerpoint/2010/main" val="364419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90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2" y="521901"/>
            <a:ext cx="4011084" cy="913199"/>
          </a:xfrm>
          <a:prstGeom prst="rect">
            <a:avLst/>
          </a:prstGeom>
        </p:spPr>
        <p:txBody>
          <a:bodyPr anchor="b"/>
          <a:lstStyle>
            <a:lvl1pPr algn="l">
              <a:defRPr sz="2667" b="1"/>
            </a:lvl1pPr>
          </a:lstStyle>
          <a:p>
            <a:r>
              <a:rPr lang="nb-NO"/>
              <a:t>Klikk for å redigere tittelstil</a:t>
            </a:r>
          </a:p>
        </p:txBody>
      </p:sp>
      <p:sp>
        <p:nvSpPr>
          <p:cNvPr id="3" name="Plassholder for innhold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b-NO"/>
              <a:t>Klikk for å redigere tekststiler i malen</a:t>
            </a:r>
          </a:p>
        </p:txBody>
      </p:sp>
    </p:spTree>
    <p:extLst>
      <p:ext uri="{BB962C8B-B14F-4D97-AF65-F5344CB8AC3E}">
        <p14:creationId xmlns:p14="http://schemas.microsoft.com/office/powerpoint/2010/main" val="815860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64573"/>
            <a:ext cx="7315200" cy="502766"/>
          </a:xfrm>
          <a:prstGeom prst="rect">
            <a:avLst/>
          </a:prstGeom>
        </p:spPr>
        <p:txBody>
          <a:bodyPr anchor="b"/>
          <a:lstStyle>
            <a:lvl1pPr algn="l">
              <a:defRPr sz="2667"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nb-NO"/>
          </a:p>
        </p:txBody>
      </p:sp>
      <p:sp>
        <p:nvSpPr>
          <p:cNvPr id="4" name="Plassholder for tekst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b-NO"/>
              <a:t>Klikk for å redigere tekststiler i malen</a:t>
            </a:r>
          </a:p>
        </p:txBody>
      </p:sp>
    </p:spTree>
    <p:extLst>
      <p:ext uri="{BB962C8B-B14F-4D97-AF65-F5344CB8AC3E}">
        <p14:creationId xmlns:p14="http://schemas.microsoft.com/office/powerpoint/2010/main" val="1764508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0F553F2-CB7D-46D6-A6A5-D16CF29D07D6}"/>
              </a:ext>
            </a:extLst>
          </p:cNvPr>
          <p:cNvGraphicFramePr>
            <a:graphicFrameLocks noChangeAspect="1"/>
          </p:cNvGraphicFramePr>
          <p:nvPr userDrawn="1">
            <p:custDataLst>
              <p:tags r:id="rId16"/>
            </p:custDataLst>
            <p:extLst>
              <p:ext uri="{D42A27DB-BD31-4B8C-83A1-F6EECF244321}">
                <p14:modId xmlns:p14="http://schemas.microsoft.com/office/powerpoint/2010/main" val="2112530238"/>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027" name="think-cell Slide" r:id="rId18" imgW="592" imgH="591" progId="TCLayout.ActiveDocument.1">
                  <p:embed/>
                </p:oleObj>
              </mc:Choice>
              <mc:Fallback>
                <p:oleObj name="think-cell Slide" r:id="rId18" imgW="592" imgH="591" progId="TCLayout.ActiveDocument.1">
                  <p:embed/>
                  <p:pic>
                    <p:nvPicPr>
                      <p:cNvPr id="5" name="Object 4" hidden="1">
                        <a:extLst>
                          <a:ext uri="{FF2B5EF4-FFF2-40B4-BE49-F238E27FC236}">
                            <a16:creationId xmlns:a16="http://schemas.microsoft.com/office/drawing/2014/main" id="{A0F553F2-CB7D-46D6-A6A5-D16CF29D07D6}"/>
                          </a:ext>
                        </a:extLst>
                      </p:cNvPr>
                      <p:cNvPicPr/>
                      <p:nvPr/>
                    </p:nvPicPr>
                    <p:blipFill>
                      <a:blip r:embed="rId19"/>
                      <a:stretch>
                        <a:fillRect/>
                      </a:stretch>
                    </p:blipFill>
                    <p:spPr>
                      <a:xfrm>
                        <a:off x="2118" y="2118"/>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E29948F-3307-473B-885D-E9EEF3840228}"/>
              </a:ext>
            </a:extLst>
          </p:cNvPr>
          <p:cNvSpPr/>
          <p:nvPr userDrawn="1">
            <p:custDataLst>
              <p:tags r:id="rId17"/>
            </p:custDataLst>
          </p:nvPr>
        </p:nvSpPr>
        <p:spPr>
          <a:xfrm>
            <a:off x="0" y="0"/>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nb-NO" sz="48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Plassholder for tittel 1"/>
          <p:cNvSpPr>
            <a:spLocks noGrp="1"/>
          </p:cNvSpPr>
          <p:nvPr>
            <p:ph type="title"/>
          </p:nvPr>
        </p:nvSpPr>
        <p:spPr>
          <a:xfrm>
            <a:off x="431799" y="274639"/>
            <a:ext cx="11278420" cy="861775"/>
          </a:xfrm>
          <a:prstGeom prst="rect">
            <a:avLst/>
          </a:prstGeom>
        </p:spPr>
        <p:txBody>
          <a:bodyPr vert="horz" lIns="91440" tIns="45720" rIns="91440" bIns="45720" rtlCol="0" anchor="t" anchorCtr="0">
            <a:spAutoFit/>
          </a:bodyPr>
          <a:lstStyle/>
          <a:p>
            <a:r>
              <a:rPr lang="nb-NO"/>
              <a:t>Klikk for å redigere tittelstil</a:t>
            </a:r>
          </a:p>
        </p:txBody>
      </p:sp>
      <p:sp>
        <p:nvSpPr>
          <p:cNvPr id="3" name="Plassholder for tekst 2"/>
          <p:cNvSpPr>
            <a:spLocks noGrp="1"/>
          </p:cNvSpPr>
          <p:nvPr>
            <p:ph type="body" idx="1"/>
          </p:nvPr>
        </p:nvSpPr>
        <p:spPr>
          <a:xfrm>
            <a:off x="431799" y="1248697"/>
            <a:ext cx="11278420" cy="4877467"/>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1" name="Bilde 10">
            <a:extLst>
              <a:ext uri="{FF2B5EF4-FFF2-40B4-BE49-F238E27FC236}">
                <a16:creationId xmlns:a16="http://schemas.microsoft.com/office/drawing/2014/main" id="{AB1FCAE9-E6CF-CA49-A956-CEDD0847952D}"/>
              </a:ext>
            </a:extLst>
          </p:cNvPr>
          <p:cNvPicPr>
            <a:picLocks noChangeAspect="1"/>
          </p:cNvPicPr>
          <p:nvPr userDrawn="1"/>
        </p:nvPicPr>
        <p:blipFill>
          <a:blip r:embed="rId20"/>
          <a:stretch>
            <a:fillRect/>
          </a:stretch>
        </p:blipFill>
        <p:spPr>
          <a:xfrm>
            <a:off x="564241" y="6401225"/>
            <a:ext cx="3360060" cy="273079"/>
          </a:xfrm>
          <a:prstGeom prst="rect">
            <a:avLst/>
          </a:prstGeom>
        </p:spPr>
      </p:pic>
      <p:sp>
        <p:nvSpPr>
          <p:cNvPr id="7" name="Plassholder for lysbildenummer 5">
            <a:extLst>
              <a:ext uri="{FF2B5EF4-FFF2-40B4-BE49-F238E27FC236}">
                <a16:creationId xmlns:a16="http://schemas.microsoft.com/office/drawing/2014/main" id="{FE08F9A8-C6B7-4BAE-BD6C-8CDE0653CD72}"/>
              </a:ext>
            </a:extLst>
          </p:cNvPr>
          <p:cNvSpPr txBox="1">
            <a:spLocks/>
          </p:cNvSpPr>
          <p:nvPr userDrawn="1"/>
        </p:nvSpPr>
        <p:spPr>
          <a:xfrm>
            <a:off x="11299735" y="6421248"/>
            <a:ext cx="456108"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0" i="0" smtClean="0">
                <a:solidFill>
                  <a:schemeClr val="tx1"/>
                </a:solidFill>
                <a:latin typeface="Arial"/>
                <a:cs typeface="Arial"/>
              </a:rPr>
              <a:pPr algn="ctr"/>
              <a:t>‹#›</a:t>
            </a:fld>
            <a:endParaRPr lang="nb-NO" sz="1333" b="0" i="0">
              <a:solidFill>
                <a:schemeClr val="tx1"/>
              </a:solidFill>
              <a:latin typeface="Arial"/>
              <a:cs typeface="Arial"/>
            </a:endParaRPr>
          </a:p>
        </p:txBody>
      </p:sp>
    </p:spTree>
    <p:extLst>
      <p:ext uri="{BB962C8B-B14F-4D97-AF65-F5344CB8AC3E}">
        <p14:creationId xmlns:p14="http://schemas.microsoft.com/office/powerpoint/2010/main" val="1195088554"/>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65" r:id="rId12"/>
    <p:sldLayoutId id="2147483866" r:id="rId13"/>
  </p:sldLayoutIdLst>
  <p:txStyles>
    <p:titleStyle>
      <a:lvl1pPr algn="l" defTabSz="609585" rtl="0" eaLnBrk="1" latinLnBrk="0" hangingPunct="1">
        <a:spcBef>
          <a:spcPct val="0"/>
        </a:spcBef>
        <a:buNone/>
        <a:defRPr sz="4800" b="1" i="0" kern="1200">
          <a:solidFill>
            <a:schemeClr val="tx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b-NO"/>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F53684-B056-4A4E-BF18-A0EC48B37B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8AA37CB3-1073-439F-8344-2C11D22FEFBD}"/>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42AC3061-D3BF-4229-B412-E89642FC1BD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B343A-832E-42A6-8F61-7DFE892F18B2}" type="datetimeFigureOut">
              <a:rPr lang="nb-NO" smtClean="0"/>
              <a:t>10.06.2021</a:t>
            </a:fld>
            <a:endParaRPr lang="nb-NO"/>
          </a:p>
        </p:txBody>
      </p:sp>
      <p:sp>
        <p:nvSpPr>
          <p:cNvPr id="5" name="Footer Placeholder 4">
            <a:extLst>
              <a:ext uri="{FF2B5EF4-FFF2-40B4-BE49-F238E27FC236}">
                <a16:creationId xmlns:a16="http://schemas.microsoft.com/office/drawing/2014/main" id="{E231C75A-1F5D-47BB-A876-1D4C603D96E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E8EC9166-CE73-46A3-BAD8-38134777E85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0010A2-0C23-4E6D-83D0-C8427BB427DD}" type="slidenum">
              <a:rPr lang="nb-NO" smtClean="0"/>
              <a:t>‹#›</a:t>
            </a:fld>
            <a:endParaRPr lang="nb-NO"/>
          </a:p>
        </p:txBody>
      </p:sp>
    </p:spTree>
    <p:extLst>
      <p:ext uri="{BB962C8B-B14F-4D97-AF65-F5344CB8AC3E}">
        <p14:creationId xmlns:p14="http://schemas.microsoft.com/office/powerpoint/2010/main" val="3798353302"/>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9.xml"/><Relationship Id="rId7" Type="http://schemas.openxmlformats.org/officeDocument/2006/relationships/image" Target="../media/image1.emf"/><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tags" Target="../tags/tag23.xml"/><Relationship Id="rId7" Type="http://schemas.openxmlformats.org/officeDocument/2006/relationships/image" Target="../media/image1.emf"/><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oleObject" Target="../embeddings/oleObject6.bin"/><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4.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png"/><Relationship Id="rId18" Type="http://schemas.openxmlformats.org/officeDocument/2006/relationships/image" Target="../media/image3.png"/><Relationship Id="rId3" Type="http://schemas.openxmlformats.org/officeDocument/2006/relationships/tags" Target="../tags/tag26.xml"/><Relationship Id="rId21" Type="http://schemas.openxmlformats.org/officeDocument/2006/relationships/image" Target="../media/image35.png"/><Relationship Id="rId7" Type="http://schemas.openxmlformats.org/officeDocument/2006/relationships/image" Target="../media/image1.emf"/><Relationship Id="rId12" Type="http://schemas.openxmlformats.org/officeDocument/2006/relationships/image" Target="../media/image11.png"/><Relationship Id="rId17" Type="http://schemas.openxmlformats.org/officeDocument/2006/relationships/image" Target="../media/image9.png"/><Relationship Id="rId2" Type="http://schemas.openxmlformats.org/officeDocument/2006/relationships/tags" Target="../tags/tag25.xml"/><Relationship Id="rId16" Type="http://schemas.openxmlformats.org/officeDocument/2006/relationships/image" Target="../media/image10.png"/><Relationship Id="rId20" Type="http://schemas.openxmlformats.org/officeDocument/2006/relationships/image" Target="../media/image6.png"/><Relationship Id="rId1" Type="http://schemas.openxmlformats.org/officeDocument/2006/relationships/vmlDrawing" Target="../drawings/vmlDrawing13.vml"/><Relationship Id="rId6" Type="http://schemas.openxmlformats.org/officeDocument/2006/relationships/oleObject" Target="../embeddings/oleObject9.bin"/><Relationship Id="rId11" Type="http://schemas.openxmlformats.org/officeDocument/2006/relationships/image" Target="../media/image12.png"/><Relationship Id="rId5" Type="http://schemas.openxmlformats.org/officeDocument/2006/relationships/notesSlide" Target="../notesSlides/notesSlide14.xml"/><Relationship Id="rId15" Type="http://schemas.openxmlformats.org/officeDocument/2006/relationships/image" Target="../media/image17.png"/><Relationship Id="rId10" Type="http://schemas.openxmlformats.org/officeDocument/2006/relationships/image" Target="../media/image16.png"/><Relationship Id="rId19" Type="http://schemas.openxmlformats.org/officeDocument/2006/relationships/image" Target="../media/image5.png"/><Relationship Id="rId4" Type="http://schemas.openxmlformats.org/officeDocument/2006/relationships/slideLayout" Target="../slideLayouts/slideLayout13.xml"/><Relationship Id="rId9" Type="http://schemas.openxmlformats.org/officeDocument/2006/relationships/image" Target="../media/image15.png"/><Relationship Id="rId14" Type="http://schemas.openxmlformats.org/officeDocument/2006/relationships/image" Target="../media/image14.png"/><Relationship Id="rId22"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tags" Target="../tags/tag11.xml"/><Relationship Id="rId7" Type="http://schemas.openxmlformats.org/officeDocument/2006/relationships/image" Target="../media/image1.emf"/><Relationship Id="rId12" Type="http://schemas.openxmlformats.org/officeDocument/2006/relationships/image" Target="../media/image23.png"/><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oleObject" Target="../embeddings/oleObject5.bin"/><Relationship Id="rId11" Type="http://schemas.openxmlformats.org/officeDocument/2006/relationships/image" Target="../media/image22.svg"/><Relationship Id="rId5" Type="http://schemas.openxmlformats.org/officeDocument/2006/relationships/notesSlide" Target="../notesSlides/notesSlide2.xml"/><Relationship Id="rId10" Type="http://schemas.openxmlformats.org/officeDocument/2006/relationships/image" Target="../media/image21.png"/><Relationship Id="rId4" Type="http://schemas.openxmlformats.org/officeDocument/2006/relationships/slideLayout" Target="../slideLayouts/slideLayout2.xml"/><Relationship Id="rId9" Type="http://schemas.openxmlformats.org/officeDocument/2006/relationships/image" Target="../media/image20.svg"/></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tags" Target="../tags/tag28.xml"/><Relationship Id="rId7" Type="http://schemas.openxmlformats.org/officeDocument/2006/relationships/image" Target="../media/image1.emf"/><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oleObject" Target="../embeddings/oleObject6.bin"/><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slideLayout" Target="../slideLayouts/slideLayout2.xml"/><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tags" Target="../tags/tag29.xml"/><Relationship Id="rId16" Type="http://schemas.openxmlformats.org/officeDocument/2006/relationships/image" Target="../media/image46.svg"/><Relationship Id="rId1" Type="http://schemas.openxmlformats.org/officeDocument/2006/relationships/vmlDrawing" Target="../drawings/vmlDrawing15.vml"/><Relationship Id="rId6" Type="http://schemas.openxmlformats.org/officeDocument/2006/relationships/customXml" Target="../ink/ink1.xml"/><Relationship Id="rId11" Type="http://schemas.openxmlformats.org/officeDocument/2006/relationships/image" Target="../media/image41.svg"/><Relationship Id="rId5" Type="http://schemas.openxmlformats.org/officeDocument/2006/relationships/image" Target="../media/image1.emf"/><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oleObject" Target="../embeddings/oleObject10.bin"/><Relationship Id="rId9" Type="http://schemas.openxmlformats.org/officeDocument/2006/relationships/image" Target="../media/image39.svg"/><Relationship Id="rId1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43.sv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slideLayout" Target="../slideLayouts/slideLayout2.xml"/><Relationship Id="rId21" Type="http://schemas.openxmlformats.org/officeDocument/2006/relationships/image" Target="../media/image54.svg"/><Relationship Id="rId7" Type="http://schemas.openxmlformats.org/officeDocument/2006/relationships/image" Target="../media/image46.png"/><Relationship Id="rId12" Type="http://schemas.openxmlformats.org/officeDocument/2006/relationships/image" Target="../media/image42.png"/><Relationship Id="rId17" Type="http://schemas.openxmlformats.org/officeDocument/2006/relationships/image" Target="../media/image50.svg"/><Relationship Id="rId25" Type="http://schemas.openxmlformats.org/officeDocument/2006/relationships/image" Target="../media/image58.svg"/><Relationship Id="rId2" Type="http://schemas.openxmlformats.org/officeDocument/2006/relationships/tags" Target="../tags/tag30.xml"/><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svg"/><Relationship Id="rId1" Type="http://schemas.openxmlformats.org/officeDocument/2006/relationships/vmlDrawing" Target="../drawings/vmlDrawing16.vml"/><Relationship Id="rId6" Type="http://schemas.openxmlformats.org/officeDocument/2006/relationships/customXml" Target="../ink/ink2.xml"/><Relationship Id="rId11" Type="http://schemas.openxmlformats.org/officeDocument/2006/relationships/image" Target="../media/image48.png"/><Relationship Id="rId24" Type="http://schemas.openxmlformats.org/officeDocument/2006/relationships/image" Target="../media/image57.png"/><Relationship Id="rId5" Type="http://schemas.openxmlformats.org/officeDocument/2006/relationships/image" Target="../media/image1.emf"/><Relationship Id="rId15" Type="http://schemas.openxmlformats.org/officeDocument/2006/relationships/image" Target="../media/image46.svg"/><Relationship Id="rId23" Type="http://schemas.openxmlformats.org/officeDocument/2006/relationships/image" Target="../media/image56.svg"/><Relationship Id="rId28" Type="http://schemas.openxmlformats.org/officeDocument/2006/relationships/image" Target="../media/image61.png"/><Relationship Id="rId10" Type="http://schemas.openxmlformats.org/officeDocument/2006/relationships/customXml" Target="../ink/ink4.xml"/><Relationship Id="rId19" Type="http://schemas.openxmlformats.org/officeDocument/2006/relationships/image" Target="../media/image52.svg"/><Relationship Id="rId4" Type="http://schemas.openxmlformats.org/officeDocument/2006/relationships/oleObject" Target="../embeddings/oleObject11.bin"/><Relationship Id="rId9" Type="http://schemas.openxmlformats.org/officeDocument/2006/relationships/image" Target="../media/image47.png"/><Relationship Id="rId14" Type="http://schemas.openxmlformats.org/officeDocument/2006/relationships/image" Target="../media/image45.png"/><Relationship Id="rId22" Type="http://schemas.openxmlformats.org/officeDocument/2006/relationships/image" Target="../media/image55.png"/><Relationship Id="rId27" Type="http://schemas.openxmlformats.org/officeDocument/2006/relationships/image" Target="../media/image60.svg"/></Relationships>
</file>

<file path=ppt/slides/_rels/slide23.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image" Target="../media/image18.png"/><Relationship Id="rId2" Type="http://schemas.openxmlformats.org/officeDocument/2006/relationships/tags" Target="../tags/tag31.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6" Type="http://schemas.openxmlformats.org/officeDocument/2006/relationships/tags" Target="../tags/tag57.xml"/><Relationship Id="rId117" Type="http://schemas.openxmlformats.org/officeDocument/2006/relationships/tags" Target="../tags/tag148.xml"/><Relationship Id="rId21" Type="http://schemas.openxmlformats.org/officeDocument/2006/relationships/tags" Target="../tags/tag52.xml"/><Relationship Id="rId42" Type="http://schemas.openxmlformats.org/officeDocument/2006/relationships/tags" Target="../tags/tag73.xml"/><Relationship Id="rId47" Type="http://schemas.openxmlformats.org/officeDocument/2006/relationships/tags" Target="../tags/tag78.xml"/><Relationship Id="rId63" Type="http://schemas.openxmlformats.org/officeDocument/2006/relationships/tags" Target="../tags/tag94.xml"/><Relationship Id="rId68" Type="http://schemas.openxmlformats.org/officeDocument/2006/relationships/tags" Target="../tags/tag99.xml"/><Relationship Id="rId84" Type="http://schemas.openxmlformats.org/officeDocument/2006/relationships/tags" Target="../tags/tag115.xml"/><Relationship Id="rId89" Type="http://schemas.openxmlformats.org/officeDocument/2006/relationships/tags" Target="../tags/tag120.xml"/><Relationship Id="rId112" Type="http://schemas.openxmlformats.org/officeDocument/2006/relationships/tags" Target="../tags/tag143.xml"/><Relationship Id="rId133" Type="http://schemas.openxmlformats.org/officeDocument/2006/relationships/tags" Target="../tags/tag164.xml"/><Relationship Id="rId138" Type="http://schemas.openxmlformats.org/officeDocument/2006/relationships/tags" Target="../tags/tag169.xml"/><Relationship Id="rId16" Type="http://schemas.openxmlformats.org/officeDocument/2006/relationships/tags" Target="../tags/tag47.xml"/><Relationship Id="rId107" Type="http://schemas.openxmlformats.org/officeDocument/2006/relationships/tags" Target="../tags/tag138.xml"/><Relationship Id="rId11" Type="http://schemas.openxmlformats.org/officeDocument/2006/relationships/tags" Target="../tags/tag42.xml"/><Relationship Id="rId32" Type="http://schemas.openxmlformats.org/officeDocument/2006/relationships/tags" Target="../tags/tag63.xml"/><Relationship Id="rId37" Type="http://schemas.openxmlformats.org/officeDocument/2006/relationships/tags" Target="../tags/tag68.xml"/><Relationship Id="rId53" Type="http://schemas.openxmlformats.org/officeDocument/2006/relationships/tags" Target="../tags/tag84.xml"/><Relationship Id="rId58" Type="http://schemas.openxmlformats.org/officeDocument/2006/relationships/tags" Target="../tags/tag89.xml"/><Relationship Id="rId74" Type="http://schemas.openxmlformats.org/officeDocument/2006/relationships/tags" Target="../tags/tag105.xml"/><Relationship Id="rId79" Type="http://schemas.openxmlformats.org/officeDocument/2006/relationships/tags" Target="../tags/tag110.xml"/><Relationship Id="rId102" Type="http://schemas.openxmlformats.org/officeDocument/2006/relationships/tags" Target="../tags/tag133.xml"/><Relationship Id="rId123" Type="http://schemas.openxmlformats.org/officeDocument/2006/relationships/tags" Target="../tags/tag154.xml"/><Relationship Id="rId128" Type="http://schemas.openxmlformats.org/officeDocument/2006/relationships/tags" Target="../tags/tag159.xml"/><Relationship Id="rId144" Type="http://schemas.openxmlformats.org/officeDocument/2006/relationships/image" Target="../media/image63.png"/><Relationship Id="rId5" Type="http://schemas.openxmlformats.org/officeDocument/2006/relationships/tags" Target="../tags/tag36.xml"/><Relationship Id="rId90" Type="http://schemas.openxmlformats.org/officeDocument/2006/relationships/tags" Target="../tags/tag121.xml"/><Relationship Id="rId95" Type="http://schemas.openxmlformats.org/officeDocument/2006/relationships/tags" Target="../tags/tag126.xml"/><Relationship Id="rId22" Type="http://schemas.openxmlformats.org/officeDocument/2006/relationships/tags" Target="../tags/tag53.xml"/><Relationship Id="rId27" Type="http://schemas.openxmlformats.org/officeDocument/2006/relationships/tags" Target="../tags/tag58.xml"/><Relationship Id="rId43" Type="http://schemas.openxmlformats.org/officeDocument/2006/relationships/tags" Target="../tags/tag74.xml"/><Relationship Id="rId48" Type="http://schemas.openxmlformats.org/officeDocument/2006/relationships/tags" Target="../tags/tag79.xml"/><Relationship Id="rId64" Type="http://schemas.openxmlformats.org/officeDocument/2006/relationships/tags" Target="../tags/tag95.xml"/><Relationship Id="rId69" Type="http://schemas.openxmlformats.org/officeDocument/2006/relationships/tags" Target="../tags/tag100.xml"/><Relationship Id="rId113" Type="http://schemas.openxmlformats.org/officeDocument/2006/relationships/tags" Target="../tags/tag144.xml"/><Relationship Id="rId118" Type="http://schemas.openxmlformats.org/officeDocument/2006/relationships/tags" Target="../tags/tag149.xml"/><Relationship Id="rId134" Type="http://schemas.openxmlformats.org/officeDocument/2006/relationships/tags" Target="../tags/tag165.xml"/><Relationship Id="rId139" Type="http://schemas.openxmlformats.org/officeDocument/2006/relationships/slideLayout" Target="../slideLayouts/slideLayout7.xml"/><Relationship Id="rId8" Type="http://schemas.openxmlformats.org/officeDocument/2006/relationships/tags" Target="../tags/tag39.xml"/><Relationship Id="rId51" Type="http://schemas.openxmlformats.org/officeDocument/2006/relationships/tags" Target="../tags/tag82.xml"/><Relationship Id="rId72" Type="http://schemas.openxmlformats.org/officeDocument/2006/relationships/tags" Target="../tags/tag103.xml"/><Relationship Id="rId80" Type="http://schemas.openxmlformats.org/officeDocument/2006/relationships/tags" Target="../tags/tag111.xml"/><Relationship Id="rId85" Type="http://schemas.openxmlformats.org/officeDocument/2006/relationships/tags" Target="../tags/tag116.xml"/><Relationship Id="rId93" Type="http://schemas.openxmlformats.org/officeDocument/2006/relationships/tags" Target="../tags/tag124.xml"/><Relationship Id="rId98" Type="http://schemas.openxmlformats.org/officeDocument/2006/relationships/tags" Target="../tags/tag129.xml"/><Relationship Id="rId121" Type="http://schemas.openxmlformats.org/officeDocument/2006/relationships/tags" Target="../tags/tag152.xml"/><Relationship Id="rId142" Type="http://schemas.openxmlformats.org/officeDocument/2006/relationships/image" Target="../media/image1.emf"/><Relationship Id="rId3" Type="http://schemas.openxmlformats.org/officeDocument/2006/relationships/tags" Target="../tags/tag34.xml"/><Relationship Id="rId12" Type="http://schemas.openxmlformats.org/officeDocument/2006/relationships/tags" Target="../tags/tag43.xml"/><Relationship Id="rId17" Type="http://schemas.openxmlformats.org/officeDocument/2006/relationships/tags" Target="../tags/tag48.xml"/><Relationship Id="rId25" Type="http://schemas.openxmlformats.org/officeDocument/2006/relationships/tags" Target="../tags/tag56.xml"/><Relationship Id="rId33" Type="http://schemas.openxmlformats.org/officeDocument/2006/relationships/tags" Target="../tags/tag64.xml"/><Relationship Id="rId38" Type="http://schemas.openxmlformats.org/officeDocument/2006/relationships/tags" Target="../tags/tag69.xml"/><Relationship Id="rId46" Type="http://schemas.openxmlformats.org/officeDocument/2006/relationships/tags" Target="../tags/tag77.xml"/><Relationship Id="rId59" Type="http://schemas.openxmlformats.org/officeDocument/2006/relationships/tags" Target="../tags/tag90.xml"/><Relationship Id="rId67" Type="http://schemas.openxmlformats.org/officeDocument/2006/relationships/tags" Target="../tags/tag98.xml"/><Relationship Id="rId103" Type="http://schemas.openxmlformats.org/officeDocument/2006/relationships/tags" Target="../tags/tag134.xml"/><Relationship Id="rId108" Type="http://schemas.openxmlformats.org/officeDocument/2006/relationships/tags" Target="../tags/tag139.xml"/><Relationship Id="rId116" Type="http://schemas.openxmlformats.org/officeDocument/2006/relationships/tags" Target="../tags/tag147.xml"/><Relationship Id="rId124" Type="http://schemas.openxmlformats.org/officeDocument/2006/relationships/tags" Target="../tags/tag155.xml"/><Relationship Id="rId129" Type="http://schemas.openxmlformats.org/officeDocument/2006/relationships/tags" Target="../tags/tag160.xml"/><Relationship Id="rId137" Type="http://schemas.openxmlformats.org/officeDocument/2006/relationships/tags" Target="../tags/tag168.xml"/><Relationship Id="rId20" Type="http://schemas.openxmlformats.org/officeDocument/2006/relationships/tags" Target="../tags/tag51.xml"/><Relationship Id="rId41" Type="http://schemas.openxmlformats.org/officeDocument/2006/relationships/tags" Target="../tags/tag72.xml"/><Relationship Id="rId54" Type="http://schemas.openxmlformats.org/officeDocument/2006/relationships/tags" Target="../tags/tag85.xml"/><Relationship Id="rId62" Type="http://schemas.openxmlformats.org/officeDocument/2006/relationships/tags" Target="../tags/tag93.xml"/><Relationship Id="rId70" Type="http://schemas.openxmlformats.org/officeDocument/2006/relationships/tags" Target="../tags/tag101.xml"/><Relationship Id="rId75" Type="http://schemas.openxmlformats.org/officeDocument/2006/relationships/tags" Target="../tags/tag106.xml"/><Relationship Id="rId83" Type="http://schemas.openxmlformats.org/officeDocument/2006/relationships/tags" Target="../tags/tag114.xml"/><Relationship Id="rId88" Type="http://schemas.openxmlformats.org/officeDocument/2006/relationships/tags" Target="../tags/tag119.xml"/><Relationship Id="rId91" Type="http://schemas.openxmlformats.org/officeDocument/2006/relationships/tags" Target="../tags/tag122.xml"/><Relationship Id="rId96" Type="http://schemas.openxmlformats.org/officeDocument/2006/relationships/tags" Target="../tags/tag127.xml"/><Relationship Id="rId111" Type="http://schemas.openxmlformats.org/officeDocument/2006/relationships/tags" Target="../tags/tag142.xml"/><Relationship Id="rId132" Type="http://schemas.openxmlformats.org/officeDocument/2006/relationships/tags" Target="../tags/tag163.xml"/><Relationship Id="rId140" Type="http://schemas.openxmlformats.org/officeDocument/2006/relationships/notesSlide" Target="../notesSlides/notesSlide16.xml"/><Relationship Id="rId1" Type="http://schemas.openxmlformats.org/officeDocument/2006/relationships/vmlDrawing" Target="../drawings/vmlDrawing18.vml"/><Relationship Id="rId6" Type="http://schemas.openxmlformats.org/officeDocument/2006/relationships/tags" Target="../tags/tag37.xml"/><Relationship Id="rId15" Type="http://schemas.openxmlformats.org/officeDocument/2006/relationships/tags" Target="../tags/tag46.xml"/><Relationship Id="rId23" Type="http://schemas.openxmlformats.org/officeDocument/2006/relationships/tags" Target="../tags/tag54.xml"/><Relationship Id="rId28" Type="http://schemas.openxmlformats.org/officeDocument/2006/relationships/tags" Target="../tags/tag59.xml"/><Relationship Id="rId36" Type="http://schemas.openxmlformats.org/officeDocument/2006/relationships/tags" Target="../tags/tag67.xml"/><Relationship Id="rId49" Type="http://schemas.openxmlformats.org/officeDocument/2006/relationships/tags" Target="../tags/tag80.xml"/><Relationship Id="rId57" Type="http://schemas.openxmlformats.org/officeDocument/2006/relationships/tags" Target="../tags/tag88.xml"/><Relationship Id="rId106" Type="http://schemas.openxmlformats.org/officeDocument/2006/relationships/tags" Target="../tags/tag137.xml"/><Relationship Id="rId114" Type="http://schemas.openxmlformats.org/officeDocument/2006/relationships/tags" Target="../tags/tag145.xml"/><Relationship Id="rId119" Type="http://schemas.openxmlformats.org/officeDocument/2006/relationships/tags" Target="../tags/tag150.xml"/><Relationship Id="rId127" Type="http://schemas.openxmlformats.org/officeDocument/2006/relationships/tags" Target="../tags/tag158.xml"/><Relationship Id="rId10" Type="http://schemas.openxmlformats.org/officeDocument/2006/relationships/tags" Target="../tags/tag41.xml"/><Relationship Id="rId31" Type="http://schemas.openxmlformats.org/officeDocument/2006/relationships/tags" Target="../tags/tag62.xml"/><Relationship Id="rId44" Type="http://schemas.openxmlformats.org/officeDocument/2006/relationships/tags" Target="../tags/tag75.xml"/><Relationship Id="rId52" Type="http://schemas.openxmlformats.org/officeDocument/2006/relationships/tags" Target="../tags/tag83.xml"/><Relationship Id="rId60" Type="http://schemas.openxmlformats.org/officeDocument/2006/relationships/tags" Target="../tags/tag91.xml"/><Relationship Id="rId65" Type="http://schemas.openxmlformats.org/officeDocument/2006/relationships/tags" Target="../tags/tag96.xml"/><Relationship Id="rId73" Type="http://schemas.openxmlformats.org/officeDocument/2006/relationships/tags" Target="../tags/tag104.xml"/><Relationship Id="rId78" Type="http://schemas.openxmlformats.org/officeDocument/2006/relationships/tags" Target="../tags/tag109.xml"/><Relationship Id="rId81" Type="http://schemas.openxmlformats.org/officeDocument/2006/relationships/tags" Target="../tags/tag112.xml"/><Relationship Id="rId86" Type="http://schemas.openxmlformats.org/officeDocument/2006/relationships/tags" Target="../tags/tag117.xml"/><Relationship Id="rId94" Type="http://schemas.openxmlformats.org/officeDocument/2006/relationships/tags" Target="../tags/tag125.xml"/><Relationship Id="rId99" Type="http://schemas.openxmlformats.org/officeDocument/2006/relationships/tags" Target="../tags/tag130.xml"/><Relationship Id="rId101" Type="http://schemas.openxmlformats.org/officeDocument/2006/relationships/tags" Target="../tags/tag132.xml"/><Relationship Id="rId122" Type="http://schemas.openxmlformats.org/officeDocument/2006/relationships/tags" Target="../tags/tag153.xml"/><Relationship Id="rId130" Type="http://schemas.openxmlformats.org/officeDocument/2006/relationships/tags" Target="../tags/tag161.xml"/><Relationship Id="rId135" Type="http://schemas.openxmlformats.org/officeDocument/2006/relationships/tags" Target="../tags/tag166.xml"/><Relationship Id="rId143" Type="http://schemas.openxmlformats.org/officeDocument/2006/relationships/customXml" Target="../ink/ink5.xml"/><Relationship Id="rId4" Type="http://schemas.openxmlformats.org/officeDocument/2006/relationships/tags" Target="../tags/tag35.xml"/><Relationship Id="rId9" Type="http://schemas.openxmlformats.org/officeDocument/2006/relationships/tags" Target="../tags/tag40.xml"/><Relationship Id="rId13" Type="http://schemas.openxmlformats.org/officeDocument/2006/relationships/tags" Target="../tags/tag44.xml"/><Relationship Id="rId18" Type="http://schemas.openxmlformats.org/officeDocument/2006/relationships/tags" Target="../tags/tag49.xml"/><Relationship Id="rId39" Type="http://schemas.openxmlformats.org/officeDocument/2006/relationships/tags" Target="../tags/tag70.xml"/><Relationship Id="rId109" Type="http://schemas.openxmlformats.org/officeDocument/2006/relationships/tags" Target="../tags/tag140.xml"/><Relationship Id="rId34" Type="http://schemas.openxmlformats.org/officeDocument/2006/relationships/tags" Target="../tags/tag65.xml"/><Relationship Id="rId50" Type="http://schemas.openxmlformats.org/officeDocument/2006/relationships/tags" Target="../tags/tag81.xml"/><Relationship Id="rId55" Type="http://schemas.openxmlformats.org/officeDocument/2006/relationships/tags" Target="../tags/tag86.xml"/><Relationship Id="rId76" Type="http://schemas.openxmlformats.org/officeDocument/2006/relationships/tags" Target="../tags/tag107.xml"/><Relationship Id="rId97" Type="http://schemas.openxmlformats.org/officeDocument/2006/relationships/tags" Target="../tags/tag128.xml"/><Relationship Id="rId104" Type="http://schemas.openxmlformats.org/officeDocument/2006/relationships/tags" Target="../tags/tag135.xml"/><Relationship Id="rId120" Type="http://schemas.openxmlformats.org/officeDocument/2006/relationships/tags" Target="../tags/tag151.xml"/><Relationship Id="rId125" Type="http://schemas.openxmlformats.org/officeDocument/2006/relationships/tags" Target="../tags/tag156.xml"/><Relationship Id="rId141" Type="http://schemas.openxmlformats.org/officeDocument/2006/relationships/oleObject" Target="../embeddings/oleObject13.bin"/><Relationship Id="rId7" Type="http://schemas.openxmlformats.org/officeDocument/2006/relationships/tags" Target="../tags/tag38.xml"/><Relationship Id="rId71" Type="http://schemas.openxmlformats.org/officeDocument/2006/relationships/tags" Target="../tags/tag102.xml"/><Relationship Id="rId92" Type="http://schemas.openxmlformats.org/officeDocument/2006/relationships/tags" Target="../tags/tag123.xml"/><Relationship Id="rId2" Type="http://schemas.openxmlformats.org/officeDocument/2006/relationships/tags" Target="../tags/tag33.xml"/><Relationship Id="rId29" Type="http://schemas.openxmlformats.org/officeDocument/2006/relationships/tags" Target="../tags/tag60.xml"/><Relationship Id="rId24" Type="http://schemas.openxmlformats.org/officeDocument/2006/relationships/tags" Target="../tags/tag55.xml"/><Relationship Id="rId40" Type="http://schemas.openxmlformats.org/officeDocument/2006/relationships/tags" Target="../tags/tag71.xml"/><Relationship Id="rId45" Type="http://schemas.openxmlformats.org/officeDocument/2006/relationships/tags" Target="../tags/tag76.xml"/><Relationship Id="rId66" Type="http://schemas.openxmlformats.org/officeDocument/2006/relationships/tags" Target="../tags/tag97.xml"/><Relationship Id="rId87" Type="http://schemas.openxmlformats.org/officeDocument/2006/relationships/tags" Target="../tags/tag118.xml"/><Relationship Id="rId110" Type="http://schemas.openxmlformats.org/officeDocument/2006/relationships/tags" Target="../tags/tag141.xml"/><Relationship Id="rId115" Type="http://schemas.openxmlformats.org/officeDocument/2006/relationships/tags" Target="../tags/tag146.xml"/><Relationship Id="rId131" Type="http://schemas.openxmlformats.org/officeDocument/2006/relationships/tags" Target="../tags/tag162.xml"/><Relationship Id="rId136" Type="http://schemas.openxmlformats.org/officeDocument/2006/relationships/tags" Target="../tags/tag167.xml"/><Relationship Id="rId61" Type="http://schemas.openxmlformats.org/officeDocument/2006/relationships/tags" Target="../tags/tag92.xml"/><Relationship Id="rId82" Type="http://schemas.openxmlformats.org/officeDocument/2006/relationships/tags" Target="../tags/tag113.xml"/><Relationship Id="rId19" Type="http://schemas.openxmlformats.org/officeDocument/2006/relationships/tags" Target="../tags/tag50.xml"/><Relationship Id="rId14" Type="http://schemas.openxmlformats.org/officeDocument/2006/relationships/tags" Target="../tags/tag45.xml"/><Relationship Id="rId30" Type="http://schemas.openxmlformats.org/officeDocument/2006/relationships/tags" Target="../tags/tag61.xml"/><Relationship Id="rId35" Type="http://schemas.openxmlformats.org/officeDocument/2006/relationships/tags" Target="../tags/tag66.xml"/><Relationship Id="rId56" Type="http://schemas.openxmlformats.org/officeDocument/2006/relationships/tags" Target="../tags/tag87.xml"/><Relationship Id="rId77" Type="http://schemas.openxmlformats.org/officeDocument/2006/relationships/tags" Target="../tags/tag108.xml"/><Relationship Id="rId100" Type="http://schemas.openxmlformats.org/officeDocument/2006/relationships/tags" Target="../tags/tag131.xml"/><Relationship Id="rId105" Type="http://schemas.openxmlformats.org/officeDocument/2006/relationships/tags" Target="../tags/tag136.xml"/><Relationship Id="rId126" Type="http://schemas.openxmlformats.org/officeDocument/2006/relationships/tags" Target="../tags/tag15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0.xml"/><Relationship Id="rId1" Type="http://schemas.openxmlformats.org/officeDocument/2006/relationships/vmlDrawing" Target="../drawings/vmlDrawing19.vml"/><Relationship Id="rId5" Type="http://schemas.openxmlformats.org/officeDocument/2006/relationships/image" Target="../media/image1.emf"/><Relationship Id="rId4" Type="http://schemas.openxmlformats.org/officeDocument/2006/relationships/oleObject" Target="../embeddings/oleObject14.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tags" Target="../tags/tag13.xml"/><Relationship Id="rId7" Type="http://schemas.openxmlformats.org/officeDocument/2006/relationships/image" Target="../media/image1.emf"/><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tags" Target="../tags/tag172.xml"/><Relationship Id="rId7" Type="http://schemas.openxmlformats.org/officeDocument/2006/relationships/image" Target="../media/image1.emf"/><Relationship Id="rId2" Type="http://schemas.openxmlformats.org/officeDocument/2006/relationships/tags" Target="../tags/tag171.xml"/><Relationship Id="rId1" Type="http://schemas.openxmlformats.org/officeDocument/2006/relationships/vmlDrawing" Target="../drawings/vmlDrawing20.vml"/><Relationship Id="rId6" Type="http://schemas.openxmlformats.org/officeDocument/2006/relationships/oleObject" Target="../embeddings/oleObject6.bin"/><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tags" Target="../tags/tag174.xml"/><Relationship Id="rId7" Type="http://schemas.openxmlformats.org/officeDocument/2006/relationships/image" Target="../media/image1.emf"/><Relationship Id="rId2" Type="http://schemas.openxmlformats.org/officeDocument/2006/relationships/tags" Target="../tags/tag173.xml"/><Relationship Id="rId1" Type="http://schemas.openxmlformats.org/officeDocument/2006/relationships/vmlDrawing" Target="../drawings/vmlDrawing21.vml"/><Relationship Id="rId6" Type="http://schemas.openxmlformats.org/officeDocument/2006/relationships/oleObject" Target="../embeddings/oleObject15.bin"/><Relationship Id="rId5" Type="http://schemas.openxmlformats.org/officeDocument/2006/relationships/notesSlide" Target="../notesSlides/notesSlide20.xml"/><Relationship Id="rId4"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hyperlink" Target="https://innsida.ntnu.no/kurs" TargetMode="Externa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tags" Target="../tags/tag176.xml"/><Relationship Id="rId7" Type="http://schemas.openxmlformats.org/officeDocument/2006/relationships/image" Target="../media/image1.emf"/><Relationship Id="rId2" Type="http://schemas.openxmlformats.org/officeDocument/2006/relationships/tags" Target="../tags/tag175.xml"/><Relationship Id="rId1" Type="http://schemas.openxmlformats.org/officeDocument/2006/relationships/vmlDrawing" Target="../drawings/vmlDrawing22.vml"/><Relationship Id="rId6" Type="http://schemas.openxmlformats.org/officeDocument/2006/relationships/oleObject" Target="../embeddings/oleObject6.bin"/><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merete.aagesen@ntnu.no"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tags" Target="../tags/tag178.xml"/><Relationship Id="rId7" Type="http://schemas.openxmlformats.org/officeDocument/2006/relationships/image" Target="../media/image1.emf"/><Relationship Id="rId2" Type="http://schemas.openxmlformats.org/officeDocument/2006/relationships/tags" Target="../tags/tag177.xml"/><Relationship Id="rId1" Type="http://schemas.openxmlformats.org/officeDocument/2006/relationships/vmlDrawing" Target="../drawings/vmlDrawing23.vml"/><Relationship Id="rId6" Type="http://schemas.openxmlformats.org/officeDocument/2006/relationships/oleObject" Target="../embeddings/oleObject6.bin"/><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tags" Target="../tags/tag180.xml"/><Relationship Id="rId7" Type="http://schemas.openxmlformats.org/officeDocument/2006/relationships/image" Target="../media/image1.emf"/><Relationship Id="rId2" Type="http://schemas.openxmlformats.org/officeDocument/2006/relationships/tags" Target="../tags/tag179.xml"/><Relationship Id="rId1" Type="http://schemas.openxmlformats.org/officeDocument/2006/relationships/vmlDrawing" Target="../drawings/vmlDrawing24.vml"/><Relationship Id="rId6" Type="http://schemas.openxmlformats.org/officeDocument/2006/relationships/oleObject" Target="../embeddings/oleObject6.bin"/><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tags" Target="../tags/tag15.xml"/><Relationship Id="rId7" Type="http://schemas.openxmlformats.org/officeDocument/2006/relationships/image" Target="../media/image1.emf"/><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oleObject" Target="../embeddings/oleObject6.bin"/><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tags" Target="../tags/tag182.xml"/><Relationship Id="rId7" Type="http://schemas.openxmlformats.org/officeDocument/2006/relationships/image" Target="../media/image18.png"/><Relationship Id="rId2" Type="http://schemas.openxmlformats.org/officeDocument/2006/relationships/tags" Target="../tags/tag181.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3.xml"/><Relationship Id="rId1" Type="http://schemas.openxmlformats.org/officeDocument/2006/relationships/vmlDrawing" Target="../drawings/vmlDrawing26.vml"/><Relationship Id="rId5" Type="http://schemas.openxmlformats.org/officeDocument/2006/relationships/image" Target="../media/image1.emf"/><Relationship Id="rId4" Type="http://schemas.openxmlformats.org/officeDocument/2006/relationships/oleObject" Target="../embeddings/oleObject16.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tags" Target="../tags/tag17.xml"/><Relationship Id="rId7" Type="http://schemas.openxmlformats.org/officeDocument/2006/relationships/image" Target="../media/image1.emf"/><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oleObject" Target="../embeddings/oleObject6.bin"/><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tags" Target="../tags/tag19.xml"/><Relationship Id="rId7" Type="http://schemas.openxmlformats.org/officeDocument/2006/relationships/image" Target="../media/image1.emf"/><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oleObject" Target="../embeddings/oleObject6.bin"/><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1.emf"/><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oleObject" Target="../embeddings/oleObject7.bin"/><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C2907E4-33AC-47EE-90CC-08CBE65B9E32}"/>
              </a:ext>
            </a:extLst>
          </p:cNvPr>
          <p:cNvGraphicFramePr>
            <a:graphicFrameLocks noChangeAspect="1"/>
          </p:cNvGraphicFramePr>
          <p:nvPr>
            <p:custDataLst>
              <p:tags r:id="rId2"/>
            </p:custDataLst>
            <p:extLst>
              <p:ext uri="{D42A27DB-BD31-4B8C-83A1-F6EECF244321}">
                <p14:modId xmlns:p14="http://schemas.microsoft.com/office/powerpoint/2010/main" val="1853805082"/>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4099"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0C2907E4-33AC-47EE-90CC-08CBE65B9E32}"/>
                          </a:ext>
                        </a:extLst>
                      </p:cNvPr>
                      <p:cNvPicPr/>
                      <p:nvPr/>
                    </p:nvPicPr>
                    <p:blipFill>
                      <a:blip r:embed="rId7"/>
                      <a:stretch>
                        <a:fillRect/>
                      </a:stretch>
                    </p:blipFill>
                    <p:spPr>
                      <a:xfrm>
                        <a:off x="2118" y="2118"/>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03CB462-D9E6-48BE-AF21-E78169557E7B}"/>
              </a:ext>
            </a:extLst>
          </p:cNvPr>
          <p:cNvSpPr/>
          <p:nvPr>
            <p:custDataLst>
              <p:tags r:id="rId3"/>
            </p:custDataLst>
          </p:nvPr>
        </p:nvSpPr>
        <p:spPr>
          <a:xfrm>
            <a:off x="0" y="0"/>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85"/>
            <a:endParaRPr lang="nb-NO" sz="5400" b="1">
              <a:solidFill>
                <a:srgbClr val="FFFFFF"/>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Rektangel 10"/>
          <p:cNvSpPr/>
          <p:nvPr/>
        </p:nvSpPr>
        <p:spPr>
          <a:xfrm>
            <a:off x="0" y="0"/>
            <a:ext cx="12192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nb-NO" sz="2400">
              <a:solidFill>
                <a:srgbClr val="FFFFFF"/>
              </a:solidFill>
              <a:latin typeface="Arial" panose="020B0604020202020204"/>
            </a:endParaRPr>
          </a:p>
        </p:txBody>
      </p:sp>
      <p:sp>
        <p:nvSpPr>
          <p:cNvPr id="9" name="Tittel 1"/>
          <p:cNvSpPr>
            <a:spLocks noGrp="1"/>
          </p:cNvSpPr>
          <p:nvPr>
            <p:ph type="ctrTitle"/>
          </p:nvPr>
        </p:nvSpPr>
        <p:spPr>
          <a:xfrm>
            <a:off x="686608" y="2984914"/>
            <a:ext cx="10818784" cy="923330"/>
          </a:xfrm>
        </p:spPr>
        <p:txBody>
          <a:bodyPr/>
          <a:lstStyle/>
          <a:p>
            <a:pPr algn="ctr"/>
            <a:r>
              <a:rPr lang="nb-NO" sz="5400">
                <a:solidFill>
                  <a:schemeClr val="bg1"/>
                </a:solidFill>
              </a:rPr>
              <a:t>Informasjonsmøte for ledere</a:t>
            </a:r>
          </a:p>
        </p:txBody>
      </p:sp>
      <p:sp>
        <p:nvSpPr>
          <p:cNvPr id="10" name="Undertittel 2"/>
          <p:cNvSpPr>
            <a:spLocks noGrp="1"/>
          </p:cNvSpPr>
          <p:nvPr>
            <p:ph type="subTitle" idx="1"/>
          </p:nvPr>
        </p:nvSpPr>
        <p:spPr>
          <a:xfrm>
            <a:off x="686608" y="4092910"/>
            <a:ext cx="10818785" cy="797463"/>
          </a:xfrm>
        </p:spPr>
        <p:txBody>
          <a:bodyPr vert="horz" lIns="91440" tIns="45720" rIns="91440" bIns="45720" rtlCol="0" anchor="t">
            <a:noAutofit/>
          </a:bodyPr>
          <a:lstStyle/>
          <a:p>
            <a:pPr algn="ctr"/>
            <a:r>
              <a:rPr lang="nb-NO" sz="3600" b="1">
                <a:solidFill>
                  <a:schemeClr val="bg1"/>
                </a:solidFill>
              </a:rPr>
              <a:t>BOTT ØL Innføring</a:t>
            </a:r>
            <a:endParaRPr lang="nb-NO" sz="3600">
              <a:solidFill>
                <a:schemeClr val="bg1"/>
              </a:solidFill>
            </a:endParaRPr>
          </a:p>
        </p:txBody>
      </p:sp>
      <p:pic>
        <p:nvPicPr>
          <p:cNvPr id="5" name="Bilde 4">
            <a:extLst>
              <a:ext uri="{FF2B5EF4-FFF2-40B4-BE49-F238E27FC236}">
                <a16:creationId xmlns:a16="http://schemas.microsoft.com/office/drawing/2014/main" id="{589D61C2-2E0E-8541-A434-8E4817E38EF2}"/>
              </a:ext>
            </a:extLst>
          </p:cNvPr>
          <p:cNvPicPr>
            <a:picLocks noChangeAspect="1"/>
          </p:cNvPicPr>
          <p:nvPr/>
        </p:nvPicPr>
        <p:blipFill>
          <a:blip r:embed="rId8"/>
          <a:stretch>
            <a:fillRect/>
          </a:stretch>
        </p:blipFill>
        <p:spPr>
          <a:xfrm>
            <a:off x="2491761" y="1547553"/>
            <a:ext cx="7208479" cy="577729"/>
          </a:xfrm>
          <a:prstGeom prst="rect">
            <a:avLst/>
          </a:prstGeom>
        </p:spPr>
      </p:pic>
      <p:sp>
        <p:nvSpPr>
          <p:cNvPr id="3" name="Rectangle 2">
            <a:extLst>
              <a:ext uri="{FF2B5EF4-FFF2-40B4-BE49-F238E27FC236}">
                <a16:creationId xmlns:a16="http://schemas.microsoft.com/office/drawing/2014/main" id="{991FC646-4967-4503-A60F-7C8FA1187E7C}"/>
              </a:ext>
            </a:extLst>
          </p:cNvPr>
          <p:cNvSpPr/>
          <p:nvPr/>
        </p:nvSpPr>
        <p:spPr>
          <a:xfrm>
            <a:off x="4487120" y="5683171"/>
            <a:ext cx="3217761" cy="492443"/>
          </a:xfrm>
          <a:prstGeom prst="rect">
            <a:avLst/>
          </a:prstGeom>
        </p:spPr>
        <p:txBody>
          <a:bodyPr wrap="square" lIns="121920" tIns="60960" rIns="121920" bIns="60960" anchor="t">
            <a:spAutoFit/>
          </a:bodyPr>
          <a:lstStyle/>
          <a:p>
            <a:pPr algn="ctr" defTabSz="609585">
              <a:defRPr/>
            </a:pPr>
            <a:r>
              <a:rPr lang="nb-NO" sz="2400">
                <a:solidFill>
                  <a:srgbClr val="FFFFFF">
                    <a:lumMod val="85000"/>
                  </a:srgbClr>
                </a:solidFill>
                <a:latin typeface="Arial" panose="020B0604020202020204"/>
              </a:rPr>
              <a:t>10.06.21</a:t>
            </a:r>
            <a:endParaRPr lang="nb-NO" sz="2000">
              <a:solidFill>
                <a:srgbClr val="000000"/>
              </a:solidFill>
              <a:latin typeface="Arial" panose="020B0604020202020204"/>
            </a:endParaRPr>
          </a:p>
        </p:txBody>
      </p:sp>
    </p:spTree>
    <p:extLst>
      <p:ext uri="{BB962C8B-B14F-4D97-AF65-F5344CB8AC3E}">
        <p14:creationId xmlns:p14="http://schemas.microsoft.com/office/powerpoint/2010/main" val="324310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391D42-FE77-42B5-B10A-DF841E3B2FE9}"/>
              </a:ext>
            </a:extLst>
          </p:cNvPr>
          <p:cNvSpPr>
            <a:spLocks noGrp="1"/>
          </p:cNvSpPr>
          <p:nvPr>
            <p:ph type="title"/>
          </p:nvPr>
        </p:nvSpPr>
        <p:spPr>
          <a:xfrm>
            <a:off x="924336" y="220823"/>
            <a:ext cx="9876539" cy="1021394"/>
          </a:xfrm>
        </p:spPr>
        <p:txBody>
          <a:bodyPr>
            <a:normAutofit/>
          </a:bodyPr>
          <a:lstStyle/>
          <a:p>
            <a:r>
              <a:rPr lang="nb-NO" sz="3400"/>
              <a:t>Suksesskriterier (kriterier på at mål er oppfylt)</a:t>
            </a:r>
          </a:p>
        </p:txBody>
      </p:sp>
      <p:sp>
        <p:nvSpPr>
          <p:cNvPr id="3" name="Plassholder for innhold 2">
            <a:extLst>
              <a:ext uri="{FF2B5EF4-FFF2-40B4-BE49-F238E27FC236}">
                <a16:creationId xmlns:a16="http://schemas.microsoft.com/office/drawing/2014/main" id="{9C9B6E11-DC72-4205-BC6C-C9D90E98CC08}"/>
              </a:ext>
            </a:extLst>
          </p:cNvPr>
          <p:cNvSpPr>
            <a:spLocks noGrp="1"/>
          </p:cNvSpPr>
          <p:nvPr>
            <p:ph idx="1"/>
          </p:nvPr>
        </p:nvSpPr>
        <p:spPr>
          <a:xfrm>
            <a:off x="924336" y="1050323"/>
            <a:ext cx="10109933" cy="5206097"/>
          </a:xfrm>
        </p:spPr>
        <p:style>
          <a:lnRef idx="2">
            <a:schemeClr val="accent2"/>
          </a:lnRef>
          <a:fillRef idx="1">
            <a:schemeClr val="lt1"/>
          </a:fillRef>
          <a:effectRef idx="0">
            <a:schemeClr val="accent2"/>
          </a:effectRef>
          <a:fontRef idx="minor">
            <a:schemeClr val="dk1"/>
          </a:fontRef>
        </p:style>
        <p:txBody>
          <a:bodyPr>
            <a:normAutofit fontScale="62500" lnSpcReduction="20000"/>
          </a:bodyPr>
          <a:lstStyle/>
          <a:p>
            <a:pPr marL="0" lvl="0" indent="0">
              <a:buNone/>
            </a:pPr>
            <a:r>
              <a:rPr lang="nb-NO" b="1"/>
              <a:t>For effektmål</a:t>
            </a:r>
            <a:endParaRPr lang="nb-NO"/>
          </a:p>
          <a:p>
            <a:pPr lvl="0"/>
            <a:r>
              <a:rPr lang="nb-NO"/>
              <a:t>De nye systemene har god stabilitet og driftssikkerhet med en høy oppetid</a:t>
            </a:r>
          </a:p>
          <a:p>
            <a:pPr lvl="0"/>
            <a:r>
              <a:rPr lang="nb-NO"/>
              <a:t>Administrativt ansatte opplever de nye løsningene som gode og effektive arbeidsverktøy som øker kvaliteten i arbeidet</a:t>
            </a:r>
          </a:p>
          <a:p>
            <a:pPr lvl="0"/>
            <a:r>
              <a:rPr lang="nb-NO"/>
              <a:t>Vitenskapelige personale opplever at de har fått bedre hjelpemidler til planlegging og oppfølging av virksomheten (prosjekter) og at de har et bedre beslutningsunderlag samt sparer tid på administrative oppgaver </a:t>
            </a:r>
          </a:p>
          <a:p>
            <a:pPr lvl="0"/>
            <a:r>
              <a:rPr lang="nb-NO"/>
              <a:t>Gode og brukervennlige selvbetjeningsløsninger gir ansatte bedre og mer effektive tjenester når de trenger det </a:t>
            </a:r>
          </a:p>
          <a:p>
            <a:r>
              <a:rPr lang="nb-NO"/>
              <a:t>Administrative kostnader reduseres </a:t>
            </a:r>
          </a:p>
          <a:p>
            <a:pPr lvl="0"/>
            <a:br>
              <a:rPr lang="nb-NO"/>
            </a:br>
            <a:endParaRPr lang="nb-NO"/>
          </a:p>
          <a:p>
            <a:pPr marL="0" lvl="0" indent="0">
              <a:buNone/>
            </a:pPr>
            <a:r>
              <a:rPr lang="nb-NO" b="1"/>
              <a:t>For resultatmål</a:t>
            </a:r>
            <a:endParaRPr lang="nb-NO"/>
          </a:p>
          <a:p>
            <a:pPr lvl="0"/>
            <a:r>
              <a:rPr lang="nb-NO"/>
              <a:t>Organisasjonen har utviklet kompetanse til å håndtere nye verktøy effektivt og drive organisasjons og effektiviseringsarbeid i etterkant av implementeringen </a:t>
            </a:r>
          </a:p>
          <a:p>
            <a:pPr lvl="0"/>
            <a:r>
              <a:rPr lang="nb-NO"/>
              <a:t>NTNUs organisering av tjenestene er tilpasset brukernes behov og systemenes krav som gir oss en effektive (lavere tidsbruk) og solide (få feil) tjenester. </a:t>
            </a:r>
          </a:p>
          <a:p>
            <a:pPr lvl="0"/>
            <a:r>
              <a:rPr lang="nb-NO"/>
              <a:t>Et stabilt system fra 1. januar har hindret avbrudd i tjenestene </a:t>
            </a:r>
          </a:p>
          <a:p>
            <a:endParaRPr lang="nb-NO"/>
          </a:p>
        </p:txBody>
      </p:sp>
    </p:spTree>
    <p:extLst>
      <p:ext uri="{BB962C8B-B14F-4D97-AF65-F5344CB8AC3E}">
        <p14:creationId xmlns:p14="http://schemas.microsoft.com/office/powerpoint/2010/main" val="2102037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48D3DB-9032-4FE5-80E7-BFE181123CC0}"/>
              </a:ext>
            </a:extLst>
          </p:cNvPr>
          <p:cNvSpPr>
            <a:spLocks noGrp="1"/>
          </p:cNvSpPr>
          <p:nvPr>
            <p:ph type="title"/>
          </p:nvPr>
        </p:nvSpPr>
        <p:spPr>
          <a:xfrm>
            <a:off x="988541" y="397785"/>
            <a:ext cx="10638302" cy="710067"/>
          </a:xfrm>
        </p:spPr>
        <p:txBody>
          <a:bodyPr/>
          <a:lstStyle/>
          <a:p>
            <a:r>
              <a:rPr lang="nb-NO" sz="4000"/>
              <a:t>Suksessfaktorer (mål for gjennomføringen)</a:t>
            </a:r>
          </a:p>
        </p:txBody>
      </p:sp>
      <p:sp>
        <p:nvSpPr>
          <p:cNvPr id="3" name="Plassholder for innhold 2">
            <a:extLst>
              <a:ext uri="{FF2B5EF4-FFF2-40B4-BE49-F238E27FC236}">
                <a16:creationId xmlns:a16="http://schemas.microsoft.com/office/drawing/2014/main" id="{7C3D52D0-85FB-4273-BFFE-474CAC37E16B}"/>
              </a:ext>
            </a:extLst>
          </p:cNvPr>
          <p:cNvSpPr>
            <a:spLocks noGrp="1"/>
          </p:cNvSpPr>
          <p:nvPr>
            <p:ph idx="1"/>
          </p:nvPr>
        </p:nvSpPr>
        <p:spPr>
          <a:xfrm>
            <a:off x="988541" y="1371600"/>
            <a:ext cx="10191275" cy="4572003"/>
          </a:xfrm>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lvl="0"/>
            <a:r>
              <a:rPr lang="nb-NO"/>
              <a:t>En inkluderende arbeidsform som inkluderer bredt og sikrer medvirkning fra berørte deler av organisasjonen, tillitsvalgte og </a:t>
            </a:r>
            <a:r>
              <a:rPr lang="nb-NO" err="1"/>
              <a:t>vernelinje</a:t>
            </a:r>
            <a:endParaRPr lang="nb-NO"/>
          </a:p>
          <a:p>
            <a:pPr lvl="0"/>
            <a:r>
              <a:rPr lang="nb-NO"/>
              <a:t>God, hyppig og oppdatert kommunikasjon i de rette kanalene</a:t>
            </a:r>
          </a:p>
          <a:p>
            <a:pPr lvl="0"/>
            <a:r>
              <a:rPr lang="nb-NO"/>
              <a:t>Prosjektet ledes og gjennomføres på en helhetlig måte som sikrer forankring og forståelse for de endringer som skal gjennomføres</a:t>
            </a:r>
          </a:p>
          <a:p>
            <a:pPr lvl="0"/>
            <a:r>
              <a:rPr lang="nb-NO"/>
              <a:t>God endringsledelse og forutsigbare endringsprosesser som skaper trygghet og som er utviklet i samspill med berørte medarbeidere</a:t>
            </a:r>
          </a:p>
          <a:p>
            <a:pPr lvl="0"/>
            <a:r>
              <a:rPr lang="nb-NO"/>
              <a:t>God forståelse for de kommende endringene og hva man ønsker å oppnå</a:t>
            </a:r>
          </a:p>
          <a:p>
            <a:pPr lvl="0"/>
            <a:r>
              <a:rPr lang="nb-NO"/>
              <a:t>Aksept og opplevd tilfredshet hos berørte i organisasjonen for prosesser og resultater</a:t>
            </a:r>
          </a:p>
          <a:p>
            <a:endParaRPr lang="nb-NO"/>
          </a:p>
        </p:txBody>
      </p:sp>
    </p:spTree>
    <p:extLst>
      <p:ext uri="{BB962C8B-B14F-4D97-AF65-F5344CB8AC3E}">
        <p14:creationId xmlns:p14="http://schemas.microsoft.com/office/powerpoint/2010/main" val="4212708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C2BF54-C036-420B-8D3F-CDCCE2BB825F}"/>
              </a:ext>
            </a:extLst>
          </p:cNvPr>
          <p:cNvSpPr>
            <a:spLocks noGrp="1"/>
          </p:cNvSpPr>
          <p:nvPr>
            <p:ph type="title"/>
          </p:nvPr>
        </p:nvSpPr>
        <p:spPr>
          <a:xfrm>
            <a:off x="967004" y="354060"/>
            <a:ext cx="11224996" cy="677108"/>
          </a:xfrm>
        </p:spPr>
        <p:txBody>
          <a:bodyPr/>
          <a:lstStyle/>
          <a:p>
            <a:r>
              <a:rPr lang="nb-NO" sz="4400"/>
              <a:t>Siden sist</a:t>
            </a:r>
          </a:p>
        </p:txBody>
      </p:sp>
      <p:sp>
        <p:nvSpPr>
          <p:cNvPr id="3" name="Plassholder for innhold 2">
            <a:extLst>
              <a:ext uri="{FF2B5EF4-FFF2-40B4-BE49-F238E27FC236}">
                <a16:creationId xmlns:a16="http://schemas.microsoft.com/office/drawing/2014/main" id="{E47CFEED-FBC6-42F3-B399-D5623047E305}"/>
              </a:ext>
            </a:extLst>
          </p:cNvPr>
          <p:cNvSpPr>
            <a:spLocks noGrp="1"/>
          </p:cNvSpPr>
          <p:nvPr>
            <p:ph idx="1"/>
          </p:nvPr>
        </p:nvSpPr>
        <p:spPr>
          <a:xfrm>
            <a:off x="963827" y="1347021"/>
            <a:ext cx="10330249" cy="4818365"/>
          </a:xfrm>
        </p:spPr>
        <p:txBody>
          <a:bodyPr vert="horz" lIns="0" tIns="0" rIns="0" bIns="0" rtlCol="0" anchor="t">
            <a:noAutofit/>
          </a:bodyPr>
          <a:lstStyle/>
          <a:p>
            <a:pPr marL="342900" indent="-342900">
              <a:lnSpc>
                <a:spcPct val="106000"/>
              </a:lnSpc>
              <a:spcBef>
                <a:spcPct val="50000"/>
              </a:spcBef>
              <a:spcAft>
                <a:spcPct val="0"/>
              </a:spcAft>
              <a:buClr>
                <a:srgbClr val="000000"/>
              </a:buClr>
              <a:buFont typeface="Arial" panose="020B0604020202020204" pitchFamily="34" charset="0"/>
              <a:buChar char="•"/>
            </a:pPr>
            <a:r>
              <a:rPr lang="nb-NO" sz="2400"/>
              <a:t>Organisasjonsmessig behandling av anbefalte rammer for innføring av prosessen (ALF, SESAM, Rektor) </a:t>
            </a:r>
          </a:p>
          <a:p>
            <a:pPr marL="342900" lvl="0" indent="-342900">
              <a:lnSpc>
                <a:spcPct val="106000"/>
              </a:lnSpc>
              <a:spcBef>
                <a:spcPct val="50000"/>
              </a:spcBef>
              <a:spcAft>
                <a:spcPct val="0"/>
              </a:spcAft>
              <a:buClr>
                <a:srgbClr val="000000"/>
              </a:buClr>
              <a:buFont typeface="Arial" panose="020B0604020202020204" pitchFamily="34" charset="0"/>
              <a:buChar char="•"/>
            </a:pPr>
            <a:r>
              <a:rPr lang="nb-NO" sz="2400"/>
              <a:t>Arbeid med rolle- og stillingsstruktur</a:t>
            </a:r>
          </a:p>
          <a:p>
            <a:pPr marL="342900" lvl="0" indent="-342900">
              <a:lnSpc>
                <a:spcPct val="106000"/>
              </a:lnSpc>
              <a:spcBef>
                <a:spcPct val="50000"/>
              </a:spcBef>
              <a:spcAft>
                <a:spcPct val="0"/>
              </a:spcAft>
              <a:buClr>
                <a:srgbClr val="000000"/>
              </a:buClr>
              <a:buFont typeface="Arial" panose="020B0604020202020204" pitchFamily="34" charset="0"/>
              <a:buChar char="•"/>
            </a:pPr>
            <a:r>
              <a:rPr lang="nb-NO" sz="2400"/>
              <a:t>Anbefaling om økonomimodell ferdigstilt</a:t>
            </a:r>
          </a:p>
          <a:p>
            <a:pPr marL="342900" indent="-342900">
              <a:lnSpc>
                <a:spcPct val="106000"/>
              </a:lnSpc>
              <a:spcBef>
                <a:spcPct val="50000"/>
              </a:spcBef>
              <a:spcAft>
                <a:spcPct val="0"/>
              </a:spcAft>
              <a:buClr>
                <a:srgbClr val="000000"/>
              </a:buClr>
              <a:buFont typeface="Arial" panose="020B0604020202020204" pitchFamily="34" charset="0"/>
              <a:buChar char="•"/>
            </a:pPr>
            <a:r>
              <a:rPr lang="nb-NO" sz="2400"/>
              <a:t>Arbeid med </a:t>
            </a:r>
            <a:r>
              <a:rPr lang="nb-NO" sz="2400" err="1"/>
              <a:t>tjenestesenter</a:t>
            </a:r>
            <a:r>
              <a:rPr lang="nb-NO" sz="2400"/>
              <a:t> (dimensjonering, innhold, organisasjonstilknytning)</a:t>
            </a:r>
          </a:p>
          <a:p>
            <a:pPr marL="342900" lvl="0" indent="-342900">
              <a:lnSpc>
                <a:spcPct val="106000"/>
              </a:lnSpc>
              <a:spcBef>
                <a:spcPct val="50000"/>
              </a:spcBef>
              <a:spcAft>
                <a:spcPct val="0"/>
              </a:spcAft>
              <a:buClr>
                <a:srgbClr val="000000"/>
              </a:buClr>
              <a:buFont typeface="Arial" panose="020B0604020202020204" pitchFamily="34" charset="0"/>
              <a:buChar char="•"/>
            </a:pPr>
            <a:r>
              <a:rPr lang="nb-NO" sz="2400"/>
              <a:t>Oppfølging av usikkerhetsanalyse og implementeringsplan (risikovurdering, risikodempende tiltak)</a:t>
            </a:r>
          </a:p>
        </p:txBody>
      </p:sp>
      <p:pic>
        <p:nvPicPr>
          <p:cNvPr id="5" name="Picture 4">
            <a:extLst>
              <a:ext uri="{FF2B5EF4-FFF2-40B4-BE49-F238E27FC236}">
                <a16:creationId xmlns:a16="http://schemas.microsoft.com/office/drawing/2014/main" id="{CC80CED5-2147-4540-8E13-1A45470A61BD}"/>
              </a:ext>
            </a:extLst>
          </p:cNvPr>
          <p:cNvPicPr>
            <a:picLocks noChangeAspect="1"/>
          </p:cNvPicPr>
          <p:nvPr/>
        </p:nvPicPr>
        <p:blipFill>
          <a:blip r:embed="rId2"/>
          <a:stretch>
            <a:fillRect/>
          </a:stretch>
        </p:blipFill>
        <p:spPr>
          <a:xfrm>
            <a:off x="7597626" y="1758006"/>
            <a:ext cx="3432452" cy="2603929"/>
          </a:xfrm>
          <a:prstGeom prst="rect">
            <a:avLst/>
          </a:prstGeom>
        </p:spPr>
      </p:pic>
    </p:spTree>
    <p:extLst>
      <p:ext uri="{BB962C8B-B14F-4D97-AF65-F5344CB8AC3E}">
        <p14:creationId xmlns:p14="http://schemas.microsoft.com/office/powerpoint/2010/main" val="1111559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88AE3B-0B25-4C61-885F-9D12CF7FD8BE}"/>
              </a:ext>
            </a:extLst>
          </p:cNvPr>
          <p:cNvSpPr>
            <a:spLocks noGrp="1"/>
          </p:cNvSpPr>
          <p:nvPr>
            <p:ph type="title"/>
          </p:nvPr>
        </p:nvSpPr>
        <p:spPr>
          <a:xfrm>
            <a:off x="1013253" y="397785"/>
            <a:ext cx="10613589" cy="677108"/>
          </a:xfrm>
        </p:spPr>
        <p:txBody>
          <a:bodyPr/>
          <a:lstStyle/>
          <a:p>
            <a:r>
              <a:rPr lang="nb-NO" sz="4400"/>
              <a:t>Sentrale temaer kommende uker</a:t>
            </a:r>
            <a:endParaRPr lang="nb-NO" sz="2800"/>
          </a:p>
        </p:txBody>
      </p:sp>
      <p:sp>
        <p:nvSpPr>
          <p:cNvPr id="3" name="Plassholder for innhold 2">
            <a:extLst>
              <a:ext uri="{FF2B5EF4-FFF2-40B4-BE49-F238E27FC236}">
                <a16:creationId xmlns:a16="http://schemas.microsoft.com/office/drawing/2014/main" id="{5C1E2B94-FAC3-44F9-BDC8-BF96C0851C17}"/>
              </a:ext>
            </a:extLst>
          </p:cNvPr>
          <p:cNvSpPr>
            <a:spLocks noGrp="1"/>
          </p:cNvSpPr>
          <p:nvPr>
            <p:ph idx="1"/>
          </p:nvPr>
        </p:nvSpPr>
        <p:spPr>
          <a:xfrm>
            <a:off x="923503" y="1186383"/>
            <a:ext cx="8035301" cy="4818365"/>
          </a:xfrm>
        </p:spPr>
        <p:txBody>
          <a:bodyPr/>
          <a:lstStyle/>
          <a:p>
            <a:pPr marL="342900" indent="-342900">
              <a:lnSpc>
                <a:spcPct val="106000"/>
              </a:lnSpc>
              <a:spcBef>
                <a:spcPct val="50000"/>
              </a:spcBef>
              <a:spcAft>
                <a:spcPct val="0"/>
              </a:spcAft>
              <a:buClr>
                <a:srgbClr val="000000"/>
              </a:buClr>
              <a:buFont typeface="Arial" panose="020B0604020202020204" pitchFamily="34" charset="0"/>
              <a:buChar char="•"/>
            </a:pPr>
            <a:r>
              <a:rPr lang="nb-NO" sz="2400" dirty="0"/>
              <a:t>Bistand til organisasjonen i forberedelsene med endringssamtaler og kompetansekartlegging</a:t>
            </a:r>
          </a:p>
          <a:p>
            <a:pPr marL="342900" lvl="0" indent="-342900">
              <a:lnSpc>
                <a:spcPct val="106000"/>
              </a:lnSpc>
              <a:spcBef>
                <a:spcPct val="50000"/>
              </a:spcBef>
              <a:spcAft>
                <a:spcPct val="0"/>
              </a:spcAft>
              <a:buClr>
                <a:srgbClr val="000000"/>
              </a:buClr>
              <a:buFont typeface="Arial" panose="020B0604020202020204" pitchFamily="34" charset="0"/>
              <a:buChar char="•"/>
            </a:pPr>
            <a:r>
              <a:rPr lang="nb-NO" sz="2400" dirty="0"/>
              <a:t>Organisasjonsmessig behandling av anbefaling av </a:t>
            </a:r>
            <a:r>
              <a:rPr lang="nb-NO" sz="2400" dirty="0" err="1"/>
              <a:t>tjenestesenter</a:t>
            </a:r>
            <a:endParaRPr lang="nb-NO" sz="2400" dirty="0"/>
          </a:p>
          <a:p>
            <a:pPr marL="342900" indent="-342900">
              <a:lnSpc>
                <a:spcPct val="106000"/>
              </a:lnSpc>
              <a:spcBef>
                <a:spcPct val="50000"/>
              </a:spcBef>
              <a:spcAft>
                <a:spcPct val="0"/>
              </a:spcAft>
              <a:buClr>
                <a:srgbClr val="000000"/>
              </a:buClr>
              <a:buFont typeface="Arial" panose="020B0604020202020204" pitchFamily="34" charset="0"/>
              <a:buChar char="•"/>
            </a:pPr>
            <a:r>
              <a:rPr lang="nb-NO" sz="2400" dirty="0"/>
              <a:t>Arbeid med Økonomimodellen - konvertering</a:t>
            </a:r>
          </a:p>
          <a:p>
            <a:pPr marL="342900" indent="-342900">
              <a:lnSpc>
                <a:spcPct val="106000"/>
              </a:lnSpc>
              <a:spcBef>
                <a:spcPct val="50000"/>
              </a:spcBef>
              <a:spcAft>
                <a:spcPct val="0"/>
              </a:spcAft>
              <a:buClr>
                <a:srgbClr val="000000"/>
              </a:buClr>
              <a:buFont typeface="Arial" panose="020B0604020202020204" pitchFamily="34" charset="0"/>
              <a:buChar char="•"/>
            </a:pPr>
            <a:r>
              <a:rPr lang="nb-NO" sz="2400" dirty="0"/>
              <a:t>Rammer for opplæring og kompetanseheving for BOTT ØL innføring</a:t>
            </a:r>
          </a:p>
          <a:p>
            <a:pPr marL="342900" lvl="0" indent="-342900">
              <a:lnSpc>
                <a:spcPct val="106000"/>
              </a:lnSpc>
              <a:spcBef>
                <a:spcPct val="50000"/>
              </a:spcBef>
              <a:spcAft>
                <a:spcPct val="0"/>
              </a:spcAft>
              <a:buClr>
                <a:srgbClr val="000000"/>
              </a:buClr>
              <a:buFont typeface="Arial" panose="020B0604020202020204" pitchFamily="34" charset="0"/>
              <a:buChar char="•"/>
            </a:pPr>
            <a:r>
              <a:rPr lang="nb-NO" sz="2400" dirty="0"/>
              <a:t>BOTT ØL nasjonalt intensiverer innføringsaktiviteter for NTNU</a:t>
            </a:r>
          </a:p>
          <a:p>
            <a:pPr marL="342900" indent="-342900">
              <a:buFont typeface="Arial" panose="020B0604020202020204" pitchFamily="34" charset="0"/>
              <a:buChar char="•"/>
            </a:pPr>
            <a:endParaRPr lang="nb-NO" dirty="0"/>
          </a:p>
        </p:txBody>
      </p:sp>
    </p:spTree>
    <p:extLst>
      <p:ext uri="{BB962C8B-B14F-4D97-AF65-F5344CB8AC3E}">
        <p14:creationId xmlns:p14="http://schemas.microsoft.com/office/powerpoint/2010/main" val="1985342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CCFB52-B968-4A9F-8F0B-FF488F2380FD}"/>
              </a:ext>
            </a:extLst>
          </p:cNvPr>
          <p:cNvSpPr>
            <a:spLocks noGrp="1"/>
          </p:cNvSpPr>
          <p:nvPr>
            <p:ph type="title"/>
          </p:nvPr>
        </p:nvSpPr>
        <p:spPr>
          <a:xfrm>
            <a:off x="609600" y="274639"/>
            <a:ext cx="10972800" cy="707886"/>
          </a:xfrm>
        </p:spPr>
        <p:txBody>
          <a:bodyPr/>
          <a:lstStyle/>
          <a:p>
            <a:r>
              <a:rPr lang="nb-NO" sz="4000"/>
              <a:t>Rammer og plan for innføring</a:t>
            </a:r>
          </a:p>
        </p:txBody>
      </p:sp>
      <p:sp>
        <p:nvSpPr>
          <p:cNvPr id="3" name="TekstSylinder 2">
            <a:extLst>
              <a:ext uri="{FF2B5EF4-FFF2-40B4-BE49-F238E27FC236}">
                <a16:creationId xmlns:a16="http://schemas.microsoft.com/office/drawing/2014/main" id="{9DA38F99-E43D-4565-86DA-4CF947E05CB6}"/>
              </a:ext>
            </a:extLst>
          </p:cNvPr>
          <p:cNvSpPr txBox="1"/>
          <p:nvPr/>
        </p:nvSpPr>
        <p:spPr>
          <a:xfrm>
            <a:off x="698500" y="1105636"/>
            <a:ext cx="5397500" cy="5016758"/>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nb-NO" sz="1600" u="sng"/>
              <a:t>Rammer for innføring: </a:t>
            </a:r>
          </a:p>
          <a:p>
            <a:pPr lvl="0"/>
            <a:endParaRPr lang="nb-NO" sz="1600" u="sng"/>
          </a:p>
          <a:p>
            <a:pPr lvl="0"/>
            <a:r>
              <a:rPr lang="nb-NO" sz="1600"/>
              <a:t>Videre arbeid med «Lønn og lønnsnær HR» forberedes med etablering av felles </a:t>
            </a:r>
            <a:r>
              <a:rPr lang="nb-NO" sz="1600" err="1"/>
              <a:t>tjenestesenter</a:t>
            </a:r>
            <a:r>
              <a:rPr lang="nb-NO" sz="1600"/>
              <a:t> for lønn og lønnsnær HR på nivå 1. Videre arbeid med «Prosjektøkonomi» og «Behov til betaling» forberedes med dagens handlingsrom for organisering.</a:t>
            </a:r>
          </a:p>
          <a:p>
            <a:pPr lvl="0"/>
            <a:endParaRPr lang="nb-NO" sz="1600"/>
          </a:p>
          <a:p>
            <a:pPr lvl="0"/>
            <a:r>
              <a:rPr lang="nb-NO" sz="1600"/>
              <a:t>De nasjonalt utviklede BOTT-prosessens roller og rutiner ligger til grunn for arbeidsorganisering, arbeidsdeling og saksflyt.  De nasjonale anbefalinger for rollene skal som hovedregel følges, også når det gjelder anbefalte stillingsandeler for rollene.   </a:t>
            </a:r>
          </a:p>
          <a:p>
            <a:pPr lvl="0"/>
            <a:endParaRPr lang="nb-NO" sz="1600"/>
          </a:p>
          <a:p>
            <a:pPr lvl="0"/>
            <a:r>
              <a:rPr lang="nb-NO" sz="1600"/>
              <a:t>Det videre implementeringsarbeidet må legges opp med slik at det sikres at gode tjenester og at forsvarlig forvaltning ivaretas i det videre implementeringsarbeidet, og med sikte på at målsettingene for BOTT ØL innføring og forutsetninger og suksesskriterier for løsningsforslaget ivaretas. </a:t>
            </a:r>
          </a:p>
        </p:txBody>
      </p:sp>
      <p:sp>
        <p:nvSpPr>
          <p:cNvPr id="4" name="TekstSylinder 3">
            <a:extLst>
              <a:ext uri="{FF2B5EF4-FFF2-40B4-BE49-F238E27FC236}">
                <a16:creationId xmlns:a16="http://schemas.microsoft.com/office/drawing/2014/main" id="{137AC682-4485-4712-9195-03A792D2AB3A}"/>
              </a:ext>
            </a:extLst>
          </p:cNvPr>
          <p:cNvSpPr txBox="1"/>
          <p:nvPr/>
        </p:nvSpPr>
        <p:spPr>
          <a:xfrm>
            <a:off x="6343829" y="1105636"/>
            <a:ext cx="4984571" cy="498598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nb-NO" sz="1600" u="sng"/>
              <a:t>Implementeringsplan:</a:t>
            </a:r>
          </a:p>
          <a:p>
            <a:endParaRPr lang="nb-NO" sz="1600"/>
          </a:p>
          <a:p>
            <a:r>
              <a:rPr lang="nb-NO" sz="1600"/>
              <a:t>Løsninger og endringer for de tre prosessene Lønn og lønnsnær HR, Prosjektøkonomi og Behov til betaling forberedes videre i 2021 slik at de kan implementeres sammen med systeminnføringen 01.01.2022.  </a:t>
            </a:r>
          </a:p>
          <a:p>
            <a:endParaRPr lang="nb-NO" sz="1600"/>
          </a:p>
          <a:p>
            <a:r>
              <a:rPr lang="nb-NO" sz="1600"/>
              <a:t>Implementeringsarbeidet må legges opp med sikte på at målsettingene, suksesskriterier og suksessfaktorene for BOTT ØL innføring ivaretas. </a:t>
            </a:r>
          </a:p>
          <a:p>
            <a:endParaRPr lang="nb-NO" sz="1600"/>
          </a:p>
          <a:p>
            <a:r>
              <a:rPr lang="nb-NO" sz="1600"/>
              <a:t>Implementeringsarbeidets belastning på organisasjonen må følges nøye og det må om nødvending iverksettes risikoreduserende tiltak for å sikre fullt forsvarlig arbeidsmiljø. </a:t>
            </a:r>
          </a:p>
          <a:p>
            <a:endParaRPr lang="nb-NO" sz="1600"/>
          </a:p>
          <a:p>
            <a:endParaRPr lang="nb-NO" sz="1600"/>
          </a:p>
          <a:p>
            <a:endParaRPr lang="nb-NO" sz="1400"/>
          </a:p>
          <a:p>
            <a:r>
              <a:rPr lang="nb-NO" sz="1600"/>
              <a:t> </a:t>
            </a:r>
          </a:p>
        </p:txBody>
      </p:sp>
    </p:spTree>
    <p:extLst>
      <p:ext uri="{BB962C8B-B14F-4D97-AF65-F5344CB8AC3E}">
        <p14:creationId xmlns:p14="http://schemas.microsoft.com/office/powerpoint/2010/main" val="1739460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2CB682-6297-4D6E-8A35-257CBFB98B61}"/>
              </a:ext>
            </a:extLst>
          </p:cNvPr>
          <p:cNvSpPr/>
          <p:nvPr/>
        </p:nvSpPr>
        <p:spPr>
          <a:xfrm>
            <a:off x="701885" y="2383270"/>
            <a:ext cx="6332328" cy="3529781"/>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endParaRPr lang="nb-NO" sz="1600" u="sng"/>
          </a:p>
          <a:p>
            <a:r>
              <a:rPr lang="nb-NO" u="sng"/>
              <a:t>Styringsgruppen anbefaler rektor å fatte følgende vedtak:</a:t>
            </a:r>
            <a:br>
              <a:rPr lang="nb-NO" u="sng"/>
            </a:br>
            <a:endParaRPr lang="nb-NO"/>
          </a:p>
          <a:p>
            <a:r>
              <a:rPr lang="nb-NO"/>
              <a:t>Det nye felles tjenestesenter for lønn og lønnsnær HR som etableres på nivå 1 gis organisatorisk tilknytning til HR- og HMS-avdelingen, som egen seksjon. I det videre arbeid med implementering må det gjøres tiltak for å redusere risiko knyttet til forvaltningsperspektiv og grenseflate mot lønns- og økonomifunksjonen. </a:t>
            </a:r>
            <a:br>
              <a:rPr lang="nb-NO"/>
            </a:br>
            <a:endParaRPr lang="nb-NO"/>
          </a:p>
          <a:p>
            <a:r>
              <a:rPr lang="nb-NO"/>
              <a:t>Organisatorisk tilknytning vurderes på nytt i forbindelse med den planlagte gjennomgangen av administrasjonen i 2022. </a:t>
            </a:r>
            <a:endParaRPr lang="nb-NO" sz="1600" u="sng">
              <a:cs typeface="Arial"/>
            </a:endParaRPr>
          </a:p>
          <a:p>
            <a:pPr fontAlgn="base"/>
            <a:br>
              <a:rPr lang="nb-NO" sz="1600"/>
            </a:br>
            <a:endParaRPr lang="nb-NO" sz="1600">
              <a:cs typeface="Arial"/>
            </a:endParaRPr>
          </a:p>
        </p:txBody>
      </p:sp>
      <p:sp>
        <p:nvSpPr>
          <p:cNvPr id="5" name="Rectangle 4">
            <a:extLst>
              <a:ext uri="{FF2B5EF4-FFF2-40B4-BE49-F238E27FC236}">
                <a16:creationId xmlns:a16="http://schemas.microsoft.com/office/drawing/2014/main" id="{2211558E-5CF9-445E-9D5C-8BDAA247ACF4}"/>
              </a:ext>
            </a:extLst>
          </p:cNvPr>
          <p:cNvSpPr/>
          <p:nvPr/>
        </p:nvSpPr>
        <p:spPr>
          <a:xfrm>
            <a:off x="7371861" y="2383270"/>
            <a:ext cx="3510396" cy="3529781"/>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r>
              <a:rPr lang="nb-NO" sz="1600" u="sng"/>
              <a:t>Styringsgruppen anbefaler rektor å fatte følgende vedtak: </a:t>
            </a:r>
            <a:br>
              <a:rPr lang="nb-NO" sz="1600"/>
            </a:br>
            <a:br>
              <a:rPr lang="nb-NO" sz="1600"/>
            </a:br>
            <a:r>
              <a:rPr lang="nb-NO" sz="1600"/>
              <a:t>De anbefalinger og prinsipper for bruk av BOTT økonomimodell ved NTNU som er lagt frem i denne saken, legges til grunn for videre arbeid med systeminnføring, konvertering og implementering av økonomimodell.</a:t>
            </a:r>
          </a:p>
        </p:txBody>
      </p:sp>
      <p:sp>
        <p:nvSpPr>
          <p:cNvPr id="7" name="Rectangle 6">
            <a:extLst>
              <a:ext uri="{FF2B5EF4-FFF2-40B4-BE49-F238E27FC236}">
                <a16:creationId xmlns:a16="http://schemas.microsoft.com/office/drawing/2014/main" id="{143BBF36-A085-405C-ABF9-4902B99D1488}"/>
              </a:ext>
            </a:extLst>
          </p:cNvPr>
          <p:cNvSpPr/>
          <p:nvPr/>
        </p:nvSpPr>
        <p:spPr>
          <a:xfrm>
            <a:off x="701885" y="1270652"/>
            <a:ext cx="6332328" cy="953043"/>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b="1"/>
              <a:t>Tjenestesenter  </a:t>
            </a:r>
            <a:endParaRPr lang="en-US"/>
          </a:p>
          <a:p>
            <a:pPr algn="ctr"/>
            <a:r>
              <a:rPr lang="nb-NO" b="1"/>
              <a:t>07.06 - styringsgruppemøte</a:t>
            </a:r>
            <a:endParaRPr lang="nb-NO"/>
          </a:p>
        </p:txBody>
      </p:sp>
      <p:sp>
        <p:nvSpPr>
          <p:cNvPr id="9" name="Rectangle 8">
            <a:extLst>
              <a:ext uri="{FF2B5EF4-FFF2-40B4-BE49-F238E27FC236}">
                <a16:creationId xmlns:a16="http://schemas.microsoft.com/office/drawing/2014/main" id="{E6E429DC-D808-42A9-8D24-D7BC95A9B777}"/>
              </a:ext>
            </a:extLst>
          </p:cNvPr>
          <p:cNvSpPr/>
          <p:nvPr/>
        </p:nvSpPr>
        <p:spPr>
          <a:xfrm>
            <a:off x="7371861" y="1270652"/>
            <a:ext cx="3510396" cy="960699"/>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b="1"/>
              <a:t>Økonomimodell </a:t>
            </a:r>
            <a:endParaRPr lang="en-US"/>
          </a:p>
          <a:p>
            <a:pPr algn="ctr"/>
            <a:r>
              <a:rPr lang="nb-NO" b="1"/>
              <a:t> 07.06 - styringsgruppemøte</a:t>
            </a:r>
            <a:endParaRPr lang="nb-NO"/>
          </a:p>
        </p:txBody>
      </p:sp>
      <p:sp>
        <p:nvSpPr>
          <p:cNvPr id="2" name="TextBox 1">
            <a:extLst>
              <a:ext uri="{FF2B5EF4-FFF2-40B4-BE49-F238E27FC236}">
                <a16:creationId xmlns:a16="http://schemas.microsoft.com/office/drawing/2014/main" id="{B59DE1F9-21FC-4B00-A50A-36A175F35157}"/>
              </a:ext>
            </a:extLst>
          </p:cNvPr>
          <p:cNvSpPr txBox="1"/>
          <p:nvPr/>
        </p:nvSpPr>
        <p:spPr>
          <a:xfrm>
            <a:off x="701884" y="142875"/>
            <a:ext cx="9107133" cy="769441"/>
          </a:xfrm>
          <a:prstGeom prst="rect">
            <a:avLst/>
          </a:prstGeom>
          <a:noFill/>
        </p:spPr>
        <p:txBody>
          <a:bodyPr wrap="square" rtlCol="0">
            <a:spAutoFit/>
          </a:bodyPr>
          <a:lstStyle/>
          <a:p>
            <a:r>
              <a:rPr lang="nb-NO" sz="4400" b="1"/>
              <a:t>Anbefalinger</a:t>
            </a:r>
            <a:r>
              <a:rPr lang="nb-NO" sz="4400"/>
              <a:t> </a:t>
            </a:r>
            <a:r>
              <a:rPr lang="nb-NO" sz="4400" b="1"/>
              <a:t>fra styringsgruppa</a:t>
            </a:r>
          </a:p>
        </p:txBody>
      </p:sp>
    </p:spTree>
    <p:extLst>
      <p:ext uri="{BB962C8B-B14F-4D97-AF65-F5344CB8AC3E}">
        <p14:creationId xmlns:p14="http://schemas.microsoft.com/office/powerpoint/2010/main" val="960399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11267" name="think-cell Slide" r:id="rId6" imgW="592" imgH="591" progId="TCLayout.ActiveDocument.1">
                  <p:embed/>
                </p:oleObj>
              </mc:Choice>
              <mc:Fallback>
                <p:oleObj name="think-cell Slide" r:id="rId6"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7"/>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3"/>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4244913965"/>
              </p:ext>
            </p:extLst>
          </p:nvPr>
        </p:nvGraphicFramePr>
        <p:xfrm>
          <a:off x="401849" y="1211668"/>
          <a:ext cx="5414753" cy="3291840"/>
        </p:xfrm>
        <a:graphic>
          <a:graphicData uri="http://schemas.openxmlformats.org/drawingml/2006/table">
            <a:tbl>
              <a:tblPr bandRow="1">
                <a:tableStyleId>{2D5ABB26-0587-4C30-8999-92F81FD0307C}</a:tableStyleId>
              </a:tblPr>
              <a:tblGrid>
                <a:gridCol w="5414753">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solidFill>
                            <a:schemeClr val="tx1"/>
                          </a:solidFill>
                        </a:rPr>
                        <a:t>Velkommen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dirty="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solidFill>
                            <a:schemeClr val="tx1"/>
                          </a:solidFill>
                        </a:rPr>
                        <a:t>Hva har skjedd siden sist?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476075962"/>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1">
                          <a:solidFill>
                            <a:schemeClr val="bg1"/>
                          </a:solidFill>
                        </a:rPr>
                        <a:t>Status prosess </a:t>
                      </a:r>
                    </a:p>
                  </a:txBody>
                  <a:tcPr marL="121920" marR="121920" marT="60960" marB="60960">
                    <a:lnR w="12700" cap="flat" cmpd="sng" algn="ctr">
                      <a:noFill/>
                      <a:prstDash val="solid"/>
                      <a:round/>
                      <a:headEnd type="none" w="med" len="med"/>
                      <a:tailEnd type="none" w="med" len="med"/>
                    </a:lnR>
                    <a:solidFill>
                      <a:schemeClr val="tx2"/>
                    </a:solidFill>
                  </a:tcPr>
                </a:tc>
                <a:extLst>
                  <a:ext uri="{0D108BD9-81ED-4DB2-BD59-A6C34878D82A}">
                    <a16:rowId xmlns:a16="http://schemas.microsoft.com/office/drawing/2014/main" val="518066372"/>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solidFill>
                            <a:schemeClr val="tx1"/>
                          </a:solidFill>
                        </a:rPr>
                        <a:t>Status organisatorisk forberedelse</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031382776"/>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a:t>Status økonomimodell/konvertering</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4193034375"/>
                  </a:ext>
                </a:extLst>
              </a:tr>
              <a:tr h="222797">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a:t>Erfaringsdeling</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003518220"/>
                  </a:ext>
                </a:extLst>
              </a:tr>
              <a:tr h="222797">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a:t>Refleksjoner og spørsmål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4289498727"/>
                  </a:ext>
                </a:extLst>
              </a:tr>
              <a:tr h="222797">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dirty="0"/>
                        <a:t>Avslutning</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13159091"/>
                  </a:ext>
                </a:extLst>
              </a:tr>
            </a:tbl>
          </a:graphicData>
        </a:graphic>
      </p:graphicFrame>
      <p:pic>
        <p:nvPicPr>
          <p:cNvPr id="7" name="Picture 6" descr="A picture containing outdoor, way, sidewalk, walkway&#10;&#10;Description automatically generated">
            <a:extLst>
              <a:ext uri="{FF2B5EF4-FFF2-40B4-BE49-F238E27FC236}">
                <a16:creationId xmlns:a16="http://schemas.microsoft.com/office/drawing/2014/main" id="{9248BC26-3B00-4BCC-A9FB-0AC5B963763F}"/>
              </a:ext>
            </a:extLst>
          </p:cNvPr>
          <p:cNvPicPr>
            <a:picLocks noChangeAspect="1"/>
          </p:cNvPicPr>
          <p:nvPr/>
        </p:nvPicPr>
        <p:blipFill>
          <a:blip r:embed="rId8"/>
          <a:stretch>
            <a:fillRect/>
          </a:stretch>
        </p:blipFill>
        <p:spPr>
          <a:xfrm>
            <a:off x="6375400" y="459465"/>
            <a:ext cx="4500183" cy="6000750"/>
          </a:xfrm>
          <a:prstGeom prst="rect">
            <a:avLst/>
          </a:prstGeom>
          <a:ln>
            <a:noFill/>
          </a:ln>
          <a:effectLst>
            <a:softEdge rad="112500"/>
          </a:effectLst>
        </p:spPr>
      </p:pic>
    </p:spTree>
    <p:extLst>
      <p:ext uri="{BB962C8B-B14F-4D97-AF65-F5344CB8AC3E}">
        <p14:creationId xmlns:p14="http://schemas.microsoft.com/office/powerpoint/2010/main" val="1605475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Object 143" hidden="1">
            <a:extLst>
              <a:ext uri="{FF2B5EF4-FFF2-40B4-BE49-F238E27FC236}">
                <a16:creationId xmlns:a16="http://schemas.microsoft.com/office/drawing/2014/main" id="{0CB2A435-027A-4A74-AEB6-310CFEC5BEC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1" name="think-cell Slide" r:id="rId5" imgW="395" imgH="394" progId="TCLayout.ActiveDocument.1">
                  <p:embed/>
                </p:oleObj>
              </mc:Choice>
              <mc:Fallback>
                <p:oleObj name="think-cell Slide" r:id="rId5" imgW="395" imgH="394" progId="TCLayout.ActiveDocument.1">
                  <p:embed/>
                  <p:pic>
                    <p:nvPicPr>
                      <p:cNvPr id="144" name="Object 143" hidden="1">
                        <a:extLst>
                          <a:ext uri="{FF2B5EF4-FFF2-40B4-BE49-F238E27FC236}">
                            <a16:creationId xmlns:a16="http://schemas.microsoft.com/office/drawing/2014/main" id="{0CB2A435-027A-4A74-AEB6-310CFEC5BEC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4" name="Title 41">
            <a:extLst>
              <a:ext uri="{FF2B5EF4-FFF2-40B4-BE49-F238E27FC236}">
                <a16:creationId xmlns:a16="http://schemas.microsoft.com/office/drawing/2014/main" id="{AE904E11-34DB-4EAC-AF5C-0D1551956F7E}"/>
              </a:ext>
            </a:extLst>
          </p:cNvPr>
          <p:cNvSpPr txBox="1">
            <a:spLocks/>
          </p:cNvSpPr>
          <p:nvPr/>
        </p:nvSpPr>
        <p:spPr>
          <a:xfrm>
            <a:off x="417997" y="2236090"/>
            <a:ext cx="641845" cy="589168"/>
          </a:xfrm>
          <a:prstGeom prst="rect">
            <a:avLst/>
          </a:prstGeom>
          <a:solidFill>
            <a:schemeClr val="bg1"/>
          </a:solidFill>
        </p:spPr>
        <p:txBody>
          <a:bodyPr vert="horz" lIns="0" tIns="0" rIns="0" bIns="45720" rtlCol="0" anchor="t">
            <a:noAutofit/>
          </a:bodyPr>
          <a:lstStyle>
            <a:lvl1pPr algn="l" defTabSz="609585" rtl="0" eaLnBrk="1" latinLnBrk="0" hangingPunct="1">
              <a:spcBef>
                <a:spcPct val="0"/>
              </a:spcBef>
              <a:buNone/>
              <a:defRPr sz="3600" b="1" i="0" kern="1200">
                <a:solidFill>
                  <a:schemeClr val="tx1"/>
                </a:solidFill>
                <a:latin typeface="Arial"/>
                <a:ea typeface="+mj-ea"/>
                <a:cs typeface="Arial"/>
              </a:defRPr>
            </a:lvl1pPr>
          </a:lstStyle>
          <a:p>
            <a:pPr algn="ctr"/>
            <a:r>
              <a:rPr lang="nb-NO" sz="1000">
                <a:latin typeface="+mj-lt"/>
              </a:rPr>
              <a:t>Valgfritt</a:t>
            </a:r>
          </a:p>
          <a:p>
            <a:pPr algn="ctr"/>
            <a:r>
              <a:rPr lang="nb-NO" sz="900" b="0" i="1">
                <a:latin typeface="+mj-lt"/>
              </a:rPr>
              <a:t>(Fakultet/</a:t>
            </a:r>
            <a:br>
              <a:rPr lang="nb-NO" sz="900" b="0" i="1">
                <a:latin typeface="+mj-lt"/>
              </a:rPr>
            </a:br>
            <a:r>
              <a:rPr lang="nb-NO" sz="900" b="0" i="1">
                <a:latin typeface="+mj-lt"/>
              </a:rPr>
              <a:t>Institutt/</a:t>
            </a:r>
            <a:br>
              <a:rPr lang="nb-NO" sz="900" b="0" i="1">
                <a:latin typeface="+mj-lt"/>
              </a:rPr>
            </a:br>
            <a:r>
              <a:rPr lang="nb-NO" sz="900" b="0" i="1">
                <a:latin typeface="+mj-lt"/>
              </a:rPr>
              <a:t>VM)</a:t>
            </a:r>
            <a:endParaRPr lang="nb-NO" sz="1000" b="0" i="1">
              <a:latin typeface="+mj-lt"/>
            </a:endParaRPr>
          </a:p>
        </p:txBody>
      </p:sp>
      <p:cxnSp>
        <p:nvCxnSpPr>
          <p:cNvPr id="110" name="Straight Connector 109">
            <a:extLst>
              <a:ext uri="{FF2B5EF4-FFF2-40B4-BE49-F238E27FC236}">
                <a16:creationId xmlns:a16="http://schemas.microsoft.com/office/drawing/2014/main" id="{CE7E36FE-4CC5-4534-B909-A4C2BE0BFCC5}"/>
              </a:ext>
            </a:extLst>
          </p:cNvPr>
          <p:cNvCxnSpPr>
            <a:cxnSpLocks/>
            <a:stCxn id="133" idx="2"/>
          </p:cNvCxnSpPr>
          <p:nvPr/>
        </p:nvCxnSpPr>
        <p:spPr>
          <a:xfrm>
            <a:off x="10920520" y="746537"/>
            <a:ext cx="1" cy="1489552"/>
          </a:xfrm>
          <a:prstGeom prst="line">
            <a:avLst/>
          </a:prstGeom>
          <a:ln w="12700">
            <a:solidFill>
              <a:schemeClr val="tx2">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a:extLst>
              <a:ext uri="{FF2B5EF4-FFF2-40B4-BE49-F238E27FC236}">
                <a16:creationId xmlns:a16="http://schemas.microsoft.com/office/drawing/2014/main" id="{2FDD7607-06F7-4E3D-B7E2-93FA3C2F01FF}"/>
              </a:ext>
            </a:extLst>
          </p:cNvPr>
          <p:cNvCxnSpPr>
            <a:cxnSpLocks/>
            <a:stCxn id="106" idx="2"/>
            <a:endCxn id="58" idx="13"/>
          </p:cNvCxnSpPr>
          <p:nvPr/>
        </p:nvCxnSpPr>
        <p:spPr>
          <a:xfrm>
            <a:off x="10054689" y="746537"/>
            <a:ext cx="0" cy="166237"/>
          </a:xfrm>
          <a:prstGeom prst="line">
            <a:avLst/>
          </a:prstGeom>
          <a:ln w="12700">
            <a:solidFill>
              <a:schemeClr val="tx2">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5FE76F1F-41C8-4C98-B949-1F5BCB1451AD}"/>
              </a:ext>
            </a:extLst>
          </p:cNvPr>
          <p:cNvCxnSpPr>
            <a:cxnSpLocks/>
            <a:stCxn id="105" idx="2"/>
          </p:cNvCxnSpPr>
          <p:nvPr/>
        </p:nvCxnSpPr>
        <p:spPr>
          <a:xfrm>
            <a:off x="8872913" y="746537"/>
            <a:ext cx="0" cy="1391579"/>
          </a:xfrm>
          <a:prstGeom prst="line">
            <a:avLst/>
          </a:prstGeom>
          <a:ln w="12700">
            <a:solidFill>
              <a:schemeClr val="tx2">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9525BF93-0724-4885-912B-24B85F408B00}"/>
              </a:ext>
            </a:extLst>
          </p:cNvPr>
          <p:cNvCxnSpPr>
            <a:cxnSpLocks/>
            <a:stCxn id="104" idx="2"/>
          </p:cNvCxnSpPr>
          <p:nvPr/>
        </p:nvCxnSpPr>
        <p:spPr>
          <a:xfrm flipH="1">
            <a:off x="7806692" y="746537"/>
            <a:ext cx="10631" cy="1390783"/>
          </a:xfrm>
          <a:prstGeom prst="line">
            <a:avLst/>
          </a:prstGeom>
          <a:ln w="12700">
            <a:solidFill>
              <a:schemeClr val="tx2">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BA4ED973-6F27-4A57-B85D-283134EF82E8}"/>
              </a:ext>
            </a:extLst>
          </p:cNvPr>
          <p:cNvCxnSpPr>
            <a:cxnSpLocks/>
            <a:stCxn id="103" idx="2"/>
          </p:cNvCxnSpPr>
          <p:nvPr/>
        </p:nvCxnSpPr>
        <p:spPr>
          <a:xfrm>
            <a:off x="6758341" y="746537"/>
            <a:ext cx="1" cy="1391579"/>
          </a:xfrm>
          <a:prstGeom prst="line">
            <a:avLst/>
          </a:prstGeom>
          <a:ln w="12700">
            <a:solidFill>
              <a:schemeClr val="tx2">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B544F55D-AD1A-4F00-AD21-96145CE19C43}"/>
              </a:ext>
            </a:extLst>
          </p:cNvPr>
          <p:cNvCxnSpPr>
            <a:cxnSpLocks/>
            <a:stCxn id="102" idx="2"/>
            <a:endCxn id="69" idx="13"/>
          </p:cNvCxnSpPr>
          <p:nvPr/>
        </p:nvCxnSpPr>
        <p:spPr>
          <a:xfrm>
            <a:off x="5372315" y="514163"/>
            <a:ext cx="0" cy="2688919"/>
          </a:xfrm>
          <a:prstGeom prst="line">
            <a:avLst/>
          </a:prstGeom>
          <a:ln w="12700">
            <a:solidFill>
              <a:schemeClr val="tx2">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381F968F-7BED-44EA-B0D4-6E50EBE84680}"/>
              </a:ext>
            </a:extLst>
          </p:cNvPr>
          <p:cNvCxnSpPr>
            <a:cxnSpLocks/>
            <a:stCxn id="101" idx="2"/>
            <a:endCxn id="36" idx="11"/>
          </p:cNvCxnSpPr>
          <p:nvPr/>
        </p:nvCxnSpPr>
        <p:spPr>
          <a:xfrm>
            <a:off x="4098867" y="514163"/>
            <a:ext cx="1" cy="5838777"/>
          </a:xfrm>
          <a:prstGeom prst="line">
            <a:avLst/>
          </a:prstGeom>
          <a:ln w="12700">
            <a:solidFill>
              <a:schemeClr val="tx2">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A02DD79C-3F91-4F32-9C36-2757EF724473}"/>
              </a:ext>
            </a:extLst>
          </p:cNvPr>
          <p:cNvCxnSpPr>
            <a:cxnSpLocks/>
            <a:stCxn id="107" idx="2"/>
            <a:endCxn id="14" idx="11"/>
          </p:cNvCxnSpPr>
          <p:nvPr/>
        </p:nvCxnSpPr>
        <p:spPr>
          <a:xfrm flipH="1">
            <a:off x="1800819" y="522676"/>
            <a:ext cx="41200" cy="3095923"/>
          </a:xfrm>
          <a:prstGeom prst="line">
            <a:avLst/>
          </a:prstGeom>
          <a:ln w="12700">
            <a:solidFill>
              <a:schemeClr val="tx2">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50169F56-BA3E-43FF-8456-81A3CF22C0AF}"/>
              </a:ext>
            </a:extLst>
          </p:cNvPr>
          <p:cNvCxnSpPr>
            <a:cxnSpLocks/>
            <a:stCxn id="100" idx="2"/>
            <a:endCxn id="96" idx="0"/>
          </p:cNvCxnSpPr>
          <p:nvPr/>
        </p:nvCxnSpPr>
        <p:spPr>
          <a:xfrm>
            <a:off x="2950373" y="514163"/>
            <a:ext cx="0" cy="3108843"/>
          </a:xfrm>
          <a:prstGeom prst="line">
            <a:avLst/>
          </a:prstGeom>
          <a:ln w="12700">
            <a:solidFill>
              <a:schemeClr val="tx2">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9" name="Group 8">
            <a:extLst>
              <a:ext uri="{FF2B5EF4-FFF2-40B4-BE49-F238E27FC236}">
                <a16:creationId xmlns:a16="http://schemas.microsoft.com/office/drawing/2014/main" id="{E86FB69C-D94B-4CE0-873E-5B3388A93FFD}"/>
              </a:ext>
            </a:extLst>
          </p:cNvPr>
          <p:cNvGrpSpPr/>
          <p:nvPr/>
        </p:nvGrpSpPr>
        <p:grpSpPr>
          <a:xfrm>
            <a:off x="1095647" y="2138113"/>
            <a:ext cx="1464272" cy="931931"/>
            <a:chOff x="1949447" y="2610499"/>
            <a:chExt cx="1610699" cy="1025126"/>
          </a:xfrm>
        </p:grpSpPr>
        <p:sp>
          <p:nvSpPr>
            <p:cNvPr id="10" name="TextBox 9">
              <a:extLst>
                <a:ext uri="{FF2B5EF4-FFF2-40B4-BE49-F238E27FC236}">
                  <a16:creationId xmlns:a16="http://schemas.microsoft.com/office/drawing/2014/main" id="{1FD886E3-3405-4618-94FC-53CCC64B73BB}"/>
                </a:ext>
              </a:extLst>
            </p:cNvPr>
            <p:cNvSpPr txBox="1"/>
            <p:nvPr/>
          </p:nvSpPr>
          <p:spPr>
            <a:xfrm>
              <a:off x="1949447" y="3077010"/>
              <a:ext cx="1610699" cy="558615"/>
            </a:xfrm>
            <a:prstGeom prst="rect">
              <a:avLst/>
            </a:prstGeom>
            <a:noFill/>
          </p:spPr>
          <p:txBody>
            <a:bodyPr wrap="square" lIns="0" rIns="0" rtlCol="0">
              <a:spAutoFit/>
            </a:bodyPr>
            <a:lstStyle/>
            <a:p>
              <a:pPr algn="ctr"/>
              <a:r>
                <a:rPr lang="nb-NO" sz="800" b="1">
                  <a:latin typeface="+mj-lt"/>
                </a:rPr>
                <a:t>Personalgodkjenner</a:t>
              </a:r>
              <a:endParaRPr lang="nb-NO" sz="900" b="1">
                <a:latin typeface="+mj-lt"/>
              </a:endParaRPr>
            </a:p>
            <a:p>
              <a:pPr algn="ctr"/>
              <a:r>
                <a:rPr lang="nb-NO" sz="900">
                  <a:latin typeface="+mj-lt"/>
                </a:rPr>
                <a:t>Lønn og lønnsnær HR</a:t>
              </a:r>
              <a:br>
                <a:rPr lang="nb-NO" sz="900">
                  <a:latin typeface="+mj-lt"/>
                </a:rPr>
              </a:br>
              <a:r>
                <a:rPr lang="nb-NO" sz="900" i="1">
                  <a:latin typeface="+mj-lt"/>
                </a:rPr>
                <a:t>Enhet </a:t>
              </a:r>
              <a:r>
                <a:rPr lang="nb-NO" sz="900" i="1" err="1">
                  <a:latin typeface="+mj-lt"/>
                </a:rPr>
                <a:t>n.n.</a:t>
              </a:r>
              <a:endParaRPr lang="nb-NO" sz="900">
                <a:latin typeface="+mj-lt"/>
              </a:endParaRPr>
            </a:p>
          </p:txBody>
        </p:sp>
        <p:sp>
          <p:nvSpPr>
            <p:cNvPr id="11" name="Freeform 747">
              <a:extLst>
                <a:ext uri="{FF2B5EF4-FFF2-40B4-BE49-F238E27FC236}">
                  <a16:creationId xmlns:a16="http://schemas.microsoft.com/office/drawing/2014/main" id="{6C8BAA68-4122-4533-9FE5-E935C7495A5F}"/>
                </a:ext>
              </a:extLst>
            </p:cNvPr>
            <p:cNvSpPr>
              <a:spLocks noChangeAspect="1" noEditPoints="1"/>
            </p:cNvSpPr>
            <p:nvPr/>
          </p:nvSpPr>
          <p:spPr bwMode="auto">
            <a:xfrm>
              <a:off x="2516231" y="261049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grpSp>
      <p:grpSp>
        <p:nvGrpSpPr>
          <p:cNvPr id="12" name="Group 11">
            <a:extLst>
              <a:ext uri="{FF2B5EF4-FFF2-40B4-BE49-F238E27FC236}">
                <a16:creationId xmlns:a16="http://schemas.microsoft.com/office/drawing/2014/main" id="{8D8375CD-4504-4100-BD3B-FB5851FBFF4F}"/>
              </a:ext>
            </a:extLst>
          </p:cNvPr>
          <p:cNvGrpSpPr/>
          <p:nvPr/>
        </p:nvGrpSpPr>
        <p:grpSpPr>
          <a:xfrm>
            <a:off x="1194181" y="3198904"/>
            <a:ext cx="1213277" cy="919096"/>
            <a:chOff x="4429681" y="1930866"/>
            <a:chExt cx="1334604" cy="1011006"/>
          </a:xfrm>
        </p:grpSpPr>
        <p:sp>
          <p:nvSpPr>
            <p:cNvPr id="13" name="TextBox 12">
              <a:extLst>
                <a:ext uri="{FF2B5EF4-FFF2-40B4-BE49-F238E27FC236}">
                  <a16:creationId xmlns:a16="http://schemas.microsoft.com/office/drawing/2014/main" id="{FBE1D834-D036-4DDD-952D-450A37ECEAA3}"/>
                </a:ext>
              </a:extLst>
            </p:cNvPr>
            <p:cNvSpPr txBox="1"/>
            <p:nvPr/>
          </p:nvSpPr>
          <p:spPr>
            <a:xfrm>
              <a:off x="4429681" y="2383258"/>
              <a:ext cx="1334604" cy="558614"/>
            </a:xfrm>
            <a:prstGeom prst="rect">
              <a:avLst/>
            </a:prstGeom>
            <a:solidFill>
              <a:schemeClr val="bg1"/>
            </a:solidFill>
          </p:spPr>
          <p:txBody>
            <a:bodyPr wrap="square" lIns="0" rIns="0" rtlCol="0">
              <a:spAutoFit/>
            </a:bodyPr>
            <a:lstStyle/>
            <a:p>
              <a:pPr algn="ctr"/>
              <a:r>
                <a:rPr lang="nb-NO" sz="900" b="1">
                  <a:latin typeface="+mj-lt"/>
                </a:rPr>
                <a:t>Kostnadsgodkjenner*</a:t>
              </a:r>
            </a:p>
            <a:p>
              <a:pPr algn="ctr"/>
              <a:r>
                <a:rPr lang="nb-NO" sz="900">
                  <a:latin typeface="+mj-lt"/>
                </a:rPr>
                <a:t>Flere prosesser</a:t>
              </a:r>
              <a:br>
                <a:rPr lang="nb-NO" sz="900">
                  <a:latin typeface="+mj-lt"/>
                </a:rPr>
              </a:br>
              <a:r>
                <a:rPr lang="nb-NO" sz="900" i="1">
                  <a:latin typeface="+mj-lt"/>
                </a:rPr>
                <a:t>Enhet </a:t>
              </a:r>
              <a:r>
                <a:rPr lang="nb-NO" sz="900" i="1" err="1">
                  <a:latin typeface="+mj-lt"/>
                </a:rPr>
                <a:t>n.n.</a:t>
              </a:r>
              <a:endParaRPr lang="nb-NO" sz="900">
                <a:latin typeface="+mj-lt"/>
              </a:endParaRPr>
            </a:p>
          </p:txBody>
        </p:sp>
        <p:sp>
          <p:nvSpPr>
            <p:cNvPr id="14" name="Freeform 747">
              <a:extLst>
                <a:ext uri="{FF2B5EF4-FFF2-40B4-BE49-F238E27FC236}">
                  <a16:creationId xmlns:a16="http://schemas.microsoft.com/office/drawing/2014/main" id="{C21EC631-404B-4773-85DD-3642C4433065}"/>
                </a:ext>
              </a:extLst>
            </p:cNvPr>
            <p:cNvSpPr>
              <a:spLocks noChangeAspect="1" noEditPoints="1"/>
            </p:cNvSpPr>
            <p:nvPr/>
          </p:nvSpPr>
          <p:spPr bwMode="auto">
            <a:xfrm>
              <a:off x="4866150" y="1930866"/>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grpSp>
      <p:grpSp>
        <p:nvGrpSpPr>
          <p:cNvPr id="16" name="Group 15">
            <a:extLst>
              <a:ext uri="{FF2B5EF4-FFF2-40B4-BE49-F238E27FC236}">
                <a16:creationId xmlns:a16="http://schemas.microsoft.com/office/drawing/2014/main" id="{F8A6AE1C-F00C-4688-9892-A22E517F567D}"/>
              </a:ext>
            </a:extLst>
          </p:cNvPr>
          <p:cNvGrpSpPr/>
          <p:nvPr/>
        </p:nvGrpSpPr>
        <p:grpSpPr>
          <a:xfrm>
            <a:off x="4648630" y="912774"/>
            <a:ext cx="1447370" cy="921301"/>
            <a:chOff x="1118789" y="3739589"/>
            <a:chExt cx="1592107" cy="1013433"/>
          </a:xfrm>
        </p:grpSpPr>
        <p:sp>
          <p:nvSpPr>
            <p:cNvPr id="17" name="Freeform 747">
              <a:extLst>
                <a:ext uri="{FF2B5EF4-FFF2-40B4-BE49-F238E27FC236}">
                  <a16:creationId xmlns:a16="http://schemas.microsoft.com/office/drawing/2014/main" id="{24DFC9CC-D717-4B24-9B7F-89D214290448}"/>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18" name="TextBox 17">
              <a:extLst>
                <a:ext uri="{FF2B5EF4-FFF2-40B4-BE49-F238E27FC236}">
                  <a16:creationId xmlns:a16="http://schemas.microsoft.com/office/drawing/2014/main" id="{103A61C4-2190-4192-8A26-5EF619DED516}"/>
                </a:ext>
              </a:extLst>
            </p:cNvPr>
            <p:cNvSpPr txBox="1"/>
            <p:nvPr/>
          </p:nvSpPr>
          <p:spPr>
            <a:xfrm>
              <a:off x="1118789" y="4194408"/>
              <a:ext cx="1592107" cy="558614"/>
            </a:xfrm>
            <a:prstGeom prst="rect">
              <a:avLst/>
            </a:prstGeom>
            <a:solidFill>
              <a:schemeClr val="bg1"/>
            </a:solidFill>
          </p:spPr>
          <p:txBody>
            <a:bodyPr wrap="square" lIns="0" rIns="0" rtlCol="0">
              <a:spAutoFit/>
            </a:bodyPr>
            <a:lstStyle/>
            <a:p>
              <a:pPr algn="ctr"/>
              <a:r>
                <a:rPr lang="nb-NO" sz="900" b="1">
                  <a:latin typeface="+mj-lt"/>
                </a:rPr>
                <a:t>Prosessrådgiver</a:t>
              </a:r>
              <a:endParaRPr lang="nb-NO" sz="900">
                <a:latin typeface="+mj-lt"/>
              </a:endParaRPr>
            </a:p>
            <a:p>
              <a:pPr algn="ctr"/>
              <a:r>
                <a:rPr lang="nb-NO" sz="900">
                  <a:latin typeface="+mj-lt"/>
                </a:rPr>
                <a:t>Prosjektidé til avslutning</a:t>
              </a:r>
              <a:br>
                <a:rPr lang="nb-NO" sz="900">
                  <a:latin typeface="+mj-lt"/>
                </a:rPr>
              </a:br>
              <a:r>
                <a:rPr lang="nb-NO" sz="900" i="1" err="1"/>
                <a:t>Fakultetsadm</a:t>
              </a:r>
              <a:r>
                <a:rPr lang="nb-NO" sz="900" i="1"/>
                <a:t>.</a:t>
              </a:r>
              <a:endParaRPr lang="nb-NO" sz="900">
                <a:latin typeface="+mj-lt"/>
              </a:endParaRPr>
            </a:p>
          </p:txBody>
        </p:sp>
      </p:grpSp>
      <p:grpSp>
        <p:nvGrpSpPr>
          <p:cNvPr id="19" name="Group 18">
            <a:extLst>
              <a:ext uri="{FF2B5EF4-FFF2-40B4-BE49-F238E27FC236}">
                <a16:creationId xmlns:a16="http://schemas.microsoft.com/office/drawing/2014/main" id="{81F39BB7-C29B-42C5-A4A7-A6534D6FB1F7}"/>
              </a:ext>
            </a:extLst>
          </p:cNvPr>
          <p:cNvGrpSpPr/>
          <p:nvPr/>
        </p:nvGrpSpPr>
        <p:grpSpPr>
          <a:xfrm>
            <a:off x="3555152" y="912773"/>
            <a:ext cx="1087431" cy="921301"/>
            <a:chOff x="1316756" y="3739589"/>
            <a:chExt cx="1196174" cy="1013433"/>
          </a:xfrm>
        </p:grpSpPr>
        <p:sp>
          <p:nvSpPr>
            <p:cNvPr id="20" name="Freeform 747">
              <a:extLst>
                <a:ext uri="{FF2B5EF4-FFF2-40B4-BE49-F238E27FC236}">
                  <a16:creationId xmlns:a16="http://schemas.microsoft.com/office/drawing/2014/main" id="{89BAC2B2-EF60-4A50-ABEC-3A2CE83EC4C9}"/>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21" name="TextBox 20">
              <a:extLst>
                <a:ext uri="{FF2B5EF4-FFF2-40B4-BE49-F238E27FC236}">
                  <a16:creationId xmlns:a16="http://schemas.microsoft.com/office/drawing/2014/main" id="{BA7A55B8-C86F-4559-9FE6-8C6F8A89B8A2}"/>
                </a:ext>
              </a:extLst>
            </p:cNvPr>
            <p:cNvSpPr txBox="1"/>
            <p:nvPr/>
          </p:nvSpPr>
          <p:spPr>
            <a:xfrm>
              <a:off x="1316756" y="4194407"/>
              <a:ext cx="1196174" cy="558615"/>
            </a:xfrm>
            <a:prstGeom prst="rect">
              <a:avLst/>
            </a:prstGeom>
            <a:solidFill>
              <a:schemeClr val="bg1"/>
            </a:solidFill>
          </p:spPr>
          <p:txBody>
            <a:bodyPr wrap="square" lIns="0" rIns="0" rtlCol="0">
              <a:spAutoFit/>
            </a:bodyPr>
            <a:lstStyle/>
            <a:p>
              <a:pPr algn="ctr"/>
              <a:r>
                <a:rPr lang="nb-NO" sz="900" b="1">
                  <a:latin typeface="+mj-lt"/>
                </a:rPr>
                <a:t>Prosessrådgiver</a:t>
              </a:r>
              <a:endParaRPr lang="nb-NO" sz="900">
                <a:latin typeface="+mj-lt"/>
              </a:endParaRPr>
            </a:p>
            <a:p>
              <a:pPr algn="ctr"/>
              <a:r>
                <a:rPr lang="nb-NO" sz="900">
                  <a:latin typeface="+mj-lt"/>
                </a:rPr>
                <a:t>Behov til betaling</a:t>
              </a:r>
              <a:br>
                <a:rPr lang="nb-NO" sz="900">
                  <a:latin typeface="+mj-lt"/>
                </a:rPr>
              </a:br>
              <a:r>
                <a:rPr lang="nb-NO" sz="900" i="1" err="1"/>
                <a:t>Fakultetsadm</a:t>
              </a:r>
              <a:r>
                <a:rPr lang="nb-NO" sz="900" i="1"/>
                <a:t>.</a:t>
              </a:r>
              <a:endParaRPr lang="nb-NO" sz="900">
                <a:latin typeface="+mj-lt"/>
              </a:endParaRPr>
            </a:p>
          </p:txBody>
        </p:sp>
      </p:grpSp>
      <p:grpSp>
        <p:nvGrpSpPr>
          <p:cNvPr id="26" name="Group 25">
            <a:extLst>
              <a:ext uri="{FF2B5EF4-FFF2-40B4-BE49-F238E27FC236}">
                <a16:creationId xmlns:a16="http://schemas.microsoft.com/office/drawing/2014/main" id="{856EACCF-E8B9-4365-B7FD-32258A3B5C6B}"/>
              </a:ext>
            </a:extLst>
          </p:cNvPr>
          <p:cNvGrpSpPr/>
          <p:nvPr/>
        </p:nvGrpSpPr>
        <p:grpSpPr>
          <a:xfrm>
            <a:off x="3440970" y="2138116"/>
            <a:ext cx="1315789" cy="931933"/>
            <a:chOff x="1191157" y="3739589"/>
            <a:chExt cx="1447370" cy="1025127"/>
          </a:xfrm>
        </p:grpSpPr>
        <p:sp>
          <p:nvSpPr>
            <p:cNvPr id="27" name="Freeform 747">
              <a:extLst>
                <a:ext uri="{FF2B5EF4-FFF2-40B4-BE49-F238E27FC236}">
                  <a16:creationId xmlns:a16="http://schemas.microsoft.com/office/drawing/2014/main" id="{F227B45F-9FB7-4827-AA2C-C8A421128505}"/>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28" name="TextBox 27">
              <a:extLst>
                <a:ext uri="{FF2B5EF4-FFF2-40B4-BE49-F238E27FC236}">
                  <a16:creationId xmlns:a16="http://schemas.microsoft.com/office/drawing/2014/main" id="{98837765-6B6D-4877-AE79-C41CE2292251}"/>
                </a:ext>
              </a:extLst>
            </p:cNvPr>
            <p:cNvSpPr txBox="1"/>
            <p:nvPr/>
          </p:nvSpPr>
          <p:spPr>
            <a:xfrm>
              <a:off x="1191157" y="4206101"/>
              <a:ext cx="1447370" cy="558615"/>
            </a:xfrm>
            <a:prstGeom prst="rect">
              <a:avLst/>
            </a:prstGeom>
            <a:solidFill>
              <a:schemeClr val="bg1"/>
            </a:solidFill>
          </p:spPr>
          <p:txBody>
            <a:bodyPr wrap="square" lIns="0" rIns="0" rtlCol="0">
              <a:spAutoFit/>
            </a:bodyPr>
            <a:lstStyle/>
            <a:p>
              <a:pPr algn="ctr"/>
              <a:r>
                <a:rPr lang="nb-NO" sz="900" b="1">
                  <a:latin typeface="+mj-lt"/>
                </a:rPr>
                <a:t>Innkjøper*</a:t>
              </a:r>
            </a:p>
            <a:p>
              <a:pPr algn="ctr"/>
              <a:r>
                <a:rPr lang="nb-NO" sz="900">
                  <a:latin typeface="+mj-lt"/>
                </a:rPr>
                <a:t>Behov til betaling </a:t>
              </a:r>
              <a:br>
                <a:rPr lang="nb-NO" sz="900">
                  <a:latin typeface="+mj-lt"/>
                </a:rPr>
              </a:br>
              <a:r>
                <a:rPr lang="nb-NO" sz="900" i="1">
                  <a:latin typeface="+mj-lt"/>
                </a:rPr>
                <a:t>Enhet </a:t>
              </a:r>
              <a:r>
                <a:rPr lang="nb-NO" sz="900" i="1" err="1">
                  <a:latin typeface="+mj-lt"/>
                </a:rPr>
                <a:t>n.n.</a:t>
              </a:r>
              <a:endParaRPr lang="nb-NO" sz="900" i="1">
                <a:latin typeface="+mj-lt"/>
              </a:endParaRPr>
            </a:p>
          </p:txBody>
        </p:sp>
      </p:grpSp>
      <p:grpSp>
        <p:nvGrpSpPr>
          <p:cNvPr id="29" name="Group 28">
            <a:extLst>
              <a:ext uri="{FF2B5EF4-FFF2-40B4-BE49-F238E27FC236}">
                <a16:creationId xmlns:a16="http://schemas.microsoft.com/office/drawing/2014/main" id="{605E702B-801A-4F57-8D40-6C3881CCFC30}"/>
              </a:ext>
            </a:extLst>
          </p:cNvPr>
          <p:cNvGrpSpPr/>
          <p:nvPr/>
        </p:nvGrpSpPr>
        <p:grpSpPr>
          <a:xfrm>
            <a:off x="3440972" y="3176167"/>
            <a:ext cx="1315791" cy="931933"/>
            <a:chOff x="1191157" y="3739589"/>
            <a:chExt cx="1447370" cy="1025127"/>
          </a:xfrm>
        </p:grpSpPr>
        <p:sp>
          <p:nvSpPr>
            <p:cNvPr id="30" name="Freeform 747">
              <a:extLst>
                <a:ext uri="{FF2B5EF4-FFF2-40B4-BE49-F238E27FC236}">
                  <a16:creationId xmlns:a16="http://schemas.microsoft.com/office/drawing/2014/main" id="{C8C51117-E096-49C6-BFEC-7E148CD84842}"/>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31" name="TextBox 30">
              <a:extLst>
                <a:ext uri="{FF2B5EF4-FFF2-40B4-BE49-F238E27FC236}">
                  <a16:creationId xmlns:a16="http://schemas.microsoft.com/office/drawing/2014/main" id="{6227A08D-8B1C-43EF-A62E-29B5A22FFB25}"/>
                </a:ext>
              </a:extLst>
            </p:cNvPr>
            <p:cNvSpPr txBox="1"/>
            <p:nvPr/>
          </p:nvSpPr>
          <p:spPr>
            <a:xfrm>
              <a:off x="1191157" y="4206101"/>
              <a:ext cx="1447370" cy="558615"/>
            </a:xfrm>
            <a:prstGeom prst="rect">
              <a:avLst/>
            </a:prstGeom>
            <a:solidFill>
              <a:schemeClr val="bg1"/>
            </a:solidFill>
          </p:spPr>
          <p:txBody>
            <a:bodyPr wrap="square" lIns="0" rIns="0" rtlCol="0">
              <a:spAutoFit/>
            </a:bodyPr>
            <a:lstStyle/>
            <a:p>
              <a:pPr algn="ctr"/>
              <a:r>
                <a:rPr lang="nb-NO" sz="900" b="1">
                  <a:latin typeface="+mj-lt"/>
                </a:rPr>
                <a:t>Fagrekvirent</a:t>
              </a:r>
            </a:p>
            <a:p>
              <a:pPr algn="ctr"/>
              <a:r>
                <a:rPr lang="nb-NO" sz="900">
                  <a:latin typeface="+mj-lt"/>
                </a:rPr>
                <a:t>Behov til betaling </a:t>
              </a:r>
              <a:br>
                <a:rPr lang="nb-NO" sz="900">
                  <a:latin typeface="+mj-lt"/>
                </a:rPr>
              </a:br>
              <a:r>
                <a:rPr lang="nb-NO" sz="900" i="1">
                  <a:latin typeface="+mj-lt"/>
                </a:rPr>
                <a:t>Enhet </a:t>
              </a:r>
              <a:r>
                <a:rPr lang="nb-NO" sz="900" i="1" err="1">
                  <a:latin typeface="+mj-lt"/>
                </a:rPr>
                <a:t>n.n.</a:t>
              </a:r>
              <a:endParaRPr lang="nb-NO" sz="900" i="1">
                <a:latin typeface="+mj-lt"/>
              </a:endParaRPr>
            </a:p>
          </p:txBody>
        </p:sp>
      </p:grpSp>
      <p:grpSp>
        <p:nvGrpSpPr>
          <p:cNvPr id="50" name="Group 49">
            <a:extLst>
              <a:ext uri="{FF2B5EF4-FFF2-40B4-BE49-F238E27FC236}">
                <a16:creationId xmlns:a16="http://schemas.microsoft.com/office/drawing/2014/main" id="{FF81A087-F316-40AB-9760-0D99030C1E8C}"/>
              </a:ext>
            </a:extLst>
          </p:cNvPr>
          <p:cNvGrpSpPr/>
          <p:nvPr/>
        </p:nvGrpSpPr>
        <p:grpSpPr>
          <a:xfrm>
            <a:off x="6100444" y="2138116"/>
            <a:ext cx="1315789" cy="931933"/>
            <a:chOff x="1191157" y="3739589"/>
            <a:chExt cx="1447370" cy="1025127"/>
          </a:xfrm>
        </p:grpSpPr>
        <p:sp>
          <p:nvSpPr>
            <p:cNvPr id="51" name="Freeform 747">
              <a:extLst>
                <a:ext uri="{FF2B5EF4-FFF2-40B4-BE49-F238E27FC236}">
                  <a16:creationId xmlns:a16="http://schemas.microsoft.com/office/drawing/2014/main" id="{431E794F-6BF0-40E7-91ED-2B1BCD75E828}"/>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52" name="TextBox 51">
              <a:extLst>
                <a:ext uri="{FF2B5EF4-FFF2-40B4-BE49-F238E27FC236}">
                  <a16:creationId xmlns:a16="http://schemas.microsoft.com/office/drawing/2014/main" id="{CE5316B0-7F69-4276-93BC-C023DA228401}"/>
                </a:ext>
              </a:extLst>
            </p:cNvPr>
            <p:cNvSpPr txBox="1"/>
            <p:nvPr/>
          </p:nvSpPr>
          <p:spPr>
            <a:xfrm>
              <a:off x="1191157" y="4206101"/>
              <a:ext cx="1447370" cy="558615"/>
            </a:xfrm>
            <a:prstGeom prst="rect">
              <a:avLst/>
            </a:prstGeom>
            <a:noFill/>
          </p:spPr>
          <p:txBody>
            <a:bodyPr wrap="square" lIns="0" rIns="0" rtlCol="0">
              <a:spAutoFit/>
            </a:bodyPr>
            <a:lstStyle/>
            <a:p>
              <a:pPr algn="ctr"/>
              <a:r>
                <a:rPr lang="nb-NO" sz="900" b="1">
                  <a:latin typeface="+mj-lt"/>
                </a:rPr>
                <a:t>Fakturaansvarlig</a:t>
              </a:r>
            </a:p>
            <a:p>
              <a:pPr algn="ctr"/>
              <a:r>
                <a:rPr lang="nb-NO" sz="900">
                  <a:latin typeface="+mj-lt"/>
                </a:rPr>
                <a:t>Fordring til innbetaling </a:t>
              </a:r>
              <a:br>
                <a:rPr lang="nb-NO" sz="900">
                  <a:latin typeface="+mj-lt"/>
                </a:rPr>
              </a:br>
              <a:r>
                <a:rPr lang="nb-NO" sz="900" i="1">
                  <a:latin typeface="+mj-lt"/>
                </a:rPr>
                <a:t>Enhet </a:t>
              </a:r>
              <a:r>
                <a:rPr lang="nb-NO" sz="900" i="1" err="1">
                  <a:latin typeface="+mj-lt"/>
                </a:rPr>
                <a:t>n.n.</a:t>
              </a:r>
              <a:endParaRPr lang="nb-NO" sz="900" i="1">
                <a:latin typeface="+mj-lt"/>
              </a:endParaRPr>
            </a:p>
          </p:txBody>
        </p:sp>
      </p:grpSp>
      <p:grpSp>
        <p:nvGrpSpPr>
          <p:cNvPr id="56" name="Group 55">
            <a:extLst>
              <a:ext uri="{FF2B5EF4-FFF2-40B4-BE49-F238E27FC236}">
                <a16:creationId xmlns:a16="http://schemas.microsoft.com/office/drawing/2014/main" id="{6DF58A46-71DD-4083-A263-3847831E2CAD}"/>
              </a:ext>
            </a:extLst>
          </p:cNvPr>
          <p:cNvGrpSpPr/>
          <p:nvPr/>
        </p:nvGrpSpPr>
        <p:grpSpPr>
          <a:xfrm>
            <a:off x="9387387" y="912774"/>
            <a:ext cx="1334605" cy="908463"/>
            <a:chOff x="4362951" y="1930866"/>
            <a:chExt cx="1468065" cy="999310"/>
          </a:xfrm>
        </p:grpSpPr>
        <p:sp>
          <p:nvSpPr>
            <p:cNvPr id="57" name="TextBox 56">
              <a:extLst>
                <a:ext uri="{FF2B5EF4-FFF2-40B4-BE49-F238E27FC236}">
                  <a16:creationId xmlns:a16="http://schemas.microsoft.com/office/drawing/2014/main" id="{7EA533B6-1B4B-41B9-8E2D-8DC077B2E199}"/>
                </a:ext>
              </a:extLst>
            </p:cNvPr>
            <p:cNvSpPr txBox="1"/>
            <p:nvPr/>
          </p:nvSpPr>
          <p:spPr>
            <a:xfrm>
              <a:off x="4362951" y="2371561"/>
              <a:ext cx="1468065" cy="558615"/>
            </a:xfrm>
            <a:prstGeom prst="rect">
              <a:avLst/>
            </a:prstGeom>
            <a:solidFill>
              <a:schemeClr val="bg1"/>
            </a:solidFill>
          </p:spPr>
          <p:txBody>
            <a:bodyPr wrap="square" lIns="0" rIns="0" rtlCol="0">
              <a:spAutoFit/>
            </a:bodyPr>
            <a:lstStyle/>
            <a:p>
              <a:pPr algn="ctr"/>
              <a:r>
                <a:rPr lang="nb-NO" sz="900" b="1">
                  <a:latin typeface="+mj-lt"/>
                </a:rPr>
                <a:t>Periodeavslutter enhet</a:t>
              </a:r>
            </a:p>
            <a:p>
              <a:pPr algn="ctr"/>
              <a:r>
                <a:rPr lang="nb-NO" sz="900">
                  <a:latin typeface="+mj-lt"/>
                </a:rPr>
                <a:t>Periodeavslutning</a:t>
              </a:r>
              <a:br>
                <a:rPr lang="nb-NO" sz="900">
                  <a:latin typeface="+mj-lt"/>
                </a:rPr>
              </a:br>
              <a:r>
                <a:rPr lang="nb-NO" sz="900" i="1" err="1">
                  <a:latin typeface="+mj-lt"/>
                </a:rPr>
                <a:t>Fakultetsadm</a:t>
              </a:r>
              <a:r>
                <a:rPr lang="nb-NO" sz="900" i="1">
                  <a:latin typeface="+mj-lt"/>
                </a:rPr>
                <a:t>.</a:t>
              </a:r>
              <a:endParaRPr lang="nb-NO" sz="900">
                <a:latin typeface="+mj-lt"/>
              </a:endParaRPr>
            </a:p>
          </p:txBody>
        </p:sp>
        <p:sp>
          <p:nvSpPr>
            <p:cNvPr id="58" name="Freeform 747">
              <a:extLst>
                <a:ext uri="{FF2B5EF4-FFF2-40B4-BE49-F238E27FC236}">
                  <a16:creationId xmlns:a16="http://schemas.microsoft.com/office/drawing/2014/main" id="{896A151A-05AE-4BD0-89BB-BFF3F2F3E510}"/>
                </a:ext>
              </a:extLst>
            </p:cNvPr>
            <p:cNvSpPr>
              <a:spLocks noChangeAspect="1" noEditPoints="1"/>
            </p:cNvSpPr>
            <p:nvPr/>
          </p:nvSpPr>
          <p:spPr bwMode="auto">
            <a:xfrm>
              <a:off x="4866150" y="1930866"/>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grpSp>
      <p:grpSp>
        <p:nvGrpSpPr>
          <p:cNvPr id="62" name="Group 61">
            <a:extLst>
              <a:ext uri="{FF2B5EF4-FFF2-40B4-BE49-F238E27FC236}">
                <a16:creationId xmlns:a16="http://schemas.microsoft.com/office/drawing/2014/main" id="{20160D63-5B94-4980-A8F4-688F14C257DA}"/>
              </a:ext>
            </a:extLst>
          </p:cNvPr>
          <p:cNvGrpSpPr/>
          <p:nvPr/>
        </p:nvGrpSpPr>
        <p:grpSpPr>
          <a:xfrm>
            <a:off x="8205611" y="2138118"/>
            <a:ext cx="1334605" cy="919098"/>
            <a:chOff x="4362951" y="1930866"/>
            <a:chExt cx="1468065" cy="1011007"/>
          </a:xfrm>
        </p:grpSpPr>
        <p:sp>
          <p:nvSpPr>
            <p:cNvPr id="63" name="TextBox 62">
              <a:extLst>
                <a:ext uri="{FF2B5EF4-FFF2-40B4-BE49-F238E27FC236}">
                  <a16:creationId xmlns:a16="http://schemas.microsoft.com/office/drawing/2014/main" id="{D4E4B8F0-0D0D-4B56-ACEB-DB191072B85D}"/>
                </a:ext>
              </a:extLst>
            </p:cNvPr>
            <p:cNvSpPr txBox="1"/>
            <p:nvPr/>
          </p:nvSpPr>
          <p:spPr>
            <a:xfrm>
              <a:off x="4362951" y="2383258"/>
              <a:ext cx="1468065" cy="558615"/>
            </a:xfrm>
            <a:prstGeom prst="rect">
              <a:avLst/>
            </a:prstGeom>
            <a:noFill/>
          </p:spPr>
          <p:txBody>
            <a:bodyPr wrap="square" lIns="0" rIns="0" rtlCol="0">
              <a:spAutoFit/>
            </a:bodyPr>
            <a:lstStyle/>
            <a:p>
              <a:pPr algn="ctr"/>
              <a:r>
                <a:rPr lang="nb-NO" sz="900" b="1">
                  <a:latin typeface="+mj-lt"/>
                </a:rPr>
                <a:t>Bilagsbehandler</a:t>
              </a:r>
            </a:p>
            <a:p>
              <a:pPr algn="ctr"/>
              <a:r>
                <a:rPr lang="nb-NO" sz="900">
                  <a:latin typeface="+mj-lt"/>
                </a:rPr>
                <a:t>Andre økonomiprosesser</a:t>
              </a:r>
              <a:br>
                <a:rPr lang="nb-NO" sz="900">
                  <a:latin typeface="+mj-lt"/>
                </a:rPr>
              </a:br>
              <a:r>
                <a:rPr lang="nb-NO" sz="900" i="1">
                  <a:latin typeface="+mj-lt"/>
                </a:rPr>
                <a:t>Enhet </a:t>
              </a:r>
              <a:r>
                <a:rPr lang="nb-NO" sz="900" i="1" err="1">
                  <a:latin typeface="+mj-lt"/>
                </a:rPr>
                <a:t>n.n.</a:t>
              </a:r>
              <a:endParaRPr lang="nb-NO" sz="900">
                <a:latin typeface="+mj-lt"/>
              </a:endParaRPr>
            </a:p>
          </p:txBody>
        </p:sp>
        <p:sp>
          <p:nvSpPr>
            <p:cNvPr id="64" name="Freeform 747">
              <a:extLst>
                <a:ext uri="{FF2B5EF4-FFF2-40B4-BE49-F238E27FC236}">
                  <a16:creationId xmlns:a16="http://schemas.microsoft.com/office/drawing/2014/main" id="{C916A4B1-C534-4C0D-BE27-834FA654482D}"/>
                </a:ext>
              </a:extLst>
            </p:cNvPr>
            <p:cNvSpPr>
              <a:spLocks noChangeAspect="1" noEditPoints="1"/>
            </p:cNvSpPr>
            <p:nvPr/>
          </p:nvSpPr>
          <p:spPr bwMode="auto">
            <a:xfrm>
              <a:off x="4866150" y="1930866"/>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grpSp>
      <p:grpSp>
        <p:nvGrpSpPr>
          <p:cNvPr id="65" name="Group 64">
            <a:extLst>
              <a:ext uri="{FF2B5EF4-FFF2-40B4-BE49-F238E27FC236}">
                <a16:creationId xmlns:a16="http://schemas.microsoft.com/office/drawing/2014/main" id="{FF56B5A2-1A39-482C-8B27-395DA2BC6BF8}"/>
              </a:ext>
            </a:extLst>
          </p:cNvPr>
          <p:cNvGrpSpPr/>
          <p:nvPr/>
        </p:nvGrpSpPr>
        <p:grpSpPr>
          <a:xfrm>
            <a:off x="3440970" y="4109693"/>
            <a:ext cx="1315789" cy="931932"/>
            <a:chOff x="1191157" y="3739589"/>
            <a:chExt cx="1447370" cy="1025124"/>
          </a:xfrm>
        </p:grpSpPr>
        <p:sp>
          <p:nvSpPr>
            <p:cNvPr id="66" name="Freeform 747">
              <a:extLst>
                <a:ext uri="{FF2B5EF4-FFF2-40B4-BE49-F238E27FC236}">
                  <a16:creationId xmlns:a16="http://schemas.microsoft.com/office/drawing/2014/main" id="{9901191B-EF29-4390-97B1-739AA98B398C}"/>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67" name="TextBox 66">
              <a:extLst>
                <a:ext uri="{FF2B5EF4-FFF2-40B4-BE49-F238E27FC236}">
                  <a16:creationId xmlns:a16="http://schemas.microsoft.com/office/drawing/2014/main" id="{FFA50B29-DE6E-4732-8829-F4C0A36C49DC}"/>
                </a:ext>
              </a:extLst>
            </p:cNvPr>
            <p:cNvSpPr txBox="1"/>
            <p:nvPr/>
          </p:nvSpPr>
          <p:spPr>
            <a:xfrm>
              <a:off x="1191157" y="4206100"/>
              <a:ext cx="1447370" cy="558613"/>
            </a:xfrm>
            <a:prstGeom prst="rect">
              <a:avLst/>
            </a:prstGeom>
            <a:solidFill>
              <a:schemeClr val="bg1"/>
            </a:solidFill>
          </p:spPr>
          <p:txBody>
            <a:bodyPr wrap="square" lIns="0" rIns="0" rtlCol="0">
              <a:spAutoFit/>
            </a:bodyPr>
            <a:lstStyle/>
            <a:p>
              <a:pPr algn="ctr"/>
              <a:r>
                <a:rPr lang="nb-NO" sz="800" b="1">
                  <a:latin typeface="+mj-lt"/>
                </a:rPr>
                <a:t>Anskaffelsesrådgiver</a:t>
              </a:r>
              <a:r>
                <a:rPr lang="nb-NO" sz="900" b="1">
                  <a:latin typeface="+mj-lt"/>
                </a:rPr>
                <a:t>*</a:t>
              </a:r>
            </a:p>
            <a:p>
              <a:pPr algn="ctr"/>
              <a:r>
                <a:rPr lang="nb-NO" sz="900"/>
                <a:t>Behov til betaling</a:t>
              </a:r>
            </a:p>
            <a:p>
              <a:pPr algn="ctr"/>
              <a:r>
                <a:rPr lang="nb-NO" sz="900" i="1"/>
                <a:t>Enhet </a:t>
              </a:r>
              <a:r>
                <a:rPr lang="nb-NO" sz="900" i="1" err="1"/>
                <a:t>n.n</a:t>
              </a:r>
              <a:r>
                <a:rPr lang="nb-NO" sz="900" b="1">
                  <a:latin typeface="+mj-lt"/>
                </a:rPr>
                <a:t> </a:t>
              </a:r>
              <a:endParaRPr lang="nb-NO" sz="900" i="1">
                <a:latin typeface="+mj-lt"/>
              </a:endParaRPr>
            </a:p>
          </p:txBody>
        </p:sp>
      </p:grpSp>
      <p:grpSp>
        <p:nvGrpSpPr>
          <p:cNvPr id="68" name="Group 67">
            <a:extLst>
              <a:ext uri="{FF2B5EF4-FFF2-40B4-BE49-F238E27FC236}">
                <a16:creationId xmlns:a16="http://schemas.microsoft.com/office/drawing/2014/main" id="{620464F9-A09C-410C-B928-5DC67665D203}"/>
              </a:ext>
            </a:extLst>
          </p:cNvPr>
          <p:cNvGrpSpPr/>
          <p:nvPr/>
        </p:nvGrpSpPr>
        <p:grpSpPr>
          <a:xfrm>
            <a:off x="4648630" y="3203082"/>
            <a:ext cx="1447370" cy="931934"/>
            <a:chOff x="1118789" y="3739589"/>
            <a:chExt cx="1592107" cy="1025129"/>
          </a:xfrm>
        </p:grpSpPr>
        <p:sp>
          <p:nvSpPr>
            <p:cNvPr id="69" name="Freeform 747">
              <a:extLst>
                <a:ext uri="{FF2B5EF4-FFF2-40B4-BE49-F238E27FC236}">
                  <a16:creationId xmlns:a16="http://schemas.microsoft.com/office/drawing/2014/main" id="{C6F0D660-2912-4B91-B1A9-93C1BE42C84D}"/>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70" name="TextBox 69">
              <a:extLst>
                <a:ext uri="{FF2B5EF4-FFF2-40B4-BE49-F238E27FC236}">
                  <a16:creationId xmlns:a16="http://schemas.microsoft.com/office/drawing/2014/main" id="{0720D30A-1889-40B9-BC7E-439B791115D2}"/>
                </a:ext>
              </a:extLst>
            </p:cNvPr>
            <p:cNvSpPr txBox="1"/>
            <p:nvPr/>
          </p:nvSpPr>
          <p:spPr>
            <a:xfrm>
              <a:off x="1118789" y="4206104"/>
              <a:ext cx="1592107" cy="558614"/>
            </a:xfrm>
            <a:prstGeom prst="rect">
              <a:avLst/>
            </a:prstGeom>
            <a:solidFill>
              <a:schemeClr val="bg1"/>
            </a:solidFill>
          </p:spPr>
          <p:txBody>
            <a:bodyPr wrap="square" lIns="0" rIns="0" rtlCol="0">
              <a:spAutoFit/>
            </a:bodyPr>
            <a:lstStyle/>
            <a:p>
              <a:pPr algn="ctr"/>
              <a:r>
                <a:rPr lang="nb-NO" sz="900" b="1">
                  <a:latin typeface="+mj-lt"/>
                </a:rPr>
                <a:t>Prosjektleder</a:t>
              </a:r>
            </a:p>
            <a:p>
              <a:pPr algn="ctr"/>
              <a:r>
                <a:rPr lang="nb-NO" sz="900"/>
                <a:t>Prosjektidé til avslutning</a:t>
              </a:r>
              <a:br>
                <a:rPr lang="nb-NO" sz="900">
                  <a:latin typeface="+mj-lt"/>
                </a:rPr>
              </a:br>
              <a:r>
                <a:rPr lang="nb-NO" sz="900" i="1">
                  <a:latin typeface="+mj-lt"/>
                </a:rPr>
                <a:t>Enhet </a:t>
              </a:r>
              <a:r>
                <a:rPr lang="nb-NO" sz="900" i="1" err="1">
                  <a:latin typeface="+mj-lt"/>
                </a:rPr>
                <a:t>n.n</a:t>
              </a:r>
              <a:endParaRPr lang="nb-NO" sz="900" i="1">
                <a:latin typeface="+mj-lt"/>
              </a:endParaRPr>
            </a:p>
          </p:txBody>
        </p:sp>
      </p:grpSp>
      <p:grpSp>
        <p:nvGrpSpPr>
          <p:cNvPr id="74" name="Group 73">
            <a:extLst>
              <a:ext uri="{FF2B5EF4-FFF2-40B4-BE49-F238E27FC236}">
                <a16:creationId xmlns:a16="http://schemas.microsoft.com/office/drawing/2014/main" id="{28685D20-4FC5-4C12-A73B-40B2DB661259}"/>
              </a:ext>
            </a:extLst>
          </p:cNvPr>
          <p:cNvGrpSpPr/>
          <p:nvPr/>
        </p:nvGrpSpPr>
        <p:grpSpPr>
          <a:xfrm>
            <a:off x="4648630" y="5054913"/>
            <a:ext cx="1447370" cy="931934"/>
            <a:chOff x="1118789" y="3739589"/>
            <a:chExt cx="1592107" cy="1025127"/>
          </a:xfrm>
        </p:grpSpPr>
        <p:sp>
          <p:nvSpPr>
            <p:cNvPr id="75" name="Freeform 747">
              <a:extLst>
                <a:ext uri="{FF2B5EF4-FFF2-40B4-BE49-F238E27FC236}">
                  <a16:creationId xmlns:a16="http://schemas.microsoft.com/office/drawing/2014/main" id="{A175F23F-A944-4AE5-A284-39F4A910D882}"/>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76" name="TextBox 75">
              <a:extLst>
                <a:ext uri="{FF2B5EF4-FFF2-40B4-BE49-F238E27FC236}">
                  <a16:creationId xmlns:a16="http://schemas.microsoft.com/office/drawing/2014/main" id="{E0828607-6392-48EC-A880-D545FD1EAFEA}"/>
                </a:ext>
              </a:extLst>
            </p:cNvPr>
            <p:cNvSpPr txBox="1"/>
            <p:nvPr/>
          </p:nvSpPr>
          <p:spPr>
            <a:xfrm>
              <a:off x="1118789" y="4206102"/>
              <a:ext cx="1592107" cy="558614"/>
            </a:xfrm>
            <a:prstGeom prst="rect">
              <a:avLst/>
            </a:prstGeom>
            <a:solidFill>
              <a:schemeClr val="bg1"/>
            </a:solidFill>
          </p:spPr>
          <p:txBody>
            <a:bodyPr wrap="square" lIns="0" rIns="0" rtlCol="0">
              <a:spAutoFit/>
            </a:bodyPr>
            <a:lstStyle/>
            <a:p>
              <a:pPr algn="ctr"/>
              <a:r>
                <a:rPr lang="nb-NO" sz="900" b="1" err="1">
                  <a:latin typeface="+mj-lt"/>
                </a:rPr>
                <a:t>Søknadsregisterer</a:t>
              </a:r>
              <a:endParaRPr lang="nb-NO" sz="900" b="1">
                <a:latin typeface="+mj-lt"/>
              </a:endParaRPr>
            </a:p>
            <a:p>
              <a:pPr algn="ctr"/>
              <a:r>
                <a:rPr lang="nb-NO" sz="900"/>
                <a:t>Prosjektidé til avslutning</a:t>
              </a:r>
              <a:br>
                <a:rPr lang="nb-NO" sz="900">
                  <a:latin typeface="+mj-lt"/>
                </a:rPr>
              </a:br>
              <a:r>
                <a:rPr lang="nb-NO" sz="900" i="1">
                  <a:latin typeface="+mj-lt"/>
                </a:rPr>
                <a:t>Enhet </a:t>
              </a:r>
              <a:r>
                <a:rPr lang="nb-NO" sz="900" i="1" err="1">
                  <a:latin typeface="+mj-lt"/>
                </a:rPr>
                <a:t>n.n</a:t>
              </a:r>
              <a:endParaRPr lang="nb-NO" sz="900" i="1">
                <a:latin typeface="+mj-lt"/>
              </a:endParaRPr>
            </a:p>
          </p:txBody>
        </p:sp>
      </p:grpSp>
      <p:grpSp>
        <p:nvGrpSpPr>
          <p:cNvPr id="80" name="Group 79">
            <a:extLst>
              <a:ext uri="{FF2B5EF4-FFF2-40B4-BE49-F238E27FC236}">
                <a16:creationId xmlns:a16="http://schemas.microsoft.com/office/drawing/2014/main" id="{61296149-61AD-4134-A783-52B47DC553A8}"/>
              </a:ext>
            </a:extLst>
          </p:cNvPr>
          <p:cNvGrpSpPr/>
          <p:nvPr/>
        </p:nvGrpSpPr>
        <p:grpSpPr>
          <a:xfrm>
            <a:off x="4648630" y="4121387"/>
            <a:ext cx="1447370" cy="931934"/>
            <a:chOff x="1118789" y="3739589"/>
            <a:chExt cx="1592107" cy="1025127"/>
          </a:xfrm>
        </p:grpSpPr>
        <p:sp>
          <p:nvSpPr>
            <p:cNvPr id="81" name="Freeform 747">
              <a:extLst>
                <a:ext uri="{FF2B5EF4-FFF2-40B4-BE49-F238E27FC236}">
                  <a16:creationId xmlns:a16="http://schemas.microsoft.com/office/drawing/2014/main" id="{1FB3100B-40F7-4798-B47D-9322E1078115}"/>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82" name="TextBox 81">
              <a:extLst>
                <a:ext uri="{FF2B5EF4-FFF2-40B4-BE49-F238E27FC236}">
                  <a16:creationId xmlns:a16="http://schemas.microsoft.com/office/drawing/2014/main" id="{3B8F0455-EA3C-4A52-AD6D-EA15FCC87279}"/>
                </a:ext>
              </a:extLst>
            </p:cNvPr>
            <p:cNvSpPr txBox="1"/>
            <p:nvPr/>
          </p:nvSpPr>
          <p:spPr>
            <a:xfrm>
              <a:off x="1118789" y="4206102"/>
              <a:ext cx="1592107" cy="558614"/>
            </a:xfrm>
            <a:prstGeom prst="rect">
              <a:avLst/>
            </a:prstGeom>
            <a:solidFill>
              <a:schemeClr val="bg1"/>
            </a:solidFill>
          </p:spPr>
          <p:txBody>
            <a:bodyPr wrap="square" lIns="0" rIns="0" rtlCol="0">
              <a:spAutoFit/>
            </a:bodyPr>
            <a:lstStyle/>
            <a:p>
              <a:pPr algn="ctr"/>
              <a:r>
                <a:rPr lang="nb-NO" sz="900" b="1">
                  <a:latin typeface="+mj-lt"/>
                </a:rPr>
                <a:t>Prosjektøkonom*</a:t>
              </a:r>
            </a:p>
            <a:p>
              <a:pPr algn="ctr"/>
              <a:r>
                <a:rPr lang="nb-NO" sz="900"/>
                <a:t>Prosjektidé til avslutning</a:t>
              </a:r>
              <a:br>
                <a:rPr lang="nb-NO" sz="900">
                  <a:latin typeface="+mj-lt"/>
                </a:rPr>
              </a:br>
              <a:r>
                <a:rPr lang="nb-NO" sz="900" i="1">
                  <a:latin typeface="+mj-lt"/>
                </a:rPr>
                <a:t>Enhet </a:t>
              </a:r>
              <a:r>
                <a:rPr lang="nb-NO" sz="900" i="1" err="1">
                  <a:latin typeface="+mj-lt"/>
                </a:rPr>
                <a:t>n.n</a:t>
              </a:r>
              <a:endParaRPr lang="nb-NO" sz="900" i="1">
                <a:latin typeface="+mj-lt"/>
              </a:endParaRPr>
            </a:p>
          </p:txBody>
        </p:sp>
      </p:grpSp>
      <p:sp>
        <p:nvSpPr>
          <p:cNvPr id="84" name="TextBox 83">
            <a:extLst>
              <a:ext uri="{FF2B5EF4-FFF2-40B4-BE49-F238E27FC236}">
                <a16:creationId xmlns:a16="http://schemas.microsoft.com/office/drawing/2014/main" id="{27FB06A4-F04B-44CB-8993-F67ABD2F0D71}"/>
              </a:ext>
            </a:extLst>
          </p:cNvPr>
          <p:cNvSpPr txBox="1"/>
          <p:nvPr/>
        </p:nvSpPr>
        <p:spPr>
          <a:xfrm>
            <a:off x="8639163" y="6108083"/>
            <a:ext cx="2821088" cy="369332"/>
          </a:xfrm>
          <a:prstGeom prst="rect">
            <a:avLst/>
          </a:prstGeom>
          <a:noFill/>
        </p:spPr>
        <p:txBody>
          <a:bodyPr wrap="square" rtlCol="0">
            <a:spAutoFit/>
          </a:bodyPr>
          <a:lstStyle/>
          <a:p>
            <a:r>
              <a:rPr lang="nb-NO" sz="900" i="1"/>
              <a:t>*Særskilte kriterier eller anbefalinger knyttet til rollen</a:t>
            </a:r>
          </a:p>
          <a:p>
            <a:r>
              <a:rPr lang="nb-NO" sz="900" i="1"/>
              <a:t>**Nytt ansvarsområde som bør vies oppmerksomhet</a:t>
            </a:r>
          </a:p>
        </p:txBody>
      </p:sp>
      <p:sp>
        <p:nvSpPr>
          <p:cNvPr id="100" name="TextBox 99">
            <a:extLst>
              <a:ext uri="{FF2B5EF4-FFF2-40B4-BE49-F238E27FC236}">
                <a16:creationId xmlns:a16="http://schemas.microsoft.com/office/drawing/2014/main" id="{2A290D5C-6646-439C-BEF6-239E7E61836C}"/>
              </a:ext>
            </a:extLst>
          </p:cNvPr>
          <p:cNvSpPr txBox="1"/>
          <p:nvPr/>
        </p:nvSpPr>
        <p:spPr>
          <a:xfrm>
            <a:off x="2352286" y="360930"/>
            <a:ext cx="1196174" cy="153233"/>
          </a:xfrm>
          <a:prstGeom prst="roundRect">
            <a:avLst/>
          </a:prstGeom>
          <a:solidFill>
            <a:srgbClr val="01509D"/>
          </a:solidFill>
        </p:spPr>
        <p:txBody>
          <a:bodyPr wrap="square" lIns="0" tIns="0" rIns="0" bIns="0" rtlCol="0" anchor="ctr">
            <a:spAutoFit/>
          </a:bodyPr>
          <a:lstStyle/>
          <a:p>
            <a:pPr algn="ctr"/>
            <a:r>
              <a:rPr lang="nb-NO" sz="900">
                <a:solidFill>
                  <a:schemeClr val="bg1"/>
                </a:solidFill>
                <a:latin typeface="+mj-lt"/>
              </a:rPr>
              <a:t>Lønn og Lønnsnær HR</a:t>
            </a:r>
          </a:p>
        </p:txBody>
      </p:sp>
      <p:sp>
        <p:nvSpPr>
          <p:cNvPr id="101" name="TextBox 100">
            <a:extLst>
              <a:ext uri="{FF2B5EF4-FFF2-40B4-BE49-F238E27FC236}">
                <a16:creationId xmlns:a16="http://schemas.microsoft.com/office/drawing/2014/main" id="{20163013-BF03-4BC7-8D48-5AECE338E676}"/>
              </a:ext>
            </a:extLst>
          </p:cNvPr>
          <p:cNvSpPr txBox="1"/>
          <p:nvPr/>
        </p:nvSpPr>
        <p:spPr>
          <a:xfrm>
            <a:off x="3604580" y="360930"/>
            <a:ext cx="988574" cy="153233"/>
          </a:xfrm>
          <a:prstGeom prst="roundRect">
            <a:avLst/>
          </a:prstGeom>
          <a:solidFill>
            <a:srgbClr val="01509D"/>
          </a:solidFill>
        </p:spPr>
        <p:txBody>
          <a:bodyPr wrap="square" lIns="0" tIns="0" rIns="0" bIns="0" rtlCol="0" anchor="ctr">
            <a:spAutoFit/>
          </a:bodyPr>
          <a:lstStyle/>
          <a:p>
            <a:pPr algn="ctr"/>
            <a:r>
              <a:rPr lang="nb-NO" sz="900">
                <a:solidFill>
                  <a:schemeClr val="bg1"/>
                </a:solidFill>
                <a:latin typeface="+mj-lt"/>
              </a:rPr>
              <a:t>Behov til Betaling</a:t>
            </a:r>
          </a:p>
        </p:txBody>
      </p:sp>
      <p:sp>
        <p:nvSpPr>
          <p:cNvPr id="102" name="TextBox 101">
            <a:extLst>
              <a:ext uri="{FF2B5EF4-FFF2-40B4-BE49-F238E27FC236}">
                <a16:creationId xmlns:a16="http://schemas.microsoft.com/office/drawing/2014/main" id="{4205FE53-401B-4839-BB22-0658DA394106}"/>
              </a:ext>
            </a:extLst>
          </p:cNvPr>
          <p:cNvSpPr txBox="1"/>
          <p:nvPr/>
        </p:nvSpPr>
        <p:spPr>
          <a:xfrm>
            <a:off x="4648630" y="360930"/>
            <a:ext cx="1447370" cy="153233"/>
          </a:xfrm>
          <a:prstGeom prst="roundRect">
            <a:avLst/>
          </a:prstGeom>
          <a:solidFill>
            <a:srgbClr val="01509D"/>
          </a:solidFill>
        </p:spPr>
        <p:txBody>
          <a:bodyPr wrap="square" lIns="0" tIns="0" rIns="0" bIns="0" rtlCol="0" anchor="ctr">
            <a:spAutoFit/>
          </a:bodyPr>
          <a:lstStyle/>
          <a:p>
            <a:pPr algn="ctr"/>
            <a:r>
              <a:rPr lang="nb-NO" sz="900">
                <a:solidFill>
                  <a:schemeClr val="bg1"/>
                </a:solidFill>
                <a:latin typeface="+mj-lt"/>
              </a:rPr>
              <a:t>Prosjektidé til avslutning</a:t>
            </a:r>
          </a:p>
        </p:txBody>
      </p:sp>
      <p:sp>
        <p:nvSpPr>
          <p:cNvPr id="103" name="TextBox 102">
            <a:extLst>
              <a:ext uri="{FF2B5EF4-FFF2-40B4-BE49-F238E27FC236}">
                <a16:creationId xmlns:a16="http://schemas.microsoft.com/office/drawing/2014/main" id="{2A4B4655-8CEB-4A72-B04F-D53F10C1049F}"/>
              </a:ext>
            </a:extLst>
          </p:cNvPr>
          <p:cNvSpPr txBox="1"/>
          <p:nvPr/>
        </p:nvSpPr>
        <p:spPr>
          <a:xfrm>
            <a:off x="6034656" y="608038"/>
            <a:ext cx="1447370" cy="138499"/>
          </a:xfrm>
          <a:prstGeom prst="rect">
            <a:avLst/>
          </a:prstGeom>
          <a:noFill/>
        </p:spPr>
        <p:txBody>
          <a:bodyPr wrap="square" lIns="0" tIns="0" rIns="0" bIns="0" rtlCol="0">
            <a:spAutoFit/>
          </a:bodyPr>
          <a:lstStyle/>
          <a:p>
            <a:pPr algn="ctr"/>
            <a:r>
              <a:rPr lang="nb-NO" sz="900" i="1">
                <a:latin typeface="+mj-lt"/>
              </a:rPr>
              <a:t>Fordring til Innbetaling</a:t>
            </a:r>
          </a:p>
        </p:txBody>
      </p:sp>
      <p:sp>
        <p:nvSpPr>
          <p:cNvPr id="104" name="TextBox 103">
            <a:extLst>
              <a:ext uri="{FF2B5EF4-FFF2-40B4-BE49-F238E27FC236}">
                <a16:creationId xmlns:a16="http://schemas.microsoft.com/office/drawing/2014/main" id="{3DA3706D-AFF8-4F3E-BDBE-FB0C011C2254}"/>
              </a:ext>
            </a:extLst>
          </p:cNvPr>
          <p:cNvSpPr txBox="1"/>
          <p:nvPr/>
        </p:nvSpPr>
        <p:spPr>
          <a:xfrm>
            <a:off x="7093638" y="608038"/>
            <a:ext cx="1447370" cy="138499"/>
          </a:xfrm>
          <a:prstGeom prst="rect">
            <a:avLst/>
          </a:prstGeom>
          <a:noFill/>
        </p:spPr>
        <p:txBody>
          <a:bodyPr wrap="square" lIns="0" tIns="0" rIns="0" bIns="0" rtlCol="0">
            <a:spAutoFit/>
          </a:bodyPr>
          <a:lstStyle/>
          <a:p>
            <a:pPr algn="ctr"/>
            <a:r>
              <a:rPr lang="nb-NO" sz="900" i="1">
                <a:latin typeface="+mj-lt"/>
              </a:rPr>
              <a:t>Anleggsmidler</a:t>
            </a:r>
          </a:p>
        </p:txBody>
      </p:sp>
      <p:sp>
        <p:nvSpPr>
          <p:cNvPr id="105" name="TextBox 104">
            <a:extLst>
              <a:ext uri="{FF2B5EF4-FFF2-40B4-BE49-F238E27FC236}">
                <a16:creationId xmlns:a16="http://schemas.microsoft.com/office/drawing/2014/main" id="{8BC53818-7A2F-4B8E-9D6C-49BFB4747AAB}"/>
              </a:ext>
            </a:extLst>
          </p:cNvPr>
          <p:cNvSpPr txBox="1"/>
          <p:nvPr/>
        </p:nvSpPr>
        <p:spPr>
          <a:xfrm>
            <a:off x="8149228" y="608038"/>
            <a:ext cx="1447370" cy="138499"/>
          </a:xfrm>
          <a:prstGeom prst="rect">
            <a:avLst/>
          </a:prstGeom>
          <a:noFill/>
        </p:spPr>
        <p:txBody>
          <a:bodyPr wrap="square" lIns="0" tIns="0" rIns="0" bIns="0" rtlCol="0">
            <a:spAutoFit/>
          </a:bodyPr>
          <a:lstStyle/>
          <a:p>
            <a:pPr algn="ctr"/>
            <a:r>
              <a:rPr lang="nb-NO" sz="900" i="1">
                <a:latin typeface="+mj-lt"/>
              </a:rPr>
              <a:t>Andre økonomiprosesser</a:t>
            </a:r>
          </a:p>
        </p:txBody>
      </p:sp>
      <p:sp>
        <p:nvSpPr>
          <p:cNvPr id="106" name="TextBox 105">
            <a:extLst>
              <a:ext uri="{FF2B5EF4-FFF2-40B4-BE49-F238E27FC236}">
                <a16:creationId xmlns:a16="http://schemas.microsoft.com/office/drawing/2014/main" id="{EB0380EC-05CD-4D42-8F95-F560C460BE61}"/>
              </a:ext>
            </a:extLst>
          </p:cNvPr>
          <p:cNvSpPr txBox="1"/>
          <p:nvPr/>
        </p:nvSpPr>
        <p:spPr>
          <a:xfrm>
            <a:off x="9331004" y="608038"/>
            <a:ext cx="1447370" cy="138499"/>
          </a:xfrm>
          <a:prstGeom prst="rect">
            <a:avLst/>
          </a:prstGeom>
          <a:noFill/>
        </p:spPr>
        <p:txBody>
          <a:bodyPr wrap="square" lIns="0" tIns="0" rIns="0" bIns="0" rtlCol="0">
            <a:spAutoFit/>
          </a:bodyPr>
          <a:lstStyle/>
          <a:p>
            <a:pPr algn="ctr"/>
            <a:r>
              <a:rPr lang="nb-NO" sz="900" i="1">
                <a:latin typeface="+mj-lt"/>
              </a:rPr>
              <a:t>Periodeavslutning</a:t>
            </a:r>
          </a:p>
        </p:txBody>
      </p:sp>
      <p:sp>
        <p:nvSpPr>
          <p:cNvPr id="107" name="TextBox 106">
            <a:extLst>
              <a:ext uri="{FF2B5EF4-FFF2-40B4-BE49-F238E27FC236}">
                <a16:creationId xmlns:a16="http://schemas.microsoft.com/office/drawing/2014/main" id="{DC0C2EEB-B2E8-4D3B-8D01-901F39E3C837}"/>
              </a:ext>
            </a:extLst>
          </p:cNvPr>
          <p:cNvSpPr txBox="1"/>
          <p:nvPr/>
        </p:nvSpPr>
        <p:spPr>
          <a:xfrm>
            <a:off x="1392667" y="352417"/>
            <a:ext cx="898704" cy="170259"/>
          </a:xfrm>
          <a:prstGeom prst="roundRect">
            <a:avLst/>
          </a:prstGeom>
          <a:solidFill>
            <a:srgbClr val="01509D"/>
          </a:solidFill>
        </p:spPr>
        <p:txBody>
          <a:bodyPr wrap="square" lIns="0" tIns="0" rIns="0" bIns="0" rtlCol="0" anchor="ctr">
            <a:spAutoFit/>
          </a:bodyPr>
          <a:lstStyle/>
          <a:p>
            <a:pPr algn="ctr"/>
            <a:r>
              <a:rPr lang="nb-NO" sz="1000">
                <a:solidFill>
                  <a:schemeClr val="bg1"/>
                </a:solidFill>
                <a:latin typeface="+mj-lt"/>
              </a:rPr>
              <a:t>Lederroller</a:t>
            </a:r>
          </a:p>
        </p:txBody>
      </p:sp>
      <p:sp>
        <p:nvSpPr>
          <p:cNvPr id="109" name="TextBox 108">
            <a:extLst>
              <a:ext uri="{FF2B5EF4-FFF2-40B4-BE49-F238E27FC236}">
                <a16:creationId xmlns:a16="http://schemas.microsoft.com/office/drawing/2014/main" id="{BDA4E2E4-EA90-4CAB-A320-5A7BC85E7CA3}"/>
              </a:ext>
            </a:extLst>
          </p:cNvPr>
          <p:cNvSpPr txBox="1"/>
          <p:nvPr/>
        </p:nvSpPr>
        <p:spPr>
          <a:xfrm>
            <a:off x="6146377" y="352417"/>
            <a:ext cx="4983991" cy="170259"/>
          </a:xfrm>
          <a:prstGeom prst="roundRect">
            <a:avLst/>
          </a:prstGeom>
          <a:solidFill>
            <a:srgbClr val="01509D"/>
          </a:solidFill>
        </p:spPr>
        <p:txBody>
          <a:bodyPr wrap="square" lIns="0" tIns="0" rIns="0" bIns="0" rtlCol="0" anchor="ctr">
            <a:spAutoFit/>
          </a:bodyPr>
          <a:lstStyle/>
          <a:p>
            <a:pPr algn="ctr"/>
            <a:r>
              <a:rPr lang="nb-NO" sz="1000">
                <a:solidFill>
                  <a:schemeClr val="bg1"/>
                </a:solidFill>
                <a:latin typeface="+mj-lt"/>
              </a:rPr>
              <a:t>Øvrige BOTT-prosesser</a:t>
            </a:r>
          </a:p>
        </p:txBody>
      </p:sp>
      <p:sp>
        <p:nvSpPr>
          <p:cNvPr id="133" name="TextBox 132">
            <a:extLst>
              <a:ext uri="{FF2B5EF4-FFF2-40B4-BE49-F238E27FC236}">
                <a16:creationId xmlns:a16="http://schemas.microsoft.com/office/drawing/2014/main" id="{AC366D50-303B-4E11-9AAD-919A9CC03E60}"/>
              </a:ext>
            </a:extLst>
          </p:cNvPr>
          <p:cNvSpPr txBox="1"/>
          <p:nvPr/>
        </p:nvSpPr>
        <p:spPr>
          <a:xfrm>
            <a:off x="10582915" y="608038"/>
            <a:ext cx="675210" cy="138499"/>
          </a:xfrm>
          <a:prstGeom prst="rect">
            <a:avLst/>
          </a:prstGeom>
          <a:noFill/>
        </p:spPr>
        <p:txBody>
          <a:bodyPr wrap="square" lIns="0" tIns="0" rIns="0" bIns="0" rtlCol="0">
            <a:spAutoFit/>
          </a:bodyPr>
          <a:lstStyle/>
          <a:p>
            <a:pPr algn="ctr"/>
            <a:r>
              <a:rPr lang="nb-NO" sz="900" i="1">
                <a:latin typeface="+mj-lt"/>
              </a:rPr>
              <a:t>Budsjett</a:t>
            </a:r>
          </a:p>
        </p:txBody>
      </p:sp>
      <p:grpSp>
        <p:nvGrpSpPr>
          <p:cNvPr id="137" name="Group 136">
            <a:extLst>
              <a:ext uri="{FF2B5EF4-FFF2-40B4-BE49-F238E27FC236}">
                <a16:creationId xmlns:a16="http://schemas.microsoft.com/office/drawing/2014/main" id="{A21D1092-B9BC-4E64-AF85-822C500090CA}"/>
              </a:ext>
            </a:extLst>
          </p:cNvPr>
          <p:cNvGrpSpPr/>
          <p:nvPr/>
        </p:nvGrpSpPr>
        <p:grpSpPr>
          <a:xfrm>
            <a:off x="10426236" y="2138119"/>
            <a:ext cx="988575" cy="931934"/>
            <a:chOff x="1371127" y="3739589"/>
            <a:chExt cx="1087431" cy="1025126"/>
          </a:xfrm>
        </p:grpSpPr>
        <p:sp>
          <p:nvSpPr>
            <p:cNvPr id="138" name="Freeform 747">
              <a:extLst>
                <a:ext uri="{FF2B5EF4-FFF2-40B4-BE49-F238E27FC236}">
                  <a16:creationId xmlns:a16="http://schemas.microsoft.com/office/drawing/2014/main" id="{C769237B-F5A8-4655-B4FC-FEEA2050CC2C}"/>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139" name="TextBox 138">
              <a:extLst>
                <a:ext uri="{FF2B5EF4-FFF2-40B4-BE49-F238E27FC236}">
                  <a16:creationId xmlns:a16="http://schemas.microsoft.com/office/drawing/2014/main" id="{6F24ABBE-EED4-480C-8F46-A5C658E8563C}"/>
                </a:ext>
              </a:extLst>
            </p:cNvPr>
            <p:cNvSpPr txBox="1"/>
            <p:nvPr/>
          </p:nvSpPr>
          <p:spPr>
            <a:xfrm>
              <a:off x="1371127" y="4206102"/>
              <a:ext cx="1087431" cy="558613"/>
            </a:xfrm>
            <a:prstGeom prst="rect">
              <a:avLst/>
            </a:prstGeom>
            <a:solidFill>
              <a:schemeClr val="bg1"/>
            </a:solidFill>
          </p:spPr>
          <p:txBody>
            <a:bodyPr wrap="square" lIns="0" rIns="0" rtlCol="0">
              <a:spAutoFit/>
            </a:bodyPr>
            <a:lstStyle/>
            <a:p>
              <a:pPr algn="ctr"/>
              <a:r>
                <a:rPr lang="nb-NO" sz="900" b="1">
                  <a:latin typeface="+mj-lt"/>
                </a:rPr>
                <a:t>Controller Budsjett*</a:t>
              </a:r>
            </a:p>
            <a:p>
              <a:pPr algn="ctr"/>
              <a:r>
                <a:rPr lang="nb-NO" sz="900"/>
                <a:t>Budsjett</a:t>
              </a:r>
              <a:br>
                <a:rPr lang="nb-NO" sz="900"/>
              </a:br>
              <a:r>
                <a:rPr lang="nb-NO" sz="900" i="1">
                  <a:latin typeface="+mj-lt"/>
                </a:rPr>
                <a:t>Enhet </a:t>
              </a:r>
              <a:r>
                <a:rPr lang="nb-NO" sz="900" i="1" err="1">
                  <a:latin typeface="+mj-lt"/>
                </a:rPr>
                <a:t>n.n.</a:t>
              </a:r>
              <a:endParaRPr lang="nb-NO" sz="900" i="1">
                <a:latin typeface="+mj-lt"/>
              </a:endParaRPr>
            </a:p>
          </p:txBody>
        </p:sp>
      </p:grpSp>
      <p:grpSp>
        <p:nvGrpSpPr>
          <p:cNvPr id="32" name="Group 31">
            <a:extLst>
              <a:ext uri="{FF2B5EF4-FFF2-40B4-BE49-F238E27FC236}">
                <a16:creationId xmlns:a16="http://schemas.microsoft.com/office/drawing/2014/main" id="{D36C7DB9-43A8-4FCB-832B-64796149713C}"/>
              </a:ext>
            </a:extLst>
          </p:cNvPr>
          <p:cNvGrpSpPr/>
          <p:nvPr/>
        </p:nvGrpSpPr>
        <p:grpSpPr>
          <a:xfrm>
            <a:off x="3440972" y="5024887"/>
            <a:ext cx="1315791" cy="931933"/>
            <a:chOff x="1191157" y="3739589"/>
            <a:chExt cx="1447370" cy="1025127"/>
          </a:xfrm>
        </p:grpSpPr>
        <p:sp>
          <p:nvSpPr>
            <p:cNvPr id="33" name="Freeform 747">
              <a:extLst>
                <a:ext uri="{FF2B5EF4-FFF2-40B4-BE49-F238E27FC236}">
                  <a16:creationId xmlns:a16="http://schemas.microsoft.com/office/drawing/2014/main" id="{A2683CC8-F82A-4527-9EBF-1A6BB20D9614}"/>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chemeClr val="bg1">
                <a:lumMod val="75000"/>
              </a:schemeClr>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34" name="TextBox 33">
              <a:extLst>
                <a:ext uri="{FF2B5EF4-FFF2-40B4-BE49-F238E27FC236}">
                  <a16:creationId xmlns:a16="http://schemas.microsoft.com/office/drawing/2014/main" id="{326B233A-1B6B-4DA8-BC8D-5532E808B8B6}"/>
                </a:ext>
              </a:extLst>
            </p:cNvPr>
            <p:cNvSpPr txBox="1"/>
            <p:nvPr/>
          </p:nvSpPr>
          <p:spPr>
            <a:xfrm>
              <a:off x="1191157" y="4206101"/>
              <a:ext cx="1447370" cy="558615"/>
            </a:xfrm>
            <a:prstGeom prst="rect">
              <a:avLst/>
            </a:prstGeom>
            <a:solidFill>
              <a:schemeClr val="bg1"/>
            </a:solidFill>
          </p:spPr>
          <p:txBody>
            <a:bodyPr wrap="square" lIns="0" rIns="0" rtlCol="0">
              <a:spAutoFit/>
            </a:bodyPr>
            <a:lstStyle/>
            <a:p>
              <a:pPr algn="ctr"/>
              <a:r>
                <a:rPr lang="nb-NO" sz="900" b="1">
                  <a:latin typeface="+mj-lt"/>
                </a:rPr>
                <a:t>Varemottaker</a:t>
              </a:r>
            </a:p>
            <a:p>
              <a:pPr algn="ctr"/>
              <a:r>
                <a:rPr lang="nb-NO" sz="900">
                  <a:latin typeface="+mj-lt"/>
                </a:rPr>
                <a:t>Behov til betaling </a:t>
              </a:r>
              <a:br>
                <a:rPr lang="nb-NO" sz="900">
                  <a:latin typeface="+mj-lt"/>
                </a:rPr>
              </a:br>
              <a:r>
                <a:rPr lang="nb-NO" sz="900" i="1">
                  <a:latin typeface="+mj-lt"/>
                </a:rPr>
                <a:t>Enhet </a:t>
              </a:r>
              <a:r>
                <a:rPr lang="nb-NO" sz="900" i="1" err="1">
                  <a:latin typeface="+mj-lt"/>
                </a:rPr>
                <a:t>n.n.</a:t>
              </a:r>
              <a:endParaRPr lang="nb-NO" sz="900" i="1">
                <a:latin typeface="+mj-lt"/>
              </a:endParaRPr>
            </a:p>
          </p:txBody>
        </p:sp>
      </p:grpSp>
      <p:grpSp>
        <p:nvGrpSpPr>
          <p:cNvPr id="35" name="Group 34">
            <a:extLst>
              <a:ext uri="{FF2B5EF4-FFF2-40B4-BE49-F238E27FC236}">
                <a16:creationId xmlns:a16="http://schemas.microsoft.com/office/drawing/2014/main" id="{698DCB20-7378-4895-96DB-5E0D6D27BEAE}"/>
              </a:ext>
            </a:extLst>
          </p:cNvPr>
          <p:cNvGrpSpPr/>
          <p:nvPr/>
        </p:nvGrpSpPr>
        <p:grpSpPr>
          <a:xfrm>
            <a:off x="3440972" y="5933245"/>
            <a:ext cx="1315791" cy="931933"/>
            <a:chOff x="1191157" y="3739589"/>
            <a:chExt cx="1447370" cy="1025127"/>
          </a:xfrm>
        </p:grpSpPr>
        <p:sp>
          <p:nvSpPr>
            <p:cNvPr id="36" name="Freeform 747">
              <a:extLst>
                <a:ext uri="{FF2B5EF4-FFF2-40B4-BE49-F238E27FC236}">
                  <a16:creationId xmlns:a16="http://schemas.microsoft.com/office/drawing/2014/main" id="{13CDDBF3-C635-4665-8923-91FFADB95FC4}"/>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chemeClr val="bg1">
                <a:lumMod val="75000"/>
              </a:schemeClr>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37" name="TextBox 36">
              <a:extLst>
                <a:ext uri="{FF2B5EF4-FFF2-40B4-BE49-F238E27FC236}">
                  <a16:creationId xmlns:a16="http://schemas.microsoft.com/office/drawing/2014/main" id="{29E8ECB9-5122-4FF9-A484-DF25128246FD}"/>
                </a:ext>
              </a:extLst>
            </p:cNvPr>
            <p:cNvSpPr txBox="1"/>
            <p:nvPr/>
          </p:nvSpPr>
          <p:spPr>
            <a:xfrm>
              <a:off x="1191157" y="4206101"/>
              <a:ext cx="1447370" cy="558615"/>
            </a:xfrm>
            <a:prstGeom prst="rect">
              <a:avLst/>
            </a:prstGeom>
            <a:solidFill>
              <a:schemeClr val="bg1"/>
            </a:solidFill>
          </p:spPr>
          <p:txBody>
            <a:bodyPr wrap="square" lIns="0" rIns="0" rtlCol="0">
              <a:spAutoFit/>
            </a:bodyPr>
            <a:lstStyle/>
            <a:p>
              <a:pPr algn="ctr"/>
              <a:r>
                <a:rPr lang="nb-NO" sz="900" b="1">
                  <a:latin typeface="+mj-lt"/>
                </a:rPr>
                <a:t>Fakturabekrefter</a:t>
              </a:r>
            </a:p>
            <a:p>
              <a:pPr algn="ctr"/>
              <a:r>
                <a:rPr lang="nb-NO" sz="900">
                  <a:latin typeface="+mj-lt"/>
                </a:rPr>
                <a:t>Behov til betaling</a:t>
              </a:r>
              <a:r>
                <a:rPr lang="nb-NO" sz="900" b="1">
                  <a:latin typeface="+mj-lt"/>
                </a:rPr>
                <a:t> </a:t>
              </a:r>
              <a:br>
                <a:rPr lang="nb-NO" sz="900">
                  <a:latin typeface="+mj-lt"/>
                </a:rPr>
              </a:br>
              <a:r>
                <a:rPr lang="nb-NO" sz="900" i="1">
                  <a:latin typeface="+mj-lt"/>
                </a:rPr>
                <a:t>Enhet </a:t>
              </a:r>
              <a:r>
                <a:rPr lang="nb-NO" sz="900" i="1" err="1">
                  <a:latin typeface="+mj-lt"/>
                </a:rPr>
                <a:t>n.n.</a:t>
              </a:r>
              <a:endParaRPr lang="nb-NO" sz="900" i="1">
                <a:latin typeface="+mj-lt"/>
              </a:endParaRPr>
            </a:p>
          </p:txBody>
        </p:sp>
      </p:grpSp>
      <p:grpSp>
        <p:nvGrpSpPr>
          <p:cNvPr id="38" name="Group 37">
            <a:extLst>
              <a:ext uri="{FF2B5EF4-FFF2-40B4-BE49-F238E27FC236}">
                <a16:creationId xmlns:a16="http://schemas.microsoft.com/office/drawing/2014/main" id="{F9265B48-2C5B-4F39-8FCD-448E0A7C405B}"/>
              </a:ext>
            </a:extLst>
          </p:cNvPr>
          <p:cNvGrpSpPr/>
          <p:nvPr/>
        </p:nvGrpSpPr>
        <p:grpSpPr>
          <a:xfrm>
            <a:off x="7312406" y="2137320"/>
            <a:ext cx="988575" cy="931933"/>
            <a:chOff x="1371126" y="3739589"/>
            <a:chExt cx="1087431" cy="1025127"/>
          </a:xfrm>
        </p:grpSpPr>
        <p:sp>
          <p:nvSpPr>
            <p:cNvPr id="39" name="Freeform 747">
              <a:extLst>
                <a:ext uri="{FF2B5EF4-FFF2-40B4-BE49-F238E27FC236}">
                  <a16:creationId xmlns:a16="http://schemas.microsoft.com/office/drawing/2014/main" id="{7FB1219F-53D4-4916-BCEC-A3E58FD005B5}"/>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800">
                <a:latin typeface="+mj-lt"/>
              </a:endParaRPr>
            </a:p>
          </p:txBody>
        </p:sp>
        <p:sp>
          <p:nvSpPr>
            <p:cNvPr id="40" name="TextBox 39">
              <a:extLst>
                <a:ext uri="{FF2B5EF4-FFF2-40B4-BE49-F238E27FC236}">
                  <a16:creationId xmlns:a16="http://schemas.microsoft.com/office/drawing/2014/main" id="{35B93F82-D85F-4564-A907-7593CADA63E4}"/>
                </a:ext>
              </a:extLst>
            </p:cNvPr>
            <p:cNvSpPr txBox="1"/>
            <p:nvPr/>
          </p:nvSpPr>
          <p:spPr>
            <a:xfrm>
              <a:off x="1371126" y="4206102"/>
              <a:ext cx="1087431" cy="558614"/>
            </a:xfrm>
            <a:prstGeom prst="rect">
              <a:avLst/>
            </a:prstGeom>
            <a:noFill/>
          </p:spPr>
          <p:txBody>
            <a:bodyPr wrap="square" lIns="0" rIns="0" rtlCol="0">
              <a:spAutoFit/>
            </a:bodyPr>
            <a:lstStyle/>
            <a:p>
              <a:pPr algn="ctr"/>
              <a:r>
                <a:rPr lang="nb-NO" sz="900" b="1">
                  <a:latin typeface="+mj-lt"/>
                </a:rPr>
                <a:t>Anleggshåndterer** </a:t>
              </a:r>
              <a:br>
                <a:rPr lang="nb-NO" sz="900">
                  <a:latin typeface="+mj-lt"/>
                </a:rPr>
              </a:br>
              <a:r>
                <a:rPr lang="nb-NO" sz="900">
                  <a:latin typeface="+mj-lt"/>
                </a:rPr>
                <a:t>Anleggsmidler</a:t>
              </a:r>
            </a:p>
            <a:p>
              <a:pPr algn="ctr"/>
              <a:r>
                <a:rPr lang="nb-NO" sz="900" i="1">
                  <a:latin typeface="+mj-lt"/>
                </a:rPr>
                <a:t>Enhet </a:t>
              </a:r>
              <a:r>
                <a:rPr lang="nb-NO" sz="900" i="1" err="1">
                  <a:latin typeface="+mj-lt"/>
                </a:rPr>
                <a:t>n.n.</a:t>
              </a:r>
              <a:endParaRPr lang="nb-NO" sz="900" i="1">
                <a:latin typeface="+mj-lt"/>
              </a:endParaRPr>
            </a:p>
          </p:txBody>
        </p:sp>
      </p:grpSp>
      <p:sp>
        <p:nvSpPr>
          <p:cNvPr id="85" name="Left Brace 84">
            <a:extLst>
              <a:ext uri="{FF2B5EF4-FFF2-40B4-BE49-F238E27FC236}">
                <a16:creationId xmlns:a16="http://schemas.microsoft.com/office/drawing/2014/main" id="{2C404C4E-C524-4788-826B-9D70A319F167}"/>
              </a:ext>
            </a:extLst>
          </p:cNvPr>
          <p:cNvSpPr/>
          <p:nvPr/>
        </p:nvSpPr>
        <p:spPr>
          <a:xfrm>
            <a:off x="1095647" y="2137320"/>
            <a:ext cx="169921" cy="4600377"/>
          </a:xfrm>
          <a:prstGeom prst="leftBrace">
            <a:avLst>
              <a:gd name="adj1" fmla="val 8333"/>
              <a:gd name="adj2" fmla="val 7593"/>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18" name="Title 41">
            <a:extLst>
              <a:ext uri="{FF2B5EF4-FFF2-40B4-BE49-F238E27FC236}">
                <a16:creationId xmlns:a16="http://schemas.microsoft.com/office/drawing/2014/main" id="{F74C46BC-A20E-48CD-8376-57AC0495F25F}"/>
              </a:ext>
            </a:extLst>
          </p:cNvPr>
          <p:cNvSpPr txBox="1">
            <a:spLocks/>
          </p:cNvSpPr>
          <p:nvPr/>
        </p:nvSpPr>
        <p:spPr>
          <a:xfrm>
            <a:off x="396225" y="912774"/>
            <a:ext cx="641845" cy="486915"/>
          </a:xfrm>
          <a:prstGeom prst="rect">
            <a:avLst/>
          </a:prstGeom>
          <a:solidFill>
            <a:schemeClr val="bg1"/>
          </a:solidFill>
        </p:spPr>
        <p:txBody>
          <a:bodyPr vert="horz" lIns="0" tIns="0" rIns="0" bIns="45720" rtlCol="0" anchor="t">
            <a:noAutofit/>
          </a:bodyPr>
          <a:lstStyle>
            <a:lvl1pPr algn="l" defTabSz="609585" rtl="0" eaLnBrk="1" latinLnBrk="0" hangingPunct="1">
              <a:spcBef>
                <a:spcPct val="0"/>
              </a:spcBef>
              <a:buNone/>
              <a:defRPr sz="3600" b="1" i="0" kern="1200">
                <a:solidFill>
                  <a:schemeClr val="tx1"/>
                </a:solidFill>
                <a:latin typeface="Arial"/>
                <a:ea typeface="+mj-ea"/>
                <a:cs typeface="Arial"/>
              </a:defRPr>
            </a:lvl1pPr>
          </a:lstStyle>
          <a:p>
            <a:pPr algn="ctr"/>
            <a:r>
              <a:rPr lang="nb-NO" sz="1000">
                <a:latin typeface="+mj-lt"/>
              </a:rPr>
              <a:t>Anbefalt </a:t>
            </a:r>
            <a:br>
              <a:rPr lang="nb-NO" sz="1000">
                <a:latin typeface="+mj-lt"/>
              </a:rPr>
            </a:br>
            <a:r>
              <a:rPr lang="nb-NO" sz="1000" b="0">
                <a:latin typeface="+mj-lt"/>
              </a:rPr>
              <a:t>på fakultet/</a:t>
            </a:r>
            <a:br>
              <a:rPr lang="nb-NO" sz="1000" b="0">
                <a:latin typeface="+mj-lt"/>
              </a:rPr>
            </a:br>
            <a:r>
              <a:rPr lang="nb-NO" sz="1000" b="0">
                <a:latin typeface="+mj-lt"/>
              </a:rPr>
              <a:t>VM</a:t>
            </a:r>
          </a:p>
        </p:txBody>
      </p:sp>
      <p:sp>
        <p:nvSpPr>
          <p:cNvPr id="119" name="Left Brace 118">
            <a:extLst>
              <a:ext uri="{FF2B5EF4-FFF2-40B4-BE49-F238E27FC236}">
                <a16:creationId xmlns:a16="http://schemas.microsoft.com/office/drawing/2014/main" id="{F1E50EA6-9E8F-4332-955B-E73B17B4487B}"/>
              </a:ext>
            </a:extLst>
          </p:cNvPr>
          <p:cNvSpPr/>
          <p:nvPr/>
        </p:nvSpPr>
        <p:spPr>
          <a:xfrm>
            <a:off x="1095648" y="770483"/>
            <a:ext cx="137628" cy="1199414"/>
          </a:xfrm>
          <a:prstGeom prst="leftBrace">
            <a:avLst>
              <a:gd name="adj1" fmla="val 8333"/>
              <a:gd name="adj2" fmla="val 27728"/>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nvGrpSpPr>
          <p:cNvPr id="3" name="Group 2">
            <a:extLst>
              <a:ext uri="{FF2B5EF4-FFF2-40B4-BE49-F238E27FC236}">
                <a16:creationId xmlns:a16="http://schemas.microsoft.com/office/drawing/2014/main" id="{954BA30D-8527-4E49-8672-DCDB05E5AE66}"/>
              </a:ext>
            </a:extLst>
          </p:cNvPr>
          <p:cNvGrpSpPr/>
          <p:nvPr/>
        </p:nvGrpSpPr>
        <p:grpSpPr>
          <a:xfrm>
            <a:off x="2352286" y="2138116"/>
            <a:ext cx="1196175" cy="931933"/>
            <a:chOff x="840588" y="2610499"/>
            <a:chExt cx="1315791" cy="1025127"/>
          </a:xfrm>
        </p:grpSpPr>
        <p:sp>
          <p:nvSpPr>
            <p:cNvPr id="4" name="Freeform 747">
              <a:extLst>
                <a:ext uri="{FF2B5EF4-FFF2-40B4-BE49-F238E27FC236}">
                  <a16:creationId xmlns:a16="http://schemas.microsoft.com/office/drawing/2014/main" id="{59D66831-3F6F-45E4-965B-56A38A5E882E}"/>
                </a:ext>
              </a:extLst>
            </p:cNvPr>
            <p:cNvSpPr>
              <a:spLocks noChangeAspect="1" noEditPoints="1"/>
            </p:cNvSpPr>
            <p:nvPr/>
          </p:nvSpPr>
          <p:spPr bwMode="auto">
            <a:xfrm>
              <a:off x="1267652" y="261049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5" name="TextBox 4">
              <a:extLst>
                <a:ext uri="{FF2B5EF4-FFF2-40B4-BE49-F238E27FC236}">
                  <a16:creationId xmlns:a16="http://schemas.microsoft.com/office/drawing/2014/main" id="{5113F95B-8646-453F-B685-0252BEFC6BFC}"/>
                </a:ext>
              </a:extLst>
            </p:cNvPr>
            <p:cNvSpPr txBox="1"/>
            <p:nvPr/>
          </p:nvSpPr>
          <p:spPr>
            <a:xfrm>
              <a:off x="840588" y="3077012"/>
              <a:ext cx="1315791" cy="558614"/>
            </a:xfrm>
            <a:prstGeom prst="rect">
              <a:avLst/>
            </a:prstGeom>
            <a:solidFill>
              <a:schemeClr val="bg1"/>
            </a:solidFill>
          </p:spPr>
          <p:txBody>
            <a:bodyPr wrap="square" lIns="0" rIns="0" rtlCol="0">
              <a:spAutoFit/>
            </a:bodyPr>
            <a:lstStyle/>
            <a:p>
              <a:pPr algn="ctr"/>
              <a:r>
                <a:rPr lang="nb-NO" sz="900" b="1">
                  <a:latin typeface="+mj-lt"/>
                </a:rPr>
                <a:t>Behovshaver Kontrakt</a:t>
              </a:r>
            </a:p>
            <a:p>
              <a:pPr algn="ctr"/>
              <a:r>
                <a:rPr lang="nb-NO" sz="900">
                  <a:latin typeface="+mj-lt"/>
                </a:rPr>
                <a:t>Lønn og lønnsnær HR </a:t>
              </a:r>
              <a:br>
                <a:rPr lang="nb-NO" sz="900">
                  <a:latin typeface="+mj-lt"/>
                </a:rPr>
              </a:br>
              <a:r>
                <a:rPr lang="nb-NO" sz="900" i="1">
                  <a:latin typeface="+mj-lt"/>
                </a:rPr>
                <a:t>Enhet </a:t>
              </a:r>
              <a:r>
                <a:rPr lang="nb-NO" sz="900" i="1" err="1">
                  <a:latin typeface="+mj-lt"/>
                </a:rPr>
                <a:t>n.n.</a:t>
              </a:r>
              <a:endParaRPr lang="nb-NO" sz="900" i="1">
                <a:latin typeface="+mj-lt"/>
              </a:endParaRPr>
            </a:p>
          </p:txBody>
        </p:sp>
      </p:grpSp>
      <p:sp>
        <p:nvSpPr>
          <p:cNvPr id="97" name="TextBox 96">
            <a:extLst>
              <a:ext uri="{FF2B5EF4-FFF2-40B4-BE49-F238E27FC236}">
                <a16:creationId xmlns:a16="http://schemas.microsoft.com/office/drawing/2014/main" id="{5BC5E563-A264-46BE-8870-286633CB3561}"/>
              </a:ext>
            </a:extLst>
          </p:cNvPr>
          <p:cNvSpPr txBox="1"/>
          <p:nvPr/>
        </p:nvSpPr>
        <p:spPr>
          <a:xfrm>
            <a:off x="8437726" y="5053454"/>
            <a:ext cx="3022525" cy="976908"/>
          </a:xfrm>
          <a:prstGeom prst="roundRect">
            <a:avLst>
              <a:gd name="adj" fmla="val 9954"/>
            </a:avLst>
          </a:prstGeom>
          <a:solidFill>
            <a:schemeClr val="bg1"/>
          </a:solidFill>
          <a:ln w="19050">
            <a:solidFill>
              <a:srgbClr val="01509E"/>
            </a:solidFill>
          </a:ln>
        </p:spPr>
        <p:txBody>
          <a:bodyPr wrap="square" rtlCol="0" anchor="ctr">
            <a:spAutoFit/>
          </a:bodyPr>
          <a:lstStyle/>
          <a:p>
            <a:pPr marL="171450" indent="-171450">
              <a:buFont typeface="Arial" panose="020B0604020202020204" pitchFamily="34" charset="0"/>
              <a:buChar char="•"/>
            </a:pPr>
            <a:r>
              <a:rPr lang="nb-NO" sz="1000" i="1"/>
              <a:t>Rollekartet omfatter BOTT-roller som skal organiseres på fakultets- og instituttnivå</a:t>
            </a:r>
          </a:p>
          <a:p>
            <a:pPr marL="171450" indent="-171450">
              <a:buFont typeface="Arial" panose="020B0604020202020204" pitchFamily="34" charset="0"/>
              <a:buChar char="•"/>
            </a:pPr>
            <a:r>
              <a:rPr lang="nb-NO" sz="1000" i="1"/>
              <a:t>De «grå» rollene er viktige å være klar over, men er ikke nødvendige å kartlegge i denne fasen. Det finnes også andre BOTT-roller som ikke omfattes av denne kartleggingen</a:t>
            </a:r>
          </a:p>
        </p:txBody>
      </p:sp>
      <p:grpSp>
        <p:nvGrpSpPr>
          <p:cNvPr id="23" name="Group 22">
            <a:extLst>
              <a:ext uri="{FF2B5EF4-FFF2-40B4-BE49-F238E27FC236}">
                <a16:creationId xmlns:a16="http://schemas.microsoft.com/office/drawing/2014/main" id="{943A0F99-2BCA-471F-A01D-41514F8466FF}"/>
              </a:ext>
            </a:extLst>
          </p:cNvPr>
          <p:cNvGrpSpPr/>
          <p:nvPr/>
        </p:nvGrpSpPr>
        <p:grpSpPr>
          <a:xfrm>
            <a:off x="8487551" y="5082218"/>
            <a:ext cx="177991" cy="177991"/>
            <a:chOff x="8713276" y="5287149"/>
            <a:chExt cx="161810" cy="161810"/>
          </a:xfrm>
        </p:grpSpPr>
        <p:sp>
          <p:nvSpPr>
            <p:cNvPr id="22" name="Oval 21">
              <a:extLst>
                <a:ext uri="{FF2B5EF4-FFF2-40B4-BE49-F238E27FC236}">
                  <a16:creationId xmlns:a16="http://schemas.microsoft.com/office/drawing/2014/main" id="{E15C7106-C750-42BD-ADF4-08C2888CE536}"/>
                </a:ext>
              </a:extLst>
            </p:cNvPr>
            <p:cNvSpPr/>
            <p:nvPr/>
          </p:nvSpPr>
          <p:spPr bwMode="auto">
            <a:xfrm>
              <a:off x="8722181" y="5296355"/>
              <a:ext cx="144000" cy="143398"/>
            </a:xfrm>
            <a:prstGeom prst="ellipse">
              <a:avLst/>
            </a:prstGeom>
            <a:solidFill>
              <a:schemeClr val="bg1"/>
            </a:solidFill>
            <a:ln>
              <a:noFill/>
            </a:ln>
          </p:spPr>
          <p:txBody>
            <a:bodyPr vert="horz" wrap="square" lIns="121446" tIns="60723" rIns="121446" bIns="60723" numCol="1" rtlCol="0" anchor="t" anchorCtr="0" compatLnSpc="1">
              <a:prstTxWarp prst="textNoShape">
                <a:avLst/>
              </a:prstTxWarp>
            </a:bodyPr>
            <a:lstStyle/>
            <a:p>
              <a:pPr algn="ctr"/>
              <a:endParaRPr lang="nb-NO" sz="319"/>
            </a:p>
          </p:txBody>
        </p:sp>
        <p:sp>
          <p:nvSpPr>
            <p:cNvPr id="113" name="Freeform 747">
              <a:extLst>
                <a:ext uri="{FF2B5EF4-FFF2-40B4-BE49-F238E27FC236}">
                  <a16:creationId xmlns:a16="http://schemas.microsoft.com/office/drawing/2014/main" id="{3A06B076-82E8-42E3-B068-DFBC5ABC0186}"/>
                </a:ext>
              </a:extLst>
            </p:cNvPr>
            <p:cNvSpPr>
              <a:spLocks noChangeAspect="1" noEditPoints="1"/>
            </p:cNvSpPr>
            <p:nvPr/>
          </p:nvSpPr>
          <p:spPr bwMode="auto">
            <a:xfrm>
              <a:off x="8713276" y="5287149"/>
              <a:ext cx="161810" cy="161810"/>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grpSp>
      <p:grpSp>
        <p:nvGrpSpPr>
          <p:cNvPr id="115" name="Group 114">
            <a:extLst>
              <a:ext uri="{FF2B5EF4-FFF2-40B4-BE49-F238E27FC236}">
                <a16:creationId xmlns:a16="http://schemas.microsoft.com/office/drawing/2014/main" id="{AE411AA9-CB85-4350-8F25-2A7435851DB7}"/>
              </a:ext>
            </a:extLst>
          </p:cNvPr>
          <p:cNvGrpSpPr/>
          <p:nvPr/>
        </p:nvGrpSpPr>
        <p:grpSpPr>
          <a:xfrm>
            <a:off x="8487551" y="5379321"/>
            <a:ext cx="177991" cy="177991"/>
            <a:chOff x="8713276" y="5287149"/>
            <a:chExt cx="161810" cy="161810"/>
          </a:xfrm>
        </p:grpSpPr>
        <p:sp>
          <p:nvSpPr>
            <p:cNvPr id="116" name="Oval 115">
              <a:extLst>
                <a:ext uri="{FF2B5EF4-FFF2-40B4-BE49-F238E27FC236}">
                  <a16:creationId xmlns:a16="http://schemas.microsoft.com/office/drawing/2014/main" id="{9E765EB2-0149-4144-85CA-41966594CDD9}"/>
                </a:ext>
              </a:extLst>
            </p:cNvPr>
            <p:cNvSpPr/>
            <p:nvPr/>
          </p:nvSpPr>
          <p:spPr bwMode="auto">
            <a:xfrm>
              <a:off x="8722181" y="5296355"/>
              <a:ext cx="144000" cy="143398"/>
            </a:xfrm>
            <a:prstGeom prst="ellipse">
              <a:avLst/>
            </a:prstGeom>
            <a:solidFill>
              <a:schemeClr val="bg1"/>
            </a:solidFill>
            <a:ln>
              <a:noFill/>
            </a:ln>
          </p:spPr>
          <p:txBody>
            <a:bodyPr vert="horz" wrap="square" lIns="121446" tIns="60723" rIns="121446" bIns="60723" numCol="1" rtlCol="0" anchor="t" anchorCtr="0" compatLnSpc="1">
              <a:prstTxWarp prst="textNoShape">
                <a:avLst/>
              </a:prstTxWarp>
            </a:bodyPr>
            <a:lstStyle/>
            <a:p>
              <a:pPr algn="ctr"/>
              <a:endParaRPr lang="nb-NO" sz="319"/>
            </a:p>
          </p:txBody>
        </p:sp>
        <p:sp>
          <p:nvSpPr>
            <p:cNvPr id="117" name="Freeform 747">
              <a:extLst>
                <a:ext uri="{FF2B5EF4-FFF2-40B4-BE49-F238E27FC236}">
                  <a16:creationId xmlns:a16="http://schemas.microsoft.com/office/drawing/2014/main" id="{9FDBD294-D4E7-44A3-A568-ECDE5F7B4660}"/>
                </a:ext>
              </a:extLst>
            </p:cNvPr>
            <p:cNvSpPr>
              <a:spLocks noChangeAspect="1" noEditPoints="1"/>
            </p:cNvSpPr>
            <p:nvPr/>
          </p:nvSpPr>
          <p:spPr bwMode="auto">
            <a:xfrm>
              <a:off x="8713276" y="5287149"/>
              <a:ext cx="161810" cy="161810"/>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chemeClr val="bg1">
                <a:lumMod val="65000"/>
              </a:schemeClr>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grpSp>
      <p:grpSp>
        <p:nvGrpSpPr>
          <p:cNvPr id="94" name="Group 93">
            <a:extLst>
              <a:ext uri="{FF2B5EF4-FFF2-40B4-BE49-F238E27FC236}">
                <a16:creationId xmlns:a16="http://schemas.microsoft.com/office/drawing/2014/main" id="{27E008BD-F14B-4DD3-9355-E78621484FBC}"/>
              </a:ext>
            </a:extLst>
          </p:cNvPr>
          <p:cNvGrpSpPr/>
          <p:nvPr/>
        </p:nvGrpSpPr>
        <p:grpSpPr>
          <a:xfrm>
            <a:off x="2352286" y="3198904"/>
            <a:ext cx="1196174" cy="931933"/>
            <a:chOff x="840588" y="2610499"/>
            <a:chExt cx="1315791" cy="1025127"/>
          </a:xfrm>
        </p:grpSpPr>
        <p:sp>
          <p:nvSpPr>
            <p:cNvPr id="95" name="Freeform 747">
              <a:extLst>
                <a:ext uri="{FF2B5EF4-FFF2-40B4-BE49-F238E27FC236}">
                  <a16:creationId xmlns:a16="http://schemas.microsoft.com/office/drawing/2014/main" id="{F64AFA7C-398C-4E78-B7C6-C949E556FE08}"/>
                </a:ext>
              </a:extLst>
            </p:cNvPr>
            <p:cNvSpPr>
              <a:spLocks noChangeAspect="1" noEditPoints="1"/>
            </p:cNvSpPr>
            <p:nvPr/>
          </p:nvSpPr>
          <p:spPr bwMode="auto">
            <a:xfrm>
              <a:off x="1267652" y="261049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96" name="TextBox 95">
              <a:extLst>
                <a:ext uri="{FF2B5EF4-FFF2-40B4-BE49-F238E27FC236}">
                  <a16:creationId xmlns:a16="http://schemas.microsoft.com/office/drawing/2014/main" id="{A19D84CA-3C8F-4B51-B590-D44B39A74C6B}"/>
                </a:ext>
              </a:extLst>
            </p:cNvPr>
            <p:cNvSpPr txBox="1"/>
            <p:nvPr/>
          </p:nvSpPr>
          <p:spPr>
            <a:xfrm>
              <a:off x="840588" y="3077012"/>
              <a:ext cx="1315791" cy="558614"/>
            </a:xfrm>
            <a:prstGeom prst="rect">
              <a:avLst/>
            </a:prstGeom>
            <a:solidFill>
              <a:schemeClr val="bg1"/>
            </a:solidFill>
          </p:spPr>
          <p:txBody>
            <a:bodyPr wrap="square" lIns="0" rIns="0" rtlCol="0">
              <a:spAutoFit/>
            </a:bodyPr>
            <a:lstStyle/>
            <a:p>
              <a:pPr algn="ctr"/>
              <a:r>
                <a:rPr lang="nb-NO" sz="900" b="1">
                  <a:latin typeface="+mj-lt"/>
                </a:rPr>
                <a:t>Lesetilgang SAP</a:t>
              </a:r>
            </a:p>
            <a:p>
              <a:pPr algn="ctr"/>
              <a:r>
                <a:rPr lang="nb-NO" sz="900">
                  <a:latin typeface="+mj-lt"/>
                </a:rPr>
                <a:t>Lønn og lønnsnær HR </a:t>
              </a:r>
              <a:br>
                <a:rPr lang="nb-NO" sz="900">
                  <a:latin typeface="+mj-lt"/>
                </a:rPr>
              </a:br>
              <a:r>
                <a:rPr lang="nb-NO" sz="900" i="1">
                  <a:latin typeface="+mj-lt"/>
                </a:rPr>
                <a:t>Enhet </a:t>
              </a:r>
              <a:r>
                <a:rPr lang="nb-NO" sz="900" i="1" err="1">
                  <a:latin typeface="+mj-lt"/>
                </a:rPr>
                <a:t>n.n.</a:t>
              </a:r>
              <a:endParaRPr lang="nb-NO" sz="900" i="1">
                <a:latin typeface="+mj-lt"/>
              </a:endParaRPr>
            </a:p>
          </p:txBody>
        </p:sp>
      </p:grpSp>
      <p:grpSp>
        <p:nvGrpSpPr>
          <p:cNvPr id="99" name="Group 98">
            <a:extLst>
              <a:ext uri="{FF2B5EF4-FFF2-40B4-BE49-F238E27FC236}">
                <a16:creationId xmlns:a16="http://schemas.microsoft.com/office/drawing/2014/main" id="{E881F790-7439-4B15-A56B-895086956DFC}"/>
              </a:ext>
            </a:extLst>
          </p:cNvPr>
          <p:cNvGrpSpPr/>
          <p:nvPr/>
        </p:nvGrpSpPr>
        <p:grpSpPr>
          <a:xfrm>
            <a:off x="4648628" y="2138115"/>
            <a:ext cx="1447368" cy="931934"/>
            <a:chOff x="1118789" y="3739589"/>
            <a:chExt cx="1592107" cy="1025129"/>
          </a:xfrm>
        </p:grpSpPr>
        <p:sp>
          <p:nvSpPr>
            <p:cNvPr id="108" name="Freeform 747">
              <a:extLst>
                <a:ext uri="{FF2B5EF4-FFF2-40B4-BE49-F238E27FC236}">
                  <a16:creationId xmlns:a16="http://schemas.microsoft.com/office/drawing/2014/main" id="{D3722324-161A-4447-A564-3AD6DA6E7A5D}"/>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chemeClr val="bg1">
                <a:lumMod val="75000"/>
              </a:schemeClr>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111" name="TextBox 110">
              <a:extLst>
                <a:ext uri="{FF2B5EF4-FFF2-40B4-BE49-F238E27FC236}">
                  <a16:creationId xmlns:a16="http://schemas.microsoft.com/office/drawing/2014/main" id="{A6CAFB69-D14D-412B-A51C-48FB3AC29C1B}"/>
                </a:ext>
              </a:extLst>
            </p:cNvPr>
            <p:cNvSpPr txBox="1"/>
            <p:nvPr/>
          </p:nvSpPr>
          <p:spPr>
            <a:xfrm>
              <a:off x="1118789" y="4206104"/>
              <a:ext cx="1592107" cy="558614"/>
            </a:xfrm>
            <a:prstGeom prst="rect">
              <a:avLst/>
            </a:prstGeom>
            <a:solidFill>
              <a:schemeClr val="bg1"/>
            </a:solidFill>
          </p:spPr>
          <p:txBody>
            <a:bodyPr wrap="square" lIns="0" rIns="0" rtlCol="0">
              <a:spAutoFit/>
            </a:bodyPr>
            <a:lstStyle/>
            <a:p>
              <a:pPr algn="ctr"/>
              <a:r>
                <a:rPr lang="nb-NO" sz="900" b="1">
                  <a:latin typeface="+mj-lt"/>
                </a:rPr>
                <a:t>Prosjekteier</a:t>
              </a:r>
            </a:p>
            <a:p>
              <a:pPr algn="ctr"/>
              <a:r>
                <a:rPr lang="nb-NO" sz="900"/>
                <a:t>Prosjektidé til avslutning</a:t>
              </a:r>
              <a:br>
                <a:rPr lang="nb-NO" sz="900">
                  <a:latin typeface="+mj-lt"/>
                </a:rPr>
              </a:br>
              <a:r>
                <a:rPr lang="nb-NO" sz="900" i="1">
                  <a:latin typeface="+mj-lt"/>
                </a:rPr>
                <a:t>Enhet </a:t>
              </a:r>
              <a:r>
                <a:rPr lang="nb-NO" sz="900" i="1" err="1">
                  <a:latin typeface="+mj-lt"/>
                </a:rPr>
                <a:t>n.n</a:t>
              </a:r>
              <a:endParaRPr lang="nb-NO" sz="900" i="1">
                <a:latin typeface="+mj-lt"/>
              </a:endParaRPr>
            </a:p>
          </p:txBody>
        </p:sp>
      </p:grpSp>
    </p:spTree>
    <p:extLst>
      <p:ext uri="{BB962C8B-B14F-4D97-AF65-F5344CB8AC3E}">
        <p14:creationId xmlns:p14="http://schemas.microsoft.com/office/powerpoint/2010/main" val="4467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E6E0BE8-93BC-4162-A84F-7B8BEC5844CF}"/>
              </a:ext>
            </a:extLst>
          </p:cNvPr>
          <p:cNvCxnSpPr>
            <a:cxnSpLocks/>
            <a:stCxn id="60" idx="2"/>
            <a:endCxn id="19" idx="11"/>
          </p:cNvCxnSpPr>
          <p:nvPr/>
        </p:nvCxnSpPr>
        <p:spPr>
          <a:xfrm flipH="1">
            <a:off x="1505793" y="262591"/>
            <a:ext cx="26267" cy="4252753"/>
          </a:xfrm>
          <a:prstGeom prst="line">
            <a:avLst/>
          </a:prstGeom>
          <a:ln w="12700">
            <a:solidFill>
              <a:schemeClr val="tx2">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0F0BB4E4-060B-4443-BF3B-3C6DD36EB86A}"/>
              </a:ext>
            </a:extLst>
          </p:cNvPr>
          <p:cNvCxnSpPr>
            <a:cxnSpLocks/>
            <a:stCxn id="54" idx="2"/>
            <a:endCxn id="43" idx="0"/>
          </p:cNvCxnSpPr>
          <p:nvPr/>
        </p:nvCxnSpPr>
        <p:spPr>
          <a:xfrm flipH="1">
            <a:off x="3748961" y="262591"/>
            <a:ext cx="39947" cy="5613147"/>
          </a:xfrm>
          <a:prstGeom prst="line">
            <a:avLst/>
          </a:prstGeom>
          <a:ln w="12700">
            <a:solidFill>
              <a:schemeClr val="tx2">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 name="Title 41">
            <a:extLst>
              <a:ext uri="{FF2B5EF4-FFF2-40B4-BE49-F238E27FC236}">
                <a16:creationId xmlns:a16="http://schemas.microsoft.com/office/drawing/2014/main" id="{9F95ADA5-2A8A-4CC4-9C2B-108AF2D58A13}"/>
              </a:ext>
            </a:extLst>
          </p:cNvPr>
          <p:cNvSpPr txBox="1">
            <a:spLocks/>
          </p:cNvSpPr>
          <p:nvPr/>
        </p:nvSpPr>
        <p:spPr>
          <a:xfrm>
            <a:off x="79054" y="3385135"/>
            <a:ext cx="641845" cy="589168"/>
          </a:xfrm>
          <a:prstGeom prst="rect">
            <a:avLst/>
          </a:prstGeom>
          <a:solidFill>
            <a:schemeClr val="bg1"/>
          </a:solidFill>
        </p:spPr>
        <p:txBody>
          <a:bodyPr vert="horz" lIns="0" tIns="0" rIns="0" bIns="45720" rtlCol="0" anchor="t">
            <a:noAutofit/>
          </a:bodyPr>
          <a:lstStyle>
            <a:lvl1pPr algn="l" defTabSz="609585" rtl="0" eaLnBrk="1" latinLnBrk="0" hangingPunct="1">
              <a:spcBef>
                <a:spcPct val="0"/>
              </a:spcBef>
              <a:buNone/>
              <a:defRPr sz="3600" b="1" i="0" kern="1200">
                <a:solidFill>
                  <a:schemeClr val="tx1"/>
                </a:solidFill>
                <a:latin typeface="Arial"/>
                <a:ea typeface="+mj-ea"/>
                <a:cs typeface="Arial"/>
              </a:defRPr>
            </a:lvl1pPr>
          </a:lstStyle>
          <a:p>
            <a:pPr algn="ctr"/>
            <a:r>
              <a:rPr lang="nb-NO" sz="1000" b="0">
                <a:latin typeface="+mj-lt"/>
              </a:rPr>
              <a:t>Institutter</a:t>
            </a:r>
          </a:p>
          <a:p>
            <a:pPr algn="ctr"/>
            <a:endParaRPr lang="nb-NO" sz="1000" b="0">
              <a:latin typeface="+mj-lt"/>
            </a:endParaRPr>
          </a:p>
        </p:txBody>
      </p:sp>
      <p:cxnSp>
        <p:nvCxnSpPr>
          <p:cNvPr id="5" name="Straight Connector 4">
            <a:extLst>
              <a:ext uri="{FF2B5EF4-FFF2-40B4-BE49-F238E27FC236}">
                <a16:creationId xmlns:a16="http://schemas.microsoft.com/office/drawing/2014/main" id="{452FB99D-D95F-426B-A0E0-0D1E6F0A2A6A}"/>
              </a:ext>
            </a:extLst>
          </p:cNvPr>
          <p:cNvCxnSpPr>
            <a:cxnSpLocks/>
            <a:stCxn id="62" idx="2"/>
            <a:endCxn id="65" idx="0"/>
          </p:cNvCxnSpPr>
          <p:nvPr/>
        </p:nvCxnSpPr>
        <p:spPr>
          <a:xfrm>
            <a:off x="10808681" y="503478"/>
            <a:ext cx="390" cy="577030"/>
          </a:xfrm>
          <a:prstGeom prst="line">
            <a:avLst/>
          </a:prstGeom>
          <a:ln w="12700">
            <a:solidFill>
              <a:schemeClr val="tx2">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E1C244D7-3D05-467A-98E1-03BEC51112FA}"/>
              </a:ext>
            </a:extLst>
          </p:cNvPr>
          <p:cNvCxnSpPr>
            <a:cxnSpLocks/>
            <a:stCxn id="59" idx="2"/>
            <a:endCxn id="37" idx="13"/>
          </p:cNvCxnSpPr>
          <p:nvPr/>
        </p:nvCxnSpPr>
        <p:spPr>
          <a:xfrm>
            <a:off x="9744730" y="503478"/>
            <a:ext cx="0" cy="152927"/>
          </a:xfrm>
          <a:prstGeom prst="line">
            <a:avLst/>
          </a:prstGeom>
          <a:ln w="12700">
            <a:solidFill>
              <a:schemeClr val="tx2">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2C6D1F6-3722-4314-A1A9-BACB7C9A6577}"/>
              </a:ext>
            </a:extLst>
          </p:cNvPr>
          <p:cNvCxnSpPr>
            <a:cxnSpLocks/>
            <a:stCxn id="58" idx="2"/>
            <a:endCxn id="40" idx="13"/>
          </p:cNvCxnSpPr>
          <p:nvPr/>
        </p:nvCxnSpPr>
        <p:spPr>
          <a:xfrm>
            <a:off x="8562954" y="503478"/>
            <a:ext cx="20517" cy="152927"/>
          </a:xfrm>
          <a:prstGeom prst="line">
            <a:avLst/>
          </a:prstGeom>
          <a:ln w="12700">
            <a:solidFill>
              <a:schemeClr val="tx2">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8E541E4A-DF17-4E3A-B584-C26497D6A6AA}"/>
              </a:ext>
            </a:extLst>
          </p:cNvPr>
          <p:cNvCxnSpPr>
            <a:cxnSpLocks/>
            <a:stCxn id="57" idx="2"/>
            <a:endCxn id="73" idx="13"/>
          </p:cNvCxnSpPr>
          <p:nvPr/>
        </p:nvCxnSpPr>
        <p:spPr>
          <a:xfrm flipH="1">
            <a:off x="7507266" y="503478"/>
            <a:ext cx="98" cy="152927"/>
          </a:xfrm>
          <a:prstGeom prst="line">
            <a:avLst/>
          </a:prstGeom>
          <a:ln w="12700">
            <a:solidFill>
              <a:schemeClr val="tx2">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080BCB3C-55AC-4134-B74E-AE14056C18E3}"/>
              </a:ext>
            </a:extLst>
          </p:cNvPr>
          <p:cNvCxnSpPr>
            <a:cxnSpLocks/>
            <a:stCxn id="56" idx="2"/>
            <a:endCxn id="33" idx="13"/>
          </p:cNvCxnSpPr>
          <p:nvPr/>
        </p:nvCxnSpPr>
        <p:spPr>
          <a:xfrm flipH="1">
            <a:off x="6427310" y="503478"/>
            <a:ext cx="21072" cy="2755676"/>
          </a:xfrm>
          <a:prstGeom prst="line">
            <a:avLst/>
          </a:prstGeom>
          <a:ln w="12700">
            <a:solidFill>
              <a:schemeClr val="tx2">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37113A0-17B8-4755-9F36-C4526FBCAA69}"/>
              </a:ext>
            </a:extLst>
          </p:cNvPr>
          <p:cNvCxnSpPr>
            <a:cxnSpLocks/>
            <a:stCxn id="55" idx="2"/>
            <a:endCxn id="48" idx="11"/>
          </p:cNvCxnSpPr>
          <p:nvPr/>
        </p:nvCxnSpPr>
        <p:spPr>
          <a:xfrm flipH="1">
            <a:off x="5017381" y="279617"/>
            <a:ext cx="44975" cy="4310021"/>
          </a:xfrm>
          <a:prstGeom prst="line">
            <a:avLst/>
          </a:prstGeom>
          <a:ln w="12700">
            <a:solidFill>
              <a:schemeClr val="tx2">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D36BE9F-E83E-45A4-A866-526F446346C0}"/>
              </a:ext>
            </a:extLst>
          </p:cNvPr>
          <p:cNvCxnSpPr>
            <a:cxnSpLocks/>
            <a:stCxn id="53" idx="2"/>
            <a:endCxn id="92" idx="11"/>
          </p:cNvCxnSpPr>
          <p:nvPr/>
        </p:nvCxnSpPr>
        <p:spPr>
          <a:xfrm flipH="1">
            <a:off x="2626834" y="262591"/>
            <a:ext cx="13580" cy="4604477"/>
          </a:xfrm>
          <a:prstGeom prst="line">
            <a:avLst/>
          </a:prstGeom>
          <a:ln w="12700">
            <a:solidFill>
              <a:schemeClr val="tx2">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8BA4A03B-E8B2-42C6-9417-A32FCEB0A143}"/>
              </a:ext>
            </a:extLst>
          </p:cNvPr>
          <p:cNvSpPr txBox="1"/>
          <p:nvPr/>
        </p:nvSpPr>
        <p:spPr>
          <a:xfrm>
            <a:off x="834519" y="3662111"/>
            <a:ext cx="1273932" cy="369332"/>
          </a:xfrm>
          <a:prstGeom prst="rect">
            <a:avLst/>
          </a:prstGeom>
          <a:noFill/>
        </p:spPr>
        <p:txBody>
          <a:bodyPr wrap="square" lIns="0" rIns="0" rtlCol="0">
            <a:spAutoFit/>
          </a:bodyPr>
          <a:lstStyle/>
          <a:p>
            <a:pPr algn="ctr"/>
            <a:r>
              <a:rPr lang="nb-NO" sz="900" b="1" err="1">
                <a:latin typeface="+mj-lt"/>
              </a:rPr>
              <a:t>Personalgodkjenner</a:t>
            </a:r>
            <a:endParaRPr lang="nb-NO" sz="900" b="1">
              <a:latin typeface="+mj-lt"/>
            </a:endParaRPr>
          </a:p>
          <a:p>
            <a:pPr algn="ctr"/>
            <a:r>
              <a:rPr lang="nb-NO" sz="900">
                <a:latin typeface="+mj-lt"/>
              </a:rPr>
              <a:t>(26)</a:t>
            </a:r>
          </a:p>
        </p:txBody>
      </p:sp>
      <p:sp>
        <p:nvSpPr>
          <p:cNvPr id="16" name="Freeform 747">
            <a:extLst>
              <a:ext uri="{FF2B5EF4-FFF2-40B4-BE49-F238E27FC236}">
                <a16:creationId xmlns:a16="http://schemas.microsoft.com/office/drawing/2014/main" id="{10C0237D-1BBC-49BE-B793-F255C7ED6163}"/>
              </a:ext>
            </a:extLst>
          </p:cNvPr>
          <p:cNvSpPr>
            <a:spLocks noChangeAspect="1" noEditPoints="1"/>
          </p:cNvSpPr>
          <p:nvPr/>
        </p:nvSpPr>
        <p:spPr bwMode="auto">
          <a:xfrm>
            <a:off x="1279873" y="3259154"/>
            <a:ext cx="419696" cy="41969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grpSp>
        <p:nvGrpSpPr>
          <p:cNvPr id="17" name="Group 16">
            <a:extLst>
              <a:ext uri="{FF2B5EF4-FFF2-40B4-BE49-F238E27FC236}">
                <a16:creationId xmlns:a16="http://schemas.microsoft.com/office/drawing/2014/main" id="{EC19DA63-8885-49AC-A0E4-7C32FB6661C0}"/>
              </a:ext>
            </a:extLst>
          </p:cNvPr>
          <p:cNvGrpSpPr/>
          <p:nvPr/>
        </p:nvGrpSpPr>
        <p:grpSpPr>
          <a:xfrm>
            <a:off x="899155" y="4095649"/>
            <a:ext cx="1213277" cy="780597"/>
            <a:chOff x="4429681" y="1930866"/>
            <a:chExt cx="1334604" cy="858657"/>
          </a:xfrm>
        </p:grpSpPr>
        <p:sp>
          <p:nvSpPr>
            <p:cNvPr id="18" name="TextBox 17">
              <a:extLst>
                <a:ext uri="{FF2B5EF4-FFF2-40B4-BE49-F238E27FC236}">
                  <a16:creationId xmlns:a16="http://schemas.microsoft.com/office/drawing/2014/main" id="{C1374FED-0E79-42B1-AA25-CC0C321AA994}"/>
                </a:ext>
              </a:extLst>
            </p:cNvPr>
            <p:cNvSpPr txBox="1"/>
            <p:nvPr/>
          </p:nvSpPr>
          <p:spPr>
            <a:xfrm>
              <a:off x="4429681" y="2383258"/>
              <a:ext cx="1334604" cy="406265"/>
            </a:xfrm>
            <a:prstGeom prst="rect">
              <a:avLst/>
            </a:prstGeom>
            <a:solidFill>
              <a:schemeClr val="bg1"/>
            </a:solidFill>
          </p:spPr>
          <p:txBody>
            <a:bodyPr wrap="square" lIns="0" rIns="0" rtlCol="0">
              <a:spAutoFit/>
            </a:bodyPr>
            <a:lstStyle/>
            <a:p>
              <a:pPr algn="ctr"/>
              <a:r>
                <a:rPr lang="nb-NO" sz="900" b="1" err="1">
                  <a:highlight>
                    <a:srgbClr val="FFFFFF"/>
                  </a:highlight>
                  <a:latin typeface="+mj-lt"/>
                </a:rPr>
                <a:t>Kostnadsgodkjenner</a:t>
              </a:r>
              <a:endParaRPr lang="nb-NO" sz="900" b="1">
                <a:highlight>
                  <a:srgbClr val="FFFFFF"/>
                </a:highlight>
                <a:latin typeface="+mj-lt"/>
              </a:endParaRPr>
            </a:p>
            <a:p>
              <a:pPr algn="ctr"/>
              <a:r>
                <a:rPr lang="nb-NO" sz="900">
                  <a:highlight>
                    <a:srgbClr val="FFFFFF"/>
                  </a:highlight>
                  <a:latin typeface="+mj-lt"/>
                </a:rPr>
                <a:t>(29)</a:t>
              </a:r>
              <a:endParaRPr lang="nb-NO" sz="900">
                <a:highlight>
                  <a:srgbClr val="FFFF00"/>
                </a:highlight>
                <a:latin typeface="+mj-lt"/>
              </a:endParaRPr>
            </a:p>
          </p:txBody>
        </p:sp>
        <p:sp>
          <p:nvSpPr>
            <p:cNvPr id="19" name="Freeform 747">
              <a:extLst>
                <a:ext uri="{FF2B5EF4-FFF2-40B4-BE49-F238E27FC236}">
                  <a16:creationId xmlns:a16="http://schemas.microsoft.com/office/drawing/2014/main" id="{53795DB1-88D5-401A-BAEF-EB3EE5DC405B}"/>
                </a:ext>
              </a:extLst>
            </p:cNvPr>
            <p:cNvSpPr>
              <a:spLocks noChangeAspect="1" noEditPoints="1"/>
            </p:cNvSpPr>
            <p:nvPr/>
          </p:nvSpPr>
          <p:spPr bwMode="auto">
            <a:xfrm>
              <a:off x="4866150" y="1930866"/>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grpSp>
      <p:grpSp>
        <p:nvGrpSpPr>
          <p:cNvPr id="20" name="Group 19">
            <a:extLst>
              <a:ext uri="{FF2B5EF4-FFF2-40B4-BE49-F238E27FC236}">
                <a16:creationId xmlns:a16="http://schemas.microsoft.com/office/drawing/2014/main" id="{203FDA61-C467-4669-8866-D3433087C63A}"/>
              </a:ext>
            </a:extLst>
          </p:cNvPr>
          <p:cNvGrpSpPr/>
          <p:nvPr/>
        </p:nvGrpSpPr>
        <p:grpSpPr>
          <a:xfrm>
            <a:off x="4338671" y="656406"/>
            <a:ext cx="1447370" cy="782803"/>
            <a:chOff x="1118789" y="3739589"/>
            <a:chExt cx="1592107" cy="861085"/>
          </a:xfrm>
        </p:grpSpPr>
        <p:sp>
          <p:nvSpPr>
            <p:cNvPr id="21" name="Freeform 747">
              <a:extLst>
                <a:ext uri="{FF2B5EF4-FFF2-40B4-BE49-F238E27FC236}">
                  <a16:creationId xmlns:a16="http://schemas.microsoft.com/office/drawing/2014/main" id="{D68D89EF-4402-4491-B075-B61F28AB2949}"/>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22" name="TextBox 21">
              <a:extLst>
                <a:ext uri="{FF2B5EF4-FFF2-40B4-BE49-F238E27FC236}">
                  <a16:creationId xmlns:a16="http://schemas.microsoft.com/office/drawing/2014/main" id="{55466F39-0A45-4CD7-ABD5-B94E43593004}"/>
                </a:ext>
              </a:extLst>
            </p:cNvPr>
            <p:cNvSpPr txBox="1"/>
            <p:nvPr/>
          </p:nvSpPr>
          <p:spPr>
            <a:xfrm>
              <a:off x="1118789" y="4194408"/>
              <a:ext cx="1592107" cy="406266"/>
            </a:xfrm>
            <a:prstGeom prst="rect">
              <a:avLst/>
            </a:prstGeom>
            <a:solidFill>
              <a:schemeClr val="bg1"/>
            </a:solidFill>
          </p:spPr>
          <p:txBody>
            <a:bodyPr wrap="square" lIns="0" rIns="0" rtlCol="0">
              <a:spAutoFit/>
            </a:bodyPr>
            <a:lstStyle/>
            <a:p>
              <a:pPr algn="ctr"/>
              <a:r>
                <a:rPr lang="nb-NO" sz="900" b="1">
                  <a:latin typeface="+mj-lt"/>
                </a:rPr>
                <a:t>Prosessrådgiver</a:t>
              </a:r>
            </a:p>
            <a:p>
              <a:pPr algn="ctr"/>
              <a:r>
                <a:rPr lang="nb-NO" sz="900">
                  <a:latin typeface="+mj-lt"/>
                </a:rPr>
                <a:t>(?)</a:t>
              </a:r>
            </a:p>
          </p:txBody>
        </p:sp>
      </p:grpSp>
      <p:grpSp>
        <p:nvGrpSpPr>
          <p:cNvPr id="23" name="Group 22">
            <a:extLst>
              <a:ext uri="{FF2B5EF4-FFF2-40B4-BE49-F238E27FC236}">
                <a16:creationId xmlns:a16="http://schemas.microsoft.com/office/drawing/2014/main" id="{6E01A2F9-2B19-4BE6-8F46-A5F10FB0AC27}"/>
              </a:ext>
            </a:extLst>
          </p:cNvPr>
          <p:cNvGrpSpPr/>
          <p:nvPr/>
        </p:nvGrpSpPr>
        <p:grpSpPr>
          <a:xfrm>
            <a:off x="3226356" y="656405"/>
            <a:ext cx="1087431" cy="921301"/>
            <a:chOff x="1316756" y="3739589"/>
            <a:chExt cx="1196174" cy="1013433"/>
          </a:xfrm>
        </p:grpSpPr>
        <p:sp>
          <p:nvSpPr>
            <p:cNvPr id="24" name="Freeform 747">
              <a:extLst>
                <a:ext uri="{FF2B5EF4-FFF2-40B4-BE49-F238E27FC236}">
                  <a16:creationId xmlns:a16="http://schemas.microsoft.com/office/drawing/2014/main" id="{A63DDAF7-6316-4A20-9328-E04747B7D37D}"/>
                </a:ext>
              </a:extLst>
            </p:cNvPr>
            <p:cNvSpPr>
              <a:spLocks noChangeAspect="1" noEditPoints="1"/>
            </p:cNvSpPr>
            <p:nvPr/>
          </p:nvSpPr>
          <p:spPr bwMode="auto">
            <a:xfrm>
              <a:off x="1684010" y="3739589"/>
              <a:ext cx="461664"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25" name="TextBox 24">
              <a:extLst>
                <a:ext uri="{FF2B5EF4-FFF2-40B4-BE49-F238E27FC236}">
                  <a16:creationId xmlns:a16="http://schemas.microsoft.com/office/drawing/2014/main" id="{18A901A5-EAA0-437F-AB91-8A2A8E2E1C8D}"/>
                </a:ext>
              </a:extLst>
            </p:cNvPr>
            <p:cNvSpPr txBox="1"/>
            <p:nvPr/>
          </p:nvSpPr>
          <p:spPr>
            <a:xfrm>
              <a:off x="1316756" y="4194407"/>
              <a:ext cx="1196174" cy="558615"/>
            </a:xfrm>
            <a:prstGeom prst="rect">
              <a:avLst/>
            </a:prstGeom>
            <a:solidFill>
              <a:schemeClr val="bg1"/>
            </a:solidFill>
          </p:spPr>
          <p:txBody>
            <a:bodyPr wrap="square" lIns="0" rIns="0" rtlCol="0">
              <a:spAutoFit/>
            </a:bodyPr>
            <a:lstStyle/>
            <a:p>
              <a:pPr algn="ctr"/>
              <a:r>
                <a:rPr lang="nb-NO" sz="900" b="1">
                  <a:latin typeface="+mj-lt"/>
                </a:rPr>
                <a:t>Prosessrådgiver</a:t>
              </a:r>
              <a:endParaRPr lang="nb-NO" sz="900">
                <a:latin typeface="+mj-lt"/>
              </a:endParaRPr>
            </a:p>
            <a:p>
              <a:pPr algn="ctr"/>
              <a:r>
                <a:rPr lang="nb-NO" sz="900">
                  <a:latin typeface="+mj-lt"/>
                </a:rPr>
                <a:t>(1) </a:t>
              </a:r>
            </a:p>
            <a:p>
              <a:pPr algn="ctr"/>
              <a:r>
                <a:rPr lang="nb-NO" sz="900" err="1">
                  <a:latin typeface="+mj-lt"/>
                </a:rPr>
                <a:t>komb</a:t>
              </a:r>
              <a:r>
                <a:rPr lang="nb-NO" sz="900">
                  <a:latin typeface="+mj-lt"/>
                </a:rPr>
                <a:t>. 70% innkjøper</a:t>
              </a:r>
            </a:p>
          </p:txBody>
        </p:sp>
      </p:grpSp>
      <p:grpSp>
        <p:nvGrpSpPr>
          <p:cNvPr id="26" name="Group 25">
            <a:extLst>
              <a:ext uri="{FF2B5EF4-FFF2-40B4-BE49-F238E27FC236}">
                <a16:creationId xmlns:a16="http://schemas.microsoft.com/office/drawing/2014/main" id="{3C23D810-7297-4F81-B660-80BB4F675584}"/>
              </a:ext>
            </a:extLst>
          </p:cNvPr>
          <p:cNvGrpSpPr/>
          <p:nvPr/>
        </p:nvGrpSpPr>
        <p:grpSpPr>
          <a:xfrm>
            <a:off x="3112137" y="1672107"/>
            <a:ext cx="1315789" cy="793434"/>
            <a:chOff x="1191157" y="3739589"/>
            <a:chExt cx="1447370" cy="872778"/>
          </a:xfrm>
        </p:grpSpPr>
        <p:sp>
          <p:nvSpPr>
            <p:cNvPr id="27" name="Freeform 747">
              <a:extLst>
                <a:ext uri="{FF2B5EF4-FFF2-40B4-BE49-F238E27FC236}">
                  <a16:creationId xmlns:a16="http://schemas.microsoft.com/office/drawing/2014/main" id="{28258FBC-C233-48C2-88B3-D18317FF0542}"/>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28" name="TextBox 27">
              <a:extLst>
                <a:ext uri="{FF2B5EF4-FFF2-40B4-BE49-F238E27FC236}">
                  <a16:creationId xmlns:a16="http://schemas.microsoft.com/office/drawing/2014/main" id="{E756B0DC-26EB-42F7-BE17-35C7F3368B77}"/>
                </a:ext>
              </a:extLst>
            </p:cNvPr>
            <p:cNvSpPr txBox="1"/>
            <p:nvPr/>
          </p:nvSpPr>
          <p:spPr>
            <a:xfrm>
              <a:off x="1191157" y="4206102"/>
              <a:ext cx="1447370" cy="406265"/>
            </a:xfrm>
            <a:prstGeom prst="rect">
              <a:avLst/>
            </a:prstGeom>
            <a:solidFill>
              <a:schemeClr val="bg1"/>
            </a:solidFill>
          </p:spPr>
          <p:txBody>
            <a:bodyPr wrap="square" lIns="0" rIns="0" rtlCol="0">
              <a:spAutoFit/>
            </a:bodyPr>
            <a:lstStyle/>
            <a:p>
              <a:pPr algn="ctr"/>
              <a:r>
                <a:rPr lang="nb-NO" sz="900" b="1">
                  <a:highlight>
                    <a:srgbClr val="FFFFFF"/>
                  </a:highlight>
                  <a:latin typeface="+mj-lt"/>
                </a:rPr>
                <a:t>Innkjøper</a:t>
              </a:r>
            </a:p>
            <a:p>
              <a:pPr algn="ctr"/>
              <a:r>
                <a:rPr lang="nb-NO" sz="900">
                  <a:latin typeface="+mj-lt"/>
                </a:rPr>
                <a:t>(1) 70%</a:t>
              </a:r>
            </a:p>
          </p:txBody>
        </p:sp>
      </p:grpSp>
      <p:grpSp>
        <p:nvGrpSpPr>
          <p:cNvPr id="29" name="Group 28">
            <a:extLst>
              <a:ext uri="{FF2B5EF4-FFF2-40B4-BE49-F238E27FC236}">
                <a16:creationId xmlns:a16="http://schemas.microsoft.com/office/drawing/2014/main" id="{F39548F4-2A3F-4847-BEE3-6B1923949468}"/>
              </a:ext>
            </a:extLst>
          </p:cNvPr>
          <p:cNvGrpSpPr/>
          <p:nvPr/>
        </p:nvGrpSpPr>
        <p:grpSpPr>
          <a:xfrm>
            <a:off x="3091065" y="4447373"/>
            <a:ext cx="1315791" cy="793434"/>
            <a:chOff x="1191157" y="3739589"/>
            <a:chExt cx="1447370" cy="872778"/>
          </a:xfrm>
        </p:grpSpPr>
        <p:sp>
          <p:nvSpPr>
            <p:cNvPr id="30" name="Freeform 747">
              <a:extLst>
                <a:ext uri="{FF2B5EF4-FFF2-40B4-BE49-F238E27FC236}">
                  <a16:creationId xmlns:a16="http://schemas.microsoft.com/office/drawing/2014/main" id="{CDDCB29C-0D5E-4D12-BE0F-5CA2F32D5F88}"/>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31" name="TextBox 30">
              <a:extLst>
                <a:ext uri="{FF2B5EF4-FFF2-40B4-BE49-F238E27FC236}">
                  <a16:creationId xmlns:a16="http://schemas.microsoft.com/office/drawing/2014/main" id="{B3AB22FE-AA35-4CAC-A973-507249322199}"/>
                </a:ext>
              </a:extLst>
            </p:cNvPr>
            <p:cNvSpPr txBox="1"/>
            <p:nvPr/>
          </p:nvSpPr>
          <p:spPr>
            <a:xfrm>
              <a:off x="1191157" y="4206102"/>
              <a:ext cx="1447370" cy="406265"/>
            </a:xfrm>
            <a:prstGeom prst="rect">
              <a:avLst/>
            </a:prstGeom>
            <a:solidFill>
              <a:schemeClr val="bg1"/>
            </a:solidFill>
          </p:spPr>
          <p:txBody>
            <a:bodyPr wrap="square" lIns="0" rIns="0" rtlCol="0">
              <a:spAutoFit/>
            </a:bodyPr>
            <a:lstStyle/>
            <a:p>
              <a:pPr algn="ctr"/>
              <a:r>
                <a:rPr lang="nb-NO" sz="900" b="1">
                  <a:latin typeface="+mj-lt"/>
                </a:rPr>
                <a:t>Fagrekvirent</a:t>
              </a:r>
            </a:p>
            <a:p>
              <a:pPr algn="ctr"/>
              <a:r>
                <a:rPr lang="nb-NO" sz="900">
                  <a:latin typeface="+mj-lt"/>
                </a:rPr>
                <a:t>(8) 5-25%</a:t>
              </a:r>
            </a:p>
          </p:txBody>
        </p:sp>
      </p:grpSp>
      <p:sp>
        <p:nvSpPr>
          <p:cNvPr id="33" name="Freeform 747">
            <a:extLst>
              <a:ext uri="{FF2B5EF4-FFF2-40B4-BE49-F238E27FC236}">
                <a16:creationId xmlns:a16="http://schemas.microsoft.com/office/drawing/2014/main" id="{D126D5A6-8927-41B1-AF3D-B5799D9F45EB}"/>
              </a:ext>
            </a:extLst>
          </p:cNvPr>
          <p:cNvSpPr>
            <a:spLocks noChangeAspect="1" noEditPoints="1"/>
          </p:cNvSpPr>
          <p:nvPr/>
        </p:nvSpPr>
        <p:spPr bwMode="auto">
          <a:xfrm>
            <a:off x="6217462" y="3259154"/>
            <a:ext cx="419695" cy="41969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34" name="TextBox 33">
            <a:extLst>
              <a:ext uri="{FF2B5EF4-FFF2-40B4-BE49-F238E27FC236}">
                <a16:creationId xmlns:a16="http://schemas.microsoft.com/office/drawing/2014/main" id="{7643CB32-C823-4042-8560-F060E9E91958}"/>
              </a:ext>
            </a:extLst>
          </p:cNvPr>
          <p:cNvSpPr txBox="1"/>
          <p:nvPr/>
        </p:nvSpPr>
        <p:spPr>
          <a:xfrm>
            <a:off x="5769414" y="3662111"/>
            <a:ext cx="1315791" cy="507831"/>
          </a:xfrm>
          <a:prstGeom prst="rect">
            <a:avLst/>
          </a:prstGeom>
          <a:noFill/>
        </p:spPr>
        <p:txBody>
          <a:bodyPr wrap="square" lIns="0" rIns="0" rtlCol="0">
            <a:spAutoFit/>
          </a:bodyPr>
          <a:lstStyle/>
          <a:p>
            <a:pPr algn="ctr"/>
            <a:r>
              <a:rPr lang="nb-NO" sz="900" b="1">
                <a:latin typeface="+mj-lt"/>
              </a:rPr>
              <a:t>Fakturaansvarlig</a:t>
            </a:r>
          </a:p>
          <a:p>
            <a:pPr algn="ctr"/>
            <a:r>
              <a:rPr lang="nb-NO" sz="900">
                <a:latin typeface="+mj-lt"/>
              </a:rPr>
              <a:t>(6) </a:t>
            </a:r>
            <a:r>
              <a:rPr lang="nb-NO" sz="900" err="1">
                <a:latin typeface="+mj-lt"/>
              </a:rPr>
              <a:t>Komb</a:t>
            </a:r>
            <a:r>
              <a:rPr lang="nb-NO" sz="900">
                <a:latin typeface="+mj-lt"/>
              </a:rPr>
              <a:t> med innkjøper</a:t>
            </a:r>
          </a:p>
          <a:p>
            <a:pPr algn="ctr"/>
            <a:r>
              <a:rPr lang="nb-NO" sz="900">
                <a:latin typeface="+mj-lt"/>
              </a:rPr>
              <a:t>(1) </a:t>
            </a:r>
            <a:r>
              <a:rPr lang="nb-NO" sz="900" err="1">
                <a:latin typeface="+mj-lt"/>
              </a:rPr>
              <a:t>Komb</a:t>
            </a:r>
            <a:r>
              <a:rPr lang="nb-NO" sz="900">
                <a:latin typeface="+mj-lt"/>
              </a:rPr>
              <a:t> med fagrekvirent</a:t>
            </a:r>
          </a:p>
        </p:txBody>
      </p:sp>
      <p:grpSp>
        <p:nvGrpSpPr>
          <p:cNvPr id="35" name="Group 34">
            <a:extLst>
              <a:ext uri="{FF2B5EF4-FFF2-40B4-BE49-F238E27FC236}">
                <a16:creationId xmlns:a16="http://schemas.microsoft.com/office/drawing/2014/main" id="{92625A6E-F89C-4244-8832-093F8586F2CA}"/>
              </a:ext>
            </a:extLst>
          </p:cNvPr>
          <p:cNvGrpSpPr/>
          <p:nvPr/>
        </p:nvGrpSpPr>
        <p:grpSpPr>
          <a:xfrm>
            <a:off x="9077428" y="656405"/>
            <a:ext cx="1334605" cy="1046962"/>
            <a:chOff x="4362951" y="1930866"/>
            <a:chExt cx="1468065" cy="1151659"/>
          </a:xfrm>
        </p:grpSpPr>
        <p:sp>
          <p:nvSpPr>
            <p:cNvPr id="36" name="TextBox 35">
              <a:extLst>
                <a:ext uri="{FF2B5EF4-FFF2-40B4-BE49-F238E27FC236}">
                  <a16:creationId xmlns:a16="http://schemas.microsoft.com/office/drawing/2014/main" id="{A7540442-E09C-478C-BE33-C3995B9884C2}"/>
                </a:ext>
              </a:extLst>
            </p:cNvPr>
            <p:cNvSpPr txBox="1"/>
            <p:nvPr/>
          </p:nvSpPr>
          <p:spPr>
            <a:xfrm>
              <a:off x="4362951" y="2371560"/>
              <a:ext cx="1468065" cy="710965"/>
            </a:xfrm>
            <a:prstGeom prst="rect">
              <a:avLst/>
            </a:prstGeom>
            <a:solidFill>
              <a:schemeClr val="bg1"/>
            </a:solidFill>
          </p:spPr>
          <p:txBody>
            <a:bodyPr wrap="square" lIns="0" rIns="0" rtlCol="0">
              <a:spAutoFit/>
            </a:bodyPr>
            <a:lstStyle/>
            <a:p>
              <a:pPr algn="ctr"/>
              <a:r>
                <a:rPr lang="nb-NO" sz="900" b="1" err="1">
                  <a:latin typeface="+mj-lt"/>
                </a:rPr>
                <a:t>Periodeavslutter</a:t>
              </a:r>
              <a:r>
                <a:rPr lang="nb-NO" sz="900" b="1">
                  <a:latin typeface="+mj-lt"/>
                </a:rPr>
                <a:t> enhet</a:t>
              </a:r>
            </a:p>
            <a:p>
              <a:pPr algn="ctr"/>
              <a:r>
                <a:rPr lang="nb-NO" sz="900">
                  <a:latin typeface="+mj-lt"/>
                </a:rPr>
                <a:t>(5) </a:t>
              </a:r>
            </a:p>
            <a:p>
              <a:pPr algn="ctr"/>
              <a:r>
                <a:rPr lang="nb-NO" sz="900" err="1">
                  <a:latin typeface="+mj-lt"/>
                </a:rPr>
                <a:t>komb</a:t>
              </a:r>
              <a:r>
                <a:rPr lang="nb-NO" sz="900">
                  <a:latin typeface="+mj-lt"/>
                </a:rPr>
                <a:t>. Controller </a:t>
              </a:r>
              <a:r>
                <a:rPr lang="nb-NO" sz="900" err="1">
                  <a:latin typeface="+mj-lt"/>
                </a:rPr>
                <a:t>budsj</a:t>
              </a:r>
              <a:endParaRPr lang="nb-NO" sz="900">
                <a:latin typeface="+mj-lt"/>
              </a:endParaRPr>
            </a:p>
            <a:p>
              <a:pPr algn="ctr"/>
              <a:r>
                <a:rPr lang="nb-NO" sz="900" b="1">
                  <a:latin typeface="+mj-lt"/>
                </a:rPr>
                <a:t>.</a:t>
              </a:r>
            </a:p>
          </p:txBody>
        </p:sp>
        <p:sp>
          <p:nvSpPr>
            <p:cNvPr id="37" name="Freeform 747">
              <a:extLst>
                <a:ext uri="{FF2B5EF4-FFF2-40B4-BE49-F238E27FC236}">
                  <a16:creationId xmlns:a16="http://schemas.microsoft.com/office/drawing/2014/main" id="{1E75AC05-A762-4132-9D31-5F04FFD532F6}"/>
                </a:ext>
              </a:extLst>
            </p:cNvPr>
            <p:cNvSpPr>
              <a:spLocks noChangeAspect="1" noEditPoints="1"/>
            </p:cNvSpPr>
            <p:nvPr/>
          </p:nvSpPr>
          <p:spPr bwMode="auto">
            <a:xfrm>
              <a:off x="4866150" y="1930866"/>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grpSp>
      <p:grpSp>
        <p:nvGrpSpPr>
          <p:cNvPr id="38" name="Group 37">
            <a:extLst>
              <a:ext uri="{FF2B5EF4-FFF2-40B4-BE49-F238E27FC236}">
                <a16:creationId xmlns:a16="http://schemas.microsoft.com/office/drawing/2014/main" id="{D18D72A5-E6CF-451E-A4EC-2D1591E29511}"/>
              </a:ext>
            </a:extLst>
          </p:cNvPr>
          <p:cNvGrpSpPr/>
          <p:nvPr/>
        </p:nvGrpSpPr>
        <p:grpSpPr>
          <a:xfrm>
            <a:off x="7916169" y="656405"/>
            <a:ext cx="1334605" cy="919096"/>
            <a:chOff x="4362951" y="1930866"/>
            <a:chExt cx="1468065" cy="1011006"/>
          </a:xfrm>
        </p:grpSpPr>
        <p:sp>
          <p:nvSpPr>
            <p:cNvPr id="39" name="TextBox 38">
              <a:extLst>
                <a:ext uri="{FF2B5EF4-FFF2-40B4-BE49-F238E27FC236}">
                  <a16:creationId xmlns:a16="http://schemas.microsoft.com/office/drawing/2014/main" id="{7D65634E-7AB5-402A-AA3F-76A3ABBFA566}"/>
                </a:ext>
              </a:extLst>
            </p:cNvPr>
            <p:cNvSpPr txBox="1"/>
            <p:nvPr/>
          </p:nvSpPr>
          <p:spPr>
            <a:xfrm>
              <a:off x="4362951" y="2383258"/>
              <a:ext cx="1468065" cy="558614"/>
            </a:xfrm>
            <a:prstGeom prst="rect">
              <a:avLst/>
            </a:prstGeom>
            <a:noFill/>
          </p:spPr>
          <p:txBody>
            <a:bodyPr wrap="square" lIns="0" rIns="0" rtlCol="0">
              <a:spAutoFit/>
            </a:bodyPr>
            <a:lstStyle/>
            <a:p>
              <a:pPr algn="ctr"/>
              <a:r>
                <a:rPr lang="nb-NO" sz="900" b="1">
                  <a:latin typeface="+mj-lt"/>
                </a:rPr>
                <a:t>Bilagsbehandler</a:t>
              </a:r>
            </a:p>
            <a:p>
              <a:pPr algn="ctr"/>
              <a:r>
                <a:rPr lang="nb-NO" sz="900">
                  <a:latin typeface="+mj-lt"/>
                </a:rPr>
                <a:t>(5)  </a:t>
              </a:r>
            </a:p>
            <a:p>
              <a:pPr algn="ctr"/>
              <a:r>
                <a:rPr lang="nb-NO" sz="900" err="1">
                  <a:latin typeface="+mj-lt"/>
                </a:rPr>
                <a:t>komb</a:t>
              </a:r>
              <a:r>
                <a:rPr lang="nb-NO" sz="900">
                  <a:latin typeface="+mj-lt"/>
                </a:rPr>
                <a:t>. Controller </a:t>
              </a:r>
              <a:r>
                <a:rPr lang="nb-NO" sz="900" err="1">
                  <a:latin typeface="+mj-lt"/>
                </a:rPr>
                <a:t>budsj</a:t>
              </a:r>
              <a:endParaRPr lang="nb-NO" sz="900">
                <a:latin typeface="+mj-lt"/>
              </a:endParaRPr>
            </a:p>
          </p:txBody>
        </p:sp>
        <p:sp>
          <p:nvSpPr>
            <p:cNvPr id="40" name="Freeform 747">
              <a:extLst>
                <a:ext uri="{FF2B5EF4-FFF2-40B4-BE49-F238E27FC236}">
                  <a16:creationId xmlns:a16="http://schemas.microsoft.com/office/drawing/2014/main" id="{9BC660CE-F6A6-41FB-B2E3-967BFA8DBF1A}"/>
                </a:ext>
              </a:extLst>
            </p:cNvPr>
            <p:cNvSpPr>
              <a:spLocks noChangeAspect="1" noEditPoints="1"/>
            </p:cNvSpPr>
            <p:nvPr/>
          </p:nvSpPr>
          <p:spPr bwMode="auto">
            <a:xfrm>
              <a:off x="4866150" y="1930866"/>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grpSp>
      <p:grpSp>
        <p:nvGrpSpPr>
          <p:cNvPr id="41" name="Group 40">
            <a:extLst>
              <a:ext uri="{FF2B5EF4-FFF2-40B4-BE49-F238E27FC236}">
                <a16:creationId xmlns:a16="http://schemas.microsoft.com/office/drawing/2014/main" id="{B2F680AF-B051-4ED5-9841-E3DE32BE4350}"/>
              </a:ext>
            </a:extLst>
          </p:cNvPr>
          <p:cNvGrpSpPr/>
          <p:nvPr/>
        </p:nvGrpSpPr>
        <p:grpSpPr>
          <a:xfrm>
            <a:off x="3091065" y="5451636"/>
            <a:ext cx="1315791" cy="793434"/>
            <a:chOff x="1191157" y="3739589"/>
            <a:chExt cx="1447370" cy="872776"/>
          </a:xfrm>
        </p:grpSpPr>
        <p:sp>
          <p:nvSpPr>
            <p:cNvPr id="42" name="Freeform 747">
              <a:extLst>
                <a:ext uri="{FF2B5EF4-FFF2-40B4-BE49-F238E27FC236}">
                  <a16:creationId xmlns:a16="http://schemas.microsoft.com/office/drawing/2014/main" id="{7F199EA0-259C-4D11-9E50-05E4F697BDCE}"/>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43" name="TextBox 42">
              <a:extLst>
                <a:ext uri="{FF2B5EF4-FFF2-40B4-BE49-F238E27FC236}">
                  <a16:creationId xmlns:a16="http://schemas.microsoft.com/office/drawing/2014/main" id="{6FA6ECB7-2F9A-42E2-8DF7-863EBADB3A97}"/>
                </a:ext>
              </a:extLst>
            </p:cNvPr>
            <p:cNvSpPr txBox="1"/>
            <p:nvPr/>
          </p:nvSpPr>
          <p:spPr>
            <a:xfrm>
              <a:off x="1191157" y="4206100"/>
              <a:ext cx="1447370" cy="406265"/>
            </a:xfrm>
            <a:prstGeom prst="rect">
              <a:avLst/>
            </a:prstGeom>
            <a:solidFill>
              <a:schemeClr val="bg1"/>
            </a:solidFill>
          </p:spPr>
          <p:txBody>
            <a:bodyPr wrap="square" lIns="0" rIns="0" rtlCol="0">
              <a:spAutoFit/>
            </a:bodyPr>
            <a:lstStyle/>
            <a:p>
              <a:pPr algn="ctr"/>
              <a:r>
                <a:rPr lang="nb-NO" sz="900" b="1">
                  <a:highlight>
                    <a:srgbClr val="FFFFFF"/>
                  </a:highlight>
                  <a:latin typeface="+mj-lt"/>
                </a:rPr>
                <a:t>Anskaffelsesrådgiver</a:t>
              </a:r>
            </a:p>
            <a:p>
              <a:pPr algn="ctr"/>
              <a:r>
                <a:rPr lang="nb-NO" sz="900"/>
                <a:t>(0)</a:t>
              </a:r>
              <a:endParaRPr lang="nb-NO" sz="900" i="1">
                <a:latin typeface="+mj-lt"/>
              </a:endParaRPr>
            </a:p>
          </p:txBody>
        </p:sp>
      </p:grpSp>
      <p:sp>
        <p:nvSpPr>
          <p:cNvPr id="45" name="Freeform 747">
            <a:extLst>
              <a:ext uri="{FF2B5EF4-FFF2-40B4-BE49-F238E27FC236}">
                <a16:creationId xmlns:a16="http://schemas.microsoft.com/office/drawing/2014/main" id="{0A672B55-1747-4BC0-8127-39C1AECAD1F6}"/>
              </a:ext>
            </a:extLst>
          </p:cNvPr>
          <p:cNvSpPr>
            <a:spLocks noChangeAspect="1" noEditPoints="1"/>
          </p:cNvSpPr>
          <p:nvPr/>
        </p:nvSpPr>
        <p:spPr bwMode="auto">
          <a:xfrm>
            <a:off x="4838296" y="3259153"/>
            <a:ext cx="419695" cy="41969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46" name="TextBox 45">
            <a:extLst>
              <a:ext uri="{FF2B5EF4-FFF2-40B4-BE49-F238E27FC236}">
                <a16:creationId xmlns:a16="http://schemas.microsoft.com/office/drawing/2014/main" id="{485B7499-BA13-4911-9520-6F1B7713AC93}"/>
              </a:ext>
            </a:extLst>
          </p:cNvPr>
          <p:cNvSpPr txBox="1"/>
          <p:nvPr/>
        </p:nvSpPr>
        <p:spPr>
          <a:xfrm>
            <a:off x="4300971" y="3662111"/>
            <a:ext cx="1447370" cy="369332"/>
          </a:xfrm>
          <a:prstGeom prst="rect">
            <a:avLst/>
          </a:prstGeom>
          <a:solidFill>
            <a:schemeClr val="bg1"/>
          </a:solidFill>
        </p:spPr>
        <p:txBody>
          <a:bodyPr wrap="square" lIns="0" rIns="0" rtlCol="0">
            <a:spAutoFit/>
          </a:bodyPr>
          <a:lstStyle/>
          <a:p>
            <a:pPr algn="ctr"/>
            <a:r>
              <a:rPr lang="nb-NO" sz="900" b="1">
                <a:latin typeface="+mj-lt"/>
              </a:rPr>
              <a:t>Prosjektleder</a:t>
            </a:r>
          </a:p>
          <a:p>
            <a:pPr algn="ctr"/>
            <a:r>
              <a:rPr lang="nb-NO" sz="900">
                <a:latin typeface="+mj-lt"/>
              </a:rPr>
              <a:t>(190)</a:t>
            </a:r>
          </a:p>
        </p:txBody>
      </p:sp>
      <p:grpSp>
        <p:nvGrpSpPr>
          <p:cNvPr id="47" name="Group 46">
            <a:extLst>
              <a:ext uri="{FF2B5EF4-FFF2-40B4-BE49-F238E27FC236}">
                <a16:creationId xmlns:a16="http://schemas.microsoft.com/office/drawing/2014/main" id="{9E45ADFB-DA51-4AF1-B9F3-B72AC56BC5E4}"/>
              </a:ext>
            </a:extLst>
          </p:cNvPr>
          <p:cNvGrpSpPr/>
          <p:nvPr/>
        </p:nvGrpSpPr>
        <p:grpSpPr>
          <a:xfrm>
            <a:off x="4293696" y="4169942"/>
            <a:ext cx="1447370" cy="793435"/>
            <a:chOff x="1118789" y="3739589"/>
            <a:chExt cx="1592107" cy="872778"/>
          </a:xfrm>
        </p:grpSpPr>
        <p:sp>
          <p:nvSpPr>
            <p:cNvPr id="48" name="Freeform 747">
              <a:extLst>
                <a:ext uri="{FF2B5EF4-FFF2-40B4-BE49-F238E27FC236}">
                  <a16:creationId xmlns:a16="http://schemas.microsoft.com/office/drawing/2014/main" id="{4B3A89EE-DEFC-46D4-8F00-19B710F986E8}"/>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49" name="TextBox 48">
              <a:extLst>
                <a:ext uri="{FF2B5EF4-FFF2-40B4-BE49-F238E27FC236}">
                  <a16:creationId xmlns:a16="http://schemas.microsoft.com/office/drawing/2014/main" id="{032B6681-09FE-43B8-9569-392246364145}"/>
                </a:ext>
              </a:extLst>
            </p:cNvPr>
            <p:cNvSpPr txBox="1"/>
            <p:nvPr/>
          </p:nvSpPr>
          <p:spPr>
            <a:xfrm>
              <a:off x="1118789" y="4206102"/>
              <a:ext cx="1592107" cy="406265"/>
            </a:xfrm>
            <a:prstGeom prst="rect">
              <a:avLst/>
            </a:prstGeom>
            <a:solidFill>
              <a:schemeClr val="bg1"/>
            </a:solidFill>
          </p:spPr>
          <p:txBody>
            <a:bodyPr wrap="square" lIns="0" rIns="0" rtlCol="0">
              <a:spAutoFit/>
            </a:bodyPr>
            <a:lstStyle/>
            <a:p>
              <a:pPr algn="ctr"/>
              <a:r>
                <a:rPr lang="nb-NO" sz="900" b="1" err="1">
                  <a:latin typeface="+mj-lt"/>
                </a:rPr>
                <a:t>Søknadsregisterer</a:t>
              </a:r>
              <a:endParaRPr lang="nb-NO" sz="900" b="1">
                <a:latin typeface="+mj-lt"/>
              </a:endParaRPr>
            </a:p>
            <a:p>
              <a:pPr algn="ctr"/>
              <a:r>
                <a:rPr lang="nb-NO" sz="900">
                  <a:latin typeface="+mj-lt"/>
                </a:rPr>
                <a:t>(6)</a:t>
              </a:r>
            </a:p>
          </p:txBody>
        </p:sp>
      </p:grpSp>
      <p:grpSp>
        <p:nvGrpSpPr>
          <p:cNvPr id="50" name="Group 49">
            <a:extLst>
              <a:ext uri="{FF2B5EF4-FFF2-40B4-BE49-F238E27FC236}">
                <a16:creationId xmlns:a16="http://schemas.microsoft.com/office/drawing/2014/main" id="{9BBDB15A-7295-42F9-B8DE-F9F5191AADC1}"/>
              </a:ext>
            </a:extLst>
          </p:cNvPr>
          <p:cNvGrpSpPr/>
          <p:nvPr/>
        </p:nvGrpSpPr>
        <p:grpSpPr>
          <a:xfrm>
            <a:off x="4338670" y="1416420"/>
            <a:ext cx="1447370" cy="793435"/>
            <a:chOff x="1118789" y="3739589"/>
            <a:chExt cx="1592107" cy="872778"/>
          </a:xfrm>
        </p:grpSpPr>
        <p:sp>
          <p:nvSpPr>
            <p:cNvPr id="51" name="Freeform 747">
              <a:extLst>
                <a:ext uri="{FF2B5EF4-FFF2-40B4-BE49-F238E27FC236}">
                  <a16:creationId xmlns:a16="http://schemas.microsoft.com/office/drawing/2014/main" id="{1D658B40-DE8C-45F4-B902-35368C66C2D0}"/>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52" name="TextBox 51">
              <a:extLst>
                <a:ext uri="{FF2B5EF4-FFF2-40B4-BE49-F238E27FC236}">
                  <a16:creationId xmlns:a16="http://schemas.microsoft.com/office/drawing/2014/main" id="{74B6C78E-C007-4256-9773-255AF3393936}"/>
                </a:ext>
              </a:extLst>
            </p:cNvPr>
            <p:cNvSpPr txBox="1"/>
            <p:nvPr/>
          </p:nvSpPr>
          <p:spPr>
            <a:xfrm>
              <a:off x="1118789" y="4206102"/>
              <a:ext cx="1592107" cy="406265"/>
            </a:xfrm>
            <a:prstGeom prst="rect">
              <a:avLst/>
            </a:prstGeom>
            <a:solidFill>
              <a:schemeClr val="bg1"/>
            </a:solidFill>
          </p:spPr>
          <p:txBody>
            <a:bodyPr wrap="square" lIns="0" rIns="0" rtlCol="0">
              <a:spAutoFit/>
            </a:bodyPr>
            <a:lstStyle/>
            <a:p>
              <a:pPr algn="ctr"/>
              <a:r>
                <a:rPr lang="nb-NO" sz="900" b="1">
                  <a:highlight>
                    <a:srgbClr val="FFFFFF"/>
                  </a:highlight>
                  <a:latin typeface="+mj-lt"/>
                </a:rPr>
                <a:t>Prosjektøkonom</a:t>
              </a:r>
            </a:p>
            <a:p>
              <a:pPr algn="ctr"/>
              <a:r>
                <a:rPr lang="nb-NO" sz="900">
                  <a:highlight>
                    <a:srgbClr val="FFFFFF"/>
                  </a:highlight>
                  <a:latin typeface="+mj-lt"/>
                </a:rPr>
                <a:t>(4) 100%</a:t>
              </a:r>
            </a:p>
          </p:txBody>
        </p:sp>
      </p:grpSp>
      <p:sp>
        <p:nvSpPr>
          <p:cNvPr id="53" name="TextBox 52">
            <a:extLst>
              <a:ext uri="{FF2B5EF4-FFF2-40B4-BE49-F238E27FC236}">
                <a16:creationId xmlns:a16="http://schemas.microsoft.com/office/drawing/2014/main" id="{9B273E34-23E6-4FA2-BAD8-7F9C8BFE4DB2}"/>
              </a:ext>
            </a:extLst>
          </p:cNvPr>
          <p:cNvSpPr txBox="1"/>
          <p:nvPr/>
        </p:nvSpPr>
        <p:spPr>
          <a:xfrm>
            <a:off x="2042327" y="109358"/>
            <a:ext cx="1196174" cy="153233"/>
          </a:xfrm>
          <a:prstGeom prst="roundRect">
            <a:avLst/>
          </a:prstGeom>
          <a:solidFill>
            <a:srgbClr val="01509D"/>
          </a:solidFill>
        </p:spPr>
        <p:txBody>
          <a:bodyPr wrap="square" lIns="0" tIns="0" rIns="0" bIns="0" rtlCol="0" anchor="ctr">
            <a:spAutoFit/>
          </a:bodyPr>
          <a:lstStyle/>
          <a:p>
            <a:pPr algn="ctr"/>
            <a:r>
              <a:rPr lang="nb-NO" sz="900">
                <a:solidFill>
                  <a:schemeClr val="bg1"/>
                </a:solidFill>
                <a:latin typeface="+mj-lt"/>
              </a:rPr>
              <a:t>Lønn og Lønnsnær HR</a:t>
            </a:r>
          </a:p>
        </p:txBody>
      </p:sp>
      <p:sp>
        <p:nvSpPr>
          <p:cNvPr id="54" name="TextBox 53">
            <a:extLst>
              <a:ext uri="{FF2B5EF4-FFF2-40B4-BE49-F238E27FC236}">
                <a16:creationId xmlns:a16="http://schemas.microsoft.com/office/drawing/2014/main" id="{609F7E2A-CD84-4490-B45D-857C86C459A8}"/>
              </a:ext>
            </a:extLst>
          </p:cNvPr>
          <p:cNvSpPr txBox="1"/>
          <p:nvPr/>
        </p:nvSpPr>
        <p:spPr>
          <a:xfrm>
            <a:off x="3294621" y="109358"/>
            <a:ext cx="988574" cy="153233"/>
          </a:xfrm>
          <a:prstGeom prst="roundRect">
            <a:avLst/>
          </a:prstGeom>
          <a:solidFill>
            <a:srgbClr val="01509D"/>
          </a:solidFill>
        </p:spPr>
        <p:txBody>
          <a:bodyPr wrap="square" lIns="0" tIns="0" rIns="0" bIns="0" rtlCol="0" anchor="ctr">
            <a:spAutoFit/>
          </a:bodyPr>
          <a:lstStyle/>
          <a:p>
            <a:pPr algn="ctr"/>
            <a:r>
              <a:rPr lang="nb-NO" sz="900">
                <a:solidFill>
                  <a:schemeClr val="bg1"/>
                </a:solidFill>
                <a:latin typeface="+mj-lt"/>
              </a:rPr>
              <a:t>Behov til Betaling</a:t>
            </a:r>
          </a:p>
        </p:txBody>
      </p:sp>
      <p:sp>
        <p:nvSpPr>
          <p:cNvPr id="55" name="TextBox 54">
            <a:extLst>
              <a:ext uri="{FF2B5EF4-FFF2-40B4-BE49-F238E27FC236}">
                <a16:creationId xmlns:a16="http://schemas.microsoft.com/office/drawing/2014/main" id="{741CE6B4-A770-4EEC-8B91-26EAA08DF8CE}"/>
              </a:ext>
            </a:extLst>
          </p:cNvPr>
          <p:cNvSpPr txBox="1"/>
          <p:nvPr/>
        </p:nvSpPr>
        <p:spPr>
          <a:xfrm>
            <a:off x="4338671" y="109358"/>
            <a:ext cx="1447370" cy="170259"/>
          </a:xfrm>
          <a:prstGeom prst="roundRect">
            <a:avLst/>
          </a:prstGeom>
          <a:solidFill>
            <a:srgbClr val="01509D"/>
          </a:solidFill>
        </p:spPr>
        <p:txBody>
          <a:bodyPr wrap="square" lIns="0" tIns="0" rIns="0" bIns="0" rtlCol="0" anchor="ctr">
            <a:spAutoFit/>
          </a:bodyPr>
          <a:lstStyle/>
          <a:p>
            <a:pPr algn="ctr"/>
            <a:r>
              <a:rPr lang="nb-NO" sz="900">
                <a:solidFill>
                  <a:schemeClr val="bg1"/>
                </a:solidFill>
                <a:latin typeface="+mj-lt"/>
              </a:rPr>
              <a:t>Prosjektidé</a:t>
            </a:r>
            <a:r>
              <a:rPr lang="nb-NO" sz="1000">
                <a:solidFill>
                  <a:schemeClr val="bg1"/>
                </a:solidFill>
                <a:latin typeface="+mj-lt"/>
              </a:rPr>
              <a:t> til </a:t>
            </a:r>
            <a:r>
              <a:rPr lang="nb-NO" sz="900">
                <a:solidFill>
                  <a:schemeClr val="bg1"/>
                </a:solidFill>
                <a:latin typeface="+mj-lt"/>
              </a:rPr>
              <a:t>avslutning</a:t>
            </a:r>
            <a:endParaRPr lang="nb-NO" sz="1000">
              <a:solidFill>
                <a:schemeClr val="bg1"/>
              </a:solidFill>
              <a:latin typeface="+mj-lt"/>
            </a:endParaRPr>
          </a:p>
        </p:txBody>
      </p:sp>
      <p:sp>
        <p:nvSpPr>
          <p:cNvPr id="56" name="TextBox 55">
            <a:extLst>
              <a:ext uri="{FF2B5EF4-FFF2-40B4-BE49-F238E27FC236}">
                <a16:creationId xmlns:a16="http://schemas.microsoft.com/office/drawing/2014/main" id="{299D8EC9-7186-49E3-84C7-E0FAB8652496}"/>
              </a:ext>
            </a:extLst>
          </p:cNvPr>
          <p:cNvSpPr txBox="1"/>
          <p:nvPr/>
        </p:nvSpPr>
        <p:spPr>
          <a:xfrm>
            <a:off x="5724697" y="364979"/>
            <a:ext cx="1447370" cy="138499"/>
          </a:xfrm>
          <a:prstGeom prst="rect">
            <a:avLst/>
          </a:prstGeom>
          <a:noFill/>
        </p:spPr>
        <p:txBody>
          <a:bodyPr wrap="square" lIns="0" tIns="0" rIns="0" bIns="0" rtlCol="0">
            <a:spAutoFit/>
          </a:bodyPr>
          <a:lstStyle/>
          <a:p>
            <a:pPr algn="ctr"/>
            <a:r>
              <a:rPr lang="nb-NO" sz="900">
                <a:latin typeface="+mj-lt"/>
              </a:rPr>
              <a:t>Fordring til Innbetaling</a:t>
            </a:r>
          </a:p>
        </p:txBody>
      </p:sp>
      <p:sp>
        <p:nvSpPr>
          <p:cNvPr id="57" name="TextBox 56">
            <a:extLst>
              <a:ext uri="{FF2B5EF4-FFF2-40B4-BE49-F238E27FC236}">
                <a16:creationId xmlns:a16="http://schemas.microsoft.com/office/drawing/2014/main" id="{E265F45E-71E5-44F0-80AB-EB2FD0B97F7E}"/>
              </a:ext>
            </a:extLst>
          </p:cNvPr>
          <p:cNvSpPr txBox="1"/>
          <p:nvPr/>
        </p:nvSpPr>
        <p:spPr>
          <a:xfrm>
            <a:off x="6783679" y="364979"/>
            <a:ext cx="1447370" cy="138499"/>
          </a:xfrm>
          <a:prstGeom prst="rect">
            <a:avLst/>
          </a:prstGeom>
          <a:noFill/>
        </p:spPr>
        <p:txBody>
          <a:bodyPr wrap="square" lIns="0" tIns="0" rIns="0" bIns="0" rtlCol="0">
            <a:spAutoFit/>
          </a:bodyPr>
          <a:lstStyle/>
          <a:p>
            <a:pPr algn="ctr"/>
            <a:r>
              <a:rPr lang="nb-NO" sz="900">
                <a:latin typeface="+mj-lt"/>
              </a:rPr>
              <a:t>Anleggsmidler</a:t>
            </a:r>
          </a:p>
        </p:txBody>
      </p:sp>
      <p:sp>
        <p:nvSpPr>
          <p:cNvPr id="58" name="TextBox 57">
            <a:extLst>
              <a:ext uri="{FF2B5EF4-FFF2-40B4-BE49-F238E27FC236}">
                <a16:creationId xmlns:a16="http://schemas.microsoft.com/office/drawing/2014/main" id="{97A9A62D-8217-4566-B227-A57BD7BAC558}"/>
              </a:ext>
            </a:extLst>
          </p:cNvPr>
          <p:cNvSpPr txBox="1"/>
          <p:nvPr/>
        </p:nvSpPr>
        <p:spPr>
          <a:xfrm>
            <a:off x="7839269" y="364979"/>
            <a:ext cx="1447370" cy="138499"/>
          </a:xfrm>
          <a:prstGeom prst="rect">
            <a:avLst/>
          </a:prstGeom>
          <a:noFill/>
        </p:spPr>
        <p:txBody>
          <a:bodyPr wrap="square" lIns="0" tIns="0" rIns="0" bIns="0" rtlCol="0">
            <a:spAutoFit/>
          </a:bodyPr>
          <a:lstStyle/>
          <a:p>
            <a:pPr algn="ctr"/>
            <a:r>
              <a:rPr lang="nb-NO" sz="900">
                <a:latin typeface="+mj-lt"/>
              </a:rPr>
              <a:t>Andre økonomiprosesser</a:t>
            </a:r>
          </a:p>
        </p:txBody>
      </p:sp>
      <p:sp>
        <p:nvSpPr>
          <p:cNvPr id="59" name="TextBox 58">
            <a:extLst>
              <a:ext uri="{FF2B5EF4-FFF2-40B4-BE49-F238E27FC236}">
                <a16:creationId xmlns:a16="http://schemas.microsoft.com/office/drawing/2014/main" id="{AA0ED1D4-782B-4DC9-851F-2FA1D20EBBA3}"/>
              </a:ext>
            </a:extLst>
          </p:cNvPr>
          <p:cNvSpPr txBox="1"/>
          <p:nvPr/>
        </p:nvSpPr>
        <p:spPr>
          <a:xfrm>
            <a:off x="9021045" y="364979"/>
            <a:ext cx="1447370" cy="138499"/>
          </a:xfrm>
          <a:prstGeom prst="rect">
            <a:avLst/>
          </a:prstGeom>
          <a:noFill/>
        </p:spPr>
        <p:txBody>
          <a:bodyPr wrap="square" lIns="0" tIns="0" rIns="0" bIns="0" rtlCol="0">
            <a:spAutoFit/>
          </a:bodyPr>
          <a:lstStyle/>
          <a:p>
            <a:pPr algn="ctr"/>
            <a:r>
              <a:rPr lang="nb-NO" sz="900">
                <a:latin typeface="+mj-lt"/>
              </a:rPr>
              <a:t>Periodeavslutning</a:t>
            </a:r>
          </a:p>
        </p:txBody>
      </p:sp>
      <p:sp>
        <p:nvSpPr>
          <p:cNvPr id="60" name="TextBox 59">
            <a:extLst>
              <a:ext uri="{FF2B5EF4-FFF2-40B4-BE49-F238E27FC236}">
                <a16:creationId xmlns:a16="http://schemas.microsoft.com/office/drawing/2014/main" id="{6A039AF4-D1D6-48F3-B038-D6F55A97FDE9}"/>
              </a:ext>
            </a:extLst>
          </p:cNvPr>
          <p:cNvSpPr txBox="1"/>
          <p:nvPr/>
        </p:nvSpPr>
        <p:spPr>
          <a:xfrm>
            <a:off x="1082708" y="109358"/>
            <a:ext cx="898704" cy="153233"/>
          </a:xfrm>
          <a:prstGeom prst="roundRect">
            <a:avLst/>
          </a:prstGeom>
          <a:solidFill>
            <a:srgbClr val="01509D"/>
          </a:solidFill>
        </p:spPr>
        <p:txBody>
          <a:bodyPr wrap="square" lIns="0" tIns="0" rIns="0" bIns="0" rtlCol="0" anchor="ctr">
            <a:spAutoFit/>
          </a:bodyPr>
          <a:lstStyle/>
          <a:p>
            <a:pPr algn="ctr"/>
            <a:r>
              <a:rPr lang="nb-NO" sz="900">
                <a:solidFill>
                  <a:schemeClr val="bg1"/>
                </a:solidFill>
                <a:latin typeface="+mj-lt"/>
              </a:rPr>
              <a:t>Lederroller</a:t>
            </a:r>
            <a:endParaRPr lang="nb-NO" sz="1000">
              <a:solidFill>
                <a:schemeClr val="bg1"/>
              </a:solidFill>
              <a:latin typeface="+mj-lt"/>
            </a:endParaRPr>
          </a:p>
        </p:txBody>
      </p:sp>
      <p:sp>
        <p:nvSpPr>
          <p:cNvPr id="61" name="TextBox 60">
            <a:extLst>
              <a:ext uri="{FF2B5EF4-FFF2-40B4-BE49-F238E27FC236}">
                <a16:creationId xmlns:a16="http://schemas.microsoft.com/office/drawing/2014/main" id="{4AC3EDF0-6F01-4819-AF32-F624B9C77C73}"/>
              </a:ext>
            </a:extLst>
          </p:cNvPr>
          <p:cNvSpPr txBox="1"/>
          <p:nvPr/>
        </p:nvSpPr>
        <p:spPr>
          <a:xfrm>
            <a:off x="5836418" y="109358"/>
            <a:ext cx="5182497" cy="153233"/>
          </a:xfrm>
          <a:prstGeom prst="roundRect">
            <a:avLst/>
          </a:prstGeom>
          <a:solidFill>
            <a:srgbClr val="01509D"/>
          </a:solidFill>
        </p:spPr>
        <p:txBody>
          <a:bodyPr wrap="square" lIns="0" tIns="0" rIns="0" bIns="0" rtlCol="0" anchor="ctr">
            <a:spAutoFit/>
          </a:bodyPr>
          <a:lstStyle/>
          <a:p>
            <a:pPr algn="ctr"/>
            <a:r>
              <a:rPr lang="nb-NO" sz="900">
                <a:solidFill>
                  <a:schemeClr val="bg1"/>
                </a:solidFill>
                <a:latin typeface="+mj-lt"/>
              </a:rPr>
              <a:t>Øvrige BOTT-prosesser</a:t>
            </a:r>
          </a:p>
        </p:txBody>
      </p:sp>
      <p:sp>
        <p:nvSpPr>
          <p:cNvPr id="62" name="TextBox 61">
            <a:extLst>
              <a:ext uri="{FF2B5EF4-FFF2-40B4-BE49-F238E27FC236}">
                <a16:creationId xmlns:a16="http://schemas.microsoft.com/office/drawing/2014/main" id="{F2F5BC51-328A-49D6-8274-900C7EF6D4F1}"/>
              </a:ext>
            </a:extLst>
          </p:cNvPr>
          <p:cNvSpPr txBox="1"/>
          <p:nvPr/>
        </p:nvSpPr>
        <p:spPr>
          <a:xfrm>
            <a:off x="10471076" y="364979"/>
            <a:ext cx="675210" cy="138499"/>
          </a:xfrm>
          <a:prstGeom prst="rect">
            <a:avLst/>
          </a:prstGeom>
          <a:noFill/>
        </p:spPr>
        <p:txBody>
          <a:bodyPr wrap="square" lIns="0" tIns="0" rIns="0" bIns="0" rtlCol="0">
            <a:spAutoFit/>
          </a:bodyPr>
          <a:lstStyle/>
          <a:p>
            <a:pPr algn="ctr"/>
            <a:r>
              <a:rPr lang="nb-NO" sz="900">
                <a:latin typeface="+mj-lt"/>
              </a:rPr>
              <a:t>Budsjett</a:t>
            </a:r>
          </a:p>
        </p:txBody>
      </p:sp>
      <p:grpSp>
        <p:nvGrpSpPr>
          <p:cNvPr id="63" name="Group 62">
            <a:extLst>
              <a:ext uri="{FF2B5EF4-FFF2-40B4-BE49-F238E27FC236}">
                <a16:creationId xmlns:a16="http://schemas.microsoft.com/office/drawing/2014/main" id="{5BDFD958-847B-4734-AC83-95B309289471}"/>
              </a:ext>
            </a:extLst>
          </p:cNvPr>
          <p:cNvGrpSpPr/>
          <p:nvPr/>
        </p:nvGrpSpPr>
        <p:grpSpPr>
          <a:xfrm>
            <a:off x="10314784" y="656405"/>
            <a:ext cx="988574" cy="793435"/>
            <a:chOff x="1371127" y="3739589"/>
            <a:chExt cx="1087431" cy="872778"/>
          </a:xfrm>
        </p:grpSpPr>
        <p:sp>
          <p:nvSpPr>
            <p:cNvPr id="64" name="Freeform 747">
              <a:extLst>
                <a:ext uri="{FF2B5EF4-FFF2-40B4-BE49-F238E27FC236}">
                  <a16:creationId xmlns:a16="http://schemas.microsoft.com/office/drawing/2014/main" id="{1F7FCCBC-8439-4EDA-B327-BFF8CD1B08D7}"/>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65" name="TextBox 64">
              <a:extLst>
                <a:ext uri="{FF2B5EF4-FFF2-40B4-BE49-F238E27FC236}">
                  <a16:creationId xmlns:a16="http://schemas.microsoft.com/office/drawing/2014/main" id="{80A5D8A3-C738-482B-B6CD-584A3797C3FE}"/>
                </a:ext>
              </a:extLst>
            </p:cNvPr>
            <p:cNvSpPr txBox="1"/>
            <p:nvPr/>
          </p:nvSpPr>
          <p:spPr>
            <a:xfrm>
              <a:off x="1371127" y="4206102"/>
              <a:ext cx="1087431" cy="406265"/>
            </a:xfrm>
            <a:prstGeom prst="rect">
              <a:avLst/>
            </a:prstGeom>
            <a:solidFill>
              <a:schemeClr val="bg1"/>
            </a:solidFill>
          </p:spPr>
          <p:txBody>
            <a:bodyPr wrap="square" lIns="0" rIns="0" rtlCol="0">
              <a:spAutoFit/>
            </a:bodyPr>
            <a:lstStyle/>
            <a:p>
              <a:pPr algn="ctr"/>
              <a:r>
                <a:rPr lang="nb-NO" sz="900" b="1">
                  <a:highlight>
                    <a:srgbClr val="FFFFFF"/>
                  </a:highlight>
                  <a:latin typeface="+mj-lt"/>
                </a:rPr>
                <a:t>Controller Budsjett</a:t>
              </a:r>
            </a:p>
            <a:p>
              <a:pPr algn="ctr"/>
              <a:r>
                <a:rPr lang="nb-NO" sz="900"/>
                <a:t>(5) 100%</a:t>
              </a:r>
              <a:endParaRPr lang="nb-NO" sz="900" i="1">
                <a:latin typeface="+mj-lt"/>
              </a:endParaRPr>
            </a:p>
          </p:txBody>
        </p:sp>
      </p:grpSp>
      <p:grpSp>
        <p:nvGrpSpPr>
          <p:cNvPr id="72" name="Group 71">
            <a:extLst>
              <a:ext uri="{FF2B5EF4-FFF2-40B4-BE49-F238E27FC236}">
                <a16:creationId xmlns:a16="http://schemas.microsoft.com/office/drawing/2014/main" id="{75166021-1E50-409B-B9BE-FF8E5DE84104}"/>
              </a:ext>
            </a:extLst>
          </p:cNvPr>
          <p:cNvGrpSpPr/>
          <p:nvPr/>
        </p:nvGrpSpPr>
        <p:grpSpPr>
          <a:xfrm>
            <a:off x="7012978" y="656405"/>
            <a:ext cx="988574" cy="1070432"/>
            <a:chOff x="1371126" y="3739589"/>
            <a:chExt cx="1087431" cy="1177476"/>
          </a:xfrm>
        </p:grpSpPr>
        <p:sp>
          <p:nvSpPr>
            <p:cNvPr id="73" name="Freeform 747">
              <a:extLst>
                <a:ext uri="{FF2B5EF4-FFF2-40B4-BE49-F238E27FC236}">
                  <a16:creationId xmlns:a16="http://schemas.microsoft.com/office/drawing/2014/main" id="{67244265-F36D-4A39-BE79-0BBBE007909C}"/>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800">
                <a:latin typeface="+mj-lt"/>
              </a:endParaRPr>
            </a:p>
          </p:txBody>
        </p:sp>
        <p:sp>
          <p:nvSpPr>
            <p:cNvPr id="74" name="TextBox 73">
              <a:extLst>
                <a:ext uri="{FF2B5EF4-FFF2-40B4-BE49-F238E27FC236}">
                  <a16:creationId xmlns:a16="http://schemas.microsoft.com/office/drawing/2014/main" id="{2ACEDB4C-FAC3-4795-8A52-2B5761EE6B53}"/>
                </a:ext>
              </a:extLst>
            </p:cNvPr>
            <p:cNvSpPr txBox="1"/>
            <p:nvPr/>
          </p:nvSpPr>
          <p:spPr>
            <a:xfrm>
              <a:off x="1371126" y="4206100"/>
              <a:ext cx="1087431" cy="710965"/>
            </a:xfrm>
            <a:prstGeom prst="rect">
              <a:avLst/>
            </a:prstGeom>
            <a:noFill/>
          </p:spPr>
          <p:txBody>
            <a:bodyPr wrap="square" lIns="0" rIns="0" rtlCol="0">
              <a:spAutoFit/>
            </a:bodyPr>
            <a:lstStyle/>
            <a:p>
              <a:pPr algn="ctr"/>
              <a:r>
                <a:rPr lang="nb-NO" sz="900" b="1">
                  <a:highlight>
                    <a:srgbClr val="FFFFFF"/>
                  </a:highlight>
                  <a:latin typeface="+mj-lt"/>
                </a:rPr>
                <a:t>Anleggshåndterer</a:t>
              </a:r>
            </a:p>
            <a:p>
              <a:pPr algn="ctr"/>
              <a:r>
                <a:rPr lang="nb-NO" sz="900">
                  <a:highlight>
                    <a:srgbClr val="FFFFFF"/>
                  </a:highlight>
                  <a:latin typeface="+mj-lt"/>
                </a:rPr>
                <a:t>(1) </a:t>
              </a:r>
            </a:p>
            <a:p>
              <a:pPr algn="ctr"/>
              <a:r>
                <a:rPr lang="nb-NO" sz="900" err="1">
                  <a:highlight>
                    <a:srgbClr val="FFFFFF"/>
                  </a:highlight>
                  <a:latin typeface="+mj-lt"/>
                </a:rPr>
                <a:t>komb</a:t>
              </a:r>
              <a:r>
                <a:rPr lang="nb-NO" sz="900">
                  <a:highlight>
                    <a:srgbClr val="FFFFFF"/>
                  </a:highlight>
                  <a:latin typeface="+mj-lt"/>
                </a:rPr>
                <a:t>. Controller </a:t>
              </a:r>
              <a:r>
                <a:rPr lang="nb-NO" sz="900" err="1">
                  <a:highlight>
                    <a:srgbClr val="FFFFFF"/>
                  </a:highlight>
                  <a:latin typeface="+mj-lt"/>
                </a:rPr>
                <a:t>budsj</a:t>
              </a:r>
              <a:r>
                <a:rPr lang="nb-NO" sz="900" i="1">
                  <a:highlight>
                    <a:srgbClr val="FFFFFF"/>
                  </a:highlight>
                  <a:latin typeface="+mj-lt"/>
                </a:rPr>
                <a:t>.</a:t>
              </a:r>
              <a:endParaRPr lang="nb-NO" sz="900" i="1">
                <a:latin typeface="+mj-lt"/>
              </a:endParaRPr>
            </a:p>
          </p:txBody>
        </p:sp>
      </p:grpSp>
      <p:sp>
        <p:nvSpPr>
          <p:cNvPr id="75" name="Left Brace 74">
            <a:extLst>
              <a:ext uri="{FF2B5EF4-FFF2-40B4-BE49-F238E27FC236}">
                <a16:creationId xmlns:a16="http://schemas.microsoft.com/office/drawing/2014/main" id="{1399B242-4F50-4EBA-A00D-B2E6A5D81461}"/>
              </a:ext>
            </a:extLst>
          </p:cNvPr>
          <p:cNvSpPr/>
          <p:nvPr/>
        </p:nvSpPr>
        <p:spPr>
          <a:xfrm>
            <a:off x="854600" y="3192780"/>
            <a:ext cx="45719" cy="3619324"/>
          </a:xfrm>
          <a:prstGeom prst="leftBrace">
            <a:avLst>
              <a:gd name="adj1" fmla="val 8333"/>
              <a:gd name="adj2" fmla="val 7593"/>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76" name="Title 41">
            <a:extLst>
              <a:ext uri="{FF2B5EF4-FFF2-40B4-BE49-F238E27FC236}">
                <a16:creationId xmlns:a16="http://schemas.microsoft.com/office/drawing/2014/main" id="{691EEF85-D534-40E7-A357-08ADFC477CBA}"/>
              </a:ext>
            </a:extLst>
          </p:cNvPr>
          <p:cNvSpPr txBox="1">
            <a:spLocks/>
          </p:cNvSpPr>
          <p:nvPr/>
        </p:nvSpPr>
        <p:spPr>
          <a:xfrm>
            <a:off x="79054" y="960140"/>
            <a:ext cx="641845" cy="486915"/>
          </a:xfrm>
          <a:prstGeom prst="rect">
            <a:avLst/>
          </a:prstGeom>
          <a:solidFill>
            <a:schemeClr val="bg1"/>
          </a:solidFill>
        </p:spPr>
        <p:txBody>
          <a:bodyPr vert="horz" lIns="0" tIns="0" rIns="0" bIns="45720" rtlCol="0" anchor="t">
            <a:noAutofit/>
          </a:bodyPr>
          <a:lstStyle>
            <a:lvl1pPr algn="l" defTabSz="609585" rtl="0" eaLnBrk="1" latinLnBrk="0" hangingPunct="1">
              <a:spcBef>
                <a:spcPct val="0"/>
              </a:spcBef>
              <a:buNone/>
              <a:defRPr sz="3600" b="1" i="0" kern="1200">
                <a:solidFill>
                  <a:schemeClr val="tx1"/>
                </a:solidFill>
                <a:latin typeface="Arial"/>
                <a:ea typeface="+mj-ea"/>
                <a:cs typeface="Arial"/>
              </a:defRPr>
            </a:lvl1pPr>
          </a:lstStyle>
          <a:p>
            <a:pPr algn="ctr"/>
            <a:r>
              <a:rPr lang="nb-NO" sz="1000" b="0">
                <a:latin typeface="+mj-lt"/>
              </a:rPr>
              <a:t> Fakultet</a:t>
            </a:r>
            <a:br>
              <a:rPr lang="nb-NO" sz="1000" b="0">
                <a:latin typeface="+mj-lt"/>
              </a:rPr>
            </a:br>
            <a:endParaRPr lang="nb-NO" sz="1000" b="0">
              <a:latin typeface="+mj-lt"/>
            </a:endParaRPr>
          </a:p>
        </p:txBody>
      </p:sp>
      <p:sp>
        <p:nvSpPr>
          <p:cNvPr id="77" name="Left Brace 76">
            <a:extLst>
              <a:ext uri="{FF2B5EF4-FFF2-40B4-BE49-F238E27FC236}">
                <a16:creationId xmlns:a16="http://schemas.microsoft.com/office/drawing/2014/main" id="{BDC6A87F-5201-44BB-BE11-0ECA2E4E14F6}"/>
              </a:ext>
            </a:extLst>
          </p:cNvPr>
          <p:cNvSpPr/>
          <p:nvPr/>
        </p:nvSpPr>
        <p:spPr>
          <a:xfrm>
            <a:off x="816226" y="527423"/>
            <a:ext cx="89575" cy="2603942"/>
          </a:xfrm>
          <a:prstGeom prst="leftBrace">
            <a:avLst>
              <a:gd name="adj1" fmla="val 8333"/>
              <a:gd name="adj2" fmla="val 27728"/>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79" name="Freeform 747">
            <a:extLst>
              <a:ext uri="{FF2B5EF4-FFF2-40B4-BE49-F238E27FC236}">
                <a16:creationId xmlns:a16="http://schemas.microsoft.com/office/drawing/2014/main" id="{60E6ED03-3F5A-4803-9B52-F6A74B6DE387}"/>
              </a:ext>
            </a:extLst>
          </p:cNvPr>
          <p:cNvSpPr>
            <a:spLocks noChangeAspect="1" noEditPoints="1"/>
          </p:cNvSpPr>
          <p:nvPr/>
        </p:nvSpPr>
        <p:spPr bwMode="auto">
          <a:xfrm>
            <a:off x="2406219" y="3259154"/>
            <a:ext cx="419696" cy="41969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80" name="TextBox 79">
            <a:extLst>
              <a:ext uri="{FF2B5EF4-FFF2-40B4-BE49-F238E27FC236}">
                <a16:creationId xmlns:a16="http://schemas.microsoft.com/office/drawing/2014/main" id="{75E3D64E-AF63-428B-883E-1C3857A11FBD}"/>
              </a:ext>
            </a:extLst>
          </p:cNvPr>
          <p:cNvSpPr txBox="1"/>
          <p:nvPr/>
        </p:nvSpPr>
        <p:spPr>
          <a:xfrm>
            <a:off x="2017980" y="3662111"/>
            <a:ext cx="1196174" cy="369332"/>
          </a:xfrm>
          <a:prstGeom prst="rect">
            <a:avLst/>
          </a:prstGeom>
          <a:solidFill>
            <a:schemeClr val="bg1"/>
          </a:solidFill>
        </p:spPr>
        <p:txBody>
          <a:bodyPr wrap="square" lIns="0" rIns="0" rtlCol="0">
            <a:spAutoFit/>
          </a:bodyPr>
          <a:lstStyle/>
          <a:p>
            <a:pPr algn="ctr"/>
            <a:r>
              <a:rPr lang="nb-NO" sz="900" b="1">
                <a:latin typeface="+mj-lt"/>
              </a:rPr>
              <a:t>Behovshaver Kontrakt</a:t>
            </a:r>
          </a:p>
          <a:p>
            <a:pPr algn="ctr"/>
            <a:r>
              <a:rPr lang="nb-NO" sz="900">
                <a:latin typeface="+mj-lt"/>
              </a:rPr>
              <a:t>(34)</a:t>
            </a:r>
          </a:p>
        </p:txBody>
      </p:sp>
      <p:grpSp>
        <p:nvGrpSpPr>
          <p:cNvPr id="91" name="Group 90">
            <a:extLst>
              <a:ext uri="{FF2B5EF4-FFF2-40B4-BE49-F238E27FC236}">
                <a16:creationId xmlns:a16="http://schemas.microsoft.com/office/drawing/2014/main" id="{B04121E7-6956-4C4B-8F1F-2C1D1F89D0C3}"/>
              </a:ext>
            </a:extLst>
          </p:cNvPr>
          <p:cNvGrpSpPr/>
          <p:nvPr/>
        </p:nvGrpSpPr>
        <p:grpSpPr>
          <a:xfrm>
            <a:off x="2028746" y="4447373"/>
            <a:ext cx="1196174" cy="793435"/>
            <a:chOff x="840588" y="2610499"/>
            <a:chExt cx="1315791" cy="872779"/>
          </a:xfrm>
        </p:grpSpPr>
        <p:sp>
          <p:nvSpPr>
            <p:cNvPr id="92" name="Freeform 747">
              <a:extLst>
                <a:ext uri="{FF2B5EF4-FFF2-40B4-BE49-F238E27FC236}">
                  <a16:creationId xmlns:a16="http://schemas.microsoft.com/office/drawing/2014/main" id="{18FCC0FA-3A9C-47D1-B27E-7AC07776605F}"/>
                </a:ext>
              </a:extLst>
            </p:cNvPr>
            <p:cNvSpPr>
              <a:spLocks noChangeAspect="1" noEditPoints="1"/>
            </p:cNvSpPr>
            <p:nvPr/>
          </p:nvSpPr>
          <p:spPr bwMode="auto">
            <a:xfrm>
              <a:off x="1267652" y="261049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93" name="TextBox 92">
              <a:extLst>
                <a:ext uri="{FF2B5EF4-FFF2-40B4-BE49-F238E27FC236}">
                  <a16:creationId xmlns:a16="http://schemas.microsoft.com/office/drawing/2014/main" id="{9BF9DFFE-D4A6-43D6-8530-82D509A80169}"/>
                </a:ext>
              </a:extLst>
            </p:cNvPr>
            <p:cNvSpPr txBox="1"/>
            <p:nvPr/>
          </p:nvSpPr>
          <p:spPr>
            <a:xfrm>
              <a:off x="840588" y="3077012"/>
              <a:ext cx="1315791" cy="406266"/>
            </a:xfrm>
            <a:prstGeom prst="rect">
              <a:avLst/>
            </a:prstGeom>
            <a:solidFill>
              <a:schemeClr val="bg1"/>
            </a:solidFill>
          </p:spPr>
          <p:txBody>
            <a:bodyPr wrap="square" lIns="0" rIns="0" rtlCol="0">
              <a:spAutoFit/>
            </a:bodyPr>
            <a:lstStyle/>
            <a:p>
              <a:pPr algn="ctr"/>
              <a:r>
                <a:rPr lang="nb-NO" sz="900" b="1">
                  <a:latin typeface="+mj-lt"/>
                </a:rPr>
                <a:t>Lesetilgang SAP</a:t>
              </a:r>
            </a:p>
            <a:p>
              <a:pPr algn="ctr"/>
              <a:r>
                <a:rPr lang="nb-NO" sz="900">
                  <a:latin typeface="+mj-lt"/>
                </a:rPr>
                <a:t>(34)</a:t>
              </a:r>
            </a:p>
          </p:txBody>
        </p:sp>
      </p:grpSp>
      <p:grpSp>
        <p:nvGrpSpPr>
          <p:cNvPr id="94" name="Group 93">
            <a:extLst>
              <a:ext uri="{FF2B5EF4-FFF2-40B4-BE49-F238E27FC236}">
                <a16:creationId xmlns:a16="http://schemas.microsoft.com/office/drawing/2014/main" id="{19578201-C7A8-484B-BE31-AF31EA511973}"/>
              </a:ext>
            </a:extLst>
          </p:cNvPr>
          <p:cNvGrpSpPr/>
          <p:nvPr/>
        </p:nvGrpSpPr>
        <p:grpSpPr>
          <a:xfrm>
            <a:off x="2053673" y="656405"/>
            <a:ext cx="1196174" cy="793434"/>
            <a:chOff x="840588" y="2610499"/>
            <a:chExt cx="1315791" cy="872778"/>
          </a:xfrm>
        </p:grpSpPr>
        <p:sp>
          <p:nvSpPr>
            <p:cNvPr id="95" name="Freeform 747">
              <a:extLst>
                <a:ext uri="{FF2B5EF4-FFF2-40B4-BE49-F238E27FC236}">
                  <a16:creationId xmlns:a16="http://schemas.microsoft.com/office/drawing/2014/main" id="{C999299A-2780-4D8E-82B9-1A64EF59F2A5}"/>
                </a:ext>
              </a:extLst>
            </p:cNvPr>
            <p:cNvSpPr>
              <a:spLocks noChangeAspect="1" noEditPoints="1"/>
            </p:cNvSpPr>
            <p:nvPr/>
          </p:nvSpPr>
          <p:spPr bwMode="auto">
            <a:xfrm>
              <a:off x="1267652" y="261049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96" name="TextBox 95">
              <a:extLst>
                <a:ext uri="{FF2B5EF4-FFF2-40B4-BE49-F238E27FC236}">
                  <a16:creationId xmlns:a16="http://schemas.microsoft.com/office/drawing/2014/main" id="{E2BF7F34-8ACD-4232-B301-4702871BF23A}"/>
                </a:ext>
              </a:extLst>
            </p:cNvPr>
            <p:cNvSpPr txBox="1"/>
            <p:nvPr/>
          </p:nvSpPr>
          <p:spPr>
            <a:xfrm>
              <a:off x="840588" y="3077012"/>
              <a:ext cx="1315791" cy="406265"/>
            </a:xfrm>
            <a:prstGeom prst="rect">
              <a:avLst/>
            </a:prstGeom>
            <a:solidFill>
              <a:schemeClr val="bg1"/>
            </a:solidFill>
          </p:spPr>
          <p:txBody>
            <a:bodyPr wrap="square" lIns="0" rIns="0" rtlCol="0">
              <a:spAutoFit/>
            </a:bodyPr>
            <a:lstStyle/>
            <a:p>
              <a:pPr algn="ctr"/>
              <a:r>
                <a:rPr lang="nb-NO" sz="900" b="1">
                  <a:latin typeface="+mj-lt"/>
                </a:rPr>
                <a:t>Behovshaver Kontrakt</a:t>
              </a:r>
            </a:p>
            <a:p>
              <a:pPr algn="ctr"/>
              <a:r>
                <a:rPr lang="nb-NO" sz="900">
                  <a:latin typeface="+mj-lt"/>
                </a:rPr>
                <a:t>(4)</a:t>
              </a:r>
            </a:p>
          </p:txBody>
        </p:sp>
      </p:grpSp>
      <p:sp>
        <p:nvSpPr>
          <p:cNvPr id="98" name="Freeform 747">
            <a:extLst>
              <a:ext uri="{FF2B5EF4-FFF2-40B4-BE49-F238E27FC236}">
                <a16:creationId xmlns:a16="http://schemas.microsoft.com/office/drawing/2014/main" id="{89F3F8C2-2399-450A-9345-BB358E2036FC}"/>
              </a:ext>
            </a:extLst>
          </p:cNvPr>
          <p:cNvSpPr>
            <a:spLocks noChangeAspect="1" noEditPoints="1"/>
          </p:cNvSpPr>
          <p:nvPr/>
        </p:nvSpPr>
        <p:spPr bwMode="auto">
          <a:xfrm>
            <a:off x="3561916" y="3259154"/>
            <a:ext cx="419695" cy="41969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99" name="TextBox 98">
            <a:extLst>
              <a:ext uri="{FF2B5EF4-FFF2-40B4-BE49-F238E27FC236}">
                <a16:creationId xmlns:a16="http://schemas.microsoft.com/office/drawing/2014/main" id="{9CDD89D7-076D-4083-9BCE-938F3CE7999F}"/>
              </a:ext>
            </a:extLst>
          </p:cNvPr>
          <p:cNvSpPr txBox="1"/>
          <p:nvPr/>
        </p:nvSpPr>
        <p:spPr>
          <a:xfrm>
            <a:off x="3113868" y="3662111"/>
            <a:ext cx="1315791" cy="646331"/>
          </a:xfrm>
          <a:prstGeom prst="rect">
            <a:avLst/>
          </a:prstGeom>
          <a:solidFill>
            <a:schemeClr val="bg1"/>
          </a:solidFill>
        </p:spPr>
        <p:txBody>
          <a:bodyPr wrap="square" lIns="0" rIns="0" rtlCol="0">
            <a:spAutoFit/>
          </a:bodyPr>
          <a:lstStyle/>
          <a:p>
            <a:pPr algn="ctr"/>
            <a:r>
              <a:rPr lang="nb-NO" sz="900" b="1">
                <a:highlight>
                  <a:srgbClr val="FFFFFF"/>
                </a:highlight>
                <a:latin typeface="+mj-lt"/>
              </a:rPr>
              <a:t>Innkjøper</a:t>
            </a:r>
          </a:p>
          <a:p>
            <a:pPr algn="ctr"/>
            <a:r>
              <a:rPr lang="nb-NO" sz="900">
                <a:highlight>
                  <a:srgbClr val="FFFFFF"/>
                </a:highlight>
                <a:latin typeface="+mj-lt"/>
              </a:rPr>
              <a:t>(2) 100%</a:t>
            </a:r>
          </a:p>
          <a:p>
            <a:pPr algn="ctr"/>
            <a:r>
              <a:rPr lang="nb-NO" sz="900">
                <a:highlight>
                  <a:srgbClr val="FFFFFF"/>
                </a:highlight>
                <a:latin typeface="+mj-lt"/>
              </a:rPr>
              <a:t>(1) 60%</a:t>
            </a:r>
          </a:p>
          <a:p>
            <a:pPr algn="ctr"/>
            <a:r>
              <a:rPr lang="nb-NO" sz="900">
                <a:highlight>
                  <a:srgbClr val="FFFFFF"/>
                </a:highlight>
                <a:latin typeface="+mj-lt"/>
              </a:rPr>
              <a:t>(6) 50% </a:t>
            </a:r>
          </a:p>
        </p:txBody>
      </p:sp>
      <p:sp>
        <p:nvSpPr>
          <p:cNvPr id="105" name="TextBox 104">
            <a:extLst>
              <a:ext uri="{FF2B5EF4-FFF2-40B4-BE49-F238E27FC236}">
                <a16:creationId xmlns:a16="http://schemas.microsoft.com/office/drawing/2014/main" id="{B246F151-01B5-4045-9D6D-B32E0C06CD2D}"/>
              </a:ext>
            </a:extLst>
          </p:cNvPr>
          <p:cNvSpPr txBox="1"/>
          <p:nvPr/>
        </p:nvSpPr>
        <p:spPr>
          <a:xfrm>
            <a:off x="5863714" y="5071253"/>
            <a:ext cx="5965386" cy="1169551"/>
          </a:xfrm>
          <a:prstGeom prst="rect">
            <a:avLst/>
          </a:prstGeom>
          <a:noFill/>
        </p:spPr>
        <p:txBody>
          <a:bodyPr wrap="square" rtlCol="0">
            <a:spAutoFit/>
          </a:bodyPr>
          <a:lstStyle/>
          <a:p>
            <a:r>
              <a:rPr lang="nb-NO" sz="1000" b="1" u="sng"/>
              <a:t>Kommentarer</a:t>
            </a:r>
          </a:p>
          <a:p>
            <a:pPr marL="171450" indent="-171450">
              <a:buFont typeface="Arial" panose="020B0604020202020204" pitchFamily="34" charset="0"/>
              <a:buChar char="•"/>
            </a:pPr>
            <a:r>
              <a:rPr lang="nb-NO" sz="900" err="1"/>
              <a:t>Personalgodkjenner</a:t>
            </a:r>
            <a:r>
              <a:rPr lang="nb-NO" sz="900"/>
              <a:t>: inkl. stedfortreder. Største antall </a:t>
            </a:r>
            <a:r>
              <a:rPr lang="nb-NO" sz="900" err="1"/>
              <a:t>medarb</a:t>
            </a:r>
            <a:r>
              <a:rPr lang="nb-NO" sz="900"/>
              <a:t>. under leder: 150, 115, 95, 68, 65 52, resten &lt;50</a:t>
            </a:r>
          </a:p>
          <a:p>
            <a:pPr marL="171450" indent="-171450">
              <a:buFont typeface="Arial" panose="020B0604020202020204" pitchFamily="34" charset="0"/>
              <a:buChar char="•"/>
            </a:pPr>
            <a:r>
              <a:rPr lang="nb-NO" sz="900"/>
              <a:t>Alle PØ kombinert med </a:t>
            </a:r>
            <a:r>
              <a:rPr lang="nb-NO" sz="900" err="1"/>
              <a:t>søknadsregisterer</a:t>
            </a:r>
            <a:r>
              <a:rPr lang="nb-NO" sz="900"/>
              <a:t> og fakturansvarlig utgående faktura</a:t>
            </a:r>
          </a:p>
          <a:p>
            <a:pPr marL="171450" indent="-171450">
              <a:buFont typeface="Arial" panose="020B0604020202020204" pitchFamily="34" charset="0"/>
              <a:buChar char="•"/>
            </a:pPr>
            <a:r>
              <a:rPr lang="nb-NO" sz="900"/>
              <a:t>Prosessrådgiver PØ ikke meldt inn</a:t>
            </a:r>
          </a:p>
          <a:p>
            <a:pPr marL="171450" indent="-171450">
              <a:buFont typeface="Arial" panose="020B0604020202020204" pitchFamily="34" charset="0"/>
              <a:buChar char="•"/>
            </a:pPr>
            <a:r>
              <a:rPr lang="nb-NO" sz="900"/>
              <a:t>Anskaffelsesrådgiver ikke meldt inn</a:t>
            </a:r>
          </a:p>
          <a:p>
            <a:endParaRPr lang="nb-NO" sz="1000"/>
          </a:p>
          <a:p>
            <a:endParaRPr lang="nb-NO" sz="1400"/>
          </a:p>
        </p:txBody>
      </p:sp>
      <p:grpSp>
        <p:nvGrpSpPr>
          <p:cNvPr id="113" name="Group 112">
            <a:extLst>
              <a:ext uri="{FF2B5EF4-FFF2-40B4-BE49-F238E27FC236}">
                <a16:creationId xmlns:a16="http://schemas.microsoft.com/office/drawing/2014/main" id="{ED3812FB-55A5-49C4-A33F-7CB822899E9A}"/>
              </a:ext>
            </a:extLst>
          </p:cNvPr>
          <p:cNvGrpSpPr/>
          <p:nvPr/>
        </p:nvGrpSpPr>
        <p:grpSpPr>
          <a:xfrm>
            <a:off x="904156" y="654556"/>
            <a:ext cx="1213277" cy="793433"/>
            <a:chOff x="2079762" y="2610499"/>
            <a:chExt cx="1334604" cy="872777"/>
          </a:xfrm>
        </p:grpSpPr>
        <p:sp>
          <p:nvSpPr>
            <p:cNvPr id="114" name="TextBox 113">
              <a:extLst>
                <a:ext uri="{FF2B5EF4-FFF2-40B4-BE49-F238E27FC236}">
                  <a16:creationId xmlns:a16="http://schemas.microsoft.com/office/drawing/2014/main" id="{B85ED0E6-0A48-42B3-883C-AD396485DF32}"/>
                </a:ext>
              </a:extLst>
            </p:cNvPr>
            <p:cNvSpPr txBox="1"/>
            <p:nvPr/>
          </p:nvSpPr>
          <p:spPr>
            <a:xfrm>
              <a:off x="2079762" y="3077010"/>
              <a:ext cx="1334604" cy="406266"/>
            </a:xfrm>
            <a:prstGeom prst="rect">
              <a:avLst/>
            </a:prstGeom>
            <a:noFill/>
          </p:spPr>
          <p:txBody>
            <a:bodyPr wrap="square" lIns="0" rIns="0" rtlCol="0">
              <a:spAutoFit/>
            </a:bodyPr>
            <a:lstStyle/>
            <a:p>
              <a:pPr algn="ctr"/>
              <a:r>
                <a:rPr lang="nb-NO" sz="900" b="1" err="1">
                  <a:latin typeface="+mj-lt"/>
                </a:rPr>
                <a:t>Personalgodkjenner</a:t>
              </a:r>
              <a:endParaRPr lang="nb-NO" sz="900" b="1">
                <a:latin typeface="+mj-lt"/>
              </a:endParaRPr>
            </a:p>
            <a:p>
              <a:pPr algn="ctr"/>
              <a:r>
                <a:rPr lang="nb-NO" sz="900">
                  <a:latin typeface="+mj-lt"/>
                </a:rPr>
                <a:t>(7)</a:t>
              </a:r>
            </a:p>
          </p:txBody>
        </p:sp>
        <p:sp>
          <p:nvSpPr>
            <p:cNvPr id="115" name="Freeform 747">
              <a:extLst>
                <a:ext uri="{FF2B5EF4-FFF2-40B4-BE49-F238E27FC236}">
                  <a16:creationId xmlns:a16="http://schemas.microsoft.com/office/drawing/2014/main" id="{7F9D8C9C-E8E4-4999-8E38-EE941120C8EE}"/>
                </a:ext>
              </a:extLst>
            </p:cNvPr>
            <p:cNvSpPr>
              <a:spLocks noChangeAspect="1" noEditPoints="1"/>
            </p:cNvSpPr>
            <p:nvPr/>
          </p:nvSpPr>
          <p:spPr bwMode="auto">
            <a:xfrm>
              <a:off x="2516231" y="261049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grpSp>
      <p:grpSp>
        <p:nvGrpSpPr>
          <p:cNvPr id="116" name="Group 115">
            <a:extLst>
              <a:ext uri="{FF2B5EF4-FFF2-40B4-BE49-F238E27FC236}">
                <a16:creationId xmlns:a16="http://schemas.microsoft.com/office/drawing/2014/main" id="{2B660057-AE95-4469-B303-A7C9153AFC92}"/>
              </a:ext>
            </a:extLst>
          </p:cNvPr>
          <p:cNvGrpSpPr/>
          <p:nvPr/>
        </p:nvGrpSpPr>
        <p:grpSpPr>
          <a:xfrm>
            <a:off x="937118" y="1528466"/>
            <a:ext cx="1213277" cy="780597"/>
            <a:chOff x="4429681" y="1930866"/>
            <a:chExt cx="1334604" cy="858657"/>
          </a:xfrm>
        </p:grpSpPr>
        <p:sp>
          <p:nvSpPr>
            <p:cNvPr id="117" name="TextBox 116">
              <a:extLst>
                <a:ext uri="{FF2B5EF4-FFF2-40B4-BE49-F238E27FC236}">
                  <a16:creationId xmlns:a16="http://schemas.microsoft.com/office/drawing/2014/main" id="{1C716CE8-E19D-437E-8686-FE04D28F1004}"/>
                </a:ext>
              </a:extLst>
            </p:cNvPr>
            <p:cNvSpPr txBox="1"/>
            <p:nvPr/>
          </p:nvSpPr>
          <p:spPr>
            <a:xfrm>
              <a:off x="4429681" y="2383258"/>
              <a:ext cx="1334604" cy="406265"/>
            </a:xfrm>
            <a:prstGeom prst="rect">
              <a:avLst/>
            </a:prstGeom>
            <a:solidFill>
              <a:schemeClr val="bg1"/>
            </a:solidFill>
          </p:spPr>
          <p:txBody>
            <a:bodyPr wrap="square" lIns="0" rIns="0" rtlCol="0">
              <a:spAutoFit/>
            </a:bodyPr>
            <a:lstStyle/>
            <a:p>
              <a:pPr algn="ctr"/>
              <a:r>
                <a:rPr lang="nb-NO" sz="900" b="1" err="1">
                  <a:highlight>
                    <a:srgbClr val="FFFFFF"/>
                  </a:highlight>
                  <a:latin typeface="+mj-lt"/>
                </a:rPr>
                <a:t>Kostnadsgodkjenner</a:t>
              </a:r>
              <a:endParaRPr lang="nb-NO" sz="900" b="1">
                <a:highlight>
                  <a:srgbClr val="FFFFFF"/>
                </a:highlight>
                <a:latin typeface="+mj-lt"/>
              </a:endParaRPr>
            </a:p>
            <a:p>
              <a:pPr algn="ctr"/>
              <a:r>
                <a:rPr lang="nb-NO" sz="900">
                  <a:highlight>
                    <a:srgbClr val="FFFFFF"/>
                  </a:highlight>
                  <a:latin typeface="+mj-lt"/>
                </a:rPr>
                <a:t>(8)</a:t>
              </a:r>
              <a:endParaRPr lang="nb-NO" sz="900">
                <a:highlight>
                  <a:srgbClr val="FFFF00"/>
                </a:highlight>
                <a:latin typeface="+mj-lt"/>
              </a:endParaRPr>
            </a:p>
          </p:txBody>
        </p:sp>
        <p:sp>
          <p:nvSpPr>
            <p:cNvPr id="118" name="Freeform 747">
              <a:extLst>
                <a:ext uri="{FF2B5EF4-FFF2-40B4-BE49-F238E27FC236}">
                  <a16:creationId xmlns:a16="http://schemas.microsoft.com/office/drawing/2014/main" id="{EF615B04-B70F-46AC-B89A-896AE73FCA5C}"/>
                </a:ext>
              </a:extLst>
            </p:cNvPr>
            <p:cNvSpPr>
              <a:spLocks noChangeAspect="1" noEditPoints="1"/>
            </p:cNvSpPr>
            <p:nvPr/>
          </p:nvSpPr>
          <p:spPr bwMode="auto">
            <a:xfrm>
              <a:off x="4866150" y="1930866"/>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grpSp>
      <p:grpSp>
        <p:nvGrpSpPr>
          <p:cNvPr id="119" name="Group 118">
            <a:extLst>
              <a:ext uri="{FF2B5EF4-FFF2-40B4-BE49-F238E27FC236}">
                <a16:creationId xmlns:a16="http://schemas.microsoft.com/office/drawing/2014/main" id="{8FE9120E-310B-4AA5-8C27-16E20CAC2351}"/>
              </a:ext>
            </a:extLst>
          </p:cNvPr>
          <p:cNvGrpSpPr/>
          <p:nvPr/>
        </p:nvGrpSpPr>
        <p:grpSpPr>
          <a:xfrm>
            <a:off x="5769414" y="653620"/>
            <a:ext cx="1315791" cy="793435"/>
            <a:chOff x="1191157" y="3739589"/>
            <a:chExt cx="1447370" cy="872779"/>
          </a:xfrm>
        </p:grpSpPr>
        <p:sp>
          <p:nvSpPr>
            <p:cNvPr id="120" name="Freeform 747">
              <a:extLst>
                <a:ext uri="{FF2B5EF4-FFF2-40B4-BE49-F238E27FC236}">
                  <a16:creationId xmlns:a16="http://schemas.microsoft.com/office/drawing/2014/main" id="{A8065821-B313-4886-9A6D-D3C4CE504624}"/>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121" name="TextBox 120">
              <a:extLst>
                <a:ext uri="{FF2B5EF4-FFF2-40B4-BE49-F238E27FC236}">
                  <a16:creationId xmlns:a16="http://schemas.microsoft.com/office/drawing/2014/main" id="{632661EE-5321-4F22-9815-31B60F63428E}"/>
                </a:ext>
              </a:extLst>
            </p:cNvPr>
            <p:cNvSpPr txBox="1"/>
            <p:nvPr/>
          </p:nvSpPr>
          <p:spPr>
            <a:xfrm>
              <a:off x="1191157" y="4206102"/>
              <a:ext cx="1447370" cy="406266"/>
            </a:xfrm>
            <a:prstGeom prst="rect">
              <a:avLst/>
            </a:prstGeom>
            <a:noFill/>
          </p:spPr>
          <p:txBody>
            <a:bodyPr wrap="square" lIns="0" rIns="0" rtlCol="0">
              <a:spAutoFit/>
            </a:bodyPr>
            <a:lstStyle/>
            <a:p>
              <a:pPr algn="ctr"/>
              <a:r>
                <a:rPr lang="nb-NO" sz="900" b="1">
                  <a:latin typeface="+mj-lt"/>
                </a:rPr>
                <a:t>Fakturaansvarlig</a:t>
              </a:r>
            </a:p>
            <a:p>
              <a:pPr algn="ctr"/>
              <a:r>
                <a:rPr lang="nb-NO" sz="900">
                  <a:latin typeface="+mj-lt"/>
                </a:rPr>
                <a:t>(4) </a:t>
              </a:r>
              <a:r>
                <a:rPr lang="nb-NO" sz="900" err="1">
                  <a:latin typeface="+mj-lt"/>
                </a:rPr>
                <a:t>komb</a:t>
              </a:r>
              <a:r>
                <a:rPr lang="nb-NO" sz="900">
                  <a:latin typeface="+mj-lt"/>
                </a:rPr>
                <a:t>. med PØ</a:t>
              </a:r>
            </a:p>
          </p:txBody>
        </p:sp>
      </p:grpSp>
      <p:grpSp>
        <p:nvGrpSpPr>
          <p:cNvPr id="123" name="Group 122">
            <a:extLst>
              <a:ext uri="{FF2B5EF4-FFF2-40B4-BE49-F238E27FC236}">
                <a16:creationId xmlns:a16="http://schemas.microsoft.com/office/drawing/2014/main" id="{492B580D-E6D3-4171-882E-B9ABCD09E615}"/>
              </a:ext>
            </a:extLst>
          </p:cNvPr>
          <p:cNvGrpSpPr/>
          <p:nvPr/>
        </p:nvGrpSpPr>
        <p:grpSpPr>
          <a:xfrm>
            <a:off x="4322675" y="2230479"/>
            <a:ext cx="1447370" cy="793435"/>
            <a:chOff x="1118789" y="3739589"/>
            <a:chExt cx="1592107" cy="872778"/>
          </a:xfrm>
        </p:grpSpPr>
        <p:sp>
          <p:nvSpPr>
            <p:cNvPr id="124" name="Freeform 747">
              <a:extLst>
                <a:ext uri="{FF2B5EF4-FFF2-40B4-BE49-F238E27FC236}">
                  <a16:creationId xmlns:a16="http://schemas.microsoft.com/office/drawing/2014/main" id="{ADA219F6-DBC3-423B-B4AD-E8B9B5467330}"/>
                </a:ext>
              </a:extLst>
            </p:cNvPr>
            <p:cNvSpPr>
              <a:spLocks noChangeAspect="1" noEditPoints="1"/>
            </p:cNvSpPr>
            <p:nvPr/>
          </p:nvSpPr>
          <p:spPr bwMode="auto">
            <a:xfrm>
              <a:off x="1684010" y="3739589"/>
              <a:ext cx="461665" cy="461665"/>
            </a:xfrm>
            <a:custGeom>
              <a:avLst/>
              <a:gdLst>
                <a:gd name="T0" fmla="*/ 307 w 512"/>
                <a:gd name="T1" fmla="*/ 137 h 512"/>
                <a:gd name="T2" fmla="*/ 308 w 512"/>
                <a:gd name="T3" fmla="*/ 137 h 512"/>
                <a:gd name="T4" fmla="*/ 292 w 512"/>
                <a:gd name="T5" fmla="*/ 149 h 512"/>
                <a:gd name="T6" fmla="*/ 285 w 512"/>
                <a:gd name="T7" fmla="*/ 141 h 512"/>
                <a:gd name="T8" fmla="*/ 269 w 512"/>
                <a:gd name="T9" fmla="*/ 141 h 512"/>
                <a:gd name="T10" fmla="*/ 261 w 512"/>
                <a:gd name="T11" fmla="*/ 150 h 512"/>
                <a:gd name="T12" fmla="*/ 204 w 512"/>
                <a:gd name="T13" fmla="*/ 137 h 512"/>
                <a:gd name="T14" fmla="*/ 204 w 512"/>
                <a:gd name="T15" fmla="*/ 137 h 512"/>
                <a:gd name="T16" fmla="*/ 256 w 512"/>
                <a:gd name="T17" fmla="*/ 117 h 512"/>
                <a:gd name="T18" fmla="*/ 307 w 512"/>
                <a:gd name="T19" fmla="*/ 137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89 w 512"/>
                <a:gd name="T31" fmla="*/ 353 h 512"/>
                <a:gd name="T32" fmla="*/ 343 w 512"/>
                <a:gd name="T33" fmla="*/ 342 h 512"/>
                <a:gd name="T34" fmla="*/ 319 w 512"/>
                <a:gd name="T35" fmla="*/ 338 h 512"/>
                <a:gd name="T36" fmla="*/ 302 w 512"/>
                <a:gd name="T37" fmla="*/ 290 h 512"/>
                <a:gd name="T38" fmla="*/ 332 w 512"/>
                <a:gd name="T39" fmla="*/ 222 h 512"/>
                <a:gd name="T40" fmla="*/ 324 w 512"/>
                <a:gd name="T41" fmla="*/ 124 h 512"/>
                <a:gd name="T42" fmla="*/ 256 w 512"/>
                <a:gd name="T43" fmla="*/ 96 h 512"/>
                <a:gd name="T44" fmla="*/ 187 w 512"/>
                <a:gd name="T45" fmla="*/ 124 h 512"/>
                <a:gd name="T46" fmla="*/ 180 w 512"/>
                <a:gd name="T47" fmla="*/ 222 h 512"/>
                <a:gd name="T48" fmla="*/ 209 w 512"/>
                <a:gd name="T49" fmla="*/ 289 h 512"/>
                <a:gd name="T50" fmla="*/ 192 w 512"/>
                <a:gd name="T51" fmla="*/ 338 h 512"/>
                <a:gd name="T52" fmla="*/ 168 w 512"/>
                <a:gd name="T53" fmla="*/ 342 h 512"/>
                <a:gd name="T54" fmla="*/ 122 w 512"/>
                <a:gd name="T55" fmla="*/ 353 h 512"/>
                <a:gd name="T56" fmla="*/ 118 w 512"/>
                <a:gd name="T57" fmla="*/ 368 h 512"/>
                <a:gd name="T58" fmla="*/ 133 w 512"/>
                <a:gd name="T59" fmla="*/ 372 h 512"/>
                <a:gd name="T60" fmla="*/ 171 w 512"/>
                <a:gd name="T61" fmla="*/ 363 h 512"/>
                <a:gd name="T62" fmla="*/ 202 w 512"/>
                <a:gd name="T63" fmla="*/ 357 h 512"/>
                <a:gd name="T64" fmla="*/ 228 w 512"/>
                <a:gd name="T65" fmla="*/ 315 h 512"/>
                <a:gd name="T66" fmla="*/ 227 w 512"/>
                <a:gd name="T67" fmla="*/ 278 h 512"/>
                <a:gd name="T68" fmla="*/ 200 w 512"/>
                <a:gd name="T69" fmla="*/ 216 h 512"/>
                <a:gd name="T70" fmla="*/ 195 w 512"/>
                <a:gd name="T71" fmla="*/ 159 h 512"/>
                <a:gd name="T72" fmla="*/ 240 w 512"/>
                <a:gd name="T73" fmla="*/ 175 h 512"/>
                <a:gd name="T74" fmla="*/ 270 w 512"/>
                <a:gd name="T75" fmla="*/ 170 h 512"/>
                <a:gd name="T76" fmla="*/ 274 w 512"/>
                <a:gd name="T77" fmla="*/ 167 h 512"/>
                <a:gd name="T78" fmla="*/ 277 w 512"/>
                <a:gd name="T79" fmla="*/ 164 h 512"/>
                <a:gd name="T80" fmla="*/ 280 w 512"/>
                <a:gd name="T81" fmla="*/ 167 h 512"/>
                <a:gd name="T82" fmla="*/ 287 w 512"/>
                <a:gd name="T83" fmla="*/ 170 h 512"/>
                <a:gd name="T84" fmla="*/ 316 w 512"/>
                <a:gd name="T85" fmla="*/ 159 h 512"/>
                <a:gd name="T86" fmla="*/ 311 w 512"/>
                <a:gd name="T87" fmla="*/ 216 h 512"/>
                <a:gd name="T88" fmla="*/ 285 w 512"/>
                <a:gd name="T89" fmla="*/ 278 h 512"/>
                <a:gd name="T90" fmla="*/ 284 w 512"/>
                <a:gd name="T91" fmla="*/ 315 h 512"/>
                <a:gd name="T92" fmla="*/ 309 w 512"/>
                <a:gd name="T93" fmla="*/ 357 h 512"/>
                <a:gd name="T94" fmla="*/ 341 w 512"/>
                <a:gd name="T95" fmla="*/ 363 h 512"/>
                <a:gd name="T96" fmla="*/ 378 w 512"/>
                <a:gd name="T97" fmla="*/ 372 h 512"/>
                <a:gd name="T98" fmla="*/ 384 w 512"/>
                <a:gd name="T99" fmla="*/ 373 h 512"/>
                <a:gd name="T100" fmla="*/ 393 w 512"/>
                <a:gd name="T101" fmla="*/ 368 h 512"/>
                <a:gd name="T102" fmla="*/ 389 w 512"/>
                <a:gd name="T103" fmla="*/ 3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307" y="137"/>
                  </a:moveTo>
                  <a:cubicBezTo>
                    <a:pt x="307" y="137"/>
                    <a:pt x="307" y="137"/>
                    <a:pt x="308" y="137"/>
                  </a:cubicBezTo>
                  <a:cubicBezTo>
                    <a:pt x="302" y="145"/>
                    <a:pt x="295" y="148"/>
                    <a:pt x="292" y="149"/>
                  </a:cubicBezTo>
                  <a:cubicBezTo>
                    <a:pt x="285" y="141"/>
                    <a:pt x="285" y="141"/>
                    <a:pt x="285" y="141"/>
                  </a:cubicBezTo>
                  <a:cubicBezTo>
                    <a:pt x="280" y="137"/>
                    <a:pt x="274" y="137"/>
                    <a:pt x="269" y="141"/>
                  </a:cubicBezTo>
                  <a:cubicBezTo>
                    <a:pt x="261" y="150"/>
                    <a:pt x="261" y="150"/>
                    <a:pt x="261" y="150"/>
                  </a:cubicBezTo>
                  <a:cubicBezTo>
                    <a:pt x="252" y="153"/>
                    <a:pt x="221" y="160"/>
                    <a:pt x="204" y="137"/>
                  </a:cubicBezTo>
                  <a:cubicBezTo>
                    <a:pt x="204" y="137"/>
                    <a:pt x="204" y="137"/>
                    <a:pt x="204" y="137"/>
                  </a:cubicBezTo>
                  <a:cubicBezTo>
                    <a:pt x="214" y="124"/>
                    <a:pt x="231" y="117"/>
                    <a:pt x="256" y="117"/>
                  </a:cubicBezTo>
                  <a:cubicBezTo>
                    <a:pt x="280" y="117"/>
                    <a:pt x="297" y="124"/>
                    <a:pt x="307" y="13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9" y="353"/>
                  </a:moveTo>
                  <a:cubicBezTo>
                    <a:pt x="375" y="345"/>
                    <a:pt x="358" y="344"/>
                    <a:pt x="343" y="342"/>
                  </a:cubicBezTo>
                  <a:cubicBezTo>
                    <a:pt x="333" y="341"/>
                    <a:pt x="323" y="340"/>
                    <a:pt x="319" y="338"/>
                  </a:cubicBezTo>
                  <a:cubicBezTo>
                    <a:pt x="308" y="332"/>
                    <a:pt x="299" y="297"/>
                    <a:pt x="302" y="290"/>
                  </a:cubicBezTo>
                  <a:cubicBezTo>
                    <a:pt x="315" y="272"/>
                    <a:pt x="327" y="240"/>
                    <a:pt x="332" y="222"/>
                  </a:cubicBezTo>
                  <a:cubicBezTo>
                    <a:pt x="338" y="198"/>
                    <a:pt x="347" y="154"/>
                    <a:pt x="324" y="124"/>
                  </a:cubicBezTo>
                  <a:cubicBezTo>
                    <a:pt x="310" y="105"/>
                    <a:pt x="287" y="96"/>
                    <a:pt x="256" y="96"/>
                  </a:cubicBezTo>
                  <a:cubicBezTo>
                    <a:pt x="224" y="96"/>
                    <a:pt x="201" y="105"/>
                    <a:pt x="187" y="124"/>
                  </a:cubicBezTo>
                  <a:cubicBezTo>
                    <a:pt x="165" y="154"/>
                    <a:pt x="173" y="198"/>
                    <a:pt x="180" y="222"/>
                  </a:cubicBezTo>
                  <a:cubicBezTo>
                    <a:pt x="185" y="240"/>
                    <a:pt x="197" y="272"/>
                    <a:pt x="209" y="289"/>
                  </a:cubicBezTo>
                  <a:cubicBezTo>
                    <a:pt x="212" y="297"/>
                    <a:pt x="203" y="332"/>
                    <a:pt x="192" y="338"/>
                  </a:cubicBezTo>
                  <a:cubicBezTo>
                    <a:pt x="188" y="340"/>
                    <a:pt x="178" y="341"/>
                    <a:pt x="168" y="342"/>
                  </a:cubicBezTo>
                  <a:cubicBezTo>
                    <a:pt x="153" y="344"/>
                    <a:pt x="136" y="345"/>
                    <a:pt x="122" y="353"/>
                  </a:cubicBezTo>
                  <a:cubicBezTo>
                    <a:pt x="117" y="356"/>
                    <a:pt x="115" y="362"/>
                    <a:pt x="118" y="368"/>
                  </a:cubicBezTo>
                  <a:cubicBezTo>
                    <a:pt x="121" y="373"/>
                    <a:pt x="128" y="375"/>
                    <a:pt x="133" y="372"/>
                  </a:cubicBezTo>
                  <a:cubicBezTo>
                    <a:pt x="143" y="366"/>
                    <a:pt x="158" y="365"/>
                    <a:pt x="171" y="363"/>
                  </a:cubicBezTo>
                  <a:cubicBezTo>
                    <a:pt x="183" y="362"/>
                    <a:pt x="194" y="361"/>
                    <a:pt x="202" y="357"/>
                  </a:cubicBezTo>
                  <a:cubicBezTo>
                    <a:pt x="218" y="348"/>
                    <a:pt x="225" y="325"/>
                    <a:pt x="228" y="315"/>
                  </a:cubicBezTo>
                  <a:cubicBezTo>
                    <a:pt x="230" y="306"/>
                    <a:pt x="233" y="288"/>
                    <a:pt x="227" y="278"/>
                  </a:cubicBezTo>
                  <a:cubicBezTo>
                    <a:pt x="216" y="263"/>
                    <a:pt x="205" y="233"/>
                    <a:pt x="200" y="216"/>
                  </a:cubicBezTo>
                  <a:cubicBezTo>
                    <a:pt x="197" y="205"/>
                    <a:pt x="191" y="180"/>
                    <a:pt x="195" y="159"/>
                  </a:cubicBezTo>
                  <a:cubicBezTo>
                    <a:pt x="209" y="171"/>
                    <a:pt x="225" y="175"/>
                    <a:pt x="240" y="175"/>
                  </a:cubicBezTo>
                  <a:cubicBezTo>
                    <a:pt x="252" y="175"/>
                    <a:pt x="263" y="172"/>
                    <a:pt x="270" y="170"/>
                  </a:cubicBezTo>
                  <a:cubicBezTo>
                    <a:pt x="271" y="169"/>
                    <a:pt x="273" y="168"/>
                    <a:pt x="274" y="167"/>
                  </a:cubicBezTo>
                  <a:cubicBezTo>
                    <a:pt x="277" y="164"/>
                    <a:pt x="277" y="164"/>
                    <a:pt x="277" y="164"/>
                  </a:cubicBezTo>
                  <a:cubicBezTo>
                    <a:pt x="280" y="167"/>
                    <a:pt x="280" y="167"/>
                    <a:pt x="280" y="167"/>
                  </a:cubicBezTo>
                  <a:cubicBezTo>
                    <a:pt x="282" y="169"/>
                    <a:pt x="284" y="170"/>
                    <a:pt x="287" y="170"/>
                  </a:cubicBezTo>
                  <a:cubicBezTo>
                    <a:pt x="288" y="170"/>
                    <a:pt x="302" y="171"/>
                    <a:pt x="316" y="159"/>
                  </a:cubicBezTo>
                  <a:cubicBezTo>
                    <a:pt x="320" y="180"/>
                    <a:pt x="314" y="205"/>
                    <a:pt x="311" y="216"/>
                  </a:cubicBezTo>
                  <a:cubicBezTo>
                    <a:pt x="306" y="233"/>
                    <a:pt x="295" y="263"/>
                    <a:pt x="285" y="278"/>
                  </a:cubicBezTo>
                  <a:cubicBezTo>
                    <a:pt x="278" y="288"/>
                    <a:pt x="281" y="306"/>
                    <a:pt x="284" y="315"/>
                  </a:cubicBezTo>
                  <a:cubicBezTo>
                    <a:pt x="286" y="325"/>
                    <a:pt x="293" y="348"/>
                    <a:pt x="309" y="357"/>
                  </a:cubicBezTo>
                  <a:cubicBezTo>
                    <a:pt x="317" y="361"/>
                    <a:pt x="328" y="362"/>
                    <a:pt x="341" y="363"/>
                  </a:cubicBezTo>
                  <a:cubicBezTo>
                    <a:pt x="354" y="365"/>
                    <a:pt x="369" y="366"/>
                    <a:pt x="378" y="372"/>
                  </a:cubicBezTo>
                  <a:cubicBezTo>
                    <a:pt x="380" y="373"/>
                    <a:pt x="382" y="373"/>
                    <a:pt x="384" y="373"/>
                  </a:cubicBezTo>
                  <a:cubicBezTo>
                    <a:pt x="387" y="373"/>
                    <a:pt x="391" y="371"/>
                    <a:pt x="393" y="368"/>
                  </a:cubicBezTo>
                  <a:cubicBezTo>
                    <a:pt x="396" y="362"/>
                    <a:pt x="394" y="356"/>
                    <a:pt x="389" y="353"/>
                  </a:cubicBezTo>
                  <a:close/>
                </a:path>
              </a:pathLst>
            </a:custGeom>
            <a:solidFill>
              <a:srgbClr val="01509D"/>
            </a:solidFill>
            <a:ln>
              <a:noFill/>
            </a:ln>
          </p:spPr>
          <p:txBody>
            <a:bodyPr vert="horz" wrap="square" lIns="0" tIns="60723" rIns="0" bIns="60723" numCol="1" anchor="t" anchorCtr="0" compatLnSpc="1">
              <a:prstTxWarp prst="textNoShape">
                <a:avLst/>
              </a:prstTxWarp>
            </a:bodyPr>
            <a:lstStyle/>
            <a:p>
              <a:endParaRPr lang="en-GB" sz="900">
                <a:latin typeface="+mj-lt"/>
              </a:endParaRPr>
            </a:p>
          </p:txBody>
        </p:sp>
        <p:sp>
          <p:nvSpPr>
            <p:cNvPr id="125" name="TextBox 124">
              <a:extLst>
                <a:ext uri="{FF2B5EF4-FFF2-40B4-BE49-F238E27FC236}">
                  <a16:creationId xmlns:a16="http://schemas.microsoft.com/office/drawing/2014/main" id="{560AB4C3-A755-4F9F-B1AF-06308E8AA45A}"/>
                </a:ext>
              </a:extLst>
            </p:cNvPr>
            <p:cNvSpPr txBox="1"/>
            <p:nvPr/>
          </p:nvSpPr>
          <p:spPr>
            <a:xfrm>
              <a:off x="1118789" y="4206102"/>
              <a:ext cx="1592107" cy="406265"/>
            </a:xfrm>
            <a:prstGeom prst="rect">
              <a:avLst/>
            </a:prstGeom>
            <a:solidFill>
              <a:schemeClr val="bg1"/>
            </a:solidFill>
          </p:spPr>
          <p:txBody>
            <a:bodyPr wrap="square" lIns="0" rIns="0" rtlCol="0">
              <a:spAutoFit/>
            </a:bodyPr>
            <a:lstStyle/>
            <a:p>
              <a:pPr algn="ctr"/>
              <a:r>
                <a:rPr lang="nb-NO" sz="900" b="1" err="1">
                  <a:latin typeface="+mj-lt"/>
                </a:rPr>
                <a:t>Søknadsregisterer</a:t>
              </a:r>
              <a:endParaRPr lang="nb-NO" sz="900" b="1">
                <a:latin typeface="+mj-lt"/>
              </a:endParaRPr>
            </a:p>
            <a:p>
              <a:pPr algn="ctr"/>
              <a:r>
                <a:rPr lang="nb-NO" sz="900">
                  <a:latin typeface="+mj-lt"/>
                </a:rPr>
                <a:t>(4) </a:t>
              </a:r>
              <a:r>
                <a:rPr lang="nb-NO" sz="900" err="1">
                  <a:latin typeface="+mj-lt"/>
                </a:rPr>
                <a:t>Komb</a:t>
              </a:r>
              <a:r>
                <a:rPr lang="nb-NO" sz="900">
                  <a:latin typeface="+mj-lt"/>
                </a:rPr>
                <a:t>. med PØ</a:t>
              </a:r>
            </a:p>
          </p:txBody>
        </p:sp>
      </p:grpSp>
    </p:spTree>
    <p:extLst>
      <p:ext uri="{BB962C8B-B14F-4D97-AF65-F5344CB8AC3E}">
        <p14:creationId xmlns:p14="http://schemas.microsoft.com/office/powerpoint/2010/main" val="81081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E8DCAB7-3BB9-4C44-AEEA-76EA78C119F2}"/>
              </a:ext>
            </a:extLst>
          </p:cNvPr>
          <p:cNvGraphicFramePr>
            <a:graphicFrameLocks noChangeAspect="1"/>
          </p:cNvGraphicFramePr>
          <p:nvPr>
            <p:custDataLst>
              <p:tags r:id="rId2"/>
            </p:custDataLst>
          </p:nvPr>
        </p:nvGraphicFramePr>
        <p:xfrm>
          <a:off x="2120" y="2120"/>
          <a:ext cx="2117" cy="2117"/>
        </p:xfrm>
        <a:graphic>
          <a:graphicData uri="http://schemas.openxmlformats.org/presentationml/2006/ole">
            <mc:AlternateContent xmlns:mc="http://schemas.openxmlformats.org/markup-compatibility/2006">
              <mc:Choice xmlns:v="urn:schemas-microsoft-com:vml" Requires="v">
                <p:oleObj spid="_x0000_s13315" name="think-cell Slide" r:id="rId6" imgW="592" imgH="591" progId="TCLayout.ActiveDocument.1">
                  <p:embed/>
                </p:oleObj>
              </mc:Choice>
              <mc:Fallback>
                <p:oleObj name="think-cell Slide" r:id="rId6" imgW="592" imgH="591" progId="TCLayout.ActiveDocument.1">
                  <p:embed/>
                  <p:pic>
                    <p:nvPicPr>
                      <p:cNvPr id="6" name="Object 5" hidden="1">
                        <a:extLst>
                          <a:ext uri="{FF2B5EF4-FFF2-40B4-BE49-F238E27FC236}">
                            <a16:creationId xmlns:a16="http://schemas.microsoft.com/office/drawing/2014/main" id="{6E8DCAB7-3BB9-4C44-AEEA-76EA78C119F2}"/>
                          </a:ext>
                        </a:extLst>
                      </p:cNvPr>
                      <p:cNvPicPr/>
                      <p:nvPr/>
                    </p:nvPicPr>
                    <p:blipFill>
                      <a:blip r:embed="rId7"/>
                      <a:stretch>
                        <a:fillRect/>
                      </a:stretch>
                    </p:blipFill>
                    <p:spPr>
                      <a:xfrm>
                        <a:off x="2120" y="2120"/>
                        <a:ext cx="2117" cy="211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AEA2AD-52C8-46A3-A747-820A73B8D9AF}"/>
              </a:ext>
            </a:extLst>
          </p:cNvPr>
          <p:cNvSpPr/>
          <p:nvPr>
            <p:custDataLst>
              <p:tags r:id="rId3"/>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457178">
              <a:defRPr/>
            </a:pPr>
            <a:endParaRPr kumimoji="0" lang="nb-NO" sz="1600" b="1" u="none" strike="noStrike" kern="1200" cap="none" spc="0" normalizeH="0" noProof="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endParaRPr>
          </a:p>
        </p:txBody>
      </p:sp>
      <p:sp>
        <p:nvSpPr>
          <p:cNvPr id="106" name="Slide Number Placeholder 4">
            <a:extLst>
              <a:ext uri="{FF2B5EF4-FFF2-40B4-BE49-F238E27FC236}">
                <a16:creationId xmlns:a16="http://schemas.microsoft.com/office/drawing/2014/main" id="{C37A3FF3-54D9-4B08-A52A-E2DE0B0E7DA2}"/>
              </a:ext>
            </a:extLst>
          </p:cNvPr>
          <p:cNvSpPr txBox="1">
            <a:spLocks/>
          </p:cNvSpPr>
          <p:nvPr/>
        </p:nvSpPr>
        <p:spPr>
          <a:xfrm>
            <a:off x="0" y="0"/>
            <a:ext cx="0" cy="0"/>
          </a:xfrm>
        </p:spPr>
        <p:txBody>
          <a:bodyPr/>
          <a:ls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67" rtl="0" eaLnBrk="1" fontAlgn="auto" latinLnBrk="0" hangingPunct="1">
              <a:lnSpc>
                <a:spcPct val="100000"/>
              </a:lnSpc>
              <a:spcBef>
                <a:spcPts val="0"/>
              </a:spcBef>
              <a:spcAft>
                <a:spcPts val="0"/>
              </a:spcAft>
              <a:buClrTx/>
              <a:buSzTx/>
              <a:buFontTx/>
              <a:buNone/>
              <a:tabLst/>
              <a:defRPr/>
            </a:pPr>
            <a:fld id="{DE3CCE21-0F43-465D-A95C-235E160BA085}" type="slidenum">
              <a:rPr kumimoji="0" lang="en-GB" sz="933" b="0" i="0" u="none" strike="noStrike" kern="1200" cap="none" spc="0" normalizeH="0" baseline="0" noProof="0">
                <a:ln>
                  <a:noFill/>
                </a:ln>
                <a:solidFill>
                  <a:srgbClr val="000000"/>
                </a:solidFill>
                <a:effectLst/>
                <a:uLnTx/>
                <a:uFillTx/>
                <a:latin typeface="Arial" panose="020B0604020202020204"/>
                <a:ea typeface="+mn-ea"/>
                <a:cs typeface="+mn-cs"/>
              </a:rPr>
              <a:pPr marL="0" marR="0" lvl="0" indent="0" algn="l" defTabSz="457167" rtl="0" eaLnBrk="1" fontAlgn="auto" latinLnBrk="0" hangingPunct="1">
                <a:lnSpc>
                  <a:spcPct val="100000"/>
                </a:lnSpc>
                <a:spcBef>
                  <a:spcPts val="0"/>
                </a:spcBef>
                <a:spcAft>
                  <a:spcPts val="0"/>
                </a:spcAft>
                <a:buClrTx/>
                <a:buSzTx/>
                <a:buFontTx/>
                <a:buNone/>
                <a:tabLst/>
                <a:defRPr/>
              </a:pPr>
              <a:t>19</a:t>
            </a:fld>
            <a:endParaRPr kumimoji="0" lang="en-GB"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DAEB05A6-EF95-46C9-8759-5D0A2A8E8030}"/>
              </a:ext>
            </a:extLst>
          </p:cNvPr>
          <p:cNvSpPr>
            <a:spLocks noGrp="1"/>
          </p:cNvSpPr>
          <p:nvPr>
            <p:ph type="title"/>
          </p:nvPr>
        </p:nvSpPr>
        <p:spPr/>
        <p:txBody>
          <a:bodyPr/>
          <a:lstStyle/>
          <a:p>
            <a:r>
              <a:rPr lang="nb-NO"/>
              <a:t>Løsningsforslag: Lønn og Lønnsnær HR</a:t>
            </a:r>
            <a:br>
              <a:rPr lang="nb-NO" sz="1100" b="0"/>
            </a:br>
            <a:endParaRPr lang="nb-NO" sz="1100" b="0"/>
          </a:p>
        </p:txBody>
      </p:sp>
      <p:sp>
        <p:nvSpPr>
          <p:cNvPr id="8" name="Content Placeholder 7">
            <a:extLst>
              <a:ext uri="{FF2B5EF4-FFF2-40B4-BE49-F238E27FC236}">
                <a16:creationId xmlns:a16="http://schemas.microsoft.com/office/drawing/2014/main" id="{F2EAB565-860F-46BC-832F-FEB4479FB91E}"/>
              </a:ext>
            </a:extLst>
          </p:cNvPr>
          <p:cNvSpPr>
            <a:spLocks noGrp="1"/>
          </p:cNvSpPr>
          <p:nvPr>
            <p:ph sz="half" idx="10"/>
          </p:nvPr>
        </p:nvSpPr>
        <p:spPr/>
        <p:txBody>
          <a:bodyPr/>
          <a:lstStyle/>
          <a:p>
            <a:pPr fontAlgn="b"/>
            <a:r>
              <a:rPr lang="nb-NO"/>
              <a:t>God bruker/-lederstøtte</a:t>
            </a:r>
          </a:p>
          <a:p>
            <a:pPr fontAlgn="b"/>
            <a:r>
              <a:rPr lang="nb-NO"/>
              <a:t>Tydelig og tilgjengelig kontaktpunkt</a:t>
            </a:r>
          </a:p>
          <a:p>
            <a:pPr fontAlgn="b"/>
            <a:r>
              <a:rPr lang="nb-NO"/>
              <a:t>Tydelig prosessansvar/eierskap</a:t>
            </a:r>
          </a:p>
          <a:p>
            <a:pPr fontAlgn="b"/>
            <a:r>
              <a:rPr lang="en-US"/>
              <a:t>Riktige tilganger I hele organisasjonen</a:t>
            </a:r>
            <a:endParaRPr lang="nb-NO"/>
          </a:p>
          <a:p>
            <a:pPr fontAlgn="b"/>
            <a:r>
              <a:rPr lang="en-US" err="1"/>
              <a:t>Vurdere</a:t>
            </a:r>
            <a:r>
              <a:rPr lang="en-US"/>
              <a:t> </a:t>
            </a:r>
            <a:r>
              <a:rPr lang="en-US" err="1"/>
              <a:t>hensiktsmessig</a:t>
            </a:r>
            <a:r>
              <a:rPr lang="en-US"/>
              <a:t> </a:t>
            </a:r>
            <a:r>
              <a:rPr lang="en-US" err="1"/>
              <a:t>organisering</a:t>
            </a:r>
            <a:endParaRPr lang="nb-NO"/>
          </a:p>
        </p:txBody>
      </p:sp>
      <p:sp>
        <p:nvSpPr>
          <p:cNvPr id="13" name="Content Placeholder 12">
            <a:extLst>
              <a:ext uri="{FF2B5EF4-FFF2-40B4-BE49-F238E27FC236}">
                <a16:creationId xmlns:a16="http://schemas.microsoft.com/office/drawing/2014/main" id="{DC6177D9-CD7B-483D-BB5D-766F791FE7B1}"/>
              </a:ext>
            </a:extLst>
          </p:cNvPr>
          <p:cNvSpPr>
            <a:spLocks noGrp="1"/>
          </p:cNvSpPr>
          <p:nvPr>
            <p:ph sz="half" idx="12"/>
          </p:nvPr>
        </p:nvSpPr>
        <p:spPr>
          <a:solidFill>
            <a:schemeClr val="bg1"/>
          </a:solidFill>
        </p:spPr>
        <p:txBody>
          <a:bodyPr/>
          <a:lstStyle/>
          <a:p>
            <a:pPr fontAlgn="b"/>
            <a:r>
              <a:rPr lang="nb-NO"/>
              <a:t>Lavere tilgjengelighet på fagekspertise og brukerstøtte</a:t>
            </a:r>
          </a:p>
          <a:p>
            <a:pPr fontAlgn="b"/>
            <a:r>
              <a:rPr lang="nb-NO"/>
              <a:t>Oppgaver henger igjen</a:t>
            </a:r>
          </a:p>
          <a:p>
            <a:pPr fontAlgn="b"/>
            <a:r>
              <a:rPr lang="nb-NO"/>
              <a:t>Motstridende interesser i organisasjonen</a:t>
            </a:r>
          </a:p>
          <a:p>
            <a:pPr fontAlgn="b"/>
            <a:r>
              <a:rPr lang="nb-NO"/>
              <a:t>Mindre kjennskap til særtrekk ved instituttene</a:t>
            </a:r>
          </a:p>
          <a:p>
            <a:pPr fontAlgn="b"/>
            <a:r>
              <a:rPr lang="nb-NO"/>
              <a:t>Får ikke med rett kompetanse</a:t>
            </a:r>
          </a:p>
          <a:p>
            <a:pPr fontAlgn="b"/>
            <a:r>
              <a:rPr lang="nb-NO"/>
              <a:t>Uklart eierskap til prosessene</a:t>
            </a:r>
          </a:p>
        </p:txBody>
      </p:sp>
      <p:pic>
        <p:nvPicPr>
          <p:cNvPr id="26" name="Picture 25">
            <a:extLst>
              <a:ext uri="{FF2B5EF4-FFF2-40B4-BE49-F238E27FC236}">
                <a16:creationId xmlns:a16="http://schemas.microsoft.com/office/drawing/2014/main" id="{90798FE9-553B-4788-9E8A-35BB3AC81805}"/>
              </a:ext>
            </a:extLst>
          </p:cNvPr>
          <p:cNvPicPr>
            <a:picLocks noChangeAspect="1"/>
          </p:cNvPicPr>
          <p:nvPr/>
        </p:nvPicPr>
        <p:blipFill rotWithShape="1">
          <a:blip r:embed="rId8"/>
          <a:srcRect r="82817" b="-1592"/>
          <a:stretch/>
        </p:blipFill>
        <p:spPr>
          <a:xfrm>
            <a:off x="3804664" y="1566794"/>
            <a:ext cx="229865" cy="242551"/>
          </a:xfrm>
          <a:prstGeom prst="rect">
            <a:avLst/>
          </a:prstGeom>
        </p:spPr>
      </p:pic>
      <p:pic>
        <p:nvPicPr>
          <p:cNvPr id="29" name="Picture 28">
            <a:extLst>
              <a:ext uri="{FF2B5EF4-FFF2-40B4-BE49-F238E27FC236}">
                <a16:creationId xmlns:a16="http://schemas.microsoft.com/office/drawing/2014/main" id="{A4D6F85C-FB7F-4CCB-BC0E-004BBEC94FD3}"/>
              </a:ext>
            </a:extLst>
          </p:cNvPr>
          <p:cNvPicPr>
            <a:picLocks noChangeAspect="1"/>
          </p:cNvPicPr>
          <p:nvPr/>
        </p:nvPicPr>
        <p:blipFill rotWithShape="1">
          <a:blip r:embed="rId8"/>
          <a:srcRect r="82817" b="-1592"/>
          <a:stretch/>
        </p:blipFill>
        <p:spPr>
          <a:xfrm>
            <a:off x="4018228" y="1406551"/>
            <a:ext cx="229865" cy="242551"/>
          </a:xfrm>
          <a:prstGeom prst="rect">
            <a:avLst/>
          </a:prstGeom>
        </p:spPr>
      </p:pic>
      <p:pic>
        <p:nvPicPr>
          <p:cNvPr id="30" name="Picture 29">
            <a:extLst>
              <a:ext uri="{FF2B5EF4-FFF2-40B4-BE49-F238E27FC236}">
                <a16:creationId xmlns:a16="http://schemas.microsoft.com/office/drawing/2014/main" id="{5F7C3D24-5D49-4DC2-ACDF-98B0B2528E00}"/>
              </a:ext>
            </a:extLst>
          </p:cNvPr>
          <p:cNvPicPr>
            <a:picLocks noChangeAspect="1"/>
          </p:cNvPicPr>
          <p:nvPr/>
        </p:nvPicPr>
        <p:blipFill rotWithShape="1">
          <a:blip r:embed="rId8"/>
          <a:srcRect r="82817" b="-1592"/>
          <a:stretch/>
        </p:blipFill>
        <p:spPr>
          <a:xfrm>
            <a:off x="4001927" y="1670556"/>
            <a:ext cx="229865" cy="242551"/>
          </a:xfrm>
          <a:prstGeom prst="rect">
            <a:avLst/>
          </a:prstGeom>
        </p:spPr>
      </p:pic>
      <p:grpSp>
        <p:nvGrpSpPr>
          <p:cNvPr id="2" name="Group 1">
            <a:extLst>
              <a:ext uri="{FF2B5EF4-FFF2-40B4-BE49-F238E27FC236}">
                <a16:creationId xmlns:a16="http://schemas.microsoft.com/office/drawing/2014/main" id="{6249645C-68CF-4E37-A8EA-15684E87FA1D}"/>
              </a:ext>
            </a:extLst>
          </p:cNvPr>
          <p:cNvGrpSpPr/>
          <p:nvPr/>
        </p:nvGrpSpPr>
        <p:grpSpPr>
          <a:xfrm>
            <a:off x="5363207" y="1457465"/>
            <a:ext cx="2252291" cy="1264164"/>
            <a:chOff x="4851649" y="1099379"/>
            <a:chExt cx="2252291" cy="1264164"/>
          </a:xfrm>
        </p:grpSpPr>
        <p:pic>
          <p:nvPicPr>
            <p:cNvPr id="53" name="Picture 52">
              <a:extLst>
                <a:ext uri="{FF2B5EF4-FFF2-40B4-BE49-F238E27FC236}">
                  <a16:creationId xmlns:a16="http://schemas.microsoft.com/office/drawing/2014/main" id="{64829F3D-2AD7-4D14-9F38-C6A4315678A1}"/>
                </a:ext>
              </a:extLst>
            </p:cNvPr>
            <p:cNvPicPr>
              <a:picLocks noChangeAspect="1"/>
            </p:cNvPicPr>
            <p:nvPr/>
          </p:nvPicPr>
          <p:blipFill>
            <a:blip r:embed="rId9"/>
            <a:stretch>
              <a:fillRect/>
            </a:stretch>
          </p:blipFill>
          <p:spPr>
            <a:xfrm>
              <a:off x="5247671" y="1164236"/>
              <a:ext cx="246843" cy="258986"/>
            </a:xfrm>
            <a:prstGeom prst="rect">
              <a:avLst/>
            </a:prstGeom>
          </p:spPr>
        </p:pic>
        <p:pic>
          <p:nvPicPr>
            <p:cNvPr id="55" name="Picture 54">
              <a:extLst>
                <a:ext uri="{FF2B5EF4-FFF2-40B4-BE49-F238E27FC236}">
                  <a16:creationId xmlns:a16="http://schemas.microsoft.com/office/drawing/2014/main" id="{C81A0BA5-68CB-4436-B6F3-6673EE7777E3}"/>
                </a:ext>
              </a:extLst>
            </p:cNvPr>
            <p:cNvPicPr>
              <a:picLocks noChangeAspect="1"/>
            </p:cNvPicPr>
            <p:nvPr/>
          </p:nvPicPr>
          <p:blipFill>
            <a:blip r:embed="rId9"/>
            <a:stretch>
              <a:fillRect/>
            </a:stretch>
          </p:blipFill>
          <p:spPr>
            <a:xfrm>
              <a:off x="5059361" y="1412585"/>
              <a:ext cx="246843" cy="258986"/>
            </a:xfrm>
            <a:prstGeom prst="rect">
              <a:avLst/>
            </a:prstGeom>
          </p:spPr>
        </p:pic>
        <p:pic>
          <p:nvPicPr>
            <p:cNvPr id="56" name="Picture 55">
              <a:extLst>
                <a:ext uri="{FF2B5EF4-FFF2-40B4-BE49-F238E27FC236}">
                  <a16:creationId xmlns:a16="http://schemas.microsoft.com/office/drawing/2014/main" id="{9AC31CC0-599D-4A88-BAE4-2C6FDA21AAF6}"/>
                </a:ext>
              </a:extLst>
            </p:cNvPr>
            <p:cNvPicPr>
              <a:picLocks noChangeAspect="1"/>
            </p:cNvPicPr>
            <p:nvPr/>
          </p:nvPicPr>
          <p:blipFill>
            <a:blip r:embed="rId9"/>
            <a:stretch>
              <a:fillRect/>
            </a:stretch>
          </p:blipFill>
          <p:spPr>
            <a:xfrm>
              <a:off x="5007467" y="1164236"/>
              <a:ext cx="246843" cy="258986"/>
            </a:xfrm>
            <a:prstGeom prst="rect">
              <a:avLst/>
            </a:prstGeom>
          </p:spPr>
        </p:pic>
        <p:pic>
          <p:nvPicPr>
            <p:cNvPr id="57" name="Picture 56">
              <a:extLst>
                <a:ext uri="{FF2B5EF4-FFF2-40B4-BE49-F238E27FC236}">
                  <a16:creationId xmlns:a16="http://schemas.microsoft.com/office/drawing/2014/main" id="{65305ED4-AFF0-426F-A06F-E541D01F7FCB}"/>
                </a:ext>
              </a:extLst>
            </p:cNvPr>
            <p:cNvPicPr>
              <a:picLocks noChangeAspect="1"/>
            </p:cNvPicPr>
            <p:nvPr/>
          </p:nvPicPr>
          <p:blipFill>
            <a:blip r:embed="rId10"/>
            <a:stretch>
              <a:fillRect/>
            </a:stretch>
          </p:blipFill>
          <p:spPr>
            <a:xfrm>
              <a:off x="5702992" y="1103152"/>
              <a:ext cx="244822" cy="269302"/>
            </a:xfrm>
            <a:prstGeom prst="rect">
              <a:avLst/>
            </a:prstGeom>
          </p:spPr>
        </p:pic>
        <p:pic>
          <p:nvPicPr>
            <p:cNvPr id="59" name="Picture 58">
              <a:extLst>
                <a:ext uri="{FF2B5EF4-FFF2-40B4-BE49-F238E27FC236}">
                  <a16:creationId xmlns:a16="http://schemas.microsoft.com/office/drawing/2014/main" id="{C578ECB5-3EE4-41A2-A852-4FAA63382D2E}"/>
                </a:ext>
              </a:extLst>
            </p:cNvPr>
            <p:cNvPicPr>
              <a:picLocks noChangeAspect="1"/>
            </p:cNvPicPr>
            <p:nvPr/>
          </p:nvPicPr>
          <p:blipFill>
            <a:blip r:embed="rId10"/>
            <a:stretch>
              <a:fillRect/>
            </a:stretch>
          </p:blipFill>
          <p:spPr>
            <a:xfrm>
              <a:off x="5838406" y="1379241"/>
              <a:ext cx="244822" cy="269302"/>
            </a:xfrm>
            <a:prstGeom prst="rect">
              <a:avLst/>
            </a:prstGeom>
          </p:spPr>
        </p:pic>
        <p:pic>
          <p:nvPicPr>
            <p:cNvPr id="60" name="Picture 59">
              <a:extLst>
                <a:ext uri="{FF2B5EF4-FFF2-40B4-BE49-F238E27FC236}">
                  <a16:creationId xmlns:a16="http://schemas.microsoft.com/office/drawing/2014/main" id="{2F0CC7F1-13A5-46F3-A727-2C78AC5EE783}"/>
                </a:ext>
              </a:extLst>
            </p:cNvPr>
            <p:cNvPicPr>
              <a:picLocks noChangeAspect="1"/>
            </p:cNvPicPr>
            <p:nvPr/>
          </p:nvPicPr>
          <p:blipFill>
            <a:blip r:embed="rId10"/>
            <a:stretch>
              <a:fillRect/>
            </a:stretch>
          </p:blipFill>
          <p:spPr>
            <a:xfrm>
              <a:off x="5973784" y="1099379"/>
              <a:ext cx="244822" cy="269302"/>
            </a:xfrm>
            <a:prstGeom prst="rect">
              <a:avLst/>
            </a:prstGeom>
          </p:spPr>
        </p:pic>
        <p:pic>
          <p:nvPicPr>
            <p:cNvPr id="61" name="Picture 60">
              <a:extLst>
                <a:ext uri="{FF2B5EF4-FFF2-40B4-BE49-F238E27FC236}">
                  <a16:creationId xmlns:a16="http://schemas.microsoft.com/office/drawing/2014/main" id="{E0EA3A3D-90E6-461A-B035-AD01170DD5D0}"/>
                </a:ext>
              </a:extLst>
            </p:cNvPr>
            <p:cNvPicPr>
              <a:picLocks noChangeAspect="1"/>
            </p:cNvPicPr>
            <p:nvPr/>
          </p:nvPicPr>
          <p:blipFill>
            <a:blip r:embed="rId11"/>
            <a:stretch>
              <a:fillRect/>
            </a:stretch>
          </p:blipFill>
          <p:spPr>
            <a:xfrm>
              <a:off x="5918717" y="1716873"/>
              <a:ext cx="253723" cy="262627"/>
            </a:xfrm>
            <a:prstGeom prst="rect">
              <a:avLst/>
            </a:prstGeom>
          </p:spPr>
        </p:pic>
        <p:pic>
          <p:nvPicPr>
            <p:cNvPr id="62" name="Picture 61">
              <a:extLst>
                <a:ext uri="{FF2B5EF4-FFF2-40B4-BE49-F238E27FC236}">
                  <a16:creationId xmlns:a16="http://schemas.microsoft.com/office/drawing/2014/main" id="{88EE0C3A-9B67-4795-9340-78E64D067F8B}"/>
                </a:ext>
              </a:extLst>
            </p:cNvPr>
            <p:cNvPicPr>
              <a:picLocks noChangeAspect="1"/>
            </p:cNvPicPr>
            <p:nvPr/>
          </p:nvPicPr>
          <p:blipFill>
            <a:blip r:embed="rId11"/>
            <a:stretch>
              <a:fillRect/>
            </a:stretch>
          </p:blipFill>
          <p:spPr>
            <a:xfrm>
              <a:off x="6137411" y="1951086"/>
              <a:ext cx="253723" cy="262627"/>
            </a:xfrm>
            <a:prstGeom prst="rect">
              <a:avLst/>
            </a:prstGeom>
          </p:spPr>
        </p:pic>
        <p:pic>
          <p:nvPicPr>
            <p:cNvPr id="63" name="Picture 62">
              <a:extLst>
                <a:ext uri="{FF2B5EF4-FFF2-40B4-BE49-F238E27FC236}">
                  <a16:creationId xmlns:a16="http://schemas.microsoft.com/office/drawing/2014/main" id="{A96386F1-6B9C-4751-9BBB-0FBF779B78A9}"/>
                </a:ext>
              </a:extLst>
            </p:cNvPr>
            <p:cNvPicPr>
              <a:picLocks noChangeAspect="1"/>
            </p:cNvPicPr>
            <p:nvPr/>
          </p:nvPicPr>
          <p:blipFill>
            <a:blip r:embed="rId11"/>
            <a:stretch>
              <a:fillRect/>
            </a:stretch>
          </p:blipFill>
          <p:spPr>
            <a:xfrm>
              <a:off x="6173621" y="1649737"/>
              <a:ext cx="253723" cy="262627"/>
            </a:xfrm>
            <a:prstGeom prst="rect">
              <a:avLst/>
            </a:prstGeom>
          </p:spPr>
        </p:pic>
        <p:pic>
          <p:nvPicPr>
            <p:cNvPr id="64" name="Picture 63">
              <a:extLst>
                <a:ext uri="{FF2B5EF4-FFF2-40B4-BE49-F238E27FC236}">
                  <a16:creationId xmlns:a16="http://schemas.microsoft.com/office/drawing/2014/main" id="{43F798AD-B6F7-4A5F-AB0B-D426A5F41EAD}"/>
                </a:ext>
              </a:extLst>
            </p:cNvPr>
            <p:cNvPicPr>
              <a:picLocks noChangeAspect="1"/>
            </p:cNvPicPr>
            <p:nvPr/>
          </p:nvPicPr>
          <p:blipFill>
            <a:blip r:embed="rId12"/>
            <a:stretch>
              <a:fillRect/>
            </a:stretch>
          </p:blipFill>
          <p:spPr>
            <a:xfrm>
              <a:off x="5424294" y="1799057"/>
              <a:ext cx="225233" cy="288890"/>
            </a:xfrm>
            <a:prstGeom prst="rect">
              <a:avLst/>
            </a:prstGeom>
          </p:spPr>
        </p:pic>
        <p:pic>
          <p:nvPicPr>
            <p:cNvPr id="65" name="Picture 64">
              <a:extLst>
                <a:ext uri="{FF2B5EF4-FFF2-40B4-BE49-F238E27FC236}">
                  <a16:creationId xmlns:a16="http://schemas.microsoft.com/office/drawing/2014/main" id="{72FA33EF-C503-46C0-966E-299D607CB0A7}"/>
                </a:ext>
              </a:extLst>
            </p:cNvPr>
            <p:cNvPicPr>
              <a:picLocks noChangeAspect="1"/>
            </p:cNvPicPr>
            <p:nvPr/>
          </p:nvPicPr>
          <p:blipFill>
            <a:blip r:embed="rId12"/>
            <a:stretch>
              <a:fillRect/>
            </a:stretch>
          </p:blipFill>
          <p:spPr>
            <a:xfrm>
              <a:off x="5619484" y="1947893"/>
              <a:ext cx="225233" cy="288890"/>
            </a:xfrm>
            <a:prstGeom prst="rect">
              <a:avLst/>
            </a:prstGeom>
          </p:spPr>
        </p:pic>
        <p:pic>
          <p:nvPicPr>
            <p:cNvPr id="66" name="Picture 65">
              <a:extLst>
                <a:ext uri="{FF2B5EF4-FFF2-40B4-BE49-F238E27FC236}">
                  <a16:creationId xmlns:a16="http://schemas.microsoft.com/office/drawing/2014/main" id="{B0D08083-17BB-4F49-AC3E-8229B4BB8EE7}"/>
                </a:ext>
              </a:extLst>
            </p:cNvPr>
            <p:cNvPicPr>
              <a:picLocks noChangeAspect="1"/>
            </p:cNvPicPr>
            <p:nvPr/>
          </p:nvPicPr>
          <p:blipFill>
            <a:blip r:embed="rId13"/>
            <a:stretch>
              <a:fillRect/>
            </a:stretch>
          </p:blipFill>
          <p:spPr>
            <a:xfrm>
              <a:off x="6542092" y="1752166"/>
              <a:ext cx="259509" cy="279095"/>
            </a:xfrm>
            <a:prstGeom prst="rect">
              <a:avLst/>
            </a:prstGeom>
          </p:spPr>
        </p:pic>
        <p:pic>
          <p:nvPicPr>
            <p:cNvPr id="67" name="Picture 66">
              <a:extLst>
                <a:ext uri="{FF2B5EF4-FFF2-40B4-BE49-F238E27FC236}">
                  <a16:creationId xmlns:a16="http://schemas.microsoft.com/office/drawing/2014/main" id="{FEFBF0BC-D57C-487D-8398-0BD5E89562FF}"/>
                </a:ext>
              </a:extLst>
            </p:cNvPr>
            <p:cNvPicPr>
              <a:picLocks noChangeAspect="1"/>
            </p:cNvPicPr>
            <p:nvPr/>
          </p:nvPicPr>
          <p:blipFill>
            <a:blip r:embed="rId13"/>
            <a:stretch>
              <a:fillRect/>
            </a:stretch>
          </p:blipFill>
          <p:spPr>
            <a:xfrm>
              <a:off x="6692821" y="2056283"/>
              <a:ext cx="259509" cy="279095"/>
            </a:xfrm>
            <a:prstGeom prst="rect">
              <a:avLst/>
            </a:prstGeom>
          </p:spPr>
        </p:pic>
        <p:pic>
          <p:nvPicPr>
            <p:cNvPr id="78" name="Picture 77">
              <a:extLst>
                <a:ext uri="{FF2B5EF4-FFF2-40B4-BE49-F238E27FC236}">
                  <a16:creationId xmlns:a16="http://schemas.microsoft.com/office/drawing/2014/main" id="{8AC9A054-65EA-459F-BC3A-8BF73F5114FE}"/>
                </a:ext>
              </a:extLst>
            </p:cNvPr>
            <p:cNvPicPr>
              <a:picLocks noChangeAspect="1"/>
            </p:cNvPicPr>
            <p:nvPr/>
          </p:nvPicPr>
          <p:blipFill>
            <a:blip r:embed="rId13"/>
            <a:stretch>
              <a:fillRect/>
            </a:stretch>
          </p:blipFill>
          <p:spPr>
            <a:xfrm>
              <a:off x="6844431" y="1708638"/>
              <a:ext cx="259509" cy="279095"/>
            </a:xfrm>
            <a:prstGeom prst="rect">
              <a:avLst/>
            </a:prstGeom>
          </p:spPr>
        </p:pic>
        <p:pic>
          <p:nvPicPr>
            <p:cNvPr id="79" name="Picture 78">
              <a:extLst>
                <a:ext uri="{FF2B5EF4-FFF2-40B4-BE49-F238E27FC236}">
                  <a16:creationId xmlns:a16="http://schemas.microsoft.com/office/drawing/2014/main" id="{2C7AEE58-10DF-4D3C-9A59-17FB434C29B2}"/>
                </a:ext>
              </a:extLst>
            </p:cNvPr>
            <p:cNvPicPr>
              <a:picLocks noChangeAspect="1"/>
            </p:cNvPicPr>
            <p:nvPr/>
          </p:nvPicPr>
          <p:blipFill>
            <a:blip r:embed="rId14"/>
            <a:stretch>
              <a:fillRect/>
            </a:stretch>
          </p:blipFill>
          <p:spPr>
            <a:xfrm>
              <a:off x="4912963" y="1791643"/>
              <a:ext cx="269302" cy="283995"/>
            </a:xfrm>
            <a:prstGeom prst="rect">
              <a:avLst/>
            </a:prstGeom>
          </p:spPr>
        </p:pic>
        <p:pic>
          <p:nvPicPr>
            <p:cNvPr id="80" name="Picture 79">
              <a:extLst>
                <a:ext uri="{FF2B5EF4-FFF2-40B4-BE49-F238E27FC236}">
                  <a16:creationId xmlns:a16="http://schemas.microsoft.com/office/drawing/2014/main" id="{23083843-9F78-4482-923E-0DD423836136}"/>
                </a:ext>
              </a:extLst>
            </p:cNvPr>
            <p:cNvPicPr>
              <a:picLocks noChangeAspect="1"/>
            </p:cNvPicPr>
            <p:nvPr/>
          </p:nvPicPr>
          <p:blipFill>
            <a:blip r:embed="rId14"/>
            <a:stretch>
              <a:fillRect/>
            </a:stretch>
          </p:blipFill>
          <p:spPr>
            <a:xfrm>
              <a:off x="5130202" y="1927718"/>
              <a:ext cx="269302" cy="283995"/>
            </a:xfrm>
            <a:prstGeom prst="rect">
              <a:avLst/>
            </a:prstGeom>
          </p:spPr>
        </p:pic>
        <p:pic>
          <p:nvPicPr>
            <p:cNvPr id="81" name="Picture 80">
              <a:extLst>
                <a:ext uri="{FF2B5EF4-FFF2-40B4-BE49-F238E27FC236}">
                  <a16:creationId xmlns:a16="http://schemas.microsoft.com/office/drawing/2014/main" id="{385D75BA-F201-4DBE-8000-B17F093D0003}"/>
                </a:ext>
              </a:extLst>
            </p:cNvPr>
            <p:cNvPicPr>
              <a:picLocks noChangeAspect="1"/>
            </p:cNvPicPr>
            <p:nvPr/>
          </p:nvPicPr>
          <p:blipFill>
            <a:blip r:embed="rId14"/>
            <a:stretch>
              <a:fillRect/>
            </a:stretch>
          </p:blipFill>
          <p:spPr>
            <a:xfrm>
              <a:off x="4851649" y="2079548"/>
              <a:ext cx="269302" cy="283995"/>
            </a:xfrm>
            <a:prstGeom prst="rect">
              <a:avLst/>
            </a:prstGeom>
          </p:spPr>
        </p:pic>
        <p:pic>
          <p:nvPicPr>
            <p:cNvPr id="82" name="Picture 81">
              <a:extLst>
                <a:ext uri="{FF2B5EF4-FFF2-40B4-BE49-F238E27FC236}">
                  <a16:creationId xmlns:a16="http://schemas.microsoft.com/office/drawing/2014/main" id="{0EBE2E24-E54F-4C36-8254-69E5A91F978F}"/>
                </a:ext>
              </a:extLst>
            </p:cNvPr>
            <p:cNvPicPr>
              <a:picLocks noChangeAspect="1"/>
            </p:cNvPicPr>
            <p:nvPr/>
          </p:nvPicPr>
          <p:blipFill>
            <a:blip r:embed="rId15"/>
            <a:stretch>
              <a:fillRect/>
            </a:stretch>
          </p:blipFill>
          <p:spPr>
            <a:xfrm>
              <a:off x="6399895" y="1143149"/>
              <a:ext cx="187049" cy="252111"/>
            </a:xfrm>
            <a:prstGeom prst="rect">
              <a:avLst/>
            </a:prstGeom>
          </p:spPr>
        </p:pic>
        <p:pic>
          <p:nvPicPr>
            <p:cNvPr id="83" name="Picture 82">
              <a:extLst>
                <a:ext uri="{FF2B5EF4-FFF2-40B4-BE49-F238E27FC236}">
                  <a16:creationId xmlns:a16="http://schemas.microsoft.com/office/drawing/2014/main" id="{580BBFEA-3542-45BD-AA66-FF5F68A12FAB}"/>
                </a:ext>
              </a:extLst>
            </p:cNvPr>
            <p:cNvPicPr>
              <a:picLocks noChangeAspect="1"/>
            </p:cNvPicPr>
            <p:nvPr/>
          </p:nvPicPr>
          <p:blipFill>
            <a:blip r:embed="rId15"/>
            <a:stretch>
              <a:fillRect/>
            </a:stretch>
          </p:blipFill>
          <p:spPr>
            <a:xfrm>
              <a:off x="6556053" y="1394899"/>
              <a:ext cx="187049" cy="252111"/>
            </a:xfrm>
            <a:prstGeom prst="rect">
              <a:avLst/>
            </a:prstGeom>
          </p:spPr>
        </p:pic>
        <p:pic>
          <p:nvPicPr>
            <p:cNvPr id="84" name="Picture 83">
              <a:extLst>
                <a:ext uri="{FF2B5EF4-FFF2-40B4-BE49-F238E27FC236}">
                  <a16:creationId xmlns:a16="http://schemas.microsoft.com/office/drawing/2014/main" id="{5EB58667-4AB1-4316-8078-89CA8B070DF8}"/>
                </a:ext>
              </a:extLst>
            </p:cNvPr>
            <p:cNvPicPr>
              <a:picLocks noChangeAspect="1"/>
            </p:cNvPicPr>
            <p:nvPr/>
          </p:nvPicPr>
          <p:blipFill>
            <a:blip r:embed="rId15"/>
            <a:stretch>
              <a:fillRect/>
            </a:stretch>
          </p:blipFill>
          <p:spPr>
            <a:xfrm>
              <a:off x="6679845" y="1122468"/>
              <a:ext cx="187049" cy="252111"/>
            </a:xfrm>
            <a:prstGeom prst="rect">
              <a:avLst/>
            </a:prstGeom>
          </p:spPr>
        </p:pic>
      </p:grpSp>
      <p:pic>
        <p:nvPicPr>
          <p:cNvPr id="85" name="Picture 84">
            <a:extLst>
              <a:ext uri="{FF2B5EF4-FFF2-40B4-BE49-F238E27FC236}">
                <a16:creationId xmlns:a16="http://schemas.microsoft.com/office/drawing/2014/main" id="{9163E58D-EDB3-4FFD-8902-51A7893F748E}"/>
              </a:ext>
            </a:extLst>
          </p:cNvPr>
          <p:cNvPicPr>
            <a:picLocks noChangeAspect="1"/>
          </p:cNvPicPr>
          <p:nvPr/>
        </p:nvPicPr>
        <p:blipFill rotWithShape="1">
          <a:blip r:embed="rId16"/>
          <a:srcRect l="-1" t="1" r="344" b="57421"/>
          <a:stretch/>
        </p:blipFill>
        <p:spPr>
          <a:xfrm>
            <a:off x="3821779" y="2114684"/>
            <a:ext cx="274690" cy="242960"/>
          </a:xfrm>
          <a:prstGeom prst="rect">
            <a:avLst/>
          </a:prstGeom>
        </p:spPr>
      </p:pic>
      <p:pic>
        <p:nvPicPr>
          <p:cNvPr id="86" name="Picture 85">
            <a:extLst>
              <a:ext uri="{FF2B5EF4-FFF2-40B4-BE49-F238E27FC236}">
                <a16:creationId xmlns:a16="http://schemas.microsoft.com/office/drawing/2014/main" id="{ECA0F33D-A026-48E6-874F-F36D25B74DF7}"/>
              </a:ext>
            </a:extLst>
          </p:cNvPr>
          <p:cNvPicPr>
            <a:picLocks noChangeAspect="1"/>
          </p:cNvPicPr>
          <p:nvPr/>
        </p:nvPicPr>
        <p:blipFill rotWithShape="1">
          <a:blip r:embed="rId16"/>
          <a:srcRect l="-1" t="1" r="344" b="57421"/>
          <a:stretch/>
        </p:blipFill>
        <p:spPr>
          <a:xfrm>
            <a:off x="3813642" y="2383681"/>
            <a:ext cx="274689" cy="242959"/>
          </a:xfrm>
          <a:prstGeom prst="rect">
            <a:avLst/>
          </a:prstGeom>
        </p:spPr>
      </p:pic>
      <p:pic>
        <p:nvPicPr>
          <p:cNvPr id="87" name="Picture 86">
            <a:extLst>
              <a:ext uri="{FF2B5EF4-FFF2-40B4-BE49-F238E27FC236}">
                <a16:creationId xmlns:a16="http://schemas.microsoft.com/office/drawing/2014/main" id="{9678B768-A3C3-409A-8C3E-B9564EFCCE59}"/>
              </a:ext>
            </a:extLst>
          </p:cNvPr>
          <p:cNvPicPr>
            <a:picLocks noChangeAspect="1"/>
          </p:cNvPicPr>
          <p:nvPr/>
        </p:nvPicPr>
        <p:blipFill rotWithShape="1">
          <a:blip r:embed="rId16"/>
          <a:srcRect l="-1" t="1" r="344" b="57421"/>
          <a:stretch/>
        </p:blipFill>
        <p:spPr>
          <a:xfrm>
            <a:off x="4047816" y="2255126"/>
            <a:ext cx="274689" cy="242960"/>
          </a:xfrm>
          <a:prstGeom prst="rect">
            <a:avLst/>
          </a:prstGeom>
        </p:spPr>
      </p:pic>
      <p:sp>
        <p:nvSpPr>
          <p:cNvPr id="11" name="Rectangle: Rounded Corners 10">
            <a:extLst>
              <a:ext uri="{FF2B5EF4-FFF2-40B4-BE49-F238E27FC236}">
                <a16:creationId xmlns:a16="http://schemas.microsoft.com/office/drawing/2014/main" id="{EC773A5F-0CD7-4F14-952D-C139D470E203}"/>
              </a:ext>
            </a:extLst>
          </p:cNvPr>
          <p:cNvSpPr/>
          <p:nvPr/>
        </p:nvSpPr>
        <p:spPr>
          <a:xfrm>
            <a:off x="3629024" y="1213975"/>
            <a:ext cx="4123893" cy="1576962"/>
          </a:xfrm>
          <a:prstGeom prst="round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88" name="Picture 87">
            <a:extLst>
              <a:ext uri="{FF2B5EF4-FFF2-40B4-BE49-F238E27FC236}">
                <a16:creationId xmlns:a16="http://schemas.microsoft.com/office/drawing/2014/main" id="{0E8F5B5F-8745-48F1-B6F7-52EFA3DF8EB0}"/>
              </a:ext>
            </a:extLst>
          </p:cNvPr>
          <p:cNvPicPr>
            <a:picLocks noChangeAspect="1"/>
          </p:cNvPicPr>
          <p:nvPr/>
        </p:nvPicPr>
        <p:blipFill rotWithShape="1">
          <a:blip r:embed="rId16"/>
          <a:srcRect l="12415" t="50848" r="1" b="-1"/>
          <a:stretch/>
        </p:blipFill>
        <p:spPr>
          <a:xfrm>
            <a:off x="4673702" y="1474012"/>
            <a:ext cx="244449" cy="283996"/>
          </a:xfrm>
          <a:prstGeom prst="rect">
            <a:avLst/>
          </a:prstGeom>
        </p:spPr>
      </p:pic>
      <p:pic>
        <p:nvPicPr>
          <p:cNvPr id="89" name="Picture 88">
            <a:extLst>
              <a:ext uri="{FF2B5EF4-FFF2-40B4-BE49-F238E27FC236}">
                <a16:creationId xmlns:a16="http://schemas.microsoft.com/office/drawing/2014/main" id="{C3C5AE54-D63E-4C9D-A802-15E3D64963E1}"/>
              </a:ext>
            </a:extLst>
          </p:cNvPr>
          <p:cNvPicPr>
            <a:picLocks noChangeAspect="1"/>
          </p:cNvPicPr>
          <p:nvPr/>
        </p:nvPicPr>
        <p:blipFill rotWithShape="1">
          <a:blip r:embed="rId16"/>
          <a:srcRect l="12415" t="50848" r="1" b="-1"/>
          <a:stretch/>
        </p:blipFill>
        <p:spPr>
          <a:xfrm>
            <a:off x="4935210" y="1578751"/>
            <a:ext cx="244449" cy="283996"/>
          </a:xfrm>
          <a:prstGeom prst="rect">
            <a:avLst/>
          </a:prstGeom>
        </p:spPr>
      </p:pic>
      <p:pic>
        <p:nvPicPr>
          <p:cNvPr id="90" name="Picture 89">
            <a:extLst>
              <a:ext uri="{FF2B5EF4-FFF2-40B4-BE49-F238E27FC236}">
                <a16:creationId xmlns:a16="http://schemas.microsoft.com/office/drawing/2014/main" id="{B20554E6-1344-4FDE-A406-6E7A64E7B7F8}"/>
              </a:ext>
            </a:extLst>
          </p:cNvPr>
          <p:cNvPicPr>
            <a:picLocks noChangeAspect="1"/>
          </p:cNvPicPr>
          <p:nvPr/>
        </p:nvPicPr>
        <p:blipFill rotWithShape="1">
          <a:blip r:embed="rId16"/>
          <a:srcRect l="12415" t="50848" r="1" b="-1"/>
          <a:stretch/>
        </p:blipFill>
        <p:spPr>
          <a:xfrm>
            <a:off x="4687974" y="1746510"/>
            <a:ext cx="244449" cy="283996"/>
          </a:xfrm>
          <a:prstGeom prst="rect">
            <a:avLst/>
          </a:prstGeom>
        </p:spPr>
      </p:pic>
      <p:pic>
        <p:nvPicPr>
          <p:cNvPr id="91" name="Picture 90">
            <a:extLst>
              <a:ext uri="{FF2B5EF4-FFF2-40B4-BE49-F238E27FC236}">
                <a16:creationId xmlns:a16="http://schemas.microsoft.com/office/drawing/2014/main" id="{996BF605-0659-4FEA-9441-6BFE48A77A27}"/>
              </a:ext>
            </a:extLst>
          </p:cNvPr>
          <p:cNvPicPr>
            <a:picLocks noChangeAspect="1"/>
          </p:cNvPicPr>
          <p:nvPr/>
        </p:nvPicPr>
        <p:blipFill>
          <a:blip r:embed="rId17"/>
          <a:stretch>
            <a:fillRect/>
          </a:stretch>
        </p:blipFill>
        <p:spPr>
          <a:xfrm>
            <a:off x="4575331" y="2242528"/>
            <a:ext cx="161582" cy="266608"/>
          </a:xfrm>
          <a:prstGeom prst="rect">
            <a:avLst/>
          </a:prstGeom>
        </p:spPr>
      </p:pic>
      <p:pic>
        <p:nvPicPr>
          <p:cNvPr id="92" name="Picture 91">
            <a:extLst>
              <a:ext uri="{FF2B5EF4-FFF2-40B4-BE49-F238E27FC236}">
                <a16:creationId xmlns:a16="http://schemas.microsoft.com/office/drawing/2014/main" id="{F27BAC1D-FED9-4F6C-8FB0-6BF655CAE577}"/>
              </a:ext>
            </a:extLst>
          </p:cNvPr>
          <p:cNvPicPr>
            <a:picLocks noChangeAspect="1"/>
          </p:cNvPicPr>
          <p:nvPr/>
        </p:nvPicPr>
        <p:blipFill>
          <a:blip r:embed="rId17"/>
          <a:stretch>
            <a:fillRect/>
          </a:stretch>
        </p:blipFill>
        <p:spPr>
          <a:xfrm>
            <a:off x="4768992" y="2359134"/>
            <a:ext cx="161582" cy="266608"/>
          </a:xfrm>
          <a:prstGeom prst="rect">
            <a:avLst/>
          </a:prstGeom>
        </p:spPr>
      </p:pic>
      <p:grpSp>
        <p:nvGrpSpPr>
          <p:cNvPr id="4" name="Group 3">
            <a:extLst>
              <a:ext uri="{FF2B5EF4-FFF2-40B4-BE49-F238E27FC236}">
                <a16:creationId xmlns:a16="http://schemas.microsoft.com/office/drawing/2014/main" id="{A6BD3DB8-1144-4739-9372-70F872165F78}"/>
              </a:ext>
            </a:extLst>
          </p:cNvPr>
          <p:cNvGrpSpPr/>
          <p:nvPr/>
        </p:nvGrpSpPr>
        <p:grpSpPr>
          <a:xfrm>
            <a:off x="1513934" y="3604719"/>
            <a:ext cx="1300739" cy="421200"/>
            <a:chOff x="1361534" y="4930394"/>
            <a:chExt cx="1300739" cy="421200"/>
          </a:xfrm>
        </p:grpSpPr>
        <p:pic>
          <p:nvPicPr>
            <p:cNvPr id="68" name="Picture 67">
              <a:extLst>
                <a:ext uri="{FF2B5EF4-FFF2-40B4-BE49-F238E27FC236}">
                  <a16:creationId xmlns:a16="http://schemas.microsoft.com/office/drawing/2014/main" id="{6FD25C2F-E88F-4BE0-A253-88474E56F837}"/>
                </a:ext>
              </a:extLst>
            </p:cNvPr>
            <p:cNvPicPr>
              <a:picLocks/>
            </p:cNvPicPr>
            <p:nvPr/>
          </p:nvPicPr>
          <p:blipFill rotWithShape="1">
            <a:blip r:embed="rId18"/>
            <a:srcRect r="82804" b="5698"/>
            <a:stretch/>
          </p:blipFill>
          <p:spPr>
            <a:xfrm>
              <a:off x="1361534" y="4930394"/>
              <a:ext cx="421200" cy="421200"/>
            </a:xfrm>
            <a:prstGeom prst="rect">
              <a:avLst/>
            </a:prstGeom>
          </p:spPr>
        </p:pic>
        <p:pic>
          <p:nvPicPr>
            <p:cNvPr id="98" name="Picture 97">
              <a:extLst>
                <a:ext uri="{FF2B5EF4-FFF2-40B4-BE49-F238E27FC236}">
                  <a16:creationId xmlns:a16="http://schemas.microsoft.com/office/drawing/2014/main" id="{A9ACACC7-352A-474E-AA90-9BE1D3DA5911}"/>
                </a:ext>
              </a:extLst>
            </p:cNvPr>
            <p:cNvPicPr>
              <a:picLocks/>
            </p:cNvPicPr>
            <p:nvPr/>
          </p:nvPicPr>
          <p:blipFill rotWithShape="1">
            <a:blip r:embed="rId19"/>
            <a:srcRect t="1" r="82467" b="-2929"/>
            <a:stretch/>
          </p:blipFill>
          <p:spPr>
            <a:xfrm>
              <a:off x="1779432" y="4930394"/>
              <a:ext cx="421200" cy="421200"/>
            </a:xfrm>
            <a:prstGeom prst="rect">
              <a:avLst/>
            </a:prstGeom>
          </p:spPr>
        </p:pic>
        <p:pic>
          <p:nvPicPr>
            <p:cNvPr id="99" name="Picture 98">
              <a:extLst>
                <a:ext uri="{FF2B5EF4-FFF2-40B4-BE49-F238E27FC236}">
                  <a16:creationId xmlns:a16="http://schemas.microsoft.com/office/drawing/2014/main" id="{AC80D501-1159-4F24-9DEA-5EA444B7E18C}"/>
                </a:ext>
              </a:extLst>
            </p:cNvPr>
            <p:cNvPicPr>
              <a:picLocks/>
            </p:cNvPicPr>
            <p:nvPr/>
          </p:nvPicPr>
          <p:blipFill rotWithShape="1">
            <a:blip r:embed="rId20"/>
            <a:srcRect t="1" r="81315" b="-2038"/>
            <a:stretch/>
          </p:blipFill>
          <p:spPr>
            <a:xfrm>
              <a:off x="2241073" y="4930394"/>
              <a:ext cx="421200" cy="421200"/>
            </a:xfrm>
            <a:prstGeom prst="rect">
              <a:avLst/>
            </a:prstGeom>
          </p:spPr>
        </p:pic>
      </p:grpSp>
      <p:sp>
        <p:nvSpPr>
          <p:cNvPr id="104" name="Rectangle: Rounded Corners 103">
            <a:extLst>
              <a:ext uri="{FF2B5EF4-FFF2-40B4-BE49-F238E27FC236}">
                <a16:creationId xmlns:a16="http://schemas.microsoft.com/office/drawing/2014/main" id="{8B5101CA-D0B9-4E67-9622-467057469D89}"/>
              </a:ext>
            </a:extLst>
          </p:cNvPr>
          <p:cNvSpPr/>
          <p:nvPr/>
        </p:nvSpPr>
        <p:spPr>
          <a:xfrm>
            <a:off x="6365926" y="1090617"/>
            <a:ext cx="1223046" cy="24073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100">
                <a:solidFill>
                  <a:schemeClr val="bg1">
                    <a:lumMod val="50000"/>
                  </a:schemeClr>
                </a:solidFill>
              </a:rPr>
              <a:t>Fellestjenester</a:t>
            </a:r>
          </a:p>
        </p:txBody>
      </p:sp>
      <p:pic>
        <p:nvPicPr>
          <p:cNvPr id="105" name="Picture 104">
            <a:extLst>
              <a:ext uri="{FF2B5EF4-FFF2-40B4-BE49-F238E27FC236}">
                <a16:creationId xmlns:a16="http://schemas.microsoft.com/office/drawing/2014/main" id="{D9AA79DC-3CBC-4D74-B115-16035ABE13D5}"/>
              </a:ext>
            </a:extLst>
          </p:cNvPr>
          <p:cNvPicPr>
            <a:picLocks noChangeAspect="1"/>
          </p:cNvPicPr>
          <p:nvPr/>
        </p:nvPicPr>
        <p:blipFill>
          <a:blip r:embed="rId17"/>
          <a:stretch>
            <a:fillRect/>
          </a:stretch>
        </p:blipFill>
        <p:spPr>
          <a:xfrm>
            <a:off x="4911983" y="2168284"/>
            <a:ext cx="161582" cy="266608"/>
          </a:xfrm>
          <a:prstGeom prst="rect">
            <a:avLst/>
          </a:prstGeom>
        </p:spPr>
      </p:pic>
      <p:pic>
        <p:nvPicPr>
          <p:cNvPr id="15" name="Picture 14">
            <a:extLst>
              <a:ext uri="{FF2B5EF4-FFF2-40B4-BE49-F238E27FC236}">
                <a16:creationId xmlns:a16="http://schemas.microsoft.com/office/drawing/2014/main" id="{BB0A02EC-16C8-4936-8CF9-2F697F5D731A}"/>
              </a:ext>
            </a:extLst>
          </p:cNvPr>
          <p:cNvPicPr>
            <a:picLocks noChangeAspect="1"/>
          </p:cNvPicPr>
          <p:nvPr/>
        </p:nvPicPr>
        <p:blipFill>
          <a:blip r:embed="rId21"/>
          <a:stretch>
            <a:fillRect/>
          </a:stretch>
        </p:blipFill>
        <p:spPr>
          <a:xfrm>
            <a:off x="10275018" y="3361342"/>
            <a:ext cx="1692508" cy="1389664"/>
          </a:xfrm>
          <a:prstGeom prst="rect">
            <a:avLst/>
          </a:prstGeom>
        </p:spPr>
      </p:pic>
      <p:pic>
        <p:nvPicPr>
          <p:cNvPr id="16" name="Picture 15">
            <a:extLst>
              <a:ext uri="{FF2B5EF4-FFF2-40B4-BE49-F238E27FC236}">
                <a16:creationId xmlns:a16="http://schemas.microsoft.com/office/drawing/2014/main" id="{D49CFEFB-66D6-45A5-BC87-B905FF6DF7ED}"/>
              </a:ext>
            </a:extLst>
          </p:cNvPr>
          <p:cNvPicPr>
            <a:picLocks noChangeAspect="1"/>
          </p:cNvPicPr>
          <p:nvPr/>
        </p:nvPicPr>
        <p:blipFill>
          <a:blip r:embed="rId22"/>
          <a:stretch>
            <a:fillRect/>
          </a:stretch>
        </p:blipFill>
        <p:spPr>
          <a:xfrm>
            <a:off x="10268773" y="5036483"/>
            <a:ext cx="1698753" cy="1389664"/>
          </a:xfrm>
          <a:prstGeom prst="rect">
            <a:avLst/>
          </a:prstGeom>
        </p:spPr>
      </p:pic>
      <p:grpSp>
        <p:nvGrpSpPr>
          <p:cNvPr id="71" name="Group 70">
            <a:extLst>
              <a:ext uri="{FF2B5EF4-FFF2-40B4-BE49-F238E27FC236}">
                <a16:creationId xmlns:a16="http://schemas.microsoft.com/office/drawing/2014/main" id="{1B7DC747-A3B3-4E45-BC2B-6E884C45F6FC}"/>
              </a:ext>
            </a:extLst>
          </p:cNvPr>
          <p:cNvGrpSpPr/>
          <p:nvPr/>
        </p:nvGrpSpPr>
        <p:grpSpPr>
          <a:xfrm>
            <a:off x="1513934" y="5082794"/>
            <a:ext cx="1300739" cy="421200"/>
            <a:chOff x="1361534" y="4930394"/>
            <a:chExt cx="1300739" cy="421200"/>
          </a:xfrm>
        </p:grpSpPr>
        <p:pic>
          <p:nvPicPr>
            <p:cNvPr id="72" name="Picture 71">
              <a:extLst>
                <a:ext uri="{FF2B5EF4-FFF2-40B4-BE49-F238E27FC236}">
                  <a16:creationId xmlns:a16="http://schemas.microsoft.com/office/drawing/2014/main" id="{A11E1ADF-BF3F-465B-ABA0-2DA3C5151ACD}"/>
                </a:ext>
              </a:extLst>
            </p:cNvPr>
            <p:cNvPicPr>
              <a:picLocks/>
            </p:cNvPicPr>
            <p:nvPr/>
          </p:nvPicPr>
          <p:blipFill rotWithShape="1">
            <a:blip r:embed="rId18"/>
            <a:srcRect r="82804" b="5698"/>
            <a:stretch/>
          </p:blipFill>
          <p:spPr>
            <a:xfrm>
              <a:off x="1361534" y="4930394"/>
              <a:ext cx="421200" cy="421200"/>
            </a:xfrm>
            <a:prstGeom prst="rect">
              <a:avLst/>
            </a:prstGeom>
          </p:spPr>
        </p:pic>
        <p:pic>
          <p:nvPicPr>
            <p:cNvPr id="74" name="Picture 73">
              <a:extLst>
                <a:ext uri="{FF2B5EF4-FFF2-40B4-BE49-F238E27FC236}">
                  <a16:creationId xmlns:a16="http://schemas.microsoft.com/office/drawing/2014/main" id="{BC54364A-9311-4303-9566-0DECAE0D6718}"/>
                </a:ext>
              </a:extLst>
            </p:cNvPr>
            <p:cNvPicPr>
              <a:picLocks/>
            </p:cNvPicPr>
            <p:nvPr/>
          </p:nvPicPr>
          <p:blipFill rotWithShape="1">
            <a:blip r:embed="rId19"/>
            <a:srcRect t="1" r="82467" b="-2929"/>
            <a:stretch/>
          </p:blipFill>
          <p:spPr>
            <a:xfrm>
              <a:off x="1779432" y="4930394"/>
              <a:ext cx="421200" cy="421200"/>
            </a:xfrm>
            <a:prstGeom prst="rect">
              <a:avLst/>
            </a:prstGeom>
          </p:spPr>
        </p:pic>
        <p:pic>
          <p:nvPicPr>
            <p:cNvPr id="75" name="Picture 74">
              <a:extLst>
                <a:ext uri="{FF2B5EF4-FFF2-40B4-BE49-F238E27FC236}">
                  <a16:creationId xmlns:a16="http://schemas.microsoft.com/office/drawing/2014/main" id="{D4952CAC-2291-483F-90A2-3C11F56F2675}"/>
                </a:ext>
              </a:extLst>
            </p:cNvPr>
            <p:cNvPicPr>
              <a:picLocks/>
            </p:cNvPicPr>
            <p:nvPr/>
          </p:nvPicPr>
          <p:blipFill rotWithShape="1">
            <a:blip r:embed="rId20"/>
            <a:srcRect t="1" r="81315" b="-2038"/>
            <a:stretch/>
          </p:blipFill>
          <p:spPr>
            <a:xfrm>
              <a:off x="2241073" y="4930394"/>
              <a:ext cx="421200" cy="421200"/>
            </a:xfrm>
            <a:prstGeom prst="rect">
              <a:avLst/>
            </a:prstGeom>
          </p:spPr>
        </p:pic>
      </p:grpSp>
      <p:grpSp>
        <p:nvGrpSpPr>
          <p:cNvPr id="77" name="Group 76">
            <a:extLst>
              <a:ext uri="{FF2B5EF4-FFF2-40B4-BE49-F238E27FC236}">
                <a16:creationId xmlns:a16="http://schemas.microsoft.com/office/drawing/2014/main" id="{20CA6480-B7F9-4EC2-B9B6-739E23130887}"/>
              </a:ext>
            </a:extLst>
          </p:cNvPr>
          <p:cNvGrpSpPr/>
          <p:nvPr/>
        </p:nvGrpSpPr>
        <p:grpSpPr>
          <a:xfrm>
            <a:off x="1513934" y="1928536"/>
            <a:ext cx="1300739" cy="421200"/>
            <a:chOff x="1361534" y="4930394"/>
            <a:chExt cx="1300739" cy="421200"/>
          </a:xfrm>
        </p:grpSpPr>
        <p:pic>
          <p:nvPicPr>
            <p:cNvPr id="93" name="Picture 92">
              <a:extLst>
                <a:ext uri="{FF2B5EF4-FFF2-40B4-BE49-F238E27FC236}">
                  <a16:creationId xmlns:a16="http://schemas.microsoft.com/office/drawing/2014/main" id="{1D23726A-92DF-4DE2-A91C-DD60B1EBBA98}"/>
                </a:ext>
              </a:extLst>
            </p:cNvPr>
            <p:cNvPicPr>
              <a:picLocks/>
            </p:cNvPicPr>
            <p:nvPr/>
          </p:nvPicPr>
          <p:blipFill rotWithShape="1">
            <a:blip r:embed="rId18"/>
            <a:srcRect r="82804" b="5698"/>
            <a:stretch/>
          </p:blipFill>
          <p:spPr>
            <a:xfrm>
              <a:off x="1361534" y="4930394"/>
              <a:ext cx="421200" cy="421200"/>
            </a:xfrm>
            <a:prstGeom prst="rect">
              <a:avLst/>
            </a:prstGeom>
          </p:spPr>
        </p:pic>
        <p:pic>
          <p:nvPicPr>
            <p:cNvPr id="94" name="Picture 93">
              <a:extLst>
                <a:ext uri="{FF2B5EF4-FFF2-40B4-BE49-F238E27FC236}">
                  <a16:creationId xmlns:a16="http://schemas.microsoft.com/office/drawing/2014/main" id="{34F4A515-D8C1-4FCE-B209-97343A9DE1FE}"/>
                </a:ext>
              </a:extLst>
            </p:cNvPr>
            <p:cNvPicPr>
              <a:picLocks/>
            </p:cNvPicPr>
            <p:nvPr/>
          </p:nvPicPr>
          <p:blipFill rotWithShape="1">
            <a:blip r:embed="rId19"/>
            <a:srcRect t="1" r="82467" b="-2929"/>
            <a:stretch/>
          </p:blipFill>
          <p:spPr>
            <a:xfrm>
              <a:off x="1779432" y="4930394"/>
              <a:ext cx="421200" cy="421200"/>
            </a:xfrm>
            <a:prstGeom prst="rect">
              <a:avLst/>
            </a:prstGeom>
          </p:spPr>
        </p:pic>
        <p:pic>
          <p:nvPicPr>
            <p:cNvPr id="95" name="Picture 94">
              <a:extLst>
                <a:ext uri="{FF2B5EF4-FFF2-40B4-BE49-F238E27FC236}">
                  <a16:creationId xmlns:a16="http://schemas.microsoft.com/office/drawing/2014/main" id="{EA5A847D-E046-4D5C-BB32-20CBC2316EB0}"/>
                </a:ext>
              </a:extLst>
            </p:cNvPr>
            <p:cNvPicPr>
              <a:picLocks/>
            </p:cNvPicPr>
            <p:nvPr/>
          </p:nvPicPr>
          <p:blipFill rotWithShape="1">
            <a:blip r:embed="rId20"/>
            <a:srcRect t="1" r="81315" b="-2038"/>
            <a:stretch/>
          </p:blipFill>
          <p:spPr>
            <a:xfrm>
              <a:off x="2241073" y="4930394"/>
              <a:ext cx="421200" cy="421200"/>
            </a:xfrm>
            <a:prstGeom prst="rect">
              <a:avLst/>
            </a:prstGeom>
          </p:spPr>
        </p:pic>
      </p:grpSp>
    </p:spTree>
    <p:extLst>
      <p:ext uri="{BB962C8B-B14F-4D97-AF65-F5344CB8AC3E}">
        <p14:creationId xmlns:p14="http://schemas.microsoft.com/office/powerpoint/2010/main" val="3371177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7DBF71E-D659-4F0B-86F3-C11FE961E199}"/>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123" name="think-cell Slide" r:id="rId6" imgW="592" imgH="591" progId="TCLayout.ActiveDocument.1">
                  <p:embed/>
                </p:oleObj>
              </mc:Choice>
              <mc:Fallback>
                <p:oleObj name="think-cell Slide" r:id="rId6" imgW="592" imgH="591" progId="TCLayout.ActiveDocument.1">
                  <p:embed/>
                  <p:pic>
                    <p:nvPicPr>
                      <p:cNvPr id="5" name="Object 4" hidden="1">
                        <a:extLst>
                          <a:ext uri="{FF2B5EF4-FFF2-40B4-BE49-F238E27FC236}">
                            <a16:creationId xmlns:a16="http://schemas.microsoft.com/office/drawing/2014/main" id="{B7DBF71E-D659-4F0B-86F3-C11FE961E199}"/>
                          </a:ext>
                        </a:extLst>
                      </p:cNvPr>
                      <p:cNvPicPr/>
                      <p:nvPr/>
                    </p:nvPicPr>
                    <p:blipFill>
                      <a:blip r:embed="rId7"/>
                      <a:stretch>
                        <a:fillRect/>
                      </a:stretch>
                    </p:blipFill>
                    <p:spPr>
                      <a:xfrm>
                        <a:off x="1589"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EDC01C2-5FC1-4942-AAAD-071CC20A94CF}"/>
              </a:ext>
            </a:extLst>
          </p:cNvPr>
          <p:cNvSpPr/>
          <p:nvPr>
            <p:custDataLst>
              <p:tags r:id="rId3"/>
            </p:custDataLst>
          </p:nvPr>
        </p:nvSpPr>
        <p:spPr>
          <a:xfrm>
            <a:off x="1" y="1"/>
            <a:ext cx="158751" cy="158751"/>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nb-NO" sz="4800" b="1">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71E3F3D6-E0A0-4DBF-9DF4-5ECE52D6ADC7}"/>
              </a:ext>
            </a:extLst>
          </p:cNvPr>
          <p:cNvSpPr>
            <a:spLocks noGrp="1"/>
          </p:cNvSpPr>
          <p:nvPr>
            <p:ph type="title"/>
          </p:nvPr>
        </p:nvSpPr>
        <p:spPr/>
        <p:txBody>
          <a:bodyPr/>
          <a:lstStyle/>
          <a:p>
            <a:endParaRPr lang="nb-NO" dirty="0"/>
          </a:p>
        </p:txBody>
      </p:sp>
      <p:grpSp>
        <p:nvGrpSpPr>
          <p:cNvPr id="3" name="Group 2">
            <a:extLst>
              <a:ext uri="{FF2B5EF4-FFF2-40B4-BE49-F238E27FC236}">
                <a16:creationId xmlns:a16="http://schemas.microsoft.com/office/drawing/2014/main" id="{8DBD5E1B-33C2-438B-ADF1-B1B19A71D65F}"/>
              </a:ext>
            </a:extLst>
          </p:cNvPr>
          <p:cNvGrpSpPr/>
          <p:nvPr/>
        </p:nvGrpSpPr>
        <p:grpSpPr>
          <a:xfrm>
            <a:off x="484447" y="1921802"/>
            <a:ext cx="3580704" cy="2682997"/>
            <a:chOff x="317191" y="1620719"/>
            <a:chExt cx="3580704" cy="2682997"/>
          </a:xfrm>
        </p:grpSpPr>
        <p:pic>
          <p:nvPicPr>
            <p:cNvPr id="7" name="Graphic 6" descr="Information">
              <a:extLst>
                <a:ext uri="{FF2B5EF4-FFF2-40B4-BE49-F238E27FC236}">
                  <a16:creationId xmlns:a16="http://schemas.microsoft.com/office/drawing/2014/main" id="{C05648B7-7E93-4424-ADCA-A2A638BE14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21577" y="1620719"/>
              <a:ext cx="1791442" cy="1791441"/>
            </a:xfrm>
            <a:prstGeom prst="rect">
              <a:avLst/>
            </a:prstGeom>
          </p:spPr>
        </p:pic>
        <p:sp>
          <p:nvSpPr>
            <p:cNvPr id="12" name="Rectangle 11">
              <a:extLst>
                <a:ext uri="{FF2B5EF4-FFF2-40B4-BE49-F238E27FC236}">
                  <a16:creationId xmlns:a16="http://schemas.microsoft.com/office/drawing/2014/main" id="{564D2262-1BF8-41B7-A62B-C3953D60E089}"/>
                </a:ext>
              </a:extLst>
            </p:cNvPr>
            <p:cNvSpPr/>
            <p:nvPr/>
          </p:nvSpPr>
          <p:spPr>
            <a:xfrm>
              <a:off x="317191" y="3380386"/>
              <a:ext cx="3580704" cy="923330"/>
            </a:xfrm>
            <a:prstGeom prst="rect">
              <a:avLst/>
            </a:prstGeom>
          </p:spPr>
          <p:txBody>
            <a:bodyPr wrap="square" lIns="91440" tIns="45720" rIns="91440" bIns="45720" anchor="t">
              <a:spAutoFit/>
            </a:bodyPr>
            <a:lstStyle/>
            <a:p>
              <a:pPr algn="ctr"/>
              <a:r>
                <a:rPr lang="nb-NO"/>
                <a:t>Vi skal dele mye informasjon med dere i dag. Presentasjon blir lagt ut i etterkant. </a:t>
              </a:r>
            </a:p>
          </p:txBody>
        </p:sp>
      </p:grpSp>
      <p:grpSp>
        <p:nvGrpSpPr>
          <p:cNvPr id="8" name="Group 7">
            <a:extLst>
              <a:ext uri="{FF2B5EF4-FFF2-40B4-BE49-F238E27FC236}">
                <a16:creationId xmlns:a16="http://schemas.microsoft.com/office/drawing/2014/main" id="{D7D8ED19-9960-4B74-B005-A4B46ABE50F3}"/>
              </a:ext>
            </a:extLst>
          </p:cNvPr>
          <p:cNvGrpSpPr/>
          <p:nvPr/>
        </p:nvGrpSpPr>
        <p:grpSpPr>
          <a:xfrm>
            <a:off x="8239603" y="1921801"/>
            <a:ext cx="3580704" cy="3236995"/>
            <a:chOff x="8406858" y="1620719"/>
            <a:chExt cx="3580704" cy="3236995"/>
          </a:xfrm>
        </p:grpSpPr>
        <p:pic>
          <p:nvPicPr>
            <p:cNvPr id="9" name="Graphic 8" descr="Web cam">
              <a:extLst>
                <a:ext uri="{FF2B5EF4-FFF2-40B4-BE49-F238E27FC236}">
                  <a16:creationId xmlns:a16="http://schemas.microsoft.com/office/drawing/2014/main" id="{917E1E28-4D47-441C-BF02-80995E9F34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95479" y="1620719"/>
              <a:ext cx="1791442" cy="1791441"/>
            </a:xfrm>
            <a:prstGeom prst="rect">
              <a:avLst/>
            </a:prstGeom>
          </p:spPr>
        </p:pic>
        <p:sp>
          <p:nvSpPr>
            <p:cNvPr id="14" name="Rectangle 13">
              <a:extLst>
                <a:ext uri="{FF2B5EF4-FFF2-40B4-BE49-F238E27FC236}">
                  <a16:creationId xmlns:a16="http://schemas.microsoft.com/office/drawing/2014/main" id="{3C8B9C46-76B4-4278-89A2-5D0051F2489D}"/>
                </a:ext>
              </a:extLst>
            </p:cNvPr>
            <p:cNvSpPr/>
            <p:nvPr/>
          </p:nvSpPr>
          <p:spPr>
            <a:xfrm>
              <a:off x="8406858" y="3380386"/>
              <a:ext cx="3580704" cy="1477328"/>
            </a:xfrm>
            <a:prstGeom prst="rect">
              <a:avLst/>
            </a:prstGeom>
          </p:spPr>
          <p:txBody>
            <a:bodyPr wrap="square" lIns="91440" tIns="45720" rIns="91440" bIns="45720" anchor="t">
              <a:spAutoFit/>
            </a:bodyPr>
            <a:lstStyle/>
            <a:p>
              <a:pPr algn="ctr"/>
              <a:r>
                <a:rPr lang="nb-NO"/>
                <a:t>Vi til gjøre opptak for å tilgjengeliggjøre den for alle i etterkant. Om du ikke vil være med på opptaket, må du skru av kameraet.</a:t>
              </a:r>
            </a:p>
          </p:txBody>
        </p:sp>
      </p:grpSp>
      <p:grpSp>
        <p:nvGrpSpPr>
          <p:cNvPr id="6" name="Group 5">
            <a:extLst>
              <a:ext uri="{FF2B5EF4-FFF2-40B4-BE49-F238E27FC236}">
                <a16:creationId xmlns:a16="http://schemas.microsoft.com/office/drawing/2014/main" id="{F2BFAB41-6732-4893-AFB9-3D7DC5223560}"/>
              </a:ext>
            </a:extLst>
          </p:cNvPr>
          <p:cNvGrpSpPr/>
          <p:nvPr/>
        </p:nvGrpSpPr>
        <p:grpSpPr>
          <a:xfrm>
            <a:off x="4362025" y="1921801"/>
            <a:ext cx="3580704" cy="2682995"/>
            <a:chOff x="4362024" y="1620719"/>
            <a:chExt cx="3580704" cy="2682996"/>
          </a:xfrm>
        </p:grpSpPr>
        <p:pic>
          <p:nvPicPr>
            <p:cNvPr id="11" name="Graphic 10" descr="Radio microphone">
              <a:extLst>
                <a:ext uri="{FF2B5EF4-FFF2-40B4-BE49-F238E27FC236}">
                  <a16:creationId xmlns:a16="http://schemas.microsoft.com/office/drawing/2014/main" id="{72B72DDA-A44F-47A9-A947-702CD79ACD5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56655" y="1620719"/>
              <a:ext cx="1791442" cy="1791441"/>
            </a:xfrm>
            <a:prstGeom prst="rect">
              <a:avLst/>
            </a:prstGeom>
          </p:spPr>
        </p:pic>
        <p:sp>
          <p:nvSpPr>
            <p:cNvPr id="13" name="Rectangle 12">
              <a:extLst>
                <a:ext uri="{FF2B5EF4-FFF2-40B4-BE49-F238E27FC236}">
                  <a16:creationId xmlns:a16="http://schemas.microsoft.com/office/drawing/2014/main" id="{7D2C2CD8-3CCB-46AC-8E7D-8FE36AD32298}"/>
                </a:ext>
              </a:extLst>
            </p:cNvPr>
            <p:cNvSpPr/>
            <p:nvPr/>
          </p:nvSpPr>
          <p:spPr>
            <a:xfrm>
              <a:off x="4362024" y="3380385"/>
              <a:ext cx="3580704" cy="923330"/>
            </a:xfrm>
            <a:prstGeom prst="rect">
              <a:avLst/>
            </a:prstGeom>
          </p:spPr>
          <p:txBody>
            <a:bodyPr wrap="square">
              <a:spAutoFit/>
            </a:bodyPr>
            <a:lstStyle/>
            <a:p>
              <a:pPr algn="ctr"/>
              <a:r>
                <a:rPr lang="nb-NO"/>
                <a:t>Vi er mange deltagere – husk å dempe mikrofonen. Sett gjerne inn fullt navn i Zoom.</a:t>
              </a:r>
            </a:p>
          </p:txBody>
        </p:sp>
        <p:cxnSp>
          <p:nvCxnSpPr>
            <p:cNvPr id="19" name="Straight Connector 18">
              <a:extLst>
                <a:ext uri="{FF2B5EF4-FFF2-40B4-BE49-F238E27FC236}">
                  <a16:creationId xmlns:a16="http://schemas.microsoft.com/office/drawing/2014/main" id="{84749654-D5E7-4FB6-B9BF-F35DC6D47528}"/>
                </a:ext>
              </a:extLst>
            </p:cNvPr>
            <p:cNvCxnSpPr/>
            <p:nvPr/>
          </p:nvCxnSpPr>
          <p:spPr>
            <a:xfrm flipV="1">
              <a:off x="5533251" y="1881427"/>
              <a:ext cx="1238250" cy="123825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0" name="TextBox 9">
            <a:extLst>
              <a:ext uri="{FF2B5EF4-FFF2-40B4-BE49-F238E27FC236}">
                <a16:creationId xmlns:a16="http://schemas.microsoft.com/office/drawing/2014/main" id="{5C6BD5F5-1ABF-4FD6-B1DD-61505B400A76}"/>
              </a:ext>
            </a:extLst>
          </p:cNvPr>
          <p:cNvSpPr txBox="1"/>
          <p:nvPr/>
        </p:nvSpPr>
        <p:spPr>
          <a:xfrm>
            <a:off x="484447" y="1292342"/>
            <a:ext cx="3871568" cy="461665"/>
          </a:xfrm>
          <a:prstGeom prst="rect">
            <a:avLst/>
          </a:prstGeom>
          <a:noFill/>
        </p:spPr>
        <p:txBody>
          <a:bodyPr wrap="square" rtlCol="0">
            <a:spAutoFit/>
          </a:bodyPr>
          <a:lstStyle/>
          <a:p>
            <a:r>
              <a:rPr lang="nb-NO" sz="2400"/>
              <a:t>Kort før vi begynner:</a:t>
            </a:r>
          </a:p>
        </p:txBody>
      </p:sp>
    </p:spTree>
    <p:extLst>
      <p:ext uri="{BB962C8B-B14F-4D97-AF65-F5344CB8AC3E}">
        <p14:creationId xmlns:p14="http://schemas.microsoft.com/office/powerpoint/2010/main" val="2572989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14339" name="think-cell Slide" r:id="rId6" imgW="592" imgH="591" progId="TCLayout.ActiveDocument.1">
                  <p:embed/>
                </p:oleObj>
              </mc:Choice>
              <mc:Fallback>
                <p:oleObj name="think-cell Slide" r:id="rId6"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7"/>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3"/>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783559622"/>
              </p:ext>
            </p:extLst>
          </p:nvPr>
        </p:nvGraphicFramePr>
        <p:xfrm>
          <a:off x="401849" y="1211668"/>
          <a:ext cx="5414753" cy="3291840"/>
        </p:xfrm>
        <a:graphic>
          <a:graphicData uri="http://schemas.openxmlformats.org/drawingml/2006/table">
            <a:tbl>
              <a:tblPr bandRow="1">
                <a:tableStyleId>{2D5ABB26-0587-4C30-8999-92F81FD0307C}</a:tableStyleId>
              </a:tblPr>
              <a:tblGrid>
                <a:gridCol w="5414753">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solidFill>
                            <a:schemeClr val="tx1"/>
                          </a:solidFill>
                        </a:rPr>
                        <a:t>Velkommen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dirty="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solidFill>
                            <a:schemeClr val="tx1"/>
                          </a:solidFill>
                        </a:rPr>
                        <a:t>Hva har skjedd siden sist?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476075962"/>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solidFill>
                            <a:schemeClr val="tx1"/>
                          </a:solidFill>
                        </a:rPr>
                        <a:t>Status prosess </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518066372"/>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1">
                          <a:solidFill>
                            <a:schemeClr val="bg1"/>
                          </a:solidFill>
                        </a:rPr>
                        <a:t>Status organisatorisk forberedelse</a:t>
                      </a:r>
                    </a:p>
                  </a:txBody>
                  <a:tcPr marL="121920" marR="121920" marT="60960" marB="60960">
                    <a:lnR w="12700" cap="flat" cmpd="sng" algn="ctr">
                      <a:noFill/>
                      <a:prstDash val="solid"/>
                      <a:round/>
                      <a:headEnd type="none" w="med" len="med"/>
                      <a:tailEnd type="none" w="med" len="med"/>
                    </a:lnR>
                    <a:solidFill>
                      <a:schemeClr val="tx2"/>
                    </a:solidFill>
                  </a:tcPr>
                </a:tc>
                <a:extLst>
                  <a:ext uri="{0D108BD9-81ED-4DB2-BD59-A6C34878D82A}">
                    <a16:rowId xmlns:a16="http://schemas.microsoft.com/office/drawing/2014/main" val="2031382776"/>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a:t>Status økonomimodell/konvertering</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4193034375"/>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a:t>Erfaringsdeling</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003518220"/>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a:t>Refleksjoner og spørsmål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1953280895"/>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dirty="0"/>
                        <a:t>Avslutning</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4024636172"/>
                  </a:ext>
                </a:extLst>
              </a:tr>
            </a:tbl>
          </a:graphicData>
        </a:graphic>
      </p:graphicFrame>
      <p:pic>
        <p:nvPicPr>
          <p:cNvPr id="7" name="Picture 6" descr="A picture containing outdoor, way, sidewalk, walkway&#10;&#10;Description automatically generated">
            <a:extLst>
              <a:ext uri="{FF2B5EF4-FFF2-40B4-BE49-F238E27FC236}">
                <a16:creationId xmlns:a16="http://schemas.microsoft.com/office/drawing/2014/main" id="{5FC5BA6B-76C4-4042-B2EB-32D55067E38D}"/>
              </a:ext>
            </a:extLst>
          </p:cNvPr>
          <p:cNvPicPr>
            <a:picLocks noChangeAspect="1"/>
          </p:cNvPicPr>
          <p:nvPr/>
        </p:nvPicPr>
        <p:blipFill>
          <a:blip r:embed="rId8"/>
          <a:stretch>
            <a:fillRect/>
          </a:stretch>
        </p:blipFill>
        <p:spPr>
          <a:xfrm>
            <a:off x="6375400" y="459465"/>
            <a:ext cx="4500183" cy="6000750"/>
          </a:xfrm>
          <a:prstGeom prst="rect">
            <a:avLst/>
          </a:prstGeom>
          <a:ln>
            <a:noFill/>
          </a:ln>
          <a:effectLst>
            <a:softEdge rad="112500"/>
          </a:effectLst>
        </p:spPr>
      </p:pic>
    </p:spTree>
    <p:extLst>
      <p:ext uri="{BB962C8B-B14F-4D97-AF65-F5344CB8AC3E}">
        <p14:creationId xmlns:p14="http://schemas.microsoft.com/office/powerpoint/2010/main" val="615108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099296E-E9E7-4801-A9DB-8DCC4065C07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3"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6099296E-E9E7-4801-A9DB-8DCC4065C07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C6E753D5-3587-433C-803B-2AA666ECEEFE}"/>
                  </a:ext>
                </a:extLst>
              </p14:cNvPr>
              <p14:cNvContentPartPr/>
              <p14:nvPr/>
            </p14:nvContentPartPr>
            <p14:xfrm>
              <a:off x="1142025" y="1015402"/>
              <a:ext cx="8670452" cy="4548192"/>
            </p14:xfrm>
          </p:contentPart>
        </mc:Choice>
        <mc:Fallback xmlns="">
          <p:pic>
            <p:nvPicPr>
              <p:cNvPr id="6" name="Ink 5">
                <a:extLst>
                  <a:ext uri="{FF2B5EF4-FFF2-40B4-BE49-F238E27FC236}">
                    <a16:creationId xmlns:a16="http://schemas.microsoft.com/office/drawing/2014/main" id="{C6E753D5-3587-433C-803B-2AA666ECEEFE}"/>
                  </a:ext>
                </a:extLst>
              </p:cNvPr>
              <p:cNvPicPr/>
              <p:nvPr/>
            </p:nvPicPr>
            <p:blipFill>
              <a:blip r:embed="rId7"/>
              <a:stretch>
                <a:fillRect/>
              </a:stretch>
            </p:blipFill>
            <p:spPr>
              <a:xfrm>
                <a:off x="1124025" y="997402"/>
                <a:ext cx="8706091" cy="4583832"/>
              </a:xfrm>
              <a:prstGeom prst="rect">
                <a:avLst/>
              </a:prstGeom>
            </p:spPr>
          </p:pic>
        </mc:Fallback>
      </mc:AlternateContent>
      <p:sp>
        <p:nvSpPr>
          <p:cNvPr id="10" name="Rectangle 9">
            <a:extLst>
              <a:ext uri="{FF2B5EF4-FFF2-40B4-BE49-F238E27FC236}">
                <a16:creationId xmlns:a16="http://schemas.microsoft.com/office/drawing/2014/main" id="{2594F411-6C6C-4E20-B34F-D8C49C466696}"/>
              </a:ext>
            </a:extLst>
          </p:cNvPr>
          <p:cNvSpPr/>
          <p:nvPr/>
        </p:nvSpPr>
        <p:spPr>
          <a:xfrm>
            <a:off x="6641290" y="1470853"/>
            <a:ext cx="1875835" cy="861774"/>
          </a:xfrm>
          <a:prstGeom prst="rect">
            <a:avLst/>
          </a:prstGeom>
        </p:spPr>
        <p:txBody>
          <a:bodyPr wrap="none">
            <a:spAutoFit/>
          </a:bodyPr>
          <a:lstStyle/>
          <a:p>
            <a:pPr lvl="0">
              <a:lnSpc>
                <a:spcPts val="1200"/>
              </a:lnSpc>
              <a:spcAft>
                <a:spcPts val="0"/>
              </a:spcAft>
            </a:pPr>
            <a:r>
              <a:rPr lang="nn-NO" sz="1050" b="1"/>
              <a:t>26.05 Styringsgruppemøte</a:t>
            </a:r>
            <a:br>
              <a:rPr lang="nn-NO" sz="1050"/>
            </a:br>
            <a:r>
              <a:rPr lang="nn-NO" sz="1050" i="1"/>
              <a:t>Orientering i styringsgruppa</a:t>
            </a:r>
            <a:br>
              <a:rPr lang="nn-NO" sz="1050"/>
            </a:br>
            <a:r>
              <a:rPr lang="nn-NO" sz="1050"/>
              <a:t>Orienteringssak i</a:t>
            </a:r>
            <a:br>
              <a:rPr lang="nn-NO" sz="1050"/>
            </a:br>
            <a:r>
              <a:rPr lang="nn-NO" sz="1050"/>
              <a:t>styringsgruppa om status</a:t>
            </a:r>
            <a:br>
              <a:rPr lang="nn-NO" sz="1050"/>
            </a:br>
            <a:r>
              <a:rPr lang="nn-NO" sz="1050"/>
              <a:t>og mulig løsning</a:t>
            </a:r>
            <a:endParaRPr lang="nb-NO" sz="800"/>
          </a:p>
        </p:txBody>
      </p:sp>
      <p:sp>
        <p:nvSpPr>
          <p:cNvPr id="11" name="Oval 10">
            <a:extLst>
              <a:ext uri="{FF2B5EF4-FFF2-40B4-BE49-F238E27FC236}">
                <a16:creationId xmlns:a16="http://schemas.microsoft.com/office/drawing/2014/main" id="{337B836C-B1F8-4690-A82A-9F24C53581BE}"/>
              </a:ext>
            </a:extLst>
          </p:cNvPr>
          <p:cNvSpPr/>
          <p:nvPr/>
        </p:nvSpPr>
        <p:spPr>
          <a:xfrm>
            <a:off x="6691248" y="734516"/>
            <a:ext cx="672420" cy="672420"/>
          </a:xfrm>
          <a:prstGeom prst="ellipse">
            <a:avLst/>
          </a:prstGeom>
          <a:solidFill>
            <a:schemeClr val="accent2"/>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13" name="Graphic 12" descr="Meeting">
            <a:extLst>
              <a:ext uri="{FF2B5EF4-FFF2-40B4-BE49-F238E27FC236}">
                <a16:creationId xmlns:a16="http://schemas.microsoft.com/office/drawing/2014/main" id="{0D740C5A-5423-4BB2-A625-6F3E6EFFABF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99759" y="708981"/>
            <a:ext cx="663908" cy="663908"/>
          </a:xfrm>
          <a:prstGeom prst="rect">
            <a:avLst/>
          </a:prstGeom>
        </p:spPr>
      </p:pic>
      <p:sp>
        <p:nvSpPr>
          <p:cNvPr id="17" name="Rectangle 16">
            <a:extLst>
              <a:ext uri="{FF2B5EF4-FFF2-40B4-BE49-F238E27FC236}">
                <a16:creationId xmlns:a16="http://schemas.microsoft.com/office/drawing/2014/main" id="{2073538A-9B1C-441B-BF61-432DB5479706}"/>
              </a:ext>
            </a:extLst>
          </p:cNvPr>
          <p:cNvSpPr/>
          <p:nvPr/>
        </p:nvSpPr>
        <p:spPr>
          <a:xfrm>
            <a:off x="10067608" y="1326311"/>
            <a:ext cx="2106667" cy="1308307"/>
          </a:xfrm>
          <a:prstGeom prst="rect">
            <a:avLst/>
          </a:prstGeom>
        </p:spPr>
        <p:txBody>
          <a:bodyPr wrap="none">
            <a:spAutoFit/>
          </a:bodyPr>
          <a:lstStyle/>
          <a:p>
            <a:pPr lvl="0">
              <a:lnSpc>
                <a:spcPts val="1200"/>
              </a:lnSpc>
              <a:spcAft>
                <a:spcPts val="0"/>
              </a:spcAft>
            </a:pPr>
            <a:r>
              <a:rPr lang="nn-NO" sz="1050" b="1"/>
              <a:t>07.06 Styringsgruppemøte</a:t>
            </a:r>
            <a:br>
              <a:rPr lang="nn-NO" sz="1050"/>
            </a:br>
            <a:r>
              <a:rPr lang="nn-NO" sz="1050" i="1"/>
              <a:t>Behandling i styringsgruppa</a:t>
            </a:r>
            <a:br>
              <a:rPr lang="nn-NO" sz="1050" i="1"/>
            </a:br>
            <a:r>
              <a:rPr lang="nn-NO" sz="1050"/>
              <a:t>Behandling av tjenestesenteres </a:t>
            </a:r>
            <a:br>
              <a:rPr lang="nn-NO" sz="1050"/>
            </a:br>
            <a:r>
              <a:rPr lang="nn-NO" sz="1050"/>
              <a:t>funksjoner, stillingsstruktur  og </a:t>
            </a:r>
            <a:br>
              <a:rPr lang="nn-NO" sz="1050"/>
            </a:br>
            <a:r>
              <a:rPr lang="nn-NO" sz="1050"/>
              <a:t>organisatorisk plassering som</a:t>
            </a:r>
            <a:br>
              <a:rPr lang="nn-NO" sz="1050"/>
            </a:br>
            <a:r>
              <a:rPr lang="nn-NO" sz="1050"/>
              <a:t>resulterer i anbefaling til </a:t>
            </a:r>
            <a:br>
              <a:rPr lang="nn-NO" sz="1050"/>
            </a:br>
            <a:r>
              <a:rPr lang="nn-NO" sz="1050"/>
              <a:t>rektorvedtak.</a:t>
            </a:r>
          </a:p>
          <a:p>
            <a:pPr lvl="0">
              <a:lnSpc>
                <a:spcPts val="1200"/>
              </a:lnSpc>
              <a:spcAft>
                <a:spcPts val="0"/>
              </a:spcAft>
            </a:pPr>
            <a:endParaRPr lang="nb-NO" sz="800" i="1"/>
          </a:p>
        </p:txBody>
      </p:sp>
      <p:sp>
        <p:nvSpPr>
          <p:cNvPr id="18" name="Oval 17">
            <a:extLst>
              <a:ext uri="{FF2B5EF4-FFF2-40B4-BE49-F238E27FC236}">
                <a16:creationId xmlns:a16="http://schemas.microsoft.com/office/drawing/2014/main" id="{46A09FA0-AC3F-4726-9893-2EF994D3783C}"/>
              </a:ext>
            </a:extLst>
          </p:cNvPr>
          <p:cNvSpPr/>
          <p:nvPr/>
        </p:nvSpPr>
        <p:spPr>
          <a:xfrm>
            <a:off x="9418571" y="1395504"/>
            <a:ext cx="672420" cy="672420"/>
          </a:xfrm>
          <a:prstGeom prst="ellipse">
            <a:avLst/>
          </a:prstGeom>
          <a:solidFill>
            <a:schemeClr val="accent2"/>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19" name="Graphic 18" descr="Meeting">
            <a:extLst>
              <a:ext uri="{FF2B5EF4-FFF2-40B4-BE49-F238E27FC236}">
                <a16:creationId xmlns:a16="http://schemas.microsoft.com/office/drawing/2014/main" id="{0159E0B9-2F80-4009-AF6B-1754CDC5B5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27083" y="1369969"/>
            <a:ext cx="663908" cy="663908"/>
          </a:xfrm>
          <a:prstGeom prst="rect">
            <a:avLst/>
          </a:prstGeom>
        </p:spPr>
      </p:pic>
      <p:sp>
        <p:nvSpPr>
          <p:cNvPr id="22" name="Rectangle 21">
            <a:extLst>
              <a:ext uri="{FF2B5EF4-FFF2-40B4-BE49-F238E27FC236}">
                <a16:creationId xmlns:a16="http://schemas.microsoft.com/office/drawing/2014/main" id="{C92F3F49-9BA0-4C37-AEA9-B26EDFE1EBA9}"/>
              </a:ext>
            </a:extLst>
          </p:cNvPr>
          <p:cNvSpPr/>
          <p:nvPr/>
        </p:nvSpPr>
        <p:spPr>
          <a:xfrm>
            <a:off x="1071058" y="2062749"/>
            <a:ext cx="3424335" cy="1000530"/>
          </a:xfrm>
          <a:prstGeom prst="rect">
            <a:avLst/>
          </a:prstGeom>
        </p:spPr>
        <p:txBody>
          <a:bodyPr wrap="none">
            <a:spAutoFit/>
          </a:bodyPr>
          <a:lstStyle/>
          <a:p>
            <a:pPr lvl="0">
              <a:lnSpc>
                <a:spcPts val="1200"/>
              </a:lnSpc>
              <a:spcAft>
                <a:spcPts val="0"/>
              </a:spcAft>
            </a:pPr>
            <a:r>
              <a:rPr lang="nn-NO" sz="1050" b="1"/>
              <a:t>20.05 – 25.05</a:t>
            </a:r>
            <a:br>
              <a:rPr lang="nn-NO" sz="1050" b="1"/>
            </a:br>
            <a:r>
              <a:rPr lang="nn-NO" sz="1050" i="1"/>
              <a:t>Saksunderlag</a:t>
            </a:r>
            <a:br>
              <a:rPr lang="nn-NO" sz="1050"/>
            </a:br>
            <a:r>
              <a:rPr lang="nn-NO" sz="1050"/>
              <a:t>Prosjektet utformer saksunderlag</a:t>
            </a:r>
            <a:br>
              <a:rPr lang="nn-NO" sz="1050"/>
            </a:br>
            <a:r>
              <a:rPr lang="nn-NO" sz="1050"/>
              <a:t>for styringsgruppen inkl. tjenestesenteres funksjoner, </a:t>
            </a:r>
            <a:br>
              <a:rPr lang="nn-NO" sz="1050"/>
            </a:br>
            <a:r>
              <a:rPr lang="nn-NO" sz="1050"/>
              <a:t>stillingsstruktur og organisatorisk plassering </a:t>
            </a:r>
          </a:p>
          <a:p>
            <a:pPr lvl="0">
              <a:lnSpc>
                <a:spcPts val="1200"/>
              </a:lnSpc>
              <a:spcAft>
                <a:spcPts val="0"/>
              </a:spcAft>
            </a:pPr>
            <a:endParaRPr lang="nb-NO" sz="800"/>
          </a:p>
        </p:txBody>
      </p:sp>
      <p:sp>
        <p:nvSpPr>
          <p:cNvPr id="23" name="Oval 22">
            <a:extLst>
              <a:ext uri="{FF2B5EF4-FFF2-40B4-BE49-F238E27FC236}">
                <a16:creationId xmlns:a16="http://schemas.microsoft.com/office/drawing/2014/main" id="{83FD8A7F-D3C3-45D7-B795-E97BEAEDB8E3}"/>
              </a:ext>
            </a:extLst>
          </p:cNvPr>
          <p:cNvSpPr/>
          <p:nvPr/>
        </p:nvSpPr>
        <p:spPr>
          <a:xfrm>
            <a:off x="1062546" y="1326311"/>
            <a:ext cx="672420" cy="672420"/>
          </a:xfrm>
          <a:prstGeom prst="ellipse">
            <a:avLst/>
          </a:prstGeom>
          <a:solidFill>
            <a:schemeClr val="accent2"/>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7" name="Rectangle 26">
            <a:extLst>
              <a:ext uri="{FF2B5EF4-FFF2-40B4-BE49-F238E27FC236}">
                <a16:creationId xmlns:a16="http://schemas.microsoft.com/office/drawing/2014/main" id="{7B392C0C-283D-462A-BF5D-8633E2C61F6D}"/>
              </a:ext>
            </a:extLst>
          </p:cNvPr>
          <p:cNvSpPr/>
          <p:nvPr/>
        </p:nvSpPr>
        <p:spPr>
          <a:xfrm>
            <a:off x="2557548" y="1668754"/>
            <a:ext cx="1370888" cy="707886"/>
          </a:xfrm>
          <a:prstGeom prst="rect">
            <a:avLst/>
          </a:prstGeom>
        </p:spPr>
        <p:txBody>
          <a:bodyPr wrap="none">
            <a:spAutoFit/>
          </a:bodyPr>
          <a:lstStyle/>
          <a:p>
            <a:pPr lvl="0">
              <a:lnSpc>
                <a:spcPts val="1200"/>
              </a:lnSpc>
              <a:spcAft>
                <a:spcPts val="0"/>
              </a:spcAft>
            </a:pPr>
            <a:r>
              <a:rPr lang="nn-NO" sz="1050" b="1"/>
              <a:t>21.05</a:t>
            </a:r>
            <a:br>
              <a:rPr lang="nn-NO" sz="1050"/>
            </a:br>
            <a:r>
              <a:rPr lang="nn-NO" sz="1050" i="1"/>
              <a:t>Påkobling/diskusjon</a:t>
            </a:r>
            <a:br>
              <a:rPr lang="nn-NO" sz="1050"/>
            </a:br>
            <a:r>
              <a:rPr lang="nn-NO" sz="1050"/>
              <a:t>Gjennomgang med </a:t>
            </a:r>
            <a:br>
              <a:rPr lang="nn-NO" sz="1050"/>
            </a:br>
            <a:r>
              <a:rPr lang="nn-NO" sz="1050"/>
              <a:t>økonomi og HR</a:t>
            </a:r>
            <a:endParaRPr lang="nb-NO" sz="800"/>
          </a:p>
        </p:txBody>
      </p:sp>
      <p:sp>
        <p:nvSpPr>
          <p:cNvPr id="28" name="Oval 27">
            <a:extLst>
              <a:ext uri="{FF2B5EF4-FFF2-40B4-BE49-F238E27FC236}">
                <a16:creationId xmlns:a16="http://schemas.microsoft.com/office/drawing/2014/main" id="{BF868EC3-9AA3-4EF3-A432-F0A6FF3228A5}"/>
              </a:ext>
            </a:extLst>
          </p:cNvPr>
          <p:cNvSpPr/>
          <p:nvPr/>
        </p:nvSpPr>
        <p:spPr>
          <a:xfrm>
            <a:off x="2549037" y="932317"/>
            <a:ext cx="672420" cy="672420"/>
          </a:xfrm>
          <a:prstGeom prst="ellipse">
            <a:avLst/>
          </a:prstGeom>
          <a:solidFill>
            <a:schemeClr val="accent2"/>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29" name="Graphic 28" descr="Boardroom">
            <a:extLst>
              <a:ext uri="{FF2B5EF4-FFF2-40B4-BE49-F238E27FC236}">
                <a16:creationId xmlns:a16="http://schemas.microsoft.com/office/drawing/2014/main" id="{CA075793-B7CE-4850-A3C6-1268DD6C5C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64979" y="908631"/>
            <a:ext cx="672420" cy="672420"/>
          </a:xfrm>
          <a:prstGeom prst="rect">
            <a:avLst/>
          </a:prstGeom>
        </p:spPr>
      </p:pic>
      <p:pic>
        <p:nvPicPr>
          <p:cNvPr id="31" name="Graphic 30" descr="Document">
            <a:extLst>
              <a:ext uri="{FF2B5EF4-FFF2-40B4-BE49-F238E27FC236}">
                <a16:creationId xmlns:a16="http://schemas.microsoft.com/office/drawing/2014/main" id="{4B02E818-A50E-4E95-9FA0-7F09EAEB1CF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41921" y="1395504"/>
            <a:ext cx="529384" cy="529384"/>
          </a:xfrm>
          <a:prstGeom prst="rect">
            <a:avLst/>
          </a:prstGeom>
        </p:spPr>
      </p:pic>
      <p:sp>
        <p:nvSpPr>
          <p:cNvPr id="32" name="Rectangle 31">
            <a:extLst>
              <a:ext uri="{FF2B5EF4-FFF2-40B4-BE49-F238E27FC236}">
                <a16:creationId xmlns:a16="http://schemas.microsoft.com/office/drawing/2014/main" id="{4868AE7D-3800-4CBD-B57A-2986491EFDC8}"/>
              </a:ext>
            </a:extLst>
          </p:cNvPr>
          <p:cNvSpPr/>
          <p:nvPr/>
        </p:nvSpPr>
        <p:spPr>
          <a:xfrm>
            <a:off x="4414968" y="1491602"/>
            <a:ext cx="1467068" cy="707886"/>
          </a:xfrm>
          <a:prstGeom prst="rect">
            <a:avLst/>
          </a:prstGeom>
        </p:spPr>
        <p:txBody>
          <a:bodyPr wrap="none">
            <a:spAutoFit/>
          </a:bodyPr>
          <a:lstStyle/>
          <a:p>
            <a:pPr lvl="0">
              <a:lnSpc>
                <a:spcPts val="1200"/>
              </a:lnSpc>
              <a:spcAft>
                <a:spcPts val="0"/>
              </a:spcAft>
            </a:pPr>
            <a:r>
              <a:rPr lang="nn-NO" sz="1050" b="1"/>
              <a:t>25.05</a:t>
            </a:r>
            <a:br>
              <a:rPr lang="nn-NO" sz="1050"/>
            </a:br>
            <a:r>
              <a:rPr lang="nn-NO" sz="1050" i="1"/>
              <a:t>Utsending av papir</a:t>
            </a:r>
            <a:br>
              <a:rPr lang="nn-NO" sz="1050"/>
            </a:br>
            <a:r>
              <a:rPr lang="nn-NO" sz="1050"/>
              <a:t>Sakspapir til styrings-</a:t>
            </a:r>
            <a:br>
              <a:rPr lang="nn-NO" sz="1050"/>
            </a:br>
            <a:r>
              <a:rPr lang="nn-NO" sz="1050"/>
              <a:t>gruppe utsendt</a:t>
            </a:r>
            <a:endParaRPr lang="nb-NO" sz="800"/>
          </a:p>
        </p:txBody>
      </p:sp>
      <p:sp>
        <p:nvSpPr>
          <p:cNvPr id="33" name="Oval 32">
            <a:extLst>
              <a:ext uri="{FF2B5EF4-FFF2-40B4-BE49-F238E27FC236}">
                <a16:creationId xmlns:a16="http://schemas.microsoft.com/office/drawing/2014/main" id="{09A804C4-09ED-4BED-AB01-AE2C006A4CF8}"/>
              </a:ext>
            </a:extLst>
          </p:cNvPr>
          <p:cNvSpPr/>
          <p:nvPr/>
        </p:nvSpPr>
        <p:spPr>
          <a:xfrm>
            <a:off x="4406457" y="755164"/>
            <a:ext cx="672420" cy="672420"/>
          </a:xfrm>
          <a:prstGeom prst="ellipse">
            <a:avLst/>
          </a:prstGeom>
          <a:solidFill>
            <a:schemeClr val="accent2"/>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34" name="Graphic 33" descr="Document">
            <a:extLst>
              <a:ext uri="{FF2B5EF4-FFF2-40B4-BE49-F238E27FC236}">
                <a16:creationId xmlns:a16="http://schemas.microsoft.com/office/drawing/2014/main" id="{6934F771-0A55-49FB-87AB-D18B451196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85832" y="824357"/>
            <a:ext cx="529384" cy="529384"/>
          </a:xfrm>
          <a:prstGeom prst="rect">
            <a:avLst/>
          </a:prstGeom>
        </p:spPr>
      </p:pic>
      <p:sp>
        <p:nvSpPr>
          <p:cNvPr id="35" name="Rectangle 34">
            <a:extLst>
              <a:ext uri="{FF2B5EF4-FFF2-40B4-BE49-F238E27FC236}">
                <a16:creationId xmlns:a16="http://schemas.microsoft.com/office/drawing/2014/main" id="{929BA46D-82C0-4F16-89E9-3C33520BFB2F}"/>
              </a:ext>
            </a:extLst>
          </p:cNvPr>
          <p:cNvSpPr/>
          <p:nvPr/>
        </p:nvSpPr>
        <p:spPr>
          <a:xfrm>
            <a:off x="8206606" y="3057131"/>
            <a:ext cx="3488455" cy="707886"/>
          </a:xfrm>
          <a:prstGeom prst="rect">
            <a:avLst/>
          </a:prstGeom>
        </p:spPr>
        <p:txBody>
          <a:bodyPr wrap="none" lIns="91440" tIns="45720" rIns="91440" bIns="45720" anchor="t">
            <a:spAutoFit/>
          </a:bodyPr>
          <a:lstStyle/>
          <a:p>
            <a:pPr lvl="0">
              <a:lnSpc>
                <a:spcPts val="1200"/>
              </a:lnSpc>
              <a:spcAft>
                <a:spcPts val="0"/>
              </a:spcAft>
            </a:pPr>
            <a:r>
              <a:rPr lang="nn-NO" sz="1050" b="1"/>
              <a:t>07.06</a:t>
            </a:r>
            <a:br>
              <a:rPr lang="nn-NO" sz="1050"/>
            </a:br>
            <a:r>
              <a:rPr lang="nn-NO" sz="1050" i="1"/>
              <a:t>Oversending</a:t>
            </a:r>
            <a:br>
              <a:rPr lang="nn-NO" sz="1050" i="1"/>
            </a:br>
            <a:r>
              <a:rPr lang="nn-NO" sz="1050"/>
              <a:t>Anbefaling </a:t>
            </a:r>
            <a:r>
              <a:rPr lang="nn-NO" sz="1050" err="1"/>
              <a:t>fra</a:t>
            </a:r>
            <a:r>
              <a:rPr lang="nn-NO" sz="1050"/>
              <a:t> </a:t>
            </a:r>
            <a:r>
              <a:rPr lang="nn-NO" sz="1050" err="1"/>
              <a:t>styringsgruppen</a:t>
            </a:r>
            <a:r>
              <a:rPr lang="nn-NO" sz="1050"/>
              <a:t> </a:t>
            </a:r>
            <a:r>
              <a:rPr lang="nn-NO" sz="1050" err="1"/>
              <a:t>oversendes</a:t>
            </a:r>
            <a:r>
              <a:rPr lang="nn-NO" sz="1050"/>
              <a:t> </a:t>
            </a:r>
            <a:r>
              <a:rPr lang="nn-NO" sz="1050" err="1"/>
              <a:t>prosjekteier</a:t>
            </a:r>
            <a:br>
              <a:rPr lang="nn-NO" sz="1050"/>
            </a:br>
            <a:r>
              <a:rPr lang="nn-NO" sz="1050"/>
              <a:t>for organisatorisk behandling og vedtak.</a:t>
            </a:r>
            <a:endParaRPr lang="nb-NO" sz="800"/>
          </a:p>
        </p:txBody>
      </p:sp>
      <p:sp>
        <p:nvSpPr>
          <p:cNvPr id="36" name="Oval 35">
            <a:extLst>
              <a:ext uri="{FF2B5EF4-FFF2-40B4-BE49-F238E27FC236}">
                <a16:creationId xmlns:a16="http://schemas.microsoft.com/office/drawing/2014/main" id="{56A81EEA-F9B1-427E-8EFB-96FB35F09B18}"/>
              </a:ext>
            </a:extLst>
          </p:cNvPr>
          <p:cNvSpPr/>
          <p:nvPr/>
        </p:nvSpPr>
        <p:spPr>
          <a:xfrm>
            <a:off x="8206606" y="2375470"/>
            <a:ext cx="672420" cy="672420"/>
          </a:xfrm>
          <a:prstGeom prst="ellipse">
            <a:avLst/>
          </a:prstGeom>
          <a:solidFill>
            <a:schemeClr val="tx2">
              <a:lumMod val="40000"/>
              <a:lumOff val="6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37" name="Graphic 36" descr="Document">
            <a:extLst>
              <a:ext uri="{FF2B5EF4-FFF2-40B4-BE49-F238E27FC236}">
                <a16:creationId xmlns:a16="http://schemas.microsoft.com/office/drawing/2014/main" id="{802BC131-C1FB-4B9E-8BFA-A476E2FFE83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85981" y="2444662"/>
            <a:ext cx="529384" cy="529384"/>
          </a:xfrm>
          <a:prstGeom prst="rect">
            <a:avLst/>
          </a:prstGeom>
        </p:spPr>
      </p:pic>
      <p:sp>
        <p:nvSpPr>
          <p:cNvPr id="39" name="Rectangle 38">
            <a:extLst>
              <a:ext uri="{FF2B5EF4-FFF2-40B4-BE49-F238E27FC236}">
                <a16:creationId xmlns:a16="http://schemas.microsoft.com/office/drawing/2014/main" id="{5A621116-00AC-44F3-B350-91EF2E13AC93}"/>
              </a:ext>
            </a:extLst>
          </p:cNvPr>
          <p:cNvSpPr/>
          <p:nvPr/>
        </p:nvSpPr>
        <p:spPr>
          <a:xfrm>
            <a:off x="6418274" y="3373330"/>
            <a:ext cx="1337226" cy="553998"/>
          </a:xfrm>
          <a:prstGeom prst="rect">
            <a:avLst/>
          </a:prstGeom>
        </p:spPr>
        <p:txBody>
          <a:bodyPr wrap="none" lIns="91440" tIns="45720" rIns="91440" bIns="45720" anchor="t">
            <a:spAutoFit/>
          </a:bodyPr>
          <a:lstStyle/>
          <a:p>
            <a:pPr lvl="0">
              <a:lnSpc>
                <a:spcPts val="1200"/>
              </a:lnSpc>
              <a:spcAft>
                <a:spcPts val="0"/>
              </a:spcAft>
            </a:pPr>
            <a:r>
              <a:rPr lang="nn-NO" sz="1050" b="1"/>
              <a:t>08.06</a:t>
            </a:r>
            <a:br>
              <a:rPr lang="nn-NO" sz="1050"/>
            </a:br>
            <a:r>
              <a:rPr lang="nn-NO" sz="1050" i="1"/>
              <a:t>Utsending av papir</a:t>
            </a:r>
            <a:br>
              <a:rPr lang="nn-NO" sz="1050" i="1"/>
            </a:br>
            <a:r>
              <a:rPr lang="nn-NO" sz="1050"/>
              <a:t>Til ALF-møte 11.06</a:t>
            </a:r>
            <a:endParaRPr lang="nb-NO" sz="800"/>
          </a:p>
        </p:txBody>
      </p:sp>
      <p:sp>
        <p:nvSpPr>
          <p:cNvPr id="40" name="Oval 39">
            <a:extLst>
              <a:ext uri="{FF2B5EF4-FFF2-40B4-BE49-F238E27FC236}">
                <a16:creationId xmlns:a16="http://schemas.microsoft.com/office/drawing/2014/main" id="{BD0DBE71-A88C-4EB7-B4AE-BF9A4F1E56FF}"/>
              </a:ext>
            </a:extLst>
          </p:cNvPr>
          <p:cNvSpPr/>
          <p:nvPr/>
        </p:nvSpPr>
        <p:spPr>
          <a:xfrm>
            <a:off x="6642410" y="2652088"/>
            <a:ext cx="672420" cy="672420"/>
          </a:xfrm>
          <a:prstGeom prst="ellipse">
            <a:avLst/>
          </a:prstGeom>
          <a:solidFill>
            <a:schemeClr val="tx2">
              <a:lumMod val="40000"/>
              <a:lumOff val="6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41" name="Graphic 40" descr="Document">
            <a:extLst>
              <a:ext uri="{FF2B5EF4-FFF2-40B4-BE49-F238E27FC236}">
                <a16:creationId xmlns:a16="http://schemas.microsoft.com/office/drawing/2014/main" id="{DEC505C6-6C89-4E93-9B64-597A88234F5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21785" y="2707912"/>
            <a:ext cx="529384" cy="529384"/>
          </a:xfrm>
          <a:prstGeom prst="rect">
            <a:avLst/>
          </a:prstGeom>
        </p:spPr>
      </p:pic>
      <p:sp>
        <p:nvSpPr>
          <p:cNvPr id="42" name="Rectangle 41">
            <a:extLst>
              <a:ext uri="{FF2B5EF4-FFF2-40B4-BE49-F238E27FC236}">
                <a16:creationId xmlns:a16="http://schemas.microsoft.com/office/drawing/2014/main" id="{CF711177-C7F0-4513-B7B2-7373C03FB0B4}"/>
              </a:ext>
            </a:extLst>
          </p:cNvPr>
          <p:cNvSpPr/>
          <p:nvPr/>
        </p:nvSpPr>
        <p:spPr>
          <a:xfrm>
            <a:off x="3362073" y="3805992"/>
            <a:ext cx="2087635" cy="1169551"/>
          </a:xfrm>
          <a:prstGeom prst="rect">
            <a:avLst/>
          </a:prstGeom>
        </p:spPr>
        <p:txBody>
          <a:bodyPr wrap="square">
            <a:spAutoFit/>
          </a:bodyPr>
          <a:lstStyle/>
          <a:p>
            <a:pPr lvl="0">
              <a:lnSpc>
                <a:spcPts val="1200"/>
              </a:lnSpc>
              <a:spcAft>
                <a:spcPts val="0"/>
              </a:spcAft>
            </a:pPr>
            <a:r>
              <a:rPr lang="nn-NO" sz="1050" b="1"/>
              <a:t>11.06 ALF</a:t>
            </a:r>
            <a:br>
              <a:rPr lang="nn-NO" sz="1050"/>
            </a:br>
            <a:r>
              <a:rPr lang="nn-NO" sz="1050" i="1"/>
              <a:t>Behandling i ALF</a:t>
            </a:r>
            <a:br>
              <a:rPr lang="nn-NO" sz="1050" i="1"/>
            </a:br>
            <a:r>
              <a:rPr lang="nn-NO" sz="1050"/>
              <a:t>ALF behandler forslag til funksjon, stillingsstruktur og organisatorisk</a:t>
            </a:r>
            <a:br>
              <a:rPr lang="nn-NO" sz="1050"/>
            </a:br>
            <a:r>
              <a:rPr lang="nn-NO" sz="1050"/>
              <a:t>plassering av felles tjenestesenter</a:t>
            </a:r>
            <a:endParaRPr lang="nb-NO" sz="800" i="1"/>
          </a:p>
        </p:txBody>
      </p:sp>
      <p:sp>
        <p:nvSpPr>
          <p:cNvPr id="43" name="Oval 42">
            <a:extLst>
              <a:ext uri="{FF2B5EF4-FFF2-40B4-BE49-F238E27FC236}">
                <a16:creationId xmlns:a16="http://schemas.microsoft.com/office/drawing/2014/main" id="{634AF43E-60F0-404A-B435-335D9E92BE18}"/>
              </a:ext>
            </a:extLst>
          </p:cNvPr>
          <p:cNvSpPr/>
          <p:nvPr/>
        </p:nvSpPr>
        <p:spPr>
          <a:xfrm>
            <a:off x="3678732" y="3084055"/>
            <a:ext cx="672420" cy="672420"/>
          </a:xfrm>
          <a:prstGeom prst="ellipse">
            <a:avLst/>
          </a:prstGeom>
          <a:solidFill>
            <a:schemeClr val="tx2">
              <a:lumMod val="40000"/>
              <a:lumOff val="6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44" name="Graphic 43" descr="Meeting">
            <a:extLst>
              <a:ext uri="{FF2B5EF4-FFF2-40B4-BE49-F238E27FC236}">
                <a16:creationId xmlns:a16="http://schemas.microsoft.com/office/drawing/2014/main" id="{B6ACEA45-5914-4979-B589-41C2BECB10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87244" y="3058520"/>
            <a:ext cx="663908" cy="663908"/>
          </a:xfrm>
          <a:prstGeom prst="rect">
            <a:avLst/>
          </a:prstGeom>
        </p:spPr>
      </p:pic>
      <p:sp>
        <p:nvSpPr>
          <p:cNvPr id="45" name="Rectangle 44">
            <a:extLst>
              <a:ext uri="{FF2B5EF4-FFF2-40B4-BE49-F238E27FC236}">
                <a16:creationId xmlns:a16="http://schemas.microsoft.com/office/drawing/2014/main" id="{8F3F374A-949F-4930-A55D-808CA573FCF0}"/>
              </a:ext>
            </a:extLst>
          </p:cNvPr>
          <p:cNvSpPr/>
          <p:nvPr/>
        </p:nvSpPr>
        <p:spPr>
          <a:xfrm>
            <a:off x="505871" y="3356692"/>
            <a:ext cx="1894285" cy="1169551"/>
          </a:xfrm>
          <a:prstGeom prst="rect">
            <a:avLst/>
          </a:prstGeom>
        </p:spPr>
        <p:txBody>
          <a:bodyPr wrap="square" lIns="91440" tIns="45720" rIns="91440" bIns="45720" anchor="t">
            <a:spAutoFit/>
          </a:bodyPr>
          <a:lstStyle/>
          <a:p>
            <a:pPr lvl="0">
              <a:lnSpc>
                <a:spcPts val="1200"/>
              </a:lnSpc>
              <a:spcAft>
                <a:spcPts val="0"/>
              </a:spcAft>
            </a:pPr>
            <a:r>
              <a:rPr lang="nn-NO" sz="1050" b="1"/>
              <a:t>26.05 – 11.06 LOSAM</a:t>
            </a:r>
            <a:br>
              <a:rPr lang="nn-NO" sz="1050"/>
            </a:br>
            <a:r>
              <a:rPr lang="nn-NO" sz="1050" i="1"/>
              <a:t>Orientering i LOSAM</a:t>
            </a:r>
            <a:br>
              <a:rPr lang="nn-NO" sz="1050" i="1"/>
            </a:br>
            <a:r>
              <a:rPr lang="nn-NO" sz="1050" err="1"/>
              <a:t>Behandlinger</a:t>
            </a:r>
            <a:r>
              <a:rPr lang="nn-NO" sz="1050"/>
              <a:t> i relevante LOSAM (rektors og organisasjon,,</a:t>
            </a:r>
            <a:br>
              <a:rPr lang="nn-NO" sz="1050"/>
            </a:br>
            <a:r>
              <a:rPr lang="nn-NO" sz="1050"/>
              <a:t>økonomi og eigendom og ev. andre)</a:t>
            </a:r>
            <a:endParaRPr lang="nb-NO" sz="800"/>
          </a:p>
        </p:txBody>
      </p:sp>
      <p:grpSp>
        <p:nvGrpSpPr>
          <p:cNvPr id="49" name="Group 48">
            <a:extLst>
              <a:ext uri="{FF2B5EF4-FFF2-40B4-BE49-F238E27FC236}">
                <a16:creationId xmlns:a16="http://schemas.microsoft.com/office/drawing/2014/main" id="{9E28B29F-F27F-4A3C-8BC7-6605D7B3552C}"/>
              </a:ext>
            </a:extLst>
          </p:cNvPr>
          <p:cNvGrpSpPr/>
          <p:nvPr/>
        </p:nvGrpSpPr>
        <p:grpSpPr>
          <a:xfrm>
            <a:off x="2263262" y="3534189"/>
            <a:ext cx="672420" cy="697955"/>
            <a:chOff x="3699141" y="3133166"/>
            <a:chExt cx="752475" cy="781050"/>
          </a:xfrm>
        </p:grpSpPr>
        <p:sp>
          <p:nvSpPr>
            <p:cNvPr id="46" name="Oval 45">
              <a:extLst>
                <a:ext uri="{FF2B5EF4-FFF2-40B4-BE49-F238E27FC236}">
                  <a16:creationId xmlns:a16="http://schemas.microsoft.com/office/drawing/2014/main" id="{C722E4FC-E17F-4252-9403-8840F7B0460B}"/>
                </a:ext>
              </a:extLst>
            </p:cNvPr>
            <p:cNvSpPr/>
            <p:nvPr/>
          </p:nvSpPr>
          <p:spPr>
            <a:xfrm>
              <a:off x="3699141" y="3161741"/>
              <a:ext cx="752475" cy="752475"/>
            </a:xfrm>
            <a:prstGeom prst="ellipse">
              <a:avLst/>
            </a:prstGeom>
            <a:solidFill>
              <a:schemeClr val="tx2">
                <a:lumMod val="40000"/>
                <a:lumOff val="6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47" name="Graphic 46" descr="Meeting">
              <a:extLst>
                <a:ext uri="{FF2B5EF4-FFF2-40B4-BE49-F238E27FC236}">
                  <a16:creationId xmlns:a16="http://schemas.microsoft.com/office/drawing/2014/main" id="{630E550C-05ED-49AE-89C7-0CEB2C0B2EE7}"/>
                </a:ext>
              </a:extLst>
            </p:cNvPr>
            <p:cNvPicPr>
              <a:picLocks noChangeAspect="1"/>
            </p:cNvPicPr>
            <p:nvPr/>
          </p:nvPicPr>
          <p:blipFill>
            <a:blip r:embed="rId14">
              <a:extLst>
                <a:ext uri="{96DAC541-7B7A-43D3-8B79-37D633B846F1}">
                  <asvg:svgBlip xmlns:asvg="http://schemas.microsoft.com/office/drawing/2016/SVG/main" r:embed="rId9"/>
                </a:ext>
              </a:extLst>
            </a:blip>
            <a:stretch>
              <a:fillRect/>
            </a:stretch>
          </p:blipFill>
          <p:spPr>
            <a:xfrm>
              <a:off x="3708666" y="3133166"/>
              <a:ext cx="742950" cy="742950"/>
            </a:xfrm>
            <a:prstGeom prst="rect">
              <a:avLst/>
            </a:prstGeom>
          </p:spPr>
        </p:pic>
      </p:grpSp>
      <p:sp>
        <p:nvSpPr>
          <p:cNvPr id="59" name="Rectangle 58">
            <a:extLst>
              <a:ext uri="{FF2B5EF4-FFF2-40B4-BE49-F238E27FC236}">
                <a16:creationId xmlns:a16="http://schemas.microsoft.com/office/drawing/2014/main" id="{3E5B414E-FFC5-4257-82DF-79D4B73A9977}"/>
              </a:ext>
            </a:extLst>
          </p:cNvPr>
          <p:cNvSpPr/>
          <p:nvPr/>
        </p:nvSpPr>
        <p:spPr>
          <a:xfrm>
            <a:off x="2410212" y="5752070"/>
            <a:ext cx="2964251" cy="707886"/>
          </a:xfrm>
          <a:prstGeom prst="rect">
            <a:avLst/>
          </a:prstGeom>
        </p:spPr>
        <p:txBody>
          <a:bodyPr wrap="square" lIns="91440" tIns="45720" rIns="91440" bIns="45720" anchor="t">
            <a:spAutoFit/>
          </a:bodyPr>
          <a:lstStyle/>
          <a:p>
            <a:pPr>
              <a:lnSpc>
                <a:spcPts val="1200"/>
              </a:lnSpc>
            </a:pPr>
            <a:r>
              <a:rPr lang="nn-NO" sz="1050" b="1"/>
              <a:t>15.06 Dekanmøtet</a:t>
            </a:r>
            <a:br>
              <a:rPr lang="nn-NO" sz="1050"/>
            </a:br>
            <a:r>
              <a:rPr lang="nn-NO" sz="1050" i="1"/>
              <a:t>Evt. Behandling dekanmøtet</a:t>
            </a:r>
            <a:br>
              <a:rPr lang="nn-NO" sz="1050" i="1"/>
            </a:br>
            <a:r>
              <a:rPr lang="nn-NO" sz="1050"/>
              <a:t>Forslag til funksjon, stillingsstruktur og organisatorisk plassering </a:t>
            </a:r>
            <a:endParaRPr lang="nn-NO" sz="1050">
              <a:cs typeface="Arial"/>
            </a:endParaRPr>
          </a:p>
        </p:txBody>
      </p:sp>
      <p:sp>
        <p:nvSpPr>
          <p:cNvPr id="60" name="Oval 59">
            <a:extLst>
              <a:ext uri="{FF2B5EF4-FFF2-40B4-BE49-F238E27FC236}">
                <a16:creationId xmlns:a16="http://schemas.microsoft.com/office/drawing/2014/main" id="{D3A83519-DABE-470E-B2BB-0A1F0799D61E}"/>
              </a:ext>
            </a:extLst>
          </p:cNvPr>
          <p:cNvSpPr/>
          <p:nvPr/>
        </p:nvSpPr>
        <p:spPr>
          <a:xfrm>
            <a:off x="2428730" y="5115994"/>
            <a:ext cx="672420" cy="672420"/>
          </a:xfrm>
          <a:prstGeom prst="ellipse">
            <a:avLst/>
          </a:prstGeom>
          <a:solidFill>
            <a:schemeClr val="tx2">
              <a:lumMod val="40000"/>
              <a:lumOff val="6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61" name="Graphic 60" descr="Meeting">
            <a:extLst>
              <a:ext uri="{FF2B5EF4-FFF2-40B4-BE49-F238E27FC236}">
                <a16:creationId xmlns:a16="http://schemas.microsoft.com/office/drawing/2014/main" id="{4420911C-FDBD-4B38-A2C1-ADBBB66EE9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37242" y="5090459"/>
            <a:ext cx="663908" cy="663908"/>
          </a:xfrm>
          <a:prstGeom prst="rect">
            <a:avLst/>
          </a:prstGeom>
        </p:spPr>
      </p:pic>
      <p:sp>
        <p:nvSpPr>
          <p:cNvPr id="64" name="Rectangle 63">
            <a:extLst>
              <a:ext uri="{FF2B5EF4-FFF2-40B4-BE49-F238E27FC236}">
                <a16:creationId xmlns:a16="http://schemas.microsoft.com/office/drawing/2014/main" id="{57F1F6D4-4C65-4565-9C09-3F49408C69F2}"/>
              </a:ext>
            </a:extLst>
          </p:cNvPr>
          <p:cNvSpPr/>
          <p:nvPr/>
        </p:nvSpPr>
        <p:spPr>
          <a:xfrm>
            <a:off x="5674019" y="5646387"/>
            <a:ext cx="2597599" cy="1154419"/>
          </a:xfrm>
          <a:prstGeom prst="rect">
            <a:avLst/>
          </a:prstGeom>
        </p:spPr>
        <p:txBody>
          <a:bodyPr wrap="square">
            <a:spAutoFit/>
          </a:bodyPr>
          <a:lstStyle/>
          <a:p>
            <a:pPr lvl="0">
              <a:lnSpc>
                <a:spcPts val="1200"/>
              </a:lnSpc>
              <a:spcAft>
                <a:spcPts val="0"/>
              </a:spcAft>
            </a:pPr>
            <a:r>
              <a:rPr lang="nn-NO" sz="1050" b="1"/>
              <a:t>18.06 SESAM</a:t>
            </a:r>
            <a:br>
              <a:rPr lang="nn-NO" sz="1050"/>
            </a:br>
            <a:r>
              <a:rPr lang="nn-NO" sz="1050" i="1"/>
              <a:t>Drøfting og forhandling SESAM</a:t>
            </a:r>
            <a:br>
              <a:rPr lang="nn-NO" sz="1050"/>
            </a:br>
            <a:r>
              <a:rPr lang="nn-NO" sz="1050"/>
              <a:t>Drøfting og forhandling: </a:t>
            </a:r>
          </a:p>
          <a:p>
            <a:pPr lvl="0">
              <a:lnSpc>
                <a:spcPts val="1200"/>
              </a:lnSpc>
              <a:spcAft>
                <a:spcPts val="0"/>
              </a:spcAft>
            </a:pPr>
            <a:r>
              <a:rPr lang="nn-NO" sz="1050" err="1"/>
              <a:t>Tjenestesenteres</a:t>
            </a:r>
            <a:r>
              <a:rPr lang="nn-NO" sz="1050"/>
              <a:t> funksjoner, stillingsstruktur og organisatorisk plassering </a:t>
            </a:r>
            <a:endParaRPr lang="nn-NO" sz="1050" err="1"/>
          </a:p>
          <a:p>
            <a:pPr lvl="0">
              <a:lnSpc>
                <a:spcPts val="1200"/>
              </a:lnSpc>
              <a:spcAft>
                <a:spcPts val="0"/>
              </a:spcAft>
            </a:pPr>
            <a:endParaRPr lang="nb-NO" sz="800"/>
          </a:p>
        </p:txBody>
      </p:sp>
      <p:sp>
        <p:nvSpPr>
          <p:cNvPr id="65" name="Oval 64">
            <a:extLst>
              <a:ext uri="{FF2B5EF4-FFF2-40B4-BE49-F238E27FC236}">
                <a16:creationId xmlns:a16="http://schemas.microsoft.com/office/drawing/2014/main" id="{689E5D51-9070-45AE-B7D4-7FEE538A9B0E}"/>
              </a:ext>
            </a:extLst>
          </p:cNvPr>
          <p:cNvSpPr/>
          <p:nvPr/>
        </p:nvSpPr>
        <p:spPr>
          <a:xfrm>
            <a:off x="5601846" y="4925221"/>
            <a:ext cx="672420" cy="672420"/>
          </a:xfrm>
          <a:prstGeom prst="ellipse">
            <a:avLst/>
          </a:prstGeom>
          <a:solidFill>
            <a:schemeClr val="tx2">
              <a:lumMod val="40000"/>
              <a:lumOff val="6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66" name="Graphic 65" descr="Meeting">
            <a:extLst>
              <a:ext uri="{FF2B5EF4-FFF2-40B4-BE49-F238E27FC236}">
                <a16:creationId xmlns:a16="http://schemas.microsoft.com/office/drawing/2014/main" id="{7C85B986-29A4-4397-BCB3-19007A06FD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10358" y="4899686"/>
            <a:ext cx="663908" cy="663908"/>
          </a:xfrm>
          <a:prstGeom prst="rect">
            <a:avLst/>
          </a:prstGeom>
        </p:spPr>
      </p:pic>
      <p:sp>
        <p:nvSpPr>
          <p:cNvPr id="67" name="Rectangle 66">
            <a:extLst>
              <a:ext uri="{FF2B5EF4-FFF2-40B4-BE49-F238E27FC236}">
                <a16:creationId xmlns:a16="http://schemas.microsoft.com/office/drawing/2014/main" id="{EA459C3C-AF84-4E4B-9E54-5A57019C2A4D}"/>
              </a:ext>
            </a:extLst>
          </p:cNvPr>
          <p:cNvSpPr/>
          <p:nvPr/>
        </p:nvSpPr>
        <p:spPr>
          <a:xfrm>
            <a:off x="7825838" y="5444035"/>
            <a:ext cx="4387740" cy="400110"/>
          </a:xfrm>
          <a:prstGeom prst="rect">
            <a:avLst/>
          </a:prstGeom>
        </p:spPr>
        <p:txBody>
          <a:bodyPr wrap="none" lIns="91440" tIns="45720" rIns="91440" bIns="45720" anchor="t">
            <a:spAutoFit/>
          </a:bodyPr>
          <a:lstStyle/>
          <a:p>
            <a:pPr>
              <a:lnSpc>
                <a:spcPts val="1200"/>
              </a:lnSpc>
            </a:pPr>
            <a:r>
              <a:rPr lang="nn-NO" sz="1050" b="1"/>
              <a:t>Før </a:t>
            </a:r>
            <a:r>
              <a:rPr lang="nn-NO" sz="1050" b="1" err="1"/>
              <a:t>sommeren</a:t>
            </a:r>
            <a:r>
              <a:rPr lang="nn-NO" sz="1050" b="1"/>
              <a:t> Rektorvedtak</a:t>
            </a:r>
            <a:br>
              <a:rPr lang="nn-NO" sz="1050" i="1"/>
            </a:br>
            <a:r>
              <a:rPr lang="nn-NO" sz="1050" err="1"/>
              <a:t>Beslutning</a:t>
            </a:r>
            <a:r>
              <a:rPr lang="nn-NO" sz="1050"/>
              <a:t> om </a:t>
            </a:r>
            <a:r>
              <a:rPr lang="nn-NO" sz="1050">
                <a:ea typeface="+mn-lt"/>
                <a:cs typeface="+mn-lt"/>
              </a:rPr>
              <a:t>funksjoner, stillingsstruktur og organisatorisk plassering </a:t>
            </a:r>
          </a:p>
        </p:txBody>
      </p:sp>
      <p:sp>
        <p:nvSpPr>
          <p:cNvPr id="68" name="Oval 67">
            <a:extLst>
              <a:ext uri="{FF2B5EF4-FFF2-40B4-BE49-F238E27FC236}">
                <a16:creationId xmlns:a16="http://schemas.microsoft.com/office/drawing/2014/main" id="{B17CD017-97F3-40AC-8789-628C1B96DAD9}"/>
              </a:ext>
            </a:extLst>
          </p:cNvPr>
          <p:cNvSpPr/>
          <p:nvPr/>
        </p:nvSpPr>
        <p:spPr>
          <a:xfrm>
            <a:off x="7976092" y="4657145"/>
            <a:ext cx="672420" cy="672420"/>
          </a:xfrm>
          <a:prstGeom prst="ellipse">
            <a:avLst/>
          </a:prstGeom>
          <a:solidFill>
            <a:schemeClr val="tx2">
              <a:lumMod val="40000"/>
              <a:lumOff val="6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71" name="Graphic 70" descr="Gavel">
            <a:extLst>
              <a:ext uri="{FF2B5EF4-FFF2-40B4-BE49-F238E27FC236}">
                <a16:creationId xmlns:a16="http://schemas.microsoft.com/office/drawing/2014/main" id="{6BB05313-33FC-4ED6-98D8-03E230C05ED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040462" y="4702260"/>
            <a:ext cx="560540" cy="560541"/>
          </a:xfrm>
          <a:prstGeom prst="rect">
            <a:avLst/>
          </a:prstGeom>
        </p:spPr>
      </p:pic>
      <p:sp>
        <p:nvSpPr>
          <p:cNvPr id="62" name="Oval 61">
            <a:extLst>
              <a:ext uri="{FF2B5EF4-FFF2-40B4-BE49-F238E27FC236}">
                <a16:creationId xmlns:a16="http://schemas.microsoft.com/office/drawing/2014/main" id="{24517F0E-0D0D-442A-8ED3-4E4F804D0AFA}"/>
              </a:ext>
            </a:extLst>
          </p:cNvPr>
          <p:cNvSpPr/>
          <p:nvPr/>
        </p:nvSpPr>
        <p:spPr>
          <a:xfrm>
            <a:off x="9202161" y="522961"/>
            <a:ext cx="382526" cy="382526"/>
          </a:xfrm>
          <a:prstGeom prst="ellipse">
            <a:avLst/>
          </a:prstGeom>
          <a:solidFill>
            <a:schemeClr val="tx2">
              <a:lumMod val="40000"/>
              <a:lumOff val="6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3" name="Oval 62">
            <a:extLst>
              <a:ext uri="{FF2B5EF4-FFF2-40B4-BE49-F238E27FC236}">
                <a16:creationId xmlns:a16="http://schemas.microsoft.com/office/drawing/2014/main" id="{AFA1E1D9-A2B0-45E1-8C83-130B57A4976D}"/>
              </a:ext>
            </a:extLst>
          </p:cNvPr>
          <p:cNvSpPr/>
          <p:nvPr/>
        </p:nvSpPr>
        <p:spPr>
          <a:xfrm>
            <a:off x="9202161" y="83659"/>
            <a:ext cx="382526" cy="382526"/>
          </a:xfrm>
          <a:prstGeom prst="ellipse">
            <a:avLst/>
          </a:prstGeom>
          <a:solidFill>
            <a:schemeClr val="accent2"/>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3" name="TextBox 2">
            <a:extLst>
              <a:ext uri="{FF2B5EF4-FFF2-40B4-BE49-F238E27FC236}">
                <a16:creationId xmlns:a16="http://schemas.microsoft.com/office/drawing/2014/main" id="{397E58F1-B66F-4E61-9C16-30DFB322C3D4}"/>
              </a:ext>
            </a:extLst>
          </p:cNvPr>
          <p:cNvSpPr txBox="1"/>
          <p:nvPr/>
        </p:nvSpPr>
        <p:spPr>
          <a:xfrm>
            <a:off x="9584687" y="149156"/>
            <a:ext cx="2589588" cy="253916"/>
          </a:xfrm>
          <a:prstGeom prst="rect">
            <a:avLst/>
          </a:prstGeom>
          <a:noFill/>
        </p:spPr>
        <p:txBody>
          <a:bodyPr wrap="square" rtlCol="0">
            <a:spAutoFit/>
          </a:bodyPr>
          <a:lstStyle/>
          <a:p>
            <a:r>
              <a:rPr lang="nb-NO" sz="1050"/>
              <a:t>Prosess i regi av BOTT ØL-prosjektet</a:t>
            </a:r>
          </a:p>
        </p:txBody>
      </p:sp>
      <p:sp>
        <p:nvSpPr>
          <p:cNvPr id="69" name="TextBox 68">
            <a:extLst>
              <a:ext uri="{FF2B5EF4-FFF2-40B4-BE49-F238E27FC236}">
                <a16:creationId xmlns:a16="http://schemas.microsoft.com/office/drawing/2014/main" id="{F477F15E-E88F-4DF1-8536-6F880EFE5973}"/>
              </a:ext>
            </a:extLst>
          </p:cNvPr>
          <p:cNvSpPr txBox="1"/>
          <p:nvPr/>
        </p:nvSpPr>
        <p:spPr>
          <a:xfrm>
            <a:off x="9584687" y="595820"/>
            <a:ext cx="2589588" cy="253916"/>
          </a:xfrm>
          <a:prstGeom prst="rect">
            <a:avLst/>
          </a:prstGeom>
          <a:noFill/>
        </p:spPr>
        <p:txBody>
          <a:bodyPr wrap="square" rtlCol="0">
            <a:spAutoFit/>
          </a:bodyPr>
          <a:lstStyle/>
          <a:p>
            <a:r>
              <a:rPr lang="nb-NO" sz="1050"/>
              <a:t>Organisatorisk behandling</a:t>
            </a:r>
          </a:p>
        </p:txBody>
      </p:sp>
      <p:grpSp>
        <p:nvGrpSpPr>
          <p:cNvPr id="70" name="Group 69">
            <a:extLst>
              <a:ext uri="{FF2B5EF4-FFF2-40B4-BE49-F238E27FC236}">
                <a16:creationId xmlns:a16="http://schemas.microsoft.com/office/drawing/2014/main" id="{EE27AA10-F5EA-4888-BD37-B05BF76A4D0C}"/>
              </a:ext>
            </a:extLst>
          </p:cNvPr>
          <p:cNvGrpSpPr/>
          <p:nvPr/>
        </p:nvGrpSpPr>
        <p:grpSpPr>
          <a:xfrm>
            <a:off x="2415662" y="3686589"/>
            <a:ext cx="672420" cy="697955"/>
            <a:chOff x="3699141" y="3133166"/>
            <a:chExt cx="752475" cy="781050"/>
          </a:xfrm>
        </p:grpSpPr>
        <p:sp>
          <p:nvSpPr>
            <p:cNvPr id="72" name="Oval 71">
              <a:extLst>
                <a:ext uri="{FF2B5EF4-FFF2-40B4-BE49-F238E27FC236}">
                  <a16:creationId xmlns:a16="http://schemas.microsoft.com/office/drawing/2014/main" id="{C11FAB9C-0872-4BD5-BD46-F126A8483947}"/>
                </a:ext>
              </a:extLst>
            </p:cNvPr>
            <p:cNvSpPr/>
            <p:nvPr/>
          </p:nvSpPr>
          <p:spPr>
            <a:xfrm>
              <a:off x="3699141" y="3161741"/>
              <a:ext cx="752475" cy="752475"/>
            </a:xfrm>
            <a:prstGeom prst="ellipse">
              <a:avLst/>
            </a:prstGeom>
            <a:solidFill>
              <a:schemeClr val="tx2">
                <a:lumMod val="40000"/>
                <a:lumOff val="6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73" name="Graphic 72" descr="Meeting">
              <a:extLst>
                <a:ext uri="{FF2B5EF4-FFF2-40B4-BE49-F238E27FC236}">
                  <a16:creationId xmlns:a16="http://schemas.microsoft.com/office/drawing/2014/main" id="{C21C76D8-5AF0-430A-8ECF-5A6F166ACFDF}"/>
                </a:ext>
              </a:extLst>
            </p:cNvPr>
            <p:cNvPicPr>
              <a:picLocks noChangeAspect="1"/>
            </p:cNvPicPr>
            <p:nvPr/>
          </p:nvPicPr>
          <p:blipFill>
            <a:blip r:embed="rId14">
              <a:extLst>
                <a:ext uri="{96DAC541-7B7A-43D3-8B79-37D633B846F1}">
                  <asvg:svgBlip xmlns:asvg="http://schemas.microsoft.com/office/drawing/2016/SVG/main" r:embed="rId9"/>
                </a:ext>
              </a:extLst>
            </a:blip>
            <a:stretch>
              <a:fillRect/>
            </a:stretch>
          </p:blipFill>
          <p:spPr>
            <a:xfrm>
              <a:off x="3708666" y="3133166"/>
              <a:ext cx="742950" cy="742950"/>
            </a:xfrm>
            <a:prstGeom prst="rect">
              <a:avLst/>
            </a:prstGeom>
          </p:spPr>
        </p:pic>
      </p:grpSp>
      <p:grpSp>
        <p:nvGrpSpPr>
          <p:cNvPr id="74" name="Group 73">
            <a:extLst>
              <a:ext uri="{FF2B5EF4-FFF2-40B4-BE49-F238E27FC236}">
                <a16:creationId xmlns:a16="http://schemas.microsoft.com/office/drawing/2014/main" id="{7A2DB8AE-5E89-4EBB-9EF6-D7F33BABC8B2}"/>
              </a:ext>
            </a:extLst>
          </p:cNvPr>
          <p:cNvGrpSpPr/>
          <p:nvPr/>
        </p:nvGrpSpPr>
        <p:grpSpPr>
          <a:xfrm>
            <a:off x="2568062" y="3838989"/>
            <a:ext cx="672420" cy="697955"/>
            <a:chOff x="3699141" y="3133166"/>
            <a:chExt cx="752475" cy="781050"/>
          </a:xfrm>
        </p:grpSpPr>
        <p:sp>
          <p:nvSpPr>
            <p:cNvPr id="75" name="Oval 74">
              <a:extLst>
                <a:ext uri="{FF2B5EF4-FFF2-40B4-BE49-F238E27FC236}">
                  <a16:creationId xmlns:a16="http://schemas.microsoft.com/office/drawing/2014/main" id="{A622FC3F-5292-4024-8B46-9FC176864EA8}"/>
                </a:ext>
              </a:extLst>
            </p:cNvPr>
            <p:cNvSpPr/>
            <p:nvPr/>
          </p:nvSpPr>
          <p:spPr>
            <a:xfrm>
              <a:off x="3699141" y="3161741"/>
              <a:ext cx="752475" cy="752475"/>
            </a:xfrm>
            <a:prstGeom prst="ellipse">
              <a:avLst/>
            </a:prstGeom>
            <a:solidFill>
              <a:schemeClr val="tx2">
                <a:lumMod val="40000"/>
                <a:lumOff val="6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76" name="Graphic 75" descr="Meeting">
              <a:extLst>
                <a:ext uri="{FF2B5EF4-FFF2-40B4-BE49-F238E27FC236}">
                  <a16:creationId xmlns:a16="http://schemas.microsoft.com/office/drawing/2014/main" id="{E9789B69-FDE8-4961-A713-12741DA64493}"/>
                </a:ext>
              </a:extLst>
            </p:cNvPr>
            <p:cNvPicPr>
              <a:picLocks noChangeAspect="1"/>
            </p:cNvPicPr>
            <p:nvPr/>
          </p:nvPicPr>
          <p:blipFill>
            <a:blip r:embed="rId14">
              <a:extLst>
                <a:ext uri="{96DAC541-7B7A-43D3-8B79-37D633B846F1}">
                  <asvg:svgBlip xmlns:asvg="http://schemas.microsoft.com/office/drawing/2016/SVG/main" r:embed="rId9"/>
                </a:ext>
              </a:extLst>
            </a:blip>
            <a:stretch>
              <a:fillRect/>
            </a:stretch>
          </p:blipFill>
          <p:spPr>
            <a:xfrm>
              <a:off x="3708666" y="3133166"/>
              <a:ext cx="742950" cy="742950"/>
            </a:xfrm>
            <a:prstGeom prst="rect">
              <a:avLst/>
            </a:prstGeom>
          </p:spPr>
        </p:pic>
      </p:grpSp>
      <p:sp>
        <p:nvSpPr>
          <p:cNvPr id="5" name="TextBox 4">
            <a:extLst>
              <a:ext uri="{FF2B5EF4-FFF2-40B4-BE49-F238E27FC236}">
                <a16:creationId xmlns:a16="http://schemas.microsoft.com/office/drawing/2014/main" id="{3063DFB5-B924-420D-A4EE-247829504F8A}"/>
              </a:ext>
            </a:extLst>
          </p:cNvPr>
          <p:cNvSpPr txBox="1"/>
          <p:nvPr/>
        </p:nvSpPr>
        <p:spPr>
          <a:xfrm>
            <a:off x="241480" y="162928"/>
            <a:ext cx="7549869" cy="369332"/>
          </a:xfrm>
          <a:prstGeom prst="rect">
            <a:avLst/>
          </a:prstGeom>
          <a:noFill/>
        </p:spPr>
        <p:txBody>
          <a:bodyPr wrap="square" rtlCol="0">
            <a:spAutoFit/>
          </a:bodyPr>
          <a:lstStyle/>
          <a:p>
            <a:r>
              <a:rPr lang="nb-NO"/>
              <a:t>Prosessplan: Organisatorisk behandling av felles </a:t>
            </a:r>
            <a:r>
              <a:rPr lang="nb-NO" err="1"/>
              <a:t>tjenestesenter</a:t>
            </a:r>
            <a:endParaRPr lang="nb-NO"/>
          </a:p>
        </p:txBody>
      </p:sp>
      <p:sp>
        <p:nvSpPr>
          <p:cNvPr id="53" name="Oval 64">
            <a:extLst>
              <a:ext uri="{FF2B5EF4-FFF2-40B4-BE49-F238E27FC236}">
                <a16:creationId xmlns:a16="http://schemas.microsoft.com/office/drawing/2014/main" id="{73F045E8-CEF6-4975-A9E9-8B94051248E4}"/>
              </a:ext>
            </a:extLst>
          </p:cNvPr>
          <p:cNvSpPr/>
          <p:nvPr/>
        </p:nvSpPr>
        <p:spPr>
          <a:xfrm>
            <a:off x="5187424" y="2826378"/>
            <a:ext cx="672420" cy="672420"/>
          </a:xfrm>
          <a:prstGeom prst="ellipse">
            <a:avLst/>
          </a:prstGeom>
          <a:solidFill>
            <a:schemeClr val="tx2">
              <a:lumMod val="40000"/>
              <a:lumOff val="6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54" name="Graphic 65" descr="Meeting">
            <a:extLst>
              <a:ext uri="{FF2B5EF4-FFF2-40B4-BE49-F238E27FC236}">
                <a16:creationId xmlns:a16="http://schemas.microsoft.com/office/drawing/2014/main" id="{7B98824E-F20A-4EBC-A4F4-6EE8281B43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95936" y="2800843"/>
            <a:ext cx="663908" cy="663908"/>
          </a:xfrm>
          <a:prstGeom prst="rect">
            <a:avLst/>
          </a:prstGeom>
        </p:spPr>
      </p:pic>
      <p:sp>
        <p:nvSpPr>
          <p:cNvPr id="55" name="Rectangle 63">
            <a:extLst>
              <a:ext uri="{FF2B5EF4-FFF2-40B4-BE49-F238E27FC236}">
                <a16:creationId xmlns:a16="http://schemas.microsoft.com/office/drawing/2014/main" id="{D2CEB269-970E-4965-871F-9D48B1C3723B}"/>
              </a:ext>
            </a:extLst>
          </p:cNvPr>
          <p:cNvSpPr/>
          <p:nvPr/>
        </p:nvSpPr>
        <p:spPr>
          <a:xfrm>
            <a:off x="5125913" y="3534178"/>
            <a:ext cx="1768758" cy="1308307"/>
          </a:xfrm>
          <a:prstGeom prst="rect">
            <a:avLst/>
          </a:prstGeom>
        </p:spPr>
        <p:txBody>
          <a:bodyPr wrap="square" lIns="91440" tIns="45720" rIns="91440" bIns="45720" anchor="t">
            <a:spAutoFit/>
          </a:bodyPr>
          <a:lstStyle/>
          <a:p>
            <a:pPr>
              <a:lnSpc>
                <a:spcPts val="1200"/>
              </a:lnSpc>
            </a:pPr>
            <a:r>
              <a:rPr lang="nn-NO" sz="1050" b="1"/>
              <a:t>11.06 SESAM</a:t>
            </a:r>
            <a:br>
              <a:rPr lang="nn-NO" sz="1050"/>
            </a:br>
            <a:r>
              <a:rPr lang="nn-NO" sz="1050" i="1" err="1"/>
              <a:t>Førstegangs</a:t>
            </a:r>
            <a:r>
              <a:rPr lang="nn-NO" sz="1050" i="1"/>
              <a:t> </a:t>
            </a:r>
            <a:endParaRPr lang="nn-NO" sz="1050"/>
          </a:p>
          <a:p>
            <a:pPr>
              <a:lnSpc>
                <a:spcPts val="1200"/>
              </a:lnSpc>
            </a:pPr>
            <a:r>
              <a:rPr lang="nn-NO" sz="1050" i="1"/>
              <a:t>behandling SESAM</a:t>
            </a:r>
            <a:r>
              <a:rPr lang="nn-NO" sz="1050"/>
              <a:t> </a:t>
            </a:r>
            <a:endParaRPr lang="nn-NO" sz="1050">
              <a:cs typeface="Arial"/>
            </a:endParaRPr>
          </a:p>
          <a:p>
            <a:pPr>
              <a:lnSpc>
                <a:spcPts val="1200"/>
              </a:lnSpc>
            </a:pPr>
            <a:r>
              <a:rPr lang="nn-NO" sz="1050" err="1"/>
              <a:t>Tjenestesenterets</a:t>
            </a:r>
            <a:r>
              <a:rPr lang="nn-NO" sz="1050"/>
              <a:t> funksjoner, stillingsstruktur og organisatorisk plassering </a:t>
            </a:r>
            <a:endParaRPr lang="nn-NO" sz="1050">
              <a:cs typeface="Arial"/>
            </a:endParaRPr>
          </a:p>
          <a:p>
            <a:pPr lvl="0">
              <a:lnSpc>
                <a:spcPts val="1200"/>
              </a:lnSpc>
              <a:spcAft>
                <a:spcPts val="0"/>
              </a:spcAft>
            </a:pPr>
            <a:endParaRPr lang="nb-NO" sz="800"/>
          </a:p>
        </p:txBody>
      </p:sp>
    </p:spTree>
    <p:extLst>
      <p:ext uri="{BB962C8B-B14F-4D97-AF65-F5344CB8AC3E}">
        <p14:creationId xmlns:p14="http://schemas.microsoft.com/office/powerpoint/2010/main" val="1155951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099296E-E9E7-4801-A9DB-8DCC4065C07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7"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6099296E-E9E7-4801-A9DB-8DCC4065C07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6">
            <p14:nvContentPartPr>
              <p14:cNvPr id="26" name="Ink 25">
                <a:extLst>
                  <a:ext uri="{FF2B5EF4-FFF2-40B4-BE49-F238E27FC236}">
                    <a16:creationId xmlns:a16="http://schemas.microsoft.com/office/drawing/2014/main" id="{C4F42825-BE36-4084-9F20-237346718069}"/>
                  </a:ext>
                </a:extLst>
              </p14:cNvPr>
              <p14:cNvContentPartPr/>
              <p14:nvPr/>
            </p14:nvContentPartPr>
            <p14:xfrm>
              <a:off x="1579983" y="721961"/>
              <a:ext cx="8835617" cy="5017680"/>
            </p14:xfrm>
          </p:contentPart>
        </mc:Choice>
        <mc:Fallback xmlns="">
          <p:pic>
            <p:nvPicPr>
              <p:cNvPr id="26" name="Ink 25">
                <a:extLst>
                  <a:ext uri="{FF2B5EF4-FFF2-40B4-BE49-F238E27FC236}">
                    <a16:creationId xmlns:a16="http://schemas.microsoft.com/office/drawing/2014/main" id="{C4F42825-BE36-4084-9F20-237346718069}"/>
                  </a:ext>
                </a:extLst>
              </p:cNvPr>
              <p:cNvPicPr/>
              <p:nvPr/>
            </p:nvPicPr>
            <p:blipFill>
              <a:blip r:embed="rId7"/>
              <a:stretch>
                <a:fillRect/>
              </a:stretch>
            </p:blipFill>
            <p:spPr>
              <a:xfrm>
                <a:off x="1561983" y="703961"/>
                <a:ext cx="8871256" cy="5053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9" name="Ink 28">
                <a:extLst>
                  <a:ext uri="{FF2B5EF4-FFF2-40B4-BE49-F238E27FC236}">
                    <a16:creationId xmlns:a16="http://schemas.microsoft.com/office/drawing/2014/main" id="{2DC75C3F-9CC3-47AB-AEB2-53A2FA7DA1F0}"/>
                  </a:ext>
                </a:extLst>
              </p14:cNvPr>
              <p14:cNvContentPartPr/>
              <p14:nvPr/>
            </p14:nvContentPartPr>
            <p14:xfrm>
              <a:off x="1569903" y="935035"/>
              <a:ext cx="6084792" cy="1402418"/>
            </p14:xfrm>
          </p:contentPart>
        </mc:Choice>
        <mc:Fallback xmlns="">
          <p:pic>
            <p:nvPicPr>
              <p:cNvPr id="29" name="Ink 28">
                <a:extLst>
                  <a:ext uri="{FF2B5EF4-FFF2-40B4-BE49-F238E27FC236}">
                    <a16:creationId xmlns:a16="http://schemas.microsoft.com/office/drawing/2014/main" id="{2DC75C3F-9CC3-47AB-AEB2-53A2FA7DA1F0}"/>
                  </a:ext>
                </a:extLst>
              </p:cNvPr>
              <p:cNvPicPr/>
              <p:nvPr/>
            </p:nvPicPr>
            <p:blipFill>
              <a:blip r:embed="rId9"/>
              <a:stretch>
                <a:fillRect/>
              </a:stretch>
            </p:blipFill>
            <p:spPr>
              <a:xfrm>
                <a:off x="1551903" y="917032"/>
                <a:ext cx="6120432" cy="1438064"/>
              </a:xfrm>
              <a:prstGeom prst="rect">
                <a:avLst/>
              </a:prstGeom>
            </p:spPr>
          </p:pic>
        </mc:Fallback>
      </mc:AlternateContent>
      <p:sp>
        <p:nvSpPr>
          <p:cNvPr id="5" name="TextBox 4">
            <a:extLst>
              <a:ext uri="{FF2B5EF4-FFF2-40B4-BE49-F238E27FC236}">
                <a16:creationId xmlns:a16="http://schemas.microsoft.com/office/drawing/2014/main" id="{3063DFB5-B924-420D-A4EE-247829504F8A}"/>
              </a:ext>
            </a:extLst>
          </p:cNvPr>
          <p:cNvSpPr txBox="1"/>
          <p:nvPr/>
        </p:nvSpPr>
        <p:spPr>
          <a:xfrm>
            <a:off x="241480" y="162928"/>
            <a:ext cx="7549869" cy="369332"/>
          </a:xfrm>
          <a:prstGeom prst="rect">
            <a:avLst/>
          </a:prstGeom>
          <a:noFill/>
        </p:spPr>
        <p:txBody>
          <a:bodyPr wrap="square" rtlCol="0">
            <a:spAutoFit/>
          </a:bodyPr>
          <a:lstStyle/>
          <a:p>
            <a:r>
              <a:rPr lang="nb-NO"/>
              <a:t>Prosessplan: Opprettelse, innplassering, avklaringer og opplæring</a:t>
            </a:r>
          </a:p>
        </p:txBody>
      </p:sp>
      <p:sp>
        <p:nvSpPr>
          <p:cNvPr id="55" name="Oval 54">
            <a:extLst>
              <a:ext uri="{FF2B5EF4-FFF2-40B4-BE49-F238E27FC236}">
                <a16:creationId xmlns:a16="http://schemas.microsoft.com/office/drawing/2014/main" id="{43273910-123E-4128-9A25-8348BDDC2B56}"/>
              </a:ext>
            </a:extLst>
          </p:cNvPr>
          <p:cNvSpPr/>
          <p:nvPr/>
        </p:nvSpPr>
        <p:spPr>
          <a:xfrm>
            <a:off x="1519001" y="1066888"/>
            <a:ext cx="672420" cy="672420"/>
          </a:xfrm>
          <a:prstGeom prst="ellipse">
            <a:avLst/>
          </a:prstGeom>
          <a:solidFill>
            <a:schemeClr val="accent2"/>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56" name="Rectangle 55">
            <a:extLst>
              <a:ext uri="{FF2B5EF4-FFF2-40B4-BE49-F238E27FC236}">
                <a16:creationId xmlns:a16="http://schemas.microsoft.com/office/drawing/2014/main" id="{24308C5D-D3E1-40AE-BB62-609909CA0F9C}"/>
              </a:ext>
            </a:extLst>
          </p:cNvPr>
          <p:cNvSpPr/>
          <p:nvPr/>
        </p:nvSpPr>
        <p:spPr>
          <a:xfrm>
            <a:off x="1297000" y="1739308"/>
            <a:ext cx="1967205" cy="846642"/>
          </a:xfrm>
          <a:prstGeom prst="rect">
            <a:avLst/>
          </a:prstGeom>
        </p:spPr>
        <p:txBody>
          <a:bodyPr wrap="none" lIns="91440" tIns="45720" rIns="91440" bIns="45720" anchor="t">
            <a:spAutoFit/>
          </a:bodyPr>
          <a:lstStyle/>
          <a:p>
            <a:pPr lvl="0">
              <a:lnSpc>
                <a:spcPts val="1200"/>
              </a:lnSpc>
              <a:spcAft>
                <a:spcPts val="0"/>
              </a:spcAft>
            </a:pPr>
            <a:r>
              <a:rPr lang="nn-NO" sz="1050" b="1"/>
              <a:t>Utforming av </a:t>
            </a:r>
            <a:r>
              <a:rPr lang="nn-NO" sz="1050" b="1" err="1"/>
              <a:t>tjenestesenter</a:t>
            </a:r>
            <a:br>
              <a:rPr lang="nn-NO" sz="1050" b="1"/>
            </a:br>
            <a:r>
              <a:rPr lang="nn-NO" sz="1050" b="1">
                <a:cs typeface="Arial"/>
              </a:rPr>
              <a:t>Juni</a:t>
            </a:r>
            <a:br>
              <a:rPr lang="nn-NO" sz="1050"/>
            </a:br>
            <a:r>
              <a:rPr lang="nn-NO" sz="1050"/>
              <a:t>Prosjektet foreslår </a:t>
            </a:r>
            <a:r>
              <a:rPr lang="nn-NO" sz="1050" err="1"/>
              <a:t>løsning</a:t>
            </a:r>
            <a:r>
              <a:rPr lang="nn-NO" sz="1050"/>
              <a:t> for</a:t>
            </a:r>
            <a:br>
              <a:rPr lang="nn-NO" sz="1050"/>
            </a:br>
            <a:r>
              <a:rPr lang="nn-NO" sz="1050"/>
              <a:t>felles </a:t>
            </a:r>
            <a:r>
              <a:rPr lang="nn-NO" sz="1050" err="1"/>
              <a:t>tjenestesenter</a:t>
            </a:r>
            <a:endParaRPr lang="nn-NO" sz="1050" err="1">
              <a:cs typeface="Arial"/>
            </a:endParaRPr>
          </a:p>
          <a:p>
            <a:pPr lvl="0">
              <a:lnSpc>
                <a:spcPts val="1200"/>
              </a:lnSpc>
              <a:spcAft>
                <a:spcPts val="0"/>
              </a:spcAft>
            </a:pPr>
            <a:endParaRPr lang="nb-NO" sz="800"/>
          </a:p>
        </p:txBody>
      </p:sp>
      <p:sp>
        <p:nvSpPr>
          <p:cNvPr id="12" name="Oval 11">
            <a:extLst>
              <a:ext uri="{FF2B5EF4-FFF2-40B4-BE49-F238E27FC236}">
                <a16:creationId xmlns:a16="http://schemas.microsoft.com/office/drawing/2014/main" id="{F29C65F0-4E9B-4683-A4A9-BD92211E5737}"/>
              </a:ext>
            </a:extLst>
          </p:cNvPr>
          <p:cNvSpPr/>
          <p:nvPr/>
        </p:nvSpPr>
        <p:spPr>
          <a:xfrm>
            <a:off x="4304717" y="484601"/>
            <a:ext cx="672420" cy="672420"/>
          </a:xfrm>
          <a:prstGeom prst="ellipse">
            <a:avLst/>
          </a:prstGeom>
          <a:solidFill>
            <a:schemeClr val="accent2"/>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3" name="Rectangle 12">
            <a:extLst>
              <a:ext uri="{FF2B5EF4-FFF2-40B4-BE49-F238E27FC236}">
                <a16:creationId xmlns:a16="http://schemas.microsoft.com/office/drawing/2014/main" id="{909AAE37-8C36-4C63-A819-9A9E84C51C2D}"/>
              </a:ext>
            </a:extLst>
          </p:cNvPr>
          <p:cNvSpPr/>
          <p:nvPr/>
        </p:nvSpPr>
        <p:spPr>
          <a:xfrm>
            <a:off x="3597787" y="1149348"/>
            <a:ext cx="2560316" cy="707886"/>
          </a:xfrm>
          <a:prstGeom prst="rect">
            <a:avLst/>
          </a:prstGeom>
        </p:spPr>
        <p:txBody>
          <a:bodyPr wrap="none" lIns="91440" tIns="45720" rIns="91440" bIns="45720" anchor="t">
            <a:spAutoFit/>
          </a:bodyPr>
          <a:lstStyle/>
          <a:p>
            <a:pPr>
              <a:lnSpc>
                <a:spcPts val="1200"/>
              </a:lnSpc>
            </a:pPr>
            <a:r>
              <a:rPr lang="nn-NO" sz="1050" b="1"/>
              <a:t>Organisatorisk behandling av forslag</a:t>
            </a:r>
            <a:br>
              <a:rPr lang="nn-NO" sz="1050" b="1"/>
            </a:br>
            <a:r>
              <a:rPr lang="nn-NO" sz="1050" i="1"/>
              <a:t>Juni</a:t>
            </a:r>
            <a:br>
              <a:rPr lang="nn-NO" sz="1050"/>
            </a:br>
            <a:r>
              <a:rPr lang="nn-NO" sz="1050"/>
              <a:t>Behandling i  ALF, </a:t>
            </a:r>
            <a:r>
              <a:rPr lang="nn-NO" sz="1050">
                <a:ea typeface="+mn-lt"/>
                <a:cs typeface="+mn-lt"/>
              </a:rPr>
              <a:t>evt. Dekanmøte, og </a:t>
            </a:r>
            <a:br>
              <a:rPr lang="nn-NO" sz="1050">
                <a:ea typeface="+mn-lt"/>
                <a:cs typeface="+mn-lt"/>
              </a:rPr>
            </a:br>
            <a:r>
              <a:rPr lang="nn-NO" sz="1050">
                <a:ea typeface="+mn-lt"/>
                <a:cs typeface="+mn-lt"/>
              </a:rPr>
              <a:t>SESAM  før </a:t>
            </a:r>
            <a:r>
              <a:rPr lang="nn-NO" sz="1050" err="1">
                <a:ea typeface="+mn-lt"/>
                <a:cs typeface="+mn-lt"/>
              </a:rPr>
              <a:t>endelig</a:t>
            </a:r>
            <a:r>
              <a:rPr lang="nn-NO" sz="1050">
                <a:ea typeface="+mn-lt"/>
                <a:cs typeface="+mn-lt"/>
              </a:rPr>
              <a:t> vedtak </a:t>
            </a:r>
            <a:r>
              <a:rPr lang="nn-NO" sz="1050" err="1">
                <a:ea typeface="+mn-lt"/>
                <a:cs typeface="+mn-lt"/>
              </a:rPr>
              <a:t>fattes</a:t>
            </a:r>
            <a:endParaRPr lang="nn-NO" sz="1050">
              <a:ea typeface="+mn-lt"/>
              <a:cs typeface="+mn-lt"/>
            </a:endParaRPr>
          </a:p>
        </p:txBody>
      </p:sp>
      <p:sp>
        <p:nvSpPr>
          <p:cNvPr id="17" name="Oval 16">
            <a:extLst>
              <a:ext uri="{FF2B5EF4-FFF2-40B4-BE49-F238E27FC236}">
                <a16:creationId xmlns:a16="http://schemas.microsoft.com/office/drawing/2014/main" id="{4BAF3814-74FD-447E-994B-FA03647BA1FD}"/>
              </a:ext>
            </a:extLst>
          </p:cNvPr>
          <p:cNvSpPr/>
          <p:nvPr/>
        </p:nvSpPr>
        <p:spPr>
          <a:xfrm>
            <a:off x="4339944" y="1964547"/>
            <a:ext cx="672420" cy="672420"/>
          </a:xfrm>
          <a:prstGeom prst="ellipse">
            <a:avLst/>
          </a:prstGeom>
          <a:solidFill>
            <a:schemeClr val="accent2"/>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8" name="Rectangle 17">
            <a:extLst>
              <a:ext uri="{FF2B5EF4-FFF2-40B4-BE49-F238E27FC236}">
                <a16:creationId xmlns:a16="http://schemas.microsoft.com/office/drawing/2014/main" id="{620EE09B-9640-4743-8681-362BACE8B772}"/>
              </a:ext>
            </a:extLst>
          </p:cNvPr>
          <p:cNvSpPr/>
          <p:nvPr/>
        </p:nvSpPr>
        <p:spPr>
          <a:xfrm>
            <a:off x="3264205" y="2627816"/>
            <a:ext cx="3063659" cy="1000530"/>
          </a:xfrm>
          <a:prstGeom prst="rect">
            <a:avLst/>
          </a:prstGeom>
        </p:spPr>
        <p:txBody>
          <a:bodyPr wrap="none">
            <a:spAutoFit/>
          </a:bodyPr>
          <a:lstStyle/>
          <a:p>
            <a:pPr lvl="0">
              <a:lnSpc>
                <a:spcPts val="1200"/>
              </a:lnSpc>
              <a:spcAft>
                <a:spcPts val="0"/>
              </a:spcAft>
            </a:pPr>
            <a:r>
              <a:rPr lang="nn-NO" sz="1050" b="1"/>
              <a:t>Endringssamtaler og kompetansekartlegging</a:t>
            </a:r>
            <a:br>
              <a:rPr lang="nn-NO" sz="1050" b="1"/>
            </a:br>
            <a:r>
              <a:rPr lang="nn-NO" sz="1050" i="1"/>
              <a:t>Juni</a:t>
            </a:r>
            <a:br>
              <a:rPr lang="nn-NO" sz="1050"/>
            </a:br>
            <a:r>
              <a:rPr lang="nn-NO" sz="1050"/>
              <a:t>Enhetene avklarer hvilke ansatte som blir berørt</a:t>
            </a:r>
            <a:br>
              <a:rPr lang="nn-NO" sz="1050"/>
            </a:br>
            <a:r>
              <a:rPr lang="nn-NO" sz="1050"/>
              <a:t>og gjennomfører endringssamtaler og </a:t>
            </a:r>
            <a:br>
              <a:rPr lang="nn-NO" sz="1050"/>
            </a:br>
            <a:r>
              <a:rPr lang="nn-NO" sz="1050"/>
              <a:t>kompetansekartlegging</a:t>
            </a:r>
          </a:p>
          <a:p>
            <a:pPr lvl="0">
              <a:lnSpc>
                <a:spcPts val="1200"/>
              </a:lnSpc>
              <a:spcAft>
                <a:spcPts val="0"/>
              </a:spcAft>
            </a:pPr>
            <a:endParaRPr lang="nb-NO" sz="800"/>
          </a:p>
        </p:txBody>
      </p:sp>
      <mc:AlternateContent xmlns:mc="http://schemas.openxmlformats.org/markup-compatibility/2006" xmlns:p14="http://schemas.microsoft.com/office/powerpoint/2010/main">
        <mc:Choice Requires="p14">
          <p:contentPart p14:bwMode="auto" r:id="rId10">
            <p14:nvContentPartPr>
              <p14:cNvPr id="22" name="Ink 21">
                <a:extLst>
                  <a:ext uri="{FF2B5EF4-FFF2-40B4-BE49-F238E27FC236}">
                    <a16:creationId xmlns:a16="http://schemas.microsoft.com/office/drawing/2014/main" id="{898A6E8C-C487-4C6D-A9F9-C454334FB403}"/>
                  </a:ext>
                </a:extLst>
              </p14:cNvPr>
              <p14:cNvContentPartPr/>
              <p14:nvPr/>
            </p14:nvContentPartPr>
            <p14:xfrm>
              <a:off x="-426297" y="3746321"/>
              <a:ext cx="360" cy="360"/>
            </p14:xfrm>
          </p:contentPart>
        </mc:Choice>
        <mc:Fallback xmlns="">
          <p:pic>
            <p:nvPicPr>
              <p:cNvPr id="22" name="Ink 21">
                <a:extLst>
                  <a:ext uri="{FF2B5EF4-FFF2-40B4-BE49-F238E27FC236}">
                    <a16:creationId xmlns:a16="http://schemas.microsoft.com/office/drawing/2014/main" id="{898A6E8C-C487-4C6D-A9F9-C454334FB403}"/>
                  </a:ext>
                </a:extLst>
              </p:cNvPr>
              <p:cNvPicPr/>
              <p:nvPr/>
            </p:nvPicPr>
            <p:blipFill>
              <a:blip r:embed="rId11"/>
              <a:stretch>
                <a:fillRect/>
              </a:stretch>
            </p:blipFill>
            <p:spPr>
              <a:xfrm>
                <a:off x="-444297" y="3728321"/>
                <a:ext cx="36000" cy="36000"/>
              </a:xfrm>
              <a:prstGeom prst="rect">
                <a:avLst/>
              </a:prstGeom>
            </p:spPr>
          </p:pic>
        </mc:Fallback>
      </mc:AlternateContent>
      <p:sp>
        <p:nvSpPr>
          <p:cNvPr id="36" name="Oval 35">
            <a:extLst>
              <a:ext uri="{FF2B5EF4-FFF2-40B4-BE49-F238E27FC236}">
                <a16:creationId xmlns:a16="http://schemas.microsoft.com/office/drawing/2014/main" id="{CD464632-5908-42FB-A85B-B987BB06CF43}"/>
              </a:ext>
            </a:extLst>
          </p:cNvPr>
          <p:cNvSpPr/>
          <p:nvPr/>
        </p:nvSpPr>
        <p:spPr>
          <a:xfrm>
            <a:off x="9239291" y="1952850"/>
            <a:ext cx="672420" cy="672420"/>
          </a:xfrm>
          <a:prstGeom prst="ellipse">
            <a:avLst/>
          </a:prstGeom>
          <a:solidFill>
            <a:schemeClr val="accent2"/>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37" name="Rectangle 36">
            <a:extLst>
              <a:ext uri="{FF2B5EF4-FFF2-40B4-BE49-F238E27FC236}">
                <a16:creationId xmlns:a16="http://schemas.microsoft.com/office/drawing/2014/main" id="{FF28C3D6-395F-42F1-BAB8-32E9A2E92D62}"/>
              </a:ext>
            </a:extLst>
          </p:cNvPr>
          <p:cNvSpPr/>
          <p:nvPr/>
        </p:nvSpPr>
        <p:spPr>
          <a:xfrm>
            <a:off x="10016437" y="1837188"/>
            <a:ext cx="2113827" cy="1169551"/>
          </a:xfrm>
          <a:prstGeom prst="rect">
            <a:avLst/>
          </a:prstGeom>
        </p:spPr>
        <p:txBody>
          <a:bodyPr wrap="square" lIns="91440" tIns="45720" rIns="91440" bIns="45720" anchor="t">
            <a:spAutoFit/>
          </a:bodyPr>
          <a:lstStyle/>
          <a:p>
            <a:pPr>
              <a:lnSpc>
                <a:spcPts val="1200"/>
              </a:lnSpc>
            </a:pPr>
            <a:r>
              <a:rPr lang="nn-NO" sz="1050" b="1"/>
              <a:t>Innplasseringsprosess</a:t>
            </a:r>
            <a:br>
              <a:rPr lang="nn-NO" sz="1050" b="1"/>
            </a:br>
            <a:r>
              <a:rPr lang="nn-NO" sz="1050" i="1"/>
              <a:t>August-september</a:t>
            </a:r>
            <a:br>
              <a:rPr lang="nn-NO" sz="1050"/>
            </a:br>
            <a:r>
              <a:rPr lang="nn-NO" sz="1050" err="1">
                <a:ea typeface="+mn-lt"/>
                <a:cs typeface="+mn-lt"/>
              </a:rPr>
              <a:t>Innføringsledere</a:t>
            </a:r>
            <a:r>
              <a:rPr lang="nn-NO" sz="1050">
                <a:ea typeface="+mn-lt"/>
                <a:cs typeface="+mn-lt"/>
              </a:rPr>
              <a:t> sørger for innplasserer i roller og funksjoner. </a:t>
            </a:r>
            <a:r>
              <a:rPr lang="nn-NO" sz="1050"/>
              <a:t>Evt. rett og pliktvurdering i regi av HR/HMS </a:t>
            </a:r>
            <a:r>
              <a:rPr lang="nn-NO" sz="1050" err="1"/>
              <a:t>avdelingen</a:t>
            </a:r>
            <a:r>
              <a:rPr lang="nn-NO" sz="1050"/>
              <a:t>.</a:t>
            </a:r>
            <a:endParaRPr lang="nn-NO" sz="1050">
              <a:cs typeface="Arial"/>
            </a:endParaRPr>
          </a:p>
        </p:txBody>
      </p:sp>
      <p:sp>
        <p:nvSpPr>
          <p:cNvPr id="39" name="Oval 38">
            <a:extLst>
              <a:ext uri="{FF2B5EF4-FFF2-40B4-BE49-F238E27FC236}">
                <a16:creationId xmlns:a16="http://schemas.microsoft.com/office/drawing/2014/main" id="{6A87E6ED-5418-4A9F-85BD-AB7DC5852B2A}"/>
              </a:ext>
            </a:extLst>
          </p:cNvPr>
          <p:cNvSpPr/>
          <p:nvPr/>
        </p:nvSpPr>
        <p:spPr>
          <a:xfrm>
            <a:off x="7455139" y="3239260"/>
            <a:ext cx="672420" cy="672420"/>
          </a:xfrm>
          <a:prstGeom prst="ellipse">
            <a:avLst/>
          </a:prstGeom>
          <a:solidFill>
            <a:schemeClr val="accent2"/>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40" name="Rectangle 39">
            <a:extLst>
              <a:ext uri="{FF2B5EF4-FFF2-40B4-BE49-F238E27FC236}">
                <a16:creationId xmlns:a16="http://schemas.microsoft.com/office/drawing/2014/main" id="{579357B3-BBBA-4B5E-A2C8-F502723C6ED6}"/>
              </a:ext>
            </a:extLst>
          </p:cNvPr>
          <p:cNvSpPr/>
          <p:nvPr/>
        </p:nvSpPr>
        <p:spPr>
          <a:xfrm>
            <a:off x="7044823" y="3899683"/>
            <a:ext cx="3350710" cy="1154419"/>
          </a:xfrm>
          <a:prstGeom prst="rect">
            <a:avLst/>
          </a:prstGeom>
        </p:spPr>
        <p:txBody>
          <a:bodyPr wrap="square" lIns="91440" tIns="45720" rIns="91440" bIns="45720" anchor="t">
            <a:spAutoFit/>
          </a:bodyPr>
          <a:lstStyle/>
          <a:p>
            <a:pPr lvl="0">
              <a:lnSpc>
                <a:spcPts val="1200"/>
              </a:lnSpc>
              <a:spcAft>
                <a:spcPts val="0"/>
              </a:spcAft>
            </a:pPr>
            <a:r>
              <a:rPr lang="nn-NO" sz="1050" b="1" err="1"/>
              <a:t>Bemannet</a:t>
            </a:r>
            <a:br>
              <a:rPr lang="nn-NO" sz="1050" b="1"/>
            </a:br>
            <a:r>
              <a:rPr lang="nn-NO" sz="1050"/>
              <a:t>Medio </a:t>
            </a:r>
            <a:r>
              <a:rPr lang="nn-NO" sz="1050" i="1"/>
              <a:t>september</a:t>
            </a:r>
            <a:br>
              <a:rPr lang="nn-NO" sz="1050"/>
            </a:br>
            <a:r>
              <a:rPr lang="nn-NO" sz="1050" err="1"/>
              <a:t>Helhetlig</a:t>
            </a:r>
            <a:r>
              <a:rPr lang="nn-NO" sz="1050"/>
              <a:t> oversikt over felles </a:t>
            </a:r>
            <a:r>
              <a:rPr lang="nn-NO" sz="1050" err="1"/>
              <a:t>tjenestesenter</a:t>
            </a:r>
            <a:r>
              <a:rPr lang="nn-NO" sz="1050"/>
              <a:t>, ferdig innplassering og vurdering av rett og plikt. </a:t>
            </a:r>
            <a:r>
              <a:rPr lang="nn-NO" sz="1050" err="1"/>
              <a:t>Ansatte</a:t>
            </a:r>
            <a:r>
              <a:rPr lang="nn-NO" sz="1050"/>
              <a:t> informert. </a:t>
            </a:r>
            <a:br>
              <a:rPr lang="nn-NO" sz="1050"/>
            </a:br>
            <a:endParaRPr lang="nn-NO" sz="1050"/>
          </a:p>
          <a:p>
            <a:pPr lvl="0">
              <a:lnSpc>
                <a:spcPts val="1200"/>
              </a:lnSpc>
              <a:spcAft>
                <a:spcPts val="0"/>
              </a:spcAft>
            </a:pPr>
            <a:endParaRPr lang="nb-NO" sz="800"/>
          </a:p>
        </p:txBody>
      </p:sp>
      <p:sp>
        <p:nvSpPr>
          <p:cNvPr id="42" name="Oval 41">
            <a:extLst>
              <a:ext uri="{FF2B5EF4-FFF2-40B4-BE49-F238E27FC236}">
                <a16:creationId xmlns:a16="http://schemas.microsoft.com/office/drawing/2014/main" id="{41B46E9C-2662-4496-B609-5EB139C64E7B}"/>
              </a:ext>
            </a:extLst>
          </p:cNvPr>
          <p:cNvSpPr/>
          <p:nvPr/>
        </p:nvSpPr>
        <p:spPr>
          <a:xfrm>
            <a:off x="2693141" y="3565995"/>
            <a:ext cx="672420" cy="672420"/>
          </a:xfrm>
          <a:prstGeom prst="ellipse">
            <a:avLst/>
          </a:prstGeom>
          <a:solidFill>
            <a:schemeClr val="accent2"/>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43" name="Rectangle 42">
            <a:extLst>
              <a:ext uri="{FF2B5EF4-FFF2-40B4-BE49-F238E27FC236}">
                <a16:creationId xmlns:a16="http://schemas.microsoft.com/office/drawing/2014/main" id="{562C09CB-E2CC-42E1-AAB4-C7F42C436219}"/>
              </a:ext>
            </a:extLst>
          </p:cNvPr>
          <p:cNvSpPr/>
          <p:nvPr/>
        </p:nvSpPr>
        <p:spPr>
          <a:xfrm>
            <a:off x="2699468" y="4283531"/>
            <a:ext cx="1666397" cy="1000530"/>
          </a:xfrm>
          <a:prstGeom prst="rect">
            <a:avLst/>
          </a:prstGeom>
        </p:spPr>
        <p:txBody>
          <a:bodyPr wrap="square">
            <a:spAutoFit/>
          </a:bodyPr>
          <a:lstStyle/>
          <a:p>
            <a:pPr lvl="0">
              <a:lnSpc>
                <a:spcPts val="1200"/>
              </a:lnSpc>
              <a:spcAft>
                <a:spcPts val="0"/>
              </a:spcAft>
            </a:pPr>
            <a:r>
              <a:rPr lang="nn-NO" sz="1050" b="1"/>
              <a:t>Opplæringsstart</a:t>
            </a:r>
            <a:br>
              <a:rPr lang="nn-NO" sz="1050" b="1"/>
            </a:br>
            <a:r>
              <a:rPr lang="nn-NO" sz="1050"/>
              <a:t>Primo </a:t>
            </a:r>
            <a:r>
              <a:rPr lang="nn-NO" sz="1050" i="1"/>
              <a:t>oktober</a:t>
            </a:r>
            <a:br>
              <a:rPr lang="nn-NO" sz="1050"/>
            </a:br>
            <a:r>
              <a:rPr lang="nn-NO" sz="1050" err="1"/>
              <a:t>Ansatte</a:t>
            </a:r>
            <a:r>
              <a:rPr lang="nn-NO" sz="1050"/>
              <a:t> begynner opplæring i nye roller</a:t>
            </a:r>
            <a:br>
              <a:rPr lang="nn-NO" sz="1050"/>
            </a:br>
            <a:r>
              <a:rPr lang="nn-NO" sz="1050"/>
              <a:t>og </a:t>
            </a:r>
            <a:r>
              <a:rPr lang="nn-NO" sz="1050" err="1"/>
              <a:t>systemer</a:t>
            </a:r>
            <a:r>
              <a:rPr lang="nn-NO" sz="1050"/>
              <a:t>.</a:t>
            </a:r>
          </a:p>
          <a:p>
            <a:pPr lvl="0">
              <a:lnSpc>
                <a:spcPts val="1200"/>
              </a:lnSpc>
              <a:spcAft>
                <a:spcPts val="0"/>
              </a:spcAft>
            </a:pPr>
            <a:endParaRPr lang="nb-NO" sz="800"/>
          </a:p>
        </p:txBody>
      </p:sp>
      <p:sp>
        <p:nvSpPr>
          <p:cNvPr id="45" name="Oval 44">
            <a:extLst>
              <a:ext uri="{FF2B5EF4-FFF2-40B4-BE49-F238E27FC236}">
                <a16:creationId xmlns:a16="http://schemas.microsoft.com/office/drawing/2014/main" id="{AEBAF919-AC50-40A1-98B4-FFE470FF6F92}"/>
              </a:ext>
            </a:extLst>
          </p:cNvPr>
          <p:cNvSpPr/>
          <p:nvPr/>
        </p:nvSpPr>
        <p:spPr>
          <a:xfrm>
            <a:off x="4493538" y="5153650"/>
            <a:ext cx="672420" cy="672420"/>
          </a:xfrm>
          <a:prstGeom prst="ellipse">
            <a:avLst/>
          </a:prstGeom>
          <a:solidFill>
            <a:schemeClr val="accent2"/>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46" name="Rectangle 45">
            <a:extLst>
              <a:ext uri="{FF2B5EF4-FFF2-40B4-BE49-F238E27FC236}">
                <a16:creationId xmlns:a16="http://schemas.microsoft.com/office/drawing/2014/main" id="{064DD849-7C01-4DB2-AACE-86AB05C85EC9}"/>
              </a:ext>
            </a:extLst>
          </p:cNvPr>
          <p:cNvSpPr/>
          <p:nvPr/>
        </p:nvSpPr>
        <p:spPr>
          <a:xfrm>
            <a:off x="4303967" y="5881133"/>
            <a:ext cx="2588578" cy="707886"/>
          </a:xfrm>
          <a:prstGeom prst="rect">
            <a:avLst/>
          </a:prstGeom>
        </p:spPr>
        <p:txBody>
          <a:bodyPr wrap="square" lIns="91440" tIns="45720" rIns="91440" bIns="45720" anchor="t">
            <a:spAutoFit/>
          </a:bodyPr>
          <a:lstStyle/>
          <a:p>
            <a:pPr>
              <a:lnSpc>
                <a:spcPts val="1200"/>
              </a:lnSpc>
            </a:pPr>
            <a:r>
              <a:rPr lang="nn-NO" sz="1050" b="1"/>
              <a:t>Intern oppstart</a:t>
            </a:r>
            <a:br>
              <a:rPr lang="nn-NO" sz="1050" b="1"/>
            </a:br>
            <a:r>
              <a:rPr lang="nn-NO" sz="1050" i="1"/>
              <a:t>November/Desember</a:t>
            </a:r>
            <a:br>
              <a:rPr lang="nn-NO" sz="1050"/>
            </a:br>
            <a:r>
              <a:rPr lang="nn-NO" sz="1050"/>
              <a:t>Senteret skal være </a:t>
            </a:r>
            <a:r>
              <a:rPr lang="nn-NO" sz="1050" err="1"/>
              <a:t>bemannet</a:t>
            </a:r>
            <a:r>
              <a:rPr lang="nn-NO" sz="1050"/>
              <a:t> og deltar i drift før årsskiftet</a:t>
            </a:r>
            <a:endParaRPr lang="nn-NO" sz="1050">
              <a:cs typeface="Arial"/>
            </a:endParaRPr>
          </a:p>
        </p:txBody>
      </p:sp>
      <p:sp>
        <p:nvSpPr>
          <p:cNvPr id="48" name="Oval 47">
            <a:extLst>
              <a:ext uri="{FF2B5EF4-FFF2-40B4-BE49-F238E27FC236}">
                <a16:creationId xmlns:a16="http://schemas.microsoft.com/office/drawing/2014/main" id="{7CE87FCC-3405-43BE-8BA5-B034B84C4AAF}"/>
              </a:ext>
            </a:extLst>
          </p:cNvPr>
          <p:cNvSpPr/>
          <p:nvPr/>
        </p:nvSpPr>
        <p:spPr>
          <a:xfrm>
            <a:off x="7957679" y="4824114"/>
            <a:ext cx="672420" cy="672420"/>
          </a:xfrm>
          <a:prstGeom prst="ellipse">
            <a:avLst/>
          </a:prstGeom>
          <a:solidFill>
            <a:schemeClr val="accent2"/>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49" name="Rectangle 48">
            <a:extLst>
              <a:ext uri="{FF2B5EF4-FFF2-40B4-BE49-F238E27FC236}">
                <a16:creationId xmlns:a16="http://schemas.microsoft.com/office/drawing/2014/main" id="{61895BBD-0447-4607-805A-F4B2D8B11568}"/>
              </a:ext>
            </a:extLst>
          </p:cNvPr>
          <p:cNvSpPr/>
          <p:nvPr/>
        </p:nvSpPr>
        <p:spPr>
          <a:xfrm>
            <a:off x="7809115" y="5526590"/>
            <a:ext cx="2180919" cy="1169551"/>
          </a:xfrm>
          <a:prstGeom prst="rect">
            <a:avLst/>
          </a:prstGeom>
        </p:spPr>
        <p:txBody>
          <a:bodyPr wrap="square" lIns="91440" tIns="45720" rIns="91440" bIns="45720" anchor="t">
            <a:spAutoFit/>
          </a:bodyPr>
          <a:lstStyle/>
          <a:p>
            <a:pPr>
              <a:lnSpc>
                <a:spcPts val="1200"/>
              </a:lnSpc>
            </a:pPr>
            <a:r>
              <a:rPr lang="nn-NO" sz="1050" b="1"/>
              <a:t>Formelt i drift</a:t>
            </a:r>
            <a:br>
              <a:rPr lang="nn-NO" sz="1050" b="1"/>
            </a:br>
            <a:r>
              <a:rPr lang="nn-NO" sz="1050" i="1"/>
              <a:t>Februar/Mars 2022</a:t>
            </a:r>
            <a:br>
              <a:rPr lang="nn-NO" sz="1050"/>
            </a:br>
            <a:r>
              <a:rPr lang="nn-NO" sz="1050"/>
              <a:t>Senteret overtar driftsansvar for sitt ansvarsområde frå </a:t>
            </a:r>
            <a:r>
              <a:rPr lang="nn-NO" sz="1050" err="1"/>
              <a:t>eksisterende</a:t>
            </a:r>
            <a:r>
              <a:rPr lang="nn-NO" sz="1050"/>
              <a:t> driftsorganisasjon.  Eksakt tidspunkt </a:t>
            </a:r>
            <a:r>
              <a:rPr lang="nn-NO" sz="1050" err="1"/>
              <a:t>avklares</a:t>
            </a:r>
            <a:r>
              <a:rPr lang="nn-NO" sz="1050"/>
              <a:t> </a:t>
            </a:r>
            <a:r>
              <a:rPr lang="nn-NO" sz="1050" err="1"/>
              <a:t>senere</a:t>
            </a:r>
            <a:r>
              <a:rPr lang="nn-NO" sz="1050"/>
              <a:t>. </a:t>
            </a:r>
            <a:endParaRPr lang="nn-NO" sz="1050">
              <a:cs typeface="Arial"/>
            </a:endParaRPr>
          </a:p>
        </p:txBody>
      </p:sp>
      <p:pic>
        <p:nvPicPr>
          <p:cNvPr id="31" name="Graphic 30" descr="Document">
            <a:extLst>
              <a:ext uri="{FF2B5EF4-FFF2-40B4-BE49-F238E27FC236}">
                <a16:creationId xmlns:a16="http://schemas.microsoft.com/office/drawing/2014/main" id="{698AB889-13AE-43E6-A7F4-748A3BF5987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88854" y="1123856"/>
            <a:ext cx="535699" cy="535699"/>
          </a:xfrm>
          <a:prstGeom prst="rect">
            <a:avLst/>
          </a:prstGeom>
        </p:spPr>
      </p:pic>
      <p:pic>
        <p:nvPicPr>
          <p:cNvPr id="33" name="Graphic 32" descr="Gavel">
            <a:extLst>
              <a:ext uri="{FF2B5EF4-FFF2-40B4-BE49-F238E27FC236}">
                <a16:creationId xmlns:a16="http://schemas.microsoft.com/office/drawing/2014/main" id="{6D3E05FB-C855-4951-9810-C86065698EF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401404" y="508879"/>
            <a:ext cx="540000" cy="540000"/>
          </a:xfrm>
          <a:prstGeom prst="rect">
            <a:avLst/>
          </a:prstGeom>
        </p:spPr>
      </p:pic>
      <p:pic>
        <p:nvPicPr>
          <p:cNvPr id="35" name="Graphic 34" descr="Chat">
            <a:extLst>
              <a:ext uri="{FF2B5EF4-FFF2-40B4-BE49-F238E27FC236}">
                <a16:creationId xmlns:a16="http://schemas.microsoft.com/office/drawing/2014/main" id="{A2A851BF-D675-47E0-AC13-5427B67254E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409208" y="2058192"/>
            <a:ext cx="540000" cy="540000"/>
          </a:xfrm>
          <a:prstGeom prst="rect">
            <a:avLst/>
          </a:prstGeom>
        </p:spPr>
      </p:pic>
      <p:pic>
        <p:nvPicPr>
          <p:cNvPr id="52" name="Graphic 51" descr="Cycle with people">
            <a:extLst>
              <a:ext uri="{FF2B5EF4-FFF2-40B4-BE49-F238E27FC236}">
                <a16:creationId xmlns:a16="http://schemas.microsoft.com/office/drawing/2014/main" id="{2FDC1421-E7CF-433C-9112-0CD08FA4612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268853" y="1933375"/>
            <a:ext cx="647078" cy="647078"/>
          </a:xfrm>
          <a:prstGeom prst="rect">
            <a:avLst/>
          </a:prstGeom>
        </p:spPr>
      </p:pic>
      <p:pic>
        <p:nvPicPr>
          <p:cNvPr id="54" name="Graphic 53" descr="Checklist RTL">
            <a:extLst>
              <a:ext uri="{FF2B5EF4-FFF2-40B4-BE49-F238E27FC236}">
                <a16:creationId xmlns:a16="http://schemas.microsoft.com/office/drawing/2014/main" id="{04D2B149-BC96-4914-9ECD-7AEE9FF1962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521349" y="3305470"/>
            <a:ext cx="540000" cy="540000"/>
          </a:xfrm>
          <a:prstGeom prst="rect">
            <a:avLst/>
          </a:prstGeom>
        </p:spPr>
      </p:pic>
      <p:pic>
        <p:nvPicPr>
          <p:cNvPr id="59" name="Graphic 58" descr="Classroom">
            <a:extLst>
              <a:ext uri="{FF2B5EF4-FFF2-40B4-BE49-F238E27FC236}">
                <a16:creationId xmlns:a16="http://schemas.microsoft.com/office/drawing/2014/main" id="{FE627649-DAD5-4E45-9E8C-8BE7259B652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759351" y="3625310"/>
            <a:ext cx="540000" cy="540000"/>
          </a:xfrm>
          <a:prstGeom prst="rect">
            <a:avLst/>
          </a:prstGeom>
        </p:spPr>
      </p:pic>
      <p:pic>
        <p:nvPicPr>
          <p:cNvPr id="61" name="Graphic 60" descr="Customer review">
            <a:extLst>
              <a:ext uri="{FF2B5EF4-FFF2-40B4-BE49-F238E27FC236}">
                <a16:creationId xmlns:a16="http://schemas.microsoft.com/office/drawing/2014/main" id="{1E5FB7C7-626A-4537-A5F9-2C19C07C80EA}"/>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543214" y="5208713"/>
            <a:ext cx="540000" cy="540000"/>
          </a:xfrm>
          <a:prstGeom prst="rect">
            <a:avLst/>
          </a:prstGeom>
        </p:spPr>
      </p:pic>
      <p:pic>
        <p:nvPicPr>
          <p:cNvPr id="65" name="Graphic 64" descr="Balloons">
            <a:extLst>
              <a:ext uri="{FF2B5EF4-FFF2-40B4-BE49-F238E27FC236}">
                <a16:creationId xmlns:a16="http://schemas.microsoft.com/office/drawing/2014/main" id="{E077A37F-0A55-4DB1-AA09-C4AD7653829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023889" y="4903622"/>
            <a:ext cx="540000" cy="540000"/>
          </a:xfrm>
          <a:prstGeom prst="rect">
            <a:avLst/>
          </a:prstGeom>
        </p:spPr>
      </p:pic>
      <p:sp>
        <p:nvSpPr>
          <p:cNvPr id="67" name="Oval 66">
            <a:extLst>
              <a:ext uri="{FF2B5EF4-FFF2-40B4-BE49-F238E27FC236}">
                <a16:creationId xmlns:a16="http://schemas.microsoft.com/office/drawing/2014/main" id="{968CB6F9-01B4-42D7-A4C7-A0C079DF946B}"/>
              </a:ext>
            </a:extLst>
          </p:cNvPr>
          <p:cNvSpPr/>
          <p:nvPr/>
        </p:nvSpPr>
        <p:spPr>
          <a:xfrm>
            <a:off x="7238495" y="555993"/>
            <a:ext cx="672420" cy="672420"/>
          </a:xfrm>
          <a:prstGeom prst="ellipse">
            <a:avLst/>
          </a:prstGeom>
          <a:solidFill>
            <a:schemeClr val="accent2"/>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8" name="Rectangle 67">
            <a:extLst>
              <a:ext uri="{FF2B5EF4-FFF2-40B4-BE49-F238E27FC236}">
                <a16:creationId xmlns:a16="http://schemas.microsoft.com/office/drawing/2014/main" id="{2A8DFE7E-72F8-4382-A5E8-F61474A95278}"/>
              </a:ext>
            </a:extLst>
          </p:cNvPr>
          <p:cNvSpPr/>
          <p:nvPr/>
        </p:nvSpPr>
        <p:spPr>
          <a:xfrm>
            <a:off x="8053907" y="103612"/>
            <a:ext cx="3592789" cy="553998"/>
          </a:xfrm>
          <a:prstGeom prst="rect">
            <a:avLst/>
          </a:prstGeom>
          <a:solidFill>
            <a:schemeClr val="bg1"/>
          </a:solidFill>
        </p:spPr>
        <p:txBody>
          <a:bodyPr wrap="square" lIns="91440" tIns="45720" rIns="91440" bIns="45720" anchor="t">
            <a:spAutoFit/>
          </a:bodyPr>
          <a:lstStyle/>
          <a:p>
            <a:pPr>
              <a:lnSpc>
                <a:spcPts val="1200"/>
              </a:lnSpc>
            </a:pPr>
            <a:r>
              <a:rPr lang="nn-NO" sz="1050" b="1"/>
              <a:t>Etablere </a:t>
            </a:r>
            <a:r>
              <a:rPr lang="nn-NO" sz="1050" b="1" err="1"/>
              <a:t>lederfunksjon</a:t>
            </a:r>
            <a:br>
              <a:rPr lang="nn-NO" sz="1050" b="1"/>
            </a:br>
            <a:r>
              <a:rPr lang="nn-NO" sz="1050"/>
              <a:t>Ultimo </a:t>
            </a:r>
            <a:r>
              <a:rPr lang="nn-NO" sz="1050" i="1"/>
              <a:t>juni</a:t>
            </a:r>
            <a:br>
              <a:rPr lang="nn-NO" sz="1050"/>
            </a:br>
            <a:r>
              <a:rPr lang="nn-NO" sz="1050"/>
              <a:t>Avklare </a:t>
            </a:r>
            <a:r>
              <a:rPr lang="nn-NO" sz="1050" err="1"/>
              <a:t>rettigheter</a:t>
            </a:r>
            <a:r>
              <a:rPr lang="nn-NO" sz="1050"/>
              <a:t> og etablere </a:t>
            </a:r>
            <a:r>
              <a:rPr lang="nn-NO" sz="1050" err="1"/>
              <a:t>lederfunksjon</a:t>
            </a:r>
            <a:r>
              <a:rPr lang="nn-NO" sz="1050"/>
              <a:t>.</a:t>
            </a:r>
            <a:endParaRPr lang="nn-NO" sz="1050">
              <a:cs typeface="Arial"/>
            </a:endParaRPr>
          </a:p>
        </p:txBody>
      </p:sp>
      <p:pic>
        <p:nvPicPr>
          <p:cNvPr id="71" name="Graphic 70" descr="Captain">
            <a:extLst>
              <a:ext uri="{FF2B5EF4-FFF2-40B4-BE49-F238E27FC236}">
                <a16:creationId xmlns:a16="http://schemas.microsoft.com/office/drawing/2014/main" id="{D28AD32E-AAFD-4358-ABA8-5C21D3129CE1}"/>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295627" y="641521"/>
            <a:ext cx="540000" cy="540000"/>
          </a:xfrm>
          <a:prstGeom prst="rect">
            <a:avLst/>
          </a:prstGeom>
        </p:spPr>
      </p:pic>
    </p:spTree>
    <p:extLst>
      <p:ext uri="{BB962C8B-B14F-4D97-AF65-F5344CB8AC3E}">
        <p14:creationId xmlns:p14="http://schemas.microsoft.com/office/powerpoint/2010/main" val="3584667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C2907E4-33AC-47EE-90CC-08CBE65B9E32}"/>
              </a:ext>
            </a:extLst>
          </p:cNvPr>
          <p:cNvGraphicFramePr>
            <a:graphicFrameLocks noChangeAspect="1"/>
          </p:cNvGraphicFramePr>
          <p:nvPr>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7411"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0C2907E4-33AC-47EE-90CC-08CBE65B9E32}"/>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03CB462-D9E6-48BE-AF21-E78169557E7B}"/>
              </a:ext>
            </a:extLst>
          </p:cNvPr>
          <p:cNvSpPr/>
          <p:nvPr>
            <p:custDataLst>
              <p:tags r:id="rId3"/>
            </p:custDataLst>
          </p:nvPr>
        </p:nvSpPr>
        <p:spPr>
          <a:xfrm>
            <a:off x="0" y="0"/>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nb-NO" sz="4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Rektangel 10"/>
          <p:cNvSpPr/>
          <p:nvPr/>
        </p:nvSpPr>
        <p:spPr>
          <a:xfrm>
            <a:off x="0" y="0"/>
            <a:ext cx="12192000" cy="7979434"/>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ittel 1"/>
          <p:cNvSpPr>
            <a:spLocks noGrp="1"/>
          </p:cNvSpPr>
          <p:nvPr>
            <p:ph type="ctrTitle"/>
          </p:nvPr>
        </p:nvSpPr>
        <p:spPr>
          <a:xfrm>
            <a:off x="686608" y="3239231"/>
            <a:ext cx="10818784" cy="646331"/>
          </a:xfrm>
        </p:spPr>
        <p:txBody>
          <a:bodyPr vert="horz"/>
          <a:lstStyle/>
          <a:p>
            <a:pPr algn="ctr"/>
            <a:r>
              <a:rPr lang="nb-NO" sz="3600">
                <a:solidFill>
                  <a:schemeClr val="bg1"/>
                </a:solidFill>
              </a:rPr>
              <a:t>Organisasjonsforberedelse og endringsarbeid</a:t>
            </a:r>
          </a:p>
        </p:txBody>
      </p:sp>
      <p:pic>
        <p:nvPicPr>
          <p:cNvPr id="5" name="Bilde 4">
            <a:extLst>
              <a:ext uri="{FF2B5EF4-FFF2-40B4-BE49-F238E27FC236}">
                <a16:creationId xmlns:a16="http://schemas.microsoft.com/office/drawing/2014/main" id="{589D61C2-2E0E-8541-A434-8E4817E38EF2}"/>
              </a:ext>
            </a:extLst>
          </p:cNvPr>
          <p:cNvPicPr>
            <a:picLocks noChangeAspect="1"/>
          </p:cNvPicPr>
          <p:nvPr/>
        </p:nvPicPr>
        <p:blipFill>
          <a:blip r:embed="rId7"/>
          <a:stretch>
            <a:fillRect/>
          </a:stretch>
        </p:blipFill>
        <p:spPr>
          <a:xfrm>
            <a:off x="2491754" y="1547553"/>
            <a:ext cx="7208479" cy="577729"/>
          </a:xfrm>
          <a:prstGeom prst="rect">
            <a:avLst/>
          </a:prstGeom>
        </p:spPr>
      </p:pic>
    </p:spTree>
    <p:extLst>
      <p:ext uri="{BB962C8B-B14F-4D97-AF65-F5344CB8AC3E}">
        <p14:creationId xmlns:p14="http://schemas.microsoft.com/office/powerpoint/2010/main" val="2941737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4CBF6-E0C2-40A1-A711-80A3AF391587}"/>
              </a:ext>
            </a:extLst>
          </p:cNvPr>
          <p:cNvSpPr>
            <a:spLocks noGrp="1"/>
          </p:cNvSpPr>
          <p:nvPr>
            <p:ph type="title"/>
          </p:nvPr>
        </p:nvSpPr>
        <p:spPr/>
        <p:txBody>
          <a:bodyPr/>
          <a:lstStyle/>
          <a:p>
            <a:r>
              <a:rPr lang="nb-NO"/>
              <a:t>Hva har skjedd siden sist?</a:t>
            </a:r>
          </a:p>
        </p:txBody>
      </p:sp>
      <p:sp>
        <p:nvSpPr>
          <p:cNvPr id="3" name="Content Placeholder 2">
            <a:extLst>
              <a:ext uri="{FF2B5EF4-FFF2-40B4-BE49-F238E27FC236}">
                <a16:creationId xmlns:a16="http://schemas.microsoft.com/office/drawing/2014/main" id="{D228E165-C45A-44AC-B754-137799E15898}"/>
              </a:ext>
            </a:extLst>
          </p:cNvPr>
          <p:cNvSpPr>
            <a:spLocks noGrp="1"/>
          </p:cNvSpPr>
          <p:nvPr>
            <p:ph idx="1"/>
          </p:nvPr>
        </p:nvSpPr>
        <p:spPr/>
        <p:txBody>
          <a:bodyPr vert="horz" lIns="90000" tIns="46800" rIns="90000" bIns="46800" rtlCol="0" anchor="t">
            <a:noAutofit/>
          </a:bodyPr>
          <a:lstStyle/>
          <a:p>
            <a:pPr marL="456565" indent="-456565"/>
            <a:r>
              <a:rPr lang="nb-NO"/>
              <a:t>Utviklet prosessbok med fokus på de kommende fasene</a:t>
            </a:r>
          </a:p>
          <a:p>
            <a:pPr marL="456565" indent="-456565"/>
            <a:r>
              <a:rPr lang="nb-NO"/>
              <a:t>Etablert et samarbeid og bestilling til faggruppe strategi og arbeidsgiverfunksjon. De skal bistå med en formell rett og pliktsvurdering der hvor det er behov for dette</a:t>
            </a:r>
          </a:p>
          <a:p>
            <a:pPr marL="456565" indent="-456565"/>
            <a:r>
              <a:rPr lang="nb-NO"/>
              <a:t>Utviklet prosessplaner for felles tjenestesenter</a:t>
            </a:r>
          </a:p>
          <a:p>
            <a:pPr marL="456565" indent="-456565"/>
            <a:r>
              <a:rPr lang="nb-NO"/>
              <a:t>Regelmessige møter med innføringsledere og HR-sjefer hvor vi har gjort organisatoriske forberedelser for de endringsprosesser som prosjektet utløser.</a:t>
            </a:r>
          </a:p>
        </p:txBody>
      </p:sp>
    </p:spTree>
    <p:extLst>
      <p:ext uri="{BB962C8B-B14F-4D97-AF65-F5344CB8AC3E}">
        <p14:creationId xmlns:p14="http://schemas.microsoft.com/office/powerpoint/2010/main" val="3963183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Object 63" hidden="1">
            <a:extLst>
              <a:ext uri="{FF2B5EF4-FFF2-40B4-BE49-F238E27FC236}">
                <a16:creationId xmlns:a16="http://schemas.microsoft.com/office/drawing/2014/main" id="{0B9FD335-E78E-45F6-AC14-C8E02D33ACCB}"/>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8435" name="think-cell Slide" r:id="rId141" imgW="592" imgH="591" progId="TCLayout.ActiveDocument.1">
                  <p:embed/>
                </p:oleObj>
              </mc:Choice>
              <mc:Fallback>
                <p:oleObj name="think-cell Slide" r:id="rId141" imgW="592" imgH="591" progId="TCLayout.ActiveDocument.1">
                  <p:embed/>
                  <p:pic>
                    <p:nvPicPr>
                      <p:cNvPr id="64" name="Object 63" hidden="1">
                        <a:extLst>
                          <a:ext uri="{FF2B5EF4-FFF2-40B4-BE49-F238E27FC236}">
                            <a16:creationId xmlns:a16="http://schemas.microsoft.com/office/drawing/2014/main" id="{0B9FD335-E78E-45F6-AC14-C8E02D33ACCB}"/>
                          </a:ext>
                        </a:extLst>
                      </p:cNvPr>
                      <p:cNvPicPr/>
                      <p:nvPr/>
                    </p:nvPicPr>
                    <p:blipFill>
                      <a:blip r:embed="rId142"/>
                      <a:stretch>
                        <a:fillRect/>
                      </a:stretch>
                    </p:blipFill>
                    <p:spPr>
                      <a:xfrm>
                        <a:off x="1589" y="1589"/>
                        <a:ext cx="1588" cy="1588"/>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143">
            <p14:nvContentPartPr>
              <p14:cNvPr id="37" name="Ink 36">
                <a:extLst>
                  <a:ext uri="{FF2B5EF4-FFF2-40B4-BE49-F238E27FC236}">
                    <a16:creationId xmlns:a16="http://schemas.microsoft.com/office/drawing/2014/main" id="{DABB4A5A-4AE7-42C3-BAC8-31CFD8EE1521}"/>
                  </a:ext>
                </a:extLst>
              </p14:cNvPr>
              <p14:cNvContentPartPr/>
              <p14:nvPr/>
            </p14:nvContentPartPr>
            <p14:xfrm>
              <a:off x="4819680" y="3448080"/>
              <a:ext cx="360" cy="360"/>
            </p14:xfrm>
          </p:contentPart>
        </mc:Choice>
        <mc:Fallback xmlns="">
          <p:pic>
            <p:nvPicPr>
              <p:cNvPr id="37" name="Ink 36">
                <a:extLst>
                  <a:ext uri="{FF2B5EF4-FFF2-40B4-BE49-F238E27FC236}">
                    <a16:creationId xmlns:a16="http://schemas.microsoft.com/office/drawing/2014/main" id="{DABB4A5A-4AE7-42C3-BAC8-31CFD8EE1521}"/>
                  </a:ext>
                </a:extLst>
              </p:cNvPr>
              <p:cNvPicPr/>
              <p:nvPr/>
            </p:nvPicPr>
            <p:blipFill>
              <a:blip r:embed="rId144"/>
              <a:stretch>
                <a:fillRect/>
              </a:stretch>
            </p:blipFill>
            <p:spPr>
              <a:xfrm>
                <a:off x="4810320" y="3438720"/>
                <a:ext cx="19080" cy="19080"/>
              </a:xfrm>
              <a:prstGeom prst="rect">
                <a:avLst/>
              </a:prstGeom>
            </p:spPr>
          </p:pic>
        </mc:Fallback>
      </mc:AlternateContent>
      <p:sp>
        <p:nvSpPr>
          <p:cNvPr id="145" name="Rectangle 144">
            <a:extLst>
              <a:ext uri="{FF2B5EF4-FFF2-40B4-BE49-F238E27FC236}">
                <a16:creationId xmlns:a16="http://schemas.microsoft.com/office/drawing/2014/main" id="{1A629F2E-95A2-48B1-A4A6-8D855AC7A18E}"/>
              </a:ext>
            </a:extLst>
          </p:cNvPr>
          <p:cNvSpPr/>
          <p:nvPr>
            <p:custDataLst>
              <p:tags r:id="rId3"/>
            </p:custDataLst>
          </p:nvPr>
        </p:nvSpPr>
        <p:spPr bwMode="auto">
          <a:xfrm>
            <a:off x="6243638" y="842963"/>
            <a:ext cx="1947863" cy="5343525"/>
          </a:xfrm>
          <a:prstGeom prst="rect">
            <a:avLst/>
          </a:prstGeom>
          <a:solidFill>
            <a:srgbClr val="F2F2F2"/>
          </a:solidFill>
          <a:ln>
            <a:no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46" name="Plassholder for tekst 2">
            <a:extLst>
              <a:ext uri="{FF2B5EF4-FFF2-40B4-BE49-F238E27FC236}">
                <a16:creationId xmlns:a16="http://schemas.microsoft.com/office/drawing/2014/main" id="{601E8EA7-E17E-41EA-808D-099ECF0C2CD6}"/>
              </a:ext>
            </a:extLst>
          </p:cNvPr>
          <p:cNvSpPr>
            <a:spLocks noGrp="1"/>
          </p:cNvSpPr>
          <p:nvPr>
            <p:custDataLst>
              <p:tags r:id="rId4"/>
            </p:custDataLst>
          </p:nvPr>
        </p:nvSpPr>
        <p:spPr bwMode="auto">
          <a:xfrm>
            <a:off x="1346200" y="382588"/>
            <a:ext cx="1670050"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3777451C-C666-4344-8CC9-E3DD666469D6}" type="datetime'''''''''''''a''''''''p''''''''''''''''''r'''''''''''''''''''''">
              <a:rPr lang="nb-NO" altLang="en-US" sz="1200" b="1"/>
              <a:pPr marL="0" indent="0" algn="ctr">
                <a:spcBef>
                  <a:spcPct val="0"/>
                </a:spcBef>
                <a:spcAft>
                  <a:spcPct val="0"/>
                </a:spcAft>
                <a:buNone/>
              </a:pPr>
              <a:t>apr</a:t>
            </a:fld>
            <a:endParaRPr lang="nb-NO" sz="1200" b="1">
              <a:latin typeface="+mn-lt"/>
              <a:cs typeface="Arial" panose="020B0604020202020204" pitchFamily="34" charset="0"/>
            </a:endParaRPr>
          </a:p>
        </p:txBody>
      </p:sp>
      <p:sp>
        <p:nvSpPr>
          <p:cNvPr id="147" name="Plassholder for tekst 2">
            <a:extLst>
              <a:ext uri="{FF2B5EF4-FFF2-40B4-BE49-F238E27FC236}">
                <a16:creationId xmlns:a16="http://schemas.microsoft.com/office/drawing/2014/main" id="{7EA55C67-1626-4800-B198-CAA54078F2EF}"/>
              </a:ext>
            </a:extLst>
          </p:cNvPr>
          <p:cNvSpPr>
            <a:spLocks noGrp="1"/>
          </p:cNvSpPr>
          <p:nvPr>
            <p:custDataLst>
              <p:tags r:id="rId5"/>
            </p:custDataLst>
          </p:nvPr>
        </p:nvSpPr>
        <p:spPr bwMode="auto">
          <a:xfrm>
            <a:off x="3016250" y="382588"/>
            <a:ext cx="1724025"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CF44F85C-B388-4A40-BC0B-20FCF51A3BFB}" type="datetime'''''''''''''''''m''''''a''''''i'''''''''''">
              <a:rPr lang="nb-NO" altLang="en-US" sz="1200" b="1"/>
              <a:pPr marL="0" indent="0" algn="ctr">
                <a:spcBef>
                  <a:spcPct val="0"/>
                </a:spcBef>
                <a:spcAft>
                  <a:spcPct val="0"/>
                </a:spcAft>
                <a:buNone/>
              </a:pPr>
              <a:t>mai</a:t>
            </a:fld>
            <a:endParaRPr lang="nb-NO" sz="1200" b="1">
              <a:latin typeface="+mn-lt"/>
              <a:cs typeface="Arial" panose="020B0604020202020204" pitchFamily="34" charset="0"/>
            </a:endParaRPr>
          </a:p>
        </p:txBody>
      </p:sp>
      <p:sp>
        <p:nvSpPr>
          <p:cNvPr id="148" name="Plassholder for tekst 2">
            <a:extLst>
              <a:ext uri="{FF2B5EF4-FFF2-40B4-BE49-F238E27FC236}">
                <a16:creationId xmlns:a16="http://schemas.microsoft.com/office/drawing/2014/main" id="{6879E06E-F77B-4670-ADD7-5F0845DBC5BB}"/>
              </a:ext>
            </a:extLst>
          </p:cNvPr>
          <p:cNvSpPr>
            <a:spLocks noGrp="1"/>
          </p:cNvSpPr>
          <p:nvPr>
            <p:custDataLst>
              <p:tags r:id="rId6"/>
            </p:custDataLst>
          </p:nvPr>
        </p:nvSpPr>
        <p:spPr bwMode="auto">
          <a:xfrm>
            <a:off x="4740275" y="382588"/>
            <a:ext cx="1670050"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176BE6B9-A39D-4ACD-89FA-C36F11DD842A}" type="datetime'''''''''''''j''''''''u''''n'''''''''''''">
              <a:rPr lang="nb-NO" altLang="en-US" sz="1200" b="1"/>
              <a:pPr marL="0" indent="0" algn="ctr">
                <a:spcBef>
                  <a:spcPct val="0"/>
                </a:spcBef>
                <a:spcAft>
                  <a:spcPct val="0"/>
                </a:spcAft>
                <a:buNone/>
              </a:pPr>
              <a:t>jun</a:t>
            </a:fld>
            <a:endParaRPr lang="nb-NO" sz="1200" b="1">
              <a:latin typeface="+mn-lt"/>
              <a:cs typeface="Arial" panose="020B0604020202020204" pitchFamily="34" charset="0"/>
            </a:endParaRPr>
          </a:p>
        </p:txBody>
      </p:sp>
      <p:sp>
        <p:nvSpPr>
          <p:cNvPr id="149" name="Plassholder for tekst 2">
            <a:extLst>
              <a:ext uri="{FF2B5EF4-FFF2-40B4-BE49-F238E27FC236}">
                <a16:creationId xmlns:a16="http://schemas.microsoft.com/office/drawing/2014/main" id="{BE63C817-5C4D-464D-B846-3A5DED1E75DB}"/>
              </a:ext>
            </a:extLst>
          </p:cNvPr>
          <p:cNvSpPr>
            <a:spLocks noGrp="1"/>
          </p:cNvSpPr>
          <p:nvPr>
            <p:custDataLst>
              <p:tags r:id="rId7"/>
            </p:custDataLst>
          </p:nvPr>
        </p:nvSpPr>
        <p:spPr bwMode="auto">
          <a:xfrm>
            <a:off x="6410325" y="382588"/>
            <a:ext cx="1724025"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8DC9288F-77A2-4093-8FCA-303733F4CF33}" type="datetime'''''''''''''''j''''''''''''''''u''''l'''''''''''''''''''''''">
              <a:rPr lang="nb-NO" altLang="en-US" sz="1200" b="1"/>
              <a:pPr marL="0" indent="0" algn="ctr">
                <a:spcBef>
                  <a:spcPct val="0"/>
                </a:spcBef>
                <a:spcAft>
                  <a:spcPct val="0"/>
                </a:spcAft>
                <a:buNone/>
              </a:pPr>
              <a:t>jul</a:t>
            </a:fld>
            <a:endParaRPr lang="nb-NO" sz="1200" b="1">
              <a:latin typeface="+mn-lt"/>
              <a:cs typeface="Arial" panose="020B0604020202020204" pitchFamily="34" charset="0"/>
            </a:endParaRPr>
          </a:p>
        </p:txBody>
      </p:sp>
      <p:sp>
        <p:nvSpPr>
          <p:cNvPr id="150" name="Plassholder for tekst 2">
            <a:extLst>
              <a:ext uri="{FF2B5EF4-FFF2-40B4-BE49-F238E27FC236}">
                <a16:creationId xmlns:a16="http://schemas.microsoft.com/office/drawing/2014/main" id="{1862AECC-FDCF-4FB0-95C5-D38F711E0390}"/>
              </a:ext>
            </a:extLst>
          </p:cNvPr>
          <p:cNvSpPr>
            <a:spLocks noGrp="1"/>
          </p:cNvSpPr>
          <p:nvPr>
            <p:custDataLst>
              <p:tags r:id="rId8"/>
            </p:custDataLst>
          </p:nvPr>
        </p:nvSpPr>
        <p:spPr bwMode="auto">
          <a:xfrm>
            <a:off x="8134350" y="382588"/>
            <a:ext cx="1725613"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81AE55AB-C546-4A5D-88D5-4F3B1ECA3369}" type="datetime'''''''''''''''''''''a''''''''''''''''''''''''''u''''g'''''">
              <a:rPr lang="nb-NO" altLang="en-US" sz="1200" b="1"/>
              <a:pPr marL="0" indent="0" algn="ctr">
                <a:spcBef>
                  <a:spcPct val="0"/>
                </a:spcBef>
                <a:spcAft>
                  <a:spcPct val="0"/>
                </a:spcAft>
                <a:buNone/>
              </a:pPr>
              <a:t>aug</a:t>
            </a:fld>
            <a:endParaRPr lang="nb-NO" sz="1200" b="1">
              <a:latin typeface="+mn-lt"/>
              <a:cs typeface="Arial" panose="020B0604020202020204" pitchFamily="34" charset="0"/>
            </a:endParaRPr>
          </a:p>
        </p:txBody>
      </p:sp>
      <p:sp>
        <p:nvSpPr>
          <p:cNvPr id="151" name="Plassholder for tekst 2">
            <a:extLst>
              <a:ext uri="{FF2B5EF4-FFF2-40B4-BE49-F238E27FC236}">
                <a16:creationId xmlns:a16="http://schemas.microsoft.com/office/drawing/2014/main" id="{0C8390EC-F112-4971-9534-6A427DC15B0A}"/>
              </a:ext>
            </a:extLst>
          </p:cNvPr>
          <p:cNvSpPr>
            <a:spLocks noGrp="1"/>
          </p:cNvSpPr>
          <p:nvPr>
            <p:custDataLst>
              <p:tags r:id="rId9"/>
            </p:custDataLst>
          </p:nvPr>
        </p:nvSpPr>
        <p:spPr bwMode="auto">
          <a:xfrm>
            <a:off x="9859963" y="382588"/>
            <a:ext cx="1670050"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BB112149-20FC-4A51-86E8-40912038EB3B}" type="datetime'''''''''''''''s''e''''''p'''''''''''''">
              <a:rPr lang="nb-NO" altLang="en-US" sz="1200" b="1"/>
              <a:pPr marL="0" indent="0" algn="ctr">
                <a:spcBef>
                  <a:spcPct val="0"/>
                </a:spcBef>
                <a:spcAft>
                  <a:spcPct val="0"/>
                </a:spcAft>
                <a:buNone/>
              </a:pPr>
              <a:t>sep</a:t>
            </a:fld>
            <a:endParaRPr lang="nb-NO" sz="1200" b="1">
              <a:latin typeface="+mn-lt"/>
              <a:cs typeface="Arial" panose="020B0604020202020204" pitchFamily="34" charset="0"/>
            </a:endParaRPr>
          </a:p>
        </p:txBody>
      </p:sp>
      <p:sp>
        <p:nvSpPr>
          <p:cNvPr id="152" name="Plassholder for tekst 2">
            <a:extLst>
              <a:ext uri="{FF2B5EF4-FFF2-40B4-BE49-F238E27FC236}">
                <a16:creationId xmlns:a16="http://schemas.microsoft.com/office/drawing/2014/main" id="{30AD0AFB-139F-4653-B6EC-A6293F59B66E}"/>
              </a:ext>
            </a:extLst>
          </p:cNvPr>
          <p:cNvSpPr>
            <a:spLocks noGrp="1"/>
          </p:cNvSpPr>
          <p:nvPr>
            <p:custDataLst>
              <p:tags r:id="rId10"/>
            </p:custDataLst>
          </p:nvPr>
        </p:nvSpPr>
        <p:spPr bwMode="auto">
          <a:xfrm>
            <a:off x="11530013" y="382588"/>
            <a:ext cx="333375"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9D416E5A-C3D1-434D-8520-982D3E54021C}" type="datetime'''''''''''''''''''''''''''''''''o''k''''''''''t'''''''''">
              <a:rPr lang="nb-NO" altLang="en-US" sz="1200" b="1"/>
              <a:pPr marL="0" indent="0" algn="ctr">
                <a:spcBef>
                  <a:spcPct val="0"/>
                </a:spcBef>
                <a:spcAft>
                  <a:spcPct val="0"/>
                </a:spcAft>
                <a:buNone/>
              </a:pPr>
              <a:t>okt</a:t>
            </a:fld>
            <a:endParaRPr lang="nb-NO" sz="1200" b="1">
              <a:latin typeface="+mn-lt"/>
              <a:cs typeface="Arial" panose="020B0604020202020204" pitchFamily="34" charset="0"/>
            </a:endParaRPr>
          </a:p>
        </p:txBody>
      </p:sp>
      <p:sp>
        <p:nvSpPr>
          <p:cNvPr id="153" name="Plassholder for tekst 2">
            <a:extLst>
              <a:ext uri="{FF2B5EF4-FFF2-40B4-BE49-F238E27FC236}">
                <a16:creationId xmlns:a16="http://schemas.microsoft.com/office/drawing/2014/main" id="{F2B9AEBC-F173-4C2D-A731-4A9C3BC74393}"/>
              </a:ext>
            </a:extLst>
          </p:cNvPr>
          <p:cNvSpPr>
            <a:spLocks noGrp="1"/>
          </p:cNvSpPr>
          <p:nvPr>
            <p:custDataLst>
              <p:tags r:id="rId11"/>
            </p:custDataLst>
          </p:nvPr>
        </p:nvSpPr>
        <p:spPr bwMode="auto">
          <a:xfrm>
            <a:off x="1346200" y="612775"/>
            <a:ext cx="222250"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28536D5E-C444-4B08-9794-0111642E1DD4}" type="datetime'''''''''1''''''''3'''''">
              <a:rPr lang="nb-NO" altLang="en-US" sz="1200" b="1"/>
              <a:pPr marL="0" indent="0" algn="ctr">
                <a:spcBef>
                  <a:spcPct val="0"/>
                </a:spcBef>
                <a:spcAft>
                  <a:spcPct val="0"/>
                </a:spcAft>
                <a:buNone/>
              </a:pPr>
              <a:t>13</a:t>
            </a:fld>
            <a:endParaRPr lang="nb-NO" sz="1200" b="1">
              <a:latin typeface="+mn-lt"/>
              <a:cs typeface="Arial" panose="020B0604020202020204" pitchFamily="34" charset="0"/>
            </a:endParaRPr>
          </a:p>
        </p:txBody>
      </p:sp>
      <p:sp>
        <p:nvSpPr>
          <p:cNvPr id="154" name="Plassholder for tekst 2">
            <a:extLst>
              <a:ext uri="{FF2B5EF4-FFF2-40B4-BE49-F238E27FC236}">
                <a16:creationId xmlns:a16="http://schemas.microsoft.com/office/drawing/2014/main" id="{3DD2EB10-9A76-410B-A384-293A12A67D56}"/>
              </a:ext>
            </a:extLst>
          </p:cNvPr>
          <p:cNvSpPr>
            <a:spLocks noGrp="1"/>
          </p:cNvSpPr>
          <p:nvPr>
            <p:custDataLst>
              <p:tags r:id="rId12"/>
            </p:custDataLst>
          </p:nvPr>
        </p:nvSpPr>
        <p:spPr bwMode="auto">
          <a:xfrm>
            <a:off x="1568450" y="612775"/>
            <a:ext cx="390525"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93FF62DA-CD15-4232-99D7-062C231AD02F}" type="datetime'1''''''''''''''''''''''''''''''4'''''''">
              <a:rPr lang="nb-NO" altLang="en-US" sz="1200" b="1"/>
              <a:pPr marL="0" indent="0" algn="ctr">
                <a:spcBef>
                  <a:spcPct val="0"/>
                </a:spcBef>
                <a:spcAft>
                  <a:spcPct val="0"/>
                </a:spcAft>
                <a:buNone/>
              </a:pPr>
              <a:t>14</a:t>
            </a:fld>
            <a:endParaRPr lang="nb-NO" sz="1200" b="1">
              <a:latin typeface="+mn-lt"/>
              <a:cs typeface="Arial" panose="020B0604020202020204" pitchFamily="34" charset="0"/>
            </a:endParaRPr>
          </a:p>
        </p:txBody>
      </p:sp>
      <p:sp>
        <p:nvSpPr>
          <p:cNvPr id="155" name="Plassholder for tekst 2">
            <a:extLst>
              <a:ext uri="{FF2B5EF4-FFF2-40B4-BE49-F238E27FC236}">
                <a16:creationId xmlns:a16="http://schemas.microsoft.com/office/drawing/2014/main" id="{C595E2EC-44AD-476C-8756-30D7494ED45B}"/>
              </a:ext>
            </a:extLst>
          </p:cNvPr>
          <p:cNvSpPr>
            <a:spLocks noGrp="1"/>
          </p:cNvSpPr>
          <p:nvPr>
            <p:custDataLst>
              <p:tags r:id="rId13"/>
            </p:custDataLst>
          </p:nvPr>
        </p:nvSpPr>
        <p:spPr bwMode="auto">
          <a:xfrm>
            <a:off x="1958975" y="612775"/>
            <a:ext cx="388938"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D3B3FFDD-96AD-4FB5-98AB-5B8C7B01F161}" type="datetime'''''''''''''''1''''''''5'''''''''''''''''''''''''''">
              <a:rPr lang="nb-NO" altLang="en-US" sz="1200" b="1"/>
              <a:pPr marL="0" indent="0" algn="ctr">
                <a:spcBef>
                  <a:spcPct val="0"/>
                </a:spcBef>
                <a:spcAft>
                  <a:spcPct val="0"/>
                </a:spcAft>
                <a:buNone/>
              </a:pPr>
              <a:t>15</a:t>
            </a:fld>
            <a:endParaRPr lang="nb-NO" sz="1200" b="1">
              <a:latin typeface="+mn-lt"/>
              <a:cs typeface="Arial" panose="020B0604020202020204" pitchFamily="34" charset="0"/>
            </a:endParaRPr>
          </a:p>
        </p:txBody>
      </p:sp>
      <p:sp>
        <p:nvSpPr>
          <p:cNvPr id="157" name="Plassholder for tekst 2">
            <a:extLst>
              <a:ext uri="{FF2B5EF4-FFF2-40B4-BE49-F238E27FC236}">
                <a16:creationId xmlns:a16="http://schemas.microsoft.com/office/drawing/2014/main" id="{C777551F-E29E-412F-851B-D87EDD98D2B5}"/>
              </a:ext>
            </a:extLst>
          </p:cNvPr>
          <p:cNvSpPr>
            <a:spLocks noGrp="1"/>
          </p:cNvSpPr>
          <p:nvPr>
            <p:custDataLst>
              <p:tags r:id="rId14"/>
            </p:custDataLst>
          </p:nvPr>
        </p:nvSpPr>
        <p:spPr bwMode="auto">
          <a:xfrm>
            <a:off x="2347913" y="612775"/>
            <a:ext cx="388938"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4F9D1EA2-F656-498E-9C07-5562A950995C}" type="datetime'''''''''''''1''''''''''''''''''''''''''''''''''''''6'''''''''">
              <a:rPr lang="nb-NO" altLang="en-US" sz="1200" b="1"/>
              <a:pPr marL="0" indent="0" algn="ctr">
                <a:spcBef>
                  <a:spcPct val="0"/>
                </a:spcBef>
                <a:spcAft>
                  <a:spcPct val="0"/>
                </a:spcAft>
                <a:buNone/>
              </a:pPr>
              <a:t>16</a:t>
            </a:fld>
            <a:endParaRPr lang="nb-NO" sz="1200" b="1">
              <a:latin typeface="+mn-lt"/>
              <a:cs typeface="Arial" panose="020B0604020202020204" pitchFamily="34" charset="0"/>
            </a:endParaRPr>
          </a:p>
        </p:txBody>
      </p:sp>
      <p:sp>
        <p:nvSpPr>
          <p:cNvPr id="158" name="Plassholder for tekst 2">
            <a:extLst>
              <a:ext uri="{FF2B5EF4-FFF2-40B4-BE49-F238E27FC236}">
                <a16:creationId xmlns:a16="http://schemas.microsoft.com/office/drawing/2014/main" id="{9FA96276-A666-41C3-8154-205A567010C2}"/>
              </a:ext>
            </a:extLst>
          </p:cNvPr>
          <p:cNvSpPr>
            <a:spLocks noGrp="1"/>
          </p:cNvSpPr>
          <p:nvPr>
            <p:custDataLst>
              <p:tags r:id="rId15"/>
            </p:custDataLst>
          </p:nvPr>
        </p:nvSpPr>
        <p:spPr bwMode="auto">
          <a:xfrm>
            <a:off x="2736850" y="612775"/>
            <a:ext cx="390525"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56FD667D-E6CA-4218-80DD-7B864133603F}" type="datetime'''''''''''''''1''''''''7'">
              <a:rPr lang="nb-NO" altLang="en-US" sz="1200" b="1"/>
              <a:pPr marL="0" indent="0" algn="ctr">
                <a:spcBef>
                  <a:spcPct val="0"/>
                </a:spcBef>
                <a:spcAft>
                  <a:spcPct val="0"/>
                </a:spcAft>
                <a:buNone/>
              </a:pPr>
              <a:t>17</a:t>
            </a:fld>
            <a:endParaRPr lang="nb-NO" sz="1200" b="1">
              <a:latin typeface="+mn-lt"/>
              <a:cs typeface="Arial" panose="020B0604020202020204" pitchFamily="34" charset="0"/>
            </a:endParaRPr>
          </a:p>
        </p:txBody>
      </p:sp>
      <p:sp>
        <p:nvSpPr>
          <p:cNvPr id="160" name="Plassholder for tekst 2">
            <a:extLst>
              <a:ext uri="{FF2B5EF4-FFF2-40B4-BE49-F238E27FC236}">
                <a16:creationId xmlns:a16="http://schemas.microsoft.com/office/drawing/2014/main" id="{E98C58DE-A6A8-45EC-98B8-177FDF8851E0}"/>
              </a:ext>
            </a:extLst>
          </p:cNvPr>
          <p:cNvSpPr>
            <a:spLocks noGrp="1"/>
          </p:cNvSpPr>
          <p:nvPr>
            <p:custDataLst>
              <p:tags r:id="rId16"/>
            </p:custDataLst>
          </p:nvPr>
        </p:nvSpPr>
        <p:spPr bwMode="auto">
          <a:xfrm>
            <a:off x="3127375" y="612775"/>
            <a:ext cx="388938"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5087D9B2-15DE-4B57-A278-5AD3E097BAD5}" type="datetime'''1''''''''''''''''''''''''''''''''''''''''''''''''''''''8'">
              <a:rPr lang="nb-NO" altLang="en-US" sz="1200" b="1"/>
              <a:pPr marL="0" indent="0" algn="ctr">
                <a:spcBef>
                  <a:spcPct val="0"/>
                </a:spcBef>
                <a:spcAft>
                  <a:spcPct val="0"/>
                </a:spcAft>
                <a:buNone/>
              </a:pPr>
              <a:t>18</a:t>
            </a:fld>
            <a:endParaRPr lang="nb-NO" sz="1200" b="1">
              <a:latin typeface="+mn-lt"/>
              <a:cs typeface="Arial" panose="020B0604020202020204" pitchFamily="34" charset="0"/>
            </a:endParaRPr>
          </a:p>
        </p:txBody>
      </p:sp>
      <p:sp>
        <p:nvSpPr>
          <p:cNvPr id="161" name="Plassholder for tekst 2">
            <a:extLst>
              <a:ext uri="{FF2B5EF4-FFF2-40B4-BE49-F238E27FC236}">
                <a16:creationId xmlns:a16="http://schemas.microsoft.com/office/drawing/2014/main" id="{0C2F16CF-2863-470C-8F68-BC6129886360}"/>
              </a:ext>
            </a:extLst>
          </p:cNvPr>
          <p:cNvSpPr>
            <a:spLocks noGrp="1"/>
          </p:cNvSpPr>
          <p:nvPr>
            <p:custDataLst>
              <p:tags r:id="rId17"/>
            </p:custDataLst>
          </p:nvPr>
        </p:nvSpPr>
        <p:spPr bwMode="auto">
          <a:xfrm>
            <a:off x="3516313" y="612775"/>
            <a:ext cx="388938"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D0A4817E-3FDB-42C0-96D2-519B077F4E29}" type="datetime'''''''''''1''''9'''''''''">
              <a:rPr lang="nb-NO" altLang="en-US" sz="1200" b="1"/>
              <a:pPr marL="0" indent="0" algn="ctr">
                <a:spcBef>
                  <a:spcPct val="0"/>
                </a:spcBef>
                <a:spcAft>
                  <a:spcPct val="0"/>
                </a:spcAft>
                <a:buNone/>
              </a:pPr>
              <a:t>19</a:t>
            </a:fld>
            <a:endParaRPr lang="nb-NO" sz="1200" b="1">
              <a:latin typeface="+mn-lt"/>
              <a:cs typeface="Arial" panose="020B0604020202020204" pitchFamily="34" charset="0"/>
            </a:endParaRPr>
          </a:p>
        </p:txBody>
      </p:sp>
      <p:sp>
        <p:nvSpPr>
          <p:cNvPr id="162" name="Plassholder for tekst 2">
            <a:extLst>
              <a:ext uri="{FF2B5EF4-FFF2-40B4-BE49-F238E27FC236}">
                <a16:creationId xmlns:a16="http://schemas.microsoft.com/office/drawing/2014/main" id="{307D1DFE-FF8E-4B21-8B78-41AB77ADBCAE}"/>
              </a:ext>
            </a:extLst>
          </p:cNvPr>
          <p:cNvSpPr>
            <a:spLocks noGrp="1"/>
          </p:cNvSpPr>
          <p:nvPr>
            <p:custDataLst>
              <p:tags r:id="rId18"/>
            </p:custDataLst>
          </p:nvPr>
        </p:nvSpPr>
        <p:spPr bwMode="auto">
          <a:xfrm>
            <a:off x="3905250" y="612775"/>
            <a:ext cx="390525"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5FE4476F-3EAA-4372-9FFA-C8BD6540A8C9}" type="datetime'''''''''''''''''''''2''''''''0'''''''''''''''''''''''">
              <a:rPr lang="nb-NO" altLang="en-US" sz="1200" b="1"/>
              <a:pPr marL="0" indent="0" algn="ctr">
                <a:spcBef>
                  <a:spcPct val="0"/>
                </a:spcBef>
                <a:spcAft>
                  <a:spcPct val="0"/>
                </a:spcAft>
                <a:buNone/>
              </a:pPr>
              <a:t>20</a:t>
            </a:fld>
            <a:endParaRPr lang="nb-NO" sz="1200" b="1">
              <a:latin typeface="+mn-lt"/>
              <a:cs typeface="Arial" panose="020B0604020202020204" pitchFamily="34" charset="0"/>
            </a:endParaRPr>
          </a:p>
        </p:txBody>
      </p:sp>
      <p:sp>
        <p:nvSpPr>
          <p:cNvPr id="163" name="Plassholder for tekst 2">
            <a:extLst>
              <a:ext uri="{FF2B5EF4-FFF2-40B4-BE49-F238E27FC236}">
                <a16:creationId xmlns:a16="http://schemas.microsoft.com/office/drawing/2014/main" id="{2BF226BE-C23E-4C35-BDAF-A0F61FDF1776}"/>
              </a:ext>
            </a:extLst>
          </p:cNvPr>
          <p:cNvSpPr>
            <a:spLocks noGrp="1"/>
          </p:cNvSpPr>
          <p:nvPr>
            <p:custDataLst>
              <p:tags r:id="rId19"/>
            </p:custDataLst>
          </p:nvPr>
        </p:nvSpPr>
        <p:spPr bwMode="auto">
          <a:xfrm>
            <a:off x="4295775" y="612775"/>
            <a:ext cx="388938"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B6F68710-ACA4-42D5-AC72-498F126BB7A0}" type="datetime'''''''''''''''2''''''''''''''''1'''''''''''''''''''''">
              <a:rPr lang="nb-NO" altLang="en-US" sz="1200" b="1"/>
              <a:pPr marL="0" indent="0" algn="ctr">
                <a:spcBef>
                  <a:spcPct val="0"/>
                </a:spcBef>
                <a:spcAft>
                  <a:spcPct val="0"/>
                </a:spcAft>
                <a:buNone/>
              </a:pPr>
              <a:t>21</a:t>
            </a:fld>
            <a:endParaRPr lang="nb-NO" sz="1200" b="1">
              <a:latin typeface="+mn-lt"/>
              <a:cs typeface="Arial" panose="020B0604020202020204" pitchFamily="34" charset="0"/>
            </a:endParaRPr>
          </a:p>
        </p:txBody>
      </p:sp>
      <p:sp>
        <p:nvSpPr>
          <p:cNvPr id="164" name="Plassholder for tekst 2">
            <a:extLst>
              <a:ext uri="{FF2B5EF4-FFF2-40B4-BE49-F238E27FC236}">
                <a16:creationId xmlns:a16="http://schemas.microsoft.com/office/drawing/2014/main" id="{D7CB405F-5576-4F7D-99B7-C16F6B34FFA7}"/>
              </a:ext>
            </a:extLst>
          </p:cNvPr>
          <p:cNvSpPr>
            <a:spLocks noGrp="1"/>
          </p:cNvSpPr>
          <p:nvPr>
            <p:custDataLst>
              <p:tags r:id="rId20"/>
            </p:custDataLst>
          </p:nvPr>
        </p:nvSpPr>
        <p:spPr bwMode="auto">
          <a:xfrm>
            <a:off x="4684713" y="612775"/>
            <a:ext cx="390525"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D0303D4D-6194-47F8-8791-7B9B5EE27CE7}" type="datetime'''''''''''''''''''''2''''''''''''''''''2'''''">
              <a:rPr lang="nb-NO" altLang="en-US" sz="1200" b="1"/>
              <a:pPr marL="0" indent="0" algn="ctr">
                <a:spcBef>
                  <a:spcPct val="0"/>
                </a:spcBef>
                <a:spcAft>
                  <a:spcPct val="0"/>
                </a:spcAft>
                <a:buNone/>
              </a:pPr>
              <a:t>22</a:t>
            </a:fld>
            <a:endParaRPr lang="nb-NO" sz="1200" b="1">
              <a:latin typeface="+mn-lt"/>
              <a:cs typeface="Arial" panose="020B0604020202020204" pitchFamily="34" charset="0"/>
            </a:endParaRPr>
          </a:p>
        </p:txBody>
      </p:sp>
      <p:sp>
        <p:nvSpPr>
          <p:cNvPr id="165" name="Plassholder for tekst 2">
            <a:extLst>
              <a:ext uri="{FF2B5EF4-FFF2-40B4-BE49-F238E27FC236}">
                <a16:creationId xmlns:a16="http://schemas.microsoft.com/office/drawing/2014/main" id="{3BDC71A3-43D9-43AD-B7A2-F0549F9660F3}"/>
              </a:ext>
            </a:extLst>
          </p:cNvPr>
          <p:cNvSpPr>
            <a:spLocks noGrp="1"/>
          </p:cNvSpPr>
          <p:nvPr>
            <p:custDataLst>
              <p:tags r:id="rId21"/>
            </p:custDataLst>
          </p:nvPr>
        </p:nvSpPr>
        <p:spPr bwMode="auto">
          <a:xfrm>
            <a:off x="5075238" y="612775"/>
            <a:ext cx="388938"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98ACDE46-D993-4042-BBAF-344669B59013}" type="datetime'''''''''''''''''''''''''''''''23'''''''''''''''">
              <a:rPr lang="nb-NO" altLang="en-US" sz="1200" b="1"/>
              <a:pPr marL="0" indent="0" algn="ctr">
                <a:spcBef>
                  <a:spcPct val="0"/>
                </a:spcBef>
                <a:spcAft>
                  <a:spcPct val="0"/>
                </a:spcAft>
                <a:buNone/>
              </a:pPr>
              <a:t>23</a:t>
            </a:fld>
            <a:endParaRPr lang="nb-NO" sz="1200" b="1">
              <a:latin typeface="+mn-lt"/>
              <a:cs typeface="Arial" panose="020B0604020202020204" pitchFamily="34" charset="0"/>
            </a:endParaRPr>
          </a:p>
        </p:txBody>
      </p:sp>
      <p:sp>
        <p:nvSpPr>
          <p:cNvPr id="166" name="Plassholder for tekst 2">
            <a:extLst>
              <a:ext uri="{FF2B5EF4-FFF2-40B4-BE49-F238E27FC236}">
                <a16:creationId xmlns:a16="http://schemas.microsoft.com/office/drawing/2014/main" id="{EFDB4E99-01EB-4CC3-8A09-06105F41049B}"/>
              </a:ext>
            </a:extLst>
          </p:cNvPr>
          <p:cNvSpPr>
            <a:spLocks noGrp="1"/>
          </p:cNvSpPr>
          <p:nvPr>
            <p:custDataLst>
              <p:tags r:id="rId22"/>
            </p:custDataLst>
          </p:nvPr>
        </p:nvSpPr>
        <p:spPr bwMode="auto">
          <a:xfrm>
            <a:off x="5464175" y="612775"/>
            <a:ext cx="388938"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910FE94F-2C30-4F25-B5C4-31FA599D2DFC}" type="datetime'''''''2''''''4'''''">
              <a:rPr lang="nb-NO" altLang="en-US" sz="1200" b="1"/>
              <a:pPr marL="0" indent="0" algn="ctr">
                <a:spcBef>
                  <a:spcPct val="0"/>
                </a:spcBef>
                <a:spcAft>
                  <a:spcPct val="0"/>
                </a:spcAft>
                <a:buNone/>
              </a:pPr>
              <a:t>24</a:t>
            </a:fld>
            <a:endParaRPr lang="nb-NO" sz="1200" b="1">
              <a:latin typeface="+mn-lt"/>
              <a:cs typeface="Arial" panose="020B0604020202020204" pitchFamily="34" charset="0"/>
            </a:endParaRPr>
          </a:p>
        </p:txBody>
      </p:sp>
      <p:sp>
        <p:nvSpPr>
          <p:cNvPr id="167" name="Plassholder for tekst 2">
            <a:extLst>
              <a:ext uri="{FF2B5EF4-FFF2-40B4-BE49-F238E27FC236}">
                <a16:creationId xmlns:a16="http://schemas.microsoft.com/office/drawing/2014/main" id="{E27D6533-AA2B-4A16-9A38-77AB7FF594C8}"/>
              </a:ext>
            </a:extLst>
          </p:cNvPr>
          <p:cNvSpPr>
            <a:spLocks noGrp="1"/>
          </p:cNvSpPr>
          <p:nvPr>
            <p:custDataLst>
              <p:tags r:id="rId23"/>
            </p:custDataLst>
          </p:nvPr>
        </p:nvSpPr>
        <p:spPr bwMode="auto">
          <a:xfrm>
            <a:off x="5853113" y="612775"/>
            <a:ext cx="390525"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CAFD0C75-A458-4147-9BEC-F1A3E42A0DF2}" type="datetime'''2''''''''''''''''''''''''''''''''''''''''5'''''''''">
              <a:rPr lang="nb-NO" altLang="en-US" sz="1200" b="1"/>
              <a:pPr marL="0" indent="0" algn="ctr">
                <a:spcBef>
                  <a:spcPct val="0"/>
                </a:spcBef>
                <a:spcAft>
                  <a:spcPct val="0"/>
                </a:spcAft>
                <a:buNone/>
              </a:pPr>
              <a:t>25</a:t>
            </a:fld>
            <a:endParaRPr lang="nb-NO" sz="1200" b="1">
              <a:latin typeface="+mn-lt"/>
              <a:cs typeface="Arial" panose="020B0604020202020204" pitchFamily="34" charset="0"/>
            </a:endParaRPr>
          </a:p>
        </p:txBody>
      </p:sp>
      <p:sp>
        <p:nvSpPr>
          <p:cNvPr id="169" name="Plassholder for tekst 2">
            <a:extLst>
              <a:ext uri="{FF2B5EF4-FFF2-40B4-BE49-F238E27FC236}">
                <a16:creationId xmlns:a16="http://schemas.microsoft.com/office/drawing/2014/main" id="{FB0F5049-650F-4D3F-BBA5-F21A399525F7}"/>
              </a:ext>
            </a:extLst>
          </p:cNvPr>
          <p:cNvSpPr>
            <a:spLocks noGrp="1"/>
          </p:cNvSpPr>
          <p:nvPr>
            <p:custDataLst>
              <p:tags r:id="rId24"/>
            </p:custDataLst>
          </p:nvPr>
        </p:nvSpPr>
        <p:spPr bwMode="auto">
          <a:xfrm>
            <a:off x="6243638" y="612775"/>
            <a:ext cx="388938"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2D2D586E-43F6-456D-B6B2-9C40EDDEACC6}" type="datetime'''''''''''''''''''''2''''''''''''''''''''''''''6'''''''''">
              <a:rPr lang="nb-NO" altLang="en-US" sz="1200" b="1"/>
              <a:pPr marL="0" indent="0" algn="ctr">
                <a:spcBef>
                  <a:spcPct val="0"/>
                </a:spcBef>
                <a:spcAft>
                  <a:spcPct val="0"/>
                </a:spcAft>
                <a:buNone/>
              </a:pPr>
              <a:t>26</a:t>
            </a:fld>
            <a:endParaRPr lang="nb-NO" sz="1200" b="1">
              <a:latin typeface="+mn-lt"/>
              <a:cs typeface="Arial" panose="020B0604020202020204" pitchFamily="34" charset="0"/>
            </a:endParaRPr>
          </a:p>
        </p:txBody>
      </p:sp>
      <p:sp>
        <p:nvSpPr>
          <p:cNvPr id="171" name="Plassholder for tekst 2">
            <a:extLst>
              <a:ext uri="{FF2B5EF4-FFF2-40B4-BE49-F238E27FC236}">
                <a16:creationId xmlns:a16="http://schemas.microsoft.com/office/drawing/2014/main" id="{66172DDB-7C88-4E59-A2CA-DDB751EAD13A}"/>
              </a:ext>
            </a:extLst>
          </p:cNvPr>
          <p:cNvSpPr>
            <a:spLocks noGrp="1"/>
          </p:cNvSpPr>
          <p:nvPr>
            <p:custDataLst>
              <p:tags r:id="rId25"/>
            </p:custDataLst>
          </p:nvPr>
        </p:nvSpPr>
        <p:spPr bwMode="auto">
          <a:xfrm>
            <a:off x="6632575" y="612775"/>
            <a:ext cx="388938"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7EF54B2C-1DCF-4FB1-8D1D-ECE15B3FD149}" type="datetime'''''''2''''''''''''''''''''''''''''''7'''''">
              <a:rPr lang="nb-NO" altLang="en-US" sz="1200" b="1"/>
              <a:pPr marL="0" indent="0" algn="ctr">
                <a:spcBef>
                  <a:spcPct val="0"/>
                </a:spcBef>
                <a:spcAft>
                  <a:spcPct val="0"/>
                </a:spcAft>
                <a:buNone/>
              </a:pPr>
              <a:t>27</a:t>
            </a:fld>
            <a:endParaRPr lang="nb-NO" sz="1200" b="1">
              <a:latin typeface="+mn-lt"/>
              <a:cs typeface="Arial" panose="020B0604020202020204" pitchFamily="34" charset="0"/>
            </a:endParaRPr>
          </a:p>
        </p:txBody>
      </p:sp>
      <p:sp>
        <p:nvSpPr>
          <p:cNvPr id="172" name="Plassholder for tekst 2">
            <a:extLst>
              <a:ext uri="{FF2B5EF4-FFF2-40B4-BE49-F238E27FC236}">
                <a16:creationId xmlns:a16="http://schemas.microsoft.com/office/drawing/2014/main" id="{51629BC2-8455-4789-A42E-ED9065C6D1D1}"/>
              </a:ext>
            </a:extLst>
          </p:cNvPr>
          <p:cNvSpPr>
            <a:spLocks noGrp="1"/>
          </p:cNvSpPr>
          <p:nvPr>
            <p:custDataLst>
              <p:tags r:id="rId26"/>
            </p:custDataLst>
          </p:nvPr>
        </p:nvSpPr>
        <p:spPr bwMode="auto">
          <a:xfrm>
            <a:off x="7021513" y="612775"/>
            <a:ext cx="390525"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B632A5BE-587F-4D03-9B4E-A6E9BFD127E2}" type="datetime'''''2''''''''''''''8'''''''''''''''">
              <a:rPr lang="nb-NO" altLang="en-US" sz="1200" b="1"/>
              <a:pPr marL="0" indent="0" algn="ctr">
                <a:spcBef>
                  <a:spcPct val="0"/>
                </a:spcBef>
                <a:spcAft>
                  <a:spcPct val="0"/>
                </a:spcAft>
                <a:buNone/>
              </a:pPr>
              <a:t>28</a:t>
            </a:fld>
            <a:endParaRPr lang="nb-NO" sz="1200" b="1">
              <a:latin typeface="+mn-lt"/>
              <a:cs typeface="Arial" panose="020B0604020202020204" pitchFamily="34" charset="0"/>
            </a:endParaRPr>
          </a:p>
        </p:txBody>
      </p:sp>
      <p:sp>
        <p:nvSpPr>
          <p:cNvPr id="173" name="Plassholder for tekst 2">
            <a:extLst>
              <a:ext uri="{FF2B5EF4-FFF2-40B4-BE49-F238E27FC236}">
                <a16:creationId xmlns:a16="http://schemas.microsoft.com/office/drawing/2014/main" id="{D6836AA1-F4E2-42EE-AAFC-FCE0B2F33FC7}"/>
              </a:ext>
            </a:extLst>
          </p:cNvPr>
          <p:cNvSpPr>
            <a:spLocks noGrp="1"/>
          </p:cNvSpPr>
          <p:nvPr>
            <p:custDataLst>
              <p:tags r:id="rId27"/>
            </p:custDataLst>
          </p:nvPr>
        </p:nvSpPr>
        <p:spPr bwMode="auto">
          <a:xfrm>
            <a:off x="7412038" y="612775"/>
            <a:ext cx="388938"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569D9812-3AF6-4D74-82A4-39A55C1FA6F1}" type="datetime'''''2''''''''''''''''''''''''''''''''''''''''''''''''9'''">
              <a:rPr lang="nb-NO" altLang="en-US" sz="1200" b="1"/>
              <a:pPr marL="0" indent="0" algn="ctr">
                <a:spcBef>
                  <a:spcPct val="0"/>
                </a:spcBef>
                <a:spcAft>
                  <a:spcPct val="0"/>
                </a:spcAft>
                <a:buNone/>
              </a:pPr>
              <a:t>29</a:t>
            </a:fld>
            <a:endParaRPr lang="nb-NO" sz="1200" b="1">
              <a:latin typeface="+mn-lt"/>
              <a:cs typeface="Arial" panose="020B0604020202020204" pitchFamily="34" charset="0"/>
            </a:endParaRPr>
          </a:p>
        </p:txBody>
      </p:sp>
      <p:sp>
        <p:nvSpPr>
          <p:cNvPr id="174" name="Plassholder for tekst 2">
            <a:extLst>
              <a:ext uri="{FF2B5EF4-FFF2-40B4-BE49-F238E27FC236}">
                <a16:creationId xmlns:a16="http://schemas.microsoft.com/office/drawing/2014/main" id="{FE717FC4-1943-4EAF-8ED0-1224E67CB8E7}"/>
              </a:ext>
            </a:extLst>
          </p:cNvPr>
          <p:cNvSpPr>
            <a:spLocks noGrp="1"/>
          </p:cNvSpPr>
          <p:nvPr>
            <p:custDataLst>
              <p:tags r:id="rId28"/>
            </p:custDataLst>
          </p:nvPr>
        </p:nvSpPr>
        <p:spPr bwMode="auto">
          <a:xfrm>
            <a:off x="7800975" y="612775"/>
            <a:ext cx="390525"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C82FE470-A60D-45E2-9E27-9FE8D5456DC3}" type="datetime'''''3''''''''''0'''">
              <a:rPr lang="nb-NO" altLang="en-US" sz="1200" b="1"/>
              <a:pPr marL="0" indent="0" algn="ctr">
                <a:spcBef>
                  <a:spcPct val="0"/>
                </a:spcBef>
                <a:spcAft>
                  <a:spcPct val="0"/>
                </a:spcAft>
                <a:buNone/>
              </a:pPr>
              <a:t>30</a:t>
            </a:fld>
            <a:endParaRPr lang="nb-NO" sz="1200" b="1">
              <a:latin typeface="+mn-lt"/>
              <a:cs typeface="Arial" panose="020B0604020202020204" pitchFamily="34" charset="0"/>
            </a:endParaRPr>
          </a:p>
        </p:txBody>
      </p:sp>
      <p:sp>
        <p:nvSpPr>
          <p:cNvPr id="175" name="Plassholder for tekst 2">
            <a:extLst>
              <a:ext uri="{FF2B5EF4-FFF2-40B4-BE49-F238E27FC236}">
                <a16:creationId xmlns:a16="http://schemas.microsoft.com/office/drawing/2014/main" id="{CDF59795-29E3-46FC-BC68-623ADED26BD4}"/>
              </a:ext>
            </a:extLst>
          </p:cNvPr>
          <p:cNvSpPr>
            <a:spLocks noGrp="1"/>
          </p:cNvSpPr>
          <p:nvPr>
            <p:custDataLst>
              <p:tags r:id="rId29"/>
            </p:custDataLst>
          </p:nvPr>
        </p:nvSpPr>
        <p:spPr bwMode="auto">
          <a:xfrm>
            <a:off x="8191500" y="612775"/>
            <a:ext cx="388938"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8371C70C-289E-4D93-9833-DCF263F59972}" type="datetime'3''''''''''''''''''''1'''''''''''''''''''''''">
              <a:rPr lang="nb-NO" altLang="en-US" sz="1200" b="1"/>
              <a:pPr marL="0" indent="0" algn="ctr">
                <a:spcBef>
                  <a:spcPct val="0"/>
                </a:spcBef>
                <a:spcAft>
                  <a:spcPct val="0"/>
                </a:spcAft>
                <a:buNone/>
              </a:pPr>
              <a:t>31</a:t>
            </a:fld>
            <a:endParaRPr lang="nb-NO" sz="1200" b="1">
              <a:latin typeface="+mn-lt"/>
              <a:cs typeface="Arial" panose="020B0604020202020204" pitchFamily="34" charset="0"/>
            </a:endParaRPr>
          </a:p>
        </p:txBody>
      </p:sp>
      <p:sp>
        <p:nvSpPr>
          <p:cNvPr id="176" name="Plassholder for tekst 2">
            <a:extLst>
              <a:ext uri="{FF2B5EF4-FFF2-40B4-BE49-F238E27FC236}">
                <a16:creationId xmlns:a16="http://schemas.microsoft.com/office/drawing/2014/main" id="{32F63952-F766-4378-BE5E-8BFAD74B0131}"/>
              </a:ext>
            </a:extLst>
          </p:cNvPr>
          <p:cNvSpPr>
            <a:spLocks noGrp="1"/>
          </p:cNvSpPr>
          <p:nvPr>
            <p:custDataLst>
              <p:tags r:id="rId30"/>
            </p:custDataLst>
          </p:nvPr>
        </p:nvSpPr>
        <p:spPr bwMode="auto">
          <a:xfrm>
            <a:off x="8580438" y="612775"/>
            <a:ext cx="388938"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8A8EED52-57A2-46E2-9991-EF08DC0E1FEE}" type="datetime'''''''''''''''''''3''''''''''''''''''''''2'''''''">
              <a:rPr lang="nb-NO" altLang="en-US" sz="1200" b="1"/>
              <a:pPr marL="0" indent="0" algn="ctr">
                <a:spcBef>
                  <a:spcPct val="0"/>
                </a:spcBef>
                <a:spcAft>
                  <a:spcPct val="0"/>
                </a:spcAft>
                <a:buNone/>
              </a:pPr>
              <a:t>32</a:t>
            </a:fld>
            <a:endParaRPr lang="nb-NO" sz="1200" b="1">
              <a:latin typeface="+mn-lt"/>
              <a:cs typeface="Arial" panose="020B0604020202020204" pitchFamily="34" charset="0"/>
            </a:endParaRPr>
          </a:p>
        </p:txBody>
      </p:sp>
      <p:sp>
        <p:nvSpPr>
          <p:cNvPr id="177" name="Plassholder for tekst 2">
            <a:extLst>
              <a:ext uri="{FF2B5EF4-FFF2-40B4-BE49-F238E27FC236}">
                <a16:creationId xmlns:a16="http://schemas.microsoft.com/office/drawing/2014/main" id="{20445005-E59C-4F46-86D3-53F035E32457}"/>
              </a:ext>
            </a:extLst>
          </p:cNvPr>
          <p:cNvSpPr>
            <a:spLocks noGrp="1"/>
          </p:cNvSpPr>
          <p:nvPr>
            <p:custDataLst>
              <p:tags r:id="rId31"/>
            </p:custDataLst>
          </p:nvPr>
        </p:nvSpPr>
        <p:spPr bwMode="auto">
          <a:xfrm>
            <a:off x="8969375" y="612775"/>
            <a:ext cx="390525"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91C60735-8FED-402E-95B9-D9034C65F990}" type="datetime'''''''''33'''''''''''''''''''''''''">
              <a:rPr lang="nb-NO" altLang="en-US" sz="1200" b="1"/>
              <a:pPr marL="0" indent="0" algn="ctr">
                <a:spcBef>
                  <a:spcPct val="0"/>
                </a:spcBef>
                <a:spcAft>
                  <a:spcPct val="0"/>
                </a:spcAft>
                <a:buNone/>
              </a:pPr>
              <a:t>33</a:t>
            </a:fld>
            <a:endParaRPr lang="nb-NO" sz="1200" b="1">
              <a:latin typeface="+mn-lt"/>
              <a:cs typeface="Arial" panose="020B0604020202020204" pitchFamily="34" charset="0"/>
            </a:endParaRPr>
          </a:p>
        </p:txBody>
      </p:sp>
      <p:sp>
        <p:nvSpPr>
          <p:cNvPr id="178" name="Plassholder for tekst 2">
            <a:extLst>
              <a:ext uri="{FF2B5EF4-FFF2-40B4-BE49-F238E27FC236}">
                <a16:creationId xmlns:a16="http://schemas.microsoft.com/office/drawing/2014/main" id="{5882CDBF-616A-443A-A05D-4A3A135E189D}"/>
              </a:ext>
            </a:extLst>
          </p:cNvPr>
          <p:cNvSpPr>
            <a:spLocks noGrp="1"/>
          </p:cNvSpPr>
          <p:nvPr>
            <p:custDataLst>
              <p:tags r:id="rId32"/>
            </p:custDataLst>
          </p:nvPr>
        </p:nvSpPr>
        <p:spPr bwMode="auto">
          <a:xfrm>
            <a:off x="9359900" y="612775"/>
            <a:ext cx="388938"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1AB39172-56F5-4F0A-84DE-484957B1B6CE}" type="datetime'''''''''''''''''3''''''''''''4'''''''''''''''''''">
              <a:rPr lang="nb-NO" altLang="en-US" sz="1200" b="1"/>
              <a:pPr marL="0" indent="0" algn="ctr">
                <a:spcBef>
                  <a:spcPct val="0"/>
                </a:spcBef>
                <a:spcAft>
                  <a:spcPct val="0"/>
                </a:spcAft>
                <a:buNone/>
              </a:pPr>
              <a:t>34</a:t>
            </a:fld>
            <a:endParaRPr lang="nb-NO" sz="1200" b="1">
              <a:latin typeface="+mn-lt"/>
              <a:cs typeface="Arial" panose="020B0604020202020204" pitchFamily="34" charset="0"/>
            </a:endParaRPr>
          </a:p>
        </p:txBody>
      </p:sp>
      <p:sp>
        <p:nvSpPr>
          <p:cNvPr id="179" name="Plassholder for tekst 2">
            <a:extLst>
              <a:ext uri="{FF2B5EF4-FFF2-40B4-BE49-F238E27FC236}">
                <a16:creationId xmlns:a16="http://schemas.microsoft.com/office/drawing/2014/main" id="{482B4FB5-9162-44AA-85E2-AB258F6B124B}"/>
              </a:ext>
            </a:extLst>
          </p:cNvPr>
          <p:cNvSpPr>
            <a:spLocks noGrp="1"/>
          </p:cNvSpPr>
          <p:nvPr>
            <p:custDataLst>
              <p:tags r:id="rId33"/>
            </p:custDataLst>
          </p:nvPr>
        </p:nvSpPr>
        <p:spPr bwMode="auto">
          <a:xfrm>
            <a:off x="9748838" y="612775"/>
            <a:ext cx="388938"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1B170151-68F8-49EB-85B5-ADE2F4D4CA91}" type="datetime'''''''''''''''''3''''''''''''''''''''''5'''''''">
              <a:rPr lang="nb-NO" altLang="en-US" sz="1200" b="1"/>
              <a:pPr marL="0" indent="0" algn="ctr">
                <a:spcBef>
                  <a:spcPct val="0"/>
                </a:spcBef>
                <a:spcAft>
                  <a:spcPct val="0"/>
                </a:spcAft>
                <a:buNone/>
              </a:pPr>
              <a:t>35</a:t>
            </a:fld>
            <a:endParaRPr lang="nb-NO" sz="1200" b="1">
              <a:latin typeface="+mn-lt"/>
              <a:cs typeface="Arial" panose="020B0604020202020204" pitchFamily="34" charset="0"/>
            </a:endParaRPr>
          </a:p>
        </p:txBody>
      </p:sp>
      <p:sp>
        <p:nvSpPr>
          <p:cNvPr id="180" name="Plassholder for tekst 2">
            <a:extLst>
              <a:ext uri="{FF2B5EF4-FFF2-40B4-BE49-F238E27FC236}">
                <a16:creationId xmlns:a16="http://schemas.microsoft.com/office/drawing/2014/main" id="{8B2876B8-5FBF-4C1C-9ABB-08A71C07479C}"/>
              </a:ext>
            </a:extLst>
          </p:cNvPr>
          <p:cNvSpPr>
            <a:spLocks noGrp="1"/>
          </p:cNvSpPr>
          <p:nvPr>
            <p:custDataLst>
              <p:tags r:id="rId34"/>
            </p:custDataLst>
          </p:nvPr>
        </p:nvSpPr>
        <p:spPr bwMode="auto">
          <a:xfrm>
            <a:off x="10137775" y="612775"/>
            <a:ext cx="390525"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64D3298A-1B22-48D1-AAEB-3542DA4DDA1E}" type="datetime'''3''''''''''''''''''''''''6'">
              <a:rPr lang="nb-NO" altLang="en-US" sz="1200" b="1"/>
              <a:pPr marL="0" indent="0" algn="ctr">
                <a:spcBef>
                  <a:spcPct val="0"/>
                </a:spcBef>
                <a:spcAft>
                  <a:spcPct val="0"/>
                </a:spcAft>
                <a:buNone/>
              </a:pPr>
              <a:t>36</a:t>
            </a:fld>
            <a:endParaRPr lang="nb-NO" sz="1200" b="1">
              <a:latin typeface="+mn-lt"/>
              <a:cs typeface="Arial" panose="020B0604020202020204" pitchFamily="34" charset="0"/>
            </a:endParaRPr>
          </a:p>
        </p:txBody>
      </p:sp>
      <p:sp>
        <p:nvSpPr>
          <p:cNvPr id="181" name="Plassholder for tekst 2">
            <a:extLst>
              <a:ext uri="{FF2B5EF4-FFF2-40B4-BE49-F238E27FC236}">
                <a16:creationId xmlns:a16="http://schemas.microsoft.com/office/drawing/2014/main" id="{47C9D3D7-DBA6-4C9B-8923-0D8DF83D01FC}"/>
              </a:ext>
            </a:extLst>
          </p:cNvPr>
          <p:cNvSpPr>
            <a:spLocks noGrp="1"/>
          </p:cNvSpPr>
          <p:nvPr>
            <p:custDataLst>
              <p:tags r:id="rId35"/>
            </p:custDataLst>
          </p:nvPr>
        </p:nvSpPr>
        <p:spPr bwMode="auto">
          <a:xfrm>
            <a:off x="10528300" y="612775"/>
            <a:ext cx="388938"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B6A79A0B-8D7C-4F03-B790-E2669EC44045}" type="datetime'''''''''''''''''''''''''3''''''''''''7'''''">
              <a:rPr lang="nb-NO" altLang="en-US" sz="1200" b="1"/>
              <a:pPr marL="0" indent="0" algn="ctr">
                <a:spcBef>
                  <a:spcPct val="0"/>
                </a:spcBef>
                <a:spcAft>
                  <a:spcPct val="0"/>
                </a:spcAft>
                <a:buNone/>
              </a:pPr>
              <a:t>37</a:t>
            </a:fld>
            <a:endParaRPr lang="nb-NO" sz="1200" b="1">
              <a:latin typeface="+mn-lt"/>
              <a:cs typeface="Arial" panose="020B0604020202020204" pitchFamily="34" charset="0"/>
            </a:endParaRPr>
          </a:p>
        </p:txBody>
      </p:sp>
      <p:sp>
        <p:nvSpPr>
          <p:cNvPr id="182" name="Plassholder for tekst 2">
            <a:extLst>
              <a:ext uri="{FF2B5EF4-FFF2-40B4-BE49-F238E27FC236}">
                <a16:creationId xmlns:a16="http://schemas.microsoft.com/office/drawing/2014/main" id="{90478293-1BB2-4E18-8D89-FD64A50A525C}"/>
              </a:ext>
            </a:extLst>
          </p:cNvPr>
          <p:cNvSpPr>
            <a:spLocks noGrp="1"/>
          </p:cNvSpPr>
          <p:nvPr>
            <p:custDataLst>
              <p:tags r:id="rId36"/>
            </p:custDataLst>
          </p:nvPr>
        </p:nvSpPr>
        <p:spPr bwMode="auto">
          <a:xfrm>
            <a:off x="10917238" y="612775"/>
            <a:ext cx="388938"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53A4BF08-A5E6-46E7-A02B-9978A65434AA}" type="datetime'3''''''''''''''''''8'''''''''''''''''''''''''''''''''">
              <a:rPr lang="nb-NO" altLang="en-US" sz="1200" b="1"/>
              <a:pPr marL="0" indent="0" algn="ctr">
                <a:spcBef>
                  <a:spcPct val="0"/>
                </a:spcBef>
                <a:spcAft>
                  <a:spcPct val="0"/>
                </a:spcAft>
                <a:buNone/>
              </a:pPr>
              <a:t>38</a:t>
            </a:fld>
            <a:endParaRPr lang="nb-NO" sz="1200" b="1">
              <a:latin typeface="+mn-lt"/>
              <a:cs typeface="Arial" panose="020B0604020202020204" pitchFamily="34" charset="0"/>
            </a:endParaRPr>
          </a:p>
        </p:txBody>
      </p:sp>
      <p:sp>
        <p:nvSpPr>
          <p:cNvPr id="183" name="Plassholder for tekst 2">
            <a:extLst>
              <a:ext uri="{FF2B5EF4-FFF2-40B4-BE49-F238E27FC236}">
                <a16:creationId xmlns:a16="http://schemas.microsoft.com/office/drawing/2014/main" id="{E258B1E0-6807-46C2-A4F4-EDCA5B84082E}"/>
              </a:ext>
            </a:extLst>
          </p:cNvPr>
          <p:cNvSpPr>
            <a:spLocks noGrp="1"/>
          </p:cNvSpPr>
          <p:nvPr>
            <p:custDataLst>
              <p:tags r:id="rId37"/>
            </p:custDataLst>
          </p:nvPr>
        </p:nvSpPr>
        <p:spPr bwMode="auto">
          <a:xfrm>
            <a:off x="11306175" y="612775"/>
            <a:ext cx="390525"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2E89312E-EAC5-4100-918D-5939D36FD4BE}" type="datetime'''3''9'''''''''''''''''''">
              <a:rPr lang="nb-NO" altLang="en-US" sz="1200" b="1"/>
              <a:pPr marL="0" indent="0" algn="ctr">
                <a:spcBef>
                  <a:spcPct val="0"/>
                </a:spcBef>
                <a:spcAft>
                  <a:spcPct val="0"/>
                </a:spcAft>
                <a:buNone/>
              </a:pPr>
              <a:t>39</a:t>
            </a:fld>
            <a:endParaRPr lang="nb-NO" sz="1200" b="1">
              <a:latin typeface="+mn-lt"/>
              <a:cs typeface="Arial" panose="020B0604020202020204" pitchFamily="34" charset="0"/>
            </a:endParaRPr>
          </a:p>
        </p:txBody>
      </p:sp>
      <p:sp>
        <p:nvSpPr>
          <p:cNvPr id="184" name="Plassholder for tekst 2">
            <a:extLst>
              <a:ext uri="{FF2B5EF4-FFF2-40B4-BE49-F238E27FC236}">
                <a16:creationId xmlns:a16="http://schemas.microsoft.com/office/drawing/2014/main" id="{389AACC4-9A68-4B81-B3A9-20BBC80C4023}"/>
              </a:ext>
            </a:extLst>
          </p:cNvPr>
          <p:cNvSpPr>
            <a:spLocks noGrp="1"/>
          </p:cNvSpPr>
          <p:nvPr>
            <p:custDataLst>
              <p:tags r:id="rId38"/>
            </p:custDataLst>
          </p:nvPr>
        </p:nvSpPr>
        <p:spPr bwMode="auto">
          <a:xfrm>
            <a:off x="11696700" y="612775"/>
            <a:ext cx="166688"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endParaRPr lang="nb-NO" sz="1200" b="1">
              <a:latin typeface="+mn-lt"/>
              <a:cs typeface="Arial" panose="020B0604020202020204" pitchFamily="34" charset="0"/>
            </a:endParaRPr>
          </a:p>
        </p:txBody>
      </p:sp>
      <p:cxnSp>
        <p:nvCxnSpPr>
          <p:cNvPr id="193" name="Straight Connector 192">
            <a:extLst>
              <a:ext uri="{FF2B5EF4-FFF2-40B4-BE49-F238E27FC236}">
                <a16:creationId xmlns:a16="http://schemas.microsoft.com/office/drawing/2014/main" id="{73483FFC-83D9-4787-A523-BEF3FEFC18EC}"/>
              </a:ext>
            </a:extLst>
          </p:cNvPr>
          <p:cNvCxnSpPr/>
          <p:nvPr>
            <p:custDataLst>
              <p:tags r:id="rId39"/>
            </p:custDataLst>
          </p:nvPr>
        </p:nvCxnSpPr>
        <p:spPr bwMode="auto">
          <a:xfrm>
            <a:off x="11530013" y="842963"/>
            <a:ext cx="0" cy="5343525"/>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4" name="Straight Connector 193">
            <a:extLst>
              <a:ext uri="{FF2B5EF4-FFF2-40B4-BE49-F238E27FC236}">
                <a16:creationId xmlns:a16="http://schemas.microsoft.com/office/drawing/2014/main" id="{642969F4-BBDF-4927-B32F-8E779D69C1E5}"/>
              </a:ext>
            </a:extLst>
          </p:cNvPr>
          <p:cNvCxnSpPr/>
          <p:nvPr>
            <p:custDataLst>
              <p:tags r:id="rId40"/>
            </p:custDataLst>
          </p:nvPr>
        </p:nvCxnSpPr>
        <p:spPr bwMode="auto">
          <a:xfrm>
            <a:off x="9859963" y="842963"/>
            <a:ext cx="0" cy="5343525"/>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5" name="Straight Connector 194">
            <a:extLst>
              <a:ext uri="{FF2B5EF4-FFF2-40B4-BE49-F238E27FC236}">
                <a16:creationId xmlns:a16="http://schemas.microsoft.com/office/drawing/2014/main" id="{2A8303DB-5F02-426D-BDFC-4AF05376EEE3}"/>
              </a:ext>
            </a:extLst>
          </p:cNvPr>
          <p:cNvCxnSpPr/>
          <p:nvPr>
            <p:custDataLst>
              <p:tags r:id="rId41"/>
            </p:custDataLst>
          </p:nvPr>
        </p:nvCxnSpPr>
        <p:spPr bwMode="auto">
          <a:xfrm>
            <a:off x="8134350" y="842963"/>
            <a:ext cx="0" cy="5343525"/>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1" name="Straight Connector 190">
            <a:extLst>
              <a:ext uri="{FF2B5EF4-FFF2-40B4-BE49-F238E27FC236}">
                <a16:creationId xmlns:a16="http://schemas.microsoft.com/office/drawing/2014/main" id="{3C07F879-4B18-4724-8532-8860B8CC74A6}"/>
              </a:ext>
            </a:extLst>
          </p:cNvPr>
          <p:cNvCxnSpPr/>
          <p:nvPr>
            <p:custDataLst>
              <p:tags r:id="rId42"/>
            </p:custDataLst>
          </p:nvPr>
        </p:nvCxnSpPr>
        <p:spPr bwMode="auto">
          <a:xfrm>
            <a:off x="6410325" y="842963"/>
            <a:ext cx="0" cy="5343525"/>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6" name="Straight Connector 185">
            <a:extLst>
              <a:ext uri="{FF2B5EF4-FFF2-40B4-BE49-F238E27FC236}">
                <a16:creationId xmlns:a16="http://schemas.microsoft.com/office/drawing/2014/main" id="{1DFFAF5C-579D-4700-B189-16A3FBC4D86C}"/>
              </a:ext>
            </a:extLst>
          </p:cNvPr>
          <p:cNvCxnSpPr/>
          <p:nvPr>
            <p:custDataLst>
              <p:tags r:id="rId43"/>
            </p:custDataLst>
          </p:nvPr>
        </p:nvCxnSpPr>
        <p:spPr bwMode="auto">
          <a:xfrm>
            <a:off x="206375" y="842963"/>
            <a:ext cx="0" cy="5343525"/>
          </a:xfrm>
          <a:prstGeom prst="line">
            <a:avLst/>
          </a:prstGeom>
          <a:ln w="952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8" name="Straight Connector 187">
            <a:extLst>
              <a:ext uri="{FF2B5EF4-FFF2-40B4-BE49-F238E27FC236}">
                <a16:creationId xmlns:a16="http://schemas.microsoft.com/office/drawing/2014/main" id="{4459B0B6-853D-410B-BFDD-DFEECDF19DD8}"/>
              </a:ext>
            </a:extLst>
          </p:cNvPr>
          <p:cNvCxnSpPr/>
          <p:nvPr>
            <p:custDataLst>
              <p:tags r:id="rId44"/>
            </p:custDataLst>
          </p:nvPr>
        </p:nvCxnSpPr>
        <p:spPr bwMode="auto">
          <a:xfrm>
            <a:off x="1346200" y="842963"/>
            <a:ext cx="0" cy="5343525"/>
          </a:xfrm>
          <a:prstGeom prst="line">
            <a:avLst/>
          </a:prstGeom>
          <a:ln w="952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0" name="Straight Connector 189">
            <a:extLst>
              <a:ext uri="{FF2B5EF4-FFF2-40B4-BE49-F238E27FC236}">
                <a16:creationId xmlns:a16="http://schemas.microsoft.com/office/drawing/2014/main" id="{45DDC315-FD78-439B-AB99-90F03D0CB7D6}"/>
              </a:ext>
            </a:extLst>
          </p:cNvPr>
          <p:cNvCxnSpPr/>
          <p:nvPr>
            <p:custDataLst>
              <p:tags r:id="rId45"/>
            </p:custDataLst>
          </p:nvPr>
        </p:nvCxnSpPr>
        <p:spPr bwMode="auto">
          <a:xfrm>
            <a:off x="3016250" y="842963"/>
            <a:ext cx="0" cy="5343525"/>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5" name="Straight Connector 184">
            <a:extLst>
              <a:ext uri="{FF2B5EF4-FFF2-40B4-BE49-F238E27FC236}">
                <a16:creationId xmlns:a16="http://schemas.microsoft.com/office/drawing/2014/main" id="{AE35F69D-FDFC-44A3-B080-5ABDB44CFC7D}"/>
              </a:ext>
            </a:extLst>
          </p:cNvPr>
          <p:cNvCxnSpPr/>
          <p:nvPr>
            <p:custDataLst>
              <p:tags r:id="rId46"/>
            </p:custDataLst>
          </p:nvPr>
        </p:nvCxnSpPr>
        <p:spPr bwMode="auto">
          <a:xfrm>
            <a:off x="11863388" y="842963"/>
            <a:ext cx="0" cy="5343525"/>
          </a:xfrm>
          <a:prstGeom prst="line">
            <a:avLst/>
          </a:prstGeom>
          <a:ln w="952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2" name="Straight Connector 191">
            <a:extLst>
              <a:ext uri="{FF2B5EF4-FFF2-40B4-BE49-F238E27FC236}">
                <a16:creationId xmlns:a16="http://schemas.microsoft.com/office/drawing/2014/main" id="{3DDACD13-2D8D-4123-AE31-6109A69E0BE0}"/>
              </a:ext>
            </a:extLst>
          </p:cNvPr>
          <p:cNvCxnSpPr/>
          <p:nvPr>
            <p:custDataLst>
              <p:tags r:id="rId47"/>
            </p:custDataLst>
          </p:nvPr>
        </p:nvCxnSpPr>
        <p:spPr bwMode="auto">
          <a:xfrm>
            <a:off x="4740275" y="842963"/>
            <a:ext cx="0" cy="5343525"/>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2" name="Straight Connector 211">
            <a:extLst>
              <a:ext uri="{FF2B5EF4-FFF2-40B4-BE49-F238E27FC236}">
                <a16:creationId xmlns:a16="http://schemas.microsoft.com/office/drawing/2014/main" id="{951C3CD8-43DD-4E3B-AA39-E84CAEFCAC1E}"/>
              </a:ext>
            </a:extLst>
          </p:cNvPr>
          <p:cNvCxnSpPr/>
          <p:nvPr>
            <p:custDataLst>
              <p:tags r:id="rId48"/>
            </p:custDataLst>
          </p:nvPr>
        </p:nvCxnSpPr>
        <p:spPr bwMode="auto">
          <a:xfrm>
            <a:off x="3905250"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6" name="Straight Connector 195">
            <a:extLst>
              <a:ext uri="{FF2B5EF4-FFF2-40B4-BE49-F238E27FC236}">
                <a16:creationId xmlns:a16="http://schemas.microsoft.com/office/drawing/2014/main" id="{3971C944-6B94-4E26-94CF-6B186DD690C1}"/>
              </a:ext>
            </a:extLst>
          </p:cNvPr>
          <p:cNvCxnSpPr/>
          <p:nvPr>
            <p:custDataLst>
              <p:tags r:id="rId49"/>
            </p:custDataLst>
          </p:nvPr>
        </p:nvCxnSpPr>
        <p:spPr bwMode="auto">
          <a:xfrm>
            <a:off x="4684713"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7" name="Straight Connector 196">
            <a:extLst>
              <a:ext uri="{FF2B5EF4-FFF2-40B4-BE49-F238E27FC236}">
                <a16:creationId xmlns:a16="http://schemas.microsoft.com/office/drawing/2014/main" id="{33E5EBBF-2AC9-4802-BC40-4CF0D20B1CE5}"/>
              </a:ext>
            </a:extLst>
          </p:cNvPr>
          <p:cNvCxnSpPr/>
          <p:nvPr>
            <p:custDataLst>
              <p:tags r:id="rId50"/>
            </p:custDataLst>
          </p:nvPr>
        </p:nvCxnSpPr>
        <p:spPr bwMode="auto">
          <a:xfrm>
            <a:off x="5464175"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9" name="Straight Connector 198">
            <a:extLst>
              <a:ext uri="{FF2B5EF4-FFF2-40B4-BE49-F238E27FC236}">
                <a16:creationId xmlns:a16="http://schemas.microsoft.com/office/drawing/2014/main" id="{F8A337EB-7949-4879-9E02-B4A5AC672F0F}"/>
              </a:ext>
            </a:extLst>
          </p:cNvPr>
          <p:cNvCxnSpPr/>
          <p:nvPr>
            <p:custDataLst>
              <p:tags r:id="rId51"/>
            </p:custDataLst>
          </p:nvPr>
        </p:nvCxnSpPr>
        <p:spPr bwMode="auto">
          <a:xfrm>
            <a:off x="6632575"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6" name="Straight Connector 225">
            <a:extLst>
              <a:ext uri="{FF2B5EF4-FFF2-40B4-BE49-F238E27FC236}">
                <a16:creationId xmlns:a16="http://schemas.microsoft.com/office/drawing/2014/main" id="{FC7B8914-6234-4B3A-B6F1-755696CDE961}"/>
              </a:ext>
            </a:extLst>
          </p:cNvPr>
          <p:cNvCxnSpPr/>
          <p:nvPr>
            <p:custDataLst>
              <p:tags r:id="rId52"/>
            </p:custDataLst>
          </p:nvPr>
        </p:nvCxnSpPr>
        <p:spPr bwMode="auto">
          <a:xfrm>
            <a:off x="4295775"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0" name="Straight Connector 199">
            <a:extLst>
              <a:ext uri="{FF2B5EF4-FFF2-40B4-BE49-F238E27FC236}">
                <a16:creationId xmlns:a16="http://schemas.microsoft.com/office/drawing/2014/main" id="{3ADCE2E0-7972-49B9-84F1-AA5433217FB0}"/>
              </a:ext>
            </a:extLst>
          </p:cNvPr>
          <p:cNvCxnSpPr/>
          <p:nvPr>
            <p:custDataLst>
              <p:tags r:id="rId53"/>
            </p:custDataLst>
          </p:nvPr>
        </p:nvCxnSpPr>
        <p:spPr bwMode="auto">
          <a:xfrm>
            <a:off x="7021513"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4" name="Straight Connector 213">
            <a:extLst>
              <a:ext uri="{FF2B5EF4-FFF2-40B4-BE49-F238E27FC236}">
                <a16:creationId xmlns:a16="http://schemas.microsoft.com/office/drawing/2014/main" id="{94484E89-46B9-4685-945A-645AD59607B3}"/>
              </a:ext>
            </a:extLst>
          </p:cNvPr>
          <p:cNvCxnSpPr/>
          <p:nvPr>
            <p:custDataLst>
              <p:tags r:id="rId54"/>
            </p:custDataLst>
          </p:nvPr>
        </p:nvCxnSpPr>
        <p:spPr bwMode="auto">
          <a:xfrm>
            <a:off x="7412038"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1" name="Straight Connector 200">
            <a:extLst>
              <a:ext uri="{FF2B5EF4-FFF2-40B4-BE49-F238E27FC236}">
                <a16:creationId xmlns:a16="http://schemas.microsoft.com/office/drawing/2014/main" id="{DC2FC79F-E706-45B8-B1C5-F26838128964}"/>
              </a:ext>
            </a:extLst>
          </p:cNvPr>
          <p:cNvCxnSpPr/>
          <p:nvPr>
            <p:custDataLst>
              <p:tags r:id="rId55"/>
            </p:custDataLst>
          </p:nvPr>
        </p:nvCxnSpPr>
        <p:spPr bwMode="auto">
          <a:xfrm>
            <a:off x="7800975"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3" name="Straight Connector 202">
            <a:extLst>
              <a:ext uri="{FF2B5EF4-FFF2-40B4-BE49-F238E27FC236}">
                <a16:creationId xmlns:a16="http://schemas.microsoft.com/office/drawing/2014/main" id="{1DFAB824-164B-46A8-A12F-A418370FCCFD}"/>
              </a:ext>
            </a:extLst>
          </p:cNvPr>
          <p:cNvCxnSpPr/>
          <p:nvPr>
            <p:custDataLst>
              <p:tags r:id="rId56"/>
            </p:custDataLst>
          </p:nvPr>
        </p:nvCxnSpPr>
        <p:spPr bwMode="auto">
          <a:xfrm>
            <a:off x="8580438"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6" name="Straight Connector 215">
            <a:extLst>
              <a:ext uri="{FF2B5EF4-FFF2-40B4-BE49-F238E27FC236}">
                <a16:creationId xmlns:a16="http://schemas.microsoft.com/office/drawing/2014/main" id="{734F2735-0ED9-43E2-B863-7983AB047E18}"/>
              </a:ext>
            </a:extLst>
          </p:cNvPr>
          <p:cNvCxnSpPr/>
          <p:nvPr>
            <p:custDataLst>
              <p:tags r:id="rId57"/>
            </p:custDataLst>
          </p:nvPr>
        </p:nvCxnSpPr>
        <p:spPr bwMode="auto">
          <a:xfrm>
            <a:off x="5853113"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4" name="Straight Connector 203">
            <a:extLst>
              <a:ext uri="{FF2B5EF4-FFF2-40B4-BE49-F238E27FC236}">
                <a16:creationId xmlns:a16="http://schemas.microsoft.com/office/drawing/2014/main" id="{E8DA3514-5EF6-4DE9-A734-DB213D81BDF2}"/>
              </a:ext>
            </a:extLst>
          </p:cNvPr>
          <p:cNvCxnSpPr/>
          <p:nvPr>
            <p:custDataLst>
              <p:tags r:id="rId58"/>
            </p:custDataLst>
          </p:nvPr>
        </p:nvCxnSpPr>
        <p:spPr bwMode="auto">
          <a:xfrm>
            <a:off x="8969375"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5" name="Straight Connector 204">
            <a:extLst>
              <a:ext uri="{FF2B5EF4-FFF2-40B4-BE49-F238E27FC236}">
                <a16:creationId xmlns:a16="http://schemas.microsoft.com/office/drawing/2014/main" id="{BE393312-D3DE-4B8C-A729-474922A1EAB3}"/>
              </a:ext>
            </a:extLst>
          </p:cNvPr>
          <p:cNvCxnSpPr/>
          <p:nvPr>
            <p:custDataLst>
              <p:tags r:id="rId59"/>
            </p:custDataLst>
          </p:nvPr>
        </p:nvCxnSpPr>
        <p:spPr bwMode="auto">
          <a:xfrm>
            <a:off x="9359900"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6" name="Straight Connector 205">
            <a:extLst>
              <a:ext uri="{FF2B5EF4-FFF2-40B4-BE49-F238E27FC236}">
                <a16:creationId xmlns:a16="http://schemas.microsoft.com/office/drawing/2014/main" id="{04509720-D01E-4AE4-A27C-047F38BB7006}"/>
              </a:ext>
            </a:extLst>
          </p:cNvPr>
          <p:cNvCxnSpPr/>
          <p:nvPr>
            <p:custDataLst>
              <p:tags r:id="rId60"/>
            </p:custDataLst>
          </p:nvPr>
        </p:nvCxnSpPr>
        <p:spPr bwMode="auto">
          <a:xfrm>
            <a:off x="9748838"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7" name="Straight Connector 206">
            <a:extLst>
              <a:ext uri="{FF2B5EF4-FFF2-40B4-BE49-F238E27FC236}">
                <a16:creationId xmlns:a16="http://schemas.microsoft.com/office/drawing/2014/main" id="{AF905771-11C2-4F77-A6AF-3EFFEA33748E}"/>
              </a:ext>
            </a:extLst>
          </p:cNvPr>
          <p:cNvCxnSpPr/>
          <p:nvPr>
            <p:custDataLst>
              <p:tags r:id="rId61"/>
            </p:custDataLst>
          </p:nvPr>
        </p:nvCxnSpPr>
        <p:spPr bwMode="auto">
          <a:xfrm>
            <a:off x="10137775"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8" name="Straight Connector 207">
            <a:extLst>
              <a:ext uri="{FF2B5EF4-FFF2-40B4-BE49-F238E27FC236}">
                <a16:creationId xmlns:a16="http://schemas.microsoft.com/office/drawing/2014/main" id="{A0E49E5A-AA7F-4E0F-A10E-09AD70A92593}"/>
              </a:ext>
            </a:extLst>
          </p:cNvPr>
          <p:cNvCxnSpPr/>
          <p:nvPr>
            <p:custDataLst>
              <p:tags r:id="rId62"/>
            </p:custDataLst>
          </p:nvPr>
        </p:nvCxnSpPr>
        <p:spPr bwMode="auto">
          <a:xfrm>
            <a:off x="10528300"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1" name="Straight Connector 210">
            <a:extLst>
              <a:ext uri="{FF2B5EF4-FFF2-40B4-BE49-F238E27FC236}">
                <a16:creationId xmlns:a16="http://schemas.microsoft.com/office/drawing/2014/main" id="{B3411258-222F-42F3-800F-75C00E809693}"/>
              </a:ext>
            </a:extLst>
          </p:cNvPr>
          <p:cNvCxnSpPr/>
          <p:nvPr>
            <p:custDataLst>
              <p:tags r:id="rId63"/>
            </p:custDataLst>
          </p:nvPr>
        </p:nvCxnSpPr>
        <p:spPr bwMode="auto">
          <a:xfrm>
            <a:off x="10917238"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9" name="Straight Connector 208">
            <a:extLst>
              <a:ext uri="{FF2B5EF4-FFF2-40B4-BE49-F238E27FC236}">
                <a16:creationId xmlns:a16="http://schemas.microsoft.com/office/drawing/2014/main" id="{C214D456-09B5-4161-B732-16760D33527F}"/>
              </a:ext>
            </a:extLst>
          </p:cNvPr>
          <p:cNvCxnSpPr/>
          <p:nvPr>
            <p:custDataLst>
              <p:tags r:id="rId64"/>
            </p:custDataLst>
          </p:nvPr>
        </p:nvCxnSpPr>
        <p:spPr bwMode="auto">
          <a:xfrm>
            <a:off x="11306175"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0" name="Straight Connector 209">
            <a:extLst>
              <a:ext uri="{FF2B5EF4-FFF2-40B4-BE49-F238E27FC236}">
                <a16:creationId xmlns:a16="http://schemas.microsoft.com/office/drawing/2014/main" id="{C2D9F0DD-1EF5-48A1-9CFA-12201B6D5986}"/>
              </a:ext>
            </a:extLst>
          </p:cNvPr>
          <p:cNvCxnSpPr/>
          <p:nvPr>
            <p:custDataLst>
              <p:tags r:id="rId65"/>
            </p:custDataLst>
          </p:nvPr>
        </p:nvCxnSpPr>
        <p:spPr bwMode="auto">
          <a:xfrm>
            <a:off x="11696700"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F3FDE179-97EE-4D71-B6E5-2BF8130446AD}"/>
              </a:ext>
            </a:extLst>
          </p:cNvPr>
          <p:cNvCxnSpPr/>
          <p:nvPr>
            <p:custDataLst>
              <p:tags r:id="rId66"/>
            </p:custDataLst>
          </p:nvPr>
        </p:nvCxnSpPr>
        <p:spPr bwMode="auto">
          <a:xfrm>
            <a:off x="3516313"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3" name="Straight Connector 212">
            <a:extLst>
              <a:ext uri="{FF2B5EF4-FFF2-40B4-BE49-F238E27FC236}">
                <a16:creationId xmlns:a16="http://schemas.microsoft.com/office/drawing/2014/main" id="{67C459CB-A84C-45DD-8030-69ACEE5FD59C}"/>
              </a:ext>
            </a:extLst>
          </p:cNvPr>
          <p:cNvCxnSpPr/>
          <p:nvPr>
            <p:custDataLst>
              <p:tags r:id="rId67"/>
            </p:custDataLst>
          </p:nvPr>
        </p:nvCxnSpPr>
        <p:spPr bwMode="auto">
          <a:xfrm>
            <a:off x="5075238"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2" name="Straight Connector 201">
            <a:extLst>
              <a:ext uri="{FF2B5EF4-FFF2-40B4-BE49-F238E27FC236}">
                <a16:creationId xmlns:a16="http://schemas.microsoft.com/office/drawing/2014/main" id="{12339718-6DD1-4E06-B65D-8F660172B7A8}"/>
              </a:ext>
            </a:extLst>
          </p:cNvPr>
          <p:cNvCxnSpPr/>
          <p:nvPr>
            <p:custDataLst>
              <p:tags r:id="rId68"/>
            </p:custDataLst>
          </p:nvPr>
        </p:nvCxnSpPr>
        <p:spPr bwMode="auto">
          <a:xfrm>
            <a:off x="8191500"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8" name="Straight Connector 197">
            <a:extLst>
              <a:ext uri="{FF2B5EF4-FFF2-40B4-BE49-F238E27FC236}">
                <a16:creationId xmlns:a16="http://schemas.microsoft.com/office/drawing/2014/main" id="{BCFD38B5-9BDF-4BB5-8034-4D067A0BC137}"/>
              </a:ext>
            </a:extLst>
          </p:cNvPr>
          <p:cNvCxnSpPr/>
          <p:nvPr>
            <p:custDataLst>
              <p:tags r:id="rId69"/>
            </p:custDataLst>
          </p:nvPr>
        </p:nvCxnSpPr>
        <p:spPr bwMode="auto">
          <a:xfrm>
            <a:off x="6243638"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0" name="Straight Connector 219">
            <a:extLst>
              <a:ext uri="{FF2B5EF4-FFF2-40B4-BE49-F238E27FC236}">
                <a16:creationId xmlns:a16="http://schemas.microsoft.com/office/drawing/2014/main" id="{F09BCA45-C911-4BF3-8E89-563F31A2B1AF}"/>
              </a:ext>
            </a:extLst>
          </p:cNvPr>
          <p:cNvCxnSpPr/>
          <p:nvPr>
            <p:custDataLst>
              <p:tags r:id="rId70"/>
            </p:custDataLst>
          </p:nvPr>
        </p:nvCxnSpPr>
        <p:spPr bwMode="auto">
          <a:xfrm>
            <a:off x="1568450"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2" name="Straight Connector 221">
            <a:extLst>
              <a:ext uri="{FF2B5EF4-FFF2-40B4-BE49-F238E27FC236}">
                <a16:creationId xmlns:a16="http://schemas.microsoft.com/office/drawing/2014/main" id="{01F7B50E-E4B3-455F-B23B-D7AED24BA296}"/>
              </a:ext>
            </a:extLst>
          </p:cNvPr>
          <p:cNvCxnSpPr/>
          <p:nvPr>
            <p:custDataLst>
              <p:tags r:id="rId71"/>
            </p:custDataLst>
          </p:nvPr>
        </p:nvCxnSpPr>
        <p:spPr bwMode="auto">
          <a:xfrm>
            <a:off x="1958975"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3" name="Straight Connector 222">
            <a:extLst>
              <a:ext uri="{FF2B5EF4-FFF2-40B4-BE49-F238E27FC236}">
                <a16:creationId xmlns:a16="http://schemas.microsoft.com/office/drawing/2014/main" id="{0D19F3F2-4DF9-4E3B-BD6D-4347FBD30694}"/>
              </a:ext>
            </a:extLst>
          </p:cNvPr>
          <p:cNvCxnSpPr/>
          <p:nvPr>
            <p:custDataLst>
              <p:tags r:id="rId72"/>
            </p:custDataLst>
          </p:nvPr>
        </p:nvCxnSpPr>
        <p:spPr bwMode="auto">
          <a:xfrm>
            <a:off x="2347913"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8" name="Straight Connector 217">
            <a:extLst>
              <a:ext uri="{FF2B5EF4-FFF2-40B4-BE49-F238E27FC236}">
                <a16:creationId xmlns:a16="http://schemas.microsoft.com/office/drawing/2014/main" id="{A907601D-F2F2-44E3-A2E6-DC185504A475}"/>
              </a:ext>
            </a:extLst>
          </p:cNvPr>
          <p:cNvCxnSpPr/>
          <p:nvPr>
            <p:custDataLst>
              <p:tags r:id="rId73"/>
            </p:custDataLst>
          </p:nvPr>
        </p:nvCxnSpPr>
        <p:spPr bwMode="auto">
          <a:xfrm>
            <a:off x="2736850"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4" name="Straight Connector 223">
            <a:extLst>
              <a:ext uri="{FF2B5EF4-FFF2-40B4-BE49-F238E27FC236}">
                <a16:creationId xmlns:a16="http://schemas.microsoft.com/office/drawing/2014/main" id="{2A6B2EE7-2211-472B-B495-11BFCE7615EF}"/>
              </a:ext>
            </a:extLst>
          </p:cNvPr>
          <p:cNvCxnSpPr/>
          <p:nvPr>
            <p:custDataLst>
              <p:tags r:id="rId74"/>
            </p:custDataLst>
          </p:nvPr>
        </p:nvCxnSpPr>
        <p:spPr bwMode="auto">
          <a:xfrm>
            <a:off x="3127375" y="842963"/>
            <a:ext cx="0" cy="5343525"/>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0" name="Straight Connector 229">
            <a:extLst>
              <a:ext uri="{FF2B5EF4-FFF2-40B4-BE49-F238E27FC236}">
                <a16:creationId xmlns:a16="http://schemas.microsoft.com/office/drawing/2014/main" id="{D3F0A539-B368-44D6-BC68-C39BC3A84674}"/>
              </a:ext>
            </a:extLst>
          </p:cNvPr>
          <p:cNvCxnSpPr/>
          <p:nvPr>
            <p:custDataLst>
              <p:tags r:id="rId75"/>
            </p:custDataLst>
          </p:nvPr>
        </p:nvCxnSpPr>
        <p:spPr bwMode="auto">
          <a:xfrm>
            <a:off x="206375" y="5068888"/>
            <a:ext cx="11657013" cy="0"/>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8" name="Straight Connector 227">
            <a:extLst>
              <a:ext uri="{FF2B5EF4-FFF2-40B4-BE49-F238E27FC236}">
                <a16:creationId xmlns:a16="http://schemas.microsoft.com/office/drawing/2014/main" id="{40DC182C-709D-4BAC-A0E9-3B9C9344A28F}"/>
              </a:ext>
            </a:extLst>
          </p:cNvPr>
          <p:cNvCxnSpPr/>
          <p:nvPr>
            <p:custDataLst>
              <p:tags r:id="rId76"/>
            </p:custDataLst>
          </p:nvPr>
        </p:nvCxnSpPr>
        <p:spPr bwMode="auto">
          <a:xfrm>
            <a:off x="206375" y="1268413"/>
            <a:ext cx="11657013" cy="0"/>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1" name="Straight Connector 230">
            <a:extLst>
              <a:ext uri="{FF2B5EF4-FFF2-40B4-BE49-F238E27FC236}">
                <a16:creationId xmlns:a16="http://schemas.microsoft.com/office/drawing/2014/main" id="{28066D99-37B4-484A-860B-1FEB83ABAD99}"/>
              </a:ext>
            </a:extLst>
          </p:cNvPr>
          <p:cNvCxnSpPr/>
          <p:nvPr>
            <p:custDataLst>
              <p:tags r:id="rId77"/>
            </p:custDataLst>
          </p:nvPr>
        </p:nvCxnSpPr>
        <p:spPr bwMode="auto">
          <a:xfrm>
            <a:off x="206375" y="6186488"/>
            <a:ext cx="11657013" cy="0"/>
          </a:xfrm>
          <a:prstGeom prst="line">
            <a:avLst/>
          </a:prstGeom>
          <a:ln w="952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BA968ED8-BA8F-4290-9055-EA9C4C719493}"/>
              </a:ext>
            </a:extLst>
          </p:cNvPr>
          <p:cNvCxnSpPr>
            <a:cxnSpLocks/>
          </p:cNvCxnSpPr>
          <p:nvPr>
            <p:custDataLst>
              <p:tags r:id="rId78"/>
            </p:custDataLst>
          </p:nvPr>
        </p:nvCxnSpPr>
        <p:spPr bwMode="gray">
          <a:xfrm>
            <a:off x="5324621" y="914503"/>
            <a:ext cx="0" cy="5507037"/>
          </a:xfrm>
          <a:prstGeom prst="line">
            <a:avLst/>
          </a:prstGeom>
          <a:ln w="19050" cap="flat" cmpd="sng" algn="ctr">
            <a:solidFill>
              <a:srgbClr val="DA291C"/>
            </a:solidFill>
            <a:prstDash val="lg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2" name="Straight Connector 231">
            <a:extLst>
              <a:ext uri="{FF2B5EF4-FFF2-40B4-BE49-F238E27FC236}">
                <a16:creationId xmlns:a16="http://schemas.microsoft.com/office/drawing/2014/main" id="{31A981A1-3C24-417B-8B4C-8D474045FFED}"/>
              </a:ext>
            </a:extLst>
          </p:cNvPr>
          <p:cNvCxnSpPr/>
          <p:nvPr>
            <p:custDataLst>
              <p:tags r:id="rId79"/>
            </p:custDataLst>
          </p:nvPr>
        </p:nvCxnSpPr>
        <p:spPr bwMode="auto">
          <a:xfrm>
            <a:off x="206375" y="842963"/>
            <a:ext cx="11657013" cy="0"/>
          </a:xfrm>
          <a:prstGeom prst="line">
            <a:avLst/>
          </a:prstGeom>
          <a:ln w="952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33" name="Rectangle 232">
            <a:extLst>
              <a:ext uri="{FF2B5EF4-FFF2-40B4-BE49-F238E27FC236}">
                <a16:creationId xmlns:a16="http://schemas.microsoft.com/office/drawing/2014/main" id="{38937DD4-EBC8-4D04-AC3D-5A8D91F758D2}"/>
              </a:ext>
            </a:extLst>
          </p:cNvPr>
          <p:cNvSpPr/>
          <p:nvPr>
            <p:custDataLst>
              <p:tags r:id="rId80"/>
            </p:custDataLst>
          </p:nvPr>
        </p:nvSpPr>
        <p:spPr bwMode="auto">
          <a:xfrm>
            <a:off x="6243638" y="2789238"/>
            <a:ext cx="1947863" cy="79375"/>
          </a:xfrm>
          <a:prstGeom prst="rect">
            <a:avLst/>
          </a:prstGeom>
          <a:solidFill>
            <a:schemeClr val="bg1"/>
          </a:solidFill>
          <a:ln w="19050" algn="ctr">
            <a:solidFill>
              <a:schemeClr val="tx1"/>
            </a:solidFill>
            <a:prstDash val="dash"/>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34" name="Rectangle 233">
            <a:extLst>
              <a:ext uri="{FF2B5EF4-FFF2-40B4-BE49-F238E27FC236}">
                <a16:creationId xmlns:a16="http://schemas.microsoft.com/office/drawing/2014/main" id="{19CF1D43-2311-4535-8D99-0C66CA6F46A5}"/>
              </a:ext>
            </a:extLst>
          </p:cNvPr>
          <p:cNvSpPr/>
          <p:nvPr>
            <p:custDataLst>
              <p:tags r:id="rId81"/>
            </p:custDataLst>
          </p:nvPr>
        </p:nvSpPr>
        <p:spPr bwMode="gray">
          <a:xfrm>
            <a:off x="11083925" y="5229225"/>
            <a:ext cx="222250" cy="79375"/>
          </a:xfrm>
          <a:prstGeom prst="rect">
            <a:avLst/>
          </a:prstGeom>
          <a:solidFill>
            <a:schemeClr val="tx1"/>
          </a:solidFill>
          <a:ln w="19050" algn="ctr">
            <a:solidFill>
              <a:schemeClr val="tx1"/>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35" name="Rectangle 234">
            <a:extLst>
              <a:ext uri="{FF2B5EF4-FFF2-40B4-BE49-F238E27FC236}">
                <a16:creationId xmlns:a16="http://schemas.microsoft.com/office/drawing/2014/main" id="{6694EDD1-7047-43A1-9E5F-360CDF93AE11}"/>
              </a:ext>
            </a:extLst>
          </p:cNvPr>
          <p:cNvSpPr/>
          <p:nvPr>
            <p:custDataLst>
              <p:tags r:id="rId82"/>
            </p:custDataLst>
          </p:nvPr>
        </p:nvSpPr>
        <p:spPr bwMode="gray">
          <a:xfrm>
            <a:off x="8191500" y="2789238"/>
            <a:ext cx="777875" cy="79375"/>
          </a:xfrm>
          <a:prstGeom prst="rect">
            <a:avLst/>
          </a:prstGeom>
          <a:solidFill>
            <a:schemeClr val="accent4"/>
          </a:solidFill>
          <a:ln w="19050" algn="ctr">
            <a:solidFill>
              <a:schemeClr val="accent4"/>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37" name="Rectangle 236">
            <a:extLst>
              <a:ext uri="{FF2B5EF4-FFF2-40B4-BE49-F238E27FC236}">
                <a16:creationId xmlns:a16="http://schemas.microsoft.com/office/drawing/2014/main" id="{7E26FA49-46EF-4636-852B-7AB72CDCAD5A}"/>
              </a:ext>
            </a:extLst>
          </p:cNvPr>
          <p:cNvSpPr/>
          <p:nvPr>
            <p:custDataLst>
              <p:tags r:id="rId83"/>
            </p:custDataLst>
          </p:nvPr>
        </p:nvSpPr>
        <p:spPr bwMode="gray">
          <a:xfrm>
            <a:off x="9024938" y="5229225"/>
            <a:ext cx="390525" cy="79375"/>
          </a:xfrm>
          <a:prstGeom prst="rect">
            <a:avLst/>
          </a:prstGeom>
          <a:solidFill>
            <a:schemeClr val="tx1"/>
          </a:solidFill>
          <a:ln w="19050" algn="ctr">
            <a:solidFill>
              <a:schemeClr val="tx1"/>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39" name="Rectangle 238">
            <a:extLst>
              <a:ext uri="{FF2B5EF4-FFF2-40B4-BE49-F238E27FC236}">
                <a16:creationId xmlns:a16="http://schemas.microsoft.com/office/drawing/2014/main" id="{BDFF7FCD-9BD0-4ADF-8CA1-4AEEEB81415E}"/>
              </a:ext>
            </a:extLst>
          </p:cNvPr>
          <p:cNvSpPr/>
          <p:nvPr>
            <p:custDataLst>
              <p:tags r:id="rId84"/>
            </p:custDataLst>
          </p:nvPr>
        </p:nvSpPr>
        <p:spPr bwMode="gray">
          <a:xfrm>
            <a:off x="4795838" y="5229225"/>
            <a:ext cx="334963" cy="79375"/>
          </a:xfrm>
          <a:prstGeom prst="rect">
            <a:avLst/>
          </a:prstGeom>
          <a:solidFill>
            <a:schemeClr val="tx1"/>
          </a:solidFill>
          <a:ln w="19050" algn="ctr">
            <a:solidFill>
              <a:schemeClr val="tx1"/>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48" name="Rectangle 247">
            <a:extLst>
              <a:ext uri="{FF2B5EF4-FFF2-40B4-BE49-F238E27FC236}">
                <a16:creationId xmlns:a16="http://schemas.microsoft.com/office/drawing/2014/main" id="{60C838C5-05C4-441F-8849-8EFCB4E8E636}"/>
              </a:ext>
            </a:extLst>
          </p:cNvPr>
          <p:cNvSpPr/>
          <p:nvPr>
            <p:custDataLst>
              <p:tags r:id="rId85"/>
            </p:custDataLst>
          </p:nvPr>
        </p:nvSpPr>
        <p:spPr bwMode="gray">
          <a:xfrm>
            <a:off x="2736850" y="1778000"/>
            <a:ext cx="1112838" cy="79375"/>
          </a:xfrm>
          <a:prstGeom prst="rect">
            <a:avLst/>
          </a:prstGeom>
          <a:solidFill>
            <a:srgbClr val="C4D600"/>
          </a:solidFill>
          <a:ln w="19050" algn="ctr">
            <a:solidFill>
              <a:srgbClr val="C4D600"/>
            </a:solidFill>
            <a:prstDash val="solid"/>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40" name="Rectangle 239">
            <a:extLst>
              <a:ext uri="{FF2B5EF4-FFF2-40B4-BE49-F238E27FC236}">
                <a16:creationId xmlns:a16="http://schemas.microsoft.com/office/drawing/2014/main" id="{378E83E7-8B4F-4F6F-B660-BEB4928F8487}"/>
              </a:ext>
            </a:extLst>
          </p:cNvPr>
          <p:cNvSpPr/>
          <p:nvPr>
            <p:custDataLst>
              <p:tags r:id="rId86"/>
            </p:custDataLst>
          </p:nvPr>
        </p:nvSpPr>
        <p:spPr bwMode="gray">
          <a:xfrm>
            <a:off x="5638800" y="5718175"/>
            <a:ext cx="444500" cy="79375"/>
          </a:xfrm>
          <a:prstGeom prst="rect">
            <a:avLst/>
          </a:prstGeom>
          <a:solidFill>
            <a:schemeClr val="tx1"/>
          </a:solidFill>
          <a:ln w="19050" algn="ctr">
            <a:solidFill>
              <a:schemeClr val="tx1"/>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61" name="Rectangle 260">
            <a:extLst>
              <a:ext uri="{FF2B5EF4-FFF2-40B4-BE49-F238E27FC236}">
                <a16:creationId xmlns:a16="http://schemas.microsoft.com/office/drawing/2014/main" id="{292F284A-8458-4505-BE34-748A6B7987A5}"/>
              </a:ext>
            </a:extLst>
          </p:cNvPr>
          <p:cNvSpPr/>
          <p:nvPr>
            <p:custDataLst>
              <p:tags r:id="rId87"/>
            </p:custDataLst>
          </p:nvPr>
        </p:nvSpPr>
        <p:spPr bwMode="gray">
          <a:xfrm>
            <a:off x="3683000" y="5229225"/>
            <a:ext cx="390525" cy="79375"/>
          </a:xfrm>
          <a:prstGeom prst="rect">
            <a:avLst/>
          </a:prstGeom>
          <a:solidFill>
            <a:schemeClr val="tx1"/>
          </a:solidFill>
          <a:ln w="19050" algn="ctr">
            <a:solidFill>
              <a:schemeClr val="tx1"/>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44" name="Rectangle 243">
            <a:extLst>
              <a:ext uri="{FF2B5EF4-FFF2-40B4-BE49-F238E27FC236}">
                <a16:creationId xmlns:a16="http://schemas.microsoft.com/office/drawing/2014/main" id="{244182BC-4EE7-4662-9205-DFC4EE87952D}"/>
              </a:ext>
            </a:extLst>
          </p:cNvPr>
          <p:cNvSpPr/>
          <p:nvPr>
            <p:custDataLst>
              <p:tags r:id="rId88"/>
            </p:custDataLst>
          </p:nvPr>
        </p:nvSpPr>
        <p:spPr bwMode="gray">
          <a:xfrm>
            <a:off x="4740275" y="2452688"/>
            <a:ext cx="779463" cy="79375"/>
          </a:xfrm>
          <a:prstGeom prst="rect">
            <a:avLst/>
          </a:prstGeom>
          <a:solidFill>
            <a:srgbClr val="0076A8"/>
          </a:solidFill>
          <a:ln w="19050" algn="ctr">
            <a:solidFill>
              <a:srgbClr val="0076A8"/>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46" name="Rectangle 245">
            <a:extLst>
              <a:ext uri="{FF2B5EF4-FFF2-40B4-BE49-F238E27FC236}">
                <a16:creationId xmlns:a16="http://schemas.microsoft.com/office/drawing/2014/main" id="{652888CC-3281-490C-8B84-1DDC6501001C}"/>
              </a:ext>
            </a:extLst>
          </p:cNvPr>
          <p:cNvSpPr/>
          <p:nvPr>
            <p:custDataLst>
              <p:tags r:id="rId89"/>
            </p:custDataLst>
          </p:nvPr>
        </p:nvSpPr>
        <p:spPr bwMode="gray">
          <a:xfrm>
            <a:off x="2403474" y="1439863"/>
            <a:ext cx="1112838" cy="79375"/>
          </a:xfrm>
          <a:prstGeom prst="rect">
            <a:avLst/>
          </a:prstGeom>
          <a:solidFill>
            <a:srgbClr val="ED8B00"/>
          </a:solidFill>
          <a:ln w="19050" algn="ctr">
            <a:solidFill>
              <a:srgbClr val="ED8B00"/>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53" name="Rectangle 252">
            <a:extLst>
              <a:ext uri="{FF2B5EF4-FFF2-40B4-BE49-F238E27FC236}">
                <a16:creationId xmlns:a16="http://schemas.microsoft.com/office/drawing/2014/main" id="{80E12973-E9E9-4BDD-9504-485E6D85217F}"/>
              </a:ext>
            </a:extLst>
          </p:cNvPr>
          <p:cNvSpPr/>
          <p:nvPr>
            <p:custDataLst>
              <p:tags r:id="rId90"/>
            </p:custDataLst>
          </p:nvPr>
        </p:nvSpPr>
        <p:spPr bwMode="gray">
          <a:xfrm>
            <a:off x="5630863" y="2789238"/>
            <a:ext cx="612775" cy="79375"/>
          </a:xfrm>
          <a:prstGeom prst="rect">
            <a:avLst/>
          </a:prstGeom>
          <a:solidFill>
            <a:schemeClr val="accent4"/>
          </a:solidFill>
          <a:ln w="19050" algn="ctr">
            <a:solidFill>
              <a:schemeClr val="accent4"/>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50" name="Rectangle 249">
            <a:extLst>
              <a:ext uri="{FF2B5EF4-FFF2-40B4-BE49-F238E27FC236}">
                <a16:creationId xmlns:a16="http://schemas.microsoft.com/office/drawing/2014/main" id="{969C0253-F0CE-4B0E-AB5F-BDF8F650056F}"/>
              </a:ext>
            </a:extLst>
          </p:cNvPr>
          <p:cNvSpPr/>
          <p:nvPr>
            <p:custDataLst>
              <p:tags r:id="rId91"/>
            </p:custDataLst>
          </p:nvPr>
        </p:nvSpPr>
        <p:spPr bwMode="gray">
          <a:xfrm>
            <a:off x="3016250" y="2114550"/>
            <a:ext cx="1557338" cy="79375"/>
          </a:xfrm>
          <a:prstGeom prst="rect">
            <a:avLst/>
          </a:prstGeom>
          <a:solidFill>
            <a:srgbClr val="A0DCFF"/>
          </a:solidFill>
          <a:ln w="19050" algn="ctr">
            <a:solidFill>
              <a:srgbClr val="A0DCFF"/>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57" name="Rectangle 256">
            <a:extLst>
              <a:ext uri="{FF2B5EF4-FFF2-40B4-BE49-F238E27FC236}">
                <a16:creationId xmlns:a16="http://schemas.microsoft.com/office/drawing/2014/main" id="{7B3240BC-AF7C-4BE8-8297-192E4F8222F5}"/>
              </a:ext>
            </a:extLst>
          </p:cNvPr>
          <p:cNvSpPr/>
          <p:nvPr>
            <p:custDataLst>
              <p:tags r:id="rId92"/>
            </p:custDataLst>
          </p:nvPr>
        </p:nvSpPr>
        <p:spPr bwMode="gray">
          <a:xfrm>
            <a:off x="8969375" y="3127375"/>
            <a:ext cx="1112838" cy="79375"/>
          </a:xfrm>
          <a:prstGeom prst="rect">
            <a:avLst/>
          </a:prstGeom>
          <a:solidFill>
            <a:schemeClr val="accent5"/>
          </a:solidFill>
          <a:ln w="19050" algn="ctr">
            <a:solidFill>
              <a:schemeClr val="accent5"/>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42" name="Rectangle 241">
            <a:extLst>
              <a:ext uri="{FF2B5EF4-FFF2-40B4-BE49-F238E27FC236}">
                <a16:creationId xmlns:a16="http://schemas.microsoft.com/office/drawing/2014/main" id="{13EC60DE-B54A-4F1C-A932-90E49EBBD98A}"/>
              </a:ext>
            </a:extLst>
          </p:cNvPr>
          <p:cNvSpPr/>
          <p:nvPr>
            <p:custDataLst>
              <p:tags r:id="rId93"/>
            </p:custDataLst>
          </p:nvPr>
        </p:nvSpPr>
        <p:spPr bwMode="gray">
          <a:xfrm>
            <a:off x="10026650" y="3465513"/>
            <a:ext cx="612775" cy="79375"/>
          </a:xfrm>
          <a:prstGeom prst="rect">
            <a:avLst/>
          </a:prstGeom>
          <a:solidFill>
            <a:srgbClr val="009A44"/>
          </a:solidFill>
          <a:ln w="19050" algn="ctr">
            <a:solidFill>
              <a:srgbClr val="009A44"/>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58" name="Rectangle 257">
            <a:extLst>
              <a:ext uri="{FF2B5EF4-FFF2-40B4-BE49-F238E27FC236}">
                <a16:creationId xmlns:a16="http://schemas.microsoft.com/office/drawing/2014/main" id="{A33024A7-0C9D-4CC9-93A6-15BB2DF6EC69}"/>
              </a:ext>
            </a:extLst>
          </p:cNvPr>
          <p:cNvSpPr/>
          <p:nvPr>
            <p:custDataLst>
              <p:tags r:id="rId94"/>
            </p:custDataLst>
          </p:nvPr>
        </p:nvSpPr>
        <p:spPr bwMode="gray">
          <a:xfrm>
            <a:off x="10694988" y="3802063"/>
            <a:ext cx="611188" cy="79375"/>
          </a:xfrm>
          <a:prstGeom prst="rect">
            <a:avLst/>
          </a:prstGeom>
          <a:solidFill>
            <a:srgbClr val="DA291C"/>
          </a:solidFill>
          <a:ln w="19050" algn="ctr">
            <a:solidFill>
              <a:srgbClr val="DA291C"/>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59" name="Rectangle 258">
            <a:extLst>
              <a:ext uri="{FF2B5EF4-FFF2-40B4-BE49-F238E27FC236}">
                <a16:creationId xmlns:a16="http://schemas.microsoft.com/office/drawing/2014/main" id="{64A3BDF4-7F75-4A22-86E9-6703F4DB2674}"/>
              </a:ext>
            </a:extLst>
          </p:cNvPr>
          <p:cNvSpPr/>
          <p:nvPr>
            <p:custDataLst>
              <p:tags r:id="rId95"/>
            </p:custDataLst>
          </p:nvPr>
        </p:nvSpPr>
        <p:spPr bwMode="gray">
          <a:xfrm>
            <a:off x="11418888" y="4140200"/>
            <a:ext cx="111125" cy="79375"/>
          </a:xfrm>
          <a:prstGeom prst="rect">
            <a:avLst/>
          </a:prstGeom>
          <a:solidFill>
            <a:srgbClr val="86BC25"/>
          </a:solidFill>
          <a:ln w="19050" algn="ctr">
            <a:solidFill>
              <a:srgbClr val="86BC25"/>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65" name="Arrow: Right 264">
            <a:extLst>
              <a:ext uri="{FF2B5EF4-FFF2-40B4-BE49-F238E27FC236}">
                <a16:creationId xmlns:a16="http://schemas.microsoft.com/office/drawing/2014/main" id="{C98DDA2D-AE7C-4E9A-AD8F-EA4BC6C88934}"/>
              </a:ext>
            </a:extLst>
          </p:cNvPr>
          <p:cNvSpPr/>
          <p:nvPr>
            <p:custDataLst>
              <p:tags r:id="rId96"/>
            </p:custDataLst>
          </p:nvPr>
        </p:nvSpPr>
        <p:spPr bwMode="gray">
          <a:xfrm>
            <a:off x="11752263" y="4775200"/>
            <a:ext cx="212725" cy="158750"/>
          </a:xfrm>
          <a:prstGeom prst="rightArrow">
            <a:avLst>
              <a:gd name="adj1" fmla="val 50000"/>
              <a:gd name="adj2" fmla="val 40660"/>
            </a:avLst>
          </a:prstGeom>
          <a:solidFill>
            <a:schemeClr val="tx1"/>
          </a:solidFill>
          <a:ln w="19050" algn="ctr">
            <a:solidFill>
              <a:schemeClr val="tx1"/>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63" name="Arrow: Right 262">
            <a:extLst>
              <a:ext uri="{FF2B5EF4-FFF2-40B4-BE49-F238E27FC236}">
                <a16:creationId xmlns:a16="http://schemas.microsoft.com/office/drawing/2014/main" id="{6EF61A22-284F-4163-8D22-53D7E8618D70}"/>
              </a:ext>
            </a:extLst>
          </p:cNvPr>
          <p:cNvSpPr/>
          <p:nvPr>
            <p:custDataLst>
              <p:tags r:id="rId97"/>
            </p:custDataLst>
          </p:nvPr>
        </p:nvSpPr>
        <p:spPr bwMode="gray">
          <a:xfrm>
            <a:off x="11530013" y="4437063"/>
            <a:ext cx="434975" cy="158750"/>
          </a:xfrm>
          <a:prstGeom prst="rightArrow">
            <a:avLst>
              <a:gd name="adj1" fmla="val 50000"/>
              <a:gd name="adj2" fmla="val 40660"/>
            </a:avLst>
          </a:prstGeom>
          <a:solidFill>
            <a:schemeClr val="tx1"/>
          </a:solidFill>
          <a:ln w="19050" algn="ctr">
            <a:solidFill>
              <a:schemeClr val="tx1"/>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67" name="Right Bracket 266">
            <a:extLst>
              <a:ext uri="{FF2B5EF4-FFF2-40B4-BE49-F238E27FC236}">
                <a16:creationId xmlns:a16="http://schemas.microsoft.com/office/drawing/2014/main" id="{0A5AA0F4-44AD-454A-9083-FBDF9CB7AD79}"/>
              </a:ext>
            </a:extLst>
          </p:cNvPr>
          <p:cNvSpPr/>
          <p:nvPr>
            <p:custDataLst>
              <p:tags r:id="rId98"/>
            </p:custDataLst>
          </p:nvPr>
        </p:nvSpPr>
        <p:spPr bwMode="auto">
          <a:xfrm rot="5400000">
            <a:off x="7162800" y="5302250"/>
            <a:ext cx="107950" cy="1947863"/>
          </a:xfrm>
          <a:prstGeom prst="rightBracket">
            <a:avLst>
              <a:gd name="adj" fmla="val 0"/>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rgbClr r="0" g="0" b="0"/>
                </a:solidFill>
              </a14:hiddenFill>
            </a:ex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269" name="Isosceles Triangle 268">
            <a:extLst>
              <a:ext uri="{FF2B5EF4-FFF2-40B4-BE49-F238E27FC236}">
                <a16:creationId xmlns:a16="http://schemas.microsoft.com/office/drawing/2014/main" id="{8FF89DE6-6580-4A28-8F99-D87A0EE00821}"/>
              </a:ext>
            </a:extLst>
          </p:cNvPr>
          <p:cNvSpPr/>
          <p:nvPr>
            <p:custDataLst>
              <p:tags r:id="rId99"/>
            </p:custDataLst>
          </p:nvPr>
        </p:nvSpPr>
        <p:spPr bwMode="auto">
          <a:xfrm rot="10800000">
            <a:off x="7110413" y="6330950"/>
            <a:ext cx="212725" cy="107950"/>
          </a:xfrm>
          <a:prstGeom prst="triangle">
            <a:avLst>
              <a:gd name="adj" fmla="val 50000"/>
            </a:avLst>
          </a:prstGeom>
          <a:solidFill>
            <a:schemeClr val="tx1"/>
          </a:solidFill>
          <a:ln>
            <a:no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72" name="Isosceles Triangle 271">
            <a:extLst>
              <a:ext uri="{FF2B5EF4-FFF2-40B4-BE49-F238E27FC236}">
                <a16:creationId xmlns:a16="http://schemas.microsoft.com/office/drawing/2014/main" id="{D0803043-2D73-478D-B33D-FD6EE1EBCCD1}"/>
              </a:ext>
            </a:extLst>
          </p:cNvPr>
          <p:cNvSpPr/>
          <p:nvPr>
            <p:custDataLst>
              <p:tags r:id="rId100"/>
            </p:custDataLst>
          </p:nvPr>
        </p:nvSpPr>
        <p:spPr bwMode="gray">
          <a:xfrm>
            <a:off x="11417300" y="985838"/>
            <a:ext cx="114300" cy="114300"/>
          </a:xfrm>
          <a:prstGeom prst="triangle">
            <a:avLst/>
          </a:prstGeom>
          <a:solidFill>
            <a:schemeClr val="tx1"/>
          </a:solidFill>
          <a:ln w="9525" algn="ctr">
            <a:solidFill>
              <a:schemeClr val="tx1"/>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76" name="Isosceles Triangle 275">
            <a:extLst>
              <a:ext uri="{FF2B5EF4-FFF2-40B4-BE49-F238E27FC236}">
                <a16:creationId xmlns:a16="http://schemas.microsoft.com/office/drawing/2014/main" id="{38B99F9C-60BD-44C3-B606-956802B2429D}"/>
              </a:ext>
            </a:extLst>
          </p:cNvPr>
          <p:cNvSpPr/>
          <p:nvPr>
            <p:custDataLst>
              <p:tags r:id="rId101"/>
            </p:custDataLst>
          </p:nvPr>
        </p:nvSpPr>
        <p:spPr bwMode="gray">
          <a:xfrm>
            <a:off x="4683125" y="985838"/>
            <a:ext cx="114300" cy="114300"/>
          </a:xfrm>
          <a:prstGeom prst="triangle">
            <a:avLst/>
          </a:prstGeom>
          <a:solidFill>
            <a:schemeClr val="tx1"/>
          </a:solidFill>
          <a:ln w="9525" algn="ctr">
            <a:solidFill>
              <a:schemeClr val="tx1"/>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77" name="Isosceles Triangle 276">
            <a:extLst>
              <a:ext uri="{FF2B5EF4-FFF2-40B4-BE49-F238E27FC236}">
                <a16:creationId xmlns:a16="http://schemas.microsoft.com/office/drawing/2014/main" id="{A2A341C7-5B07-4870-9FB8-9D8EC0E5632D}"/>
              </a:ext>
            </a:extLst>
          </p:cNvPr>
          <p:cNvSpPr/>
          <p:nvPr>
            <p:custDataLst>
              <p:tags r:id="rId102"/>
            </p:custDataLst>
          </p:nvPr>
        </p:nvSpPr>
        <p:spPr bwMode="gray">
          <a:xfrm>
            <a:off x="4516438" y="985838"/>
            <a:ext cx="114300" cy="114300"/>
          </a:xfrm>
          <a:prstGeom prst="triangle">
            <a:avLst/>
          </a:prstGeom>
          <a:solidFill>
            <a:schemeClr val="tx1"/>
          </a:solidFill>
          <a:ln w="9525" algn="ctr">
            <a:solidFill>
              <a:schemeClr val="tx1"/>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78" name="Isosceles Triangle 277">
            <a:extLst>
              <a:ext uri="{FF2B5EF4-FFF2-40B4-BE49-F238E27FC236}">
                <a16:creationId xmlns:a16="http://schemas.microsoft.com/office/drawing/2014/main" id="{E5AF273C-D09A-47E8-B39B-776C91A382FB}"/>
              </a:ext>
            </a:extLst>
          </p:cNvPr>
          <p:cNvSpPr/>
          <p:nvPr>
            <p:custDataLst>
              <p:tags r:id="rId103"/>
            </p:custDataLst>
          </p:nvPr>
        </p:nvSpPr>
        <p:spPr bwMode="gray">
          <a:xfrm>
            <a:off x="2959100" y="985838"/>
            <a:ext cx="114300" cy="114300"/>
          </a:xfrm>
          <a:prstGeom prst="triangle">
            <a:avLst/>
          </a:prstGeom>
          <a:solidFill>
            <a:schemeClr val="tx1"/>
          </a:solidFill>
          <a:ln w="9525" algn="ctr">
            <a:solidFill>
              <a:schemeClr val="tx1"/>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3" name="Oval 2">
            <a:extLst>
              <a:ext uri="{FF2B5EF4-FFF2-40B4-BE49-F238E27FC236}">
                <a16:creationId xmlns:a16="http://schemas.microsoft.com/office/drawing/2014/main" id="{EA72A36D-A09F-4EF9-AA1B-1EAFF7D10DE9}"/>
              </a:ext>
            </a:extLst>
          </p:cNvPr>
          <p:cNvSpPr/>
          <p:nvPr>
            <p:custDataLst>
              <p:tags r:id="rId104"/>
            </p:custDataLst>
          </p:nvPr>
        </p:nvSpPr>
        <p:spPr bwMode="gray">
          <a:xfrm>
            <a:off x="5269707" y="6490884"/>
            <a:ext cx="114300" cy="114300"/>
          </a:xfrm>
          <a:prstGeom prst="ellipse">
            <a:avLst/>
          </a:prstGeom>
          <a:solidFill>
            <a:srgbClr val="FFFFFF"/>
          </a:solidFill>
          <a:ln w="9525" algn="ctr">
            <a:solidFill>
              <a:srgbClr val="DA291C"/>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79" name="Isosceles Triangle 278">
            <a:extLst>
              <a:ext uri="{FF2B5EF4-FFF2-40B4-BE49-F238E27FC236}">
                <a16:creationId xmlns:a16="http://schemas.microsoft.com/office/drawing/2014/main" id="{4CE6B6CE-7025-44DA-BBEE-A29E282B1EAB}"/>
              </a:ext>
            </a:extLst>
          </p:cNvPr>
          <p:cNvSpPr/>
          <p:nvPr>
            <p:custDataLst>
              <p:tags r:id="rId105"/>
            </p:custDataLst>
          </p:nvPr>
        </p:nvSpPr>
        <p:spPr bwMode="gray">
          <a:xfrm>
            <a:off x="2679700" y="985838"/>
            <a:ext cx="114300" cy="114300"/>
          </a:xfrm>
          <a:prstGeom prst="triangle">
            <a:avLst/>
          </a:prstGeom>
          <a:solidFill>
            <a:schemeClr val="tx1"/>
          </a:solidFill>
          <a:ln w="9525" algn="ctr">
            <a:solidFill>
              <a:schemeClr val="tx1"/>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99" name="Plassholder for tekst 2">
            <a:extLst>
              <a:ext uri="{FF2B5EF4-FFF2-40B4-BE49-F238E27FC236}">
                <a16:creationId xmlns:a16="http://schemas.microsoft.com/office/drawing/2014/main" id="{10902348-D694-489E-A18A-0879CEC91329}"/>
              </a:ext>
            </a:extLst>
          </p:cNvPr>
          <p:cNvSpPr>
            <a:spLocks noGrp="1"/>
          </p:cNvSpPr>
          <p:nvPr>
            <p:custDataLst>
              <p:tags r:id="rId106"/>
            </p:custDataLst>
          </p:nvPr>
        </p:nvSpPr>
        <p:spPr bwMode="auto">
          <a:xfrm>
            <a:off x="5065713" y="2984500"/>
            <a:ext cx="3857625" cy="365125"/>
          </a:xfrm>
          <a:prstGeom prst="rect">
            <a:avLst/>
          </a:prstGeom>
          <a:solidFill>
            <a:srgbClr val="F2F2F2"/>
          </a:solidFill>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r">
              <a:spcBef>
                <a:spcPct val="0"/>
              </a:spcBef>
              <a:spcAft>
                <a:spcPct val="0"/>
              </a:spcAft>
              <a:buNone/>
            </a:pPr>
            <a:r>
              <a:rPr lang="nb-NO" altLang="en-US" sz="1200"/>
              <a:t>Vurdering og beslutning av endring i arbeidsoppgaver for </a:t>
            </a:r>
            <a:br>
              <a:rPr lang="nb-NO" altLang="en-US" sz="1200"/>
            </a:br>
            <a:r>
              <a:rPr lang="nb-NO" altLang="en-US" sz="1200"/>
              <a:t>ansatte basert på kompetansekartlegging</a:t>
            </a:r>
            <a:endParaRPr lang="nb-NO" sz="1200">
              <a:latin typeface="+mn-lt"/>
              <a:cs typeface="Arial" panose="020B0604020202020204" pitchFamily="34" charset="0"/>
            </a:endParaRPr>
          </a:p>
        </p:txBody>
      </p:sp>
      <p:sp useBgFill="1">
        <p:nvSpPr>
          <p:cNvPr id="281" name="Plassholder for tekst 2">
            <a:extLst>
              <a:ext uri="{FF2B5EF4-FFF2-40B4-BE49-F238E27FC236}">
                <a16:creationId xmlns:a16="http://schemas.microsoft.com/office/drawing/2014/main" id="{9593251D-88CA-4D55-9B25-44F5B6FB7FEA}"/>
              </a:ext>
            </a:extLst>
          </p:cNvPr>
          <p:cNvSpPr>
            <a:spLocks noGrp="1"/>
          </p:cNvSpPr>
          <p:nvPr>
            <p:custDataLst>
              <p:tags r:id="rId107"/>
            </p:custDataLst>
          </p:nvPr>
        </p:nvSpPr>
        <p:spPr bwMode="auto">
          <a:xfrm>
            <a:off x="3895725" y="1727200"/>
            <a:ext cx="4021138" cy="182563"/>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ct val="0"/>
              </a:spcBef>
              <a:spcAft>
                <a:spcPct val="0"/>
              </a:spcAft>
              <a:buNone/>
            </a:pPr>
            <a:r>
              <a:rPr lang="nb-NO" sz="1200">
                <a:latin typeface="+mn-lt"/>
                <a:cs typeface="Arial" panose="020B0604020202020204" pitchFamily="34" charset="0"/>
              </a:rPr>
              <a:t>Kvalitetssikre informasjon for videre prosess (GAP og fakta)</a:t>
            </a:r>
          </a:p>
        </p:txBody>
      </p:sp>
      <p:sp useBgFill="1">
        <p:nvSpPr>
          <p:cNvPr id="294" name="Plassholder for tekst 2">
            <a:extLst>
              <a:ext uri="{FF2B5EF4-FFF2-40B4-BE49-F238E27FC236}">
                <a16:creationId xmlns:a16="http://schemas.microsoft.com/office/drawing/2014/main" id="{E506806C-C924-44EE-AFC3-B2AA5B4B66AC}"/>
              </a:ext>
            </a:extLst>
          </p:cNvPr>
          <p:cNvSpPr>
            <a:spLocks noGrp="1"/>
          </p:cNvSpPr>
          <p:nvPr>
            <p:custDataLst>
              <p:tags r:id="rId108"/>
            </p:custDataLst>
          </p:nvPr>
        </p:nvSpPr>
        <p:spPr bwMode="auto">
          <a:xfrm>
            <a:off x="6781800" y="6456363"/>
            <a:ext cx="869950" cy="182563"/>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ct val="0"/>
              </a:spcBef>
              <a:spcAft>
                <a:spcPct val="0"/>
              </a:spcAft>
              <a:buNone/>
            </a:pPr>
            <a:r>
              <a:rPr lang="nb-NO" altLang="en-US" sz="1200"/>
              <a:t>Sommerferie</a:t>
            </a:r>
            <a:endParaRPr lang="nb-NO" sz="1200">
              <a:latin typeface="+mn-lt"/>
              <a:cs typeface="Arial" panose="020B0604020202020204" pitchFamily="34" charset="0"/>
            </a:endParaRPr>
          </a:p>
        </p:txBody>
      </p:sp>
      <p:sp useBgFill="1">
        <p:nvSpPr>
          <p:cNvPr id="293" name="Plassholder for tekst 2">
            <a:extLst>
              <a:ext uri="{FF2B5EF4-FFF2-40B4-BE49-F238E27FC236}">
                <a16:creationId xmlns:a16="http://schemas.microsoft.com/office/drawing/2014/main" id="{F954B4A9-24E3-4829-96AC-FE22D11A6315}"/>
              </a:ext>
            </a:extLst>
          </p:cNvPr>
          <p:cNvSpPr>
            <a:spLocks noGrp="1"/>
          </p:cNvSpPr>
          <p:nvPr>
            <p:custDataLst>
              <p:tags r:id="rId109"/>
            </p:custDataLst>
          </p:nvPr>
        </p:nvSpPr>
        <p:spPr bwMode="auto">
          <a:xfrm>
            <a:off x="5129742" y="5367338"/>
            <a:ext cx="533400" cy="182563"/>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ct val="0"/>
              </a:spcBef>
              <a:spcAft>
                <a:spcPct val="0"/>
              </a:spcAft>
              <a:buNone/>
            </a:pPr>
            <a:r>
              <a:rPr lang="nb-NO" altLang="en-US" sz="1200"/>
              <a:t>LOSAM</a:t>
            </a:r>
            <a:endParaRPr lang="nb-NO" sz="1200">
              <a:latin typeface="+mn-lt"/>
              <a:cs typeface="Arial" panose="020B0604020202020204" pitchFamily="34" charset="0"/>
            </a:endParaRPr>
          </a:p>
        </p:txBody>
      </p:sp>
      <p:sp useBgFill="1">
        <p:nvSpPr>
          <p:cNvPr id="295" name="Plassholder for tekst 2">
            <a:extLst>
              <a:ext uri="{FF2B5EF4-FFF2-40B4-BE49-F238E27FC236}">
                <a16:creationId xmlns:a16="http://schemas.microsoft.com/office/drawing/2014/main" id="{66DD1B09-3D59-4A19-84DE-35B947454BA6}"/>
              </a:ext>
            </a:extLst>
          </p:cNvPr>
          <p:cNvSpPr>
            <a:spLocks noGrp="1"/>
          </p:cNvSpPr>
          <p:nvPr>
            <p:custDataLst>
              <p:tags r:id="rId110"/>
            </p:custDataLst>
          </p:nvPr>
        </p:nvSpPr>
        <p:spPr bwMode="auto">
          <a:xfrm>
            <a:off x="3611563" y="5335588"/>
            <a:ext cx="533400" cy="182563"/>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ct val="0"/>
              </a:spcBef>
              <a:spcAft>
                <a:spcPct val="0"/>
              </a:spcAft>
              <a:buNone/>
            </a:pPr>
            <a:r>
              <a:rPr lang="nb-NO" altLang="en-US" sz="1200"/>
              <a:t>LOSAM</a:t>
            </a:r>
            <a:endParaRPr lang="nb-NO" sz="1200">
              <a:latin typeface="+mn-lt"/>
              <a:cs typeface="Arial" panose="020B0604020202020204" pitchFamily="34" charset="0"/>
            </a:endParaRPr>
          </a:p>
        </p:txBody>
      </p:sp>
      <p:sp useBgFill="1">
        <p:nvSpPr>
          <p:cNvPr id="309" name="Plassholder for tekst 2">
            <a:extLst>
              <a:ext uri="{FF2B5EF4-FFF2-40B4-BE49-F238E27FC236}">
                <a16:creationId xmlns:a16="http://schemas.microsoft.com/office/drawing/2014/main" id="{8730EE6D-181B-4009-94FD-2AD1C624A3D6}"/>
              </a:ext>
            </a:extLst>
          </p:cNvPr>
          <p:cNvSpPr>
            <a:spLocks noGrp="1"/>
          </p:cNvSpPr>
          <p:nvPr>
            <p:custDataLst>
              <p:tags r:id="rId111"/>
            </p:custDataLst>
          </p:nvPr>
        </p:nvSpPr>
        <p:spPr bwMode="auto">
          <a:xfrm>
            <a:off x="8655050" y="3414713"/>
            <a:ext cx="1325563" cy="182563"/>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ct val="0"/>
              </a:spcBef>
              <a:spcAft>
                <a:spcPct val="0"/>
              </a:spcAft>
              <a:buNone/>
            </a:pPr>
            <a:r>
              <a:rPr lang="nb-NO" sz="1200">
                <a:latin typeface="+mn-lt"/>
                <a:cs typeface="Arial" panose="020B0604020202020204" pitchFamily="34" charset="0"/>
              </a:rPr>
              <a:t>Omstillingssamtaler</a:t>
            </a:r>
          </a:p>
        </p:txBody>
      </p:sp>
      <p:sp>
        <p:nvSpPr>
          <p:cNvPr id="287" name="Plassholder for tekst 2">
            <a:extLst>
              <a:ext uri="{FF2B5EF4-FFF2-40B4-BE49-F238E27FC236}">
                <a16:creationId xmlns:a16="http://schemas.microsoft.com/office/drawing/2014/main" id="{41538633-0F06-4DEC-93CA-44AB82662A3A}"/>
              </a:ext>
            </a:extLst>
          </p:cNvPr>
          <p:cNvSpPr>
            <a:spLocks noGrp="1"/>
          </p:cNvSpPr>
          <p:nvPr>
            <p:custDataLst>
              <p:tags r:id="rId112"/>
            </p:custDataLst>
          </p:nvPr>
        </p:nvSpPr>
        <p:spPr bwMode="auto">
          <a:xfrm>
            <a:off x="266700" y="5705475"/>
            <a:ext cx="976313" cy="3651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ct val="0"/>
              </a:spcBef>
              <a:spcAft>
                <a:spcPct val="0"/>
              </a:spcAft>
              <a:buNone/>
            </a:pPr>
            <a:r>
              <a:rPr lang="nb-NO" altLang="en-US" sz="1200"/>
              <a:t>Formell</a:t>
            </a:r>
            <a:br>
              <a:rPr lang="nb-NO" altLang="en-US" sz="1200"/>
            </a:br>
            <a:r>
              <a:rPr lang="nb-NO" altLang="en-US" sz="1200"/>
              <a:t>behandling N1</a:t>
            </a:r>
            <a:endParaRPr lang="nb-NO" sz="1200">
              <a:latin typeface="+mn-lt"/>
              <a:cs typeface="Arial" panose="020B0604020202020204" pitchFamily="34" charset="0"/>
            </a:endParaRPr>
          </a:p>
        </p:txBody>
      </p:sp>
      <p:sp useBgFill="1">
        <p:nvSpPr>
          <p:cNvPr id="283" name="Plassholder for tekst 2">
            <a:extLst>
              <a:ext uri="{FF2B5EF4-FFF2-40B4-BE49-F238E27FC236}">
                <a16:creationId xmlns:a16="http://schemas.microsoft.com/office/drawing/2014/main" id="{B566E23E-F8B6-4A90-B01C-CDBCF6F3B593}"/>
              </a:ext>
            </a:extLst>
          </p:cNvPr>
          <p:cNvSpPr>
            <a:spLocks noGrp="1"/>
          </p:cNvSpPr>
          <p:nvPr>
            <p:custDataLst>
              <p:tags r:id="rId113"/>
            </p:custDataLst>
          </p:nvPr>
        </p:nvSpPr>
        <p:spPr bwMode="auto">
          <a:xfrm>
            <a:off x="9940925" y="3751263"/>
            <a:ext cx="708025" cy="182563"/>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ct val="0"/>
              </a:spcBef>
              <a:spcAft>
                <a:spcPct val="0"/>
              </a:spcAft>
              <a:buNone/>
            </a:pPr>
            <a:r>
              <a:rPr lang="nb-NO" altLang="en-US" sz="1200"/>
              <a:t>Beslutning</a:t>
            </a:r>
            <a:endParaRPr lang="nb-NO" sz="1200">
              <a:latin typeface="+mn-lt"/>
              <a:cs typeface="Arial" panose="020B0604020202020204" pitchFamily="34" charset="0"/>
            </a:endParaRPr>
          </a:p>
        </p:txBody>
      </p:sp>
      <p:sp useBgFill="1">
        <p:nvSpPr>
          <p:cNvPr id="306" name="Plassholder for tekst 2">
            <a:extLst>
              <a:ext uri="{FF2B5EF4-FFF2-40B4-BE49-F238E27FC236}">
                <a16:creationId xmlns:a16="http://schemas.microsoft.com/office/drawing/2014/main" id="{1B0B5A72-D72E-43FE-A3ED-F94E57BCF9C0}"/>
              </a:ext>
            </a:extLst>
          </p:cNvPr>
          <p:cNvSpPr>
            <a:spLocks noGrp="1"/>
          </p:cNvSpPr>
          <p:nvPr>
            <p:custDataLst>
              <p:tags r:id="rId114"/>
            </p:custDataLst>
          </p:nvPr>
        </p:nvSpPr>
        <p:spPr bwMode="auto">
          <a:xfrm>
            <a:off x="4619625" y="2063750"/>
            <a:ext cx="3111500" cy="182563"/>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ct val="0"/>
              </a:spcBef>
              <a:spcAft>
                <a:spcPct val="0"/>
              </a:spcAft>
              <a:buNone/>
            </a:pPr>
            <a:r>
              <a:rPr lang="nb-NO" sz="1200">
                <a:latin typeface="+mn-lt"/>
                <a:cs typeface="Arial" panose="020B0604020202020204" pitchFamily="34" charset="0"/>
              </a:rPr>
              <a:t>Utrede og avklare rolle og arbeidsorganisering</a:t>
            </a:r>
          </a:p>
        </p:txBody>
      </p:sp>
      <p:sp useBgFill="1">
        <p:nvSpPr>
          <p:cNvPr id="288" name="Plassholder for tekst 2">
            <a:extLst>
              <a:ext uri="{FF2B5EF4-FFF2-40B4-BE49-F238E27FC236}">
                <a16:creationId xmlns:a16="http://schemas.microsoft.com/office/drawing/2014/main" id="{4FE7F28C-2611-4EF4-A506-7C3E2B6C5F12}"/>
              </a:ext>
            </a:extLst>
          </p:cNvPr>
          <p:cNvSpPr>
            <a:spLocks noGrp="1"/>
          </p:cNvSpPr>
          <p:nvPr>
            <p:custDataLst>
              <p:tags r:id="rId115"/>
            </p:custDataLst>
          </p:nvPr>
        </p:nvSpPr>
        <p:spPr bwMode="auto">
          <a:xfrm>
            <a:off x="9018588" y="4089400"/>
            <a:ext cx="2354263" cy="182563"/>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ct val="0"/>
              </a:spcBef>
              <a:spcAft>
                <a:spcPct val="0"/>
              </a:spcAft>
              <a:buNone/>
            </a:pPr>
            <a:r>
              <a:rPr lang="nb-NO" altLang="en-US" sz="1200"/>
              <a:t>Innmelding av ansatte til opplæring</a:t>
            </a:r>
            <a:endParaRPr lang="nb-NO" sz="1200">
              <a:latin typeface="+mn-lt"/>
              <a:cs typeface="Arial" panose="020B0604020202020204" pitchFamily="34" charset="0"/>
            </a:endParaRPr>
          </a:p>
        </p:txBody>
      </p:sp>
      <p:sp useBgFill="1">
        <p:nvSpPr>
          <p:cNvPr id="301" name="Plassholder for tekst 2">
            <a:extLst>
              <a:ext uri="{FF2B5EF4-FFF2-40B4-BE49-F238E27FC236}">
                <a16:creationId xmlns:a16="http://schemas.microsoft.com/office/drawing/2014/main" id="{78A0340C-9BBD-41CA-88E8-7A63C7E6AE8F}"/>
              </a:ext>
            </a:extLst>
          </p:cNvPr>
          <p:cNvSpPr>
            <a:spLocks noGrp="1"/>
          </p:cNvSpPr>
          <p:nvPr>
            <p:custDataLst>
              <p:tags r:id="rId116"/>
            </p:custDataLst>
          </p:nvPr>
        </p:nvSpPr>
        <p:spPr bwMode="auto">
          <a:xfrm>
            <a:off x="9015413" y="2738438"/>
            <a:ext cx="2757488" cy="182563"/>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ct val="0"/>
              </a:spcBef>
              <a:spcAft>
                <a:spcPct val="0"/>
              </a:spcAft>
              <a:buNone/>
            </a:pPr>
            <a:r>
              <a:rPr lang="nb-NO" altLang="en-US" sz="1200"/>
              <a:t>Arbeidsoppgaver/kompetansekartlegging</a:t>
            </a:r>
            <a:endParaRPr lang="nb-NO" sz="1200">
              <a:latin typeface="+mn-lt"/>
              <a:cs typeface="Arial" panose="020B0604020202020204" pitchFamily="34" charset="0"/>
            </a:endParaRPr>
          </a:p>
        </p:txBody>
      </p:sp>
      <p:sp>
        <p:nvSpPr>
          <p:cNvPr id="300" name="Plassholder for tekst 2">
            <a:extLst>
              <a:ext uri="{FF2B5EF4-FFF2-40B4-BE49-F238E27FC236}">
                <a16:creationId xmlns:a16="http://schemas.microsoft.com/office/drawing/2014/main" id="{709376E2-0265-4707-BF90-59B799EC5422}"/>
              </a:ext>
            </a:extLst>
          </p:cNvPr>
          <p:cNvSpPr>
            <a:spLocks noGrp="1"/>
          </p:cNvSpPr>
          <p:nvPr>
            <p:custDataLst>
              <p:tags r:id="rId117"/>
            </p:custDataLst>
          </p:nvPr>
        </p:nvSpPr>
        <p:spPr bwMode="auto">
          <a:xfrm>
            <a:off x="266700" y="958850"/>
            <a:ext cx="6143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ct val="0"/>
              </a:spcBef>
              <a:spcAft>
                <a:spcPct val="0"/>
              </a:spcAft>
              <a:buNone/>
            </a:pPr>
            <a:r>
              <a:rPr lang="nb-NO" altLang="en-US" sz="1200"/>
              <a:t>Milepeler</a:t>
            </a:r>
            <a:endParaRPr lang="nb-NO" sz="1200">
              <a:latin typeface="+mn-lt"/>
              <a:cs typeface="Arial" panose="020B0604020202020204" pitchFamily="34" charset="0"/>
            </a:endParaRPr>
          </a:p>
        </p:txBody>
      </p:sp>
      <p:sp useBgFill="1">
        <p:nvSpPr>
          <p:cNvPr id="285" name="Plassholder for tekst 2">
            <a:extLst>
              <a:ext uri="{FF2B5EF4-FFF2-40B4-BE49-F238E27FC236}">
                <a16:creationId xmlns:a16="http://schemas.microsoft.com/office/drawing/2014/main" id="{8E803D68-0704-40AE-8B3F-998AB66FB145}"/>
              </a:ext>
            </a:extLst>
          </p:cNvPr>
          <p:cNvSpPr>
            <a:spLocks noGrp="1"/>
          </p:cNvSpPr>
          <p:nvPr>
            <p:custDataLst>
              <p:tags r:id="rId118"/>
            </p:custDataLst>
          </p:nvPr>
        </p:nvSpPr>
        <p:spPr bwMode="auto">
          <a:xfrm>
            <a:off x="5562600" y="5856288"/>
            <a:ext cx="533400" cy="182563"/>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ct val="0"/>
              </a:spcBef>
              <a:spcAft>
                <a:spcPct val="0"/>
              </a:spcAft>
              <a:buNone/>
            </a:pPr>
            <a:r>
              <a:rPr lang="nb-NO" sz="1200">
                <a:latin typeface="+mn-lt"/>
                <a:cs typeface="Arial" panose="020B0604020202020204" pitchFamily="34" charset="0"/>
              </a:rPr>
              <a:t>SESAM</a:t>
            </a:r>
          </a:p>
        </p:txBody>
      </p:sp>
      <p:sp useBgFill="1">
        <p:nvSpPr>
          <p:cNvPr id="297" name="Plassholder for tekst 2">
            <a:extLst>
              <a:ext uri="{FF2B5EF4-FFF2-40B4-BE49-F238E27FC236}">
                <a16:creationId xmlns:a16="http://schemas.microsoft.com/office/drawing/2014/main" id="{AE1DF40F-219B-41AF-8581-8302003C7774}"/>
              </a:ext>
            </a:extLst>
          </p:cNvPr>
          <p:cNvSpPr>
            <a:spLocks noGrp="1"/>
          </p:cNvSpPr>
          <p:nvPr>
            <p:custDataLst>
              <p:tags r:id="rId119"/>
            </p:custDataLst>
          </p:nvPr>
        </p:nvSpPr>
        <p:spPr bwMode="auto">
          <a:xfrm>
            <a:off x="9906000" y="860425"/>
            <a:ext cx="1470025" cy="366713"/>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023335AC-2CC8-4C6B-A398-375461BE20EE}" type="datetime'30''''''''.''''''''''''''''09.''''''''''''20''''''2''1'">
              <a:rPr lang="nb-NO" altLang="en-US" sz="800"/>
              <a:pPr marL="0" indent="0" algn="ctr">
                <a:spcBef>
                  <a:spcPct val="0"/>
                </a:spcBef>
                <a:spcAft>
                  <a:spcPct val="0"/>
                </a:spcAft>
                <a:buNone/>
              </a:pPr>
              <a:t>30.09.2021</a:t>
            </a:fld>
            <a:br>
              <a:rPr lang="nb-NO" altLang="en-US" sz="800"/>
            </a:br>
            <a:r>
              <a:rPr lang="nb-NO" altLang="en-US" sz="800"/>
              <a:t>M10: Endring i</a:t>
            </a:r>
            <a:br>
              <a:rPr lang="nb-NO" altLang="en-US" sz="800"/>
            </a:br>
            <a:r>
              <a:rPr lang="nb-NO" altLang="en-US" sz="800"/>
              <a:t>arbeidsorganisering gjennomført</a:t>
            </a:r>
            <a:endParaRPr lang="nb-NO" sz="800">
              <a:latin typeface="+mn-lt"/>
              <a:cs typeface="Arial" panose="020B0604020202020204" pitchFamily="34" charset="0"/>
            </a:endParaRPr>
          </a:p>
        </p:txBody>
      </p:sp>
      <p:sp useBgFill="1">
        <p:nvSpPr>
          <p:cNvPr id="292" name="Plassholder for tekst 2">
            <a:extLst>
              <a:ext uri="{FF2B5EF4-FFF2-40B4-BE49-F238E27FC236}">
                <a16:creationId xmlns:a16="http://schemas.microsoft.com/office/drawing/2014/main" id="{48554324-5AE2-4D88-B51C-89701BCFECAC}"/>
              </a:ext>
            </a:extLst>
          </p:cNvPr>
          <p:cNvSpPr>
            <a:spLocks noGrp="1"/>
          </p:cNvSpPr>
          <p:nvPr>
            <p:custDataLst>
              <p:tags r:id="rId120"/>
            </p:custDataLst>
          </p:nvPr>
        </p:nvSpPr>
        <p:spPr bwMode="auto">
          <a:xfrm>
            <a:off x="8193088" y="4764088"/>
            <a:ext cx="3513138" cy="182563"/>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ct val="0"/>
              </a:spcBef>
              <a:spcAft>
                <a:spcPct val="0"/>
              </a:spcAft>
              <a:buNone/>
            </a:pPr>
            <a:r>
              <a:rPr lang="nb-NO" altLang="en-US" sz="1200"/>
              <a:t>Oppfølging/realisering av endring frem mot 1. januar</a:t>
            </a:r>
            <a:endParaRPr lang="nb-NO" sz="1200">
              <a:latin typeface="+mn-lt"/>
              <a:cs typeface="Arial" panose="020B0604020202020204" pitchFamily="34" charset="0"/>
            </a:endParaRPr>
          </a:p>
        </p:txBody>
      </p:sp>
      <p:sp>
        <p:nvSpPr>
          <p:cNvPr id="303" name="Plassholder for tekst 2">
            <a:extLst>
              <a:ext uri="{FF2B5EF4-FFF2-40B4-BE49-F238E27FC236}">
                <a16:creationId xmlns:a16="http://schemas.microsoft.com/office/drawing/2014/main" id="{66352855-7F54-44E3-AE40-3C7F24173E1D}"/>
              </a:ext>
            </a:extLst>
          </p:cNvPr>
          <p:cNvSpPr>
            <a:spLocks noGrp="1"/>
          </p:cNvSpPr>
          <p:nvPr>
            <p:custDataLst>
              <p:tags r:id="rId121"/>
            </p:custDataLst>
          </p:nvPr>
        </p:nvSpPr>
        <p:spPr bwMode="auto">
          <a:xfrm>
            <a:off x="266700" y="636588"/>
            <a:ext cx="60007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ct val="0"/>
              </a:spcBef>
              <a:spcAft>
                <a:spcPct val="0"/>
              </a:spcAft>
              <a:buNone/>
            </a:pPr>
            <a:fld id="{91F1E049-5C50-4EDA-9C5C-B95FD76277F9}" type="datetime'Ak''t''''''''iv''''''it''''''''''''e''t'''">
              <a:rPr lang="nb-NO" altLang="en-US" sz="1200" b="1"/>
              <a:pPr marL="0" indent="0">
                <a:spcBef>
                  <a:spcPct val="0"/>
                </a:spcBef>
                <a:spcAft>
                  <a:spcPct val="0"/>
                </a:spcAft>
                <a:buNone/>
              </a:pPr>
              <a:t>Aktivitet</a:t>
            </a:fld>
            <a:endParaRPr lang="nb-NO" sz="1200" b="1">
              <a:latin typeface="+mn-lt"/>
              <a:cs typeface="Arial" panose="020B0604020202020204" pitchFamily="34" charset="0"/>
            </a:endParaRPr>
          </a:p>
        </p:txBody>
      </p:sp>
      <p:sp useBgFill="1">
        <p:nvSpPr>
          <p:cNvPr id="298" name="Plassholder for tekst 2">
            <a:extLst>
              <a:ext uri="{FF2B5EF4-FFF2-40B4-BE49-F238E27FC236}">
                <a16:creationId xmlns:a16="http://schemas.microsoft.com/office/drawing/2014/main" id="{1FBA371F-7C18-4D60-92FC-9F2901F0E0B0}"/>
              </a:ext>
            </a:extLst>
          </p:cNvPr>
          <p:cNvSpPr>
            <a:spLocks noGrp="1"/>
          </p:cNvSpPr>
          <p:nvPr>
            <p:custDataLst>
              <p:tags r:id="rId122"/>
            </p:custDataLst>
          </p:nvPr>
        </p:nvSpPr>
        <p:spPr bwMode="auto">
          <a:xfrm>
            <a:off x="8953500" y="5335588"/>
            <a:ext cx="533400" cy="182563"/>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ct val="0"/>
              </a:spcBef>
              <a:spcAft>
                <a:spcPct val="0"/>
              </a:spcAft>
              <a:buNone/>
            </a:pPr>
            <a:r>
              <a:rPr lang="nb-NO" altLang="en-US" sz="1200"/>
              <a:t>LOSAM</a:t>
            </a:r>
            <a:endParaRPr lang="nb-NO" sz="1200">
              <a:latin typeface="+mn-lt"/>
              <a:cs typeface="Arial" panose="020B0604020202020204" pitchFamily="34" charset="0"/>
            </a:endParaRPr>
          </a:p>
        </p:txBody>
      </p:sp>
      <p:sp useBgFill="1">
        <p:nvSpPr>
          <p:cNvPr id="291" name="Plassholder for tekst 2">
            <a:extLst>
              <a:ext uri="{FF2B5EF4-FFF2-40B4-BE49-F238E27FC236}">
                <a16:creationId xmlns:a16="http://schemas.microsoft.com/office/drawing/2014/main" id="{51F01376-0195-4CAF-A362-D88FE83EEB87}"/>
              </a:ext>
            </a:extLst>
          </p:cNvPr>
          <p:cNvSpPr>
            <a:spLocks noGrp="1"/>
          </p:cNvSpPr>
          <p:nvPr>
            <p:custDataLst>
              <p:tags r:id="rId123"/>
            </p:custDataLst>
          </p:nvPr>
        </p:nvSpPr>
        <p:spPr bwMode="auto">
          <a:xfrm>
            <a:off x="4838700" y="860425"/>
            <a:ext cx="1106488" cy="366713"/>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F7BC87E8-66AB-451E-999B-DCA59BA2862A}" type="datetime'''0''''''''''1.''''0''6''''.''2''0''''''2''''''1'''''''">
              <a:rPr lang="nb-NO" altLang="en-US" sz="800"/>
              <a:pPr marL="0" indent="0" algn="ctr">
                <a:spcBef>
                  <a:spcPct val="0"/>
                </a:spcBef>
                <a:spcAft>
                  <a:spcPct val="0"/>
                </a:spcAft>
                <a:buNone/>
              </a:pPr>
              <a:t>01.06.2021</a:t>
            </a:fld>
            <a:br>
              <a:rPr lang="nb-NO" altLang="en-US" sz="800"/>
            </a:br>
            <a:r>
              <a:rPr lang="nb-NO" altLang="en-US" sz="800"/>
              <a:t>M8: Arbeidsorganisering</a:t>
            </a:r>
            <a:br>
              <a:rPr lang="nb-NO" altLang="en-US" sz="800"/>
            </a:br>
            <a:r>
              <a:rPr lang="nb-NO" altLang="en-US" sz="800"/>
              <a:t> 01.01.2021 fastsatt</a:t>
            </a:r>
            <a:endParaRPr lang="nb-NO" sz="800">
              <a:latin typeface="+mn-lt"/>
              <a:cs typeface="Arial" panose="020B0604020202020204" pitchFamily="34" charset="0"/>
            </a:endParaRPr>
          </a:p>
        </p:txBody>
      </p:sp>
      <p:sp useBgFill="1">
        <p:nvSpPr>
          <p:cNvPr id="302" name="Plassholder for tekst 2">
            <a:extLst>
              <a:ext uri="{FF2B5EF4-FFF2-40B4-BE49-F238E27FC236}">
                <a16:creationId xmlns:a16="http://schemas.microsoft.com/office/drawing/2014/main" id="{100D2842-2235-4BE2-87AF-1A8B2248B15F}"/>
              </a:ext>
            </a:extLst>
          </p:cNvPr>
          <p:cNvSpPr>
            <a:spLocks noGrp="1"/>
          </p:cNvSpPr>
          <p:nvPr>
            <p:custDataLst>
              <p:tags r:id="rId124"/>
            </p:custDataLst>
          </p:nvPr>
        </p:nvSpPr>
        <p:spPr bwMode="auto">
          <a:xfrm>
            <a:off x="10928350" y="5335588"/>
            <a:ext cx="533400" cy="182563"/>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ct val="0"/>
              </a:spcBef>
              <a:spcAft>
                <a:spcPct val="0"/>
              </a:spcAft>
              <a:buNone/>
            </a:pPr>
            <a:r>
              <a:rPr lang="nb-NO" altLang="en-US" sz="1200"/>
              <a:t>LOSAM</a:t>
            </a:r>
            <a:endParaRPr lang="nb-NO" sz="1200">
              <a:latin typeface="+mn-lt"/>
              <a:cs typeface="Arial" panose="020B0604020202020204" pitchFamily="34" charset="0"/>
            </a:endParaRPr>
          </a:p>
        </p:txBody>
      </p:sp>
      <p:sp useBgFill="1">
        <p:nvSpPr>
          <p:cNvPr id="290" name="Plassholder for tekst 2">
            <a:extLst>
              <a:ext uri="{FF2B5EF4-FFF2-40B4-BE49-F238E27FC236}">
                <a16:creationId xmlns:a16="http://schemas.microsoft.com/office/drawing/2014/main" id="{DC68F7F8-FA8A-4AA5-BA81-130B674607B5}"/>
              </a:ext>
            </a:extLst>
          </p:cNvPr>
          <p:cNvSpPr>
            <a:spLocks noGrp="1"/>
          </p:cNvSpPr>
          <p:nvPr>
            <p:custDataLst>
              <p:tags r:id="rId125"/>
            </p:custDataLst>
          </p:nvPr>
        </p:nvSpPr>
        <p:spPr bwMode="auto">
          <a:xfrm>
            <a:off x="10775950" y="4425950"/>
            <a:ext cx="708025" cy="182563"/>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ct val="0"/>
              </a:spcBef>
              <a:spcAft>
                <a:spcPct val="0"/>
              </a:spcAft>
              <a:buNone/>
            </a:pPr>
            <a:r>
              <a:rPr lang="nb-NO" altLang="en-US" sz="1200"/>
              <a:t>Opplæring</a:t>
            </a:r>
            <a:endParaRPr lang="nb-NO" sz="1200">
              <a:latin typeface="+mn-lt"/>
              <a:cs typeface="Arial" panose="020B0604020202020204" pitchFamily="34" charset="0"/>
            </a:endParaRPr>
          </a:p>
        </p:txBody>
      </p:sp>
      <p:sp useBgFill="1">
        <p:nvSpPr>
          <p:cNvPr id="307" name="Plassholder for tekst 2">
            <a:extLst>
              <a:ext uri="{FF2B5EF4-FFF2-40B4-BE49-F238E27FC236}">
                <a16:creationId xmlns:a16="http://schemas.microsoft.com/office/drawing/2014/main" id="{5B09C19E-4730-42A2-9B29-D77E883F9BB5}"/>
              </a:ext>
            </a:extLst>
          </p:cNvPr>
          <p:cNvSpPr>
            <a:spLocks noGrp="1"/>
          </p:cNvSpPr>
          <p:nvPr>
            <p:custDataLst>
              <p:tags r:id="rId126"/>
            </p:custDataLst>
          </p:nvPr>
        </p:nvSpPr>
        <p:spPr bwMode="auto">
          <a:xfrm>
            <a:off x="3114675" y="860425"/>
            <a:ext cx="1146175" cy="366713"/>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5F5CFDF9-C605-4868-9762-CE4CA6DCB0EB}" type="datetime'''''''''01''.''0''5''.''''''2''''''''0''2''''''''''''''''''1'">
              <a:rPr lang="nb-NO" altLang="en-US" sz="800"/>
              <a:pPr marL="0" indent="0" algn="ctr">
                <a:spcBef>
                  <a:spcPct val="0"/>
                </a:spcBef>
                <a:spcAft>
                  <a:spcPct val="0"/>
                </a:spcAft>
                <a:buNone/>
              </a:pPr>
              <a:t>01.05.2021</a:t>
            </a:fld>
            <a:br>
              <a:rPr lang="nb-NO" altLang="en-US" sz="800"/>
            </a:br>
            <a:r>
              <a:rPr lang="nb-NO" altLang="en-US" sz="800"/>
              <a:t>M5: Implementeringsplan</a:t>
            </a:r>
            <a:br>
              <a:rPr lang="nb-NO" altLang="en-US" sz="800"/>
            </a:br>
            <a:r>
              <a:rPr lang="nb-NO" altLang="en-US" sz="800"/>
              <a:t> besluttet</a:t>
            </a:r>
            <a:endParaRPr lang="nb-NO" sz="800">
              <a:latin typeface="+mn-lt"/>
              <a:cs typeface="Arial" panose="020B0604020202020204" pitchFamily="34" charset="0"/>
            </a:endParaRPr>
          </a:p>
        </p:txBody>
      </p:sp>
      <p:sp useBgFill="1">
        <p:nvSpPr>
          <p:cNvPr id="131" name="Plassholder for tekst 2">
            <a:extLst>
              <a:ext uri="{FF2B5EF4-FFF2-40B4-BE49-F238E27FC236}">
                <a16:creationId xmlns:a16="http://schemas.microsoft.com/office/drawing/2014/main" id="{E0AA1736-95BD-49E1-95E9-26F36F963A7C}"/>
              </a:ext>
            </a:extLst>
          </p:cNvPr>
          <p:cNvSpPr>
            <a:spLocks noGrp="1"/>
          </p:cNvSpPr>
          <p:nvPr>
            <p:custDataLst>
              <p:tags r:id="rId127"/>
            </p:custDataLst>
          </p:nvPr>
        </p:nvSpPr>
        <p:spPr bwMode="auto">
          <a:xfrm>
            <a:off x="5441891" y="6466496"/>
            <a:ext cx="657225" cy="122238"/>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r>
              <a:rPr lang="nb-NO" altLang="en-US" sz="800">
                <a:solidFill>
                  <a:srgbClr val="DA291C"/>
                </a:solidFill>
              </a:rPr>
              <a:t>Fremdrift i dag</a:t>
            </a:r>
            <a:endParaRPr lang="nb-NO" sz="800">
              <a:solidFill>
                <a:srgbClr val="DA291C"/>
              </a:solidFill>
              <a:latin typeface="+mn-lt"/>
              <a:cs typeface="Arial" panose="020B0604020202020204" pitchFamily="34" charset="0"/>
            </a:endParaRPr>
          </a:p>
        </p:txBody>
      </p:sp>
      <p:sp useBgFill="1">
        <p:nvSpPr>
          <p:cNvPr id="289" name="Plassholder for tekst 2">
            <a:extLst>
              <a:ext uri="{FF2B5EF4-FFF2-40B4-BE49-F238E27FC236}">
                <a16:creationId xmlns:a16="http://schemas.microsoft.com/office/drawing/2014/main" id="{33A1884E-9F68-4A50-ABEB-5115DD8752B0}"/>
              </a:ext>
            </a:extLst>
          </p:cNvPr>
          <p:cNvSpPr>
            <a:spLocks noGrp="1"/>
          </p:cNvSpPr>
          <p:nvPr>
            <p:custDataLst>
              <p:tags r:id="rId128"/>
            </p:custDataLst>
          </p:nvPr>
        </p:nvSpPr>
        <p:spPr bwMode="auto">
          <a:xfrm>
            <a:off x="5565775" y="2401888"/>
            <a:ext cx="4248150" cy="182563"/>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ct val="0"/>
              </a:spcBef>
              <a:spcAft>
                <a:spcPct val="0"/>
              </a:spcAft>
              <a:buNone/>
            </a:pPr>
            <a:r>
              <a:rPr lang="nb-NO" altLang="en-US" sz="1200"/>
              <a:t>Informasjon til ansatte samt innspill på prosess og lokal løsning</a:t>
            </a:r>
            <a:endParaRPr lang="nb-NO" sz="1200">
              <a:latin typeface="+mn-lt"/>
              <a:cs typeface="Arial" panose="020B0604020202020204" pitchFamily="34" charset="0"/>
            </a:endParaRPr>
          </a:p>
        </p:txBody>
      </p:sp>
      <p:sp useBgFill="1">
        <p:nvSpPr>
          <p:cNvPr id="308" name="Plassholder for tekst 2">
            <a:extLst>
              <a:ext uri="{FF2B5EF4-FFF2-40B4-BE49-F238E27FC236}">
                <a16:creationId xmlns:a16="http://schemas.microsoft.com/office/drawing/2014/main" id="{0EDC15B1-7843-4249-B442-E579472FD01C}"/>
              </a:ext>
            </a:extLst>
          </p:cNvPr>
          <p:cNvSpPr>
            <a:spLocks noGrp="1"/>
          </p:cNvSpPr>
          <p:nvPr>
            <p:custDataLst>
              <p:tags r:id="rId129"/>
            </p:custDataLst>
          </p:nvPr>
        </p:nvSpPr>
        <p:spPr bwMode="auto">
          <a:xfrm>
            <a:off x="1390650" y="860425"/>
            <a:ext cx="1247775" cy="366713"/>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fld id="{8A142802-0323-48B3-B7AB-0B8F1D53D074}" type="datetime'''''2''''''6''''''''''.''''04''.''''''20''''21'''''''''''''">
              <a:rPr lang="nb-NO" altLang="en-US" sz="800"/>
              <a:pPr marL="0" indent="0" algn="ctr">
                <a:spcBef>
                  <a:spcPct val="0"/>
                </a:spcBef>
                <a:spcAft>
                  <a:spcPct val="0"/>
                </a:spcAft>
                <a:buNone/>
              </a:pPr>
              <a:t>26.04.2021</a:t>
            </a:fld>
            <a:br>
              <a:rPr lang="nb-NO" sz="800">
                <a:latin typeface="+mn-lt"/>
                <a:cs typeface="Arial" panose="020B0604020202020204" pitchFamily="34" charset="0"/>
              </a:rPr>
            </a:br>
            <a:r>
              <a:rPr lang="nb-NO" sz="800">
                <a:latin typeface="+mn-lt"/>
                <a:cs typeface="Arial" panose="020B0604020202020204" pitchFamily="34" charset="0"/>
              </a:rPr>
              <a:t>M3: Ny arbeidsorganisering</a:t>
            </a:r>
            <a:br>
              <a:rPr lang="nb-NO" sz="800">
                <a:latin typeface="+mn-lt"/>
                <a:cs typeface="Arial" panose="020B0604020202020204" pitchFamily="34" charset="0"/>
              </a:rPr>
            </a:br>
            <a:r>
              <a:rPr lang="nb-NO" sz="800">
                <a:latin typeface="+mn-lt"/>
                <a:cs typeface="Arial" panose="020B0604020202020204" pitchFamily="34" charset="0"/>
              </a:rPr>
              <a:t> besluttet</a:t>
            </a:r>
          </a:p>
        </p:txBody>
      </p:sp>
      <p:sp useBgFill="1">
        <p:nvSpPr>
          <p:cNvPr id="296" name="Plassholder for tekst 2">
            <a:extLst>
              <a:ext uri="{FF2B5EF4-FFF2-40B4-BE49-F238E27FC236}">
                <a16:creationId xmlns:a16="http://schemas.microsoft.com/office/drawing/2014/main" id="{6D143C42-1085-4766-8949-FB7FC6E42204}"/>
              </a:ext>
            </a:extLst>
          </p:cNvPr>
          <p:cNvSpPr>
            <a:spLocks noGrp="1"/>
          </p:cNvSpPr>
          <p:nvPr>
            <p:custDataLst>
              <p:tags r:id="rId130"/>
            </p:custDataLst>
          </p:nvPr>
        </p:nvSpPr>
        <p:spPr bwMode="auto">
          <a:xfrm>
            <a:off x="3562350" y="1389063"/>
            <a:ext cx="2535238" cy="182563"/>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ct val="0"/>
              </a:spcBef>
              <a:spcAft>
                <a:spcPct val="0"/>
              </a:spcAft>
              <a:buNone/>
            </a:pPr>
            <a:r>
              <a:rPr lang="nb-NO" altLang="en-US" sz="1200"/>
              <a:t>Detaljplanlegging av endringsarbeidet</a:t>
            </a:r>
            <a:endParaRPr lang="nb-NO" sz="1200">
              <a:latin typeface="+mn-lt"/>
              <a:cs typeface="Arial" panose="020B0604020202020204" pitchFamily="34" charset="0"/>
            </a:endParaRPr>
          </a:p>
        </p:txBody>
      </p:sp>
      <p:sp useBgFill="1">
        <p:nvSpPr>
          <p:cNvPr id="305" name="Plassholder for tekst 2">
            <a:extLst>
              <a:ext uri="{FF2B5EF4-FFF2-40B4-BE49-F238E27FC236}">
                <a16:creationId xmlns:a16="http://schemas.microsoft.com/office/drawing/2014/main" id="{9DDFC2C2-B65F-4790-B67B-387F282B9BE0}"/>
              </a:ext>
            </a:extLst>
          </p:cNvPr>
          <p:cNvSpPr>
            <a:spLocks noGrp="1"/>
          </p:cNvSpPr>
          <p:nvPr>
            <p:custDataLst>
              <p:tags r:id="rId131"/>
            </p:custDataLst>
          </p:nvPr>
        </p:nvSpPr>
        <p:spPr bwMode="auto">
          <a:xfrm>
            <a:off x="4202113" y="1122363"/>
            <a:ext cx="744538" cy="244475"/>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spcAft>
                <a:spcPct val="0"/>
              </a:spcAft>
              <a:buNone/>
            </a:pPr>
            <a:r>
              <a:rPr lang="nb-NO" altLang="en-US" sz="800"/>
              <a:t>Melde inn </a:t>
            </a:r>
            <a:r>
              <a:rPr lang="nb-NO" altLang="en-US" sz="800" err="1"/>
              <a:t>ant.all</a:t>
            </a:r>
            <a:br>
              <a:rPr lang="nb-NO" altLang="en-US" sz="800"/>
            </a:br>
            <a:r>
              <a:rPr lang="nb-NO" altLang="en-US" sz="800"/>
              <a:t> til opplæring</a:t>
            </a:r>
            <a:endParaRPr lang="nb-NO" sz="800">
              <a:latin typeface="+mn-lt"/>
              <a:cs typeface="Arial" panose="020B0604020202020204" pitchFamily="34" charset="0"/>
            </a:endParaRPr>
          </a:p>
        </p:txBody>
      </p:sp>
      <p:sp>
        <p:nvSpPr>
          <p:cNvPr id="304" name="Plassholder for tekst 2">
            <a:extLst>
              <a:ext uri="{FF2B5EF4-FFF2-40B4-BE49-F238E27FC236}">
                <a16:creationId xmlns:a16="http://schemas.microsoft.com/office/drawing/2014/main" id="{6C5F98C3-3428-42A7-8BED-A98581FA1ED3}"/>
              </a:ext>
            </a:extLst>
          </p:cNvPr>
          <p:cNvSpPr>
            <a:spLocks noGrp="1"/>
          </p:cNvSpPr>
          <p:nvPr>
            <p:custDataLst>
              <p:tags r:id="rId132"/>
            </p:custDataLst>
          </p:nvPr>
        </p:nvSpPr>
        <p:spPr bwMode="auto">
          <a:xfrm>
            <a:off x="266700" y="5184775"/>
            <a:ext cx="1019175" cy="3651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ct val="0"/>
              </a:spcBef>
              <a:spcAft>
                <a:spcPct val="0"/>
              </a:spcAft>
              <a:buNone/>
            </a:pPr>
            <a:r>
              <a:rPr lang="nb-NO" altLang="en-US" sz="1200"/>
              <a:t>Formell </a:t>
            </a:r>
            <a:br>
              <a:rPr lang="nb-NO" altLang="en-US" sz="1200"/>
            </a:br>
            <a:r>
              <a:rPr lang="nb-NO" altLang="en-US" sz="1200"/>
              <a:t>behandling N2 </a:t>
            </a:r>
            <a:endParaRPr lang="nb-NO" sz="1200">
              <a:latin typeface="+mn-lt"/>
              <a:cs typeface="Arial" panose="020B0604020202020204" pitchFamily="34" charset="0"/>
            </a:endParaRPr>
          </a:p>
        </p:txBody>
      </p:sp>
      <p:sp>
        <p:nvSpPr>
          <p:cNvPr id="5" name="Rectangle 4">
            <a:extLst>
              <a:ext uri="{FF2B5EF4-FFF2-40B4-BE49-F238E27FC236}">
                <a16:creationId xmlns:a16="http://schemas.microsoft.com/office/drawing/2014/main" id="{04E4B787-3733-45BB-A446-68CA34ACC664}"/>
              </a:ext>
            </a:extLst>
          </p:cNvPr>
          <p:cNvSpPr/>
          <p:nvPr/>
        </p:nvSpPr>
        <p:spPr>
          <a:xfrm>
            <a:off x="2933700" y="2015191"/>
            <a:ext cx="1686719" cy="258763"/>
          </a:xfrm>
          <a:prstGeom prst="rect">
            <a:avLst/>
          </a:prstGeom>
          <a:noFill/>
          <a:ln w="57150">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35" name="Rectangle 134">
            <a:extLst>
              <a:ext uri="{FF2B5EF4-FFF2-40B4-BE49-F238E27FC236}">
                <a16:creationId xmlns:a16="http://schemas.microsoft.com/office/drawing/2014/main" id="{CE85B069-003F-4F65-8787-C242D377D7F0}"/>
              </a:ext>
            </a:extLst>
          </p:cNvPr>
          <p:cNvSpPr/>
          <p:nvPr>
            <p:custDataLst>
              <p:tags r:id="rId133"/>
            </p:custDataLst>
          </p:nvPr>
        </p:nvSpPr>
        <p:spPr bwMode="gray">
          <a:xfrm>
            <a:off x="3960813" y="5768280"/>
            <a:ext cx="444500" cy="79375"/>
          </a:xfrm>
          <a:prstGeom prst="rect">
            <a:avLst/>
          </a:prstGeom>
          <a:solidFill>
            <a:schemeClr val="tx1"/>
          </a:solidFill>
          <a:ln w="19050" algn="ctr">
            <a:solidFill>
              <a:schemeClr val="tx1"/>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36" name="Rectangle 135">
            <a:extLst>
              <a:ext uri="{FF2B5EF4-FFF2-40B4-BE49-F238E27FC236}">
                <a16:creationId xmlns:a16="http://schemas.microsoft.com/office/drawing/2014/main" id="{1BB9BCD2-F878-4A71-A58C-811BF7121CB2}"/>
              </a:ext>
            </a:extLst>
          </p:cNvPr>
          <p:cNvSpPr/>
          <p:nvPr>
            <p:custDataLst>
              <p:tags r:id="rId134"/>
            </p:custDataLst>
          </p:nvPr>
        </p:nvSpPr>
        <p:spPr bwMode="gray">
          <a:xfrm>
            <a:off x="5060951" y="5724525"/>
            <a:ext cx="444500" cy="79375"/>
          </a:xfrm>
          <a:prstGeom prst="rect">
            <a:avLst/>
          </a:prstGeom>
          <a:solidFill>
            <a:schemeClr val="tx1"/>
          </a:solidFill>
          <a:ln w="19050" algn="ctr">
            <a:solidFill>
              <a:schemeClr val="tx1"/>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useBgFill="1">
        <p:nvSpPr>
          <p:cNvPr id="138" name="Plassholder for tekst 2">
            <a:extLst>
              <a:ext uri="{FF2B5EF4-FFF2-40B4-BE49-F238E27FC236}">
                <a16:creationId xmlns:a16="http://schemas.microsoft.com/office/drawing/2014/main" id="{7A106ADC-2B45-4D97-AA6E-B11D5FC0EACA}"/>
              </a:ext>
            </a:extLst>
          </p:cNvPr>
          <p:cNvSpPr>
            <a:spLocks noGrp="1"/>
          </p:cNvSpPr>
          <p:nvPr>
            <p:custDataLst>
              <p:tags r:id="rId135"/>
            </p:custDataLst>
          </p:nvPr>
        </p:nvSpPr>
        <p:spPr bwMode="auto">
          <a:xfrm>
            <a:off x="4986339" y="5865129"/>
            <a:ext cx="533400" cy="182563"/>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ct val="0"/>
              </a:spcBef>
              <a:spcAft>
                <a:spcPct val="0"/>
              </a:spcAft>
              <a:buNone/>
            </a:pPr>
            <a:r>
              <a:rPr lang="nb-NO" sz="1200">
                <a:latin typeface="+mn-lt"/>
                <a:cs typeface="Arial" panose="020B0604020202020204" pitchFamily="34" charset="0"/>
              </a:rPr>
              <a:t>SESAM</a:t>
            </a:r>
          </a:p>
        </p:txBody>
      </p:sp>
      <p:sp useBgFill="1">
        <p:nvSpPr>
          <p:cNvPr id="139" name="Plassholder for tekst 2">
            <a:extLst>
              <a:ext uri="{FF2B5EF4-FFF2-40B4-BE49-F238E27FC236}">
                <a16:creationId xmlns:a16="http://schemas.microsoft.com/office/drawing/2014/main" id="{00F7F72D-7F3A-45F3-A4CD-8F9F55E7C2B5}"/>
              </a:ext>
            </a:extLst>
          </p:cNvPr>
          <p:cNvSpPr>
            <a:spLocks noGrp="1"/>
          </p:cNvSpPr>
          <p:nvPr>
            <p:custDataLst>
              <p:tags r:id="rId136"/>
            </p:custDataLst>
          </p:nvPr>
        </p:nvSpPr>
        <p:spPr bwMode="auto">
          <a:xfrm>
            <a:off x="3909220" y="5885655"/>
            <a:ext cx="533400" cy="182563"/>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ct val="0"/>
              </a:spcBef>
              <a:spcAft>
                <a:spcPct val="0"/>
              </a:spcAft>
              <a:buNone/>
            </a:pPr>
            <a:r>
              <a:rPr lang="nb-NO" sz="1200">
                <a:latin typeface="+mn-lt"/>
                <a:cs typeface="Arial" panose="020B0604020202020204" pitchFamily="34" charset="0"/>
              </a:rPr>
              <a:t>SESAM</a:t>
            </a:r>
          </a:p>
        </p:txBody>
      </p:sp>
      <p:sp useBgFill="1">
        <p:nvSpPr>
          <p:cNvPr id="141" name="Plassholder for tekst 2">
            <a:extLst>
              <a:ext uri="{FF2B5EF4-FFF2-40B4-BE49-F238E27FC236}">
                <a16:creationId xmlns:a16="http://schemas.microsoft.com/office/drawing/2014/main" id="{0AB44533-8A03-4572-A222-98C9D055E0E9}"/>
              </a:ext>
            </a:extLst>
          </p:cNvPr>
          <p:cNvSpPr>
            <a:spLocks noGrp="1"/>
          </p:cNvSpPr>
          <p:nvPr>
            <p:custDataLst>
              <p:tags r:id="rId137"/>
            </p:custDataLst>
          </p:nvPr>
        </p:nvSpPr>
        <p:spPr bwMode="auto">
          <a:xfrm>
            <a:off x="9223434" y="5826489"/>
            <a:ext cx="533400" cy="182563"/>
          </a:xfrm>
          <a:prstGeom prst="rect">
            <a:avLst/>
          </a:prstGeom>
          <a:ln>
            <a:noFill/>
          </a:ln>
        </p:spPr>
        <p:txBody>
          <a:bodyPr vert="horz" wrap="none" lIns="0" tIns="0" rIns="0" bIns="0" numCol="1" spcCol="0" rtlCol="0" anchor="t" anchorCtr="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ct val="0"/>
              </a:spcBef>
              <a:spcAft>
                <a:spcPct val="0"/>
              </a:spcAft>
              <a:buNone/>
            </a:pPr>
            <a:r>
              <a:rPr lang="nb-NO" sz="1200">
                <a:latin typeface="+mn-lt"/>
                <a:cs typeface="Arial" panose="020B0604020202020204" pitchFamily="34" charset="0"/>
              </a:rPr>
              <a:t>SESAM</a:t>
            </a:r>
          </a:p>
        </p:txBody>
      </p:sp>
      <p:sp>
        <p:nvSpPr>
          <p:cNvPr id="142" name="Rectangle 141">
            <a:extLst>
              <a:ext uri="{FF2B5EF4-FFF2-40B4-BE49-F238E27FC236}">
                <a16:creationId xmlns:a16="http://schemas.microsoft.com/office/drawing/2014/main" id="{7C50B154-47A5-4C61-86E2-87DA3269CC47}"/>
              </a:ext>
            </a:extLst>
          </p:cNvPr>
          <p:cNvSpPr/>
          <p:nvPr>
            <p:custDataLst>
              <p:tags r:id="rId138"/>
            </p:custDataLst>
          </p:nvPr>
        </p:nvSpPr>
        <p:spPr bwMode="gray">
          <a:xfrm>
            <a:off x="9276557" y="5686426"/>
            <a:ext cx="444500" cy="79375"/>
          </a:xfrm>
          <a:prstGeom prst="rect">
            <a:avLst/>
          </a:prstGeom>
          <a:solidFill>
            <a:schemeClr val="tx1"/>
          </a:solidFill>
          <a:ln w="19050" algn="ctr">
            <a:solidFill>
              <a:schemeClr val="tx1"/>
            </a:solidFill>
          </a:ln>
          <a:effectLst/>
          <a:extLst>
            <a:ext uri="{AF507438-7753-43E0-B8FC-AC1667EBCBE1}">
              <a14:hiddenEffects xmlns:a14="http://schemas.microsoft.com/office/drawing/2010/main">
                <a:effectLst>
                  <a:outerShdw blurRad="114300" dist="127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801308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AE6474E-7A36-4456-839F-0D3F6E285FA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59"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EAE6474E-7A36-4456-839F-0D3F6E285FA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2" name="Rectangle 141" hidden="1">
            <a:extLst>
              <a:ext uri="{FF2B5EF4-FFF2-40B4-BE49-F238E27FC236}">
                <a16:creationId xmlns:a16="http://schemas.microsoft.com/office/drawing/2014/main" id="{1DDBB3A6-2CC7-47D1-B4D8-0159A2F5A9EE}"/>
              </a:ext>
            </a:extLst>
          </p:cNvPr>
          <p:cNvSpPr/>
          <p:nvPr/>
        </p:nvSpPr>
        <p:spPr>
          <a:xfrm>
            <a:off x="0" y="0"/>
            <a:ext cx="158750" cy="158750"/>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nb-NO" sz="1200" b="1">
              <a:latin typeface="Arial" panose="020B0604020202020204" pitchFamily="34" charset="0"/>
              <a:cs typeface="Arial" panose="020B0604020202020204" pitchFamily="34" charset="0"/>
            </a:endParaRPr>
          </a:p>
        </p:txBody>
      </p:sp>
      <p:sp>
        <p:nvSpPr>
          <p:cNvPr id="182" name="Rectangle 181" hidden="1">
            <a:extLst>
              <a:ext uri="{FF2B5EF4-FFF2-40B4-BE49-F238E27FC236}">
                <a16:creationId xmlns:a16="http://schemas.microsoft.com/office/drawing/2014/main" id="{3DB8DB2D-6EDE-4548-B3F2-D10F100A7D35}"/>
              </a:ext>
            </a:extLst>
          </p:cNvPr>
          <p:cNvSpPr/>
          <p:nvPr/>
        </p:nvSpPr>
        <p:spPr>
          <a:xfrm>
            <a:off x="0" y="0"/>
            <a:ext cx="158750" cy="158750"/>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nb-NO" sz="1200" b="1">
              <a:latin typeface="Arial" panose="020B0604020202020204" pitchFamily="34" charset="0"/>
              <a:cs typeface="Arial" panose="020B0604020202020204" pitchFamily="34" charset="0"/>
            </a:endParaRPr>
          </a:p>
        </p:txBody>
      </p:sp>
      <p:sp>
        <p:nvSpPr>
          <p:cNvPr id="263" name="Rectangle 262">
            <a:extLst>
              <a:ext uri="{FF2B5EF4-FFF2-40B4-BE49-F238E27FC236}">
                <a16:creationId xmlns:a16="http://schemas.microsoft.com/office/drawing/2014/main" id="{480E8F46-4501-4902-90E5-2D375993D6A4}"/>
              </a:ext>
            </a:extLst>
          </p:cNvPr>
          <p:cNvSpPr/>
          <p:nvPr/>
        </p:nvSpPr>
        <p:spPr>
          <a:xfrm>
            <a:off x="79376" y="1209675"/>
            <a:ext cx="5889620" cy="5053006"/>
          </a:xfrm>
          <a:prstGeom prst="rect">
            <a:avLst/>
          </a:prstGeom>
          <a:solidFill>
            <a:schemeClr val="bg1"/>
          </a:solidFill>
          <a:ln>
            <a:solidFill>
              <a:schemeClr val="tx2"/>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nb-NO" sz="1400" b="1">
                <a:solidFill>
                  <a:schemeClr val="tx2"/>
                </a:solidFill>
              </a:rPr>
              <a:t>Beskrivelse av fase</a:t>
            </a:r>
            <a:endParaRPr lang="nb-NO" sz="1400" b="1">
              <a:solidFill>
                <a:schemeClr val="tx2"/>
              </a:solidFill>
              <a:cs typeface="Arial"/>
            </a:endParaRPr>
          </a:p>
          <a:p>
            <a:r>
              <a:rPr lang="nb-NO" sz="1000">
                <a:solidFill>
                  <a:schemeClr val="tx1"/>
                </a:solidFill>
                <a:cs typeface="Arial"/>
              </a:rPr>
              <a:t>Kompetansekartlegging skal gjennomføres for å forstå den ansatte sin kompetanse opp mot nye/endrede oppgaver i de tilfeller der det skal gjøres et valg mellom flere ansattes kompetanse når man fordeler oppgaver eller innplasserer i stilling.</a:t>
            </a:r>
          </a:p>
          <a:p>
            <a:endParaRPr lang="nb-NO" sz="1000">
              <a:solidFill>
                <a:schemeClr val="tx1"/>
              </a:solidFill>
              <a:cs typeface="Arial"/>
            </a:endParaRPr>
          </a:p>
          <a:p>
            <a:r>
              <a:rPr lang="nb-NO" sz="1000">
                <a:solidFill>
                  <a:schemeClr val="tx1"/>
                </a:solidFill>
                <a:cs typeface="Arial"/>
              </a:rPr>
              <a:t>I det nye omstillingsregelverket står det beskrevet at: "</a:t>
            </a:r>
            <a:r>
              <a:rPr lang="nb-NO" sz="1000">
                <a:solidFill>
                  <a:schemeClr val="tx1"/>
                </a:solidFill>
                <a:ea typeface="+mn-lt"/>
                <a:cs typeface="+mn-lt"/>
              </a:rPr>
              <a:t>Kartleggingssamtaler kan gjennomføres for å få oversikt over fremtidige arbeidsoppgaver og/eller plassering i organisasjonen."</a:t>
            </a:r>
            <a:endParaRPr lang="nb-NO" sz="1000">
              <a:solidFill>
                <a:schemeClr val="tx1"/>
              </a:solidFill>
              <a:cs typeface="Arial"/>
            </a:endParaRPr>
          </a:p>
          <a:p>
            <a:endParaRPr lang="nb-NO" sz="1000">
              <a:solidFill>
                <a:schemeClr val="tx1"/>
              </a:solidFill>
              <a:cs typeface="Arial"/>
            </a:endParaRPr>
          </a:p>
          <a:p>
            <a:r>
              <a:rPr lang="nb-NO" sz="1000">
                <a:solidFill>
                  <a:schemeClr val="tx1"/>
                </a:solidFill>
                <a:cs typeface="Arial"/>
              </a:rPr>
              <a:t>I BOTT ØL-prosjektet anbefaler vi at enhetene gjennomfører en kompetansekartlegging der det er berørte ansatte (ansatte som får en større grad av endring i arbeidsoppgaver og der det kan bli aktuelt å innplasseres i ny/annen stilling). Ansatte som vil få mindre endringer i arbeidsoppgaver vil etter vår vurdering ikke trenge å gjennomgå kompetansekartlegging med mindre enhetene vurderer det dithen at to eller flere er aktuelle for de samme oppgavene.</a:t>
            </a:r>
          </a:p>
          <a:p>
            <a:endParaRPr lang="nb-NO" sz="1000">
              <a:solidFill>
                <a:schemeClr val="tx1"/>
              </a:solidFill>
              <a:cs typeface="Arial"/>
            </a:endParaRPr>
          </a:p>
          <a:p>
            <a:r>
              <a:rPr lang="nb-NO" sz="1000">
                <a:solidFill>
                  <a:schemeClr val="tx1"/>
                </a:solidFill>
                <a:cs typeface="Arial"/>
              </a:rPr>
              <a:t>Vår anbefaling er at kompetansekartleggingen gjennomføres i samarbeid med nærmeste leder der man gjennomgår et standardisert skjema (vedlagt lengre nede i dette dokumentet) og der den ansatte og nærmeste leder blir enig om vurdering av formell kompetanse, erfaring og ferdigheter som er relevante for innplasseringsprosessene.</a:t>
            </a:r>
          </a:p>
          <a:p>
            <a:endParaRPr lang="nb-NO" sz="1000" u="sng">
              <a:solidFill>
                <a:schemeClr val="tx1"/>
              </a:solidFill>
              <a:cs typeface="Arial"/>
            </a:endParaRPr>
          </a:p>
          <a:p>
            <a:r>
              <a:rPr lang="nb-NO" sz="1000" u="sng">
                <a:solidFill>
                  <a:schemeClr val="tx1"/>
                </a:solidFill>
                <a:cs typeface="Arial"/>
              </a:rPr>
              <a:t>Stegene i denne fasen vil være:</a:t>
            </a:r>
            <a:endParaRPr lang="nb-NO" sz="1000">
              <a:solidFill>
                <a:schemeClr val="tx1"/>
              </a:solidFill>
              <a:cs typeface="Arial"/>
            </a:endParaRPr>
          </a:p>
          <a:p>
            <a:r>
              <a:rPr lang="nb-NO" sz="1000">
                <a:solidFill>
                  <a:schemeClr val="tx1"/>
                </a:solidFill>
                <a:cs typeface="Arial"/>
              </a:rPr>
              <a:t>1. Finn ut hvem som skal ha endringssamtale (alle som  er i kretsen for rett og </a:t>
            </a:r>
            <a:r>
              <a:rPr lang="nb-NO" sz="1000" err="1">
                <a:solidFill>
                  <a:schemeClr val="tx1"/>
                </a:solidFill>
                <a:cs typeface="Arial"/>
              </a:rPr>
              <a:t>pliktsvurderinger</a:t>
            </a:r>
            <a:r>
              <a:rPr lang="nb-NO" sz="1000">
                <a:solidFill>
                  <a:schemeClr val="tx1"/>
                </a:solidFill>
                <a:cs typeface="Arial"/>
              </a:rPr>
              <a:t> og de er berørt av endringen)</a:t>
            </a:r>
          </a:p>
          <a:p>
            <a:r>
              <a:rPr lang="nb-NO" sz="1000">
                <a:solidFill>
                  <a:schemeClr val="tx1"/>
                </a:solidFill>
                <a:cs typeface="Arial"/>
              </a:rPr>
              <a:t>2. Send en møteinnkalling til disse , hvor kartleggingsskjema relatert til Bott-ØL roller og kompetansekrav vedlegges og fylles ut før møte (legg ved formalkrav knyttet til BOTT-ØL roller)</a:t>
            </a:r>
          </a:p>
          <a:p>
            <a:r>
              <a:rPr lang="nb-NO" sz="1000">
                <a:solidFill>
                  <a:schemeClr val="tx1"/>
                </a:solidFill>
                <a:cs typeface="Arial"/>
              </a:rPr>
              <a:t>3. Samtale gjennomføres med nærmeste leder med personalansvar. Dersom det i samtalen avdekkes at det er aktuelt/ønske om innplassering i en av rollene, gjøres kompetansekartlegging i fellesskap under dette møtet</a:t>
            </a:r>
          </a:p>
          <a:p>
            <a:r>
              <a:rPr lang="nb-NO" sz="1000">
                <a:solidFill>
                  <a:schemeClr val="tx1"/>
                </a:solidFill>
                <a:cs typeface="Arial"/>
              </a:rPr>
              <a:t>4. I de tilfeller det er aktuelt med en rett og plikt vurdering, gjøres dette  etter utført kompetansekartlegging av  Seksjon for arbeidsgiverpolitikk ved  HR/HMS avdelingen</a:t>
            </a:r>
          </a:p>
          <a:p>
            <a:endParaRPr lang="nb-NO" sz="1000">
              <a:solidFill>
                <a:schemeClr val="tx1"/>
              </a:solidFill>
              <a:cs typeface="Arial"/>
            </a:endParaRPr>
          </a:p>
          <a:p>
            <a:r>
              <a:rPr lang="nb-NO" sz="1000">
                <a:solidFill>
                  <a:schemeClr val="tx1"/>
                </a:solidFill>
                <a:cs typeface="Arial"/>
              </a:rPr>
              <a:t>I neste fase vil det gjøres en vurdering av medarbeiderens kompetanse relatert til de nye BOTT-ØL rollene. Vurderingen gjøres av nærmeste leder med personalansvar og innføringsleder (evt. andre fagressurser)</a:t>
            </a:r>
          </a:p>
          <a:p>
            <a:endParaRPr lang="nb-NO" sz="1000" u="sng">
              <a:solidFill>
                <a:schemeClr val="tx1"/>
              </a:solidFill>
              <a:cs typeface="Arial"/>
            </a:endParaRPr>
          </a:p>
          <a:p>
            <a:endParaRPr lang="nb-NO" sz="1000">
              <a:solidFill>
                <a:schemeClr val="tx1"/>
              </a:solidFill>
              <a:cs typeface="Arial"/>
            </a:endParaRPr>
          </a:p>
          <a:p>
            <a:endParaRPr lang="nb-NO" sz="1200">
              <a:solidFill>
                <a:schemeClr val="tx1"/>
              </a:solidFill>
              <a:cs typeface="Arial"/>
            </a:endParaRPr>
          </a:p>
          <a:p>
            <a:endParaRPr lang="nb-NO" sz="1200">
              <a:solidFill>
                <a:schemeClr val="tx1"/>
              </a:solidFill>
              <a:cs typeface="Arial"/>
            </a:endParaRPr>
          </a:p>
        </p:txBody>
      </p:sp>
      <p:sp>
        <p:nvSpPr>
          <p:cNvPr id="264" name="Rectangle 263">
            <a:extLst>
              <a:ext uri="{FF2B5EF4-FFF2-40B4-BE49-F238E27FC236}">
                <a16:creationId xmlns:a16="http://schemas.microsoft.com/office/drawing/2014/main" id="{5244B7EC-D7B2-4A37-8DA7-C23446755982}"/>
              </a:ext>
            </a:extLst>
          </p:cNvPr>
          <p:cNvSpPr/>
          <p:nvPr/>
        </p:nvSpPr>
        <p:spPr>
          <a:xfrm>
            <a:off x="6226176" y="1319212"/>
            <a:ext cx="5889620" cy="2319332"/>
          </a:xfrm>
          <a:prstGeom prst="rect">
            <a:avLst/>
          </a:prstGeom>
          <a:solidFill>
            <a:schemeClr val="bg1"/>
          </a:solidFill>
          <a:ln>
            <a:solidFill>
              <a:schemeClr val="tx2"/>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nb-NO" sz="1600" b="1">
                <a:solidFill>
                  <a:schemeClr val="tx2"/>
                </a:solidFill>
              </a:rPr>
              <a:t>Suksessfaktorer</a:t>
            </a:r>
          </a:p>
          <a:p>
            <a:pPr marL="285750" indent="-285750">
              <a:buFont typeface="Arial"/>
              <a:buChar char="•"/>
            </a:pPr>
            <a:r>
              <a:rPr lang="nb-NO" sz="1100">
                <a:solidFill>
                  <a:schemeClr val="tx1"/>
                </a:solidFill>
                <a:ea typeface="+mn-lt"/>
                <a:cs typeface="+mn-lt"/>
              </a:rPr>
              <a:t>Den ansatte opplever prosessen som forutsigbar, rettferdig og tillitsvekkende – vi er helt avhengige av at ansatte kan stole og har tillitt til at vurderinger og prosess blir håndtert godt</a:t>
            </a:r>
            <a:endParaRPr lang="nb-NO" sz="1100">
              <a:solidFill>
                <a:schemeClr val="tx1"/>
              </a:solidFill>
              <a:cs typeface="Arial"/>
            </a:endParaRPr>
          </a:p>
          <a:p>
            <a:pPr marL="285750" indent="-285750">
              <a:buFont typeface="Arial"/>
              <a:buChar char="•"/>
            </a:pPr>
            <a:r>
              <a:rPr lang="nb-NO" sz="1100">
                <a:solidFill>
                  <a:schemeClr val="tx1"/>
                </a:solidFill>
                <a:cs typeface="Arial"/>
              </a:rPr>
              <a:t>Konfidensialitet knyttet til innhentet kompetanse og vurderinger av denne. Sett klare regler for hvem som har tilgang til hvilken informasjon og hvordan dette lagres. </a:t>
            </a:r>
          </a:p>
          <a:p>
            <a:pPr marL="285750" indent="-285750">
              <a:buFont typeface="Arial"/>
              <a:buChar char="•"/>
            </a:pPr>
            <a:r>
              <a:rPr lang="nb-NO" sz="1100">
                <a:solidFill>
                  <a:schemeClr val="tx1"/>
                </a:solidFill>
                <a:cs typeface="Arial"/>
              </a:rPr>
              <a:t>Vurdering av hvilke ansatte som reelt bør </a:t>
            </a:r>
            <a:r>
              <a:rPr lang="nb-NO" sz="1100" err="1">
                <a:solidFill>
                  <a:schemeClr val="tx1"/>
                </a:solidFill>
                <a:cs typeface="Arial"/>
              </a:rPr>
              <a:t>kompetansekartlegges</a:t>
            </a:r>
            <a:r>
              <a:rPr lang="nb-NO" sz="1100">
                <a:solidFill>
                  <a:schemeClr val="tx1"/>
                </a:solidFill>
                <a:cs typeface="Arial"/>
              </a:rPr>
              <a:t> - vår anbefaling er at man bare gjennomføre kompetansekartlegging der det vil bli reelle prioriteringer mellom ansatte eller der det er sannsynlig at det er stor avstand mellom ansattes kompetanse og nye rollekrav.</a:t>
            </a:r>
          </a:p>
          <a:p>
            <a:endParaRPr lang="nb-NO" sz="1100" b="1">
              <a:solidFill>
                <a:srgbClr val="014693"/>
              </a:solidFill>
              <a:cs typeface="Arial"/>
            </a:endParaRPr>
          </a:p>
        </p:txBody>
      </p:sp>
      <p:sp>
        <p:nvSpPr>
          <p:cNvPr id="265" name="Rectangle 264">
            <a:extLst>
              <a:ext uri="{FF2B5EF4-FFF2-40B4-BE49-F238E27FC236}">
                <a16:creationId xmlns:a16="http://schemas.microsoft.com/office/drawing/2014/main" id="{BDDFF152-5153-48EC-8C62-B9D32D38A9D2}"/>
              </a:ext>
            </a:extLst>
          </p:cNvPr>
          <p:cNvSpPr/>
          <p:nvPr/>
        </p:nvSpPr>
        <p:spPr>
          <a:xfrm>
            <a:off x="6226176" y="4057649"/>
            <a:ext cx="5889620" cy="2319332"/>
          </a:xfrm>
          <a:prstGeom prst="rect">
            <a:avLst/>
          </a:prstGeom>
          <a:solidFill>
            <a:schemeClr val="bg1"/>
          </a:solidFill>
          <a:ln>
            <a:solidFill>
              <a:schemeClr val="tx2"/>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nb-NO" sz="1600" b="1">
                <a:solidFill>
                  <a:schemeClr val="tx2"/>
                </a:solidFill>
              </a:rPr>
              <a:t>Resultat</a:t>
            </a:r>
          </a:p>
          <a:p>
            <a:pPr marL="171450" indent="-171450">
              <a:buFont typeface="Arial"/>
              <a:buChar char="•"/>
            </a:pPr>
            <a:r>
              <a:rPr lang="nb-NO" sz="1100">
                <a:solidFill>
                  <a:schemeClr val="tx1"/>
                </a:solidFill>
                <a:ea typeface="+mn-lt"/>
                <a:cs typeface="+mn-lt"/>
              </a:rPr>
              <a:t>En omforent forståelse (mellom ansatte og nærmeste leder) over aktuelle ansattes kompetanseprofil</a:t>
            </a:r>
            <a:endParaRPr lang="nb-NO" sz="1100">
              <a:solidFill>
                <a:schemeClr val="tx1"/>
              </a:solidFill>
              <a:cs typeface="Arial" panose="020B0604020202020204"/>
            </a:endParaRPr>
          </a:p>
          <a:p>
            <a:pPr marL="171450" indent="-171450">
              <a:buFont typeface="Arial"/>
              <a:buChar char="•"/>
            </a:pPr>
            <a:r>
              <a:rPr lang="nb-NO" sz="1100">
                <a:solidFill>
                  <a:schemeClr val="tx1"/>
                </a:solidFill>
                <a:cs typeface="Arial" panose="020B0604020202020204"/>
              </a:rPr>
              <a:t>Et utgangspunkt for innplassering/stillingsendring</a:t>
            </a:r>
          </a:p>
          <a:p>
            <a:pPr marL="171450" indent="-171450">
              <a:buFont typeface="Arial"/>
              <a:buChar char="•"/>
            </a:pPr>
            <a:r>
              <a:rPr lang="nb-NO" sz="1100">
                <a:solidFill>
                  <a:schemeClr val="tx1"/>
                </a:solidFill>
                <a:cs typeface="Arial" panose="020B0604020202020204"/>
              </a:rPr>
              <a:t>En forståelse av hvilken opplæring/trening ansatte trenger (utover </a:t>
            </a:r>
            <a:r>
              <a:rPr lang="nb-NO" sz="1100" err="1">
                <a:solidFill>
                  <a:schemeClr val="tx1"/>
                </a:solidFill>
                <a:cs typeface="Arial"/>
              </a:rPr>
              <a:t>BOTTs</a:t>
            </a:r>
            <a:r>
              <a:rPr lang="nb-NO" sz="1100">
                <a:solidFill>
                  <a:schemeClr val="tx1"/>
                </a:solidFill>
                <a:cs typeface="Arial"/>
              </a:rPr>
              <a:t> opplæring) for å sikre opplæring i ny/endret stilling for å ivareta ansatte.</a:t>
            </a:r>
          </a:p>
          <a:p>
            <a:pPr marL="171450" indent="-171450">
              <a:buFont typeface="Arial"/>
              <a:buChar char="•"/>
            </a:pPr>
            <a:r>
              <a:rPr lang="nb-NO" sz="1100">
                <a:solidFill>
                  <a:schemeClr val="tx1"/>
                </a:solidFill>
                <a:cs typeface="Arial"/>
              </a:rPr>
              <a:t>En forutsigbar plan for videre prosess</a:t>
            </a:r>
          </a:p>
          <a:p>
            <a:pPr marL="171450" indent="-171450">
              <a:buFont typeface="Arial"/>
              <a:buChar char="•"/>
            </a:pPr>
            <a:r>
              <a:rPr lang="nb-NO" sz="1100">
                <a:solidFill>
                  <a:schemeClr val="tx1"/>
                </a:solidFill>
                <a:cs typeface="Arial"/>
              </a:rPr>
              <a:t>God og trygg dialog om endringer med nærmeste leder</a:t>
            </a:r>
          </a:p>
          <a:p>
            <a:endParaRPr lang="nb-NO" sz="1100" b="1">
              <a:solidFill>
                <a:srgbClr val="014693"/>
              </a:solidFill>
              <a:cs typeface="Arial" panose="020B0604020202020204"/>
            </a:endParaRPr>
          </a:p>
          <a:p>
            <a:endParaRPr lang="nb-NO" sz="1400">
              <a:solidFill>
                <a:schemeClr val="tx1"/>
              </a:solidFill>
              <a:cs typeface="Arial" panose="020B0604020202020204"/>
            </a:endParaRPr>
          </a:p>
        </p:txBody>
      </p:sp>
      <p:graphicFrame>
        <p:nvGraphicFramePr>
          <p:cNvPr id="5" name="Table 4">
            <a:extLst>
              <a:ext uri="{FF2B5EF4-FFF2-40B4-BE49-F238E27FC236}">
                <a16:creationId xmlns:a16="http://schemas.microsoft.com/office/drawing/2014/main" id="{A631F21E-19B6-4AA8-B88E-6AABBA045DE5}"/>
              </a:ext>
            </a:extLst>
          </p:cNvPr>
          <p:cNvGraphicFramePr>
            <a:graphicFrameLocks noGrp="1"/>
          </p:cNvGraphicFramePr>
          <p:nvPr/>
        </p:nvGraphicFramePr>
        <p:xfrm>
          <a:off x="111126" y="73342"/>
          <a:ext cx="12004672" cy="1153549"/>
        </p:xfrm>
        <a:graphic>
          <a:graphicData uri="http://schemas.openxmlformats.org/drawingml/2006/table">
            <a:tbl>
              <a:tblPr firstRow="1" bandRow="1">
                <a:tableStyleId>{5C22544A-7EE6-4342-B048-85BDC9FD1C3A}</a:tableStyleId>
              </a:tblPr>
              <a:tblGrid>
                <a:gridCol w="1395800">
                  <a:extLst>
                    <a:ext uri="{9D8B030D-6E8A-4147-A177-3AD203B41FA5}">
                      <a16:colId xmlns:a16="http://schemas.microsoft.com/office/drawing/2014/main" val="4067136508"/>
                    </a:ext>
                  </a:extLst>
                </a:gridCol>
                <a:gridCol w="1326109">
                  <a:extLst>
                    <a:ext uri="{9D8B030D-6E8A-4147-A177-3AD203B41FA5}">
                      <a16:colId xmlns:a16="http://schemas.microsoft.com/office/drawing/2014/main" val="719865309"/>
                    </a:ext>
                  </a:extLst>
                </a:gridCol>
                <a:gridCol w="1326109">
                  <a:extLst>
                    <a:ext uri="{9D8B030D-6E8A-4147-A177-3AD203B41FA5}">
                      <a16:colId xmlns:a16="http://schemas.microsoft.com/office/drawing/2014/main" val="565873337"/>
                    </a:ext>
                  </a:extLst>
                </a:gridCol>
                <a:gridCol w="1326109">
                  <a:extLst>
                    <a:ext uri="{9D8B030D-6E8A-4147-A177-3AD203B41FA5}">
                      <a16:colId xmlns:a16="http://schemas.microsoft.com/office/drawing/2014/main" val="745897871"/>
                    </a:ext>
                  </a:extLst>
                </a:gridCol>
                <a:gridCol w="1326109">
                  <a:extLst>
                    <a:ext uri="{9D8B030D-6E8A-4147-A177-3AD203B41FA5}">
                      <a16:colId xmlns:a16="http://schemas.microsoft.com/office/drawing/2014/main" val="1245719088"/>
                    </a:ext>
                  </a:extLst>
                </a:gridCol>
                <a:gridCol w="1326109">
                  <a:extLst>
                    <a:ext uri="{9D8B030D-6E8A-4147-A177-3AD203B41FA5}">
                      <a16:colId xmlns:a16="http://schemas.microsoft.com/office/drawing/2014/main" val="740747146"/>
                    </a:ext>
                  </a:extLst>
                </a:gridCol>
                <a:gridCol w="1326109">
                  <a:extLst>
                    <a:ext uri="{9D8B030D-6E8A-4147-A177-3AD203B41FA5}">
                      <a16:colId xmlns:a16="http://schemas.microsoft.com/office/drawing/2014/main" val="638805356"/>
                    </a:ext>
                  </a:extLst>
                </a:gridCol>
                <a:gridCol w="1326109">
                  <a:extLst>
                    <a:ext uri="{9D8B030D-6E8A-4147-A177-3AD203B41FA5}">
                      <a16:colId xmlns:a16="http://schemas.microsoft.com/office/drawing/2014/main" val="1770744546"/>
                    </a:ext>
                  </a:extLst>
                </a:gridCol>
                <a:gridCol w="1326109">
                  <a:extLst>
                    <a:ext uri="{9D8B030D-6E8A-4147-A177-3AD203B41FA5}">
                      <a16:colId xmlns:a16="http://schemas.microsoft.com/office/drawing/2014/main" val="1610833690"/>
                    </a:ext>
                  </a:extLst>
                </a:gridCol>
              </a:tblGrid>
              <a:tr h="1153549">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nb-NO" altLang="en-US" sz="900" b="1">
                          <a:solidFill>
                            <a:schemeClr val="bg1">
                              <a:lumMod val="65000"/>
                            </a:schemeClr>
                          </a:solidFill>
                        </a:rPr>
                        <a:t>Detaljplanlegging</a:t>
                      </a:r>
                    </a:p>
                    <a:p>
                      <a:pPr marL="0" marR="0" lvl="0" indent="0" algn="ctr" defTabSz="609585" rtl="0" eaLnBrk="1" fontAlgn="auto" latinLnBrk="0" hangingPunct="1">
                        <a:lnSpc>
                          <a:spcPct val="100000"/>
                        </a:lnSpc>
                        <a:spcBef>
                          <a:spcPts val="0"/>
                        </a:spcBef>
                        <a:spcAft>
                          <a:spcPts val="0"/>
                        </a:spcAft>
                        <a:buClrTx/>
                        <a:buSzTx/>
                        <a:buFontTx/>
                        <a:buNone/>
                        <a:tabLst/>
                        <a:defRPr/>
                      </a:pPr>
                      <a:r>
                        <a:rPr lang="nb-NO" altLang="en-US" sz="900" b="0">
                          <a:solidFill>
                            <a:schemeClr val="bg1">
                              <a:lumMod val="65000"/>
                            </a:schemeClr>
                          </a:solidFill>
                        </a:rPr>
                        <a:t>Detaljplanlegging av endringsarbeidet</a:t>
                      </a:r>
                    </a:p>
                    <a:p>
                      <a:pPr marL="0" marR="0" lvl="0" indent="0" algn="ctr" defTabSz="609585" rtl="0" eaLnBrk="1" fontAlgn="auto" latinLnBrk="0" hangingPunct="1">
                        <a:lnSpc>
                          <a:spcPct val="100000"/>
                        </a:lnSpc>
                        <a:spcBef>
                          <a:spcPts val="0"/>
                        </a:spcBef>
                        <a:spcAft>
                          <a:spcPts val="0"/>
                        </a:spcAft>
                        <a:buClrTx/>
                        <a:buSzTx/>
                        <a:buFontTx/>
                        <a:buNone/>
                        <a:tabLst/>
                        <a:defRPr/>
                      </a:pPr>
                      <a:br>
                        <a:rPr lang="nb-NO" sz="900" b="1">
                          <a:solidFill>
                            <a:schemeClr val="bg1">
                              <a:lumMod val="65000"/>
                            </a:schemeClr>
                          </a:solidFill>
                          <a:latin typeface="+mn-lt"/>
                          <a:cs typeface="Arial" panose="020B0604020202020204" pitchFamily="34" charset="0"/>
                        </a:rPr>
                      </a:br>
                      <a:r>
                        <a:rPr lang="nb-NO" sz="900" b="0" u="sng">
                          <a:solidFill>
                            <a:schemeClr val="bg1">
                              <a:lumMod val="65000"/>
                            </a:schemeClr>
                          </a:solidFill>
                          <a:latin typeface="+mn-lt"/>
                          <a:cs typeface="Arial" panose="020B0604020202020204" pitchFamily="34" charset="0"/>
                        </a:rPr>
                        <a:t>Uke 16-18</a:t>
                      </a:r>
                    </a:p>
                  </a:txBody>
                  <a:tcPr>
                    <a:solidFill>
                      <a:schemeClr val="bg1">
                        <a:lumMod val="85000"/>
                      </a:schemeClr>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nb-NO" sz="900" b="1">
                          <a:solidFill>
                            <a:schemeClr val="bg1">
                              <a:lumMod val="65000"/>
                            </a:schemeClr>
                          </a:solidFill>
                          <a:latin typeface="+mn-lt"/>
                          <a:cs typeface="Arial"/>
                        </a:rPr>
                        <a:t>Kvalitetssikring</a:t>
                      </a:r>
                      <a:br>
                        <a:rPr lang="nb-NO" sz="900" b="1">
                          <a:solidFill>
                            <a:srgbClr val="A6A6A6"/>
                          </a:solidFill>
                          <a:latin typeface="+mn-lt"/>
                          <a:cs typeface="Arial"/>
                        </a:rPr>
                      </a:br>
                      <a:r>
                        <a:rPr lang="nb-NO" sz="900" b="0">
                          <a:solidFill>
                            <a:schemeClr val="bg1">
                              <a:lumMod val="65000"/>
                            </a:schemeClr>
                          </a:solidFill>
                          <a:latin typeface="+mn-lt"/>
                          <a:cs typeface="Arial"/>
                        </a:rPr>
                        <a:t>Kvalitetssikre informasjon for videre prosess (GAP og fakta)</a:t>
                      </a:r>
                    </a:p>
                    <a:p>
                      <a:pPr algn="ctr"/>
                      <a:endParaRPr lang="nb-NO" sz="900" b="0">
                        <a:solidFill>
                          <a:schemeClr val="bg1">
                            <a:lumMod val="65000"/>
                          </a:schemeClr>
                        </a:solidFill>
                      </a:endParaRPr>
                    </a:p>
                    <a:p>
                      <a:pPr algn="ctr"/>
                      <a:r>
                        <a:rPr lang="nb-NO" sz="900" b="0" u="sng">
                          <a:solidFill>
                            <a:schemeClr val="bg1">
                              <a:lumMod val="65000"/>
                            </a:schemeClr>
                          </a:solidFill>
                          <a:latin typeface="+mn-lt"/>
                          <a:cs typeface="Arial"/>
                        </a:rPr>
                        <a:t>Uke 17-19</a:t>
                      </a:r>
                      <a:endParaRPr lang="nb-NO" sz="900" b="0">
                        <a:solidFill>
                          <a:schemeClr val="bg1">
                            <a:lumMod val="65000"/>
                          </a:schemeClr>
                        </a:solidFill>
                      </a:endParaRPr>
                    </a:p>
                  </a:txBody>
                  <a:tcPr>
                    <a:solidFill>
                      <a:schemeClr val="bg1">
                        <a:lumMod val="85000"/>
                      </a:schemeClr>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nb-NO" sz="900" b="1">
                          <a:solidFill>
                            <a:schemeClr val="bg1">
                              <a:lumMod val="65000"/>
                            </a:schemeClr>
                          </a:solidFill>
                          <a:latin typeface="+mn-lt"/>
                          <a:cs typeface="Arial"/>
                        </a:rPr>
                        <a:t>Avklaring</a:t>
                      </a:r>
                      <a:br>
                        <a:rPr lang="nb-NO" sz="900" b="1">
                          <a:solidFill>
                            <a:srgbClr val="A6A6A6"/>
                          </a:solidFill>
                          <a:latin typeface="+mn-lt"/>
                          <a:cs typeface="Arial"/>
                        </a:rPr>
                      </a:br>
                      <a:r>
                        <a:rPr lang="nb-NO" sz="900" b="0">
                          <a:solidFill>
                            <a:schemeClr val="bg1">
                              <a:lumMod val="65000"/>
                            </a:schemeClr>
                          </a:solidFill>
                          <a:latin typeface="+mn-lt"/>
                          <a:cs typeface="Arial"/>
                        </a:rPr>
                        <a:t>Utrede og avklare rolle og arbeids-organisering</a:t>
                      </a:r>
                    </a:p>
                    <a:p>
                      <a:pPr algn="ctr"/>
                      <a:endParaRPr lang="nb-NO" sz="900" b="0">
                        <a:solidFill>
                          <a:schemeClr val="bg1">
                            <a:lumMod val="65000"/>
                          </a:schemeClr>
                        </a:solidFill>
                      </a:endParaRPr>
                    </a:p>
                    <a:p>
                      <a:pPr algn="ctr"/>
                      <a:r>
                        <a:rPr lang="nb-NO" sz="900" b="0" u="sng">
                          <a:solidFill>
                            <a:schemeClr val="bg1">
                              <a:lumMod val="65000"/>
                            </a:schemeClr>
                          </a:solidFill>
                          <a:latin typeface="+mn-lt"/>
                          <a:cs typeface="Arial"/>
                        </a:rPr>
                        <a:t>Uke 18-21</a:t>
                      </a:r>
                      <a:endParaRPr lang="nb-NO" sz="900" b="0">
                        <a:solidFill>
                          <a:schemeClr val="bg1">
                            <a:lumMod val="65000"/>
                          </a:schemeClr>
                        </a:solidFill>
                        <a:cs typeface="Arial"/>
                      </a:endParaRPr>
                    </a:p>
                  </a:txBody>
                  <a:tcPr>
                    <a:solidFill>
                      <a:schemeClr val="bg1">
                        <a:lumMod val="85000"/>
                      </a:schemeClr>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nb-NO" altLang="en-US" sz="900" b="1">
                          <a:solidFill>
                            <a:schemeClr val="bg1">
                              <a:lumMod val="65000"/>
                            </a:schemeClr>
                          </a:solidFill>
                        </a:rPr>
                        <a:t>Informasjon</a:t>
                      </a:r>
                      <a:br>
                        <a:rPr lang="nb-NO" altLang="en-US" sz="900" b="1">
                          <a:solidFill>
                            <a:srgbClr val="A6A6A6"/>
                          </a:solidFill>
                        </a:rPr>
                      </a:br>
                      <a:r>
                        <a:rPr lang="nb-NO" altLang="en-US" sz="900" b="0">
                          <a:solidFill>
                            <a:schemeClr val="bg1">
                              <a:lumMod val="65000"/>
                            </a:schemeClr>
                          </a:solidFill>
                        </a:rPr>
                        <a:t>Informasjon til ansatte samt </a:t>
                      </a:r>
                      <a:r>
                        <a:rPr lang="nb-NO" altLang="en-US" sz="900" b="0" err="1">
                          <a:solidFill>
                            <a:schemeClr val="bg1">
                              <a:lumMod val="65000"/>
                            </a:schemeClr>
                          </a:solidFill>
                        </a:rPr>
                        <a:t>innspel</a:t>
                      </a:r>
                      <a:r>
                        <a:rPr lang="nb-NO" altLang="en-US" sz="900" b="0">
                          <a:solidFill>
                            <a:schemeClr val="bg1">
                              <a:lumMod val="65000"/>
                            </a:schemeClr>
                          </a:solidFill>
                        </a:rPr>
                        <a:t> på prosess og lokal løsning</a:t>
                      </a:r>
                      <a:endParaRPr lang="nb-NO" sz="900" b="0">
                        <a:solidFill>
                          <a:schemeClr val="bg1">
                            <a:lumMod val="65000"/>
                          </a:schemeClr>
                        </a:solidFill>
                        <a:latin typeface="+mn-lt"/>
                        <a:cs typeface="Arial" panose="020B0604020202020204" pitchFamily="34" charset="0"/>
                      </a:endParaRPr>
                    </a:p>
                    <a:p>
                      <a:pPr algn="ctr"/>
                      <a:endParaRPr lang="nb-NO" sz="900" b="0">
                        <a:solidFill>
                          <a:schemeClr val="bg1">
                            <a:lumMod val="65000"/>
                          </a:schemeClr>
                        </a:solidFill>
                      </a:endParaRPr>
                    </a:p>
                    <a:p>
                      <a:pPr algn="ctr"/>
                      <a:r>
                        <a:rPr lang="nb-NO" sz="900" b="0" u="sng">
                          <a:solidFill>
                            <a:schemeClr val="bg1">
                              <a:lumMod val="65000"/>
                            </a:schemeClr>
                          </a:solidFill>
                        </a:rPr>
                        <a:t>Uke 22-23</a:t>
                      </a:r>
                    </a:p>
                  </a:txBody>
                  <a:tcPr>
                    <a:solidFill>
                      <a:schemeClr val="bg1">
                        <a:lumMod val="85000"/>
                      </a:schemeClr>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nb-NO" altLang="en-US" sz="900" b="1">
                          <a:solidFill>
                            <a:schemeClr val="bg1"/>
                          </a:solidFill>
                        </a:rPr>
                        <a:t>Kompetanse-kartlegging</a:t>
                      </a:r>
                      <a:br>
                        <a:rPr lang="nb-NO" altLang="en-US" sz="900" b="1">
                          <a:solidFill>
                            <a:srgbClr val="FFFFFF"/>
                          </a:solidFill>
                        </a:rPr>
                      </a:br>
                      <a:r>
                        <a:rPr lang="nb-NO" altLang="en-US" sz="900" b="0">
                          <a:solidFill>
                            <a:schemeClr val="bg1"/>
                          </a:solidFill>
                        </a:rPr>
                        <a:t>Arbeidsoppgaver/</a:t>
                      </a:r>
                      <a:br>
                        <a:rPr lang="nb-NO" altLang="en-US" sz="900" b="0">
                          <a:solidFill>
                            <a:srgbClr val="FFFFFF"/>
                          </a:solidFill>
                        </a:rPr>
                      </a:br>
                      <a:r>
                        <a:rPr lang="nb-NO" altLang="en-US" sz="900" b="0">
                          <a:solidFill>
                            <a:schemeClr val="bg1"/>
                          </a:solidFill>
                        </a:rPr>
                        <a:t>kompetanse-kartlegging</a:t>
                      </a:r>
                      <a:endParaRPr lang="nb-NO" sz="900" b="0">
                        <a:solidFill>
                          <a:schemeClr val="bg1"/>
                        </a:solidFill>
                        <a:latin typeface="+mn-lt"/>
                        <a:cs typeface="Arial" panose="020B0604020202020204" pitchFamily="34" charset="0"/>
                      </a:endParaRPr>
                    </a:p>
                    <a:p>
                      <a:pPr algn="ctr"/>
                      <a:endParaRPr lang="nb-NO" sz="900" b="0">
                        <a:solidFill>
                          <a:schemeClr val="bg1"/>
                        </a:solidFill>
                      </a:endParaRPr>
                    </a:p>
                    <a:p>
                      <a:pPr algn="ctr"/>
                      <a:r>
                        <a:rPr lang="nb-NO" sz="900" b="0" u="sng">
                          <a:solidFill>
                            <a:schemeClr val="bg1"/>
                          </a:solidFill>
                        </a:rPr>
                        <a:t>Uke 24-32</a:t>
                      </a:r>
                    </a:p>
                  </a:txBody>
                  <a:tcPr>
                    <a:solidFill>
                      <a:srgbClr val="B01B81"/>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nb-NO" altLang="en-US" sz="900" b="1">
                          <a:solidFill>
                            <a:schemeClr val="bg1">
                              <a:lumMod val="65000"/>
                            </a:schemeClr>
                          </a:solidFill>
                        </a:rPr>
                        <a:t>Vurdering</a:t>
                      </a:r>
                      <a:br>
                        <a:rPr lang="nb-NO" altLang="en-US" sz="900" b="1">
                          <a:solidFill>
                            <a:srgbClr val="A6A6A6"/>
                          </a:solidFill>
                        </a:rPr>
                      </a:br>
                      <a:r>
                        <a:rPr lang="nb-NO" altLang="en-US" sz="900" b="0">
                          <a:solidFill>
                            <a:schemeClr val="bg1">
                              <a:lumMod val="65000"/>
                            </a:schemeClr>
                          </a:solidFill>
                        </a:rPr>
                        <a:t>Vurdering og beslutning av endring i </a:t>
                      </a:r>
                      <a:r>
                        <a:rPr lang="nb-NO" altLang="en-US" sz="900" b="0" err="1">
                          <a:solidFill>
                            <a:schemeClr val="bg1">
                              <a:lumMod val="65000"/>
                            </a:schemeClr>
                          </a:solidFill>
                        </a:rPr>
                        <a:t>arbeidsoppgåver</a:t>
                      </a:r>
                      <a:r>
                        <a:rPr lang="nb-NO" altLang="en-US" sz="900" b="0">
                          <a:solidFill>
                            <a:schemeClr val="bg1">
                              <a:lumMod val="65000"/>
                            </a:schemeClr>
                          </a:solidFill>
                        </a:rPr>
                        <a:t> for </a:t>
                      </a:r>
                      <a:br>
                        <a:rPr lang="nb-NO" altLang="en-US" sz="900" b="0">
                          <a:solidFill>
                            <a:srgbClr val="A6A6A6"/>
                          </a:solidFill>
                        </a:rPr>
                      </a:br>
                      <a:r>
                        <a:rPr lang="nb-NO" altLang="en-US" sz="900" b="0">
                          <a:solidFill>
                            <a:schemeClr val="bg1">
                              <a:lumMod val="65000"/>
                            </a:schemeClr>
                          </a:solidFill>
                        </a:rPr>
                        <a:t>ansatte</a:t>
                      </a:r>
                    </a:p>
                    <a:p>
                      <a:pPr marL="0" marR="0" lvl="0" indent="0" algn="ctr" defTabSz="609585" rtl="0" eaLnBrk="1" fontAlgn="auto" latinLnBrk="0" hangingPunct="1">
                        <a:lnSpc>
                          <a:spcPct val="100000"/>
                        </a:lnSpc>
                        <a:spcBef>
                          <a:spcPts val="0"/>
                        </a:spcBef>
                        <a:spcAft>
                          <a:spcPts val="0"/>
                        </a:spcAft>
                        <a:buClrTx/>
                        <a:buSzTx/>
                        <a:buFontTx/>
                        <a:buNone/>
                        <a:tabLst/>
                        <a:defRPr/>
                      </a:pPr>
                      <a:endParaRPr lang="nb-NO" sz="900" b="0">
                        <a:solidFill>
                          <a:schemeClr val="bg1">
                            <a:lumMod val="65000"/>
                          </a:schemeClr>
                        </a:solidFill>
                        <a:latin typeface="+mn-lt"/>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lang="nb-NO" sz="900" b="0" u="sng">
                          <a:solidFill>
                            <a:schemeClr val="bg1">
                              <a:lumMod val="65000"/>
                            </a:schemeClr>
                          </a:solidFill>
                          <a:latin typeface="+mn-lt"/>
                          <a:cs typeface="Arial"/>
                        </a:rPr>
                        <a:t>Uke 33-35</a:t>
                      </a:r>
                      <a:endParaRPr lang="nb-NO" sz="900" b="0">
                        <a:solidFill>
                          <a:schemeClr val="bg1">
                            <a:lumMod val="65000"/>
                          </a:schemeClr>
                        </a:solidFill>
                        <a:latin typeface="+mn-lt"/>
                        <a:cs typeface="Arial"/>
                      </a:endParaRPr>
                    </a:p>
                  </a:txBody>
                  <a:tcPr>
                    <a:solidFill>
                      <a:schemeClr val="bg1">
                        <a:lumMod val="85000"/>
                      </a:schemeClr>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nb-NO" sz="900" b="1">
                          <a:solidFill>
                            <a:schemeClr val="bg1">
                              <a:lumMod val="65000"/>
                            </a:schemeClr>
                          </a:solidFill>
                          <a:latin typeface="+mn-lt"/>
                          <a:cs typeface="Arial"/>
                        </a:rPr>
                        <a:t>Omstillings-samtaler</a:t>
                      </a:r>
                    </a:p>
                    <a:p>
                      <a:pPr algn="ctr"/>
                      <a:endParaRPr lang="nb-NO" sz="900" b="0">
                        <a:solidFill>
                          <a:schemeClr val="bg1">
                            <a:lumMod val="65000"/>
                          </a:schemeClr>
                        </a:solidFill>
                      </a:endParaRPr>
                    </a:p>
                    <a:p>
                      <a:pPr algn="ctr"/>
                      <a:r>
                        <a:rPr lang="nb-NO" sz="900" b="0" u="sng">
                          <a:solidFill>
                            <a:schemeClr val="bg1">
                              <a:lumMod val="65000"/>
                            </a:schemeClr>
                          </a:solidFill>
                          <a:latin typeface="+mn-lt"/>
                          <a:cs typeface="Arial"/>
                        </a:rPr>
                        <a:t>Uke 35-36</a:t>
                      </a:r>
                      <a:endParaRPr lang="nb-NO" sz="900" b="0">
                        <a:solidFill>
                          <a:schemeClr val="bg1">
                            <a:lumMod val="65000"/>
                          </a:schemeClr>
                        </a:solidFill>
                        <a:cs typeface="Arial"/>
                      </a:endParaRPr>
                    </a:p>
                  </a:txBody>
                  <a:tcPr>
                    <a:solidFill>
                      <a:schemeClr val="bg1">
                        <a:lumMod val="85000"/>
                      </a:schemeClr>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nb-NO" altLang="en-US" sz="900" b="1">
                          <a:solidFill>
                            <a:schemeClr val="bg1">
                              <a:lumMod val="65000"/>
                            </a:schemeClr>
                          </a:solidFill>
                        </a:rPr>
                        <a:t>Beslutning</a:t>
                      </a:r>
                      <a:endParaRPr lang="nb-NO" sz="900" b="1">
                        <a:solidFill>
                          <a:schemeClr val="bg1">
                            <a:lumMod val="65000"/>
                          </a:schemeClr>
                        </a:solidFill>
                        <a:latin typeface="+mn-lt"/>
                        <a:cs typeface="Arial" panose="020B0604020202020204" pitchFamily="34" charset="0"/>
                      </a:endParaRPr>
                    </a:p>
                    <a:p>
                      <a:pPr algn="ctr"/>
                      <a:endParaRPr lang="nb-NO" sz="900" b="0">
                        <a:solidFill>
                          <a:schemeClr val="bg1">
                            <a:lumMod val="65000"/>
                          </a:schemeClr>
                        </a:solidFill>
                      </a:endParaRPr>
                    </a:p>
                    <a:p>
                      <a:pPr algn="ctr"/>
                      <a:r>
                        <a:rPr lang="nb-NO" sz="900" b="0" u="sng">
                          <a:solidFill>
                            <a:schemeClr val="bg1">
                              <a:lumMod val="65000"/>
                            </a:schemeClr>
                          </a:solidFill>
                          <a:latin typeface="+mn-lt"/>
                          <a:cs typeface="Arial"/>
                        </a:rPr>
                        <a:t>Uke 37-38</a:t>
                      </a:r>
                      <a:endParaRPr lang="nb-NO" sz="900" b="0">
                        <a:solidFill>
                          <a:schemeClr val="bg1">
                            <a:lumMod val="65000"/>
                          </a:schemeClr>
                        </a:solidFill>
                        <a:cs typeface="Arial"/>
                      </a:endParaRPr>
                    </a:p>
                  </a:txBody>
                  <a:tcPr>
                    <a:solidFill>
                      <a:schemeClr val="bg1">
                        <a:lumMod val="85000"/>
                      </a:schemeClr>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nb-NO" altLang="en-US" sz="900" b="1">
                          <a:solidFill>
                            <a:schemeClr val="bg1">
                              <a:lumMod val="65000"/>
                            </a:schemeClr>
                          </a:solidFill>
                        </a:rPr>
                        <a:t>Innmelding</a:t>
                      </a:r>
                      <a:br>
                        <a:rPr lang="nb-NO" altLang="en-US" sz="900" b="1">
                          <a:solidFill>
                            <a:srgbClr val="A6A6A6"/>
                          </a:solidFill>
                        </a:rPr>
                      </a:br>
                      <a:r>
                        <a:rPr lang="nb-NO" altLang="en-US" sz="900" b="0">
                          <a:solidFill>
                            <a:schemeClr val="bg1">
                              <a:lumMod val="65000"/>
                            </a:schemeClr>
                          </a:solidFill>
                        </a:rPr>
                        <a:t>Innmelding av ansatte til opplæring</a:t>
                      </a:r>
                      <a:endParaRPr lang="nb-NO" sz="900" b="0">
                        <a:solidFill>
                          <a:schemeClr val="bg1">
                            <a:lumMod val="65000"/>
                          </a:schemeClr>
                        </a:solidFill>
                        <a:latin typeface="+mn-lt"/>
                        <a:cs typeface="Arial" panose="020B0604020202020204" pitchFamily="34" charset="0"/>
                      </a:endParaRPr>
                    </a:p>
                    <a:p>
                      <a:pPr algn="ctr"/>
                      <a:endParaRPr lang="nb-NO" sz="900" b="0">
                        <a:solidFill>
                          <a:schemeClr val="bg1">
                            <a:lumMod val="65000"/>
                          </a:schemeClr>
                        </a:solidFill>
                      </a:endParaRPr>
                    </a:p>
                    <a:p>
                      <a:pPr algn="ctr"/>
                      <a:r>
                        <a:rPr lang="nb-NO" sz="900" b="0" u="sng">
                          <a:solidFill>
                            <a:schemeClr val="bg1">
                              <a:lumMod val="65000"/>
                            </a:schemeClr>
                          </a:solidFill>
                          <a:latin typeface="+mn-lt"/>
                          <a:cs typeface="Arial"/>
                        </a:rPr>
                        <a:t>Uke 39</a:t>
                      </a:r>
                      <a:endParaRPr lang="nb-NO" sz="900" b="0">
                        <a:solidFill>
                          <a:schemeClr val="bg1">
                            <a:lumMod val="65000"/>
                          </a:schemeClr>
                        </a:solidFill>
                        <a:cs typeface="Arial"/>
                      </a:endParaRPr>
                    </a:p>
                  </a:txBody>
                  <a:tcPr>
                    <a:solidFill>
                      <a:schemeClr val="bg1">
                        <a:lumMod val="85000"/>
                      </a:schemeClr>
                    </a:solidFill>
                  </a:tcPr>
                </a:tc>
                <a:extLst>
                  <a:ext uri="{0D108BD9-81ED-4DB2-BD59-A6C34878D82A}">
                    <a16:rowId xmlns:a16="http://schemas.microsoft.com/office/drawing/2014/main" val="2293952835"/>
                  </a:ext>
                </a:extLst>
              </a:tr>
            </a:tbl>
          </a:graphicData>
        </a:graphic>
      </p:graphicFrame>
      <p:sp>
        <p:nvSpPr>
          <p:cNvPr id="2" name="Rectangle 1">
            <a:extLst>
              <a:ext uri="{FF2B5EF4-FFF2-40B4-BE49-F238E27FC236}">
                <a16:creationId xmlns:a16="http://schemas.microsoft.com/office/drawing/2014/main" id="{C2A66533-DB00-4558-BC6A-4A0BBA0A43EB}"/>
              </a:ext>
            </a:extLst>
          </p:cNvPr>
          <p:cNvSpPr/>
          <p:nvPr/>
        </p:nvSpPr>
        <p:spPr>
          <a:xfrm>
            <a:off x="8942119" y="6543304"/>
            <a:ext cx="2220686" cy="241354"/>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a:t>Under arbeid</a:t>
            </a:r>
          </a:p>
        </p:txBody>
      </p:sp>
    </p:spTree>
    <p:extLst>
      <p:ext uri="{BB962C8B-B14F-4D97-AF65-F5344CB8AC3E}">
        <p14:creationId xmlns:p14="http://schemas.microsoft.com/office/powerpoint/2010/main" val="347795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FE23F8-72D2-E64B-B9C2-8C16EC1B275B}"/>
              </a:ext>
            </a:extLst>
          </p:cNvPr>
          <p:cNvSpPr>
            <a:spLocks noGrp="1"/>
          </p:cNvSpPr>
          <p:nvPr>
            <p:ph type="title"/>
          </p:nvPr>
        </p:nvSpPr>
        <p:spPr/>
        <p:txBody>
          <a:bodyPr/>
          <a:lstStyle/>
          <a:p>
            <a:r>
              <a:rPr lang="nb-NO"/>
              <a:t>3 steg for innplassering i roller</a:t>
            </a:r>
          </a:p>
        </p:txBody>
      </p:sp>
      <p:sp>
        <p:nvSpPr>
          <p:cNvPr id="3" name="Plassholder for innhold 2">
            <a:extLst>
              <a:ext uri="{FF2B5EF4-FFF2-40B4-BE49-F238E27FC236}">
                <a16:creationId xmlns:a16="http://schemas.microsoft.com/office/drawing/2014/main" id="{B695E83B-4A59-3B43-8765-AD5BE8E0B36B}"/>
              </a:ext>
            </a:extLst>
          </p:cNvPr>
          <p:cNvSpPr>
            <a:spLocks noGrp="1"/>
          </p:cNvSpPr>
          <p:nvPr>
            <p:ph idx="1"/>
          </p:nvPr>
        </p:nvSpPr>
        <p:spPr>
          <a:xfrm>
            <a:off x="401847" y="1774283"/>
            <a:ext cx="11224996" cy="4391104"/>
          </a:xfrm>
        </p:spPr>
        <p:txBody>
          <a:bodyPr/>
          <a:lstStyle/>
          <a:p>
            <a:pPr marL="609585" indent="-609585">
              <a:buAutoNum type="arabicPeriod"/>
            </a:pPr>
            <a:r>
              <a:rPr lang="nb-NO"/>
              <a:t>Alle ansatte får en endringssamtale med nærmeste leder</a:t>
            </a:r>
          </a:p>
          <a:p>
            <a:pPr marL="609585" indent="-609585">
              <a:buAutoNum type="arabicPeriod"/>
            </a:pPr>
            <a:r>
              <a:rPr lang="nb-NO"/>
              <a:t>Kompetansekartlegging </a:t>
            </a:r>
          </a:p>
          <a:p>
            <a:pPr lvl="1">
              <a:buFont typeface="Arial" panose="020B0604020202020204" pitchFamily="34" charset="0"/>
              <a:buChar char="•"/>
            </a:pPr>
            <a:r>
              <a:rPr lang="nb-NO"/>
              <a:t>Gjennomføres for de som får videreført minst 50% av sine arbeidsoppgaver etter innføring av nye roller</a:t>
            </a:r>
          </a:p>
          <a:p>
            <a:pPr lvl="1">
              <a:buFont typeface="Arial" panose="020B0604020202020204" pitchFamily="34" charset="0"/>
              <a:buChar char="•"/>
            </a:pPr>
            <a:r>
              <a:rPr lang="nb-NO"/>
              <a:t>Kan også være relevant for de med mindre enn 50%</a:t>
            </a:r>
          </a:p>
          <a:p>
            <a:pPr marL="609585" indent="-609585">
              <a:buAutoNum type="arabicPeriod"/>
            </a:pPr>
            <a:r>
              <a:rPr lang="nb-NO"/>
              <a:t>Rett og </a:t>
            </a:r>
            <a:r>
              <a:rPr lang="nb-NO" err="1"/>
              <a:t>pliktsvurdering</a:t>
            </a:r>
            <a:endParaRPr lang="nb-NO"/>
          </a:p>
          <a:p>
            <a:pPr lvl="1">
              <a:buFont typeface="Arial" panose="020B0604020202020204" pitchFamily="34" charset="0"/>
              <a:buChar char="•"/>
            </a:pPr>
            <a:r>
              <a:rPr lang="nb-NO"/>
              <a:t>Gjøres av Faggruppe for strategi og arbeidsgiverfunksjon basert på kompetansekartlegging og informasjon fra enhetene</a:t>
            </a:r>
          </a:p>
          <a:p>
            <a:pPr marL="609585" lvl="1" indent="0">
              <a:buNone/>
            </a:pPr>
            <a:endParaRPr lang="nb-NO"/>
          </a:p>
          <a:p>
            <a:pPr marL="609585" lvl="1" indent="0">
              <a:buNone/>
            </a:pPr>
            <a:endParaRPr lang="nb-NO"/>
          </a:p>
          <a:p>
            <a:endParaRPr lang="nb-NO"/>
          </a:p>
        </p:txBody>
      </p:sp>
    </p:spTree>
    <p:extLst>
      <p:ext uri="{BB962C8B-B14F-4D97-AF65-F5344CB8AC3E}">
        <p14:creationId xmlns:p14="http://schemas.microsoft.com/office/powerpoint/2010/main" val="1541890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B42207-70C6-4788-93D5-F889A67DDCF3}"/>
              </a:ext>
            </a:extLst>
          </p:cNvPr>
          <p:cNvSpPr>
            <a:spLocks noGrp="1"/>
          </p:cNvSpPr>
          <p:nvPr>
            <p:ph type="title"/>
          </p:nvPr>
        </p:nvSpPr>
        <p:spPr>
          <a:xfrm>
            <a:off x="401847" y="397785"/>
            <a:ext cx="11224996" cy="668967"/>
          </a:xfrm>
        </p:spPr>
        <p:txBody>
          <a:bodyPr/>
          <a:lstStyle/>
          <a:p>
            <a:r>
              <a:rPr lang="nb-NO" sz="3733"/>
              <a:t>Gangen i en kompetansekartleggingssamtale</a:t>
            </a:r>
          </a:p>
        </p:txBody>
      </p:sp>
      <p:sp>
        <p:nvSpPr>
          <p:cNvPr id="3" name="Plassholder for innhold 2">
            <a:extLst>
              <a:ext uri="{FF2B5EF4-FFF2-40B4-BE49-F238E27FC236}">
                <a16:creationId xmlns:a16="http://schemas.microsoft.com/office/drawing/2014/main" id="{9B8474DD-E2F5-48F5-9A61-865CFAF395EA}"/>
              </a:ext>
            </a:extLst>
          </p:cNvPr>
          <p:cNvSpPr>
            <a:spLocks noGrp="1"/>
          </p:cNvSpPr>
          <p:nvPr>
            <p:ph idx="1"/>
          </p:nvPr>
        </p:nvSpPr>
        <p:spPr/>
        <p:txBody>
          <a:bodyPr vert="horz" lIns="120000" tIns="62400" rIns="120000" bIns="62400" rtlCol="0" anchor="t">
            <a:noAutofit/>
          </a:bodyPr>
          <a:lstStyle/>
          <a:p>
            <a:r>
              <a:rPr lang="nb-NO" sz="2133"/>
              <a:t>Invitasjon</a:t>
            </a:r>
          </a:p>
          <a:p>
            <a:pPr lvl="1"/>
            <a:r>
              <a:rPr lang="nb-NO" sz="1867"/>
              <a:t>Sett av 1 time til samtalen (det kan godt hende at samtalen kan gjennomføres på kortere tid).</a:t>
            </a:r>
          </a:p>
          <a:p>
            <a:pPr lvl="1"/>
            <a:r>
              <a:rPr lang="nb-NO" sz="1867"/>
              <a:t>Send en invitasjon i god tid, forklar konteksten i samtalen og hva informasjonen skal brukes til og behandles.</a:t>
            </a:r>
          </a:p>
          <a:p>
            <a:r>
              <a:rPr lang="nb-NO" sz="2133"/>
              <a:t>Gjennomføring</a:t>
            </a:r>
          </a:p>
          <a:p>
            <a:pPr lvl="1"/>
            <a:r>
              <a:rPr lang="nb-NO" sz="1867"/>
              <a:t>Bruk 5 minutter på å sette i gang samtalen, oppklare usikkerhet og skape en trygg ramme rundt formål og veien videre.</a:t>
            </a:r>
          </a:p>
          <a:p>
            <a:pPr lvl="1"/>
            <a:r>
              <a:rPr lang="nb-NO" sz="1867"/>
              <a:t>Gå deretter systematisk gjennom skjemaet (først den generiske delen og deretter spesifikt for den/de aktuelle rollene)</a:t>
            </a:r>
          </a:p>
          <a:p>
            <a:pPr lvl="1"/>
            <a:r>
              <a:rPr lang="nb-NO" sz="1867"/>
              <a:t>Sørg for at det skapes forståelse for skåring i fellesskap.</a:t>
            </a:r>
          </a:p>
          <a:p>
            <a:pPr lvl="1"/>
            <a:r>
              <a:rPr lang="nb-NO" sz="1867" err="1"/>
              <a:t>Sikr</a:t>
            </a:r>
            <a:r>
              <a:rPr lang="nb-NO" sz="1867"/>
              <a:t> at det er minst 5 min til slutt til å runde av og avklare spørsmål og usikkerhet. </a:t>
            </a:r>
          </a:p>
          <a:p>
            <a:pPr lvl="1"/>
            <a:r>
              <a:rPr lang="nb-NO" sz="1867"/>
              <a:t>Det er viktig at man går ut av møtet med samme forståelse av den ansattes kompetanse</a:t>
            </a:r>
          </a:p>
          <a:p>
            <a:endParaRPr lang="nb-NO" sz="2133"/>
          </a:p>
        </p:txBody>
      </p:sp>
    </p:spTree>
    <p:extLst>
      <p:ext uri="{BB962C8B-B14F-4D97-AF65-F5344CB8AC3E}">
        <p14:creationId xmlns:p14="http://schemas.microsoft.com/office/powerpoint/2010/main" val="4045066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6D86E7-C895-45AA-9B7B-10C4FAF6AE9D}"/>
              </a:ext>
            </a:extLst>
          </p:cNvPr>
          <p:cNvSpPr>
            <a:spLocks noGrp="1"/>
          </p:cNvSpPr>
          <p:nvPr>
            <p:ph type="title"/>
          </p:nvPr>
        </p:nvSpPr>
        <p:spPr>
          <a:xfrm>
            <a:off x="401847" y="397785"/>
            <a:ext cx="11224996" cy="1120501"/>
          </a:xfrm>
        </p:spPr>
        <p:txBody>
          <a:bodyPr/>
          <a:lstStyle/>
          <a:p>
            <a:r>
              <a:rPr lang="nb-NO"/>
              <a:t>Skjema</a:t>
            </a:r>
            <a:br>
              <a:rPr lang="nb-NO"/>
            </a:br>
            <a:r>
              <a:rPr lang="nb-NO" sz="1867" b="0"/>
              <a:t>Dette skjemaet vil også finnes i et </a:t>
            </a:r>
            <a:r>
              <a:rPr lang="nb-NO" sz="1867" b="0" err="1"/>
              <a:t>word</a:t>
            </a:r>
            <a:r>
              <a:rPr lang="nb-NO" sz="1867" b="0"/>
              <a:t>-format slik at det er mulig å notere tilstrekkelig underveis</a:t>
            </a:r>
          </a:p>
        </p:txBody>
      </p:sp>
      <p:graphicFrame>
        <p:nvGraphicFramePr>
          <p:cNvPr id="4" name="Tabell 4">
            <a:extLst>
              <a:ext uri="{FF2B5EF4-FFF2-40B4-BE49-F238E27FC236}">
                <a16:creationId xmlns:a16="http://schemas.microsoft.com/office/drawing/2014/main" id="{8407C09E-8D81-498C-AED5-E1901989C3BF}"/>
              </a:ext>
            </a:extLst>
          </p:cNvPr>
          <p:cNvGraphicFramePr>
            <a:graphicFrameLocks noGrp="1"/>
          </p:cNvGraphicFramePr>
          <p:nvPr>
            <p:extLst>
              <p:ext uri="{D42A27DB-BD31-4B8C-83A1-F6EECF244321}">
                <p14:modId xmlns:p14="http://schemas.microsoft.com/office/powerpoint/2010/main" val="2317557134"/>
              </p:ext>
            </p:extLst>
          </p:nvPr>
        </p:nvGraphicFramePr>
        <p:xfrm>
          <a:off x="615605" y="1667441"/>
          <a:ext cx="11168199" cy="4512640"/>
        </p:xfrm>
        <a:graphic>
          <a:graphicData uri="http://schemas.openxmlformats.org/drawingml/2006/table">
            <a:tbl>
              <a:tblPr firstRow="1" bandRow="1">
                <a:tableStyleId>{5C22544A-7EE6-4342-B048-85BDC9FD1C3A}</a:tableStyleId>
              </a:tblPr>
              <a:tblGrid>
                <a:gridCol w="2857500">
                  <a:extLst>
                    <a:ext uri="{9D8B030D-6E8A-4147-A177-3AD203B41FA5}">
                      <a16:colId xmlns:a16="http://schemas.microsoft.com/office/drawing/2014/main" val="2166528986"/>
                    </a:ext>
                  </a:extLst>
                </a:gridCol>
                <a:gridCol w="8310699">
                  <a:extLst>
                    <a:ext uri="{9D8B030D-6E8A-4147-A177-3AD203B41FA5}">
                      <a16:colId xmlns:a16="http://schemas.microsoft.com/office/drawing/2014/main" val="83571707"/>
                    </a:ext>
                  </a:extLst>
                </a:gridCol>
              </a:tblGrid>
              <a:tr h="335280">
                <a:tc>
                  <a:txBody>
                    <a:bodyPr/>
                    <a:lstStyle/>
                    <a:p>
                      <a:r>
                        <a:rPr lang="nb-NO" sz="1400"/>
                        <a:t>Spørsmål</a:t>
                      </a:r>
                    </a:p>
                  </a:txBody>
                  <a:tcPr marL="121920" marR="121920" marT="60960" marB="60960"/>
                </a:tc>
                <a:tc>
                  <a:txBody>
                    <a:bodyPr/>
                    <a:lstStyle/>
                    <a:p>
                      <a:r>
                        <a:rPr lang="nb-NO" sz="1400"/>
                        <a:t>Beskrivelse</a:t>
                      </a:r>
                    </a:p>
                  </a:txBody>
                  <a:tcPr marL="121920" marR="121920" marT="60960" marB="60960"/>
                </a:tc>
                <a:extLst>
                  <a:ext uri="{0D108BD9-81ED-4DB2-BD59-A6C34878D82A}">
                    <a16:rowId xmlns:a16="http://schemas.microsoft.com/office/drawing/2014/main" val="3941252130"/>
                  </a:ext>
                </a:extLst>
              </a:tr>
              <a:tr h="528320">
                <a:tc>
                  <a:txBody>
                    <a:bodyPr/>
                    <a:lstStyle/>
                    <a:p>
                      <a:pPr lvl="0">
                        <a:buNone/>
                      </a:pPr>
                      <a:r>
                        <a:rPr lang="nb-NO" sz="1300"/>
                        <a:t>Informasjon om dagens ansettelsesforhold</a:t>
                      </a:r>
                    </a:p>
                  </a:txBody>
                  <a:tcPr marL="121920" marR="121920" marT="60960" marB="60960"/>
                </a:tc>
                <a:tc>
                  <a:txBody>
                    <a:bodyPr/>
                    <a:lstStyle/>
                    <a:p>
                      <a:pPr lvl="0">
                        <a:buNone/>
                      </a:pPr>
                      <a:r>
                        <a:rPr lang="nb-NO" sz="1300"/>
                        <a:t>Navn, fødselsdato, nåværende stilling, tid i stilling, stillingskode.</a:t>
                      </a:r>
                    </a:p>
                  </a:txBody>
                  <a:tcPr marL="121920" marR="121920" marT="60960" marB="60960"/>
                </a:tc>
                <a:extLst>
                  <a:ext uri="{0D108BD9-81ED-4DB2-BD59-A6C34878D82A}">
                    <a16:rowId xmlns:a16="http://schemas.microsoft.com/office/drawing/2014/main" val="3670738787"/>
                  </a:ext>
                </a:extLst>
              </a:tr>
              <a:tr h="518480">
                <a:tc>
                  <a:txBody>
                    <a:bodyPr/>
                    <a:lstStyle/>
                    <a:p>
                      <a:r>
                        <a:rPr lang="nb-NO" sz="1300"/>
                        <a:t>Utdanning og opplæring</a:t>
                      </a:r>
                    </a:p>
                  </a:txBody>
                  <a:tcPr marL="121920" marR="121920" marT="60960" marB="60960"/>
                </a:tc>
                <a:tc>
                  <a:txBody>
                    <a:bodyPr/>
                    <a:lstStyle/>
                    <a:p>
                      <a:r>
                        <a:rPr lang="nb-NO" sz="1300"/>
                        <a:t>Formell utdanning, kurs, annen opplæring</a:t>
                      </a:r>
                    </a:p>
                  </a:txBody>
                  <a:tcPr marL="121920" marR="121920" marT="60960" marB="60960"/>
                </a:tc>
                <a:extLst>
                  <a:ext uri="{0D108BD9-81ED-4DB2-BD59-A6C34878D82A}">
                    <a16:rowId xmlns:a16="http://schemas.microsoft.com/office/drawing/2014/main" val="3891752587"/>
                  </a:ext>
                </a:extLst>
              </a:tr>
              <a:tr h="518480">
                <a:tc>
                  <a:txBody>
                    <a:bodyPr/>
                    <a:lstStyle/>
                    <a:p>
                      <a:r>
                        <a:rPr lang="nb-NO" sz="1300"/>
                        <a:t>Praksis</a:t>
                      </a:r>
                    </a:p>
                  </a:txBody>
                  <a:tcPr marL="121920" marR="121920" marT="60960" marB="60960"/>
                </a:tc>
                <a:tc>
                  <a:txBody>
                    <a:bodyPr/>
                    <a:lstStyle/>
                    <a:p>
                      <a:r>
                        <a:rPr lang="nb-NO" sz="1300"/>
                        <a:t>Relevant praksis og annen trening i rollen</a:t>
                      </a:r>
                    </a:p>
                  </a:txBody>
                  <a:tcPr marL="121920" marR="121920" marT="60960" marB="60960"/>
                </a:tc>
                <a:extLst>
                  <a:ext uri="{0D108BD9-81ED-4DB2-BD59-A6C34878D82A}">
                    <a16:rowId xmlns:a16="http://schemas.microsoft.com/office/drawing/2014/main" val="3458102250"/>
                  </a:ext>
                </a:extLst>
              </a:tr>
              <a:tr h="518480">
                <a:tc>
                  <a:txBody>
                    <a:bodyPr/>
                    <a:lstStyle/>
                    <a:p>
                      <a:r>
                        <a:rPr lang="nb-NO" sz="1300"/>
                        <a:t>Oppgaver i nåværende stilling</a:t>
                      </a:r>
                    </a:p>
                  </a:txBody>
                  <a:tcPr marL="121920" marR="121920" marT="60960" marB="60960"/>
                </a:tc>
                <a:tc>
                  <a:txBody>
                    <a:bodyPr/>
                    <a:lstStyle/>
                    <a:p>
                      <a:r>
                        <a:rPr lang="nb-NO" sz="1300"/>
                        <a:t>Beskrivelse av arbeidsoppgaver, roller og ansvar i nåværende stilling</a:t>
                      </a:r>
                    </a:p>
                  </a:txBody>
                  <a:tcPr marL="121920" marR="121920" marT="60960" marB="60960"/>
                </a:tc>
                <a:extLst>
                  <a:ext uri="{0D108BD9-81ED-4DB2-BD59-A6C34878D82A}">
                    <a16:rowId xmlns:a16="http://schemas.microsoft.com/office/drawing/2014/main" val="3611270582"/>
                  </a:ext>
                </a:extLst>
              </a:tr>
              <a:tr h="528320">
                <a:tc>
                  <a:txBody>
                    <a:bodyPr/>
                    <a:lstStyle/>
                    <a:p>
                      <a:pPr lvl="0">
                        <a:buNone/>
                      </a:pPr>
                      <a:r>
                        <a:rPr lang="nb-NO" sz="1300"/>
                        <a:t>Generell kompetanse</a:t>
                      </a:r>
                    </a:p>
                  </a:txBody>
                  <a:tcPr marL="121920" marR="121920" marT="60960" marB="60960"/>
                </a:tc>
                <a:tc>
                  <a:txBody>
                    <a:bodyPr/>
                    <a:lstStyle/>
                    <a:p>
                      <a:pPr lvl="0" algn="l">
                        <a:lnSpc>
                          <a:spcPct val="100000"/>
                        </a:lnSpc>
                        <a:spcBef>
                          <a:spcPts val="0"/>
                        </a:spcBef>
                        <a:spcAft>
                          <a:spcPts val="0"/>
                        </a:spcAft>
                        <a:buNone/>
                      </a:pPr>
                      <a:r>
                        <a:rPr lang="nb-NO" sz="1300" b="0" i="0" u="none" strike="noStrike" noProof="0">
                          <a:latin typeface="Arial"/>
                        </a:rPr>
                        <a:t>Vurder (etter relevans) den ansattes erfaring, interesse og kompetanse innen: Kommunikasjon, servicearbeid/innstilling, digital kompetanse, fagutvikling innen området</a:t>
                      </a:r>
                      <a:endParaRPr lang="nb-NO" sz="3200"/>
                    </a:p>
                  </a:txBody>
                  <a:tcPr marL="121920" marR="121920" marT="60960" marB="60960"/>
                </a:tc>
                <a:extLst>
                  <a:ext uri="{0D108BD9-81ED-4DB2-BD59-A6C34878D82A}">
                    <a16:rowId xmlns:a16="http://schemas.microsoft.com/office/drawing/2014/main" val="1005159133"/>
                  </a:ext>
                </a:extLst>
              </a:tr>
              <a:tr h="528320">
                <a:tc>
                  <a:txBody>
                    <a:bodyPr/>
                    <a:lstStyle/>
                    <a:p>
                      <a:r>
                        <a:rPr lang="nb-NO" sz="1300"/>
                        <a:t>Kompetanse opp mot ny(e) roller</a:t>
                      </a:r>
                    </a:p>
                  </a:txBody>
                  <a:tcPr marL="121920" marR="121920" marT="60960" marB="60960"/>
                </a:tc>
                <a:tc>
                  <a:txBody>
                    <a:bodyPr/>
                    <a:lstStyle/>
                    <a:p>
                      <a:r>
                        <a:rPr lang="nb-NO" sz="1300"/>
                        <a:t>Ta utgangspunkt i rollebeskrivelsene for relevante roll(er) og undersøkt "kompetansekrav" og "anbefaling" opp mot den ansattes kompetanse og erfaring.</a:t>
                      </a:r>
                    </a:p>
                  </a:txBody>
                  <a:tcPr marL="121920" marR="121920" marT="60960" marB="60960"/>
                </a:tc>
                <a:extLst>
                  <a:ext uri="{0D108BD9-81ED-4DB2-BD59-A6C34878D82A}">
                    <a16:rowId xmlns:a16="http://schemas.microsoft.com/office/drawing/2014/main" val="3700073407"/>
                  </a:ext>
                </a:extLst>
              </a:tr>
              <a:tr h="518480">
                <a:tc>
                  <a:txBody>
                    <a:bodyPr/>
                    <a:lstStyle/>
                    <a:p>
                      <a:r>
                        <a:rPr lang="nb-NO" sz="1300"/>
                        <a:t>Ønske om oppgaver</a:t>
                      </a:r>
                    </a:p>
                  </a:txBody>
                  <a:tcPr marL="121920" marR="121920" marT="60960" marB="60960"/>
                </a:tc>
                <a:tc>
                  <a:txBody>
                    <a:bodyPr/>
                    <a:lstStyle/>
                    <a:p>
                      <a:pPr lvl="0">
                        <a:buNone/>
                      </a:pPr>
                      <a:r>
                        <a:rPr lang="nb-NO" sz="1300" b="0" i="0" u="none" strike="noStrike" noProof="0">
                          <a:latin typeface="Arial"/>
                        </a:rPr>
                        <a:t>Kartlegg om den ansatte har ønsker knyttet til fremtidige oppgaver</a:t>
                      </a:r>
                    </a:p>
                  </a:txBody>
                  <a:tcPr marL="121920" marR="121920" marT="60960" marB="60960"/>
                </a:tc>
                <a:extLst>
                  <a:ext uri="{0D108BD9-81ED-4DB2-BD59-A6C34878D82A}">
                    <a16:rowId xmlns:a16="http://schemas.microsoft.com/office/drawing/2014/main" val="3266951634"/>
                  </a:ext>
                </a:extLst>
              </a:tr>
              <a:tr h="518480">
                <a:tc>
                  <a:txBody>
                    <a:bodyPr/>
                    <a:lstStyle/>
                    <a:p>
                      <a:pPr lvl="0">
                        <a:buNone/>
                      </a:pPr>
                      <a:r>
                        <a:rPr lang="nb-NO" sz="1300"/>
                        <a:t>Andre relevante opplysninger</a:t>
                      </a:r>
                    </a:p>
                  </a:txBody>
                  <a:tcPr marL="121920" marR="121920" marT="60960" marB="60960"/>
                </a:tc>
                <a:tc>
                  <a:txBody>
                    <a:bodyPr/>
                    <a:lstStyle/>
                    <a:p>
                      <a:pPr lvl="0">
                        <a:buNone/>
                      </a:pPr>
                      <a:r>
                        <a:rPr lang="nb-NO" sz="1300" b="0" i="0" u="none" strike="noStrike" noProof="0">
                          <a:latin typeface="Arial"/>
                        </a:rPr>
                        <a:t>Er det andre ting som er relevant i vurdering av den ansattes kompetanse generelt og inn i rollen spesielt.</a:t>
                      </a:r>
                    </a:p>
                  </a:txBody>
                  <a:tcPr marL="121920" marR="121920" marT="60960" marB="60960"/>
                </a:tc>
                <a:extLst>
                  <a:ext uri="{0D108BD9-81ED-4DB2-BD59-A6C34878D82A}">
                    <a16:rowId xmlns:a16="http://schemas.microsoft.com/office/drawing/2014/main" val="1382201011"/>
                  </a:ext>
                </a:extLst>
              </a:tr>
            </a:tbl>
          </a:graphicData>
        </a:graphic>
      </p:graphicFrame>
    </p:spTree>
    <p:extLst>
      <p:ext uri="{BB962C8B-B14F-4D97-AF65-F5344CB8AC3E}">
        <p14:creationId xmlns:p14="http://schemas.microsoft.com/office/powerpoint/2010/main" val="390907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6147" name="think-cell Slide" r:id="rId6" imgW="592" imgH="591" progId="TCLayout.ActiveDocument.1">
                  <p:embed/>
                </p:oleObj>
              </mc:Choice>
              <mc:Fallback>
                <p:oleObj name="think-cell Slide" r:id="rId6"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7"/>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3"/>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2537403300"/>
              </p:ext>
            </p:extLst>
          </p:nvPr>
        </p:nvGraphicFramePr>
        <p:xfrm>
          <a:off x="401849" y="1211668"/>
          <a:ext cx="5414753" cy="3291840"/>
        </p:xfrm>
        <a:graphic>
          <a:graphicData uri="http://schemas.openxmlformats.org/drawingml/2006/table">
            <a:tbl>
              <a:tblPr bandRow="1">
                <a:tableStyleId>{2D5ABB26-0587-4C30-8999-92F81FD0307C}</a:tableStyleId>
              </a:tblPr>
              <a:tblGrid>
                <a:gridCol w="5414753">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i="0">
                          <a:solidFill>
                            <a:schemeClr val="tx1"/>
                          </a:solidFill>
                        </a:rPr>
                        <a:t>Velkommen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dirty="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solidFill>
                            <a:schemeClr val="tx1"/>
                          </a:solidFill>
                        </a:rPr>
                        <a:t>Hva har skjedd siden sist?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476075962"/>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solidFill>
                            <a:schemeClr val="tx1"/>
                          </a:solidFill>
                        </a:rPr>
                        <a:t>Status prosess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518066372"/>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solidFill>
                            <a:schemeClr val="tx1"/>
                          </a:solidFill>
                        </a:rPr>
                        <a:t>Status organisatorisk forberedelse</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031382776"/>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a:t>Status økonomimodell/konvertering</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4193034375"/>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a:t>Erfaringsdeling</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003518220"/>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a:t>Refleksjoner og spørsmål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498572540"/>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dirty="0"/>
                        <a:t>Avslutning</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950657819"/>
                  </a:ext>
                </a:extLst>
              </a:tr>
            </a:tbl>
          </a:graphicData>
        </a:graphic>
      </p:graphicFrame>
      <p:pic>
        <p:nvPicPr>
          <p:cNvPr id="7" name="Picture 6" descr="A picture containing outdoor, way, sidewalk, walkway&#10;&#10;Description automatically generated">
            <a:extLst>
              <a:ext uri="{FF2B5EF4-FFF2-40B4-BE49-F238E27FC236}">
                <a16:creationId xmlns:a16="http://schemas.microsoft.com/office/drawing/2014/main" id="{B62F3FD9-D5F9-49A1-AF98-B8183F5705D6}"/>
              </a:ext>
            </a:extLst>
          </p:cNvPr>
          <p:cNvPicPr>
            <a:picLocks noChangeAspect="1"/>
          </p:cNvPicPr>
          <p:nvPr/>
        </p:nvPicPr>
        <p:blipFill>
          <a:blip r:embed="rId8"/>
          <a:stretch>
            <a:fillRect/>
          </a:stretch>
        </p:blipFill>
        <p:spPr>
          <a:xfrm>
            <a:off x="6375400" y="459465"/>
            <a:ext cx="4500183" cy="6000750"/>
          </a:xfrm>
          <a:prstGeom prst="rect">
            <a:avLst/>
          </a:prstGeom>
          <a:ln>
            <a:noFill/>
          </a:ln>
          <a:effectLst>
            <a:softEdge rad="112500"/>
          </a:effectLst>
        </p:spPr>
      </p:pic>
    </p:spTree>
    <p:extLst>
      <p:ext uri="{BB962C8B-B14F-4D97-AF65-F5344CB8AC3E}">
        <p14:creationId xmlns:p14="http://schemas.microsoft.com/office/powerpoint/2010/main" val="3915592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20483" name="think-cell Slide" r:id="rId6" imgW="592" imgH="591" progId="TCLayout.ActiveDocument.1">
                  <p:embed/>
                </p:oleObj>
              </mc:Choice>
              <mc:Fallback>
                <p:oleObj name="think-cell Slide" r:id="rId6"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7"/>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3"/>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1964536204"/>
              </p:ext>
            </p:extLst>
          </p:nvPr>
        </p:nvGraphicFramePr>
        <p:xfrm>
          <a:off x="401849" y="1211668"/>
          <a:ext cx="5414753" cy="3657600"/>
        </p:xfrm>
        <a:graphic>
          <a:graphicData uri="http://schemas.openxmlformats.org/drawingml/2006/table">
            <a:tbl>
              <a:tblPr bandRow="1">
                <a:tableStyleId>{2D5ABB26-0587-4C30-8999-92F81FD0307C}</a:tableStyleId>
              </a:tblPr>
              <a:tblGrid>
                <a:gridCol w="5414753">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dirty="0">
                          <a:solidFill>
                            <a:schemeClr val="tx1"/>
                          </a:solidFill>
                        </a:rPr>
                        <a:t>Velkommen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dirty="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6017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solidFill>
                            <a:schemeClr val="tx1"/>
                          </a:solidFill>
                        </a:rPr>
                        <a:t>Hva har skjedd siden sist?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476075962"/>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solidFill>
                            <a:schemeClr val="tx1"/>
                          </a:solidFill>
                        </a:rPr>
                        <a:t>Status prosess </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518066372"/>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solidFill>
                            <a:schemeClr val="tx1"/>
                          </a:solidFill>
                        </a:rPr>
                        <a:t>Status organisatorisk forberedelse</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31382776"/>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1">
                          <a:solidFill>
                            <a:schemeClr val="bg1"/>
                          </a:solidFill>
                        </a:rPr>
                        <a:t>Status økonomimodell/konvertering</a:t>
                      </a:r>
                    </a:p>
                  </a:txBody>
                  <a:tcPr marL="121920" marR="121920" marT="60960" marB="60960">
                    <a:lnR w="12700" cap="flat" cmpd="sng" algn="ctr">
                      <a:noFill/>
                      <a:prstDash val="solid"/>
                      <a:round/>
                      <a:headEnd type="none" w="med" len="med"/>
                      <a:tailEnd type="none" w="med" len="med"/>
                    </a:lnR>
                    <a:solidFill>
                      <a:schemeClr val="tx2"/>
                    </a:solidFill>
                  </a:tcPr>
                </a:tc>
                <a:extLst>
                  <a:ext uri="{0D108BD9-81ED-4DB2-BD59-A6C34878D82A}">
                    <a16:rowId xmlns:a16="http://schemas.microsoft.com/office/drawing/2014/main" val="4193034375"/>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a:t>Erfaringsdeling</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003518220"/>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a:t>Refleksjoner og spørsmål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915894480"/>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a:t>Avslutning</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173796608"/>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lang="nb-NO" sz="1600" u="none" dirty="0"/>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520130683"/>
                  </a:ext>
                </a:extLst>
              </a:tr>
            </a:tbl>
          </a:graphicData>
        </a:graphic>
      </p:graphicFrame>
      <p:pic>
        <p:nvPicPr>
          <p:cNvPr id="7" name="Picture 6" descr="A picture containing outdoor, way, sidewalk, walkway&#10;&#10;Description automatically generated">
            <a:extLst>
              <a:ext uri="{FF2B5EF4-FFF2-40B4-BE49-F238E27FC236}">
                <a16:creationId xmlns:a16="http://schemas.microsoft.com/office/drawing/2014/main" id="{2B47DD4E-6C1B-4904-A44C-8E2BBC727FF3}"/>
              </a:ext>
            </a:extLst>
          </p:cNvPr>
          <p:cNvPicPr>
            <a:picLocks noChangeAspect="1"/>
          </p:cNvPicPr>
          <p:nvPr/>
        </p:nvPicPr>
        <p:blipFill>
          <a:blip r:embed="rId8"/>
          <a:stretch>
            <a:fillRect/>
          </a:stretch>
        </p:blipFill>
        <p:spPr>
          <a:xfrm>
            <a:off x="6375400" y="459465"/>
            <a:ext cx="4500183" cy="6000750"/>
          </a:xfrm>
          <a:prstGeom prst="rect">
            <a:avLst/>
          </a:prstGeom>
          <a:ln>
            <a:noFill/>
          </a:ln>
          <a:effectLst>
            <a:softEdge rad="112500"/>
          </a:effectLst>
        </p:spPr>
      </p:pic>
    </p:spTree>
    <p:extLst>
      <p:ext uri="{BB962C8B-B14F-4D97-AF65-F5344CB8AC3E}">
        <p14:creationId xmlns:p14="http://schemas.microsoft.com/office/powerpoint/2010/main" val="1958648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4">
            <a:extLst>
              <a:ext uri="{FF2B5EF4-FFF2-40B4-BE49-F238E27FC236}">
                <a16:creationId xmlns:a16="http://schemas.microsoft.com/office/drawing/2014/main" id="{D2A936F5-9475-481C-8E49-5B8569A533D7}"/>
              </a:ext>
            </a:extLst>
          </p:cNvPr>
          <p:cNvSpPr txBox="1">
            <a:spLocks/>
          </p:cNvSpPr>
          <p:nvPr/>
        </p:nvSpPr>
        <p:spPr>
          <a:xfrm>
            <a:off x="332058" y="274639"/>
            <a:ext cx="11403980" cy="861775"/>
          </a:xfrm>
          <a:prstGeom prst="rect">
            <a:avLst/>
          </a:prstGeom>
        </p:spPr>
        <p:txBody>
          <a:bodyPr vert="horz" wrap="square" lIns="90000" tIns="46800" rIns="90000" bIns="46800" rtlCol="0" anchor="t" anchorCtr="0">
            <a:spAutoFit/>
          </a:bodyPr>
          <a:lstStyle>
            <a:lvl1pPr algn="l" defTabSz="609585" rtl="0" eaLnBrk="1" latinLnBrk="0" hangingPunct="1">
              <a:spcBef>
                <a:spcPct val="0"/>
              </a:spcBef>
              <a:buNone/>
              <a:defRPr sz="4800" b="1" i="0" kern="1200">
                <a:solidFill>
                  <a:schemeClr val="tx1"/>
                </a:solidFill>
                <a:latin typeface="Arial"/>
                <a:ea typeface="+mj-ea"/>
                <a:cs typeface="Arial"/>
              </a:defRPr>
            </a:lvl1pPr>
          </a:lstStyle>
          <a:p>
            <a:r>
              <a:rPr lang="nb-NO"/>
              <a:t>BOTT økonomimodell</a:t>
            </a:r>
          </a:p>
        </p:txBody>
      </p:sp>
      <p:sp>
        <p:nvSpPr>
          <p:cNvPr id="5" name="Plassholder for innhold 5">
            <a:extLst>
              <a:ext uri="{FF2B5EF4-FFF2-40B4-BE49-F238E27FC236}">
                <a16:creationId xmlns:a16="http://schemas.microsoft.com/office/drawing/2014/main" id="{BF2B9B9C-74AD-4B9C-8913-043AB29ECFC6}"/>
              </a:ext>
            </a:extLst>
          </p:cNvPr>
          <p:cNvSpPr txBox="1">
            <a:spLocks/>
          </p:cNvSpPr>
          <p:nvPr/>
        </p:nvSpPr>
        <p:spPr>
          <a:xfrm>
            <a:off x="332057" y="1600201"/>
            <a:ext cx="5011468" cy="4525963"/>
          </a:xfrm>
          <a:prstGeom prst="rect">
            <a:avLst/>
          </a:prstGeom>
        </p:spPr>
        <p:txBody>
          <a:bodyPr vert="horz" lIns="90000" tIns="46800" rIns="90000" bIns="46800" rtlCol="0">
            <a:normAutofit lnSpcReduction="10000"/>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nb-NO" sz="2800"/>
              <a:t>Økonomimodellen er rammeverket som gir strukturert informasjon om virksomheten</a:t>
            </a:r>
          </a:p>
          <a:p>
            <a:r>
              <a:rPr lang="nb-NO" sz="2800"/>
              <a:t>Den skal ivareta informasjon som kreves for at BOTT skal kunne rapportere i henhold til identifiserte behov både fra interne og eksterne interessenter</a:t>
            </a:r>
          </a:p>
        </p:txBody>
      </p:sp>
      <p:pic>
        <p:nvPicPr>
          <p:cNvPr id="6" name="Bilde 3">
            <a:extLst>
              <a:ext uri="{FF2B5EF4-FFF2-40B4-BE49-F238E27FC236}">
                <a16:creationId xmlns:a16="http://schemas.microsoft.com/office/drawing/2014/main" id="{9875E435-5A50-40F6-8718-3C7DA7E7D240}"/>
              </a:ext>
            </a:extLst>
          </p:cNvPr>
          <p:cNvPicPr>
            <a:picLocks noChangeAspect="1"/>
          </p:cNvPicPr>
          <p:nvPr/>
        </p:nvPicPr>
        <p:blipFill>
          <a:blip r:embed="rId3"/>
          <a:stretch>
            <a:fillRect/>
          </a:stretch>
        </p:blipFill>
        <p:spPr>
          <a:xfrm>
            <a:off x="5557837" y="1314451"/>
            <a:ext cx="6302105" cy="5097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9115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ktangel: avrundede hjørner 118">
            <a:extLst>
              <a:ext uri="{FF2B5EF4-FFF2-40B4-BE49-F238E27FC236}">
                <a16:creationId xmlns:a16="http://schemas.microsoft.com/office/drawing/2014/main" id="{927E45B1-55D6-4DCA-8D33-60B6B42E7B06}"/>
              </a:ext>
            </a:extLst>
          </p:cNvPr>
          <p:cNvSpPr/>
          <p:nvPr/>
        </p:nvSpPr>
        <p:spPr>
          <a:xfrm>
            <a:off x="5190310" y="390599"/>
            <a:ext cx="2186521" cy="79249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09585"/>
            <a:r>
              <a:rPr lang="nb-NO">
                <a:solidFill>
                  <a:prstClr val="black"/>
                </a:solidFill>
                <a:latin typeface="Calibri" panose="020F0502020204030204"/>
              </a:rPr>
              <a:t>Gammel modell</a:t>
            </a:r>
          </a:p>
        </p:txBody>
      </p:sp>
      <p:sp>
        <p:nvSpPr>
          <p:cNvPr id="118" name="Rektangel 117">
            <a:extLst>
              <a:ext uri="{FF2B5EF4-FFF2-40B4-BE49-F238E27FC236}">
                <a16:creationId xmlns:a16="http://schemas.microsoft.com/office/drawing/2014/main" id="{5DF0A21D-D503-4B4C-BD09-DC82DB4C6848}"/>
              </a:ext>
            </a:extLst>
          </p:cNvPr>
          <p:cNvSpPr/>
          <p:nvPr/>
        </p:nvSpPr>
        <p:spPr>
          <a:xfrm>
            <a:off x="4828251" y="4820728"/>
            <a:ext cx="1461600" cy="931248"/>
          </a:xfrm>
          <a:prstGeom prst="rect">
            <a:avLst/>
          </a:prstGeom>
          <a:solidFill>
            <a:srgbClr val="0003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73">
              <a:defRPr/>
            </a:pPr>
            <a:r>
              <a:rPr lang="nb-NO" sz="1100">
                <a:solidFill>
                  <a:prstClr val="white"/>
                </a:solidFill>
                <a:latin typeface="Calibri"/>
              </a:rPr>
              <a:t>Prosjekt:</a:t>
            </a:r>
          </a:p>
          <a:p>
            <a:pPr algn="ctr" defTabSz="914173">
              <a:defRPr/>
            </a:pPr>
            <a:endParaRPr lang="nb-NO" sz="1100">
              <a:solidFill>
                <a:prstClr val="white"/>
              </a:solidFill>
              <a:latin typeface="Calibri"/>
            </a:endParaRPr>
          </a:p>
        </p:txBody>
      </p:sp>
      <p:sp>
        <p:nvSpPr>
          <p:cNvPr id="123" name="Rektangel 122">
            <a:extLst>
              <a:ext uri="{FF2B5EF4-FFF2-40B4-BE49-F238E27FC236}">
                <a16:creationId xmlns:a16="http://schemas.microsoft.com/office/drawing/2014/main" id="{32185FC5-8D70-4FB6-9600-37049C9CA2C6}"/>
              </a:ext>
            </a:extLst>
          </p:cNvPr>
          <p:cNvSpPr/>
          <p:nvPr/>
        </p:nvSpPr>
        <p:spPr>
          <a:xfrm>
            <a:off x="4828251" y="3918171"/>
            <a:ext cx="1461600" cy="558000"/>
          </a:xfrm>
          <a:prstGeom prst="rect">
            <a:avLst/>
          </a:prstGeom>
          <a:ln/>
        </p:spPr>
        <p:style>
          <a:lnRef idx="2">
            <a:schemeClr val="accent1"/>
          </a:lnRef>
          <a:fillRef idx="1">
            <a:schemeClr val="lt1"/>
          </a:fillRef>
          <a:effectRef idx="0">
            <a:schemeClr val="accent1"/>
          </a:effectRef>
          <a:fontRef idx="minor">
            <a:schemeClr val="dk1"/>
          </a:fontRef>
        </p:style>
        <p:txBody>
          <a:bodyPr lIns="91424" tIns="45719" rIns="91424" bIns="45719" rtlCol="0" anchor="ctr"/>
          <a:lstStyle/>
          <a:p>
            <a:pPr algn="ctr" defTabSz="914173">
              <a:defRPr/>
            </a:pPr>
            <a:r>
              <a:rPr lang="nb-NO" sz="1100">
                <a:solidFill>
                  <a:prstClr val="black"/>
                </a:solidFill>
                <a:latin typeface="Calibri"/>
              </a:rPr>
              <a:t>Hovedprosjekt:</a:t>
            </a:r>
          </a:p>
          <a:p>
            <a:pPr algn="ctr" defTabSz="914173">
              <a:defRPr/>
            </a:pPr>
            <a:endParaRPr lang="nb-NO" sz="1100">
              <a:solidFill>
                <a:prstClr val="black"/>
              </a:solidFill>
              <a:latin typeface="Calibri"/>
            </a:endParaRPr>
          </a:p>
        </p:txBody>
      </p:sp>
      <p:sp>
        <p:nvSpPr>
          <p:cNvPr id="124" name="Rektangel 123">
            <a:extLst>
              <a:ext uri="{FF2B5EF4-FFF2-40B4-BE49-F238E27FC236}">
                <a16:creationId xmlns:a16="http://schemas.microsoft.com/office/drawing/2014/main" id="{7C784CF9-08C9-4583-9FD2-85FAACF2447A}"/>
              </a:ext>
            </a:extLst>
          </p:cNvPr>
          <p:cNvSpPr/>
          <p:nvPr/>
        </p:nvSpPr>
        <p:spPr>
          <a:xfrm>
            <a:off x="4828251" y="3176363"/>
            <a:ext cx="1461600" cy="558000"/>
          </a:xfrm>
          <a:prstGeom prst="rect">
            <a:avLst/>
          </a:prstGeom>
          <a:ln/>
        </p:spPr>
        <p:style>
          <a:lnRef idx="2">
            <a:schemeClr val="accent1"/>
          </a:lnRef>
          <a:fillRef idx="1">
            <a:schemeClr val="lt1"/>
          </a:fillRef>
          <a:effectRef idx="0">
            <a:schemeClr val="accent1"/>
          </a:effectRef>
          <a:fontRef idx="minor">
            <a:schemeClr val="dk1"/>
          </a:fontRef>
        </p:style>
        <p:txBody>
          <a:bodyPr lIns="91424" tIns="45719" rIns="91424" bIns="45719" rtlCol="0" anchor="ctr"/>
          <a:lstStyle/>
          <a:p>
            <a:pPr algn="ctr" defTabSz="914173">
              <a:defRPr/>
            </a:pPr>
            <a:r>
              <a:rPr lang="nb-NO" sz="1100">
                <a:solidFill>
                  <a:prstClr val="black"/>
                </a:solidFill>
                <a:latin typeface="Calibri"/>
              </a:rPr>
              <a:t>Strategisk satsning:</a:t>
            </a:r>
          </a:p>
          <a:p>
            <a:pPr algn="ctr" defTabSz="914173">
              <a:defRPr/>
            </a:pPr>
            <a:endParaRPr lang="nb-NO" sz="1100">
              <a:solidFill>
                <a:prstClr val="black"/>
              </a:solidFill>
              <a:latin typeface="Calibri"/>
            </a:endParaRPr>
          </a:p>
        </p:txBody>
      </p:sp>
      <p:sp>
        <p:nvSpPr>
          <p:cNvPr id="126" name="Rektangel 32">
            <a:extLst>
              <a:ext uri="{FF2B5EF4-FFF2-40B4-BE49-F238E27FC236}">
                <a16:creationId xmlns:a16="http://schemas.microsoft.com/office/drawing/2014/main" id="{B5800102-E4C2-4940-B135-CA76E078991A}"/>
              </a:ext>
            </a:extLst>
          </p:cNvPr>
          <p:cNvSpPr/>
          <p:nvPr/>
        </p:nvSpPr>
        <p:spPr>
          <a:xfrm>
            <a:off x="4828251" y="2455079"/>
            <a:ext cx="1461600" cy="558000"/>
          </a:xfrm>
          <a:prstGeom prst="rect">
            <a:avLst/>
          </a:prstGeom>
          <a:ln/>
        </p:spPr>
        <p:style>
          <a:lnRef idx="2">
            <a:schemeClr val="accent1"/>
          </a:lnRef>
          <a:fillRef idx="1">
            <a:schemeClr val="lt1"/>
          </a:fillRef>
          <a:effectRef idx="0">
            <a:schemeClr val="accent1"/>
          </a:effectRef>
          <a:fontRef idx="minor">
            <a:schemeClr val="dk1"/>
          </a:fontRef>
        </p:style>
        <p:txBody>
          <a:bodyPr lIns="91424" tIns="45719" rIns="91424" bIns="45719" rtlCol="0" anchor="ctr"/>
          <a:lstStyle/>
          <a:p>
            <a:pPr algn="ctr" defTabSz="914173">
              <a:defRPr/>
            </a:pPr>
            <a:r>
              <a:rPr lang="nb-NO" sz="1100">
                <a:solidFill>
                  <a:prstClr val="black"/>
                </a:solidFill>
                <a:latin typeface="Calibri"/>
              </a:rPr>
              <a:t>Sentertype:</a:t>
            </a:r>
          </a:p>
          <a:p>
            <a:pPr algn="ctr" defTabSz="914173">
              <a:defRPr/>
            </a:pPr>
            <a:endParaRPr lang="nb-NO" sz="1100">
              <a:solidFill>
                <a:prstClr val="black"/>
              </a:solidFill>
              <a:latin typeface="Calibri"/>
            </a:endParaRPr>
          </a:p>
        </p:txBody>
      </p:sp>
      <p:sp>
        <p:nvSpPr>
          <p:cNvPr id="90" name="TextBox 89">
            <a:extLst>
              <a:ext uri="{FF2B5EF4-FFF2-40B4-BE49-F238E27FC236}">
                <a16:creationId xmlns:a16="http://schemas.microsoft.com/office/drawing/2014/main" id="{C7B5C968-7D59-4190-9F3A-13BBDBFC19FB}"/>
              </a:ext>
            </a:extLst>
          </p:cNvPr>
          <p:cNvSpPr txBox="1"/>
          <p:nvPr/>
        </p:nvSpPr>
        <p:spPr>
          <a:xfrm>
            <a:off x="6057363" y="5901588"/>
            <a:ext cx="809763" cy="276999"/>
          </a:xfrm>
          <a:prstGeom prst="rect">
            <a:avLst/>
          </a:prstGeom>
          <a:solidFill>
            <a:schemeClr val="bg1"/>
          </a:solidFill>
          <a:ln>
            <a:solidFill>
              <a:schemeClr val="bg1"/>
            </a:solidFill>
          </a:ln>
        </p:spPr>
        <p:txBody>
          <a:bodyPr wrap="square" rtlCol="0">
            <a:spAutoFit/>
          </a:bodyPr>
          <a:lstStyle/>
          <a:p>
            <a:pPr algn="ctr" defTabSz="914354">
              <a:defRPr/>
            </a:pPr>
            <a:r>
              <a:rPr lang="nb-NO" sz="1200">
                <a:solidFill>
                  <a:srgbClr val="E7E6E6">
                    <a:lumMod val="50000"/>
                  </a:srgbClr>
                </a:solidFill>
                <a:latin typeface="Calibri" panose="020F0502020204030204"/>
              </a:rPr>
              <a:t>Utledes</a:t>
            </a:r>
          </a:p>
        </p:txBody>
      </p:sp>
      <p:cxnSp>
        <p:nvCxnSpPr>
          <p:cNvPr id="77" name="Rett linje 76">
            <a:extLst>
              <a:ext uri="{FF2B5EF4-FFF2-40B4-BE49-F238E27FC236}">
                <a16:creationId xmlns:a16="http://schemas.microsoft.com/office/drawing/2014/main" id="{3D37DB63-AB35-4043-9622-07AF3D3C7749}"/>
              </a:ext>
            </a:extLst>
          </p:cNvPr>
          <p:cNvCxnSpPr>
            <a:cxnSpLocks/>
          </p:cNvCxnSpPr>
          <p:nvPr/>
        </p:nvCxnSpPr>
        <p:spPr>
          <a:xfrm flipH="1">
            <a:off x="5586" y="5905311"/>
            <a:ext cx="12180831" cy="3"/>
          </a:xfrm>
          <a:prstGeom prst="line">
            <a:avLst/>
          </a:prstGeom>
          <a:ln w="25400">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Rett linje 77">
            <a:extLst>
              <a:ext uri="{FF2B5EF4-FFF2-40B4-BE49-F238E27FC236}">
                <a16:creationId xmlns:a16="http://schemas.microsoft.com/office/drawing/2014/main" id="{8985A469-5846-463F-8262-F298A4F9AE5C}"/>
              </a:ext>
            </a:extLst>
          </p:cNvPr>
          <p:cNvCxnSpPr>
            <a:cxnSpLocks/>
          </p:cNvCxnSpPr>
          <p:nvPr/>
        </p:nvCxnSpPr>
        <p:spPr>
          <a:xfrm flipH="1">
            <a:off x="48195" y="4668588"/>
            <a:ext cx="12192000" cy="0"/>
          </a:xfrm>
          <a:prstGeom prst="line">
            <a:avLst/>
          </a:prstGeom>
          <a:ln w="25400">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115" name="Rektangel 114">
            <a:extLst>
              <a:ext uri="{FF2B5EF4-FFF2-40B4-BE49-F238E27FC236}">
                <a16:creationId xmlns:a16="http://schemas.microsoft.com/office/drawing/2014/main" id="{1A3D5F2C-76EE-4E96-8172-324DD6591BC6}"/>
              </a:ext>
            </a:extLst>
          </p:cNvPr>
          <p:cNvSpPr/>
          <p:nvPr/>
        </p:nvSpPr>
        <p:spPr>
          <a:xfrm>
            <a:off x="188685" y="4816623"/>
            <a:ext cx="1461600" cy="931248"/>
          </a:xfrm>
          <a:prstGeom prst="rect">
            <a:avLst/>
          </a:prstGeom>
          <a:solidFill>
            <a:srgbClr val="0003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73">
              <a:defRPr/>
            </a:pPr>
            <a:r>
              <a:rPr lang="nb-NO" sz="1100">
                <a:solidFill>
                  <a:prstClr val="white"/>
                </a:solidFill>
                <a:latin typeface="Calibri"/>
              </a:rPr>
              <a:t>Konto</a:t>
            </a:r>
          </a:p>
        </p:txBody>
      </p:sp>
      <p:graphicFrame>
        <p:nvGraphicFramePr>
          <p:cNvPr id="91" name="Object 90" hidden="1">
            <a:extLst>
              <a:ext uri="{FF2B5EF4-FFF2-40B4-BE49-F238E27FC236}">
                <a16:creationId xmlns:a16="http://schemas.microsoft.com/office/drawing/2014/main" id="{523924EF-6901-46E3-A852-C9609C985CE0}"/>
              </a:ext>
            </a:extLst>
          </p:cNvPr>
          <p:cNvGraphicFramePr>
            <a:graphicFrameLocks noChangeAspect="1"/>
          </p:cNvGraphicFramePr>
          <p:nvPr>
            <p:custDataLst>
              <p:tags r:id="rId2"/>
            </p:custDataLst>
          </p:nvPr>
        </p:nvGraphicFramePr>
        <p:xfrm>
          <a:off x="1591" y="1591"/>
          <a:ext cx="1588" cy="1588"/>
        </p:xfrm>
        <a:graphic>
          <a:graphicData uri="http://schemas.openxmlformats.org/presentationml/2006/ole">
            <mc:AlternateContent xmlns:mc="http://schemas.openxmlformats.org/markup-compatibility/2006">
              <mc:Choice xmlns:v="urn:schemas-microsoft-com:vml" Requires="v">
                <p:oleObj spid="_x0000_s21507" name="think-cell Slide" r:id="rId6" imgW="473" imgH="473" progId="TCLayout.ActiveDocument.1">
                  <p:embed/>
                </p:oleObj>
              </mc:Choice>
              <mc:Fallback>
                <p:oleObj name="think-cell Slide" r:id="rId6" imgW="473" imgH="473" progId="TCLayout.ActiveDocument.1">
                  <p:embed/>
                  <p:pic>
                    <p:nvPicPr>
                      <p:cNvPr id="91" name="Object 90" hidden="1">
                        <a:extLst>
                          <a:ext uri="{FF2B5EF4-FFF2-40B4-BE49-F238E27FC236}">
                            <a16:creationId xmlns:a16="http://schemas.microsoft.com/office/drawing/2014/main" id="{523924EF-6901-46E3-A852-C9609C985CE0}"/>
                          </a:ext>
                        </a:extLst>
                      </p:cNvPr>
                      <p:cNvPicPr/>
                      <p:nvPr/>
                    </p:nvPicPr>
                    <p:blipFill>
                      <a:blip r:embed="rId7"/>
                      <a:stretch>
                        <a:fillRect/>
                      </a:stretch>
                    </p:blipFill>
                    <p:spPr>
                      <a:xfrm>
                        <a:off x="1591" y="1591"/>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42419E6-8EDA-40C9-B4A5-9B8FD471B5A8}"/>
              </a:ext>
            </a:extLst>
          </p:cNvPr>
          <p:cNvSpPr/>
          <p:nvPr>
            <p:custDataLst>
              <p:tags r:id="rId3"/>
            </p:custDataLst>
          </p:nvPr>
        </p:nvSpPr>
        <p:spPr>
          <a:xfrm>
            <a:off x="2" y="2"/>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914354">
              <a:defRPr/>
            </a:pPr>
            <a:endParaRPr lang="nb-NO" sz="2400">
              <a:solidFill>
                <a:prstClr val="white"/>
              </a:solidFill>
              <a:latin typeface="Calibri Light" panose="020F0302020204030204" pitchFamily="34" charset="0"/>
              <a:sym typeface="Calibri Light" panose="020F0302020204030204" pitchFamily="34" charset="0"/>
            </a:endParaRPr>
          </a:p>
        </p:txBody>
      </p:sp>
      <p:cxnSp>
        <p:nvCxnSpPr>
          <p:cNvPr id="111" name="Connector: Elbow 110">
            <a:extLst>
              <a:ext uri="{FF2B5EF4-FFF2-40B4-BE49-F238E27FC236}">
                <a16:creationId xmlns:a16="http://schemas.microsoft.com/office/drawing/2014/main" id="{CD1E2E20-D7CE-41BB-917C-A0F80D71311C}"/>
              </a:ext>
            </a:extLst>
          </p:cNvPr>
          <p:cNvCxnSpPr>
            <a:cxnSpLocks/>
            <a:endCxn id="137" idx="1"/>
          </p:cNvCxnSpPr>
          <p:nvPr/>
        </p:nvCxnSpPr>
        <p:spPr>
          <a:xfrm rot="16200000" flipV="1">
            <a:off x="4987810" y="3728993"/>
            <a:ext cx="3742943" cy="233779"/>
          </a:xfrm>
          <a:prstGeom prst="bentConnector4">
            <a:avLst>
              <a:gd name="adj1" fmla="val 12196"/>
              <a:gd name="adj2" fmla="val 19778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Connector: Elbow 106">
            <a:extLst>
              <a:ext uri="{FF2B5EF4-FFF2-40B4-BE49-F238E27FC236}">
                <a16:creationId xmlns:a16="http://schemas.microsoft.com/office/drawing/2014/main" id="{867F0CC5-B63E-463B-A9AC-19FC90385BF0}"/>
              </a:ext>
            </a:extLst>
          </p:cNvPr>
          <p:cNvCxnSpPr>
            <a:cxnSpLocks/>
            <a:stCxn id="118" idx="1"/>
            <a:endCxn id="124" idx="1"/>
          </p:cNvCxnSpPr>
          <p:nvPr/>
        </p:nvCxnSpPr>
        <p:spPr>
          <a:xfrm rot="10800000">
            <a:off x="4828251" y="3455364"/>
            <a:ext cx="12700" cy="1830989"/>
          </a:xfrm>
          <a:prstGeom prst="bentConnector3">
            <a:avLst>
              <a:gd name="adj1" fmla="val 180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ktangel 13"/>
          <p:cNvSpPr/>
          <p:nvPr/>
        </p:nvSpPr>
        <p:spPr>
          <a:xfrm>
            <a:off x="6742391" y="4801416"/>
            <a:ext cx="1461600" cy="931248"/>
          </a:xfrm>
          <a:prstGeom prst="rect">
            <a:avLst/>
          </a:prstGeom>
          <a:solidFill>
            <a:srgbClr val="0003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73">
              <a:defRPr/>
            </a:pPr>
            <a:r>
              <a:rPr lang="nb-NO" sz="1100">
                <a:solidFill>
                  <a:prstClr val="white"/>
                </a:solidFill>
                <a:latin typeface="Calibri"/>
              </a:rPr>
              <a:t>Prosjekt</a:t>
            </a:r>
          </a:p>
          <a:p>
            <a:pPr algn="ctr" defTabSz="914173">
              <a:defRPr/>
            </a:pPr>
            <a:r>
              <a:rPr lang="nb-NO" sz="1100">
                <a:solidFill>
                  <a:prstClr val="white"/>
                </a:solidFill>
                <a:latin typeface="Calibri"/>
              </a:rPr>
              <a:t>Delprosjekt:</a:t>
            </a:r>
          </a:p>
          <a:p>
            <a:pPr algn="ctr" defTabSz="914173">
              <a:defRPr/>
            </a:pPr>
            <a:endParaRPr lang="nb-NO" sz="1100">
              <a:solidFill>
                <a:prstClr val="white"/>
              </a:solidFill>
              <a:latin typeface="Calibri"/>
            </a:endParaRPr>
          </a:p>
        </p:txBody>
      </p:sp>
      <p:sp>
        <p:nvSpPr>
          <p:cNvPr id="8" name="TekstSylinder 7"/>
          <p:cNvSpPr txBox="1"/>
          <p:nvPr/>
        </p:nvSpPr>
        <p:spPr>
          <a:xfrm>
            <a:off x="1387401" y="4801417"/>
            <a:ext cx="256769" cy="261608"/>
          </a:xfrm>
          <a:prstGeom prst="rect">
            <a:avLst/>
          </a:prstGeom>
          <a:noFill/>
        </p:spPr>
        <p:txBody>
          <a:bodyPr wrap="none" lIns="91424" tIns="45719" rIns="91424" bIns="45719" rtlCol="0">
            <a:spAutoFit/>
          </a:bodyPr>
          <a:lstStyle/>
          <a:p>
            <a:pPr defTabSz="914173">
              <a:defRPr/>
            </a:pPr>
            <a:r>
              <a:rPr lang="nb-NO" sz="1100" b="1">
                <a:solidFill>
                  <a:prstClr val="white"/>
                </a:solidFill>
                <a:latin typeface="Calibri"/>
              </a:rPr>
              <a:t>0</a:t>
            </a:r>
          </a:p>
        </p:txBody>
      </p:sp>
      <p:sp>
        <p:nvSpPr>
          <p:cNvPr id="10" name="TekstSylinder 9"/>
          <p:cNvSpPr txBox="1"/>
          <p:nvPr/>
        </p:nvSpPr>
        <p:spPr>
          <a:xfrm>
            <a:off x="6061798" y="4763950"/>
            <a:ext cx="212991" cy="261608"/>
          </a:xfrm>
          <a:prstGeom prst="rect">
            <a:avLst/>
          </a:prstGeom>
          <a:noFill/>
        </p:spPr>
        <p:txBody>
          <a:bodyPr wrap="square" lIns="91424" tIns="45719" rIns="91424" bIns="45719" rtlCol="0">
            <a:spAutoFit/>
          </a:bodyPr>
          <a:lstStyle/>
          <a:p>
            <a:pPr defTabSz="914173">
              <a:defRPr/>
            </a:pPr>
            <a:r>
              <a:rPr lang="nb-NO" sz="1100" b="1">
                <a:solidFill>
                  <a:prstClr val="white"/>
                </a:solidFill>
                <a:latin typeface="Calibri"/>
              </a:rPr>
              <a:t>2</a:t>
            </a:r>
          </a:p>
        </p:txBody>
      </p:sp>
      <p:sp>
        <p:nvSpPr>
          <p:cNvPr id="23" name="TekstSylinder 22"/>
          <p:cNvSpPr txBox="1"/>
          <p:nvPr/>
        </p:nvSpPr>
        <p:spPr>
          <a:xfrm>
            <a:off x="7934522" y="4787781"/>
            <a:ext cx="256769" cy="261608"/>
          </a:xfrm>
          <a:prstGeom prst="rect">
            <a:avLst/>
          </a:prstGeom>
          <a:noFill/>
        </p:spPr>
        <p:txBody>
          <a:bodyPr wrap="none" lIns="91424" tIns="45719" rIns="91424" bIns="45719" rtlCol="0">
            <a:spAutoFit/>
          </a:bodyPr>
          <a:lstStyle/>
          <a:p>
            <a:pPr defTabSz="914173">
              <a:defRPr/>
            </a:pPr>
            <a:r>
              <a:rPr lang="nb-NO" sz="1100" b="1">
                <a:solidFill>
                  <a:prstClr val="white"/>
                </a:solidFill>
                <a:latin typeface="Calibri"/>
              </a:rPr>
              <a:t>5</a:t>
            </a:r>
          </a:p>
        </p:txBody>
      </p:sp>
      <p:cxnSp>
        <p:nvCxnSpPr>
          <p:cNvPr id="98" name="Connector: Elbow 97">
            <a:extLst>
              <a:ext uri="{FF2B5EF4-FFF2-40B4-BE49-F238E27FC236}">
                <a16:creationId xmlns:a16="http://schemas.microsoft.com/office/drawing/2014/main" id="{EF1ADE43-F2DC-482E-872A-368CF24FA13A}"/>
              </a:ext>
            </a:extLst>
          </p:cNvPr>
          <p:cNvCxnSpPr>
            <a:cxnSpLocks/>
            <a:stCxn id="14" idx="2"/>
          </p:cNvCxnSpPr>
          <p:nvPr/>
        </p:nvCxnSpPr>
        <p:spPr>
          <a:xfrm rot="5400000">
            <a:off x="6513229" y="4781579"/>
            <a:ext cx="8879" cy="1911048"/>
          </a:xfrm>
          <a:prstGeom prst="bentConnector3">
            <a:avLst>
              <a:gd name="adj1" fmla="val 2674904"/>
            </a:avLst>
          </a:prstGeom>
          <a:ln>
            <a:tailEnd type="triangle"/>
          </a:ln>
        </p:spPr>
        <p:style>
          <a:lnRef idx="1">
            <a:schemeClr val="accent3"/>
          </a:lnRef>
          <a:fillRef idx="0">
            <a:schemeClr val="accent3"/>
          </a:fillRef>
          <a:effectRef idx="0">
            <a:schemeClr val="accent3"/>
          </a:effectRef>
          <a:fontRef idx="minor">
            <a:schemeClr val="tx1"/>
          </a:fontRef>
        </p:style>
      </p:cxnSp>
      <p:sp>
        <p:nvSpPr>
          <p:cNvPr id="2" name="Plassholder for dato 1"/>
          <p:cNvSpPr>
            <a:spLocks noGrp="1"/>
          </p:cNvSpPr>
          <p:nvPr>
            <p:ph type="dt" sz="half" idx="4294967295"/>
          </p:nvPr>
        </p:nvSpPr>
        <p:spPr>
          <a:xfrm>
            <a:off x="59301" y="6373267"/>
            <a:ext cx="2743200" cy="365125"/>
          </a:xfrm>
        </p:spPr>
        <p:txBody>
          <a:bodyPr/>
          <a:lstStyle/>
          <a:p>
            <a:pPr defTabSz="914354">
              <a:defRPr/>
            </a:pPr>
            <a:fld id="{B5162A92-E18F-4641-B5F4-079800512D93}" type="datetime1">
              <a:rPr lang="nb-NO">
                <a:solidFill>
                  <a:prstClr val="black"/>
                </a:solidFill>
                <a:latin typeface="Calibri" panose="020F0502020204030204"/>
              </a:rPr>
              <a:pPr defTabSz="914354">
                <a:defRPr/>
              </a:pPr>
              <a:t>10.06.2021</a:t>
            </a:fld>
            <a:endParaRPr lang="en-GB">
              <a:solidFill>
                <a:prstClr val="black"/>
              </a:solidFill>
              <a:latin typeface="Calibri" panose="020F0502020204030204"/>
            </a:endParaRPr>
          </a:p>
        </p:txBody>
      </p:sp>
      <p:sp>
        <p:nvSpPr>
          <p:cNvPr id="113" name="Rektangel 30">
            <a:extLst>
              <a:ext uri="{FF2B5EF4-FFF2-40B4-BE49-F238E27FC236}">
                <a16:creationId xmlns:a16="http://schemas.microsoft.com/office/drawing/2014/main" id="{0FC9E4D4-DE55-4588-BEBD-80201151A4F7}"/>
              </a:ext>
            </a:extLst>
          </p:cNvPr>
          <p:cNvSpPr/>
          <p:nvPr/>
        </p:nvSpPr>
        <p:spPr>
          <a:xfrm>
            <a:off x="6742391" y="3888753"/>
            <a:ext cx="1461600" cy="558000"/>
          </a:xfrm>
          <a:prstGeom prst="rect">
            <a:avLst/>
          </a:prstGeom>
          <a:ln/>
        </p:spPr>
        <p:style>
          <a:lnRef idx="2">
            <a:schemeClr val="accent1"/>
          </a:lnRef>
          <a:fillRef idx="1">
            <a:schemeClr val="lt1"/>
          </a:fillRef>
          <a:effectRef idx="0">
            <a:schemeClr val="accent1"/>
          </a:effectRef>
          <a:fontRef idx="minor">
            <a:schemeClr val="dk1"/>
          </a:fontRef>
        </p:style>
        <p:txBody>
          <a:bodyPr lIns="91424" tIns="45719" rIns="91424" bIns="45719" rtlCol="0" anchor="ctr"/>
          <a:lstStyle/>
          <a:p>
            <a:pPr algn="ctr" defTabSz="914173">
              <a:defRPr/>
            </a:pPr>
            <a:r>
              <a:rPr lang="nb-NO" sz="1100">
                <a:solidFill>
                  <a:prstClr val="black"/>
                </a:solidFill>
                <a:latin typeface="Calibri"/>
              </a:rPr>
              <a:t>Ramme</a:t>
            </a:r>
          </a:p>
          <a:p>
            <a:pPr algn="ctr" defTabSz="914173">
              <a:defRPr/>
            </a:pPr>
            <a:r>
              <a:rPr lang="nb-NO" sz="1100">
                <a:solidFill>
                  <a:prstClr val="black"/>
                </a:solidFill>
                <a:latin typeface="Calibri"/>
              </a:rPr>
              <a:t>(Spesifisering av finansieringskilde)</a:t>
            </a:r>
          </a:p>
        </p:txBody>
      </p:sp>
      <p:sp>
        <p:nvSpPr>
          <p:cNvPr id="114" name="Rektangel 31">
            <a:extLst>
              <a:ext uri="{FF2B5EF4-FFF2-40B4-BE49-F238E27FC236}">
                <a16:creationId xmlns:a16="http://schemas.microsoft.com/office/drawing/2014/main" id="{4AF6FB2D-50FD-4031-A3A4-A203365FCC22}"/>
              </a:ext>
            </a:extLst>
          </p:cNvPr>
          <p:cNvSpPr/>
          <p:nvPr/>
        </p:nvSpPr>
        <p:spPr>
          <a:xfrm>
            <a:off x="6751819" y="3178956"/>
            <a:ext cx="1461600" cy="558000"/>
          </a:xfrm>
          <a:prstGeom prst="rect">
            <a:avLst/>
          </a:prstGeom>
          <a:ln/>
        </p:spPr>
        <p:style>
          <a:lnRef idx="2">
            <a:schemeClr val="accent1"/>
          </a:lnRef>
          <a:fillRef idx="1">
            <a:schemeClr val="lt1"/>
          </a:fillRef>
          <a:effectRef idx="0">
            <a:schemeClr val="accent1"/>
          </a:effectRef>
          <a:fontRef idx="minor">
            <a:schemeClr val="dk1"/>
          </a:fontRef>
        </p:style>
        <p:txBody>
          <a:bodyPr lIns="91424" tIns="45719" rIns="91424" bIns="45719" rtlCol="0" anchor="ctr"/>
          <a:lstStyle/>
          <a:p>
            <a:pPr algn="ctr" defTabSz="914173">
              <a:defRPr/>
            </a:pPr>
            <a:r>
              <a:rPr lang="nb-NO" sz="1100">
                <a:solidFill>
                  <a:prstClr val="black"/>
                </a:solidFill>
                <a:latin typeface="Calibri"/>
              </a:rPr>
              <a:t>Finansieringskilde</a:t>
            </a:r>
          </a:p>
        </p:txBody>
      </p:sp>
      <p:sp>
        <p:nvSpPr>
          <p:cNvPr id="117" name="Rektangel 32">
            <a:extLst>
              <a:ext uri="{FF2B5EF4-FFF2-40B4-BE49-F238E27FC236}">
                <a16:creationId xmlns:a16="http://schemas.microsoft.com/office/drawing/2014/main" id="{4228F3B3-5549-47FB-8A37-C22D9A2A0307}"/>
              </a:ext>
            </a:extLst>
          </p:cNvPr>
          <p:cNvSpPr/>
          <p:nvPr/>
        </p:nvSpPr>
        <p:spPr>
          <a:xfrm>
            <a:off x="6742391" y="2421739"/>
            <a:ext cx="1461600" cy="558000"/>
          </a:xfrm>
          <a:prstGeom prst="rect">
            <a:avLst/>
          </a:prstGeom>
          <a:ln/>
        </p:spPr>
        <p:style>
          <a:lnRef idx="2">
            <a:schemeClr val="accent1"/>
          </a:lnRef>
          <a:fillRef idx="1">
            <a:schemeClr val="lt1"/>
          </a:fillRef>
          <a:effectRef idx="0">
            <a:schemeClr val="accent1"/>
          </a:effectRef>
          <a:fontRef idx="minor">
            <a:schemeClr val="dk1"/>
          </a:fontRef>
        </p:style>
        <p:txBody>
          <a:bodyPr lIns="91424" tIns="45719" rIns="91424" bIns="45719" rtlCol="0" anchor="ctr"/>
          <a:lstStyle/>
          <a:p>
            <a:pPr algn="ctr" defTabSz="914173">
              <a:defRPr/>
            </a:pPr>
            <a:r>
              <a:rPr lang="nb-NO" sz="1100">
                <a:solidFill>
                  <a:prstClr val="black"/>
                </a:solidFill>
                <a:latin typeface="Calibri"/>
              </a:rPr>
              <a:t>Aktivitet</a:t>
            </a:r>
          </a:p>
        </p:txBody>
      </p:sp>
      <p:sp>
        <p:nvSpPr>
          <p:cNvPr id="137" name="Rektangel 32">
            <a:extLst>
              <a:ext uri="{FF2B5EF4-FFF2-40B4-BE49-F238E27FC236}">
                <a16:creationId xmlns:a16="http://schemas.microsoft.com/office/drawing/2014/main" id="{978AF6FC-1B59-4D59-88A6-4DF06A17D44A}"/>
              </a:ext>
            </a:extLst>
          </p:cNvPr>
          <p:cNvSpPr/>
          <p:nvPr/>
        </p:nvSpPr>
        <p:spPr>
          <a:xfrm>
            <a:off x="6742391" y="1695411"/>
            <a:ext cx="1461600" cy="558000"/>
          </a:xfrm>
          <a:prstGeom prst="rect">
            <a:avLst/>
          </a:prstGeom>
          <a:ln/>
        </p:spPr>
        <p:style>
          <a:lnRef idx="2">
            <a:schemeClr val="accent1"/>
          </a:lnRef>
          <a:fillRef idx="1">
            <a:schemeClr val="lt1"/>
          </a:fillRef>
          <a:effectRef idx="0">
            <a:schemeClr val="accent1"/>
          </a:effectRef>
          <a:fontRef idx="minor">
            <a:schemeClr val="dk1"/>
          </a:fontRef>
        </p:style>
        <p:txBody>
          <a:bodyPr lIns="91424" tIns="45719" rIns="91424" bIns="45719" rtlCol="0" anchor="ctr"/>
          <a:lstStyle/>
          <a:p>
            <a:pPr algn="ctr" defTabSz="914173">
              <a:defRPr/>
            </a:pPr>
            <a:r>
              <a:rPr lang="nb-NO" sz="1100">
                <a:solidFill>
                  <a:prstClr val="black"/>
                </a:solidFill>
                <a:latin typeface="Calibri"/>
              </a:rPr>
              <a:t>Aktivitetstype</a:t>
            </a:r>
          </a:p>
        </p:txBody>
      </p:sp>
      <p:sp>
        <p:nvSpPr>
          <p:cNvPr id="112" name="Tittel 1"/>
          <p:cNvSpPr>
            <a:spLocks noGrp="1"/>
          </p:cNvSpPr>
          <p:nvPr>
            <p:ph type="title"/>
          </p:nvPr>
        </p:nvSpPr>
        <p:spPr>
          <a:xfrm>
            <a:off x="48195" y="120781"/>
            <a:ext cx="4780055" cy="772800"/>
          </a:xfrm>
        </p:spPr>
        <p:txBody>
          <a:bodyPr>
            <a:noAutofit/>
          </a:bodyPr>
          <a:lstStyle/>
          <a:p>
            <a:r>
              <a:rPr lang="nb-NO" sz="2800" b="1">
                <a:latin typeface="+mn-lt"/>
              </a:rPr>
              <a:t>Kontostreng/prosjektstruktur/relasjoner</a:t>
            </a:r>
            <a:br>
              <a:rPr lang="nb-NO" sz="2800" b="1">
                <a:latin typeface="+mn-lt"/>
              </a:rPr>
            </a:br>
            <a:endParaRPr lang="nb-NO" sz="2800" b="1">
              <a:solidFill>
                <a:schemeClr val="bg2">
                  <a:lumMod val="50000"/>
                </a:schemeClr>
              </a:solidFill>
              <a:latin typeface="+mn-lt"/>
            </a:endParaRPr>
          </a:p>
        </p:txBody>
      </p:sp>
      <p:sp>
        <p:nvSpPr>
          <p:cNvPr id="138" name="Rektangel 137">
            <a:extLst>
              <a:ext uri="{FF2B5EF4-FFF2-40B4-BE49-F238E27FC236}">
                <a16:creationId xmlns:a16="http://schemas.microsoft.com/office/drawing/2014/main" id="{A12FD68B-0BA1-41D3-9E00-A8D09D00D145}"/>
              </a:ext>
            </a:extLst>
          </p:cNvPr>
          <p:cNvSpPr/>
          <p:nvPr/>
        </p:nvSpPr>
        <p:spPr>
          <a:xfrm>
            <a:off x="4828251" y="6105912"/>
            <a:ext cx="1461600" cy="558000"/>
          </a:xfrm>
          <a:prstGeom prst="rect">
            <a:avLst/>
          </a:prstGeom>
          <a:ln/>
        </p:spPr>
        <p:style>
          <a:lnRef idx="2">
            <a:schemeClr val="accent1"/>
          </a:lnRef>
          <a:fillRef idx="1">
            <a:schemeClr val="lt1"/>
          </a:fillRef>
          <a:effectRef idx="0">
            <a:schemeClr val="accent1"/>
          </a:effectRef>
          <a:fontRef idx="minor">
            <a:schemeClr val="dk1"/>
          </a:fontRef>
        </p:style>
        <p:txBody>
          <a:bodyPr lIns="91424" tIns="45719" rIns="91424" bIns="45719" rtlCol="0" anchor="ctr"/>
          <a:lstStyle/>
          <a:p>
            <a:pPr algn="ctr" defTabSz="914173">
              <a:defRPr/>
            </a:pPr>
            <a:r>
              <a:rPr lang="nb-NO" sz="1100">
                <a:solidFill>
                  <a:prstClr val="black"/>
                </a:solidFill>
                <a:latin typeface="Calibri"/>
              </a:rPr>
              <a:t>Protype:</a:t>
            </a:r>
          </a:p>
          <a:p>
            <a:pPr algn="ctr" defTabSz="914173">
              <a:defRPr/>
            </a:pPr>
            <a:endParaRPr lang="nb-NO" sz="1100">
              <a:solidFill>
                <a:prstClr val="black"/>
              </a:solidFill>
              <a:latin typeface="Calibri"/>
            </a:endParaRPr>
          </a:p>
        </p:txBody>
      </p:sp>
      <p:cxnSp>
        <p:nvCxnSpPr>
          <p:cNvPr id="141" name="Connector: Elbow 106">
            <a:extLst>
              <a:ext uri="{FF2B5EF4-FFF2-40B4-BE49-F238E27FC236}">
                <a16:creationId xmlns:a16="http://schemas.microsoft.com/office/drawing/2014/main" id="{D72F803F-5591-456B-BAF1-7589A573F07B}"/>
              </a:ext>
            </a:extLst>
          </p:cNvPr>
          <p:cNvCxnSpPr>
            <a:cxnSpLocks/>
            <a:stCxn id="118" idx="1"/>
            <a:endCxn id="138" idx="1"/>
          </p:cNvCxnSpPr>
          <p:nvPr/>
        </p:nvCxnSpPr>
        <p:spPr>
          <a:xfrm rot="10800000" flipV="1">
            <a:off x="4828251" y="5286352"/>
            <a:ext cx="12700" cy="1098560"/>
          </a:xfrm>
          <a:prstGeom prst="bentConnector3">
            <a:avLst>
              <a:gd name="adj1" fmla="val 180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Rektangel 86">
            <a:extLst>
              <a:ext uri="{FF2B5EF4-FFF2-40B4-BE49-F238E27FC236}">
                <a16:creationId xmlns:a16="http://schemas.microsoft.com/office/drawing/2014/main" id="{14AB70E3-A135-43A0-AEE0-2D963969E9EE}"/>
              </a:ext>
            </a:extLst>
          </p:cNvPr>
          <p:cNvSpPr/>
          <p:nvPr/>
        </p:nvSpPr>
        <p:spPr>
          <a:xfrm>
            <a:off x="1862541" y="4820728"/>
            <a:ext cx="1461600" cy="931248"/>
          </a:xfrm>
          <a:prstGeom prst="rect">
            <a:avLst/>
          </a:prstGeom>
          <a:solidFill>
            <a:srgbClr val="0003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73">
              <a:defRPr/>
            </a:pPr>
            <a:r>
              <a:rPr lang="nb-NO" sz="1100">
                <a:solidFill>
                  <a:prstClr val="white"/>
                </a:solidFill>
                <a:latin typeface="Calibri"/>
              </a:rPr>
              <a:t>Koststed</a:t>
            </a:r>
          </a:p>
        </p:txBody>
      </p:sp>
      <p:sp>
        <p:nvSpPr>
          <p:cNvPr id="88" name="TekstSylinder 87">
            <a:extLst>
              <a:ext uri="{FF2B5EF4-FFF2-40B4-BE49-F238E27FC236}">
                <a16:creationId xmlns:a16="http://schemas.microsoft.com/office/drawing/2014/main" id="{5C3250A7-2CE8-4083-9856-4A333134EEC6}"/>
              </a:ext>
            </a:extLst>
          </p:cNvPr>
          <p:cNvSpPr txBox="1"/>
          <p:nvPr/>
        </p:nvSpPr>
        <p:spPr>
          <a:xfrm>
            <a:off x="3067373" y="4808216"/>
            <a:ext cx="256769" cy="261608"/>
          </a:xfrm>
          <a:prstGeom prst="rect">
            <a:avLst/>
          </a:prstGeom>
          <a:noFill/>
        </p:spPr>
        <p:txBody>
          <a:bodyPr wrap="none" lIns="91424" tIns="45719" rIns="91424" bIns="45719" rtlCol="0">
            <a:spAutoFit/>
          </a:bodyPr>
          <a:lstStyle/>
          <a:p>
            <a:pPr defTabSz="914173">
              <a:defRPr/>
            </a:pPr>
            <a:r>
              <a:rPr lang="nb-NO" sz="1100" b="1">
                <a:solidFill>
                  <a:prstClr val="white"/>
                </a:solidFill>
                <a:latin typeface="Calibri"/>
              </a:rPr>
              <a:t>1</a:t>
            </a:r>
          </a:p>
        </p:txBody>
      </p:sp>
      <p:cxnSp>
        <p:nvCxnSpPr>
          <p:cNvPr id="89" name="Connector: Elbow 110">
            <a:extLst>
              <a:ext uri="{FF2B5EF4-FFF2-40B4-BE49-F238E27FC236}">
                <a16:creationId xmlns:a16="http://schemas.microsoft.com/office/drawing/2014/main" id="{53E93D0E-E669-4F5F-9D91-7CC990B2DAA7}"/>
              </a:ext>
            </a:extLst>
          </p:cNvPr>
          <p:cNvCxnSpPr>
            <a:cxnSpLocks/>
            <a:stCxn id="14" idx="1"/>
            <a:endCxn id="92" idx="1"/>
          </p:cNvCxnSpPr>
          <p:nvPr/>
        </p:nvCxnSpPr>
        <p:spPr>
          <a:xfrm rot="10800000" flipV="1">
            <a:off x="6742393" y="5267041"/>
            <a:ext cx="1" cy="1109684"/>
          </a:xfrm>
          <a:prstGeom prst="bentConnector3">
            <a:avLst>
              <a:gd name="adj1" fmla="val 2286010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Rektangel 30">
            <a:extLst>
              <a:ext uri="{FF2B5EF4-FFF2-40B4-BE49-F238E27FC236}">
                <a16:creationId xmlns:a16="http://schemas.microsoft.com/office/drawing/2014/main" id="{5265243F-AE02-40F4-9350-4B5A0812721D}"/>
              </a:ext>
            </a:extLst>
          </p:cNvPr>
          <p:cNvSpPr/>
          <p:nvPr/>
        </p:nvSpPr>
        <p:spPr>
          <a:xfrm>
            <a:off x="6742391" y="6097724"/>
            <a:ext cx="1461600" cy="558000"/>
          </a:xfrm>
          <a:prstGeom prst="rect">
            <a:avLst/>
          </a:prstGeom>
          <a:ln/>
        </p:spPr>
        <p:style>
          <a:lnRef idx="2">
            <a:schemeClr val="accent1"/>
          </a:lnRef>
          <a:fillRef idx="1">
            <a:schemeClr val="lt1"/>
          </a:fillRef>
          <a:effectRef idx="0">
            <a:schemeClr val="accent1"/>
          </a:effectRef>
          <a:fontRef idx="minor">
            <a:schemeClr val="dk1"/>
          </a:fontRef>
        </p:style>
        <p:txBody>
          <a:bodyPr lIns="91424" tIns="45719" rIns="91424" bIns="45719" rtlCol="0" anchor="ctr"/>
          <a:lstStyle/>
          <a:p>
            <a:pPr algn="ctr" defTabSz="914173">
              <a:defRPr/>
            </a:pPr>
            <a:r>
              <a:rPr lang="nb-NO" sz="1100">
                <a:solidFill>
                  <a:prstClr val="black"/>
                </a:solidFill>
                <a:latin typeface="Calibri"/>
              </a:rPr>
              <a:t>Prosjektleder</a:t>
            </a:r>
          </a:p>
          <a:p>
            <a:pPr algn="ctr" defTabSz="914173">
              <a:defRPr/>
            </a:pPr>
            <a:endParaRPr lang="nb-NO" sz="1100">
              <a:solidFill>
                <a:prstClr val="black"/>
              </a:solidFill>
              <a:latin typeface="Calibri"/>
            </a:endParaRPr>
          </a:p>
        </p:txBody>
      </p:sp>
      <p:sp>
        <p:nvSpPr>
          <p:cNvPr id="96" name="Rektangel 95">
            <a:extLst>
              <a:ext uri="{FF2B5EF4-FFF2-40B4-BE49-F238E27FC236}">
                <a16:creationId xmlns:a16="http://schemas.microsoft.com/office/drawing/2014/main" id="{D5230231-B9F4-46CA-AEC9-B82D6A203933}"/>
              </a:ext>
            </a:extLst>
          </p:cNvPr>
          <p:cNvSpPr/>
          <p:nvPr/>
        </p:nvSpPr>
        <p:spPr>
          <a:xfrm>
            <a:off x="9081311" y="4801416"/>
            <a:ext cx="1461600" cy="931248"/>
          </a:xfrm>
          <a:prstGeom prst="rect">
            <a:avLst/>
          </a:prstGeom>
          <a:solidFill>
            <a:srgbClr val="0003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73">
              <a:defRPr/>
            </a:pPr>
            <a:r>
              <a:rPr lang="nb-NO" sz="1100">
                <a:solidFill>
                  <a:prstClr val="white"/>
                </a:solidFill>
                <a:latin typeface="Calibri"/>
              </a:rPr>
              <a:t>Analyse</a:t>
            </a:r>
          </a:p>
        </p:txBody>
      </p:sp>
      <p:cxnSp>
        <p:nvCxnSpPr>
          <p:cNvPr id="11" name="Kobling: vinkel 10">
            <a:extLst>
              <a:ext uri="{FF2B5EF4-FFF2-40B4-BE49-F238E27FC236}">
                <a16:creationId xmlns:a16="http://schemas.microsoft.com/office/drawing/2014/main" id="{4395D89F-9B1D-453D-88B2-D0C4AA949625}"/>
              </a:ext>
            </a:extLst>
          </p:cNvPr>
          <p:cNvCxnSpPr>
            <a:cxnSpLocks/>
            <a:stCxn id="14" idx="1"/>
            <a:endCxn id="113" idx="1"/>
          </p:cNvCxnSpPr>
          <p:nvPr/>
        </p:nvCxnSpPr>
        <p:spPr>
          <a:xfrm rot="10800000">
            <a:off x="6742393" y="4167755"/>
            <a:ext cx="1" cy="1099287"/>
          </a:xfrm>
          <a:prstGeom prst="bentConnector3">
            <a:avLst>
              <a:gd name="adj1" fmla="val 22860100000"/>
            </a:avLst>
          </a:prstGeom>
          <a:ln>
            <a:tailEnd type="triangle"/>
          </a:ln>
        </p:spPr>
        <p:style>
          <a:lnRef idx="1">
            <a:schemeClr val="dk1"/>
          </a:lnRef>
          <a:fillRef idx="0">
            <a:schemeClr val="dk1"/>
          </a:fillRef>
          <a:effectRef idx="0">
            <a:schemeClr val="dk1"/>
          </a:effectRef>
          <a:fontRef idx="minor">
            <a:schemeClr val="tx1"/>
          </a:fontRef>
        </p:style>
      </p:cxnSp>
      <p:cxnSp>
        <p:nvCxnSpPr>
          <p:cNvPr id="97" name="Kobling: vinkel 96">
            <a:extLst>
              <a:ext uri="{FF2B5EF4-FFF2-40B4-BE49-F238E27FC236}">
                <a16:creationId xmlns:a16="http://schemas.microsoft.com/office/drawing/2014/main" id="{A9195798-BBDC-47F1-9CE6-1DA1CA2B7B9A}"/>
              </a:ext>
            </a:extLst>
          </p:cNvPr>
          <p:cNvCxnSpPr>
            <a:cxnSpLocks/>
            <a:stCxn id="14" idx="1"/>
            <a:endCxn id="117" idx="1"/>
          </p:cNvCxnSpPr>
          <p:nvPr/>
        </p:nvCxnSpPr>
        <p:spPr>
          <a:xfrm rot="10800000">
            <a:off x="6742393" y="2700740"/>
            <a:ext cx="1" cy="2566301"/>
          </a:xfrm>
          <a:prstGeom prst="bentConnector3">
            <a:avLst>
              <a:gd name="adj1" fmla="val 22860100000"/>
            </a:avLst>
          </a:prstGeom>
          <a:ln>
            <a:tailEnd type="triangle"/>
          </a:ln>
        </p:spPr>
        <p:style>
          <a:lnRef idx="1">
            <a:schemeClr val="dk1"/>
          </a:lnRef>
          <a:fillRef idx="0">
            <a:schemeClr val="dk1"/>
          </a:fillRef>
          <a:effectRef idx="0">
            <a:schemeClr val="dk1"/>
          </a:effectRef>
          <a:fontRef idx="minor">
            <a:schemeClr val="tx1"/>
          </a:fontRef>
        </p:style>
      </p:cxnSp>
      <p:cxnSp>
        <p:nvCxnSpPr>
          <p:cNvPr id="27" name="Kobling: vinkel 26">
            <a:extLst>
              <a:ext uri="{FF2B5EF4-FFF2-40B4-BE49-F238E27FC236}">
                <a16:creationId xmlns:a16="http://schemas.microsoft.com/office/drawing/2014/main" id="{DA577178-C48F-40AC-8BEA-B09D30B7B69B}"/>
              </a:ext>
            </a:extLst>
          </p:cNvPr>
          <p:cNvCxnSpPr>
            <a:stCxn id="14" idx="1"/>
            <a:endCxn id="114" idx="1"/>
          </p:cNvCxnSpPr>
          <p:nvPr/>
        </p:nvCxnSpPr>
        <p:spPr>
          <a:xfrm rot="10800000" flipH="1">
            <a:off x="6742391" y="3457957"/>
            <a:ext cx="9427" cy="1809084"/>
          </a:xfrm>
          <a:prstGeom prst="bentConnector3">
            <a:avLst>
              <a:gd name="adj1" fmla="val -2424950"/>
            </a:avLst>
          </a:prstGeom>
          <a:ln>
            <a:tailEnd type="triangle"/>
          </a:ln>
        </p:spPr>
        <p:style>
          <a:lnRef idx="1">
            <a:schemeClr val="dk1"/>
          </a:lnRef>
          <a:fillRef idx="0">
            <a:schemeClr val="dk1"/>
          </a:fillRef>
          <a:effectRef idx="0">
            <a:schemeClr val="dk1"/>
          </a:effectRef>
          <a:fontRef idx="minor">
            <a:schemeClr val="tx1"/>
          </a:fontRef>
        </p:style>
      </p:cxnSp>
      <p:sp>
        <p:nvSpPr>
          <p:cNvPr id="28" name="Rektangel 27">
            <a:extLst>
              <a:ext uri="{FF2B5EF4-FFF2-40B4-BE49-F238E27FC236}">
                <a16:creationId xmlns:a16="http://schemas.microsoft.com/office/drawing/2014/main" id="{1B73FFB3-1691-49FF-B309-E67BFDC227E2}"/>
              </a:ext>
            </a:extLst>
          </p:cNvPr>
          <p:cNvSpPr/>
          <p:nvPr/>
        </p:nvSpPr>
        <p:spPr>
          <a:xfrm>
            <a:off x="5153209" y="356460"/>
            <a:ext cx="2274392" cy="961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nb-NO">
              <a:solidFill>
                <a:prstClr val="white"/>
              </a:solidFill>
              <a:latin typeface="Calibri" panose="020F0502020204030204"/>
            </a:endParaRPr>
          </a:p>
        </p:txBody>
      </p:sp>
      <p:cxnSp>
        <p:nvCxnSpPr>
          <p:cNvPr id="32" name="Kobling: vinkel 31">
            <a:extLst>
              <a:ext uri="{FF2B5EF4-FFF2-40B4-BE49-F238E27FC236}">
                <a16:creationId xmlns:a16="http://schemas.microsoft.com/office/drawing/2014/main" id="{AB6F172F-8F70-4F15-BB8A-2A5FBCFCED7D}"/>
              </a:ext>
            </a:extLst>
          </p:cNvPr>
          <p:cNvCxnSpPr>
            <a:stCxn id="118" idx="1"/>
            <a:endCxn id="123" idx="1"/>
          </p:cNvCxnSpPr>
          <p:nvPr/>
        </p:nvCxnSpPr>
        <p:spPr>
          <a:xfrm rot="10800000">
            <a:off x="4828251" y="4197170"/>
            <a:ext cx="12700" cy="1089183"/>
          </a:xfrm>
          <a:prstGeom prst="bent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cxnSp>
        <p:nvCxnSpPr>
          <p:cNvPr id="38" name="Kobling: vinkel 37">
            <a:extLst>
              <a:ext uri="{FF2B5EF4-FFF2-40B4-BE49-F238E27FC236}">
                <a16:creationId xmlns:a16="http://schemas.microsoft.com/office/drawing/2014/main" id="{42B526F7-70A0-4EB1-BC42-6656DA45AFF8}"/>
              </a:ext>
            </a:extLst>
          </p:cNvPr>
          <p:cNvCxnSpPr>
            <a:stCxn id="118" idx="1"/>
            <a:endCxn id="126" idx="1"/>
          </p:cNvCxnSpPr>
          <p:nvPr/>
        </p:nvCxnSpPr>
        <p:spPr>
          <a:xfrm rot="10800000">
            <a:off x="4828251" y="2734077"/>
            <a:ext cx="12700" cy="2552275"/>
          </a:xfrm>
          <a:prstGeom prst="bent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sp>
        <p:nvSpPr>
          <p:cNvPr id="39" name="Multiplikasjonstegn 38">
            <a:extLst>
              <a:ext uri="{FF2B5EF4-FFF2-40B4-BE49-F238E27FC236}">
                <a16:creationId xmlns:a16="http://schemas.microsoft.com/office/drawing/2014/main" id="{BA29E47A-15C6-4347-A8CC-1D75D7EBDFB7}"/>
              </a:ext>
            </a:extLst>
          </p:cNvPr>
          <p:cNvSpPr/>
          <p:nvPr/>
        </p:nvSpPr>
        <p:spPr>
          <a:xfrm>
            <a:off x="9006138" y="4518930"/>
            <a:ext cx="1611948" cy="1496221"/>
          </a:xfrm>
          <a:prstGeom prst="mathMultiply">
            <a:avLst/>
          </a:prstGeom>
          <a:solidFill>
            <a:srgbClr val="7F7F7F">
              <a:alpha val="76078"/>
            </a:srgbClr>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nb-NO">
              <a:solidFill>
                <a:prstClr val="white"/>
              </a:solidFill>
              <a:latin typeface="Calibri" panose="020F0502020204030204"/>
            </a:endParaRPr>
          </a:p>
        </p:txBody>
      </p:sp>
      <p:sp>
        <p:nvSpPr>
          <p:cNvPr id="40" name="Prosess 39">
            <a:extLst>
              <a:ext uri="{FF2B5EF4-FFF2-40B4-BE49-F238E27FC236}">
                <a16:creationId xmlns:a16="http://schemas.microsoft.com/office/drawing/2014/main" id="{F04175A1-B5F0-49F7-8D31-89898959EFF3}"/>
              </a:ext>
            </a:extLst>
          </p:cNvPr>
          <p:cNvSpPr/>
          <p:nvPr/>
        </p:nvSpPr>
        <p:spPr>
          <a:xfrm>
            <a:off x="7107811" y="4971007"/>
            <a:ext cx="714987" cy="226531"/>
          </a:xfrm>
          <a:prstGeom prst="flowChartProcess">
            <a:avLst/>
          </a:prstGeom>
          <a:solidFill>
            <a:srgbClr val="A5A5A5">
              <a:alpha val="78824"/>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09585"/>
            <a:endParaRPr lang="nb-NO">
              <a:solidFill>
                <a:prstClr val="white"/>
              </a:solidFill>
              <a:latin typeface="Calibri" panose="020F0502020204030204"/>
            </a:endParaRPr>
          </a:p>
        </p:txBody>
      </p:sp>
      <p:sp>
        <p:nvSpPr>
          <p:cNvPr id="41" name="Rektangel: avrundede hjørner 40">
            <a:extLst>
              <a:ext uri="{FF2B5EF4-FFF2-40B4-BE49-F238E27FC236}">
                <a16:creationId xmlns:a16="http://schemas.microsoft.com/office/drawing/2014/main" id="{48F53D11-6902-4400-A246-F9C2C910ECBC}"/>
              </a:ext>
            </a:extLst>
          </p:cNvPr>
          <p:cNvSpPr/>
          <p:nvPr/>
        </p:nvSpPr>
        <p:spPr>
          <a:xfrm>
            <a:off x="7424261" y="388578"/>
            <a:ext cx="2186521" cy="79249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09585"/>
            <a:r>
              <a:rPr lang="nb-NO">
                <a:solidFill>
                  <a:prstClr val="black"/>
                </a:solidFill>
                <a:latin typeface="Calibri" panose="020F0502020204030204"/>
              </a:rPr>
              <a:t>Ny modell</a:t>
            </a:r>
          </a:p>
        </p:txBody>
      </p:sp>
      <p:sp>
        <p:nvSpPr>
          <p:cNvPr id="43" name="Rektangel 42">
            <a:extLst>
              <a:ext uri="{FF2B5EF4-FFF2-40B4-BE49-F238E27FC236}">
                <a16:creationId xmlns:a16="http://schemas.microsoft.com/office/drawing/2014/main" id="{D5230231-B9F4-46CA-AEC9-B82D6A203933}"/>
              </a:ext>
            </a:extLst>
          </p:cNvPr>
          <p:cNvSpPr/>
          <p:nvPr/>
        </p:nvSpPr>
        <p:spPr>
          <a:xfrm>
            <a:off x="10689431" y="4776803"/>
            <a:ext cx="1461600" cy="931248"/>
          </a:xfrm>
          <a:prstGeom prst="rect">
            <a:avLst/>
          </a:prstGeom>
          <a:solidFill>
            <a:srgbClr val="0003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73">
              <a:defRPr/>
            </a:pPr>
            <a:r>
              <a:rPr lang="nb-NO" sz="1100">
                <a:solidFill>
                  <a:prstClr val="white"/>
                </a:solidFill>
                <a:latin typeface="Calibri"/>
              </a:rPr>
              <a:t>Arbeidspakke (BOA)</a:t>
            </a:r>
          </a:p>
        </p:txBody>
      </p:sp>
      <p:sp>
        <p:nvSpPr>
          <p:cNvPr id="6" name="TekstSylinder 5"/>
          <p:cNvSpPr txBox="1"/>
          <p:nvPr/>
        </p:nvSpPr>
        <p:spPr>
          <a:xfrm>
            <a:off x="379421" y="1416059"/>
            <a:ext cx="2541729" cy="1200329"/>
          </a:xfrm>
          <a:prstGeom prst="rect">
            <a:avLst/>
          </a:prstGeom>
          <a:noFill/>
        </p:spPr>
        <p:txBody>
          <a:bodyPr wrap="square" rtlCol="0">
            <a:spAutoFit/>
          </a:bodyPr>
          <a:lstStyle/>
          <a:p>
            <a:pPr defTabSz="609585"/>
            <a:r>
              <a:rPr lang="nb-NO" sz="2400" u="sng">
                <a:solidFill>
                  <a:prstClr val="black"/>
                </a:solidFill>
                <a:latin typeface="Calibri" panose="020F0502020204030204"/>
              </a:rPr>
              <a:t>Standardverdier i</a:t>
            </a:r>
            <a:r>
              <a:rPr lang="nb-NO" sz="2400">
                <a:solidFill>
                  <a:prstClr val="black"/>
                </a:solidFill>
                <a:latin typeface="Calibri" panose="020F0502020204030204"/>
              </a:rPr>
              <a:t>: Konto, koststed, relasjoner</a:t>
            </a:r>
          </a:p>
        </p:txBody>
      </p:sp>
      <p:sp>
        <p:nvSpPr>
          <p:cNvPr id="7" name="TekstSylinder 6"/>
          <p:cNvSpPr txBox="1"/>
          <p:nvPr/>
        </p:nvSpPr>
        <p:spPr>
          <a:xfrm>
            <a:off x="369700" y="2804606"/>
            <a:ext cx="3129280" cy="830997"/>
          </a:xfrm>
          <a:prstGeom prst="rect">
            <a:avLst/>
          </a:prstGeom>
          <a:noFill/>
        </p:spPr>
        <p:txBody>
          <a:bodyPr wrap="square" rtlCol="0">
            <a:spAutoFit/>
          </a:bodyPr>
          <a:lstStyle/>
          <a:p>
            <a:pPr defTabSz="609585"/>
            <a:r>
              <a:rPr lang="nb-NO" sz="2400" u="sng">
                <a:solidFill>
                  <a:prstClr val="black"/>
                </a:solidFill>
                <a:latin typeface="Calibri" panose="020F0502020204030204"/>
              </a:rPr>
              <a:t>Frihetsgradene</a:t>
            </a:r>
            <a:r>
              <a:rPr lang="nb-NO" sz="2400">
                <a:solidFill>
                  <a:prstClr val="black"/>
                </a:solidFill>
                <a:latin typeface="Calibri" panose="020F0502020204030204"/>
              </a:rPr>
              <a:t>: Prosjektstruktur</a:t>
            </a:r>
          </a:p>
        </p:txBody>
      </p:sp>
      <p:sp>
        <p:nvSpPr>
          <p:cNvPr id="9" name="Avrundet rektangel 8"/>
          <p:cNvSpPr/>
          <p:nvPr/>
        </p:nvSpPr>
        <p:spPr>
          <a:xfrm>
            <a:off x="48195" y="4518930"/>
            <a:ext cx="3698813" cy="1690433"/>
          </a:xfrm>
          <a:prstGeom prst="round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nb-NO" sz="2400">
              <a:solidFill>
                <a:prstClr val="white"/>
              </a:solidFill>
              <a:latin typeface="Calibri" panose="020F0502020204030204"/>
            </a:endParaRPr>
          </a:p>
        </p:txBody>
      </p:sp>
      <p:sp>
        <p:nvSpPr>
          <p:cNvPr id="52" name="Avrundet rektangel 51"/>
          <p:cNvSpPr/>
          <p:nvPr/>
        </p:nvSpPr>
        <p:spPr>
          <a:xfrm>
            <a:off x="6478016" y="1419821"/>
            <a:ext cx="1889057" cy="3247136"/>
          </a:xfrm>
          <a:prstGeom prst="round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nb-NO" sz="2400">
              <a:solidFill>
                <a:prstClr val="white"/>
              </a:solidFill>
              <a:latin typeface="Calibri" panose="020F0502020204030204"/>
            </a:endParaRPr>
          </a:p>
        </p:txBody>
      </p:sp>
      <p:sp>
        <p:nvSpPr>
          <p:cNvPr id="53" name="Avrundet rektangel 52"/>
          <p:cNvSpPr/>
          <p:nvPr/>
        </p:nvSpPr>
        <p:spPr>
          <a:xfrm>
            <a:off x="4612838" y="5949237"/>
            <a:ext cx="3698813" cy="833391"/>
          </a:xfrm>
          <a:prstGeom prst="round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nb-NO" sz="2400">
              <a:solidFill>
                <a:prstClr val="white"/>
              </a:solidFill>
              <a:latin typeface="Calibri" panose="020F0502020204030204"/>
            </a:endParaRPr>
          </a:p>
        </p:txBody>
      </p:sp>
      <p:sp>
        <p:nvSpPr>
          <p:cNvPr id="54" name="Avrundet rektangel 53"/>
          <p:cNvSpPr/>
          <p:nvPr/>
        </p:nvSpPr>
        <p:spPr>
          <a:xfrm>
            <a:off x="4712422" y="2256596"/>
            <a:ext cx="1718988" cy="1566216"/>
          </a:xfrm>
          <a:prstGeom prst="round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nb-NO" sz="2400">
              <a:solidFill>
                <a:prstClr val="white"/>
              </a:solidFill>
              <a:latin typeface="Calibri" panose="020F0502020204030204"/>
            </a:endParaRPr>
          </a:p>
        </p:txBody>
      </p:sp>
      <p:sp>
        <p:nvSpPr>
          <p:cNvPr id="59" name="Avrundet rektangel 58"/>
          <p:cNvSpPr/>
          <p:nvPr/>
        </p:nvSpPr>
        <p:spPr>
          <a:xfrm>
            <a:off x="4693207" y="3833562"/>
            <a:ext cx="1718988" cy="2104989"/>
          </a:xfrm>
          <a:prstGeom prst="round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nb-NO" sz="2400">
              <a:solidFill>
                <a:prstClr val="white"/>
              </a:solidFill>
              <a:latin typeface="Calibri" panose="020F0502020204030204"/>
            </a:endParaRPr>
          </a:p>
        </p:txBody>
      </p:sp>
      <p:sp>
        <p:nvSpPr>
          <p:cNvPr id="60" name="Avrundet rektangel 59"/>
          <p:cNvSpPr/>
          <p:nvPr/>
        </p:nvSpPr>
        <p:spPr>
          <a:xfrm>
            <a:off x="6431410" y="4655557"/>
            <a:ext cx="1873345" cy="1202108"/>
          </a:xfrm>
          <a:prstGeom prst="round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nb-NO" sz="2400">
              <a:solidFill>
                <a:prstClr val="white"/>
              </a:solidFill>
              <a:latin typeface="Calibri" panose="020F0502020204030204"/>
            </a:endParaRPr>
          </a:p>
        </p:txBody>
      </p:sp>
      <p:sp>
        <p:nvSpPr>
          <p:cNvPr id="61" name="Avrundet rektangel 60"/>
          <p:cNvSpPr/>
          <p:nvPr/>
        </p:nvSpPr>
        <p:spPr>
          <a:xfrm>
            <a:off x="354824" y="2802748"/>
            <a:ext cx="2359929" cy="1020064"/>
          </a:xfrm>
          <a:prstGeom prst="round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nb-NO" sz="2400">
              <a:solidFill>
                <a:prstClr val="white"/>
              </a:solidFill>
              <a:latin typeface="Calibri" panose="020F0502020204030204"/>
            </a:endParaRPr>
          </a:p>
        </p:txBody>
      </p:sp>
      <p:sp>
        <p:nvSpPr>
          <p:cNvPr id="62" name="Avrundet rektangel 61"/>
          <p:cNvSpPr/>
          <p:nvPr/>
        </p:nvSpPr>
        <p:spPr>
          <a:xfrm>
            <a:off x="345397" y="1401876"/>
            <a:ext cx="2369355" cy="1236969"/>
          </a:xfrm>
          <a:prstGeom prst="round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nb-NO" sz="2400">
              <a:solidFill>
                <a:prstClr val="white"/>
              </a:solidFill>
              <a:latin typeface="Calibri" panose="020F0502020204030204"/>
            </a:endParaRPr>
          </a:p>
        </p:txBody>
      </p:sp>
    </p:spTree>
    <p:extLst>
      <p:ext uri="{BB962C8B-B14F-4D97-AF65-F5344CB8AC3E}">
        <p14:creationId xmlns:p14="http://schemas.microsoft.com/office/powerpoint/2010/main" val="59970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5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500"/>
                                        <p:tgtEl>
                                          <p:spTgt spid="40"/>
                                        </p:tgtEl>
                                      </p:cBhvr>
                                    </p:animEffect>
                                  </p:childTnLst>
                                </p:cTn>
                              </p:par>
                            </p:childTnLst>
                          </p:cTn>
                        </p:par>
                        <p:par>
                          <p:cTn id="72" fill="hold">
                            <p:stCondLst>
                              <p:cond delay="500"/>
                            </p:stCondLst>
                            <p:childTnLst>
                              <p:par>
                                <p:cTn id="73" presetID="1" presetClass="entr" presetSubtype="0" fill="hold" nodeType="afterEffect">
                                  <p:stCondLst>
                                    <p:cond delay="0"/>
                                  </p:stCondLst>
                                  <p:childTnLst>
                                    <p:set>
                                      <p:cBhvr>
                                        <p:cTn id="7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8"/>
                                        </p:tgtEl>
                                        <p:attrNameLst>
                                          <p:attrName>style.visibility</p:attrName>
                                        </p:attrNameLst>
                                      </p:cBhvr>
                                      <p:to>
                                        <p:strVal val="visible"/>
                                      </p:to>
                                    </p:set>
                                  </p:childTnLst>
                                </p:cTn>
                              </p:par>
                            </p:childTnLst>
                          </p:cTn>
                        </p:par>
                        <p:par>
                          <p:cTn id="81" fill="hold">
                            <p:stCondLst>
                              <p:cond delay="0"/>
                            </p:stCondLst>
                            <p:childTnLst>
                              <p:par>
                                <p:cTn id="82" presetID="1" presetClass="entr" presetSubtype="0" fill="hold" grpId="0" nodeType="afterEffect">
                                  <p:stCondLst>
                                    <p:cond delay="250"/>
                                  </p:stCondLst>
                                  <p:childTnLst>
                                    <p:set>
                                      <p:cBhvr>
                                        <p:cTn id="83" dur="1" fill="hold">
                                          <p:stCondLst>
                                            <p:cond delay="0"/>
                                          </p:stCondLst>
                                        </p:cTn>
                                        <p:tgtEl>
                                          <p:spTgt spid="118"/>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141"/>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138"/>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32"/>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12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107"/>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124"/>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38"/>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126"/>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43"/>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6"/>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9"/>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53"/>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54"/>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62"/>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61"/>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59"/>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60"/>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8" grpId="0" animBg="1"/>
      <p:bldP spid="123" grpId="0" animBg="1"/>
      <p:bldP spid="124" grpId="0" animBg="1"/>
      <p:bldP spid="126" grpId="0" animBg="1"/>
      <p:bldP spid="90" grpId="0" animBg="1"/>
      <p:bldP spid="115" grpId="0" animBg="1"/>
      <p:bldP spid="14" grpId="0" animBg="1"/>
      <p:bldP spid="113" grpId="0" animBg="1"/>
      <p:bldP spid="114" grpId="0" animBg="1"/>
      <p:bldP spid="117" grpId="0" animBg="1"/>
      <p:bldP spid="137" grpId="0" animBg="1"/>
      <p:bldP spid="138" grpId="0" animBg="1"/>
      <p:bldP spid="87" grpId="0" animBg="1"/>
      <p:bldP spid="92" grpId="0" animBg="1"/>
      <p:bldP spid="96" grpId="0" animBg="1"/>
      <p:bldP spid="28" grpId="0" animBg="1"/>
      <p:bldP spid="39" grpId="0" animBg="1"/>
      <p:bldP spid="40" grpId="0" animBg="1"/>
      <p:bldP spid="41" grpId="0" animBg="1"/>
      <p:bldP spid="43" grpId="0" animBg="1"/>
      <p:bldP spid="6" grpId="0"/>
      <p:bldP spid="7" grpId="0"/>
      <p:bldP spid="9" grpId="0" animBg="1"/>
      <p:bldP spid="52" grpId="0" animBg="1"/>
      <p:bldP spid="53" grpId="0" animBg="1"/>
      <p:bldP spid="54" grpId="0" animBg="1"/>
      <p:bldP spid="59" grpId="0" animBg="1"/>
      <p:bldP spid="60" grpId="0" animBg="1"/>
      <p:bldP spid="61" grpId="0" animBg="1"/>
      <p:bldP spid="6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A7B492-3FDC-5246-B089-F5601197F101}"/>
              </a:ext>
            </a:extLst>
          </p:cNvPr>
          <p:cNvSpPr txBox="1"/>
          <p:nvPr/>
        </p:nvSpPr>
        <p:spPr>
          <a:xfrm>
            <a:off x="3723409" y="306185"/>
            <a:ext cx="4745210" cy="553998"/>
          </a:xfrm>
          <a:prstGeom prst="rect">
            <a:avLst/>
          </a:prstGeom>
          <a:noFill/>
        </p:spPr>
        <p:txBody>
          <a:bodyPr wrap="none" rtlCol="0">
            <a:spAutoFit/>
          </a:bodyPr>
          <a:lstStyle/>
          <a:p>
            <a:pPr algn="ctr" defTabSz="914377"/>
            <a:r>
              <a:rPr lang="en-US" sz="3000" b="1">
                <a:solidFill>
                  <a:srgbClr val="44546A"/>
                </a:solidFill>
                <a:latin typeface="Poppins" pitchFamily="2" charset="77"/>
                <a:cs typeface="Poppins" pitchFamily="2" charset="77"/>
              </a:rPr>
              <a:t>BOTT ØKONOMIMODELL</a:t>
            </a:r>
          </a:p>
        </p:txBody>
      </p:sp>
      <p:sp>
        <p:nvSpPr>
          <p:cNvPr id="3" name="TextBox 2">
            <a:extLst>
              <a:ext uri="{FF2B5EF4-FFF2-40B4-BE49-F238E27FC236}">
                <a16:creationId xmlns:a16="http://schemas.microsoft.com/office/drawing/2014/main" id="{5A84BEB6-702D-D541-9816-84E6FC47FF6F}"/>
              </a:ext>
            </a:extLst>
          </p:cNvPr>
          <p:cNvSpPr txBox="1"/>
          <p:nvPr/>
        </p:nvSpPr>
        <p:spPr>
          <a:xfrm>
            <a:off x="4515760" y="787594"/>
            <a:ext cx="3160481" cy="276999"/>
          </a:xfrm>
          <a:prstGeom prst="rect">
            <a:avLst/>
          </a:prstGeom>
          <a:noFill/>
        </p:spPr>
        <p:txBody>
          <a:bodyPr wrap="none" rtlCol="0">
            <a:spAutoFit/>
          </a:bodyPr>
          <a:lstStyle/>
          <a:p>
            <a:pPr algn="ctr" defTabSz="914377"/>
            <a:r>
              <a:rPr lang="en-US" sz="1200" spc="151">
                <a:solidFill>
                  <a:prstClr val="white">
                    <a:lumMod val="65000"/>
                  </a:prstClr>
                </a:solidFill>
                <a:latin typeface="Poppins Light" pitchFamily="2" charset="77"/>
                <a:cs typeface="Poppins Light" pitchFamily="2" charset="77"/>
              </a:rPr>
              <a:t>INNFØRINGSARBEID I FLERE FASER</a:t>
            </a:r>
          </a:p>
        </p:txBody>
      </p:sp>
      <p:sp>
        <p:nvSpPr>
          <p:cNvPr id="34" name="Freeform 7">
            <a:extLst>
              <a:ext uri="{FF2B5EF4-FFF2-40B4-BE49-F238E27FC236}">
                <a16:creationId xmlns:a16="http://schemas.microsoft.com/office/drawing/2014/main" id="{CC131338-016A-9C42-966F-95708D6E3D69}"/>
              </a:ext>
            </a:extLst>
          </p:cNvPr>
          <p:cNvSpPr>
            <a:spLocks noChangeArrowheads="1"/>
          </p:cNvSpPr>
          <p:nvPr/>
        </p:nvSpPr>
        <p:spPr bwMode="auto">
          <a:xfrm>
            <a:off x="1790717" y="3945826"/>
            <a:ext cx="304215" cy="304215"/>
          </a:xfrm>
          <a:custGeom>
            <a:avLst/>
            <a:gdLst>
              <a:gd name="T0" fmla="*/ 229 w 459"/>
              <a:gd name="T1" fmla="*/ 0 h 459"/>
              <a:gd name="T2" fmla="*/ 229 w 459"/>
              <a:gd name="T3" fmla="*/ 0 h 459"/>
              <a:gd name="T4" fmla="*/ 458 w 459"/>
              <a:gd name="T5" fmla="*/ 229 h 459"/>
              <a:gd name="T6" fmla="*/ 458 w 459"/>
              <a:gd name="T7" fmla="*/ 229 h 459"/>
              <a:gd name="T8" fmla="*/ 229 w 459"/>
              <a:gd name="T9" fmla="*/ 458 h 459"/>
              <a:gd name="T10" fmla="*/ 229 w 459"/>
              <a:gd name="T11" fmla="*/ 458 h 459"/>
              <a:gd name="T12" fmla="*/ 0 w 459"/>
              <a:gd name="T13" fmla="*/ 229 h 459"/>
              <a:gd name="T14" fmla="*/ 0 w 459"/>
              <a:gd name="T15" fmla="*/ 229 h 459"/>
              <a:gd name="T16" fmla="*/ 229 w 459"/>
              <a:gd name="T17"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9" h="459">
                <a:moveTo>
                  <a:pt x="229" y="0"/>
                </a:moveTo>
                <a:lnTo>
                  <a:pt x="229" y="0"/>
                </a:lnTo>
                <a:cubicBezTo>
                  <a:pt x="356" y="0"/>
                  <a:pt x="458" y="103"/>
                  <a:pt x="458" y="229"/>
                </a:cubicBezTo>
                <a:lnTo>
                  <a:pt x="458" y="229"/>
                </a:lnTo>
                <a:cubicBezTo>
                  <a:pt x="458" y="356"/>
                  <a:pt x="356" y="458"/>
                  <a:pt x="229" y="458"/>
                </a:cubicBezTo>
                <a:lnTo>
                  <a:pt x="229" y="458"/>
                </a:lnTo>
                <a:cubicBezTo>
                  <a:pt x="103" y="458"/>
                  <a:pt x="0" y="356"/>
                  <a:pt x="0" y="229"/>
                </a:cubicBezTo>
                <a:lnTo>
                  <a:pt x="0" y="229"/>
                </a:lnTo>
                <a:cubicBezTo>
                  <a:pt x="0" y="103"/>
                  <a:pt x="103" y="0"/>
                  <a:pt x="229" y="0"/>
                </a:cubicBezTo>
              </a:path>
            </a:pathLst>
          </a:custGeom>
          <a:solidFill>
            <a:schemeClr val="accent1"/>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35" name="Freeform 7">
            <a:extLst>
              <a:ext uri="{FF2B5EF4-FFF2-40B4-BE49-F238E27FC236}">
                <a16:creationId xmlns:a16="http://schemas.microsoft.com/office/drawing/2014/main" id="{F0108D22-0612-004D-91DE-94908B76D52B}"/>
              </a:ext>
            </a:extLst>
          </p:cNvPr>
          <p:cNvSpPr>
            <a:spLocks noChangeArrowheads="1"/>
          </p:cNvSpPr>
          <p:nvPr/>
        </p:nvSpPr>
        <p:spPr bwMode="auto">
          <a:xfrm>
            <a:off x="4533762" y="3945826"/>
            <a:ext cx="304215" cy="304215"/>
          </a:xfrm>
          <a:custGeom>
            <a:avLst/>
            <a:gdLst>
              <a:gd name="T0" fmla="*/ 229 w 459"/>
              <a:gd name="T1" fmla="*/ 0 h 459"/>
              <a:gd name="T2" fmla="*/ 229 w 459"/>
              <a:gd name="T3" fmla="*/ 0 h 459"/>
              <a:gd name="T4" fmla="*/ 458 w 459"/>
              <a:gd name="T5" fmla="*/ 229 h 459"/>
              <a:gd name="T6" fmla="*/ 458 w 459"/>
              <a:gd name="T7" fmla="*/ 229 h 459"/>
              <a:gd name="T8" fmla="*/ 229 w 459"/>
              <a:gd name="T9" fmla="*/ 458 h 459"/>
              <a:gd name="T10" fmla="*/ 229 w 459"/>
              <a:gd name="T11" fmla="*/ 458 h 459"/>
              <a:gd name="T12" fmla="*/ 0 w 459"/>
              <a:gd name="T13" fmla="*/ 229 h 459"/>
              <a:gd name="T14" fmla="*/ 0 w 459"/>
              <a:gd name="T15" fmla="*/ 229 h 459"/>
              <a:gd name="T16" fmla="*/ 229 w 459"/>
              <a:gd name="T17"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9" h="459">
                <a:moveTo>
                  <a:pt x="229" y="0"/>
                </a:moveTo>
                <a:lnTo>
                  <a:pt x="229" y="0"/>
                </a:lnTo>
                <a:cubicBezTo>
                  <a:pt x="356" y="0"/>
                  <a:pt x="458" y="103"/>
                  <a:pt x="458" y="229"/>
                </a:cubicBezTo>
                <a:lnTo>
                  <a:pt x="458" y="229"/>
                </a:lnTo>
                <a:cubicBezTo>
                  <a:pt x="458" y="356"/>
                  <a:pt x="356" y="458"/>
                  <a:pt x="229" y="458"/>
                </a:cubicBezTo>
                <a:lnTo>
                  <a:pt x="229" y="458"/>
                </a:lnTo>
                <a:cubicBezTo>
                  <a:pt x="103" y="458"/>
                  <a:pt x="0" y="356"/>
                  <a:pt x="0" y="229"/>
                </a:cubicBezTo>
                <a:lnTo>
                  <a:pt x="0" y="229"/>
                </a:lnTo>
                <a:cubicBezTo>
                  <a:pt x="0" y="103"/>
                  <a:pt x="103" y="0"/>
                  <a:pt x="229" y="0"/>
                </a:cubicBezTo>
              </a:path>
            </a:pathLst>
          </a:custGeom>
          <a:solidFill>
            <a:schemeClr val="accent2"/>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36" name="Freeform 7">
            <a:extLst>
              <a:ext uri="{FF2B5EF4-FFF2-40B4-BE49-F238E27FC236}">
                <a16:creationId xmlns:a16="http://schemas.microsoft.com/office/drawing/2014/main" id="{66A0AEBF-A20C-BE4D-9A5D-BBF453C61787}"/>
              </a:ext>
            </a:extLst>
          </p:cNvPr>
          <p:cNvSpPr>
            <a:spLocks noChangeArrowheads="1"/>
          </p:cNvSpPr>
          <p:nvPr/>
        </p:nvSpPr>
        <p:spPr bwMode="auto">
          <a:xfrm>
            <a:off x="7275078" y="3945826"/>
            <a:ext cx="304215" cy="304215"/>
          </a:xfrm>
          <a:custGeom>
            <a:avLst/>
            <a:gdLst>
              <a:gd name="T0" fmla="*/ 229 w 459"/>
              <a:gd name="T1" fmla="*/ 0 h 459"/>
              <a:gd name="T2" fmla="*/ 229 w 459"/>
              <a:gd name="T3" fmla="*/ 0 h 459"/>
              <a:gd name="T4" fmla="*/ 458 w 459"/>
              <a:gd name="T5" fmla="*/ 229 h 459"/>
              <a:gd name="T6" fmla="*/ 458 w 459"/>
              <a:gd name="T7" fmla="*/ 229 h 459"/>
              <a:gd name="T8" fmla="*/ 229 w 459"/>
              <a:gd name="T9" fmla="*/ 458 h 459"/>
              <a:gd name="T10" fmla="*/ 229 w 459"/>
              <a:gd name="T11" fmla="*/ 458 h 459"/>
              <a:gd name="T12" fmla="*/ 0 w 459"/>
              <a:gd name="T13" fmla="*/ 229 h 459"/>
              <a:gd name="T14" fmla="*/ 0 w 459"/>
              <a:gd name="T15" fmla="*/ 229 h 459"/>
              <a:gd name="T16" fmla="*/ 229 w 459"/>
              <a:gd name="T17"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9" h="459">
                <a:moveTo>
                  <a:pt x="229" y="0"/>
                </a:moveTo>
                <a:lnTo>
                  <a:pt x="229" y="0"/>
                </a:lnTo>
                <a:cubicBezTo>
                  <a:pt x="356" y="0"/>
                  <a:pt x="458" y="103"/>
                  <a:pt x="458" y="229"/>
                </a:cubicBezTo>
                <a:lnTo>
                  <a:pt x="458" y="229"/>
                </a:lnTo>
                <a:cubicBezTo>
                  <a:pt x="458" y="356"/>
                  <a:pt x="356" y="458"/>
                  <a:pt x="229" y="458"/>
                </a:cubicBezTo>
                <a:lnTo>
                  <a:pt x="229" y="458"/>
                </a:lnTo>
                <a:cubicBezTo>
                  <a:pt x="103" y="458"/>
                  <a:pt x="0" y="356"/>
                  <a:pt x="0" y="229"/>
                </a:cubicBezTo>
                <a:lnTo>
                  <a:pt x="0" y="229"/>
                </a:lnTo>
                <a:cubicBezTo>
                  <a:pt x="0" y="103"/>
                  <a:pt x="103" y="0"/>
                  <a:pt x="229" y="0"/>
                </a:cubicBezTo>
              </a:path>
            </a:pathLst>
          </a:custGeom>
          <a:solidFill>
            <a:schemeClr val="accent3"/>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37" name="Freeform 7">
            <a:extLst>
              <a:ext uri="{FF2B5EF4-FFF2-40B4-BE49-F238E27FC236}">
                <a16:creationId xmlns:a16="http://schemas.microsoft.com/office/drawing/2014/main" id="{598A2E84-2553-CC40-B0C8-FBB5F8B17FA4}"/>
              </a:ext>
            </a:extLst>
          </p:cNvPr>
          <p:cNvSpPr>
            <a:spLocks noChangeArrowheads="1"/>
          </p:cNvSpPr>
          <p:nvPr/>
        </p:nvSpPr>
        <p:spPr bwMode="auto">
          <a:xfrm>
            <a:off x="10019142" y="3945826"/>
            <a:ext cx="304215" cy="304215"/>
          </a:xfrm>
          <a:custGeom>
            <a:avLst/>
            <a:gdLst>
              <a:gd name="T0" fmla="*/ 229 w 459"/>
              <a:gd name="T1" fmla="*/ 0 h 459"/>
              <a:gd name="T2" fmla="*/ 229 w 459"/>
              <a:gd name="T3" fmla="*/ 0 h 459"/>
              <a:gd name="T4" fmla="*/ 458 w 459"/>
              <a:gd name="T5" fmla="*/ 229 h 459"/>
              <a:gd name="T6" fmla="*/ 458 w 459"/>
              <a:gd name="T7" fmla="*/ 229 h 459"/>
              <a:gd name="T8" fmla="*/ 229 w 459"/>
              <a:gd name="T9" fmla="*/ 458 h 459"/>
              <a:gd name="T10" fmla="*/ 229 w 459"/>
              <a:gd name="T11" fmla="*/ 458 h 459"/>
              <a:gd name="T12" fmla="*/ 0 w 459"/>
              <a:gd name="T13" fmla="*/ 229 h 459"/>
              <a:gd name="T14" fmla="*/ 0 w 459"/>
              <a:gd name="T15" fmla="*/ 229 h 459"/>
              <a:gd name="T16" fmla="*/ 229 w 459"/>
              <a:gd name="T17"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9" h="459">
                <a:moveTo>
                  <a:pt x="229" y="0"/>
                </a:moveTo>
                <a:lnTo>
                  <a:pt x="229" y="0"/>
                </a:lnTo>
                <a:cubicBezTo>
                  <a:pt x="356" y="0"/>
                  <a:pt x="458" y="103"/>
                  <a:pt x="458" y="229"/>
                </a:cubicBezTo>
                <a:lnTo>
                  <a:pt x="458" y="229"/>
                </a:lnTo>
                <a:cubicBezTo>
                  <a:pt x="458" y="356"/>
                  <a:pt x="356" y="458"/>
                  <a:pt x="229" y="458"/>
                </a:cubicBezTo>
                <a:lnTo>
                  <a:pt x="229" y="458"/>
                </a:lnTo>
                <a:cubicBezTo>
                  <a:pt x="103" y="458"/>
                  <a:pt x="0" y="356"/>
                  <a:pt x="0" y="229"/>
                </a:cubicBezTo>
                <a:lnTo>
                  <a:pt x="0" y="229"/>
                </a:lnTo>
                <a:cubicBezTo>
                  <a:pt x="0" y="103"/>
                  <a:pt x="103" y="0"/>
                  <a:pt x="229" y="0"/>
                </a:cubicBezTo>
              </a:path>
            </a:pathLst>
          </a:custGeom>
          <a:solidFill>
            <a:schemeClr val="accent4"/>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19" name="Freeform 1">
            <a:extLst>
              <a:ext uri="{FF2B5EF4-FFF2-40B4-BE49-F238E27FC236}">
                <a16:creationId xmlns:a16="http://schemas.microsoft.com/office/drawing/2014/main" id="{88F2DCF0-F152-2947-922C-C2780FDF334A}"/>
              </a:ext>
            </a:extLst>
          </p:cNvPr>
          <p:cNvSpPr>
            <a:spLocks noChangeArrowheads="1"/>
          </p:cNvSpPr>
          <p:nvPr/>
        </p:nvSpPr>
        <p:spPr bwMode="auto">
          <a:xfrm>
            <a:off x="1308667" y="2060265"/>
            <a:ext cx="1271772" cy="1433835"/>
          </a:xfrm>
          <a:custGeom>
            <a:avLst/>
            <a:gdLst>
              <a:gd name="T0" fmla="*/ 1019 w 2040"/>
              <a:gd name="T1" fmla="*/ 60 h 2300"/>
              <a:gd name="T2" fmla="*/ 1019 w 2040"/>
              <a:gd name="T3" fmla="*/ 60 h 2300"/>
              <a:gd name="T4" fmla="*/ 943 w 2040"/>
              <a:gd name="T5" fmla="*/ 80 h 2300"/>
              <a:gd name="T6" fmla="*/ 127 w 2040"/>
              <a:gd name="T7" fmla="*/ 551 h 2300"/>
              <a:gd name="T8" fmla="*/ 127 w 2040"/>
              <a:gd name="T9" fmla="*/ 551 h 2300"/>
              <a:gd name="T10" fmla="*/ 50 w 2040"/>
              <a:gd name="T11" fmla="*/ 684 h 2300"/>
              <a:gd name="T12" fmla="*/ 50 w 2040"/>
              <a:gd name="T13" fmla="*/ 1624 h 2300"/>
              <a:gd name="T14" fmla="*/ 50 w 2040"/>
              <a:gd name="T15" fmla="*/ 1624 h 2300"/>
              <a:gd name="T16" fmla="*/ 127 w 2040"/>
              <a:gd name="T17" fmla="*/ 1756 h 2300"/>
              <a:gd name="T18" fmla="*/ 943 w 2040"/>
              <a:gd name="T19" fmla="*/ 2227 h 2300"/>
              <a:gd name="T20" fmla="*/ 943 w 2040"/>
              <a:gd name="T21" fmla="*/ 2227 h 2300"/>
              <a:gd name="T22" fmla="*/ 1095 w 2040"/>
              <a:gd name="T23" fmla="*/ 2227 h 2300"/>
              <a:gd name="T24" fmla="*/ 1911 w 2040"/>
              <a:gd name="T25" fmla="*/ 1756 h 2300"/>
              <a:gd name="T26" fmla="*/ 1911 w 2040"/>
              <a:gd name="T27" fmla="*/ 1756 h 2300"/>
              <a:gd name="T28" fmla="*/ 1987 w 2040"/>
              <a:gd name="T29" fmla="*/ 1624 h 2300"/>
              <a:gd name="T30" fmla="*/ 1987 w 2040"/>
              <a:gd name="T31" fmla="*/ 684 h 2300"/>
              <a:gd name="T32" fmla="*/ 1987 w 2040"/>
              <a:gd name="T33" fmla="*/ 684 h 2300"/>
              <a:gd name="T34" fmla="*/ 1911 w 2040"/>
              <a:gd name="T35" fmla="*/ 551 h 2300"/>
              <a:gd name="T36" fmla="*/ 1095 w 2040"/>
              <a:gd name="T37" fmla="*/ 80 h 2300"/>
              <a:gd name="T38" fmla="*/ 1095 w 2040"/>
              <a:gd name="T39" fmla="*/ 80 h 2300"/>
              <a:gd name="T40" fmla="*/ 1019 w 2040"/>
              <a:gd name="T41" fmla="*/ 60 h 2300"/>
              <a:gd name="T42" fmla="*/ 1019 w 2040"/>
              <a:gd name="T43" fmla="*/ 2299 h 2300"/>
              <a:gd name="T44" fmla="*/ 1019 w 2040"/>
              <a:gd name="T45" fmla="*/ 2299 h 2300"/>
              <a:gd name="T46" fmla="*/ 917 w 2040"/>
              <a:gd name="T47" fmla="*/ 2271 h 2300"/>
              <a:gd name="T48" fmla="*/ 101 w 2040"/>
              <a:gd name="T49" fmla="*/ 1800 h 2300"/>
              <a:gd name="T50" fmla="*/ 101 w 2040"/>
              <a:gd name="T51" fmla="*/ 1800 h 2300"/>
              <a:gd name="T52" fmla="*/ 0 w 2040"/>
              <a:gd name="T53" fmla="*/ 1624 h 2300"/>
              <a:gd name="T54" fmla="*/ 0 w 2040"/>
              <a:gd name="T55" fmla="*/ 684 h 2300"/>
              <a:gd name="T56" fmla="*/ 0 w 2040"/>
              <a:gd name="T57" fmla="*/ 684 h 2300"/>
              <a:gd name="T58" fmla="*/ 101 w 2040"/>
              <a:gd name="T59" fmla="*/ 507 h 2300"/>
              <a:gd name="T60" fmla="*/ 917 w 2040"/>
              <a:gd name="T61" fmla="*/ 36 h 2300"/>
              <a:gd name="T62" fmla="*/ 917 w 2040"/>
              <a:gd name="T63" fmla="*/ 36 h 2300"/>
              <a:gd name="T64" fmla="*/ 1121 w 2040"/>
              <a:gd name="T65" fmla="*/ 36 h 2300"/>
              <a:gd name="T66" fmla="*/ 1937 w 2040"/>
              <a:gd name="T67" fmla="*/ 507 h 2300"/>
              <a:gd name="T68" fmla="*/ 1937 w 2040"/>
              <a:gd name="T69" fmla="*/ 507 h 2300"/>
              <a:gd name="T70" fmla="*/ 2039 w 2040"/>
              <a:gd name="T71" fmla="*/ 684 h 2300"/>
              <a:gd name="T72" fmla="*/ 2039 w 2040"/>
              <a:gd name="T73" fmla="*/ 1624 h 2300"/>
              <a:gd name="T74" fmla="*/ 2039 w 2040"/>
              <a:gd name="T75" fmla="*/ 1624 h 2300"/>
              <a:gd name="T76" fmla="*/ 1937 w 2040"/>
              <a:gd name="T77" fmla="*/ 1800 h 2300"/>
              <a:gd name="T78" fmla="*/ 1121 w 2040"/>
              <a:gd name="T79" fmla="*/ 2271 h 2300"/>
              <a:gd name="T80" fmla="*/ 1121 w 2040"/>
              <a:gd name="T81" fmla="*/ 2271 h 2300"/>
              <a:gd name="T82" fmla="*/ 1019 w 2040"/>
              <a:gd name="T83" fmla="*/ 2299 h 2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40" h="2300">
                <a:moveTo>
                  <a:pt x="1019" y="60"/>
                </a:moveTo>
                <a:lnTo>
                  <a:pt x="1019" y="60"/>
                </a:lnTo>
                <a:cubicBezTo>
                  <a:pt x="992" y="60"/>
                  <a:pt x="966" y="66"/>
                  <a:pt x="943" y="80"/>
                </a:cubicBezTo>
                <a:lnTo>
                  <a:pt x="127" y="551"/>
                </a:lnTo>
                <a:lnTo>
                  <a:pt x="127" y="551"/>
                </a:lnTo>
                <a:cubicBezTo>
                  <a:pt x="80" y="578"/>
                  <a:pt x="50" y="629"/>
                  <a:pt x="50" y="684"/>
                </a:cubicBezTo>
                <a:lnTo>
                  <a:pt x="50" y="1624"/>
                </a:lnTo>
                <a:lnTo>
                  <a:pt x="50" y="1624"/>
                </a:lnTo>
                <a:cubicBezTo>
                  <a:pt x="50" y="1679"/>
                  <a:pt x="80" y="1730"/>
                  <a:pt x="127" y="1756"/>
                </a:cubicBezTo>
                <a:lnTo>
                  <a:pt x="943" y="2227"/>
                </a:lnTo>
                <a:lnTo>
                  <a:pt x="943" y="2227"/>
                </a:lnTo>
                <a:cubicBezTo>
                  <a:pt x="990" y="2255"/>
                  <a:pt x="1048" y="2255"/>
                  <a:pt x="1095" y="2227"/>
                </a:cubicBezTo>
                <a:lnTo>
                  <a:pt x="1911" y="1756"/>
                </a:lnTo>
                <a:lnTo>
                  <a:pt x="1911" y="1756"/>
                </a:lnTo>
                <a:cubicBezTo>
                  <a:pt x="1959" y="1730"/>
                  <a:pt x="1987" y="1679"/>
                  <a:pt x="1987" y="1624"/>
                </a:cubicBezTo>
                <a:lnTo>
                  <a:pt x="1987" y="684"/>
                </a:lnTo>
                <a:lnTo>
                  <a:pt x="1987" y="684"/>
                </a:lnTo>
                <a:cubicBezTo>
                  <a:pt x="1987" y="629"/>
                  <a:pt x="1959" y="578"/>
                  <a:pt x="1911" y="551"/>
                </a:cubicBezTo>
                <a:lnTo>
                  <a:pt x="1095" y="80"/>
                </a:lnTo>
                <a:lnTo>
                  <a:pt x="1095" y="80"/>
                </a:lnTo>
                <a:cubicBezTo>
                  <a:pt x="1072" y="66"/>
                  <a:pt x="1045" y="60"/>
                  <a:pt x="1019" y="60"/>
                </a:cubicBezTo>
                <a:close/>
                <a:moveTo>
                  <a:pt x="1019" y="2299"/>
                </a:moveTo>
                <a:lnTo>
                  <a:pt x="1019" y="2299"/>
                </a:lnTo>
                <a:cubicBezTo>
                  <a:pt x="984" y="2299"/>
                  <a:pt x="948" y="2290"/>
                  <a:pt x="917" y="2271"/>
                </a:cubicBezTo>
                <a:lnTo>
                  <a:pt x="101" y="1800"/>
                </a:lnTo>
                <a:lnTo>
                  <a:pt x="101" y="1800"/>
                </a:lnTo>
                <a:cubicBezTo>
                  <a:pt x="38" y="1764"/>
                  <a:pt x="0" y="1696"/>
                  <a:pt x="0" y="1624"/>
                </a:cubicBezTo>
                <a:lnTo>
                  <a:pt x="0" y="684"/>
                </a:lnTo>
                <a:lnTo>
                  <a:pt x="0" y="684"/>
                </a:lnTo>
                <a:cubicBezTo>
                  <a:pt x="0" y="611"/>
                  <a:pt x="38" y="543"/>
                  <a:pt x="101" y="507"/>
                </a:cubicBezTo>
                <a:lnTo>
                  <a:pt x="917" y="36"/>
                </a:lnTo>
                <a:lnTo>
                  <a:pt x="917" y="36"/>
                </a:lnTo>
                <a:cubicBezTo>
                  <a:pt x="980" y="0"/>
                  <a:pt x="1058" y="0"/>
                  <a:pt x="1121" y="36"/>
                </a:cubicBezTo>
                <a:lnTo>
                  <a:pt x="1937" y="507"/>
                </a:lnTo>
                <a:lnTo>
                  <a:pt x="1937" y="507"/>
                </a:lnTo>
                <a:cubicBezTo>
                  <a:pt x="2000" y="543"/>
                  <a:pt x="2039" y="611"/>
                  <a:pt x="2039" y="684"/>
                </a:cubicBezTo>
                <a:lnTo>
                  <a:pt x="2039" y="1624"/>
                </a:lnTo>
                <a:lnTo>
                  <a:pt x="2039" y="1624"/>
                </a:lnTo>
                <a:cubicBezTo>
                  <a:pt x="2039" y="1696"/>
                  <a:pt x="2000" y="1764"/>
                  <a:pt x="1937" y="1800"/>
                </a:cubicBezTo>
                <a:lnTo>
                  <a:pt x="1121" y="2271"/>
                </a:lnTo>
                <a:lnTo>
                  <a:pt x="1121" y="2271"/>
                </a:lnTo>
                <a:cubicBezTo>
                  <a:pt x="1089" y="2290"/>
                  <a:pt x="1054" y="2299"/>
                  <a:pt x="1019" y="2299"/>
                </a:cubicBezTo>
                <a:close/>
              </a:path>
            </a:pathLst>
          </a:custGeom>
          <a:solidFill>
            <a:schemeClr val="accent1"/>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20" name="Freeform 2">
            <a:extLst>
              <a:ext uri="{FF2B5EF4-FFF2-40B4-BE49-F238E27FC236}">
                <a16:creationId xmlns:a16="http://schemas.microsoft.com/office/drawing/2014/main" id="{811CC4EB-A51A-314A-9BB4-D55FEFA63C92}"/>
              </a:ext>
            </a:extLst>
          </p:cNvPr>
          <p:cNvSpPr>
            <a:spLocks noChangeArrowheads="1"/>
          </p:cNvSpPr>
          <p:nvPr/>
        </p:nvSpPr>
        <p:spPr bwMode="auto">
          <a:xfrm>
            <a:off x="4049983" y="2060265"/>
            <a:ext cx="1271772" cy="1433835"/>
          </a:xfrm>
          <a:custGeom>
            <a:avLst/>
            <a:gdLst>
              <a:gd name="T0" fmla="*/ 1019 w 2040"/>
              <a:gd name="T1" fmla="*/ 60 h 2300"/>
              <a:gd name="T2" fmla="*/ 1019 w 2040"/>
              <a:gd name="T3" fmla="*/ 60 h 2300"/>
              <a:gd name="T4" fmla="*/ 943 w 2040"/>
              <a:gd name="T5" fmla="*/ 80 h 2300"/>
              <a:gd name="T6" fmla="*/ 127 w 2040"/>
              <a:gd name="T7" fmla="*/ 551 h 2300"/>
              <a:gd name="T8" fmla="*/ 127 w 2040"/>
              <a:gd name="T9" fmla="*/ 551 h 2300"/>
              <a:gd name="T10" fmla="*/ 51 w 2040"/>
              <a:gd name="T11" fmla="*/ 684 h 2300"/>
              <a:gd name="T12" fmla="*/ 51 w 2040"/>
              <a:gd name="T13" fmla="*/ 1624 h 2300"/>
              <a:gd name="T14" fmla="*/ 51 w 2040"/>
              <a:gd name="T15" fmla="*/ 1624 h 2300"/>
              <a:gd name="T16" fmla="*/ 127 w 2040"/>
              <a:gd name="T17" fmla="*/ 1756 h 2300"/>
              <a:gd name="T18" fmla="*/ 943 w 2040"/>
              <a:gd name="T19" fmla="*/ 2227 h 2300"/>
              <a:gd name="T20" fmla="*/ 943 w 2040"/>
              <a:gd name="T21" fmla="*/ 2227 h 2300"/>
              <a:gd name="T22" fmla="*/ 1096 w 2040"/>
              <a:gd name="T23" fmla="*/ 2227 h 2300"/>
              <a:gd name="T24" fmla="*/ 1911 w 2040"/>
              <a:gd name="T25" fmla="*/ 1756 h 2300"/>
              <a:gd name="T26" fmla="*/ 1911 w 2040"/>
              <a:gd name="T27" fmla="*/ 1756 h 2300"/>
              <a:gd name="T28" fmla="*/ 1988 w 2040"/>
              <a:gd name="T29" fmla="*/ 1624 h 2300"/>
              <a:gd name="T30" fmla="*/ 1988 w 2040"/>
              <a:gd name="T31" fmla="*/ 684 h 2300"/>
              <a:gd name="T32" fmla="*/ 1988 w 2040"/>
              <a:gd name="T33" fmla="*/ 684 h 2300"/>
              <a:gd name="T34" fmla="*/ 1911 w 2040"/>
              <a:gd name="T35" fmla="*/ 551 h 2300"/>
              <a:gd name="T36" fmla="*/ 1096 w 2040"/>
              <a:gd name="T37" fmla="*/ 80 h 2300"/>
              <a:gd name="T38" fmla="*/ 1096 w 2040"/>
              <a:gd name="T39" fmla="*/ 80 h 2300"/>
              <a:gd name="T40" fmla="*/ 1019 w 2040"/>
              <a:gd name="T41" fmla="*/ 60 h 2300"/>
              <a:gd name="T42" fmla="*/ 1019 w 2040"/>
              <a:gd name="T43" fmla="*/ 2299 h 2300"/>
              <a:gd name="T44" fmla="*/ 1019 w 2040"/>
              <a:gd name="T45" fmla="*/ 2299 h 2300"/>
              <a:gd name="T46" fmla="*/ 917 w 2040"/>
              <a:gd name="T47" fmla="*/ 2271 h 2300"/>
              <a:gd name="T48" fmla="*/ 101 w 2040"/>
              <a:gd name="T49" fmla="*/ 1800 h 2300"/>
              <a:gd name="T50" fmla="*/ 101 w 2040"/>
              <a:gd name="T51" fmla="*/ 1800 h 2300"/>
              <a:gd name="T52" fmla="*/ 0 w 2040"/>
              <a:gd name="T53" fmla="*/ 1624 h 2300"/>
              <a:gd name="T54" fmla="*/ 0 w 2040"/>
              <a:gd name="T55" fmla="*/ 684 h 2300"/>
              <a:gd name="T56" fmla="*/ 0 w 2040"/>
              <a:gd name="T57" fmla="*/ 684 h 2300"/>
              <a:gd name="T58" fmla="*/ 101 w 2040"/>
              <a:gd name="T59" fmla="*/ 507 h 2300"/>
              <a:gd name="T60" fmla="*/ 917 w 2040"/>
              <a:gd name="T61" fmla="*/ 36 h 2300"/>
              <a:gd name="T62" fmla="*/ 917 w 2040"/>
              <a:gd name="T63" fmla="*/ 36 h 2300"/>
              <a:gd name="T64" fmla="*/ 1121 w 2040"/>
              <a:gd name="T65" fmla="*/ 36 h 2300"/>
              <a:gd name="T66" fmla="*/ 1937 w 2040"/>
              <a:gd name="T67" fmla="*/ 507 h 2300"/>
              <a:gd name="T68" fmla="*/ 1937 w 2040"/>
              <a:gd name="T69" fmla="*/ 507 h 2300"/>
              <a:gd name="T70" fmla="*/ 2039 w 2040"/>
              <a:gd name="T71" fmla="*/ 684 h 2300"/>
              <a:gd name="T72" fmla="*/ 2039 w 2040"/>
              <a:gd name="T73" fmla="*/ 1624 h 2300"/>
              <a:gd name="T74" fmla="*/ 2039 w 2040"/>
              <a:gd name="T75" fmla="*/ 1624 h 2300"/>
              <a:gd name="T76" fmla="*/ 1937 w 2040"/>
              <a:gd name="T77" fmla="*/ 1800 h 2300"/>
              <a:gd name="T78" fmla="*/ 1121 w 2040"/>
              <a:gd name="T79" fmla="*/ 2271 h 2300"/>
              <a:gd name="T80" fmla="*/ 1121 w 2040"/>
              <a:gd name="T81" fmla="*/ 2271 h 2300"/>
              <a:gd name="T82" fmla="*/ 1019 w 2040"/>
              <a:gd name="T83" fmla="*/ 2299 h 2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40" h="2300">
                <a:moveTo>
                  <a:pt x="1019" y="60"/>
                </a:moveTo>
                <a:lnTo>
                  <a:pt x="1019" y="60"/>
                </a:lnTo>
                <a:cubicBezTo>
                  <a:pt x="992" y="60"/>
                  <a:pt x="966" y="66"/>
                  <a:pt x="943" y="80"/>
                </a:cubicBezTo>
                <a:lnTo>
                  <a:pt x="127" y="551"/>
                </a:lnTo>
                <a:lnTo>
                  <a:pt x="127" y="551"/>
                </a:lnTo>
                <a:cubicBezTo>
                  <a:pt x="80" y="578"/>
                  <a:pt x="51" y="629"/>
                  <a:pt x="51" y="684"/>
                </a:cubicBezTo>
                <a:lnTo>
                  <a:pt x="51" y="1624"/>
                </a:lnTo>
                <a:lnTo>
                  <a:pt x="51" y="1624"/>
                </a:lnTo>
                <a:cubicBezTo>
                  <a:pt x="51" y="1679"/>
                  <a:pt x="80" y="1730"/>
                  <a:pt x="127" y="1756"/>
                </a:cubicBezTo>
                <a:lnTo>
                  <a:pt x="943" y="2227"/>
                </a:lnTo>
                <a:lnTo>
                  <a:pt x="943" y="2227"/>
                </a:lnTo>
                <a:cubicBezTo>
                  <a:pt x="990" y="2255"/>
                  <a:pt x="1049" y="2255"/>
                  <a:pt x="1096" y="2227"/>
                </a:cubicBezTo>
                <a:lnTo>
                  <a:pt x="1911" y="1756"/>
                </a:lnTo>
                <a:lnTo>
                  <a:pt x="1911" y="1756"/>
                </a:lnTo>
                <a:cubicBezTo>
                  <a:pt x="1959" y="1730"/>
                  <a:pt x="1988" y="1679"/>
                  <a:pt x="1988" y="1624"/>
                </a:cubicBezTo>
                <a:lnTo>
                  <a:pt x="1988" y="684"/>
                </a:lnTo>
                <a:lnTo>
                  <a:pt x="1988" y="684"/>
                </a:lnTo>
                <a:cubicBezTo>
                  <a:pt x="1988" y="629"/>
                  <a:pt x="1959" y="578"/>
                  <a:pt x="1911" y="551"/>
                </a:cubicBezTo>
                <a:lnTo>
                  <a:pt x="1096" y="80"/>
                </a:lnTo>
                <a:lnTo>
                  <a:pt x="1096" y="80"/>
                </a:lnTo>
                <a:cubicBezTo>
                  <a:pt x="1072" y="66"/>
                  <a:pt x="1046" y="60"/>
                  <a:pt x="1019" y="60"/>
                </a:cubicBezTo>
                <a:close/>
                <a:moveTo>
                  <a:pt x="1019" y="2299"/>
                </a:moveTo>
                <a:lnTo>
                  <a:pt x="1019" y="2299"/>
                </a:lnTo>
                <a:cubicBezTo>
                  <a:pt x="984" y="2299"/>
                  <a:pt x="949" y="2290"/>
                  <a:pt x="917" y="2271"/>
                </a:cubicBezTo>
                <a:lnTo>
                  <a:pt x="101" y="1800"/>
                </a:lnTo>
                <a:lnTo>
                  <a:pt x="101" y="1800"/>
                </a:lnTo>
                <a:cubicBezTo>
                  <a:pt x="38" y="1764"/>
                  <a:pt x="0" y="1696"/>
                  <a:pt x="0" y="1624"/>
                </a:cubicBezTo>
                <a:lnTo>
                  <a:pt x="0" y="684"/>
                </a:lnTo>
                <a:lnTo>
                  <a:pt x="0" y="684"/>
                </a:lnTo>
                <a:cubicBezTo>
                  <a:pt x="0" y="611"/>
                  <a:pt x="38" y="543"/>
                  <a:pt x="101" y="507"/>
                </a:cubicBezTo>
                <a:lnTo>
                  <a:pt x="917" y="36"/>
                </a:lnTo>
                <a:lnTo>
                  <a:pt x="917" y="36"/>
                </a:lnTo>
                <a:cubicBezTo>
                  <a:pt x="980" y="0"/>
                  <a:pt x="1059" y="0"/>
                  <a:pt x="1121" y="36"/>
                </a:cubicBezTo>
                <a:lnTo>
                  <a:pt x="1937" y="507"/>
                </a:lnTo>
                <a:lnTo>
                  <a:pt x="1937" y="507"/>
                </a:lnTo>
                <a:cubicBezTo>
                  <a:pt x="2000" y="543"/>
                  <a:pt x="2039" y="611"/>
                  <a:pt x="2039" y="684"/>
                </a:cubicBezTo>
                <a:lnTo>
                  <a:pt x="2039" y="1624"/>
                </a:lnTo>
                <a:lnTo>
                  <a:pt x="2039" y="1624"/>
                </a:lnTo>
                <a:cubicBezTo>
                  <a:pt x="2039" y="1696"/>
                  <a:pt x="2000" y="1764"/>
                  <a:pt x="1937" y="1800"/>
                </a:cubicBezTo>
                <a:lnTo>
                  <a:pt x="1121" y="2271"/>
                </a:lnTo>
                <a:lnTo>
                  <a:pt x="1121" y="2271"/>
                </a:lnTo>
                <a:cubicBezTo>
                  <a:pt x="1090" y="2290"/>
                  <a:pt x="1054" y="2299"/>
                  <a:pt x="1019" y="2299"/>
                </a:cubicBezTo>
                <a:close/>
              </a:path>
            </a:pathLst>
          </a:custGeom>
          <a:solidFill>
            <a:schemeClr val="accent2"/>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21" name="Freeform 3">
            <a:extLst>
              <a:ext uri="{FF2B5EF4-FFF2-40B4-BE49-F238E27FC236}">
                <a16:creationId xmlns:a16="http://schemas.microsoft.com/office/drawing/2014/main" id="{424A3416-478B-5547-8EBF-98B96B1FF38B}"/>
              </a:ext>
            </a:extLst>
          </p:cNvPr>
          <p:cNvSpPr>
            <a:spLocks noChangeArrowheads="1"/>
          </p:cNvSpPr>
          <p:nvPr/>
        </p:nvSpPr>
        <p:spPr bwMode="auto">
          <a:xfrm>
            <a:off x="6791298" y="2060265"/>
            <a:ext cx="1271772" cy="1433835"/>
          </a:xfrm>
          <a:custGeom>
            <a:avLst/>
            <a:gdLst>
              <a:gd name="T0" fmla="*/ 1021 w 2041"/>
              <a:gd name="T1" fmla="*/ 61 h 2301"/>
              <a:gd name="T2" fmla="*/ 1021 w 2041"/>
              <a:gd name="T3" fmla="*/ 61 h 2301"/>
              <a:gd name="T4" fmla="*/ 944 w 2041"/>
              <a:gd name="T5" fmla="*/ 81 h 2301"/>
              <a:gd name="T6" fmla="*/ 944 w 2041"/>
              <a:gd name="T7" fmla="*/ 81 h 2301"/>
              <a:gd name="T8" fmla="*/ 128 w 2041"/>
              <a:gd name="T9" fmla="*/ 552 h 2301"/>
              <a:gd name="T10" fmla="*/ 128 w 2041"/>
              <a:gd name="T11" fmla="*/ 552 h 2301"/>
              <a:gd name="T12" fmla="*/ 52 w 2041"/>
              <a:gd name="T13" fmla="*/ 685 h 2301"/>
              <a:gd name="T14" fmla="*/ 52 w 2041"/>
              <a:gd name="T15" fmla="*/ 1625 h 2301"/>
              <a:gd name="T16" fmla="*/ 52 w 2041"/>
              <a:gd name="T17" fmla="*/ 1625 h 2301"/>
              <a:gd name="T18" fmla="*/ 128 w 2041"/>
              <a:gd name="T19" fmla="*/ 1757 h 2301"/>
              <a:gd name="T20" fmla="*/ 944 w 2041"/>
              <a:gd name="T21" fmla="*/ 2228 h 2301"/>
              <a:gd name="T22" fmla="*/ 944 w 2041"/>
              <a:gd name="T23" fmla="*/ 2228 h 2301"/>
              <a:gd name="T24" fmla="*/ 1097 w 2041"/>
              <a:gd name="T25" fmla="*/ 2228 h 2301"/>
              <a:gd name="T26" fmla="*/ 1912 w 2041"/>
              <a:gd name="T27" fmla="*/ 1757 h 2301"/>
              <a:gd name="T28" fmla="*/ 1912 w 2041"/>
              <a:gd name="T29" fmla="*/ 1757 h 2301"/>
              <a:gd name="T30" fmla="*/ 1989 w 2041"/>
              <a:gd name="T31" fmla="*/ 1625 h 2301"/>
              <a:gd name="T32" fmla="*/ 1989 w 2041"/>
              <a:gd name="T33" fmla="*/ 685 h 2301"/>
              <a:gd name="T34" fmla="*/ 1989 w 2041"/>
              <a:gd name="T35" fmla="*/ 685 h 2301"/>
              <a:gd name="T36" fmla="*/ 1912 w 2041"/>
              <a:gd name="T37" fmla="*/ 552 h 2301"/>
              <a:gd name="T38" fmla="*/ 1097 w 2041"/>
              <a:gd name="T39" fmla="*/ 81 h 2301"/>
              <a:gd name="T40" fmla="*/ 1097 w 2041"/>
              <a:gd name="T41" fmla="*/ 81 h 2301"/>
              <a:gd name="T42" fmla="*/ 1021 w 2041"/>
              <a:gd name="T43" fmla="*/ 61 h 2301"/>
              <a:gd name="T44" fmla="*/ 1021 w 2041"/>
              <a:gd name="T45" fmla="*/ 2300 h 2301"/>
              <a:gd name="T46" fmla="*/ 1021 w 2041"/>
              <a:gd name="T47" fmla="*/ 2300 h 2301"/>
              <a:gd name="T48" fmla="*/ 918 w 2041"/>
              <a:gd name="T49" fmla="*/ 2272 h 2301"/>
              <a:gd name="T50" fmla="*/ 103 w 2041"/>
              <a:gd name="T51" fmla="*/ 1801 h 2301"/>
              <a:gd name="T52" fmla="*/ 103 w 2041"/>
              <a:gd name="T53" fmla="*/ 1801 h 2301"/>
              <a:gd name="T54" fmla="*/ 0 w 2041"/>
              <a:gd name="T55" fmla="*/ 1625 h 2301"/>
              <a:gd name="T56" fmla="*/ 0 w 2041"/>
              <a:gd name="T57" fmla="*/ 685 h 2301"/>
              <a:gd name="T58" fmla="*/ 0 w 2041"/>
              <a:gd name="T59" fmla="*/ 685 h 2301"/>
              <a:gd name="T60" fmla="*/ 103 w 2041"/>
              <a:gd name="T61" fmla="*/ 508 h 2301"/>
              <a:gd name="T62" fmla="*/ 918 w 2041"/>
              <a:gd name="T63" fmla="*/ 37 h 2301"/>
              <a:gd name="T64" fmla="*/ 918 w 2041"/>
              <a:gd name="T65" fmla="*/ 37 h 2301"/>
              <a:gd name="T66" fmla="*/ 918 w 2041"/>
              <a:gd name="T67" fmla="*/ 37 h 2301"/>
              <a:gd name="T68" fmla="*/ 1122 w 2041"/>
              <a:gd name="T69" fmla="*/ 37 h 2301"/>
              <a:gd name="T70" fmla="*/ 1938 w 2041"/>
              <a:gd name="T71" fmla="*/ 508 h 2301"/>
              <a:gd name="T72" fmla="*/ 1938 w 2041"/>
              <a:gd name="T73" fmla="*/ 508 h 2301"/>
              <a:gd name="T74" fmla="*/ 2040 w 2041"/>
              <a:gd name="T75" fmla="*/ 685 h 2301"/>
              <a:gd name="T76" fmla="*/ 2040 w 2041"/>
              <a:gd name="T77" fmla="*/ 1625 h 2301"/>
              <a:gd name="T78" fmla="*/ 2040 w 2041"/>
              <a:gd name="T79" fmla="*/ 1625 h 2301"/>
              <a:gd name="T80" fmla="*/ 1938 w 2041"/>
              <a:gd name="T81" fmla="*/ 1801 h 2301"/>
              <a:gd name="T82" fmla="*/ 1122 w 2041"/>
              <a:gd name="T83" fmla="*/ 2272 h 2301"/>
              <a:gd name="T84" fmla="*/ 1122 w 2041"/>
              <a:gd name="T85" fmla="*/ 2272 h 2301"/>
              <a:gd name="T86" fmla="*/ 1021 w 2041"/>
              <a:gd name="T87" fmla="*/ 2300 h 2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41" h="2301">
                <a:moveTo>
                  <a:pt x="1021" y="61"/>
                </a:moveTo>
                <a:lnTo>
                  <a:pt x="1021" y="61"/>
                </a:lnTo>
                <a:cubicBezTo>
                  <a:pt x="994" y="61"/>
                  <a:pt x="968" y="67"/>
                  <a:pt x="944" y="81"/>
                </a:cubicBezTo>
                <a:lnTo>
                  <a:pt x="944" y="81"/>
                </a:lnTo>
                <a:lnTo>
                  <a:pt x="128" y="552"/>
                </a:lnTo>
                <a:lnTo>
                  <a:pt x="128" y="552"/>
                </a:lnTo>
                <a:cubicBezTo>
                  <a:pt x="81" y="579"/>
                  <a:pt x="52" y="630"/>
                  <a:pt x="52" y="685"/>
                </a:cubicBezTo>
                <a:lnTo>
                  <a:pt x="52" y="1625"/>
                </a:lnTo>
                <a:lnTo>
                  <a:pt x="52" y="1625"/>
                </a:lnTo>
                <a:cubicBezTo>
                  <a:pt x="52" y="1680"/>
                  <a:pt x="81" y="1731"/>
                  <a:pt x="128" y="1757"/>
                </a:cubicBezTo>
                <a:lnTo>
                  <a:pt x="944" y="2228"/>
                </a:lnTo>
                <a:lnTo>
                  <a:pt x="944" y="2228"/>
                </a:lnTo>
                <a:cubicBezTo>
                  <a:pt x="991" y="2256"/>
                  <a:pt x="1050" y="2256"/>
                  <a:pt x="1097" y="2228"/>
                </a:cubicBezTo>
                <a:lnTo>
                  <a:pt x="1912" y="1757"/>
                </a:lnTo>
                <a:lnTo>
                  <a:pt x="1912" y="1757"/>
                </a:lnTo>
                <a:cubicBezTo>
                  <a:pt x="1960" y="1731"/>
                  <a:pt x="1989" y="1680"/>
                  <a:pt x="1989" y="1625"/>
                </a:cubicBezTo>
                <a:lnTo>
                  <a:pt x="1989" y="685"/>
                </a:lnTo>
                <a:lnTo>
                  <a:pt x="1989" y="685"/>
                </a:lnTo>
                <a:cubicBezTo>
                  <a:pt x="1989" y="630"/>
                  <a:pt x="1960" y="579"/>
                  <a:pt x="1912" y="552"/>
                </a:cubicBezTo>
                <a:lnTo>
                  <a:pt x="1097" y="81"/>
                </a:lnTo>
                <a:lnTo>
                  <a:pt x="1097" y="81"/>
                </a:lnTo>
                <a:cubicBezTo>
                  <a:pt x="1073" y="67"/>
                  <a:pt x="1047" y="61"/>
                  <a:pt x="1021" y="61"/>
                </a:cubicBezTo>
                <a:close/>
                <a:moveTo>
                  <a:pt x="1021" y="2300"/>
                </a:moveTo>
                <a:lnTo>
                  <a:pt x="1021" y="2300"/>
                </a:lnTo>
                <a:cubicBezTo>
                  <a:pt x="985" y="2300"/>
                  <a:pt x="950" y="2291"/>
                  <a:pt x="918" y="2272"/>
                </a:cubicBezTo>
                <a:lnTo>
                  <a:pt x="103" y="1801"/>
                </a:lnTo>
                <a:lnTo>
                  <a:pt x="103" y="1801"/>
                </a:lnTo>
                <a:cubicBezTo>
                  <a:pt x="40" y="1765"/>
                  <a:pt x="0" y="1697"/>
                  <a:pt x="0" y="1625"/>
                </a:cubicBezTo>
                <a:lnTo>
                  <a:pt x="0" y="685"/>
                </a:lnTo>
                <a:lnTo>
                  <a:pt x="0" y="685"/>
                </a:lnTo>
                <a:cubicBezTo>
                  <a:pt x="0" y="612"/>
                  <a:pt x="40" y="544"/>
                  <a:pt x="103" y="508"/>
                </a:cubicBezTo>
                <a:lnTo>
                  <a:pt x="918" y="37"/>
                </a:lnTo>
                <a:lnTo>
                  <a:pt x="918" y="37"/>
                </a:lnTo>
                <a:lnTo>
                  <a:pt x="918" y="37"/>
                </a:lnTo>
                <a:cubicBezTo>
                  <a:pt x="981" y="0"/>
                  <a:pt x="1060" y="0"/>
                  <a:pt x="1122" y="37"/>
                </a:cubicBezTo>
                <a:lnTo>
                  <a:pt x="1938" y="508"/>
                </a:lnTo>
                <a:lnTo>
                  <a:pt x="1938" y="508"/>
                </a:lnTo>
                <a:cubicBezTo>
                  <a:pt x="2001" y="544"/>
                  <a:pt x="2040" y="612"/>
                  <a:pt x="2040" y="685"/>
                </a:cubicBezTo>
                <a:lnTo>
                  <a:pt x="2040" y="1625"/>
                </a:lnTo>
                <a:lnTo>
                  <a:pt x="2040" y="1625"/>
                </a:lnTo>
                <a:cubicBezTo>
                  <a:pt x="2040" y="1697"/>
                  <a:pt x="2001" y="1765"/>
                  <a:pt x="1938" y="1801"/>
                </a:cubicBezTo>
                <a:lnTo>
                  <a:pt x="1122" y="2272"/>
                </a:lnTo>
                <a:lnTo>
                  <a:pt x="1122" y="2272"/>
                </a:lnTo>
                <a:cubicBezTo>
                  <a:pt x="1091" y="2291"/>
                  <a:pt x="1056" y="2300"/>
                  <a:pt x="1021" y="2300"/>
                </a:cubicBezTo>
                <a:close/>
              </a:path>
            </a:pathLst>
          </a:custGeom>
          <a:solidFill>
            <a:schemeClr val="accent3"/>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22" name="Freeform 4">
            <a:extLst>
              <a:ext uri="{FF2B5EF4-FFF2-40B4-BE49-F238E27FC236}">
                <a16:creationId xmlns:a16="http://schemas.microsoft.com/office/drawing/2014/main" id="{AAA3EB23-7F94-3A4E-8DA1-814B30FE30BF}"/>
              </a:ext>
            </a:extLst>
          </p:cNvPr>
          <p:cNvSpPr>
            <a:spLocks noChangeArrowheads="1"/>
          </p:cNvSpPr>
          <p:nvPr/>
        </p:nvSpPr>
        <p:spPr bwMode="auto">
          <a:xfrm>
            <a:off x="9535362" y="2060265"/>
            <a:ext cx="1271775" cy="1433835"/>
          </a:xfrm>
          <a:custGeom>
            <a:avLst/>
            <a:gdLst>
              <a:gd name="T0" fmla="*/ 1020 w 2041"/>
              <a:gd name="T1" fmla="*/ 61 h 2301"/>
              <a:gd name="T2" fmla="*/ 1020 w 2041"/>
              <a:gd name="T3" fmla="*/ 61 h 2301"/>
              <a:gd name="T4" fmla="*/ 944 w 2041"/>
              <a:gd name="T5" fmla="*/ 81 h 2301"/>
              <a:gd name="T6" fmla="*/ 944 w 2041"/>
              <a:gd name="T7" fmla="*/ 81 h 2301"/>
              <a:gd name="T8" fmla="*/ 128 w 2041"/>
              <a:gd name="T9" fmla="*/ 552 h 2301"/>
              <a:gd name="T10" fmla="*/ 128 w 2041"/>
              <a:gd name="T11" fmla="*/ 552 h 2301"/>
              <a:gd name="T12" fmla="*/ 51 w 2041"/>
              <a:gd name="T13" fmla="*/ 685 h 2301"/>
              <a:gd name="T14" fmla="*/ 51 w 2041"/>
              <a:gd name="T15" fmla="*/ 1625 h 2301"/>
              <a:gd name="T16" fmla="*/ 51 w 2041"/>
              <a:gd name="T17" fmla="*/ 1625 h 2301"/>
              <a:gd name="T18" fmla="*/ 128 w 2041"/>
              <a:gd name="T19" fmla="*/ 1757 h 2301"/>
              <a:gd name="T20" fmla="*/ 944 w 2041"/>
              <a:gd name="T21" fmla="*/ 2228 h 2301"/>
              <a:gd name="T22" fmla="*/ 944 w 2041"/>
              <a:gd name="T23" fmla="*/ 2228 h 2301"/>
              <a:gd name="T24" fmla="*/ 1096 w 2041"/>
              <a:gd name="T25" fmla="*/ 2228 h 2301"/>
              <a:gd name="T26" fmla="*/ 1912 w 2041"/>
              <a:gd name="T27" fmla="*/ 1757 h 2301"/>
              <a:gd name="T28" fmla="*/ 1912 w 2041"/>
              <a:gd name="T29" fmla="*/ 1757 h 2301"/>
              <a:gd name="T30" fmla="*/ 1988 w 2041"/>
              <a:gd name="T31" fmla="*/ 1625 h 2301"/>
              <a:gd name="T32" fmla="*/ 1988 w 2041"/>
              <a:gd name="T33" fmla="*/ 685 h 2301"/>
              <a:gd name="T34" fmla="*/ 1988 w 2041"/>
              <a:gd name="T35" fmla="*/ 685 h 2301"/>
              <a:gd name="T36" fmla="*/ 1912 w 2041"/>
              <a:gd name="T37" fmla="*/ 552 h 2301"/>
              <a:gd name="T38" fmla="*/ 1096 w 2041"/>
              <a:gd name="T39" fmla="*/ 81 h 2301"/>
              <a:gd name="T40" fmla="*/ 1096 w 2041"/>
              <a:gd name="T41" fmla="*/ 81 h 2301"/>
              <a:gd name="T42" fmla="*/ 1020 w 2041"/>
              <a:gd name="T43" fmla="*/ 61 h 2301"/>
              <a:gd name="T44" fmla="*/ 1020 w 2041"/>
              <a:gd name="T45" fmla="*/ 2300 h 2301"/>
              <a:gd name="T46" fmla="*/ 1020 w 2041"/>
              <a:gd name="T47" fmla="*/ 2300 h 2301"/>
              <a:gd name="T48" fmla="*/ 918 w 2041"/>
              <a:gd name="T49" fmla="*/ 2272 h 2301"/>
              <a:gd name="T50" fmla="*/ 102 w 2041"/>
              <a:gd name="T51" fmla="*/ 1801 h 2301"/>
              <a:gd name="T52" fmla="*/ 102 w 2041"/>
              <a:gd name="T53" fmla="*/ 1801 h 2301"/>
              <a:gd name="T54" fmla="*/ 0 w 2041"/>
              <a:gd name="T55" fmla="*/ 1625 h 2301"/>
              <a:gd name="T56" fmla="*/ 0 w 2041"/>
              <a:gd name="T57" fmla="*/ 685 h 2301"/>
              <a:gd name="T58" fmla="*/ 0 w 2041"/>
              <a:gd name="T59" fmla="*/ 685 h 2301"/>
              <a:gd name="T60" fmla="*/ 102 w 2041"/>
              <a:gd name="T61" fmla="*/ 508 h 2301"/>
              <a:gd name="T62" fmla="*/ 918 w 2041"/>
              <a:gd name="T63" fmla="*/ 37 h 2301"/>
              <a:gd name="T64" fmla="*/ 918 w 2041"/>
              <a:gd name="T65" fmla="*/ 37 h 2301"/>
              <a:gd name="T66" fmla="*/ 918 w 2041"/>
              <a:gd name="T67" fmla="*/ 37 h 2301"/>
              <a:gd name="T68" fmla="*/ 1122 w 2041"/>
              <a:gd name="T69" fmla="*/ 37 h 2301"/>
              <a:gd name="T70" fmla="*/ 1937 w 2041"/>
              <a:gd name="T71" fmla="*/ 508 h 2301"/>
              <a:gd name="T72" fmla="*/ 1937 w 2041"/>
              <a:gd name="T73" fmla="*/ 508 h 2301"/>
              <a:gd name="T74" fmla="*/ 2040 w 2041"/>
              <a:gd name="T75" fmla="*/ 685 h 2301"/>
              <a:gd name="T76" fmla="*/ 2040 w 2041"/>
              <a:gd name="T77" fmla="*/ 1625 h 2301"/>
              <a:gd name="T78" fmla="*/ 2040 w 2041"/>
              <a:gd name="T79" fmla="*/ 1625 h 2301"/>
              <a:gd name="T80" fmla="*/ 1937 w 2041"/>
              <a:gd name="T81" fmla="*/ 1801 h 2301"/>
              <a:gd name="T82" fmla="*/ 1122 w 2041"/>
              <a:gd name="T83" fmla="*/ 2272 h 2301"/>
              <a:gd name="T84" fmla="*/ 1122 w 2041"/>
              <a:gd name="T85" fmla="*/ 2272 h 2301"/>
              <a:gd name="T86" fmla="*/ 1020 w 2041"/>
              <a:gd name="T87" fmla="*/ 2300 h 2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41" h="2301">
                <a:moveTo>
                  <a:pt x="1020" y="61"/>
                </a:moveTo>
                <a:lnTo>
                  <a:pt x="1020" y="61"/>
                </a:lnTo>
                <a:cubicBezTo>
                  <a:pt x="993" y="61"/>
                  <a:pt x="967" y="67"/>
                  <a:pt x="944" y="81"/>
                </a:cubicBezTo>
                <a:lnTo>
                  <a:pt x="944" y="81"/>
                </a:lnTo>
                <a:lnTo>
                  <a:pt x="128" y="552"/>
                </a:lnTo>
                <a:lnTo>
                  <a:pt x="128" y="552"/>
                </a:lnTo>
                <a:cubicBezTo>
                  <a:pt x="81" y="579"/>
                  <a:pt x="51" y="630"/>
                  <a:pt x="51" y="685"/>
                </a:cubicBezTo>
                <a:lnTo>
                  <a:pt x="51" y="1625"/>
                </a:lnTo>
                <a:lnTo>
                  <a:pt x="51" y="1625"/>
                </a:lnTo>
                <a:cubicBezTo>
                  <a:pt x="51" y="1680"/>
                  <a:pt x="81" y="1731"/>
                  <a:pt x="128" y="1757"/>
                </a:cubicBezTo>
                <a:lnTo>
                  <a:pt x="944" y="2228"/>
                </a:lnTo>
                <a:lnTo>
                  <a:pt x="944" y="2228"/>
                </a:lnTo>
                <a:cubicBezTo>
                  <a:pt x="991" y="2256"/>
                  <a:pt x="1049" y="2256"/>
                  <a:pt x="1096" y="2228"/>
                </a:cubicBezTo>
                <a:lnTo>
                  <a:pt x="1912" y="1757"/>
                </a:lnTo>
                <a:lnTo>
                  <a:pt x="1912" y="1757"/>
                </a:lnTo>
                <a:cubicBezTo>
                  <a:pt x="1959" y="1731"/>
                  <a:pt x="1988" y="1680"/>
                  <a:pt x="1988" y="1625"/>
                </a:cubicBezTo>
                <a:lnTo>
                  <a:pt x="1988" y="685"/>
                </a:lnTo>
                <a:lnTo>
                  <a:pt x="1988" y="685"/>
                </a:lnTo>
                <a:cubicBezTo>
                  <a:pt x="1988" y="630"/>
                  <a:pt x="1959" y="579"/>
                  <a:pt x="1912" y="552"/>
                </a:cubicBezTo>
                <a:lnTo>
                  <a:pt x="1096" y="81"/>
                </a:lnTo>
                <a:lnTo>
                  <a:pt x="1096" y="81"/>
                </a:lnTo>
                <a:cubicBezTo>
                  <a:pt x="1073" y="67"/>
                  <a:pt x="1046" y="61"/>
                  <a:pt x="1020" y="61"/>
                </a:cubicBezTo>
                <a:close/>
                <a:moveTo>
                  <a:pt x="1020" y="2300"/>
                </a:moveTo>
                <a:lnTo>
                  <a:pt x="1020" y="2300"/>
                </a:lnTo>
                <a:cubicBezTo>
                  <a:pt x="985" y="2300"/>
                  <a:pt x="949" y="2291"/>
                  <a:pt x="918" y="2272"/>
                </a:cubicBezTo>
                <a:lnTo>
                  <a:pt x="102" y="1801"/>
                </a:lnTo>
                <a:lnTo>
                  <a:pt x="102" y="1801"/>
                </a:lnTo>
                <a:cubicBezTo>
                  <a:pt x="39" y="1765"/>
                  <a:pt x="0" y="1697"/>
                  <a:pt x="0" y="1625"/>
                </a:cubicBezTo>
                <a:lnTo>
                  <a:pt x="0" y="685"/>
                </a:lnTo>
                <a:lnTo>
                  <a:pt x="0" y="685"/>
                </a:lnTo>
                <a:cubicBezTo>
                  <a:pt x="0" y="612"/>
                  <a:pt x="39" y="544"/>
                  <a:pt x="102" y="508"/>
                </a:cubicBezTo>
                <a:lnTo>
                  <a:pt x="918" y="37"/>
                </a:lnTo>
                <a:lnTo>
                  <a:pt x="918" y="37"/>
                </a:lnTo>
                <a:lnTo>
                  <a:pt x="918" y="37"/>
                </a:lnTo>
                <a:cubicBezTo>
                  <a:pt x="981" y="0"/>
                  <a:pt x="1059" y="0"/>
                  <a:pt x="1122" y="37"/>
                </a:cubicBezTo>
                <a:lnTo>
                  <a:pt x="1937" y="508"/>
                </a:lnTo>
                <a:lnTo>
                  <a:pt x="1937" y="508"/>
                </a:lnTo>
                <a:cubicBezTo>
                  <a:pt x="2000" y="544"/>
                  <a:pt x="2040" y="612"/>
                  <a:pt x="2040" y="685"/>
                </a:cubicBezTo>
                <a:lnTo>
                  <a:pt x="2040" y="1625"/>
                </a:lnTo>
                <a:lnTo>
                  <a:pt x="2040" y="1625"/>
                </a:lnTo>
                <a:cubicBezTo>
                  <a:pt x="2040" y="1697"/>
                  <a:pt x="2000" y="1765"/>
                  <a:pt x="1937" y="1801"/>
                </a:cubicBezTo>
                <a:lnTo>
                  <a:pt x="1122" y="2272"/>
                </a:lnTo>
                <a:lnTo>
                  <a:pt x="1122" y="2272"/>
                </a:lnTo>
                <a:cubicBezTo>
                  <a:pt x="1090" y="2291"/>
                  <a:pt x="1055" y="2300"/>
                  <a:pt x="1020" y="2300"/>
                </a:cubicBezTo>
                <a:close/>
              </a:path>
            </a:pathLst>
          </a:custGeom>
          <a:solidFill>
            <a:schemeClr val="accent4"/>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23" name="Rectangle 22">
            <a:extLst>
              <a:ext uri="{FF2B5EF4-FFF2-40B4-BE49-F238E27FC236}">
                <a16:creationId xmlns:a16="http://schemas.microsoft.com/office/drawing/2014/main" id="{0B95B206-23B2-F64A-AC02-E2B6E7106D81}"/>
              </a:ext>
            </a:extLst>
          </p:cNvPr>
          <p:cNvSpPr>
            <a:spLocks noChangeArrowheads="1"/>
          </p:cNvSpPr>
          <p:nvPr/>
        </p:nvSpPr>
        <p:spPr bwMode="auto">
          <a:xfrm>
            <a:off x="1588" y="4083239"/>
            <a:ext cx="12188952" cy="29388"/>
          </a:xfrm>
          <a:prstGeom prst="rect">
            <a:avLst/>
          </a:prstGeom>
          <a:gradFill>
            <a:gsLst>
              <a:gs pos="15000">
                <a:schemeClr val="accent1"/>
              </a:gs>
              <a:gs pos="33000">
                <a:schemeClr val="accent2"/>
              </a:gs>
              <a:gs pos="66000">
                <a:schemeClr val="accent3"/>
              </a:gs>
              <a:gs pos="85000">
                <a:schemeClr val="accent4"/>
              </a:gs>
            </a:gsLst>
            <a:lin ang="0" scaled="0"/>
          </a:gradFill>
          <a:ln>
            <a:noFill/>
          </a:ln>
          <a:effectLst/>
        </p:spPr>
        <p:txBody>
          <a:bodyPr wrap="square" anchor="ctr">
            <a:noAutofit/>
          </a:bodyPr>
          <a:lstStyle/>
          <a:p>
            <a:pPr defTabSz="914377"/>
            <a:endParaRPr lang="en-US" sz="3265">
              <a:solidFill>
                <a:prstClr val="black"/>
              </a:solidFill>
              <a:latin typeface="Lato Light" panose="020F0502020204030203" pitchFamily="34" charset="0"/>
            </a:endParaRPr>
          </a:p>
        </p:txBody>
      </p:sp>
      <p:sp>
        <p:nvSpPr>
          <p:cNvPr id="28" name="Freeform 7">
            <a:extLst>
              <a:ext uri="{FF2B5EF4-FFF2-40B4-BE49-F238E27FC236}">
                <a16:creationId xmlns:a16="http://schemas.microsoft.com/office/drawing/2014/main" id="{A0296B10-5267-4845-B151-82818F4A7DDF}"/>
              </a:ext>
            </a:extLst>
          </p:cNvPr>
          <p:cNvSpPr>
            <a:spLocks noChangeArrowheads="1"/>
          </p:cNvSpPr>
          <p:nvPr/>
        </p:nvSpPr>
        <p:spPr bwMode="auto">
          <a:xfrm>
            <a:off x="1812897" y="3968006"/>
            <a:ext cx="259855" cy="259855"/>
          </a:xfrm>
          <a:custGeom>
            <a:avLst/>
            <a:gdLst>
              <a:gd name="T0" fmla="*/ 229 w 459"/>
              <a:gd name="T1" fmla="*/ 0 h 459"/>
              <a:gd name="T2" fmla="*/ 229 w 459"/>
              <a:gd name="T3" fmla="*/ 0 h 459"/>
              <a:gd name="T4" fmla="*/ 458 w 459"/>
              <a:gd name="T5" fmla="*/ 229 h 459"/>
              <a:gd name="T6" fmla="*/ 458 w 459"/>
              <a:gd name="T7" fmla="*/ 229 h 459"/>
              <a:gd name="T8" fmla="*/ 229 w 459"/>
              <a:gd name="T9" fmla="*/ 458 h 459"/>
              <a:gd name="T10" fmla="*/ 229 w 459"/>
              <a:gd name="T11" fmla="*/ 458 h 459"/>
              <a:gd name="T12" fmla="*/ 0 w 459"/>
              <a:gd name="T13" fmla="*/ 229 h 459"/>
              <a:gd name="T14" fmla="*/ 0 w 459"/>
              <a:gd name="T15" fmla="*/ 229 h 459"/>
              <a:gd name="T16" fmla="*/ 229 w 459"/>
              <a:gd name="T17"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9" h="459">
                <a:moveTo>
                  <a:pt x="229" y="0"/>
                </a:moveTo>
                <a:lnTo>
                  <a:pt x="229" y="0"/>
                </a:lnTo>
                <a:cubicBezTo>
                  <a:pt x="356" y="0"/>
                  <a:pt x="458" y="103"/>
                  <a:pt x="458" y="229"/>
                </a:cubicBezTo>
                <a:lnTo>
                  <a:pt x="458" y="229"/>
                </a:lnTo>
                <a:cubicBezTo>
                  <a:pt x="458" y="356"/>
                  <a:pt x="356" y="458"/>
                  <a:pt x="229" y="458"/>
                </a:cubicBezTo>
                <a:lnTo>
                  <a:pt x="229" y="458"/>
                </a:lnTo>
                <a:cubicBezTo>
                  <a:pt x="103" y="458"/>
                  <a:pt x="0" y="356"/>
                  <a:pt x="0" y="229"/>
                </a:cubicBezTo>
                <a:lnTo>
                  <a:pt x="0" y="229"/>
                </a:lnTo>
                <a:cubicBezTo>
                  <a:pt x="0" y="103"/>
                  <a:pt x="103" y="0"/>
                  <a:pt x="229" y="0"/>
                </a:cubicBezTo>
              </a:path>
            </a:pathLst>
          </a:custGeom>
          <a:solidFill>
            <a:schemeClr val="bg1"/>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29" name="Freeform 7">
            <a:extLst>
              <a:ext uri="{FF2B5EF4-FFF2-40B4-BE49-F238E27FC236}">
                <a16:creationId xmlns:a16="http://schemas.microsoft.com/office/drawing/2014/main" id="{5E16A826-516A-C248-B444-A314598A4CEB}"/>
              </a:ext>
            </a:extLst>
          </p:cNvPr>
          <p:cNvSpPr>
            <a:spLocks noChangeArrowheads="1"/>
          </p:cNvSpPr>
          <p:nvPr/>
        </p:nvSpPr>
        <p:spPr bwMode="auto">
          <a:xfrm>
            <a:off x="4555942" y="3968006"/>
            <a:ext cx="259855" cy="259855"/>
          </a:xfrm>
          <a:custGeom>
            <a:avLst/>
            <a:gdLst>
              <a:gd name="T0" fmla="*/ 229 w 459"/>
              <a:gd name="T1" fmla="*/ 0 h 459"/>
              <a:gd name="T2" fmla="*/ 229 w 459"/>
              <a:gd name="T3" fmla="*/ 0 h 459"/>
              <a:gd name="T4" fmla="*/ 458 w 459"/>
              <a:gd name="T5" fmla="*/ 229 h 459"/>
              <a:gd name="T6" fmla="*/ 458 w 459"/>
              <a:gd name="T7" fmla="*/ 229 h 459"/>
              <a:gd name="T8" fmla="*/ 229 w 459"/>
              <a:gd name="T9" fmla="*/ 458 h 459"/>
              <a:gd name="T10" fmla="*/ 229 w 459"/>
              <a:gd name="T11" fmla="*/ 458 h 459"/>
              <a:gd name="T12" fmla="*/ 0 w 459"/>
              <a:gd name="T13" fmla="*/ 229 h 459"/>
              <a:gd name="T14" fmla="*/ 0 w 459"/>
              <a:gd name="T15" fmla="*/ 229 h 459"/>
              <a:gd name="T16" fmla="*/ 229 w 459"/>
              <a:gd name="T17"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9" h="459">
                <a:moveTo>
                  <a:pt x="229" y="0"/>
                </a:moveTo>
                <a:lnTo>
                  <a:pt x="229" y="0"/>
                </a:lnTo>
                <a:cubicBezTo>
                  <a:pt x="356" y="0"/>
                  <a:pt x="458" y="103"/>
                  <a:pt x="458" y="229"/>
                </a:cubicBezTo>
                <a:lnTo>
                  <a:pt x="458" y="229"/>
                </a:lnTo>
                <a:cubicBezTo>
                  <a:pt x="458" y="356"/>
                  <a:pt x="356" y="458"/>
                  <a:pt x="229" y="458"/>
                </a:cubicBezTo>
                <a:lnTo>
                  <a:pt x="229" y="458"/>
                </a:lnTo>
                <a:cubicBezTo>
                  <a:pt x="103" y="458"/>
                  <a:pt x="0" y="356"/>
                  <a:pt x="0" y="229"/>
                </a:cubicBezTo>
                <a:lnTo>
                  <a:pt x="0" y="229"/>
                </a:lnTo>
                <a:cubicBezTo>
                  <a:pt x="0" y="103"/>
                  <a:pt x="103" y="0"/>
                  <a:pt x="229" y="0"/>
                </a:cubicBezTo>
              </a:path>
            </a:pathLst>
          </a:custGeom>
          <a:solidFill>
            <a:schemeClr val="bg1"/>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30" name="Freeform 7">
            <a:extLst>
              <a:ext uri="{FF2B5EF4-FFF2-40B4-BE49-F238E27FC236}">
                <a16:creationId xmlns:a16="http://schemas.microsoft.com/office/drawing/2014/main" id="{8DCD2A15-DBD2-D341-84FC-F736224524D4}"/>
              </a:ext>
            </a:extLst>
          </p:cNvPr>
          <p:cNvSpPr>
            <a:spLocks noChangeArrowheads="1"/>
          </p:cNvSpPr>
          <p:nvPr/>
        </p:nvSpPr>
        <p:spPr bwMode="auto">
          <a:xfrm>
            <a:off x="7297257" y="3968006"/>
            <a:ext cx="259855" cy="259855"/>
          </a:xfrm>
          <a:custGeom>
            <a:avLst/>
            <a:gdLst>
              <a:gd name="T0" fmla="*/ 229 w 459"/>
              <a:gd name="T1" fmla="*/ 0 h 459"/>
              <a:gd name="T2" fmla="*/ 229 w 459"/>
              <a:gd name="T3" fmla="*/ 0 h 459"/>
              <a:gd name="T4" fmla="*/ 458 w 459"/>
              <a:gd name="T5" fmla="*/ 229 h 459"/>
              <a:gd name="T6" fmla="*/ 458 w 459"/>
              <a:gd name="T7" fmla="*/ 229 h 459"/>
              <a:gd name="T8" fmla="*/ 229 w 459"/>
              <a:gd name="T9" fmla="*/ 458 h 459"/>
              <a:gd name="T10" fmla="*/ 229 w 459"/>
              <a:gd name="T11" fmla="*/ 458 h 459"/>
              <a:gd name="T12" fmla="*/ 0 w 459"/>
              <a:gd name="T13" fmla="*/ 229 h 459"/>
              <a:gd name="T14" fmla="*/ 0 w 459"/>
              <a:gd name="T15" fmla="*/ 229 h 459"/>
              <a:gd name="T16" fmla="*/ 229 w 459"/>
              <a:gd name="T17"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9" h="459">
                <a:moveTo>
                  <a:pt x="229" y="0"/>
                </a:moveTo>
                <a:lnTo>
                  <a:pt x="229" y="0"/>
                </a:lnTo>
                <a:cubicBezTo>
                  <a:pt x="356" y="0"/>
                  <a:pt x="458" y="103"/>
                  <a:pt x="458" y="229"/>
                </a:cubicBezTo>
                <a:lnTo>
                  <a:pt x="458" y="229"/>
                </a:lnTo>
                <a:cubicBezTo>
                  <a:pt x="458" y="356"/>
                  <a:pt x="356" y="458"/>
                  <a:pt x="229" y="458"/>
                </a:cubicBezTo>
                <a:lnTo>
                  <a:pt x="229" y="458"/>
                </a:lnTo>
                <a:cubicBezTo>
                  <a:pt x="103" y="458"/>
                  <a:pt x="0" y="356"/>
                  <a:pt x="0" y="229"/>
                </a:cubicBezTo>
                <a:lnTo>
                  <a:pt x="0" y="229"/>
                </a:lnTo>
                <a:cubicBezTo>
                  <a:pt x="0" y="103"/>
                  <a:pt x="103" y="0"/>
                  <a:pt x="229" y="0"/>
                </a:cubicBezTo>
              </a:path>
            </a:pathLst>
          </a:custGeom>
          <a:solidFill>
            <a:schemeClr val="bg1"/>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31" name="Freeform 7">
            <a:extLst>
              <a:ext uri="{FF2B5EF4-FFF2-40B4-BE49-F238E27FC236}">
                <a16:creationId xmlns:a16="http://schemas.microsoft.com/office/drawing/2014/main" id="{609F2806-9715-DC46-9076-5C29665F304D}"/>
              </a:ext>
            </a:extLst>
          </p:cNvPr>
          <p:cNvSpPr>
            <a:spLocks noChangeArrowheads="1"/>
          </p:cNvSpPr>
          <p:nvPr/>
        </p:nvSpPr>
        <p:spPr bwMode="auto">
          <a:xfrm>
            <a:off x="10041322" y="3968006"/>
            <a:ext cx="259855" cy="259855"/>
          </a:xfrm>
          <a:custGeom>
            <a:avLst/>
            <a:gdLst>
              <a:gd name="T0" fmla="*/ 229 w 459"/>
              <a:gd name="T1" fmla="*/ 0 h 459"/>
              <a:gd name="T2" fmla="*/ 229 w 459"/>
              <a:gd name="T3" fmla="*/ 0 h 459"/>
              <a:gd name="T4" fmla="*/ 458 w 459"/>
              <a:gd name="T5" fmla="*/ 229 h 459"/>
              <a:gd name="T6" fmla="*/ 458 w 459"/>
              <a:gd name="T7" fmla="*/ 229 h 459"/>
              <a:gd name="T8" fmla="*/ 229 w 459"/>
              <a:gd name="T9" fmla="*/ 458 h 459"/>
              <a:gd name="T10" fmla="*/ 229 w 459"/>
              <a:gd name="T11" fmla="*/ 458 h 459"/>
              <a:gd name="T12" fmla="*/ 0 w 459"/>
              <a:gd name="T13" fmla="*/ 229 h 459"/>
              <a:gd name="T14" fmla="*/ 0 w 459"/>
              <a:gd name="T15" fmla="*/ 229 h 459"/>
              <a:gd name="T16" fmla="*/ 229 w 459"/>
              <a:gd name="T17"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9" h="459">
                <a:moveTo>
                  <a:pt x="229" y="0"/>
                </a:moveTo>
                <a:lnTo>
                  <a:pt x="229" y="0"/>
                </a:lnTo>
                <a:cubicBezTo>
                  <a:pt x="356" y="0"/>
                  <a:pt x="458" y="103"/>
                  <a:pt x="458" y="229"/>
                </a:cubicBezTo>
                <a:lnTo>
                  <a:pt x="458" y="229"/>
                </a:lnTo>
                <a:cubicBezTo>
                  <a:pt x="458" y="356"/>
                  <a:pt x="356" y="458"/>
                  <a:pt x="229" y="458"/>
                </a:cubicBezTo>
                <a:lnTo>
                  <a:pt x="229" y="458"/>
                </a:lnTo>
                <a:cubicBezTo>
                  <a:pt x="103" y="458"/>
                  <a:pt x="0" y="356"/>
                  <a:pt x="0" y="229"/>
                </a:cubicBezTo>
                <a:lnTo>
                  <a:pt x="0" y="229"/>
                </a:lnTo>
                <a:cubicBezTo>
                  <a:pt x="0" y="103"/>
                  <a:pt x="103" y="0"/>
                  <a:pt x="229" y="0"/>
                </a:cubicBezTo>
              </a:path>
            </a:pathLst>
          </a:custGeom>
          <a:solidFill>
            <a:schemeClr val="bg1"/>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33" name="TextBox 32">
            <a:extLst>
              <a:ext uri="{FF2B5EF4-FFF2-40B4-BE49-F238E27FC236}">
                <a16:creationId xmlns:a16="http://schemas.microsoft.com/office/drawing/2014/main" id="{110AA845-A083-2445-8603-929A4FD52FCE}"/>
              </a:ext>
            </a:extLst>
          </p:cNvPr>
          <p:cNvSpPr txBox="1"/>
          <p:nvPr/>
        </p:nvSpPr>
        <p:spPr>
          <a:xfrm>
            <a:off x="1330318" y="2454017"/>
            <a:ext cx="1225015" cy="646331"/>
          </a:xfrm>
          <a:prstGeom prst="rect">
            <a:avLst/>
          </a:prstGeom>
          <a:noFill/>
        </p:spPr>
        <p:txBody>
          <a:bodyPr wrap="none" rtlCol="0" anchor="ctr">
            <a:spAutoFit/>
          </a:bodyPr>
          <a:lstStyle/>
          <a:p>
            <a:pPr algn="ctr" defTabSz="914377"/>
            <a:r>
              <a:rPr lang="en-US" b="1">
                <a:solidFill>
                  <a:srgbClr val="44546A"/>
                </a:solidFill>
                <a:latin typeface="Poppins" pitchFamily="2" charset="77"/>
                <a:cs typeface="Poppins" pitchFamily="2" charset="77"/>
              </a:rPr>
              <a:t>Mars-Mai</a:t>
            </a:r>
          </a:p>
          <a:p>
            <a:pPr algn="ctr" defTabSz="914377"/>
            <a:r>
              <a:rPr lang="en-US" b="1">
                <a:solidFill>
                  <a:srgbClr val="44546A"/>
                </a:solidFill>
                <a:latin typeface="Poppins" pitchFamily="2" charset="77"/>
                <a:cs typeface="Poppins" pitchFamily="2" charset="77"/>
              </a:rPr>
              <a:t>2021</a:t>
            </a:r>
          </a:p>
        </p:txBody>
      </p:sp>
      <p:sp>
        <p:nvSpPr>
          <p:cNvPr id="38" name="TextBox 37">
            <a:extLst>
              <a:ext uri="{FF2B5EF4-FFF2-40B4-BE49-F238E27FC236}">
                <a16:creationId xmlns:a16="http://schemas.microsoft.com/office/drawing/2014/main" id="{8A1D67E4-02D3-8549-9794-8FCE3E8957F2}"/>
              </a:ext>
            </a:extLst>
          </p:cNvPr>
          <p:cNvSpPr txBox="1"/>
          <p:nvPr/>
        </p:nvSpPr>
        <p:spPr>
          <a:xfrm>
            <a:off x="4014853" y="2454017"/>
            <a:ext cx="1342034" cy="646331"/>
          </a:xfrm>
          <a:prstGeom prst="rect">
            <a:avLst/>
          </a:prstGeom>
          <a:noFill/>
        </p:spPr>
        <p:txBody>
          <a:bodyPr wrap="none" rtlCol="0" anchor="ctr">
            <a:spAutoFit/>
          </a:bodyPr>
          <a:lstStyle/>
          <a:p>
            <a:pPr algn="ctr" defTabSz="914377"/>
            <a:r>
              <a:rPr lang="en-US" b="1">
                <a:solidFill>
                  <a:srgbClr val="44546A"/>
                </a:solidFill>
                <a:latin typeface="Poppins" pitchFamily="2" charset="77"/>
                <a:cs typeface="Poppins" pitchFamily="2" charset="77"/>
              </a:rPr>
              <a:t>Jun-Feb</a:t>
            </a:r>
          </a:p>
          <a:p>
            <a:pPr algn="ctr" defTabSz="914377"/>
            <a:r>
              <a:rPr lang="en-US" b="1">
                <a:solidFill>
                  <a:srgbClr val="44546A"/>
                </a:solidFill>
                <a:latin typeface="Poppins" pitchFamily="2" charset="77"/>
                <a:cs typeface="Poppins" pitchFamily="2" charset="77"/>
              </a:rPr>
              <a:t>2021-2022</a:t>
            </a:r>
          </a:p>
        </p:txBody>
      </p:sp>
      <p:sp>
        <p:nvSpPr>
          <p:cNvPr id="39" name="TextBox 38">
            <a:extLst>
              <a:ext uri="{FF2B5EF4-FFF2-40B4-BE49-F238E27FC236}">
                <a16:creationId xmlns:a16="http://schemas.microsoft.com/office/drawing/2014/main" id="{66862596-03C1-3942-9F70-AE53D3C3B52A}"/>
              </a:ext>
            </a:extLst>
          </p:cNvPr>
          <p:cNvSpPr txBox="1"/>
          <p:nvPr/>
        </p:nvSpPr>
        <p:spPr>
          <a:xfrm>
            <a:off x="6821890" y="2454016"/>
            <a:ext cx="1210588" cy="646331"/>
          </a:xfrm>
          <a:prstGeom prst="rect">
            <a:avLst/>
          </a:prstGeom>
          <a:noFill/>
        </p:spPr>
        <p:txBody>
          <a:bodyPr wrap="none" rtlCol="0" anchor="ctr">
            <a:spAutoFit/>
          </a:bodyPr>
          <a:lstStyle/>
          <a:p>
            <a:pPr algn="ctr" defTabSz="914377"/>
            <a:r>
              <a:rPr lang="en-US" b="1">
                <a:solidFill>
                  <a:srgbClr val="44546A"/>
                </a:solidFill>
                <a:latin typeface="Poppins" pitchFamily="2" charset="77"/>
                <a:cs typeface="Poppins" pitchFamily="2" charset="77"/>
              </a:rPr>
              <a:t>Mars-Apr</a:t>
            </a:r>
          </a:p>
          <a:p>
            <a:pPr algn="ctr" defTabSz="914377"/>
            <a:r>
              <a:rPr lang="en-US" b="1">
                <a:solidFill>
                  <a:srgbClr val="44546A"/>
                </a:solidFill>
                <a:latin typeface="Poppins" pitchFamily="2" charset="77"/>
                <a:cs typeface="Poppins" pitchFamily="2" charset="77"/>
              </a:rPr>
              <a:t>2022</a:t>
            </a:r>
            <a:endParaRPr lang="en-US" sz="2400" b="1">
              <a:solidFill>
                <a:srgbClr val="44546A"/>
              </a:solidFill>
              <a:latin typeface="Poppins" pitchFamily="2" charset="77"/>
              <a:cs typeface="Poppins" pitchFamily="2" charset="77"/>
            </a:endParaRPr>
          </a:p>
        </p:txBody>
      </p:sp>
      <p:sp>
        <p:nvSpPr>
          <p:cNvPr id="40" name="TextBox 39">
            <a:extLst>
              <a:ext uri="{FF2B5EF4-FFF2-40B4-BE49-F238E27FC236}">
                <a16:creationId xmlns:a16="http://schemas.microsoft.com/office/drawing/2014/main" id="{505E62AA-018E-1C4D-ABB5-286F8B1A68F1}"/>
              </a:ext>
            </a:extLst>
          </p:cNvPr>
          <p:cNvSpPr txBox="1"/>
          <p:nvPr/>
        </p:nvSpPr>
        <p:spPr>
          <a:xfrm>
            <a:off x="9726256" y="2546350"/>
            <a:ext cx="889987" cy="461665"/>
          </a:xfrm>
          <a:prstGeom prst="rect">
            <a:avLst/>
          </a:prstGeom>
          <a:noFill/>
        </p:spPr>
        <p:txBody>
          <a:bodyPr wrap="none" rtlCol="0" anchor="ctr">
            <a:spAutoFit/>
          </a:bodyPr>
          <a:lstStyle/>
          <a:p>
            <a:pPr algn="ctr" defTabSz="914377"/>
            <a:r>
              <a:rPr lang="en-US" sz="2400" b="1">
                <a:solidFill>
                  <a:srgbClr val="44546A"/>
                </a:solidFill>
                <a:latin typeface="Poppins" pitchFamily="2" charset="77"/>
                <a:cs typeface="Poppins" pitchFamily="2" charset="77"/>
              </a:rPr>
              <a:t>2022</a:t>
            </a:r>
          </a:p>
        </p:txBody>
      </p:sp>
      <p:sp>
        <p:nvSpPr>
          <p:cNvPr id="41" name="Subtitle 2">
            <a:extLst>
              <a:ext uri="{FF2B5EF4-FFF2-40B4-BE49-F238E27FC236}">
                <a16:creationId xmlns:a16="http://schemas.microsoft.com/office/drawing/2014/main" id="{74C1C193-4160-CD4D-B6F4-0AC2F1A882F7}"/>
              </a:ext>
            </a:extLst>
          </p:cNvPr>
          <p:cNvSpPr txBox="1">
            <a:spLocks/>
          </p:cNvSpPr>
          <p:nvPr/>
        </p:nvSpPr>
        <p:spPr>
          <a:xfrm>
            <a:off x="794657" y="4955664"/>
            <a:ext cx="2296332" cy="738664"/>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1087609">
              <a:lnSpc>
                <a:spcPts val="1751"/>
              </a:lnSpc>
            </a:pPr>
            <a:r>
              <a:rPr lang="en-US" sz="12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Fastsettelse</a:t>
            </a:r>
            <a:r>
              <a:rPr lang="en-US" sz="12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en-US" sz="12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av</a:t>
            </a:r>
            <a:r>
              <a:rPr lang="en-US" sz="12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en-US" sz="12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anbefalinger</a:t>
            </a:r>
            <a:r>
              <a:rPr lang="en-US" sz="12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for </a:t>
            </a:r>
            <a:r>
              <a:rPr lang="en-US" sz="12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bruk</a:t>
            </a:r>
            <a:r>
              <a:rPr lang="en-US" sz="12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en-US" sz="12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av</a:t>
            </a:r>
            <a:r>
              <a:rPr lang="en-US" sz="12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BOTT </a:t>
            </a:r>
            <a:r>
              <a:rPr lang="en-US" sz="12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økonomimodell</a:t>
            </a:r>
            <a:r>
              <a:rPr lang="en-US" sz="12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en-US" sz="12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ved</a:t>
            </a:r>
            <a:r>
              <a:rPr lang="en-US" sz="12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NTNU</a:t>
            </a:r>
          </a:p>
        </p:txBody>
      </p:sp>
      <p:sp>
        <p:nvSpPr>
          <p:cNvPr id="42" name="TextBox 41">
            <a:extLst>
              <a:ext uri="{FF2B5EF4-FFF2-40B4-BE49-F238E27FC236}">
                <a16:creationId xmlns:a16="http://schemas.microsoft.com/office/drawing/2014/main" id="{ACB3B291-F11F-2C40-822A-E87737BE1F0D}"/>
              </a:ext>
            </a:extLst>
          </p:cNvPr>
          <p:cNvSpPr txBox="1"/>
          <p:nvPr/>
        </p:nvSpPr>
        <p:spPr>
          <a:xfrm>
            <a:off x="1525082" y="4618530"/>
            <a:ext cx="835485" cy="338554"/>
          </a:xfrm>
          <a:prstGeom prst="rect">
            <a:avLst/>
          </a:prstGeom>
          <a:noFill/>
        </p:spPr>
        <p:txBody>
          <a:bodyPr wrap="none" rtlCol="0" anchor="b" anchorCtr="0">
            <a:spAutoFit/>
          </a:bodyPr>
          <a:lstStyle/>
          <a:p>
            <a:pPr algn="ctr" defTabSz="914377"/>
            <a:r>
              <a:rPr lang="en-US" sz="1600" b="1">
                <a:solidFill>
                  <a:srgbClr val="44546A"/>
                </a:solidFill>
                <a:latin typeface="Poppins" pitchFamily="2" charset="77"/>
                <a:ea typeface="League Spartan" charset="0"/>
                <a:cs typeface="Poppins" pitchFamily="2" charset="77"/>
              </a:rPr>
              <a:t>FASE 1</a:t>
            </a:r>
          </a:p>
        </p:txBody>
      </p:sp>
      <p:sp>
        <p:nvSpPr>
          <p:cNvPr id="45" name="Subtitle 2">
            <a:extLst>
              <a:ext uri="{FF2B5EF4-FFF2-40B4-BE49-F238E27FC236}">
                <a16:creationId xmlns:a16="http://schemas.microsoft.com/office/drawing/2014/main" id="{342DA236-1D7E-6B4E-B65F-E450E5335A77}"/>
              </a:ext>
            </a:extLst>
          </p:cNvPr>
          <p:cNvSpPr txBox="1">
            <a:spLocks/>
          </p:cNvSpPr>
          <p:nvPr/>
        </p:nvSpPr>
        <p:spPr>
          <a:xfrm>
            <a:off x="3537703" y="4955663"/>
            <a:ext cx="2296332" cy="50783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1087609">
              <a:lnSpc>
                <a:spcPts val="1751"/>
              </a:lnSpc>
            </a:pPr>
            <a:r>
              <a:rPr lang="en-US" sz="1200">
                <a:solidFill>
                  <a:prstClr val="black"/>
                </a:solidFill>
                <a:latin typeface="Lato Light" panose="020F0502020204030203" pitchFamily="34" charset="0"/>
                <a:ea typeface="Lato Light" panose="020F0502020204030203" pitchFamily="34" charset="0"/>
                <a:cs typeface="Mukta ExtraLight" panose="020B0000000000000000" pitchFamily="34" charset="77"/>
              </a:rPr>
              <a:t>Innføring av BOTT økonomimodell ved NTNU</a:t>
            </a:r>
          </a:p>
        </p:txBody>
      </p:sp>
      <p:sp>
        <p:nvSpPr>
          <p:cNvPr id="46" name="TextBox 45">
            <a:extLst>
              <a:ext uri="{FF2B5EF4-FFF2-40B4-BE49-F238E27FC236}">
                <a16:creationId xmlns:a16="http://schemas.microsoft.com/office/drawing/2014/main" id="{951FA9D0-BC36-E842-A82D-A0F54DF05377}"/>
              </a:ext>
            </a:extLst>
          </p:cNvPr>
          <p:cNvSpPr txBox="1"/>
          <p:nvPr/>
        </p:nvSpPr>
        <p:spPr>
          <a:xfrm>
            <a:off x="4268127" y="4618530"/>
            <a:ext cx="835485" cy="338554"/>
          </a:xfrm>
          <a:prstGeom prst="rect">
            <a:avLst/>
          </a:prstGeom>
          <a:noFill/>
        </p:spPr>
        <p:txBody>
          <a:bodyPr wrap="none" rtlCol="0" anchor="b" anchorCtr="0">
            <a:spAutoFit/>
          </a:bodyPr>
          <a:lstStyle/>
          <a:p>
            <a:pPr algn="ctr" defTabSz="914377"/>
            <a:r>
              <a:rPr lang="en-US" sz="1600" b="1">
                <a:solidFill>
                  <a:srgbClr val="44546A"/>
                </a:solidFill>
                <a:latin typeface="Poppins" pitchFamily="2" charset="77"/>
                <a:ea typeface="League Spartan" charset="0"/>
                <a:cs typeface="Poppins" pitchFamily="2" charset="77"/>
              </a:rPr>
              <a:t>FASE 2</a:t>
            </a:r>
          </a:p>
        </p:txBody>
      </p:sp>
      <p:sp>
        <p:nvSpPr>
          <p:cNvPr id="48" name="Subtitle 2">
            <a:extLst>
              <a:ext uri="{FF2B5EF4-FFF2-40B4-BE49-F238E27FC236}">
                <a16:creationId xmlns:a16="http://schemas.microsoft.com/office/drawing/2014/main" id="{B25F47DB-13AB-6F46-BE8F-972EC72F1CBF}"/>
              </a:ext>
            </a:extLst>
          </p:cNvPr>
          <p:cNvSpPr txBox="1">
            <a:spLocks/>
          </p:cNvSpPr>
          <p:nvPr/>
        </p:nvSpPr>
        <p:spPr>
          <a:xfrm>
            <a:off x="6279018" y="4955663"/>
            <a:ext cx="2296332" cy="50783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1087609">
              <a:lnSpc>
                <a:spcPts val="1751"/>
              </a:lnSpc>
            </a:pPr>
            <a:r>
              <a:rPr lang="en-US" sz="1200">
                <a:solidFill>
                  <a:prstClr val="black"/>
                </a:solidFill>
                <a:latin typeface="Lato Light" panose="020F0502020204030203" pitchFamily="34" charset="0"/>
                <a:ea typeface="Lato Light" panose="020F0502020204030203" pitchFamily="34" charset="0"/>
                <a:cs typeface="Mukta ExtraLight" panose="020B0000000000000000" pitchFamily="34" charset="77"/>
              </a:rPr>
              <a:t>Evaluering innføring BOTT økonomimodell ved NTNU</a:t>
            </a:r>
          </a:p>
        </p:txBody>
      </p:sp>
      <p:sp>
        <p:nvSpPr>
          <p:cNvPr id="49" name="TextBox 48">
            <a:extLst>
              <a:ext uri="{FF2B5EF4-FFF2-40B4-BE49-F238E27FC236}">
                <a16:creationId xmlns:a16="http://schemas.microsoft.com/office/drawing/2014/main" id="{B67D7738-152B-1443-B810-990CDC512172}"/>
              </a:ext>
            </a:extLst>
          </p:cNvPr>
          <p:cNvSpPr txBox="1"/>
          <p:nvPr/>
        </p:nvSpPr>
        <p:spPr>
          <a:xfrm>
            <a:off x="7009443" y="4618530"/>
            <a:ext cx="835485" cy="338554"/>
          </a:xfrm>
          <a:prstGeom prst="rect">
            <a:avLst/>
          </a:prstGeom>
          <a:noFill/>
        </p:spPr>
        <p:txBody>
          <a:bodyPr wrap="none" rtlCol="0" anchor="b" anchorCtr="0">
            <a:spAutoFit/>
          </a:bodyPr>
          <a:lstStyle/>
          <a:p>
            <a:pPr algn="ctr" defTabSz="914377"/>
            <a:r>
              <a:rPr lang="en-US" sz="1600" b="1">
                <a:solidFill>
                  <a:srgbClr val="44546A"/>
                </a:solidFill>
                <a:latin typeface="Poppins" pitchFamily="2" charset="77"/>
                <a:ea typeface="League Spartan" charset="0"/>
                <a:cs typeface="Poppins" pitchFamily="2" charset="77"/>
              </a:rPr>
              <a:t>FASE 3</a:t>
            </a:r>
          </a:p>
        </p:txBody>
      </p:sp>
      <p:sp>
        <p:nvSpPr>
          <p:cNvPr id="51" name="Subtitle 2">
            <a:extLst>
              <a:ext uri="{FF2B5EF4-FFF2-40B4-BE49-F238E27FC236}">
                <a16:creationId xmlns:a16="http://schemas.microsoft.com/office/drawing/2014/main" id="{64BDE9CB-18E9-4E4A-B2B2-105737E1B319}"/>
              </a:ext>
            </a:extLst>
          </p:cNvPr>
          <p:cNvSpPr txBox="1">
            <a:spLocks/>
          </p:cNvSpPr>
          <p:nvPr/>
        </p:nvSpPr>
        <p:spPr>
          <a:xfrm>
            <a:off x="9023083" y="4955663"/>
            <a:ext cx="2296332" cy="50783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1087609">
              <a:lnSpc>
                <a:spcPts val="1751"/>
              </a:lnSpc>
            </a:pPr>
            <a:r>
              <a:rPr lang="en-US" sz="1200">
                <a:solidFill>
                  <a:prstClr val="black"/>
                </a:solidFill>
                <a:latin typeface="Lato Light" panose="020F0502020204030203" pitchFamily="34" charset="0"/>
                <a:ea typeface="Lato Light" panose="020F0502020204030203" pitchFamily="34" charset="0"/>
                <a:cs typeface="Mukta ExtraLight" panose="020B0000000000000000" pitchFamily="34" charset="77"/>
              </a:rPr>
              <a:t>Eventuell justering av bruk av BOTT økonomimodell </a:t>
            </a:r>
          </a:p>
        </p:txBody>
      </p:sp>
      <p:sp>
        <p:nvSpPr>
          <p:cNvPr id="52" name="TextBox 51">
            <a:extLst>
              <a:ext uri="{FF2B5EF4-FFF2-40B4-BE49-F238E27FC236}">
                <a16:creationId xmlns:a16="http://schemas.microsoft.com/office/drawing/2014/main" id="{0660C917-D760-254A-9553-7AA0F39C2FE6}"/>
              </a:ext>
            </a:extLst>
          </p:cNvPr>
          <p:cNvSpPr txBox="1"/>
          <p:nvPr/>
        </p:nvSpPr>
        <p:spPr>
          <a:xfrm>
            <a:off x="9753506" y="4618530"/>
            <a:ext cx="835485" cy="338554"/>
          </a:xfrm>
          <a:prstGeom prst="rect">
            <a:avLst/>
          </a:prstGeom>
          <a:noFill/>
        </p:spPr>
        <p:txBody>
          <a:bodyPr wrap="none" rtlCol="0" anchor="b" anchorCtr="0">
            <a:spAutoFit/>
          </a:bodyPr>
          <a:lstStyle/>
          <a:p>
            <a:pPr algn="ctr" defTabSz="914377"/>
            <a:r>
              <a:rPr lang="en-US" sz="1600" b="1">
                <a:solidFill>
                  <a:srgbClr val="44546A"/>
                </a:solidFill>
                <a:latin typeface="Poppins" pitchFamily="2" charset="77"/>
                <a:ea typeface="League Spartan" charset="0"/>
                <a:cs typeface="Poppins" pitchFamily="2" charset="77"/>
              </a:rPr>
              <a:t>FASE 4</a:t>
            </a:r>
          </a:p>
        </p:txBody>
      </p:sp>
    </p:spTree>
    <p:extLst>
      <p:ext uri="{BB962C8B-B14F-4D97-AF65-F5344CB8AC3E}">
        <p14:creationId xmlns:p14="http://schemas.microsoft.com/office/powerpoint/2010/main" val="1553054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Rett linje 51"/>
          <p:cNvCxnSpPr/>
          <p:nvPr/>
        </p:nvCxnSpPr>
        <p:spPr>
          <a:xfrm>
            <a:off x="9250690" y="1384751"/>
            <a:ext cx="161" cy="540933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Rett linje 53"/>
          <p:cNvCxnSpPr/>
          <p:nvPr/>
        </p:nvCxnSpPr>
        <p:spPr>
          <a:xfrm>
            <a:off x="2614524" y="1364509"/>
            <a:ext cx="161" cy="5409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Rett linje 54"/>
          <p:cNvCxnSpPr/>
          <p:nvPr/>
        </p:nvCxnSpPr>
        <p:spPr>
          <a:xfrm>
            <a:off x="4669275" y="1334244"/>
            <a:ext cx="161" cy="540933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Rett linje 55"/>
          <p:cNvCxnSpPr/>
          <p:nvPr/>
        </p:nvCxnSpPr>
        <p:spPr>
          <a:xfrm>
            <a:off x="6944709" y="1357004"/>
            <a:ext cx="161" cy="540933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7" name="Rett linje 56"/>
          <p:cNvCxnSpPr/>
          <p:nvPr/>
        </p:nvCxnSpPr>
        <p:spPr>
          <a:xfrm>
            <a:off x="9247535" y="1383695"/>
            <a:ext cx="161" cy="540933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8" name="Rett linje 57"/>
          <p:cNvCxnSpPr/>
          <p:nvPr/>
        </p:nvCxnSpPr>
        <p:spPr>
          <a:xfrm>
            <a:off x="11961089" y="1335300"/>
            <a:ext cx="161" cy="540933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66CF7BB-10BC-AD4D-A83D-09E2CE2A646B}"/>
              </a:ext>
            </a:extLst>
          </p:cNvPr>
          <p:cNvSpPr txBox="1"/>
          <p:nvPr/>
        </p:nvSpPr>
        <p:spPr>
          <a:xfrm>
            <a:off x="967059" y="-51609"/>
            <a:ext cx="10257936" cy="553998"/>
          </a:xfrm>
          <a:prstGeom prst="rect">
            <a:avLst/>
          </a:prstGeom>
          <a:noFill/>
        </p:spPr>
        <p:txBody>
          <a:bodyPr wrap="none" rtlCol="0">
            <a:spAutoFit/>
          </a:bodyPr>
          <a:lstStyle/>
          <a:p>
            <a:pPr algn="ctr"/>
            <a:r>
              <a:rPr lang="en-US" sz="3000" b="1" err="1">
                <a:solidFill>
                  <a:schemeClr val="tx2"/>
                </a:solidFill>
                <a:latin typeface="Poppins" pitchFamily="2" charset="77"/>
                <a:cs typeface="Poppins" pitchFamily="2" charset="77"/>
              </a:rPr>
              <a:t>Fase</a:t>
            </a:r>
            <a:r>
              <a:rPr lang="en-US" sz="3000" b="1">
                <a:solidFill>
                  <a:schemeClr val="tx2"/>
                </a:solidFill>
                <a:latin typeface="Poppins" pitchFamily="2" charset="77"/>
                <a:cs typeface="Poppins" pitchFamily="2" charset="77"/>
              </a:rPr>
              <a:t> 2: TRINNVIS INNFØRING BOTT ØKONOMIMODELL</a:t>
            </a:r>
          </a:p>
        </p:txBody>
      </p:sp>
      <p:sp>
        <p:nvSpPr>
          <p:cNvPr id="5" name="Freeform 3">
            <a:extLst>
              <a:ext uri="{FF2B5EF4-FFF2-40B4-BE49-F238E27FC236}">
                <a16:creationId xmlns:a16="http://schemas.microsoft.com/office/drawing/2014/main" id="{40752904-C967-3E42-A16B-9B8439A2971A}"/>
              </a:ext>
            </a:extLst>
          </p:cNvPr>
          <p:cNvSpPr>
            <a:spLocks noChangeArrowheads="1"/>
          </p:cNvSpPr>
          <p:nvPr/>
        </p:nvSpPr>
        <p:spPr bwMode="auto">
          <a:xfrm>
            <a:off x="993160" y="495707"/>
            <a:ext cx="1186621" cy="1354176"/>
          </a:xfrm>
          <a:custGeom>
            <a:avLst/>
            <a:gdLst>
              <a:gd name="T0" fmla="*/ 339 w 1903"/>
              <a:gd name="T1" fmla="*/ 338 h 2176"/>
              <a:gd name="T2" fmla="*/ 339 w 1903"/>
              <a:gd name="T3" fmla="*/ 338 h 2176"/>
              <a:gd name="T4" fmla="*/ 1564 w 1903"/>
              <a:gd name="T5" fmla="*/ 338 h 2176"/>
              <a:gd name="T6" fmla="*/ 1564 w 1903"/>
              <a:gd name="T7" fmla="*/ 338 h 2176"/>
              <a:gd name="T8" fmla="*/ 1564 w 1903"/>
              <a:gd name="T9" fmla="*/ 1562 h 2176"/>
              <a:gd name="T10" fmla="*/ 951 w 1903"/>
              <a:gd name="T11" fmla="*/ 2175 h 2176"/>
              <a:gd name="T12" fmla="*/ 339 w 1903"/>
              <a:gd name="T13" fmla="*/ 1562 h 2176"/>
              <a:gd name="T14" fmla="*/ 339 w 1903"/>
              <a:gd name="T15" fmla="*/ 1562 h 2176"/>
              <a:gd name="T16" fmla="*/ 339 w 1903"/>
              <a:gd name="T17" fmla="*/ 338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3" h="2176">
                <a:moveTo>
                  <a:pt x="339" y="338"/>
                </a:moveTo>
                <a:lnTo>
                  <a:pt x="339" y="338"/>
                </a:lnTo>
                <a:cubicBezTo>
                  <a:pt x="677" y="0"/>
                  <a:pt x="1225" y="0"/>
                  <a:pt x="1564" y="338"/>
                </a:cubicBezTo>
                <a:lnTo>
                  <a:pt x="1564" y="338"/>
                </a:lnTo>
                <a:cubicBezTo>
                  <a:pt x="1902" y="676"/>
                  <a:pt x="1902" y="1224"/>
                  <a:pt x="1564" y="1562"/>
                </a:cubicBezTo>
                <a:lnTo>
                  <a:pt x="951" y="2175"/>
                </a:lnTo>
                <a:lnTo>
                  <a:pt x="339" y="1562"/>
                </a:lnTo>
                <a:lnTo>
                  <a:pt x="339" y="1562"/>
                </a:lnTo>
                <a:cubicBezTo>
                  <a:pt x="0" y="1224"/>
                  <a:pt x="0" y="676"/>
                  <a:pt x="339" y="338"/>
                </a:cubicBezTo>
              </a:path>
            </a:pathLst>
          </a:custGeom>
          <a:solidFill>
            <a:schemeClr val="accent1"/>
          </a:solidFill>
          <a:ln>
            <a:noFill/>
          </a:ln>
          <a:effectLst/>
        </p:spPr>
        <p:txBody>
          <a:bodyPr wrap="none" anchor="ctr"/>
          <a:lstStyle/>
          <a:p>
            <a:endParaRPr lang="en-US" sz="3265">
              <a:latin typeface="Lato Light" panose="020F0502020204030203" pitchFamily="34" charset="0"/>
            </a:endParaRPr>
          </a:p>
        </p:txBody>
      </p:sp>
      <p:sp>
        <p:nvSpPr>
          <p:cNvPr id="7" name="Freeform 71">
            <a:extLst>
              <a:ext uri="{FF2B5EF4-FFF2-40B4-BE49-F238E27FC236}">
                <a16:creationId xmlns:a16="http://schemas.microsoft.com/office/drawing/2014/main" id="{293D606E-0CB6-0040-B8DD-4AC30C160ADD}"/>
              </a:ext>
            </a:extLst>
          </p:cNvPr>
          <p:cNvSpPr>
            <a:spLocks noChangeArrowheads="1"/>
          </p:cNvSpPr>
          <p:nvPr/>
        </p:nvSpPr>
        <p:spPr bwMode="auto">
          <a:xfrm>
            <a:off x="3098910" y="495707"/>
            <a:ext cx="1186621" cy="1354176"/>
          </a:xfrm>
          <a:custGeom>
            <a:avLst/>
            <a:gdLst>
              <a:gd name="T0" fmla="*/ 338 w 1903"/>
              <a:gd name="T1" fmla="*/ 338 h 2176"/>
              <a:gd name="T2" fmla="*/ 338 w 1903"/>
              <a:gd name="T3" fmla="*/ 338 h 2176"/>
              <a:gd name="T4" fmla="*/ 1564 w 1903"/>
              <a:gd name="T5" fmla="*/ 338 h 2176"/>
              <a:gd name="T6" fmla="*/ 1564 w 1903"/>
              <a:gd name="T7" fmla="*/ 338 h 2176"/>
              <a:gd name="T8" fmla="*/ 1564 w 1903"/>
              <a:gd name="T9" fmla="*/ 1562 h 2176"/>
              <a:gd name="T10" fmla="*/ 951 w 1903"/>
              <a:gd name="T11" fmla="*/ 2175 h 2176"/>
              <a:gd name="T12" fmla="*/ 338 w 1903"/>
              <a:gd name="T13" fmla="*/ 1562 h 2176"/>
              <a:gd name="T14" fmla="*/ 338 w 1903"/>
              <a:gd name="T15" fmla="*/ 1562 h 2176"/>
              <a:gd name="T16" fmla="*/ 338 w 1903"/>
              <a:gd name="T17" fmla="*/ 338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3" h="2176">
                <a:moveTo>
                  <a:pt x="338" y="338"/>
                </a:moveTo>
                <a:lnTo>
                  <a:pt x="338" y="338"/>
                </a:lnTo>
                <a:cubicBezTo>
                  <a:pt x="677" y="0"/>
                  <a:pt x="1226" y="0"/>
                  <a:pt x="1564" y="338"/>
                </a:cubicBezTo>
                <a:lnTo>
                  <a:pt x="1564" y="338"/>
                </a:lnTo>
                <a:cubicBezTo>
                  <a:pt x="1902" y="676"/>
                  <a:pt x="1902" y="1224"/>
                  <a:pt x="1564" y="1562"/>
                </a:cubicBezTo>
                <a:lnTo>
                  <a:pt x="951" y="2175"/>
                </a:lnTo>
                <a:lnTo>
                  <a:pt x="338" y="1562"/>
                </a:lnTo>
                <a:lnTo>
                  <a:pt x="338" y="1562"/>
                </a:lnTo>
                <a:cubicBezTo>
                  <a:pt x="0" y="1224"/>
                  <a:pt x="0" y="676"/>
                  <a:pt x="338" y="338"/>
                </a:cubicBezTo>
              </a:path>
            </a:pathLst>
          </a:custGeom>
          <a:solidFill>
            <a:schemeClr val="accent2"/>
          </a:solidFill>
          <a:ln>
            <a:noFill/>
          </a:ln>
          <a:effectLst/>
        </p:spPr>
        <p:txBody>
          <a:bodyPr wrap="none" anchor="ctr"/>
          <a:lstStyle/>
          <a:p>
            <a:endParaRPr lang="en-US" sz="3265">
              <a:latin typeface="Lato Light" panose="020F0502020204030203" pitchFamily="34" charset="0"/>
            </a:endParaRPr>
          </a:p>
        </p:txBody>
      </p:sp>
      <p:sp>
        <p:nvSpPr>
          <p:cNvPr id="9" name="Freeform 139">
            <a:extLst>
              <a:ext uri="{FF2B5EF4-FFF2-40B4-BE49-F238E27FC236}">
                <a16:creationId xmlns:a16="http://schemas.microsoft.com/office/drawing/2014/main" id="{2ED9781A-3652-6948-A67B-E371D640486E}"/>
              </a:ext>
            </a:extLst>
          </p:cNvPr>
          <p:cNvSpPr>
            <a:spLocks noChangeArrowheads="1"/>
          </p:cNvSpPr>
          <p:nvPr/>
        </p:nvSpPr>
        <p:spPr bwMode="auto">
          <a:xfrm>
            <a:off x="5221515" y="495707"/>
            <a:ext cx="1183874" cy="1354176"/>
          </a:xfrm>
          <a:custGeom>
            <a:avLst/>
            <a:gdLst>
              <a:gd name="T0" fmla="*/ 338 w 1902"/>
              <a:gd name="T1" fmla="*/ 338 h 2176"/>
              <a:gd name="T2" fmla="*/ 338 w 1902"/>
              <a:gd name="T3" fmla="*/ 338 h 2176"/>
              <a:gd name="T4" fmla="*/ 1563 w 1902"/>
              <a:gd name="T5" fmla="*/ 338 h 2176"/>
              <a:gd name="T6" fmla="*/ 1563 w 1902"/>
              <a:gd name="T7" fmla="*/ 338 h 2176"/>
              <a:gd name="T8" fmla="*/ 1563 w 1902"/>
              <a:gd name="T9" fmla="*/ 1562 h 2176"/>
              <a:gd name="T10" fmla="*/ 950 w 1902"/>
              <a:gd name="T11" fmla="*/ 2175 h 2176"/>
              <a:gd name="T12" fmla="*/ 338 w 1902"/>
              <a:gd name="T13" fmla="*/ 1562 h 2176"/>
              <a:gd name="T14" fmla="*/ 338 w 1902"/>
              <a:gd name="T15" fmla="*/ 1562 h 2176"/>
              <a:gd name="T16" fmla="*/ 338 w 1902"/>
              <a:gd name="T17" fmla="*/ 338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2" h="2176">
                <a:moveTo>
                  <a:pt x="338" y="338"/>
                </a:moveTo>
                <a:lnTo>
                  <a:pt x="338" y="338"/>
                </a:lnTo>
                <a:cubicBezTo>
                  <a:pt x="676" y="0"/>
                  <a:pt x="1224" y="0"/>
                  <a:pt x="1563" y="338"/>
                </a:cubicBezTo>
                <a:lnTo>
                  <a:pt x="1563" y="338"/>
                </a:lnTo>
                <a:cubicBezTo>
                  <a:pt x="1901" y="676"/>
                  <a:pt x="1901" y="1224"/>
                  <a:pt x="1563" y="1562"/>
                </a:cubicBezTo>
                <a:lnTo>
                  <a:pt x="950" y="2175"/>
                </a:lnTo>
                <a:lnTo>
                  <a:pt x="338" y="1562"/>
                </a:lnTo>
                <a:lnTo>
                  <a:pt x="338" y="1562"/>
                </a:lnTo>
                <a:cubicBezTo>
                  <a:pt x="0" y="1224"/>
                  <a:pt x="0" y="676"/>
                  <a:pt x="338" y="338"/>
                </a:cubicBezTo>
              </a:path>
            </a:pathLst>
          </a:custGeom>
          <a:solidFill>
            <a:schemeClr val="accent3"/>
          </a:solidFill>
          <a:ln>
            <a:noFill/>
          </a:ln>
          <a:effectLst/>
        </p:spPr>
        <p:txBody>
          <a:bodyPr wrap="none" anchor="ctr"/>
          <a:lstStyle/>
          <a:p>
            <a:endParaRPr lang="en-US" sz="3265">
              <a:latin typeface="Lato Light" panose="020F0502020204030203" pitchFamily="34" charset="0"/>
            </a:endParaRPr>
          </a:p>
        </p:txBody>
      </p:sp>
      <p:sp>
        <p:nvSpPr>
          <p:cNvPr id="11" name="Freeform 207">
            <a:extLst>
              <a:ext uri="{FF2B5EF4-FFF2-40B4-BE49-F238E27FC236}">
                <a16:creationId xmlns:a16="http://schemas.microsoft.com/office/drawing/2014/main" id="{1B71C3A1-0776-F546-B89C-F13C50B1796B}"/>
              </a:ext>
            </a:extLst>
          </p:cNvPr>
          <p:cNvSpPr>
            <a:spLocks noChangeArrowheads="1"/>
          </p:cNvSpPr>
          <p:nvPr/>
        </p:nvSpPr>
        <p:spPr bwMode="auto">
          <a:xfrm>
            <a:off x="7424386" y="495707"/>
            <a:ext cx="1183876" cy="1354176"/>
          </a:xfrm>
          <a:custGeom>
            <a:avLst/>
            <a:gdLst>
              <a:gd name="T0" fmla="*/ 338 w 1902"/>
              <a:gd name="T1" fmla="*/ 338 h 2176"/>
              <a:gd name="T2" fmla="*/ 338 w 1902"/>
              <a:gd name="T3" fmla="*/ 338 h 2176"/>
              <a:gd name="T4" fmla="*/ 1563 w 1902"/>
              <a:gd name="T5" fmla="*/ 338 h 2176"/>
              <a:gd name="T6" fmla="*/ 1563 w 1902"/>
              <a:gd name="T7" fmla="*/ 338 h 2176"/>
              <a:gd name="T8" fmla="*/ 1563 w 1902"/>
              <a:gd name="T9" fmla="*/ 1562 h 2176"/>
              <a:gd name="T10" fmla="*/ 950 w 1902"/>
              <a:gd name="T11" fmla="*/ 2175 h 2176"/>
              <a:gd name="T12" fmla="*/ 338 w 1902"/>
              <a:gd name="T13" fmla="*/ 1562 h 2176"/>
              <a:gd name="T14" fmla="*/ 338 w 1902"/>
              <a:gd name="T15" fmla="*/ 1562 h 2176"/>
              <a:gd name="T16" fmla="*/ 338 w 1902"/>
              <a:gd name="T17" fmla="*/ 338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2" h="2176">
                <a:moveTo>
                  <a:pt x="338" y="338"/>
                </a:moveTo>
                <a:lnTo>
                  <a:pt x="338" y="338"/>
                </a:lnTo>
                <a:cubicBezTo>
                  <a:pt x="676" y="0"/>
                  <a:pt x="1225" y="0"/>
                  <a:pt x="1563" y="338"/>
                </a:cubicBezTo>
                <a:lnTo>
                  <a:pt x="1563" y="338"/>
                </a:lnTo>
                <a:cubicBezTo>
                  <a:pt x="1901" y="676"/>
                  <a:pt x="1901" y="1224"/>
                  <a:pt x="1563" y="1562"/>
                </a:cubicBezTo>
                <a:lnTo>
                  <a:pt x="950" y="2175"/>
                </a:lnTo>
                <a:lnTo>
                  <a:pt x="338" y="1562"/>
                </a:lnTo>
                <a:lnTo>
                  <a:pt x="338" y="1562"/>
                </a:lnTo>
                <a:cubicBezTo>
                  <a:pt x="0" y="1224"/>
                  <a:pt x="0" y="676"/>
                  <a:pt x="338" y="338"/>
                </a:cubicBezTo>
              </a:path>
            </a:pathLst>
          </a:custGeom>
          <a:solidFill>
            <a:schemeClr val="accent4"/>
          </a:solidFill>
          <a:ln>
            <a:noFill/>
          </a:ln>
          <a:effectLst/>
        </p:spPr>
        <p:txBody>
          <a:bodyPr wrap="none" anchor="ctr"/>
          <a:lstStyle/>
          <a:p>
            <a:endParaRPr lang="en-US" sz="3265">
              <a:latin typeface="Lato Light" panose="020F0502020204030203" pitchFamily="34" charset="0"/>
            </a:endParaRPr>
          </a:p>
        </p:txBody>
      </p:sp>
      <p:sp>
        <p:nvSpPr>
          <p:cNvPr id="17" name="Freeform 207">
            <a:extLst>
              <a:ext uri="{FF2B5EF4-FFF2-40B4-BE49-F238E27FC236}">
                <a16:creationId xmlns:a16="http://schemas.microsoft.com/office/drawing/2014/main" id="{841F330F-BC36-594C-8AF2-CD8C766A8A4F}"/>
              </a:ext>
            </a:extLst>
          </p:cNvPr>
          <p:cNvSpPr>
            <a:spLocks noChangeArrowheads="1"/>
          </p:cNvSpPr>
          <p:nvPr/>
        </p:nvSpPr>
        <p:spPr bwMode="auto">
          <a:xfrm>
            <a:off x="10014965" y="554230"/>
            <a:ext cx="1183876" cy="1354176"/>
          </a:xfrm>
          <a:custGeom>
            <a:avLst/>
            <a:gdLst>
              <a:gd name="T0" fmla="*/ 338 w 1902"/>
              <a:gd name="T1" fmla="*/ 338 h 2176"/>
              <a:gd name="T2" fmla="*/ 338 w 1902"/>
              <a:gd name="T3" fmla="*/ 338 h 2176"/>
              <a:gd name="T4" fmla="*/ 1563 w 1902"/>
              <a:gd name="T5" fmla="*/ 338 h 2176"/>
              <a:gd name="T6" fmla="*/ 1563 w 1902"/>
              <a:gd name="T7" fmla="*/ 338 h 2176"/>
              <a:gd name="T8" fmla="*/ 1563 w 1902"/>
              <a:gd name="T9" fmla="*/ 1562 h 2176"/>
              <a:gd name="T10" fmla="*/ 950 w 1902"/>
              <a:gd name="T11" fmla="*/ 2175 h 2176"/>
              <a:gd name="T12" fmla="*/ 338 w 1902"/>
              <a:gd name="T13" fmla="*/ 1562 h 2176"/>
              <a:gd name="T14" fmla="*/ 338 w 1902"/>
              <a:gd name="T15" fmla="*/ 1562 h 2176"/>
              <a:gd name="T16" fmla="*/ 338 w 1902"/>
              <a:gd name="T17" fmla="*/ 338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2" h="2176">
                <a:moveTo>
                  <a:pt x="338" y="338"/>
                </a:moveTo>
                <a:lnTo>
                  <a:pt x="338" y="338"/>
                </a:lnTo>
                <a:cubicBezTo>
                  <a:pt x="676" y="0"/>
                  <a:pt x="1225" y="0"/>
                  <a:pt x="1563" y="338"/>
                </a:cubicBezTo>
                <a:lnTo>
                  <a:pt x="1563" y="338"/>
                </a:lnTo>
                <a:cubicBezTo>
                  <a:pt x="1901" y="676"/>
                  <a:pt x="1901" y="1224"/>
                  <a:pt x="1563" y="1562"/>
                </a:cubicBezTo>
                <a:lnTo>
                  <a:pt x="950" y="2175"/>
                </a:lnTo>
                <a:lnTo>
                  <a:pt x="338" y="1562"/>
                </a:lnTo>
                <a:lnTo>
                  <a:pt x="338" y="1562"/>
                </a:lnTo>
                <a:cubicBezTo>
                  <a:pt x="0" y="1224"/>
                  <a:pt x="0" y="676"/>
                  <a:pt x="338" y="338"/>
                </a:cubicBezTo>
              </a:path>
            </a:pathLst>
          </a:custGeom>
          <a:solidFill>
            <a:schemeClr val="accent5"/>
          </a:solidFill>
          <a:ln>
            <a:noFill/>
          </a:ln>
          <a:effectLst/>
        </p:spPr>
        <p:txBody>
          <a:bodyPr wrap="none" anchor="ctr"/>
          <a:lstStyle/>
          <a:p>
            <a:endParaRPr lang="en-US" sz="3265">
              <a:latin typeface="Lato Light" panose="020F0502020204030203" pitchFamily="34" charset="0"/>
            </a:endParaRPr>
          </a:p>
        </p:txBody>
      </p:sp>
      <p:sp>
        <p:nvSpPr>
          <p:cNvPr id="20" name="TextBox 19">
            <a:extLst>
              <a:ext uri="{FF2B5EF4-FFF2-40B4-BE49-F238E27FC236}">
                <a16:creationId xmlns:a16="http://schemas.microsoft.com/office/drawing/2014/main" id="{DEF9B096-0F05-D148-ABFA-CA1C8550BBB0}"/>
              </a:ext>
            </a:extLst>
          </p:cNvPr>
          <p:cNvSpPr txBox="1"/>
          <p:nvPr/>
        </p:nvSpPr>
        <p:spPr>
          <a:xfrm>
            <a:off x="4764584" y="2888928"/>
            <a:ext cx="2092239" cy="1061829"/>
          </a:xfrm>
          <a:prstGeom prst="rect">
            <a:avLst/>
          </a:prstGeom>
          <a:noFill/>
        </p:spPr>
        <p:txBody>
          <a:bodyPr wrap="none" rtlCol="0" anchor="b" anchorCtr="0">
            <a:spAutoFit/>
          </a:bodyPr>
          <a:lstStyle/>
          <a:p>
            <a:pPr algn="ctr"/>
            <a:r>
              <a:rPr lang="en-US" b="1" err="1">
                <a:solidFill>
                  <a:schemeClr val="tx2"/>
                </a:solidFill>
                <a:latin typeface="Poppins" pitchFamily="2" charset="77"/>
                <a:ea typeface="League Spartan" charset="0"/>
                <a:cs typeface="Poppins" pitchFamily="2" charset="77"/>
              </a:rPr>
              <a:t>Milepæl</a:t>
            </a:r>
            <a:r>
              <a:rPr lang="en-US" b="1">
                <a:solidFill>
                  <a:schemeClr val="tx2"/>
                </a:solidFill>
                <a:latin typeface="Poppins" pitchFamily="2" charset="77"/>
                <a:ea typeface="League Spartan" charset="0"/>
                <a:cs typeface="Poppins" pitchFamily="2" charset="77"/>
              </a:rPr>
              <a:t> 3</a:t>
            </a:r>
          </a:p>
          <a:p>
            <a:pPr algn="ctr"/>
            <a:r>
              <a:rPr lang="en-US" sz="1200" b="1" err="1">
                <a:solidFill>
                  <a:schemeClr val="tx2"/>
                </a:solidFill>
                <a:latin typeface="Poppins" pitchFamily="2" charset="77"/>
                <a:ea typeface="League Spartan" charset="0"/>
                <a:cs typeface="Poppins" pitchFamily="2" charset="77"/>
              </a:rPr>
              <a:t>Frister</a:t>
            </a:r>
            <a:r>
              <a:rPr lang="en-US" sz="1200" b="1">
                <a:solidFill>
                  <a:schemeClr val="tx2"/>
                </a:solidFill>
                <a:latin typeface="Poppins" pitchFamily="2" charset="77"/>
                <a:ea typeface="League Spartan" charset="0"/>
                <a:cs typeface="Poppins" pitchFamily="2" charset="77"/>
              </a:rPr>
              <a:t>: </a:t>
            </a:r>
            <a:br>
              <a:rPr lang="en-US" sz="1200" b="1">
                <a:solidFill>
                  <a:schemeClr val="tx2"/>
                </a:solidFill>
                <a:latin typeface="Poppins" pitchFamily="2" charset="77"/>
                <a:ea typeface="League Spartan" charset="0"/>
                <a:cs typeface="Poppins" pitchFamily="2" charset="77"/>
              </a:rPr>
            </a:br>
            <a:r>
              <a:rPr lang="en-US" sz="1200" b="1">
                <a:solidFill>
                  <a:schemeClr val="tx2"/>
                </a:solidFill>
                <a:latin typeface="Poppins" pitchFamily="2" charset="77"/>
                <a:ea typeface="League Spartan" charset="0"/>
                <a:cs typeface="Poppins" pitchFamily="2" charset="77"/>
              </a:rPr>
              <a:t>BFV: 20.9 BOA: 20.10</a:t>
            </a:r>
          </a:p>
          <a:p>
            <a:pPr algn="ctr"/>
            <a:r>
              <a:rPr lang="en-US" sz="1050" err="1">
                <a:solidFill>
                  <a:schemeClr val="tx2"/>
                </a:solidFill>
                <a:latin typeface="Poppins" pitchFamily="2" charset="77"/>
                <a:ea typeface="League Spartan" charset="0"/>
                <a:cs typeface="Poppins" pitchFamily="2" charset="77"/>
              </a:rPr>
              <a:t>Alle</a:t>
            </a:r>
            <a:r>
              <a:rPr lang="en-US" sz="1050">
                <a:solidFill>
                  <a:schemeClr val="tx2"/>
                </a:solidFill>
                <a:latin typeface="Poppins" pitchFamily="2" charset="77"/>
                <a:ea typeface="League Spartan" charset="0"/>
                <a:cs typeface="Poppins" pitchFamily="2" charset="77"/>
              </a:rPr>
              <a:t> </a:t>
            </a:r>
            <a:r>
              <a:rPr lang="en-US" sz="1050" err="1">
                <a:solidFill>
                  <a:schemeClr val="tx2"/>
                </a:solidFill>
                <a:latin typeface="Poppins" pitchFamily="2" charset="77"/>
                <a:ea typeface="League Spartan" charset="0"/>
                <a:cs typeface="Poppins" pitchFamily="2" charset="77"/>
              </a:rPr>
              <a:t>eksisterende</a:t>
            </a:r>
            <a:r>
              <a:rPr lang="en-US" sz="1050">
                <a:solidFill>
                  <a:schemeClr val="tx2"/>
                </a:solidFill>
                <a:latin typeface="Poppins" pitchFamily="2" charset="77"/>
                <a:ea typeface="League Spartan" charset="0"/>
                <a:cs typeface="Poppins" pitchFamily="2" charset="77"/>
              </a:rPr>
              <a:t> </a:t>
            </a:r>
            <a:r>
              <a:rPr lang="en-US" sz="1050" err="1">
                <a:solidFill>
                  <a:schemeClr val="tx2"/>
                </a:solidFill>
                <a:latin typeface="Poppins" pitchFamily="2" charset="77"/>
                <a:ea typeface="League Spartan" charset="0"/>
                <a:cs typeface="Poppins" pitchFamily="2" charset="77"/>
              </a:rPr>
              <a:t>prosjekt</a:t>
            </a:r>
            <a:r>
              <a:rPr lang="en-US" sz="1050">
                <a:solidFill>
                  <a:schemeClr val="tx2"/>
                </a:solidFill>
                <a:latin typeface="Poppins" pitchFamily="2" charset="77"/>
                <a:ea typeface="League Spartan" charset="0"/>
                <a:cs typeface="Poppins" pitchFamily="2" charset="77"/>
              </a:rPr>
              <a:t> </a:t>
            </a:r>
            <a:r>
              <a:rPr lang="en-US" sz="1050" err="1">
                <a:solidFill>
                  <a:schemeClr val="tx2"/>
                </a:solidFill>
                <a:latin typeface="Poppins" pitchFamily="2" charset="77"/>
                <a:ea typeface="League Spartan" charset="0"/>
                <a:cs typeface="Poppins" pitchFamily="2" charset="77"/>
              </a:rPr>
              <a:t>på</a:t>
            </a:r>
            <a:r>
              <a:rPr lang="en-US" sz="1050">
                <a:solidFill>
                  <a:schemeClr val="tx2"/>
                </a:solidFill>
                <a:latin typeface="Poppins" pitchFamily="2" charset="77"/>
                <a:ea typeface="League Spartan" charset="0"/>
                <a:cs typeface="Poppins" pitchFamily="2" charset="77"/>
              </a:rPr>
              <a:t> </a:t>
            </a:r>
            <a:br>
              <a:rPr lang="en-US" sz="1050">
                <a:solidFill>
                  <a:schemeClr val="tx2"/>
                </a:solidFill>
                <a:latin typeface="Poppins" pitchFamily="2" charset="77"/>
                <a:ea typeface="League Spartan" charset="0"/>
                <a:cs typeface="Poppins" pitchFamily="2" charset="77"/>
              </a:rPr>
            </a:br>
            <a:r>
              <a:rPr lang="en-US" sz="1050">
                <a:solidFill>
                  <a:schemeClr val="tx2"/>
                </a:solidFill>
                <a:latin typeface="Poppins" pitchFamily="2" charset="77"/>
                <a:ea typeface="League Spartan" charset="0"/>
                <a:cs typeface="Poppins" pitchFamily="2" charset="77"/>
              </a:rPr>
              <a:t>BFV og BOA </a:t>
            </a:r>
            <a:r>
              <a:rPr lang="en-US" sz="1050" err="1">
                <a:solidFill>
                  <a:schemeClr val="tx2"/>
                </a:solidFill>
                <a:latin typeface="Poppins" pitchFamily="2" charset="77"/>
                <a:ea typeface="League Spartan" charset="0"/>
                <a:cs typeface="Poppins" pitchFamily="2" charset="77"/>
              </a:rPr>
              <a:t>er</a:t>
            </a:r>
            <a:r>
              <a:rPr lang="en-US" sz="1050">
                <a:solidFill>
                  <a:schemeClr val="tx2"/>
                </a:solidFill>
                <a:latin typeface="Poppins" pitchFamily="2" charset="77"/>
                <a:ea typeface="League Spartan" charset="0"/>
                <a:cs typeface="Poppins" pitchFamily="2" charset="77"/>
              </a:rPr>
              <a:t> </a:t>
            </a:r>
            <a:r>
              <a:rPr lang="en-US" sz="1050" err="1">
                <a:solidFill>
                  <a:schemeClr val="tx2"/>
                </a:solidFill>
                <a:latin typeface="Poppins" pitchFamily="2" charset="77"/>
                <a:ea typeface="League Spartan" charset="0"/>
                <a:cs typeface="Poppins" pitchFamily="2" charset="77"/>
              </a:rPr>
              <a:t>ferdig</a:t>
            </a:r>
            <a:r>
              <a:rPr lang="en-US" sz="1050">
                <a:solidFill>
                  <a:schemeClr val="tx2"/>
                </a:solidFill>
                <a:latin typeface="Poppins" pitchFamily="2" charset="77"/>
                <a:ea typeface="League Spartan" charset="0"/>
                <a:cs typeface="Poppins" pitchFamily="2" charset="77"/>
              </a:rPr>
              <a:t> </a:t>
            </a:r>
            <a:r>
              <a:rPr lang="en-US" sz="1050" err="1">
                <a:solidFill>
                  <a:schemeClr val="tx2"/>
                </a:solidFill>
                <a:latin typeface="Poppins" pitchFamily="2" charset="77"/>
                <a:ea typeface="League Spartan" charset="0"/>
                <a:cs typeface="Poppins" pitchFamily="2" charset="77"/>
              </a:rPr>
              <a:t>konvertert</a:t>
            </a:r>
            <a:endParaRPr lang="en-US" sz="1000">
              <a:solidFill>
                <a:schemeClr val="tx2"/>
              </a:solidFill>
              <a:latin typeface="Poppins" pitchFamily="2" charset="77"/>
              <a:ea typeface="League Spartan" charset="0"/>
              <a:cs typeface="Poppins" pitchFamily="2" charset="77"/>
            </a:endParaRPr>
          </a:p>
        </p:txBody>
      </p:sp>
      <p:sp>
        <p:nvSpPr>
          <p:cNvPr id="21" name="TextBox 20">
            <a:extLst>
              <a:ext uri="{FF2B5EF4-FFF2-40B4-BE49-F238E27FC236}">
                <a16:creationId xmlns:a16="http://schemas.microsoft.com/office/drawing/2014/main" id="{DA2B861B-385A-B74B-A10D-E9FECEF727ED}"/>
              </a:ext>
            </a:extLst>
          </p:cNvPr>
          <p:cNvSpPr txBox="1"/>
          <p:nvPr/>
        </p:nvSpPr>
        <p:spPr>
          <a:xfrm>
            <a:off x="7239593" y="2846125"/>
            <a:ext cx="1887055" cy="900246"/>
          </a:xfrm>
          <a:prstGeom prst="rect">
            <a:avLst/>
          </a:prstGeom>
          <a:noFill/>
        </p:spPr>
        <p:txBody>
          <a:bodyPr wrap="none" rtlCol="0" anchor="b" anchorCtr="0">
            <a:spAutoFit/>
          </a:bodyPr>
          <a:lstStyle/>
          <a:p>
            <a:pPr algn="ctr"/>
            <a:r>
              <a:rPr lang="en-US" b="1" err="1">
                <a:solidFill>
                  <a:schemeClr val="tx2"/>
                </a:solidFill>
                <a:latin typeface="Poppins" pitchFamily="2" charset="77"/>
                <a:ea typeface="League Spartan" charset="0"/>
                <a:cs typeface="Poppins" pitchFamily="2" charset="77"/>
              </a:rPr>
              <a:t>Milepæl</a:t>
            </a:r>
            <a:r>
              <a:rPr lang="en-US" b="1">
                <a:solidFill>
                  <a:schemeClr val="tx2"/>
                </a:solidFill>
                <a:latin typeface="Poppins" pitchFamily="2" charset="77"/>
                <a:ea typeface="League Spartan" charset="0"/>
                <a:cs typeface="Poppins" pitchFamily="2" charset="77"/>
              </a:rPr>
              <a:t> 4</a:t>
            </a:r>
          </a:p>
          <a:p>
            <a:pPr algn="ctr"/>
            <a:r>
              <a:rPr lang="en-US" sz="1200" b="1">
                <a:solidFill>
                  <a:schemeClr val="tx2"/>
                </a:solidFill>
                <a:latin typeface="Poppins" pitchFamily="2" charset="77"/>
                <a:ea typeface="League Spartan" charset="0"/>
                <a:cs typeface="Poppins" pitchFamily="2" charset="77"/>
              </a:rPr>
              <a:t>Frist: </a:t>
            </a:r>
            <a:r>
              <a:rPr lang="en-US" sz="1200" b="1" err="1">
                <a:solidFill>
                  <a:schemeClr val="tx2"/>
                </a:solidFill>
                <a:latin typeface="Poppins" pitchFamily="2" charset="77"/>
                <a:ea typeface="League Spartan" charset="0"/>
                <a:cs typeface="Poppins" pitchFamily="2" charset="77"/>
              </a:rPr>
              <a:t>Ikke</a:t>
            </a:r>
            <a:r>
              <a:rPr lang="en-US" sz="1200" b="1">
                <a:solidFill>
                  <a:schemeClr val="tx2"/>
                </a:solidFill>
                <a:latin typeface="Poppins" pitchFamily="2" charset="77"/>
                <a:ea typeface="League Spartan" charset="0"/>
                <a:cs typeface="Poppins" pitchFamily="2" charset="77"/>
              </a:rPr>
              <a:t> </a:t>
            </a:r>
            <a:r>
              <a:rPr lang="en-US" sz="1200" b="1" err="1">
                <a:solidFill>
                  <a:schemeClr val="tx2"/>
                </a:solidFill>
                <a:latin typeface="Poppins" pitchFamily="2" charset="77"/>
                <a:ea typeface="League Spartan" charset="0"/>
                <a:cs typeface="Poppins" pitchFamily="2" charset="77"/>
              </a:rPr>
              <a:t>fastsatt</a:t>
            </a:r>
            <a:endParaRPr lang="en-US" sz="1200" b="1">
              <a:solidFill>
                <a:schemeClr val="tx2"/>
              </a:solidFill>
              <a:latin typeface="Poppins" pitchFamily="2" charset="77"/>
              <a:ea typeface="League Spartan" charset="0"/>
              <a:cs typeface="Poppins" pitchFamily="2" charset="77"/>
            </a:endParaRPr>
          </a:p>
          <a:p>
            <a:pPr algn="ctr"/>
            <a:r>
              <a:rPr lang="en-US" sz="1200" b="1">
                <a:solidFill>
                  <a:schemeClr val="tx2"/>
                </a:solidFill>
                <a:latin typeface="Poppins" pitchFamily="2" charset="77"/>
                <a:ea typeface="League Spartan" charset="0"/>
                <a:cs typeface="Poppins" pitchFamily="2" charset="77"/>
              </a:rPr>
              <a:t> </a:t>
            </a:r>
            <a:r>
              <a:rPr lang="en-US" sz="1050" err="1">
                <a:solidFill>
                  <a:schemeClr val="tx2"/>
                </a:solidFill>
                <a:latin typeface="Poppins" pitchFamily="2" charset="77"/>
                <a:ea typeface="League Spartan" charset="0"/>
                <a:cs typeface="Poppins" pitchFamily="2" charset="77"/>
              </a:rPr>
              <a:t>Årsbudsjett</a:t>
            </a:r>
            <a:r>
              <a:rPr lang="en-US" sz="1050">
                <a:solidFill>
                  <a:schemeClr val="tx2"/>
                </a:solidFill>
                <a:latin typeface="Poppins" pitchFamily="2" charset="77"/>
                <a:ea typeface="League Spartan" charset="0"/>
                <a:cs typeface="Poppins" pitchFamily="2" charset="77"/>
              </a:rPr>
              <a:t> BFV for 2022 </a:t>
            </a:r>
            <a:br>
              <a:rPr lang="en-US" sz="1050">
                <a:solidFill>
                  <a:schemeClr val="tx2"/>
                </a:solidFill>
                <a:latin typeface="Poppins" pitchFamily="2" charset="77"/>
                <a:ea typeface="League Spartan" charset="0"/>
                <a:cs typeface="Poppins" pitchFamily="2" charset="77"/>
              </a:rPr>
            </a:br>
            <a:r>
              <a:rPr lang="en-US" sz="1050" err="1">
                <a:solidFill>
                  <a:schemeClr val="tx2"/>
                </a:solidFill>
                <a:latin typeface="Poppins" pitchFamily="2" charset="77"/>
                <a:ea typeface="League Spartan" charset="0"/>
                <a:cs typeface="Poppins" pitchFamily="2" charset="77"/>
              </a:rPr>
              <a:t>er</a:t>
            </a:r>
            <a:r>
              <a:rPr lang="en-US" sz="1050">
                <a:solidFill>
                  <a:schemeClr val="tx2"/>
                </a:solidFill>
                <a:latin typeface="Poppins" pitchFamily="2" charset="77"/>
                <a:ea typeface="League Spartan" charset="0"/>
                <a:cs typeface="Poppins" pitchFamily="2" charset="77"/>
              </a:rPr>
              <a:t> </a:t>
            </a:r>
            <a:r>
              <a:rPr lang="en-US" sz="1050" err="1">
                <a:solidFill>
                  <a:schemeClr val="tx2"/>
                </a:solidFill>
                <a:latin typeface="Poppins" pitchFamily="2" charset="77"/>
                <a:ea typeface="League Spartan" charset="0"/>
                <a:cs typeface="Poppins" pitchFamily="2" charset="77"/>
              </a:rPr>
              <a:t>levert</a:t>
            </a:r>
            <a:r>
              <a:rPr lang="en-US" sz="1050">
                <a:solidFill>
                  <a:schemeClr val="tx2"/>
                </a:solidFill>
                <a:latin typeface="Poppins" pitchFamily="2" charset="77"/>
                <a:ea typeface="League Spartan" charset="0"/>
                <a:cs typeface="Poppins" pitchFamily="2" charset="77"/>
              </a:rPr>
              <a:t> i </a:t>
            </a:r>
            <a:r>
              <a:rPr lang="en-US" sz="1050" err="1">
                <a:solidFill>
                  <a:schemeClr val="tx2"/>
                </a:solidFill>
                <a:latin typeface="Poppins" pitchFamily="2" charset="77"/>
                <a:ea typeface="League Spartan" charset="0"/>
                <a:cs typeface="Poppins" pitchFamily="2" charset="77"/>
              </a:rPr>
              <a:t>ny</a:t>
            </a:r>
            <a:r>
              <a:rPr lang="en-US" sz="1050">
                <a:solidFill>
                  <a:schemeClr val="tx2"/>
                </a:solidFill>
                <a:latin typeface="Poppins" pitchFamily="2" charset="77"/>
                <a:ea typeface="League Spartan" charset="0"/>
                <a:cs typeface="Poppins" pitchFamily="2" charset="77"/>
              </a:rPr>
              <a:t> </a:t>
            </a:r>
            <a:r>
              <a:rPr lang="en-US" sz="1050" err="1">
                <a:solidFill>
                  <a:schemeClr val="tx2"/>
                </a:solidFill>
                <a:latin typeface="Poppins" pitchFamily="2" charset="77"/>
                <a:ea typeface="League Spartan" charset="0"/>
                <a:cs typeface="Poppins" pitchFamily="2" charset="77"/>
              </a:rPr>
              <a:t>økonomimodell</a:t>
            </a:r>
            <a:endParaRPr lang="en-US" sz="1050">
              <a:solidFill>
                <a:schemeClr val="tx2"/>
              </a:solidFill>
              <a:latin typeface="Poppins" pitchFamily="2" charset="77"/>
              <a:ea typeface="League Spartan" charset="0"/>
              <a:cs typeface="Poppins" pitchFamily="2" charset="77"/>
            </a:endParaRPr>
          </a:p>
        </p:txBody>
      </p:sp>
      <p:sp>
        <p:nvSpPr>
          <p:cNvPr id="23" name="Subtitle 2">
            <a:extLst>
              <a:ext uri="{FF2B5EF4-FFF2-40B4-BE49-F238E27FC236}">
                <a16:creationId xmlns:a16="http://schemas.microsoft.com/office/drawing/2014/main" id="{8CFBF5B3-DAEC-1045-9BB1-975FE7F18B24}"/>
              </a:ext>
            </a:extLst>
          </p:cNvPr>
          <p:cNvSpPr txBox="1">
            <a:spLocks/>
          </p:cNvSpPr>
          <p:nvPr/>
        </p:nvSpPr>
        <p:spPr>
          <a:xfrm>
            <a:off x="762000" y="2043620"/>
            <a:ext cx="1648939" cy="474617"/>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1200" b="1">
                <a:latin typeface="Poppins" pitchFamily="2" charset="77"/>
                <a:ea typeface="League Spartan" charset="0"/>
                <a:cs typeface="Poppins" pitchFamily="2" charset="77"/>
              </a:rPr>
              <a:t>OPPLÆRING I </a:t>
            </a:r>
            <a:br>
              <a:rPr lang="en-US" sz="1200" b="1">
                <a:latin typeface="Poppins" pitchFamily="2" charset="77"/>
                <a:ea typeface="League Spartan" charset="0"/>
                <a:cs typeface="Poppins" pitchFamily="2" charset="77"/>
              </a:rPr>
            </a:br>
            <a:r>
              <a:rPr lang="en-US" sz="1200" b="1">
                <a:latin typeface="Poppins" pitchFamily="2" charset="77"/>
                <a:ea typeface="League Spartan" charset="0"/>
                <a:cs typeface="Poppins" pitchFamily="2" charset="77"/>
              </a:rPr>
              <a:t>ØKONOMIMODELL</a:t>
            </a:r>
          </a:p>
        </p:txBody>
      </p:sp>
      <p:sp>
        <p:nvSpPr>
          <p:cNvPr id="24" name="Subtitle 2">
            <a:extLst>
              <a:ext uri="{FF2B5EF4-FFF2-40B4-BE49-F238E27FC236}">
                <a16:creationId xmlns:a16="http://schemas.microsoft.com/office/drawing/2014/main" id="{37C0503D-3C1B-0F4A-9873-D6364FA07F88}"/>
              </a:ext>
            </a:extLst>
          </p:cNvPr>
          <p:cNvSpPr txBox="1">
            <a:spLocks/>
          </p:cNvSpPr>
          <p:nvPr/>
        </p:nvSpPr>
        <p:spPr>
          <a:xfrm>
            <a:off x="2851854" y="1932821"/>
            <a:ext cx="1648939" cy="696216"/>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1200" b="1">
                <a:latin typeface="Poppins" pitchFamily="2" charset="77"/>
                <a:ea typeface="League Spartan" charset="0"/>
                <a:cs typeface="Poppins" pitchFamily="2" charset="77"/>
              </a:rPr>
              <a:t>BESTEMME </a:t>
            </a:r>
            <a:br>
              <a:rPr lang="en-US" sz="1200" b="1">
                <a:latin typeface="Poppins" pitchFamily="2" charset="77"/>
                <a:ea typeface="League Spartan" charset="0"/>
                <a:cs typeface="Poppins" pitchFamily="2" charset="77"/>
              </a:rPr>
            </a:br>
            <a:r>
              <a:rPr lang="en-US" sz="1200" b="1">
                <a:latin typeface="Poppins" pitchFamily="2" charset="77"/>
                <a:ea typeface="League Spartan" charset="0"/>
                <a:cs typeface="Poppins" pitchFamily="2" charset="77"/>
              </a:rPr>
              <a:t>PROSJEKTSTRUKTUR</a:t>
            </a:r>
            <a:br>
              <a:rPr lang="en-US" sz="1200" b="1">
                <a:latin typeface="Poppins" pitchFamily="2" charset="77"/>
                <a:ea typeface="League Spartan" charset="0"/>
                <a:cs typeface="Poppins" pitchFamily="2" charset="77"/>
              </a:rPr>
            </a:br>
            <a:r>
              <a:rPr lang="en-US" sz="1200" b="1">
                <a:latin typeface="Poppins" pitchFamily="2" charset="77"/>
                <a:ea typeface="League Spartan" charset="0"/>
                <a:cs typeface="Poppins" pitchFamily="2" charset="77"/>
              </a:rPr>
              <a:t> FOR ØKONOMISTYRING</a:t>
            </a:r>
          </a:p>
        </p:txBody>
      </p:sp>
      <p:sp>
        <p:nvSpPr>
          <p:cNvPr id="25" name="Subtitle 2">
            <a:extLst>
              <a:ext uri="{FF2B5EF4-FFF2-40B4-BE49-F238E27FC236}">
                <a16:creationId xmlns:a16="http://schemas.microsoft.com/office/drawing/2014/main" id="{E689D179-5AAC-FE47-8295-6612534147D0}"/>
              </a:ext>
            </a:extLst>
          </p:cNvPr>
          <p:cNvSpPr txBox="1">
            <a:spLocks/>
          </p:cNvSpPr>
          <p:nvPr/>
        </p:nvSpPr>
        <p:spPr>
          <a:xfrm>
            <a:off x="4986237" y="1932821"/>
            <a:ext cx="1648939" cy="696216"/>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1200" b="1">
                <a:latin typeface="Poppins" pitchFamily="2" charset="77"/>
                <a:ea typeface="League Spartan" charset="0"/>
                <a:cs typeface="Poppins" pitchFamily="2" charset="77"/>
              </a:rPr>
              <a:t>KONVERTERING AV </a:t>
            </a:r>
            <a:br>
              <a:rPr lang="en-US" sz="1200" b="1">
                <a:latin typeface="Poppins" pitchFamily="2" charset="77"/>
                <a:ea typeface="League Spartan" charset="0"/>
                <a:cs typeface="Poppins" pitchFamily="2" charset="77"/>
              </a:rPr>
            </a:br>
            <a:r>
              <a:rPr lang="en-US" sz="1200" b="1">
                <a:latin typeface="Poppins" pitchFamily="2" charset="77"/>
                <a:ea typeface="League Spartan" charset="0"/>
                <a:cs typeface="Poppins" pitchFamily="2" charset="77"/>
              </a:rPr>
              <a:t>EKSISTERENDE </a:t>
            </a:r>
            <a:br>
              <a:rPr lang="en-US" sz="1200" b="1">
                <a:latin typeface="Poppins" pitchFamily="2" charset="77"/>
                <a:ea typeface="League Spartan" charset="0"/>
                <a:cs typeface="Poppins" pitchFamily="2" charset="77"/>
              </a:rPr>
            </a:br>
            <a:r>
              <a:rPr lang="en-US" sz="1200" b="1">
                <a:latin typeface="Poppins" pitchFamily="2" charset="77"/>
                <a:ea typeface="League Spartan" charset="0"/>
                <a:cs typeface="Poppins" pitchFamily="2" charset="77"/>
              </a:rPr>
              <a:t>PROSJEKTER</a:t>
            </a:r>
          </a:p>
        </p:txBody>
      </p:sp>
      <p:sp>
        <p:nvSpPr>
          <p:cNvPr id="26" name="Subtitle 2">
            <a:extLst>
              <a:ext uri="{FF2B5EF4-FFF2-40B4-BE49-F238E27FC236}">
                <a16:creationId xmlns:a16="http://schemas.microsoft.com/office/drawing/2014/main" id="{C018CE84-EB17-DE42-BF78-9BE2513687D9}"/>
              </a:ext>
            </a:extLst>
          </p:cNvPr>
          <p:cNvSpPr txBox="1">
            <a:spLocks/>
          </p:cNvSpPr>
          <p:nvPr/>
        </p:nvSpPr>
        <p:spPr>
          <a:xfrm>
            <a:off x="7191853" y="1932821"/>
            <a:ext cx="1648939" cy="696216"/>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1200" b="1">
                <a:latin typeface="Poppins" pitchFamily="2" charset="77"/>
                <a:ea typeface="League Spartan" charset="0"/>
                <a:cs typeface="Poppins" pitchFamily="2" charset="77"/>
              </a:rPr>
              <a:t>LEGGE BUDSJETT MED </a:t>
            </a:r>
            <a:br>
              <a:rPr lang="en-US" sz="1200" b="1">
                <a:latin typeface="Poppins" pitchFamily="2" charset="77"/>
                <a:ea typeface="League Spartan" charset="0"/>
                <a:cs typeface="Poppins" pitchFamily="2" charset="77"/>
              </a:rPr>
            </a:br>
            <a:r>
              <a:rPr lang="en-US" sz="1200" b="1">
                <a:latin typeface="Poppins" pitchFamily="2" charset="77"/>
                <a:ea typeface="League Spartan" charset="0"/>
                <a:cs typeface="Poppins" pitchFamily="2" charset="77"/>
              </a:rPr>
              <a:t>NY ØKONOMIMODELL </a:t>
            </a:r>
            <a:br>
              <a:rPr lang="en-US" sz="1200" b="1">
                <a:latin typeface="Poppins" pitchFamily="2" charset="77"/>
                <a:ea typeface="League Spartan" charset="0"/>
                <a:cs typeface="Poppins" pitchFamily="2" charset="77"/>
              </a:rPr>
            </a:br>
            <a:r>
              <a:rPr lang="en-US" sz="1200" b="1">
                <a:latin typeface="Poppins" pitchFamily="2" charset="77"/>
                <a:ea typeface="League Spartan" charset="0"/>
                <a:cs typeface="Poppins" pitchFamily="2" charset="77"/>
              </a:rPr>
              <a:t>I BEVISST PLAN</a:t>
            </a:r>
          </a:p>
        </p:txBody>
      </p:sp>
      <p:sp>
        <p:nvSpPr>
          <p:cNvPr id="27" name="Subtitle 2">
            <a:extLst>
              <a:ext uri="{FF2B5EF4-FFF2-40B4-BE49-F238E27FC236}">
                <a16:creationId xmlns:a16="http://schemas.microsoft.com/office/drawing/2014/main" id="{959BA52F-5E97-4749-BDB8-176FB9BD5FA3}"/>
              </a:ext>
            </a:extLst>
          </p:cNvPr>
          <p:cNvSpPr txBox="1">
            <a:spLocks/>
          </p:cNvSpPr>
          <p:nvPr/>
        </p:nvSpPr>
        <p:spPr>
          <a:xfrm>
            <a:off x="9781061" y="1870048"/>
            <a:ext cx="1733277" cy="821763"/>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200" b="1">
                <a:latin typeface="Poppins" pitchFamily="2" charset="77"/>
                <a:ea typeface="League Spartan" charset="0"/>
                <a:cs typeface="Poppins" pitchFamily="2" charset="77"/>
              </a:rPr>
              <a:t>BUDSJETT OG REGNSKAP </a:t>
            </a:r>
          </a:p>
          <a:p>
            <a:pPr>
              <a:lnSpc>
                <a:spcPct val="100000"/>
              </a:lnSpc>
            </a:pPr>
            <a:r>
              <a:rPr lang="en-US" sz="1200" b="1">
                <a:latin typeface="Poppins" pitchFamily="2" charset="77"/>
                <a:ea typeface="League Spartan" charset="0"/>
                <a:cs typeface="Poppins" pitchFamily="2" charset="77"/>
              </a:rPr>
              <a:t>I BEVISST INNSIKT OG PLAN MED NY ØKONOMIMODELL</a:t>
            </a:r>
          </a:p>
        </p:txBody>
      </p:sp>
      <p:sp>
        <p:nvSpPr>
          <p:cNvPr id="28" name="Freeform 1053">
            <a:extLst>
              <a:ext uri="{FF2B5EF4-FFF2-40B4-BE49-F238E27FC236}">
                <a16:creationId xmlns:a16="http://schemas.microsoft.com/office/drawing/2014/main" id="{AA88CB9A-FA38-2048-8473-3A066EABBF46}"/>
              </a:ext>
            </a:extLst>
          </p:cNvPr>
          <p:cNvSpPr>
            <a:spLocks noChangeAspect="1" noChangeArrowheads="1"/>
          </p:cNvSpPr>
          <p:nvPr/>
        </p:nvSpPr>
        <p:spPr bwMode="auto">
          <a:xfrm>
            <a:off x="7753591" y="863704"/>
            <a:ext cx="525463" cy="527050"/>
          </a:xfrm>
          <a:custGeom>
            <a:avLst/>
            <a:gdLst>
              <a:gd name="T0" fmla="*/ 50512908 w 290150"/>
              <a:gd name="T1" fmla="*/ 112216769 h 290153"/>
              <a:gd name="T2" fmla="*/ 71643929 w 290150"/>
              <a:gd name="T3" fmla="*/ 112216769 h 290153"/>
              <a:gd name="T4" fmla="*/ 72851536 w 290150"/>
              <a:gd name="T5" fmla="*/ 104874323 h 290153"/>
              <a:gd name="T6" fmla="*/ 73303909 w 290150"/>
              <a:gd name="T7" fmla="*/ 125807186 h 290153"/>
              <a:gd name="T8" fmla="*/ 47041501 w 290150"/>
              <a:gd name="T9" fmla="*/ 112216769 h 290153"/>
              <a:gd name="T10" fmla="*/ 60928191 w 290150"/>
              <a:gd name="T11" fmla="*/ 92618361 h 290153"/>
              <a:gd name="T12" fmla="*/ 65299099 w 290150"/>
              <a:gd name="T13" fmla="*/ 96900809 h 290153"/>
              <a:gd name="T14" fmla="*/ 69067784 w 290150"/>
              <a:gd name="T15" fmla="*/ 96900809 h 290153"/>
              <a:gd name="T16" fmla="*/ 60928191 w 290150"/>
              <a:gd name="T17" fmla="*/ 88794158 h 290153"/>
              <a:gd name="T18" fmla="*/ 97925242 w 290150"/>
              <a:gd name="T19" fmla="*/ 95540301 h 290153"/>
              <a:gd name="T20" fmla="*/ 119137542 w 290150"/>
              <a:gd name="T21" fmla="*/ 95540301 h 290153"/>
              <a:gd name="T22" fmla="*/ 120521184 w 290150"/>
              <a:gd name="T23" fmla="*/ 88354753 h 290153"/>
              <a:gd name="T24" fmla="*/ 120982084 w 290150"/>
              <a:gd name="T25" fmla="*/ 109287812 h 290153"/>
              <a:gd name="T26" fmla="*/ 94083017 w 290150"/>
              <a:gd name="T27" fmla="*/ 95540301 h 290153"/>
              <a:gd name="T28" fmla="*/ 5225161 w 290150"/>
              <a:gd name="T29" fmla="*/ 88198331 h 290153"/>
              <a:gd name="T30" fmla="*/ 3841671 w 290150"/>
              <a:gd name="T31" fmla="*/ 105538387 h 290153"/>
              <a:gd name="T32" fmla="*/ 23210418 w 290150"/>
              <a:gd name="T33" fmla="*/ 90854292 h 290153"/>
              <a:gd name="T34" fmla="*/ 28743105 w 290150"/>
              <a:gd name="T35" fmla="*/ 95540301 h 290153"/>
              <a:gd name="T36" fmla="*/ 1843151 w 290150"/>
              <a:gd name="T37" fmla="*/ 109287812 h 290153"/>
              <a:gd name="T38" fmla="*/ 2613370 w 290150"/>
              <a:gd name="T39" fmla="*/ 88354753 h 290153"/>
              <a:gd name="T40" fmla="*/ 103749164 w 290150"/>
              <a:gd name="T41" fmla="*/ 80534003 h 290153"/>
              <a:gd name="T42" fmla="*/ 108120542 w 290150"/>
              <a:gd name="T43" fmla="*/ 76170591 h 290153"/>
              <a:gd name="T44" fmla="*/ 14113170 w 290150"/>
              <a:gd name="T45" fmla="*/ 84897974 h 290153"/>
              <a:gd name="T46" fmla="*/ 108120542 w 290150"/>
              <a:gd name="T47" fmla="*/ 72274450 h 290153"/>
              <a:gd name="T48" fmla="*/ 100131720 w 290150"/>
              <a:gd name="T49" fmla="*/ 80534003 h 290153"/>
              <a:gd name="T50" fmla="*/ 22026811 w 290150"/>
              <a:gd name="T51" fmla="*/ 80534003 h 290153"/>
              <a:gd name="T52" fmla="*/ 14113170 w 290150"/>
              <a:gd name="T53" fmla="*/ 72274450 h 290153"/>
              <a:gd name="T54" fmla="*/ 63008703 w 290150"/>
              <a:gd name="T55" fmla="*/ 80412125 h 290153"/>
              <a:gd name="T56" fmla="*/ 59137589 w 290150"/>
              <a:gd name="T57" fmla="*/ 62603942 h 290153"/>
              <a:gd name="T58" fmla="*/ 80256690 w 290150"/>
              <a:gd name="T59" fmla="*/ 57099948 h 290153"/>
              <a:gd name="T60" fmla="*/ 93931211 w 290150"/>
              <a:gd name="T61" fmla="*/ 80409045 h 290153"/>
              <a:gd name="T62" fmla="*/ 76610144 w 290150"/>
              <a:gd name="T63" fmla="*/ 80409045 h 290153"/>
              <a:gd name="T64" fmla="*/ 43722759 w 290150"/>
              <a:gd name="T65" fmla="*/ 55066252 h 290153"/>
              <a:gd name="T66" fmla="*/ 43722759 w 290150"/>
              <a:gd name="T67" fmla="*/ 82442127 h 290153"/>
              <a:gd name="T68" fmla="*/ 30048198 w 290150"/>
              <a:gd name="T69" fmla="*/ 78531644 h 290153"/>
              <a:gd name="T70" fmla="*/ 43722759 w 290150"/>
              <a:gd name="T71" fmla="*/ 55066252 h 290153"/>
              <a:gd name="T72" fmla="*/ 63252607 w 290150"/>
              <a:gd name="T73" fmla="*/ 25159684 h 290153"/>
              <a:gd name="T74" fmla="*/ 72601980 w 290150"/>
              <a:gd name="T75" fmla="*/ 29060761 h 290153"/>
              <a:gd name="T76" fmla="*/ 61566426 w 290150"/>
              <a:gd name="T77" fmla="*/ 40455101 h 290153"/>
              <a:gd name="T78" fmla="*/ 50225094 w 290150"/>
              <a:gd name="T79" fmla="*/ 29060761 h 290153"/>
              <a:gd name="T80" fmla="*/ 59574112 w 290150"/>
              <a:gd name="T81" fmla="*/ 25159684 h 290153"/>
              <a:gd name="T82" fmla="*/ 61230865 w 290150"/>
              <a:gd name="T83" fmla="*/ 3765819 h 290153"/>
              <a:gd name="T84" fmla="*/ 84052482 w 290150"/>
              <a:gd name="T85" fmla="*/ 27296629 h 290153"/>
              <a:gd name="T86" fmla="*/ 87881874 w 290150"/>
              <a:gd name="T87" fmla="*/ 27296629 h 290153"/>
              <a:gd name="T88" fmla="*/ 61230865 w 290150"/>
              <a:gd name="T89" fmla="*/ 0 h 290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90150" h="290153">
                <a:moveTo>
                  <a:pt x="122891" y="241515"/>
                </a:moveTo>
                <a:cubicBezTo>
                  <a:pt x="124674" y="242596"/>
                  <a:pt x="125030" y="245478"/>
                  <a:pt x="123604" y="247639"/>
                </a:cubicBezTo>
                <a:cubicBezTo>
                  <a:pt x="121108" y="250882"/>
                  <a:pt x="119325" y="254485"/>
                  <a:pt x="119325" y="258808"/>
                </a:cubicBezTo>
                <a:lnTo>
                  <a:pt x="119325" y="281506"/>
                </a:lnTo>
                <a:lnTo>
                  <a:pt x="169243" y="281506"/>
                </a:lnTo>
                <a:lnTo>
                  <a:pt x="169243" y="258808"/>
                </a:lnTo>
                <a:cubicBezTo>
                  <a:pt x="169243" y="254485"/>
                  <a:pt x="167460" y="250882"/>
                  <a:pt x="164964" y="247639"/>
                </a:cubicBezTo>
                <a:cubicBezTo>
                  <a:pt x="163538" y="245478"/>
                  <a:pt x="163894" y="242596"/>
                  <a:pt x="166034" y="241515"/>
                </a:cubicBezTo>
                <a:cubicBezTo>
                  <a:pt x="167460" y="239713"/>
                  <a:pt x="170312" y="239713"/>
                  <a:pt x="172095" y="241875"/>
                </a:cubicBezTo>
                <a:cubicBezTo>
                  <a:pt x="175660" y="246919"/>
                  <a:pt x="177443" y="252683"/>
                  <a:pt x="177443" y="258808"/>
                </a:cubicBezTo>
                <a:lnTo>
                  <a:pt x="177443" y="285469"/>
                </a:lnTo>
                <a:cubicBezTo>
                  <a:pt x="177443" y="288352"/>
                  <a:pt x="175660" y="290153"/>
                  <a:pt x="173165" y="290153"/>
                </a:cubicBezTo>
                <a:lnTo>
                  <a:pt x="115047" y="290153"/>
                </a:lnTo>
                <a:cubicBezTo>
                  <a:pt x="112908" y="290153"/>
                  <a:pt x="111125" y="288352"/>
                  <a:pt x="111125" y="285469"/>
                </a:cubicBezTo>
                <a:lnTo>
                  <a:pt x="111125" y="258808"/>
                </a:lnTo>
                <a:cubicBezTo>
                  <a:pt x="111125" y="252683"/>
                  <a:pt x="112908" y="246919"/>
                  <a:pt x="116830" y="241875"/>
                </a:cubicBezTo>
                <a:cubicBezTo>
                  <a:pt x="118256" y="239713"/>
                  <a:pt x="121108" y="239713"/>
                  <a:pt x="122891" y="241515"/>
                </a:cubicBezTo>
                <a:close/>
                <a:moveTo>
                  <a:pt x="143929" y="213608"/>
                </a:moveTo>
                <a:cubicBezTo>
                  <a:pt x="138944" y="213608"/>
                  <a:pt x="134315" y="218194"/>
                  <a:pt x="134315" y="223485"/>
                </a:cubicBezTo>
                <a:cubicBezTo>
                  <a:pt x="134315" y="229483"/>
                  <a:pt x="138944" y="234069"/>
                  <a:pt x="143929" y="234069"/>
                </a:cubicBezTo>
                <a:cubicBezTo>
                  <a:pt x="149626" y="234069"/>
                  <a:pt x="154255" y="229483"/>
                  <a:pt x="154255" y="223485"/>
                </a:cubicBezTo>
                <a:cubicBezTo>
                  <a:pt x="154255" y="218194"/>
                  <a:pt x="149626" y="213608"/>
                  <a:pt x="143929" y="213608"/>
                </a:cubicBezTo>
                <a:close/>
                <a:moveTo>
                  <a:pt x="143929" y="204788"/>
                </a:moveTo>
                <a:cubicBezTo>
                  <a:pt x="154611" y="204788"/>
                  <a:pt x="163157" y="213608"/>
                  <a:pt x="163157" y="223485"/>
                </a:cubicBezTo>
                <a:cubicBezTo>
                  <a:pt x="163157" y="234069"/>
                  <a:pt x="154611" y="242535"/>
                  <a:pt x="143929" y="242535"/>
                </a:cubicBezTo>
                <a:cubicBezTo>
                  <a:pt x="133959" y="242535"/>
                  <a:pt x="125413" y="234069"/>
                  <a:pt x="125413" y="223485"/>
                </a:cubicBezTo>
                <a:cubicBezTo>
                  <a:pt x="125413" y="213608"/>
                  <a:pt x="133959" y="204788"/>
                  <a:pt x="143929" y="204788"/>
                </a:cubicBezTo>
                <a:close/>
                <a:moveTo>
                  <a:pt x="234596" y="203415"/>
                </a:moveTo>
                <a:cubicBezTo>
                  <a:pt x="236411" y="204856"/>
                  <a:pt x="236411" y="207378"/>
                  <a:pt x="235322" y="209539"/>
                </a:cubicBezTo>
                <a:cubicBezTo>
                  <a:pt x="232417" y="212782"/>
                  <a:pt x="231328" y="216385"/>
                  <a:pt x="231328" y="220348"/>
                </a:cubicBezTo>
                <a:lnTo>
                  <a:pt x="231328" y="243406"/>
                </a:lnTo>
                <a:lnTo>
                  <a:pt x="281436" y="243406"/>
                </a:lnTo>
                <a:lnTo>
                  <a:pt x="281436" y="220348"/>
                </a:lnTo>
                <a:cubicBezTo>
                  <a:pt x="281436" y="216385"/>
                  <a:pt x="279983" y="212782"/>
                  <a:pt x="277079" y="209539"/>
                </a:cubicBezTo>
                <a:cubicBezTo>
                  <a:pt x="275989" y="207378"/>
                  <a:pt x="276352" y="204856"/>
                  <a:pt x="278168" y="203415"/>
                </a:cubicBezTo>
                <a:cubicBezTo>
                  <a:pt x="279983" y="201613"/>
                  <a:pt x="282525" y="201974"/>
                  <a:pt x="284704" y="203775"/>
                </a:cubicBezTo>
                <a:cubicBezTo>
                  <a:pt x="288335" y="208459"/>
                  <a:pt x="290150" y="214223"/>
                  <a:pt x="290150" y="220348"/>
                </a:cubicBezTo>
                <a:lnTo>
                  <a:pt x="290150" y="247730"/>
                </a:lnTo>
                <a:cubicBezTo>
                  <a:pt x="290150" y="250252"/>
                  <a:pt x="288335" y="252053"/>
                  <a:pt x="285793" y="252053"/>
                </a:cubicBezTo>
                <a:lnTo>
                  <a:pt x="226607" y="252053"/>
                </a:lnTo>
                <a:cubicBezTo>
                  <a:pt x="224066" y="252053"/>
                  <a:pt x="222250" y="250252"/>
                  <a:pt x="222250" y="247730"/>
                </a:cubicBezTo>
                <a:lnTo>
                  <a:pt x="222250" y="220348"/>
                </a:lnTo>
                <a:cubicBezTo>
                  <a:pt x="222250" y="214223"/>
                  <a:pt x="224066" y="208459"/>
                  <a:pt x="228423" y="203775"/>
                </a:cubicBezTo>
                <a:cubicBezTo>
                  <a:pt x="229875" y="201974"/>
                  <a:pt x="232417" y="201613"/>
                  <a:pt x="234596" y="203415"/>
                </a:cubicBezTo>
                <a:close/>
                <a:moveTo>
                  <a:pt x="12345" y="203415"/>
                </a:moveTo>
                <a:cubicBezTo>
                  <a:pt x="13798" y="204856"/>
                  <a:pt x="14161" y="207378"/>
                  <a:pt x="12708" y="209539"/>
                </a:cubicBezTo>
                <a:cubicBezTo>
                  <a:pt x="10167" y="212782"/>
                  <a:pt x="9077" y="216385"/>
                  <a:pt x="9077" y="220348"/>
                </a:cubicBezTo>
                <a:lnTo>
                  <a:pt x="9077" y="243406"/>
                </a:lnTo>
                <a:lnTo>
                  <a:pt x="59185" y="243406"/>
                </a:lnTo>
                <a:lnTo>
                  <a:pt x="59185" y="220348"/>
                </a:lnTo>
                <a:cubicBezTo>
                  <a:pt x="59185" y="216385"/>
                  <a:pt x="57733" y="212782"/>
                  <a:pt x="54828" y="209539"/>
                </a:cubicBezTo>
                <a:cubicBezTo>
                  <a:pt x="53739" y="207378"/>
                  <a:pt x="53739" y="204856"/>
                  <a:pt x="55917" y="203415"/>
                </a:cubicBezTo>
                <a:cubicBezTo>
                  <a:pt x="57733" y="201613"/>
                  <a:pt x="60275" y="201974"/>
                  <a:pt x="62090" y="203775"/>
                </a:cubicBezTo>
                <a:cubicBezTo>
                  <a:pt x="66084" y="208459"/>
                  <a:pt x="67900" y="214223"/>
                  <a:pt x="67900" y="220348"/>
                </a:cubicBezTo>
                <a:lnTo>
                  <a:pt x="67900" y="247730"/>
                </a:lnTo>
                <a:cubicBezTo>
                  <a:pt x="67900" y="250252"/>
                  <a:pt x="66084" y="252053"/>
                  <a:pt x="63542" y="252053"/>
                </a:cubicBezTo>
                <a:lnTo>
                  <a:pt x="4357" y="252053"/>
                </a:lnTo>
                <a:cubicBezTo>
                  <a:pt x="1815" y="252053"/>
                  <a:pt x="0" y="250252"/>
                  <a:pt x="0" y="247730"/>
                </a:cubicBezTo>
                <a:lnTo>
                  <a:pt x="0" y="220348"/>
                </a:lnTo>
                <a:cubicBezTo>
                  <a:pt x="0" y="214223"/>
                  <a:pt x="2178" y="208459"/>
                  <a:pt x="6172" y="203775"/>
                </a:cubicBezTo>
                <a:cubicBezTo>
                  <a:pt x="7625" y="201974"/>
                  <a:pt x="10167" y="201613"/>
                  <a:pt x="12345" y="203415"/>
                </a:cubicBezTo>
                <a:close/>
                <a:moveTo>
                  <a:pt x="255410" y="175674"/>
                </a:moveTo>
                <a:cubicBezTo>
                  <a:pt x="249713" y="175674"/>
                  <a:pt x="245084" y="179987"/>
                  <a:pt x="245084" y="185738"/>
                </a:cubicBezTo>
                <a:cubicBezTo>
                  <a:pt x="245084" y="191130"/>
                  <a:pt x="249713" y="195802"/>
                  <a:pt x="255410" y="195802"/>
                </a:cubicBezTo>
                <a:cubicBezTo>
                  <a:pt x="260751" y="195802"/>
                  <a:pt x="265380" y="191130"/>
                  <a:pt x="265380" y="185738"/>
                </a:cubicBezTo>
                <a:cubicBezTo>
                  <a:pt x="265380" y="179987"/>
                  <a:pt x="260751" y="175674"/>
                  <a:pt x="255410" y="175674"/>
                </a:cubicBezTo>
                <a:close/>
                <a:moveTo>
                  <a:pt x="33338" y="175674"/>
                </a:moveTo>
                <a:cubicBezTo>
                  <a:pt x="27693" y="175674"/>
                  <a:pt x="23107" y="179987"/>
                  <a:pt x="23107" y="185738"/>
                </a:cubicBezTo>
                <a:cubicBezTo>
                  <a:pt x="23107" y="191130"/>
                  <a:pt x="27693" y="195802"/>
                  <a:pt x="33338" y="195802"/>
                </a:cubicBezTo>
                <a:cubicBezTo>
                  <a:pt x="38629" y="195802"/>
                  <a:pt x="43216" y="191130"/>
                  <a:pt x="43216" y="185738"/>
                </a:cubicBezTo>
                <a:cubicBezTo>
                  <a:pt x="43216" y="179987"/>
                  <a:pt x="38629" y="175674"/>
                  <a:pt x="33338" y="175674"/>
                </a:cubicBezTo>
                <a:close/>
                <a:moveTo>
                  <a:pt x="255410" y="166688"/>
                </a:moveTo>
                <a:cubicBezTo>
                  <a:pt x="265736" y="166688"/>
                  <a:pt x="274282" y="175315"/>
                  <a:pt x="274282" y="185738"/>
                </a:cubicBezTo>
                <a:cubicBezTo>
                  <a:pt x="274282" y="196521"/>
                  <a:pt x="265736" y="204429"/>
                  <a:pt x="255410" y="204429"/>
                </a:cubicBezTo>
                <a:cubicBezTo>
                  <a:pt x="244728" y="204429"/>
                  <a:pt x="236538" y="196521"/>
                  <a:pt x="236538" y="185738"/>
                </a:cubicBezTo>
                <a:cubicBezTo>
                  <a:pt x="236538" y="175315"/>
                  <a:pt x="244728" y="166688"/>
                  <a:pt x="255410" y="166688"/>
                </a:cubicBezTo>
                <a:close/>
                <a:moveTo>
                  <a:pt x="33338" y="166688"/>
                </a:moveTo>
                <a:cubicBezTo>
                  <a:pt x="43568" y="166688"/>
                  <a:pt x="52035" y="175315"/>
                  <a:pt x="52035" y="185738"/>
                </a:cubicBezTo>
                <a:cubicBezTo>
                  <a:pt x="52035" y="196521"/>
                  <a:pt x="43568" y="204429"/>
                  <a:pt x="33338" y="204429"/>
                </a:cubicBezTo>
                <a:cubicBezTo>
                  <a:pt x="22754" y="204429"/>
                  <a:pt x="14288" y="196521"/>
                  <a:pt x="14288" y="185738"/>
                </a:cubicBezTo>
                <a:cubicBezTo>
                  <a:pt x="14288" y="175315"/>
                  <a:pt x="22754" y="166688"/>
                  <a:pt x="33338" y="166688"/>
                </a:cubicBezTo>
                <a:close/>
                <a:moveTo>
                  <a:pt x="143891" y="139700"/>
                </a:moveTo>
                <a:cubicBezTo>
                  <a:pt x="146939" y="139700"/>
                  <a:pt x="148844" y="141862"/>
                  <a:pt x="148844" y="144384"/>
                </a:cubicBezTo>
                <a:lnTo>
                  <a:pt x="148844" y="185456"/>
                </a:lnTo>
                <a:cubicBezTo>
                  <a:pt x="148844" y="187978"/>
                  <a:pt x="146939" y="190140"/>
                  <a:pt x="143891" y="190140"/>
                </a:cubicBezTo>
                <a:cubicBezTo>
                  <a:pt x="141605" y="190140"/>
                  <a:pt x="139700" y="187978"/>
                  <a:pt x="139700" y="185456"/>
                </a:cubicBezTo>
                <a:lnTo>
                  <a:pt x="139700" y="144384"/>
                </a:lnTo>
                <a:cubicBezTo>
                  <a:pt x="139700" y="141862"/>
                  <a:pt x="141605" y="139700"/>
                  <a:pt x="143891" y="139700"/>
                </a:cubicBezTo>
                <a:close/>
                <a:moveTo>
                  <a:pt x="185282" y="127000"/>
                </a:moveTo>
                <a:cubicBezTo>
                  <a:pt x="188154" y="127000"/>
                  <a:pt x="189589" y="128804"/>
                  <a:pt x="189589" y="131691"/>
                </a:cubicBezTo>
                <a:lnTo>
                  <a:pt x="189589" y="181120"/>
                </a:lnTo>
                <a:lnTo>
                  <a:pt x="217225" y="181120"/>
                </a:lnTo>
                <a:cubicBezTo>
                  <a:pt x="219738" y="181120"/>
                  <a:pt x="221891" y="182924"/>
                  <a:pt x="221891" y="185449"/>
                </a:cubicBezTo>
                <a:cubicBezTo>
                  <a:pt x="221891" y="187975"/>
                  <a:pt x="219738" y="190139"/>
                  <a:pt x="217225" y="190139"/>
                </a:cubicBezTo>
                <a:lnTo>
                  <a:pt x="185282" y="190139"/>
                </a:lnTo>
                <a:cubicBezTo>
                  <a:pt x="182770" y="190139"/>
                  <a:pt x="180975" y="187975"/>
                  <a:pt x="180975" y="185449"/>
                </a:cubicBezTo>
                <a:lnTo>
                  <a:pt x="180975" y="131691"/>
                </a:lnTo>
                <a:cubicBezTo>
                  <a:pt x="180975" y="128804"/>
                  <a:pt x="182770" y="127000"/>
                  <a:pt x="185282" y="127000"/>
                </a:cubicBezTo>
                <a:close/>
                <a:moveTo>
                  <a:pt x="103284" y="127000"/>
                </a:moveTo>
                <a:cubicBezTo>
                  <a:pt x="105796" y="127000"/>
                  <a:pt x="107591" y="128804"/>
                  <a:pt x="107591" y="131691"/>
                </a:cubicBezTo>
                <a:lnTo>
                  <a:pt x="107591" y="185449"/>
                </a:lnTo>
                <a:cubicBezTo>
                  <a:pt x="107591" y="187975"/>
                  <a:pt x="105796" y="190139"/>
                  <a:pt x="103284" y="190139"/>
                </a:cubicBezTo>
                <a:lnTo>
                  <a:pt x="70982" y="190139"/>
                </a:lnTo>
                <a:cubicBezTo>
                  <a:pt x="68828" y="190139"/>
                  <a:pt x="66675" y="187975"/>
                  <a:pt x="66675" y="185449"/>
                </a:cubicBezTo>
                <a:cubicBezTo>
                  <a:pt x="66675" y="182924"/>
                  <a:pt x="68828" y="181120"/>
                  <a:pt x="70982" y="181120"/>
                </a:cubicBezTo>
                <a:lnTo>
                  <a:pt x="98977" y="181120"/>
                </a:lnTo>
                <a:lnTo>
                  <a:pt x="98977" y="131691"/>
                </a:lnTo>
                <a:cubicBezTo>
                  <a:pt x="98977" y="128804"/>
                  <a:pt x="101130" y="127000"/>
                  <a:pt x="103284" y="127000"/>
                </a:cubicBezTo>
                <a:close/>
                <a:moveTo>
                  <a:pt x="145437" y="31750"/>
                </a:moveTo>
                <a:cubicBezTo>
                  <a:pt x="147610" y="31750"/>
                  <a:pt x="149420" y="33550"/>
                  <a:pt x="149420" y="36429"/>
                </a:cubicBezTo>
                <a:lnTo>
                  <a:pt x="149420" y="58027"/>
                </a:lnTo>
                <a:lnTo>
                  <a:pt x="171506" y="58027"/>
                </a:lnTo>
                <a:cubicBezTo>
                  <a:pt x="174040" y="58027"/>
                  <a:pt x="175851" y="60546"/>
                  <a:pt x="175851" y="62346"/>
                </a:cubicBezTo>
                <a:cubicBezTo>
                  <a:pt x="175851" y="65226"/>
                  <a:pt x="174040" y="67026"/>
                  <a:pt x="171506" y="67026"/>
                </a:cubicBezTo>
                <a:lnTo>
                  <a:pt x="149420" y="67026"/>
                </a:lnTo>
                <a:lnTo>
                  <a:pt x="149420" y="88983"/>
                </a:lnTo>
                <a:cubicBezTo>
                  <a:pt x="149420" y="91503"/>
                  <a:pt x="147610" y="93303"/>
                  <a:pt x="145437" y="93303"/>
                </a:cubicBezTo>
                <a:cubicBezTo>
                  <a:pt x="142541" y="93303"/>
                  <a:pt x="140730" y="91503"/>
                  <a:pt x="140730" y="88983"/>
                </a:cubicBezTo>
                <a:lnTo>
                  <a:pt x="140730" y="67026"/>
                </a:lnTo>
                <a:lnTo>
                  <a:pt x="118645" y="67026"/>
                </a:lnTo>
                <a:cubicBezTo>
                  <a:pt x="116110" y="67026"/>
                  <a:pt x="114300" y="65226"/>
                  <a:pt x="114300" y="62346"/>
                </a:cubicBezTo>
                <a:cubicBezTo>
                  <a:pt x="114300" y="60546"/>
                  <a:pt x="116110" y="58027"/>
                  <a:pt x="118645" y="58027"/>
                </a:cubicBezTo>
                <a:lnTo>
                  <a:pt x="140730" y="58027"/>
                </a:lnTo>
                <a:lnTo>
                  <a:pt x="140730" y="36429"/>
                </a:lnTo>
                <a:cubicBezTo>
                  <a:pt x="140730" y="33550"/>
                  <a:pt x="142541" y="31750"/>
                  <a:pt x="145437" y="31750"/>
                </a:cubicBezTo>
                <a:close/>
                <a:moveTo>
                  <a:pt x="144644" y="8684"/>
                </a:moveTo>
                <a:cubicBezTo>
                  <a:pt x="114251" y="8684"/>
                  <a:pt x="89647" y="33288"/>
                  <a:pt x="89647" y="62957"/>
                </a:cubicBezTo>
                <a:cubicBezTo>
                  <a:pt x="89647" y="93350"/>
                  <a:pt x="114251" y="117954"/>
                  <a:pt x="144644" y="117954"/>
                </a:cubicBezTo>
                <a:cubicBezTo>
                  <a:pt x="174313" y="117954"/>
                  <a:pt x="198556" y="93350"/>
                  <a:pt x="198556" y="62957"/>
                </a:cubicBezTo>
                <a:cubicBezTo>
                  <a:pt x="198556" y="33288"/>
                  <a:pt x="174313" y="8684"/>
                  <a:pt x="144644" y="8684"/>
                </a:cubicBezTo>
                <a:close/>
                <a:moveTo>
                  <a:pt x="144644" y="0"/>
                </a:moveTo>
                <a:cubicBezTo>
                  <a:pt x="179379" y="0"/>
                  <a:pt x="207601" y="28222"/>
                  <a:pt x="207601" y="62957"/>
                </a:cubicBezTo>
                <a:cubicBezTo>
                  <a:pt x="207601" y="98416"/>
                  <a:pt x="179379" y="126638"/>
                  <a:pt x="144644" y="126638"/>
                </a:cubicBezTo>
                <a:cubicBezTo>
                  <a:pt x="109185" y="126638"/>
                  <a:pt x="80963" y="98416"/>
                  <a:pt x="80963" y="62957"/>
                </a:cubicBezTo>
                <a:cubicBezTo>
                  <a:pt x="80963" y="28222"/>
                  <a:pt x="109185" y="0"/>
                  <a:pt x="144644" y="0"/>
                </a:cubicBezTo>
                <a:close/>
              </a:path>
            </a:pathLst>
          </a:custGeom>
          <a:solidFill>
            <a:schemeClr val="bg1"/>
          </a:solidFill>
          <a:ln>
            <a:noFill/>
          </a:ln>
          <a:effectLst/>
        </p:spPr>
        <p:txBody>
          <a:bodyPr anchor="ctr"/>
          <a:lstStyle/>
          <a:p>
            <a:endParaRPr lang="en-US" sz="900">
              <a:latin typeface="Lato Light" panose="020F0502020204030203" pitchFamily="34" charset="0"/>
            </a:endParaRPr>
          </a:p>
        </p:txBody>
      </p:sp>
      <p:sp>
        <p:nvSpPr>
          <p:cNvPr id="29" name="Freeform 1061">
            <a:extLst>
              <a:ext uri="{FF2B5EF4-FFF2-40B4-BE49-F238E27FC236}">
                <a16:creationId xmlns:a16="http://schemas.microsoft.com/office/drawing/2014/main" id="{F9450158-56F9-9C48-888A-D3260D604AE5}"/>
              </a:ext>
            </a:extLst>
          </p:cNvPr>
          <p:cNvSpPr>
            <a:spLocks noChangeAspect="1" noChangeArrowheads="1"/>
          </p:cNvSpPr>
          <p:nvPr/>
        </p:nvSpPr>
        <p:spPr bwMode="auto">
          <a:xfrm>
            <a:off x="5545593" y="841755"/>
            <a:ext cx="530225" cy="527050"/>
          </a:xfrm>
          <a:custGeom>
            <a:avLst/>
            <a:gdLst>
              <a:gd name="T0" fmla="*/ 6381463 w 291074"/>
              <a:gd name="T1" fmla="*/ 118260728 h 290436"/>
              <a:gd name="T2" fmla="*/ 117329382 w 291074"/>
              <a:gd name="T3" fmla="*/ 103178766 h 290436"/>
              <a:gd name="T4" fmla="*/ 127248536 w 291074"/>
              <a:gd name="T5" fmla="*/ 112881339 h 290436"/>
              <a:gd name="T6" fmla="*/ 99326893 w 291074"/>
              <a:gd name="T7" fmla="*/ 104121746 h 290436"/>
              <a:gd name="T8" fmla="*/ 111246539 w 291074"/>
              <a:gd name="T9" fmla="*/ 100893816 h 290436"/>
              <a:gd name="T10" fmla="*/ 20587701 w 291074"/>
              <a:gd name="T11" fmla="*/ 99970716 h 290436"/>
              <a:gd name="T12" fmla="*/ 25976383 w 291074"/>
              <a:gd name="T13" fmla="*/ 104888675 h 290436"/>
              <a:gd name="T14" fmla="*/ 112063241 w 291074"/>
              <a:gd name="T15" fmla="*/ 74148473 h 290436"/>
              <a:gd name="T16" fmla="*/ 114185614 w 291074"/>
              <a:gd name="T17" fmla="*/ 98279943 h 290436"/>
              <a:gd name="T18" fmla="*/ 127575500 w 291074"/>
              <a:gd name="T19" fmla="*/ 120873984 h 290436"/>
              <a:gd name="T20" fmla="*/ 103735349 w 291074"/>
              <a:gd name="T21" fmla="*/ 108269985 h 290436"/>
              <a:gd name="T22" fmla="*/ 82018180 w 291074"/>
              <a:gd name="T23" fmla="*/ 109960490 h 290436"/>
              <a:gd name="T24" fmla="*/ 84794463 w 291074"/>
              <a:gd name="T25" fmla="*/ 107195892 h 290436"/>
              <a:gd name="T26" fmla="*/ 114185614 w 291074"/>
              <a:gd name="T27" fmla="*/ 87367490 h 290436"/>
              <a:gd name="T28" fmla="*/ 19118593 w 291074"/>
              <a:gd name="T29" fmla="*/ 74148473 h 290436"/>
              <a:gd name="T30" fmla="*/ 16832540 w 291074"/>
              <a:gd name="T31" fmla="*/ 87367490 h 290436"/>
              <a:gd name="T32" fmla="*/ 46550735 w 291074"/>
              <a:gd name="T33" fmla="*/ 107195892 h 290436"/>
              <a:gd name="T34" fmla="*/ 49326661 w 291074"/>
              <a:gd name="T35" fmla="*/ 109960490 h 290436"/>
              <a:gd name="T36" fmla="*/ 27609146 w 291074"/>
              <a:gd name="T37" fmla="*/ 108269985 h 290436"/>
              <a:gd name="T38" fmla="*/ 3605544 w 291074"/>
              <a:gd name="T39" fmla="*/ 120873984 h 290436"/>
              <a:gd name="T40" fmla="*/ 16342408 w 291074"/>
              <a:gd name="T41" fmla="*/ 99663363 h 290436"/>
              <a:gd name="T42" fmla="*/ 15362259 w 291074"/>
              <a:gd name="T43" fmla="*/ 77684115 h 290436"/>
              <a:gd name="T44" fmla="*/ 103517169 w 291074"/>
              <a:gd name="T45" fmla="*/ 64213815 h 290436"/>
              <a:gd name="T46" fmla="*/ 90254916 w 291074"/>
              <a:gd name="T47" fmla="*/ 89822304 h 290436"/>
              <a:gd name="T48" fmla="*/ 40765357 w 291074"/>
              <a:gd name="T49" fmla="*/ 89822304 h 290436"/>
              <a:gd name="T50" fmla="*/ 27503865 w 291074"/>
              <a:gd name="T51" fmla="*/ 64213815 h 290436"/>
              <a:gd name="T52" fmla="*/ 93167027 w 291074"/>
              <a:gd name="T53" fmla="*/ 37532648 h 290436"/>
              <a:gd name="T54" fmla="*/ 37854342 w 291074"/>
              <a:gd name="T55" fmla="*/ 37532648 h 290436"/>
              <a:gd name="T56" fmla="*/ 67451366 w 291074"/>
              <a:gd name="T57" fmla="*/ 26338658 h 290436"/>
              <a:gd name="T58" fmla="*/ 67451366 w 291074"/>
              <a:gd name="T59" fmla="*/ 26338658 h 290436"/>
              <a:gd name="T60" fmla="*/ 63569847 w 291074"/>
              <a:gd name="T61" fmla="*/ 60534775 h 290436"/>
              <a:gd name="T62" fmla="*/ 65510590 w 291074"/>
              <a:gd name="T63" fmla="*/ 102396416 h 290436"/>
              <a:gd name="T64" fmla="*/ 105347701 w 291074"/>
              <a:gd name="T65" fmla="*/ 19545095 h 290436"/>
              <a:gd name="T66" fmla="*/ 111024396 w 291074"/>
              <a:gd name="T67" fmla="*/ 23400513 h 290436"/>
              <a:gd name="T68" fmla="*/ 22546907 w 291074"/>
              <a:gd name="T69" fmla="*/ 21445794 h 290436"/>
              <a:gd name="T70" fmla="*/ 31854966 w 291074"/>
              <a:gd name="T71" fmla="*/ 20209379 h 290436"/>
              <a:gd name="T72" fmla="*/ 111835813 w 291074"/>
              <a:gd name="T73" fmla="*/ 7210767 h 290436"/>
              <a:gd name="T74" fmla="*/ 124489747 w 291074"/>
              <a:gd name="T75" fmla="*/ 6133343 h 290436"/>
              <a:gd name="T76" fmla="*/ 6381463 w 291074"/>
              <a:gd name="T77" fmla="*/ 5976613 h 290436"/>
              <a:gd name="T78" fmla="*/ 18954381 w 291074"/>
              <a:gd name="T79" fmla="*/ 7057561 h 290436"/>
              <a:gd name="T80" fmla="*/ 126274243 w 291074"/>
              <a:gd name="T81" fmla="*/ 20779408 h 290436"/>
              <a:gd name="T82" fmla="*/ 114106565 w 291074"/>
              <a:gd name="T83" fmla="*/ 30799944 h 290436"/>
              <a:gd name="T84" fmla="*/ 110375232 w 291074"/>
              <a:gd name="T85" fmla="*/ 50841781 h 290436"/>
              <a:gd name="T86" fmla="*/ 113944458 w 291074"/>
              <a:gd name="T87" fmla="*/ 37274747 h 290436"/>
              <a:gd name="T88" fmla="*/ 84744057 w 291074"/>
              <a:gd name="T89" fmla="*/ 17233676 h 290436"/>
              <a:gd name="T90" fmla="*/ 77930966 w 291074"/>
              <a:gd name="T91" fmla="*/ 18157288 h 290436"/>
              <a:gd name="T92" fmla="*/ 103562180 w 291074"/>
              <a:gd name="T93" fmla="*/ 16153871 h 290436"/>
              <a:gd name="T94" fmla="*/ 118649116 w 291074"/>
              <a:gd name="T95" fmla="*/ 120409 h 290436"/>
              <a:gd name="T96" fmla="*/ 27445716 w 291074"/>
              <a:gd name="T97" fmla="*/ 16031862 h 290436"/>
              <a:gd name="T98" fmla="*/ 53082351 w 291074"/>
              <a:gd name="T99" fmla="*/ 18042582 h 290436"/>
              <a:gd name="T100" fmla="*/ 46550735 w 291074"/>
              <a:gd name="T101" fmla="*/ 17114714 h 290436"/>
              <a:gd name="T102" fmla="*/ 16832540 w 291074"/>
              <a:gd name="T103" fmla="*/ 37226834 h 290436"/>
              <a:gd name="T104" fmla="*/ 20587701 w 291074"/>
              <a:gd name="T105" fmla="*/ 50841697 h 290436"/>
              <a:gd name="T106" fmla="*/ 16832540 w 291074"/>
              <a:gd name="T107" fmla="*/ 30728957 h 290436"/>
              <a:gd name="T108" fmla="*/ 4585657 w 291074"/>
              <a:gd name="T109" fmla="*/ 20673549 h 2904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91074" h="290436">
                <a:moveTo>
                  <a:pt x="31551" y="241515"/>
                </a:moveTo>
                <a:cubicBezTo>
                  <a:pt x="26841" y="241515"/>
                  <a:pt x="21406" y="243674"/>
                  <a:pt x="16334" y="248710"/>
                </a:cubicBezTo>
                <a:cubicBezTo>
                  <a:pt x="11986" y="253386"/>
                  <a:pt x="9088" y="258781"/>
                  <a:pt x="8726" y="264177"/>
                </a:cubicBezTo>
                <a:cubicBezTo>
                  <a:pt x="8726" y="268493"/>
                  <a:pt x="10899" y="273170"/>
                  <a:pt x="14160" y="276767"/>
                </a:cubicBezTo>
                <a:cubicBezTo>
                  <a:pt x="21769" y="284321"/>
                  <a:pt x="33000" y="283601"/>
                  <a:pt x="42058" y="274249"/>
                </a:cubicBezTo>
                <a:cubicBezTo>
                  <a:pt x="51478" y="264896"/>
                  <a:pt x="52204" y="255184"/>
                  <a:pt x="43870" y="246911"/>
                </a:cubicBezTo>
                <a:cubicBezTo>
                  <a:pt x="40247" y="243314"/>
                  <a:pt x="36261" y="241515"/>
                  <a:pt x="31551" y="241515"/>
                </a:cubicBezTo>
                <a:close/>
                <a:moveTo>
                  <a:pt x="260338" y="241470"/>
                </a:moveTo>
                <a:cubicBezTo>
                  <a:pt x="255718" y="241156"/>
                  <a:pt x="251189" y="242954"/>
                  <a:pt x="247204" y="246911"/>
                </a:cubicBezTo>
                <a:cubicBezTo>
                  <a:pt x="238871" y="255184"/>
                  <a:pt x="239595" y="264896"/>
                  <a:pt x="248653" y="274249"/>
                </a:cubicBezTo>
                <a:cubicBezTo>
                  <a:pt x="258073" y="283601"/>
                  <a:pt x="269305" y="284321"/>
                  <a:pt x="276913" y="276767"/>
                </a:cubicBezTo>
                <a:cubicBezTo>
                  <a:pt x="280899" y="273170"/>
                  <a:pt x="282348" y="268493"/>
                  <a:pt x="282348" y="264177"/>
                </a:cubicBezTo>
                <a:cubicBezTo>
                  <a:pt x="281986" y="258781"/>
                  <a:pt x="279450" y="253386"/>
                  <a:pt x="274015" y="248710"/>
                </a:cubicBezTo>
                <a:cubicBezTo>
                  <a:pt x="269667" y="244213"/>
                  <a:pt x="264957" y="241785"/>
                  <a:pt x="260338" y="241470"/>
                </a:cubicBezTo>
                <a:close/>
                <a:moveTo>
                  <a:pt x="243943" y="220652"/>
                </a:moveTo>
                <a:cubicBezTo>
                  <a:pt x="232349" y="223530"/>
                  <a:pt x="223291" y="231803"/>
                  <a:pt x="220393" y="243674"/>
                </a:cubicBezTo>
                <a:cubicBezTo>
                  <a:pt x="225103" y="242595"/>
                  <a:pt x="229451" y="242954"/>
                  <a:pt x="234523" y="245472"/>
                </a:cubicBezTo>
                <a:lnTo>
                  <a:pt x="236334" y="246551"/>
                </a:lnTo>
                <a:cubicBezTo>
                  <a:pt x="237784" y="244753"/>
                  <a:pt x="238871" y="242595"/>
                  <a:pt x="241045" y="240796"/>
                </a:cubicBezTo>
                <a:cubicBezTo>
                  <a:pt x="242494" y="238997"/>
                  <a:pt x="244668" y="237199"/>
                  <a:pt x="246842" y="236120"/>
                </a:cubicBezTo>
                <a:lnTo>
                  <a:pt x="245392" y="233602"/>
                </a:lnTo>
                <a:cubicBezTo>
                  <a:pt x="243581" y="229645"/>
                  <a:pt x="242494" y="224609"/>
                  <a:pt x="243943" y="220652"/>
                </a:cubicBezTo>
                <a:close/>
                <a:moveTo>
                  <a:pt x="47131" y="220652"/>
                </a:moveTo>
                <a:cubicBezTo>
                  <a:pt x="48580" y="224609"/>
                  <a:pt x="47493" y="229645"/>
                  <a:pt x="45681" y="233962"/>
                </a:cubicBezTo>
                <a:lnTo>
                  <a:pt x="44232" y="236120"/>
                </a:lnTo>
                <a:cubicBezTo>
                  <a:pt x="46406" y="237199"/>
                  <a:pt x="48580" y="238997"/>
                  <a:pt x="50029" y="240796"/>
                </a:cubicBezTo>
                <a:cubicBezTo>
                  <a:pt x="52204" y="242595"/>
                  <a:pt x="53290" y="244753"/>
                  <a:pt x="54740" y="246551"/>
                </a:cubicBezTo>
                <a:lnTo>
                  <a:pt x="57638" y="245472"/>
                </a:lnTo>
                <a:cubicBezTo>
                  <a:pt x="61624" y="242954"/>
                  <a:pt x="65971" y="242595"/>
                  <a:pt x="70681" y="243674"/>
                </a:cubicBezTo>
                <a:cubicBezTo>
                  <a:pt x="67783" y="231803"/>
                  <a:pt x="59087" y="223530"/>
                  <a:pt x="47131" y="220652"/>
                </a:cubicBezTo>
                <a:close/>
                <a:moveTo>
                  <a:pt x="242494" y="173531"/>
                </a:moveTo>
                <a:cubicBezTo>
                  <a:pt x="244305" y="171732"/>
                  <a:pt x="247204" y="171732"/>
                  <a:pt x="248653" y="173531"/>
                </a:cubicBezTo>
                <a:lnTo>
                  <a:pt x="257349" y="181804"/>
                </a:lnTo>
                <a:cubicBezTo>
                  <a:pt x="265319" y="189718"/>
                  <a:pt x="266406" y="201588"/>
                  <a:pt x="260609" y="209501"/>
                </a:cubicBezTo>
                <a:lnTo>
                  <a:pt x="253725" y="219214"/>
                </a:lnTo>
                <a:cubicBezTo>
                  <a:pt x="251552" y="222091"/>
                  <a:pt x="251552" y="226408"/>
                  <a:pt x="253363" y="230005"/>
                </a:cubicBezTo>
                <a:lnTo>
                  <a:pt x="254812" y="233242"/>
                </a:lnTo>
                <a:cubicBezTo>
                  <a:pt x="263508" y="231444"/>
                  <a:pt x="272928" y="234321"/>
                  <a:pt x="280899" y="242595"/>
                </a:cubicBezTo>
                <a:cubicBezTo>
                  <a:pt x="287420" y="249069"/>
                  <a:pt x="290681" y="256263"/>
                  <a:pt x="291044" y="263817"/>
                </a:cubicBezTo>
                <a:cubicBezTo>
                  <a:pt x="291406" y="270652"/>
                  <a:pt x="288507" y="277486"/>
                  <a:pt x="283073" y="282882"/>
                </a:cubicBezTo>
                <a:cubicBezTo>
                  <a:pt x="278363" y="287918"/>
                  <a:pt x="272203" y="290436"/>
                  <a:pt x="264595" y="290436"/>
                </a:cubicBezTo>
                <a:cubicBezTo>
                  <a:pt x="257711" y="290436"/>
                  <a:pt x="250102" y="287918"/>
                  <a:pt x="242494" y="280364"/>
                </a:cubicBezTo>
                <a:cubicBezTo>
                  <a:pt x="234885" y="272450"/>
                  <a:pt x="231624" y="263458"/>
                  <a:pt x="232711" y="254825"/>
                </a:cubicBezTo>
                <a:lnTo>
                  <a:pt x="230175" y="253386"/>
                </a:lnTo>
                <a:cubicBezTo>
                  <a:pt x="226190" y="251587"/>
                  <a:pt x="222204" y="251587"/>
                  <a:pt x="219306" y="253386"/>
                </a:cubicBezTo>
                <a:lnTo>
                  <a:pt x="209523" y="260580"/>
                </a:lnTo>
                <a:cubicBezTo>
                  <a:pt x="206263" y="262738"/>
                  <a:pt x="201915" y="263817"/>
                  <a:pt x="198292" y="263817"/>
                </a:cubicBezTo>
                <a:cubicBezTo>
                  <a:pt x="192132" y="263817"/>
                  <a:pt x="186335" y="261659"/>
                  <a:pt x="181988" y="257342"/>
                </a:cubicBezTo>
                <a:lnTo>
                  <a:pt x="172930" y="248710"/>
                </a:lnTo>
                <a:cubicBezTo>
                  <a:pt x="171118" y="246911"/>
                  <a:pt x="171118" y="244033"/>
                  <a:pt x="172930" y="242595"/>
                </a:cubicBezTo>
                <a:cubicBezTo>
                  <a:pt x="174741" y="240796"/>
                  <a:pt x="178002" y="240796"/>
                  <a:pt x="179451" y="242595"/>
                </a:cubicBezTo>
                <a:lnTo>
                  <a:pt x="188147" y="250868"/>
                </a:lnTo>
                <a:cubicBezTo>
                  <a:pt x="192495" y="255544"/>
                  <a:pt x="199741" y="256263"/>
                  <a:pt x="204089" y="253386"/>
                </a:cubicBezTo>
                <a:lnTo>
                  <a:pt x="210610" y="248710"/>
                </a:lnTo>
                <a:cubicBezTo>
                  <a:pt x="211697" y="228206"/>
                  <a:pt x="228364" y="212019"/>
                  <a:pt x="248653" y="210940"/>
                </a:cubicBezTo>
                <a:lnTo>
                  <a:pt x="253363" y="204466"/>
                </a:lnTo>
                <a:cubicBezTo>
                  <a:pt x="256986" y="199789"/>
                  <a:pt x="255899" y="192955"/>
                  <a:pt x="251189" y="187919"/>
                </a:cubicBezTo>
                <a:lnTo>
                  <a:pt x="242494" y="180006"/>
                </a:lnTo>
                <a:cubicBezTo>
                  <a:pt x="240682" y="178207"/>
                  <a:pt x="240682" y="175329"/>
                  <a:pt x="242494" y="173531"/>
                </a:cubicBezTo>
                <a:close/>
                <a:moveTo>
                  <a:pt x="42421" y="173531"/>
                </a:moveTo>
                <a:cubicBezTo>
                  <a:pt x="43870" y="171732"/>
                  <a:pt x="46768" y="171732"/>
                  <a:pt x="48580" y="173531"/>
                </a:cubicBezTo>
                <a:cubicBezTo>
                  <a:pt x="50029" y="175329"/>
                  <a:pt x="50029" y="178207"/>
                  <a:pt x="48580" y="180006"/>
                </a:cubicBezTo>
                <a:lnTo>
                  <a:pt x="40247" y="187919"/>
                </a:lnTo>
                <a:cubicBezTo>
                  <a:pt x="35537" y="192955"/>
                  <a:pt x="34087" y="199789"/>
                  <a:pt x="37348" y="204466"/>
                </a:cubicBezTo>
                <a:lnTo>
                  <a:pt x="42058" y="210940"/>
                </a:lnTo>
                <a:cubicBezTo>
                  <a:pt x="62711" y="212019"/>
                  <a:pt x="79377" y="228206"/>
                  <a:pt x="80464" y="248710"/>
                </a:cubicBezTo>
                <a:lnTo>
                  <a:pt x="86986" y="253386"/>
                </a:lnTo>
                <a:cubicBezTo>
                  <a:pt x="91696" y="256263"/>
                  <a:pt x="98580" y="255544"/>
                  <a:pt x="103290" y="250868"/>
                </a:cubicBezTo>
                <a:lnTo>
                  <a:pt x="111623" y="242595"/>
                </a:lnTo>
                <a:cubicBezTo>
                  <a:pt x="113434" y="240796"/>
                  <a:pt x="115970" y="240796"/>
                  <a:pt x="117782" y="242595"/>
                </a:cubicBezTo>
                <a:cubicBezTo>
                  <a:pt x="119956" y="244033"/>
                  <a:pt x="119956" y="246911"/>
                  <a:pt x="117782" y="248710"/>
                </a:cubicBezTo>
                <a:lnTo>
                  <a:pt x="109449" y="257342"/>
                </a:lnTo>
                <a:cubicBezTo>
                  <a:pt x="104739" y="261659"/>
                  <a:pt x="98942" y="263817"/>
                  <a:pt x="93145" y="263817"/>
                </a:cubicBezTo>
                <a:cubicBezTo>
                  <a:pt x="89159" y="263817"/>
                  <a:pt x="85536" y="262738"/>
                  <a:pt x="82275" y="260580"/>
                </a:cubicBezTo>
                <a:lnTo>
                  <a:pt x="71768" y="253386"/>
                </a:lnTo>
                <a:cubicBezTo>
                  <a:pt x="68870" y="251587"/>
                  <a:pt x="64884" y="251227"/>
                  <a:pt x="61261" y="253386"/>
                </a:cubicBezTo>
                <a:lnTo>
                  <a:pt x="58001" y="254825"/>
                </a:lnTo>
                <a:cubicBezTo>
                  <a:pt x="59450" y="263458"/>
                  <a:pt x="56551" y="272450"/>
                  <a:pt x="48580" y="280364"/>
                </a:cubicBezTo>
                <a:cubicBezTo>
                  <a:pt x="40971" y="287918"/>
                  <a:pt x="33363" y="290436"/>
                  <a:pt x="26479" y="290436"/>
                </a:cubicBezTo>
                <a:cubicBezTo>
                  <a:pt x="18870" y="290436"/>
                  <a:pt x="12349" y="287918"/>
                  <a:pt x="8001" y="282882"/>
                </a:cubicBezTo>
                <a:cubicBezTo>
                  <a:pt x="2566" y="277486"/>
                  <a:pt x="-332" y="270652"/>
                  <a:pt x="30" y="263817"/>
                </a:cubicBezTo>
                <a:cubicBezTo>
                  <a:pt x="30" y="256263"/>
                  <a:pt x="3653" y="249069"/>
                  <a:pt x="10175" y="242595"/>
                </a:cubicBezTo>
                <a:cubicBezTo>
                  <a:pt x="17059" y="236120"/>
                  <a:pt x="24305" y="232882"/>
                  <a:pt x="31551" y="232882"/>
                </a:cubicBezTo>
                <a:cubicBezTo>
                  <a:pt x="33363" y="232882"/>
                  <a:pt x="34450" y="232882"/>
                  <a:pt x="36261" y="233242"/>
                </a:cubicBezTo>
                <a:lnTo>
                  <a:pt x="37348" y="230364"/>
                </a:lnTo>
                <a:cubicBezTo>
                  <a:pt x="39522" y="226408"/>
                  <a:pt x="39522" y="222091"/>
                  <a:pt x="37348" y="219214"/>
                </a:cubicBezTo>
                <a:lnTo>
                  <a:pt x="30464" y="209501"/>
                </a:lnTo>
                <a:cubicBezTo>
                  <a:pt x="24667" y="201588"/>
                  <a:pt x="25754" y="189718"/>
                  <a:pt x="34087" y="181804"/>
                </a:cubicBezTo>
                <a:lnTo>
                  <a:pt x="42421" y="173531"/>
                </a:lnTo>
                <a:close/>
                <a:moveTo>
                  <a:pt x="183399" y="150280"/>
                </a:moveTo>
                <a:cubicBezTo>
                  <a:pt x="184834" y="171094"/>
                  <a:pt x="192729" y="189755"/>
                  <a:pt x="206725" y="204109"/>
                </a:cubicBezTo>
                <a:cubicBezTo>
                  <a:pt x="220362" y="190114"/>
                  <a:pt x="228974" y="171453"/>
                  <a:pt x="229692" y="150280"/>
                </a:cubicBezTo>
                <a:lnTo>
                  <a:pt x="183399" y="150280"/>
                </a:lnTo>
                <a:close/>
                <a:moveTo>
                  <a:pt x="149666" y="150280"/>
                </a:moveTo>
                <a:lnTo>
                  <a:pt x="149666" y="230665"/>
                </a:lnTo>
                <a:cubicBezTo>
                  <a:pt x="169045" y="229588"/>
                  <a:pt x="186629" y="222052"/>
                  <a:pt x="200265" y="210210"/>
                </a:cubicBezTo>
                <a:cubicBezTo>
                  <a:pt x="184834" y="194061"/>
                  <a:pt x="175863" y="172888"/>
                  <a:pt x="174786" y="150280"/>
                </a:cubicBezTo>
                <a:lnTo>
                  <a:pt x="149666" y="150280"/>
                </a:lnTo>
                <a:close/>
                <a:moveTo>
                  <a:pt x="115574" y="150280"/>
                </a:moveTo>
                <a:cubicBezTo>
                  <a:pt x="114857" y="172888"/>
                  <a:pt x="105885" y="194061"/>
                  <a:pt x="90454" y="210210"/>
                </a:cubicBezTo>
                <a:cubicBezTo>
                  <a:pt x="104450" y="222052"/>
                  <a:pt x="121316" y="229588"/>
                  <a:pt x="141054" y="230665"/>
                </a:cubicBezTo>
                <a:lnTo>
                  <a:pt x="141054" y="150280"/>
                </a:lnTo>
                <a:lnTo>
                  <a:pt x="115574" y="150280"/>
                </a:lnTo>
                <a:close/>
                <a:moveTo>
                  <a:pt x="61028" y="150280"/>
                </a:moveTo>
                <a:cubicBezTo>
                  <a:pt x="62104" y="171453"/>
                  <a:pt x="70717" y="190114"/>
                  <a:pt x="83995" y="204109"/>
                </a:cubicBezTo>
                <a:cubicBezTo>
                  <a:pt x="97990" y="189755"/>
                  <a:pt x="105885" y="171094"/>
                  <a:pt x="107321" y="150280"/>
                </a:cubicBezTo>
                <a:lnTo>
                  <a:pt x="61028" y="150280"/>
                </a:lnTo>
                <a:close/>
                <a:moveTo>
                  <a:pt x="206725" y="87839"/>
                </a:moveTo>
                <a:cubicBezTo>
                  <a:pt x="192729" y="102911"/>
                  <a:pt x="184834" y="121571"/>
                  <a:pt x="183399" y="141668"/>
                </a:cubicBezTo>
                <a:lnTo>
                  <a:pt x="229692" y="141668"/>
                </a:lnTo>
                <a:cubicBezTo>
                  <a:pt x="228974" y="120854"/>
                  <a:pt x="220362" y="101834"/>
                  <a:pt x="206725" y="87839"/>
                </a:cubicBezTo>
                <a:close/>
                <a:moveTo>
                  <a:pt x="83995" y="87839"/>
                </a:moveTo>
                <a:cubicBezTo>
                  <a:pt x="70717" y="101834"/>
                  <a:pt x="62104" y="120854"/>
                  <a:pt x="61028" y="141668"/>
                </a:cubicBezTo>
                <a:lnTo>
                  <a:pt x="107321" y="141668"/>
                </a:lnTo>
                <a:cubicBezTo>
                  <a:pt x="105885" y="121571"/>
                  <a:pt x="97990" y="102911"/>
                  <a:pt x="83995" y="87839"/>
                </a:cubicBezTo>
                <a:close/>
                <a:moveTo>
                  <a:pt x="149666" y="61642"/>
                </a:moveTo>
                <a:lnTo>
                  <a:pt x="149666" y="141668"/>
                </a:lnTo>
                <a:lnTo>
                  <a:pt x="174786" y="141668"/>
                </a:lnTo>
                <a:cubicBezTo>
                  <a:pt x="175863" y="119059"/>
                  <a:pt x="184834" y="98245"/>
                  <a:pt x="200265" y="82097"/>
                </a:cubicBezTo>
                <a:cubicBezTo>
                  <a:pt x="186629" y="69896"/>
                  <a:pt x="169045" y="62718"/>
                  <a:pt x="149666" y="61642"/>
                </a:cubicBezTo>
                <a:close/>
                <a:moveTo>
                  <a:pt x="141054" y="61642"/>
                </a:moveTo>
                <a:cubicBezTo>
                  <a:pt x="121316" y="62718"/>
                  <a:pt x="104450" y="69896"/>
                  <a:pt x="90454" y="82097"/>
                </a:cubicBezTo>
                <a:cubicBezTo>
                  <a:pt x="105885" y="98245"/>
                  <a:pt x="114857" y="119059"/>
                  <a:pt x="115574" y="141668"/>
                </a:cubicBezTo>
                <a:lnTo>
                  <a:pt x="141054" y="141668"/>
                </a:lnTo>
                <a:lnTo>
                  <a:pt x="141054" y="61642"/>
                </a:lnTo>
                <a:close/>
                <a:moveTo>
                  <a:pt x="145360" y="52670"/>
                </a:moveTo>
                <a:cubicBezTo>
                  <a:pt x="197036" y="52670"/>
                  <a:pt x="239022" y="94657"/>
                  <a:pt x="239022" y="146333"/>
                </a:cubicBezTo>
                <a:cubicBezTo>
                  <a:pt x="239022" y="197650"/>
                  <a:pt x="197036" y="239636"/>
                  <a:pt x="145360" y="239636"/>
                </a:cubicBezTo>
                <a:cubicBezTo>
                  <a:pt x="93684" y="239636"/>
                  <a:pt x="52056" y="197650"/>
                  <a:pt x="52056" y="146333"/>
                </a:cubicBezTo>
                <a:cubicBezTo>
                  <a:pt x="52056" y="94657"/>
                  <a:pt x="93684" y="52670"/>
                  <a:pt x="145360" y="52670"/>
                </a:cubicBezTo>
                <a:close/>
                <a:moveTo>
                  <a:pt x="235910" y="44660"/>
                </a:moveTo>
                <a:lnTo>
                  <a:pt x="233751" y="45742"/>
                </a:lnTo>
                <a:cubicBezTo>
                  <a:pt x="229071" y="47907"/>
                  <a:pt x="224752" y="48268"/>
                  <a:pt x="220072" y="47546"/>
                </a:cubicBezTo>
                <a:cubicBezTo>
                  <a:pt x="222952" y="59092"/>
                  <a:pt x="231951" y="67751"/>
                  <a:pt x="243469" y="70638"/>
                </a:cubicBezTo>
                <a:cubicBezTo>
                  <a:pt x="242030" y="66308"/>
                  <a:pt x="243110" y="61257"/>
                  <a:pt x="245269" y="56927"/>
                </a:cubicBezTo>
                <a:lnTo>
                  <a:pt x="246349" y="54763"/>
                </a:lnTo>
                <a:cubicBezTo>
                  <a:pt x="244189" y="53680"/>
                  <a:pt x="242030" y="52237"/>
                  <a:pt x="240590" y="50433"/>
                </a:cubicBezTo>
                <a:cubicBezTo>
                  <a:pt x="238430" y="48629"/>
                  <a:pt x="237350" y="46825"/>
                  <a:pt x="235910" y="44660"/>
                </a:cubicBezTo>
                <a:close/>
                <a:moveTo>
                  <a:pt x="54740" y="44398"/>
                </a:moveTo>
                <a:cubicBezTo>
                  <a:pt x="53290" y="46570"/>
                  <a:pt x="52204" y="48381"/>
                  <a:pt x="50029" y="50191"/>
                </a:cubicBezTo>
                <a:cubicBezTo>
                  <a:pt x="48580" y="52001"/>
                  <a:pt x="46406" y="53450"/>
                  <a:pt x="44232" y="54536"/>
                </a:cubicBezTo>
                <a:lnTo>
                  <a:pt x="45681" y="57071"/>
                </a:lnTo>
                <a:cubicBezTo>
                  <a:pt x="47493" y="61053"/>
                  <a:pt x="48580" y="66122"/>
                  <a:pt x="47131" y="70467"/>
                </a:cubicBezTo>
                <a:cubicBezTo>
                  <a:pt x="59087" y="67570"/>
                  <a:pt x="67783" y="58881"/>
                  <a:pt x="70681" y="47295"/>
                </a:cubicBezTo>
                <a:cubicBezTo>
                  <a:pt x="65971" y="48019"/>
                  <a:pt x="61624" y="47657"/>
                  <a:pt x="56914" y="45122"/>
                </a:cubicBezTo>
                <a:lnTo>
                  <a:pt x="54740" y="44398"/>
                </a:lnTo>
                <a:close/>
                <a:moveTo>
                  <a:pt x="263627" y="9302"/>
                </a:moveTo>
                <a:cubicBezTo>
                  <a:pt x="258948" y="9662"/>
                  <a:pt x="253188" y="11827"/>
                  <a:pt x="248149" y="16878"/>
                </a:cubicBezTo>
                <a:cubicBezTo>
                  <a:pt x="243829" y="21930"/>
                  <a:pt x="240950" y="26620"/>
                  <a:pt x="240950" y="32032"/>
                </a:cubicBezTo>
                <a:cubicBezTo>
                  <a:pt x="240950" y="36001"/>
                  <a:pt x="243110" y="40691"/>
                  <a:pt x="246709" y="44299"/>
                </a:cubicBezTo>
                <a:cubicBezTo>
                  <a:pt x="254628" y="52237"/>
                  <a:pt x="264707" y="51515"/>
                  <a:pt x="273346" y="42495"/>
                </a:cubicBezTo>
                <a:cubicBezTo>
                  <a:pt x="283425" y="33114"/>
                  <a:pt x="284145" y="22290"/>
                  <a:pt x="276226" y="14353"/>
                </a:cubicBezTo>
                <a:cubicBezTo>
                  <a:pt x="272626" y="11106"/>
                  <a:pt x="268666" y="9302"/>
                  <a:pt x="264707" y="9302"/>
                </a:cubicBezTo>
                <a:cubicBezTo>
                  <a:pt x="263987" y="9302"/>
                  <a:pt x="263987" y="9302"/>
                  <a:pt x="263627" y="9302"/>
                </a:cubicBezTo>
                <a:close/>
                <a:moveTo>
                  <a:pt x="26479" y="8916"/>
                </a:moveTo>
                <a:cubicBezTo>
                  <a:pt x="21769" y="8916"/>
                  <a:pt x="17783" y="10364"/>
                  <a:pt x="14160" y="13985"/>
                </a:cubicBezTo>
                <a:cubicBezTo>
                  <a:pt x="10899" y="17605"/>
                  <a:pt x="8726" y="21950"/>
                  <a:pt x="8726" y="26657"/>
                </a:cubicBezTo>
                <a:cubicBezTo>
                  <a:pt x="9088" y="31726"/>
                  <a:pt x="11986" y="37157"/>
                  <a:pt x="16334" y="42226"/>
                </a:cubicBezTo>
                <a:cubicBezTo>
                  <a:pt x="25754" y="51277"/>
                  <a:pt x="35899" y="52001"/>
                  <a:pt x="43870" y="44036"/>
                </a:cubicBezTo>
                <a:cubicBezTo>
                  <a:pt x="52204" y="35709"/>
                  <a:pt x="51478" y="25933"/>
                  <a:pt x="42058" y="16519"/>
                </a:cubicBezTo>
                <a:cubicBezTo>
                  <a:pt x="36986" y="11088"/>
                  <a:pt x="31551" y="8916"/>
                  <a:pt x="26479" y="8916"/>
                </a:cubicBezTo>
                <a:close/>
                <a:moveTo>
                  <a:pt x="263267" y="282"/>
                </a:moveTo>
                <a:cubicBezTo>
                  <a:pt x="270826" y="282"/>
                  <a:pt x="277305" y="3168"/>
                  <a:pt x="282345" y="8219"/>
                </a:cubicBezTo>
                <a:cubicBezTo>
                  <a:pt x="291704" y="17600"/>
                  <a:pt x="294583" y="34197"/>
                  <a:pt x="280185" y="48629"/>
                </a:cubicBezTo>
                <a:cubicBezTo>
                  <a:pt x="273346" y="55123"/>
                  <a:pt x="266147" y="58371"/>
                  <a:pt x="258948" y="58371"/>
                </a:cubicBezTo>
                <a:cubicBezTo>
                  <a:pt x="257148" y="58371"/>
                  <a:pt x="256068" y="58371"/>
                  <a:pt x="254268" y="58010"/>
                </a:cubicBezTo>
                <a:lnTo>
                  <a:pt x="253188" y="60896"/>
                </a:lnTo>
                <a:cubicBezTo>
                  <a:pt x="251029" y="65226"/>
                  <a:pt x="251029" y="69194"/>
                  <a:pt x="253188" y="72081"/>
                </a:cubicBezTo>
                <a:lnTo>
                  <a:pt x="260027" y="81822"/>
                </a:lnTo>
                <a:cubicBezTo>
                  <a:pt x="266147" y="90121"/>
                  <a:pt x="264707" y="101305"/>
                  <a:pt x="256788" y="109604"/>
                </a:cubicBezTo>
                <a:lnTo>
                  <a:pt x="248149" y="117902"/>
                </a:lnTo>
                <a:cubicBezTo>
                  <a:pt x="247429" y="118624"/>
                  <a:pt x="246349" y="118984"/>
                  <a:pt x="244909" y="118984"/>
                </a:cubicBezTo>
                <a:cubicBezTo>
                  <a:pt x="244189" y="118984"/>
                  <a:pt x="243110" y="118624"/>
                  <a:pt x="242030" y="117902"/>
                </a:cubicBezTo>
                <a:cubicBezTo>
                  <a:pt x="240230" y="116098"/>
                  <a:pt x="240230" y="113572"/>
                  <a:pt x="242030" y="111769"/>
                </a:cubicBezTo>
                <a:lnTo>
                  <a:pt x="250669" y="103109"/>
                </a:lnTo>
                <a:cubicBezTo>
                  <a:pt x="255348" y="98419"/>
                  <a:pt x="256428" y="91564"/>
                  <a:pt x="252828" y="87234"/>
                </a:cubicBezTo>
                <a:lnTo>
                  <a:pt x="248149" y="80740"/>
                </a:lnTo>
                <a:cubicBezTo>
                  <a:pt x="227991" y="79297"/>
                  <a:pt x="211433" y="63061"/>
                  <a:pt x="210353" y="42495"/>
                </a:cubicBezTo>
                <a:lnTo>
                  <a:pt x="203874" y="37805"/>
                </a:lnTo>
                <a:cubicBezTo>
                  <a:pt x="199555" y="34557"/>
                  <a:pt x="192356" y="35640"/>
                  <a:pt x="188036" y="40330"/>
                </a:cubicBezTo>
                <a:lnTo>
                  <a:pt x="179397" y="48629"/>
                </a:lnTo>
                <a:cubicBezTo>
                  <a:pt x="178677" y="49711"/>
                  <a:pt x="177238" y="50072"/>
                  <a:pt x="176158" y="50072"/>
                </a:cubicBezTo>
                <a:cubicBezTo>
                  <a:pt x="175438" y="50072"/>
                  <a:pt x="173998" y="49711"/>
                  <a:pt x="172918" y="48629"/>
                </a:cubicBezTo>
                <a:cubicBezTo>
                  <a:pt x="171118" y="47185"/>
                  <a:pt x="171118" y="44299"/>
                  <a:pt x="172918" y="42495"/>
                </a:cubicBezTo>
                <a:lnTo>
                  <a:pt x="181917" y="34197"/>
                </a:lnTo>
                <a:cubicBezTo>
                  <a:pt x="189116" y="26259"/>
                  <a:pt x="200995" y="24816"/>
                  <a:pt x="209274" y="30228"/>
                </a:cubicBezTo>
                <a:lnTo>
                  <a:pt x="218992" y="37805"/>
                </a:lnTo>
                <a:cubicBezTo>
                  <a:pt x="221872" y="39609"/>
                  <a:pt x="225832" y="39609"/>
                  <a:pt x="229791" y="37805"/>
                </a:cubicBezTo>
                <a:lnTo>
                  <a:pt x="232311" y="36361"/>
                </a:lnTo>
                <a:cubicBezTo>
                  <a:pt x="232311" y="34918"/>
                  <a:pt x="231951" y="33114"/>
                  <a:pt x="231951" y="32032"/>
                </a:cubicBezTo>
                <a:cubicBezTo>
                  <a:pt x="231951" y="24094"/>
                  <a:pt x="235550" y="17239"/>
                  <a:pt x="242030" y="10745"/>
                </a:cubicBezTo>
                <a:cubicBezTo>
                  <a:pt x="248509" y="4251"/>
                  <a:pt x="256068" y="643"/>
                  <a:pt x="263267" y="282"/>
                </a:cubicBezTo>
                <a:close/>
                <a:moveTo>
                  <a:pt x="26253" y="0"/>
                </a:moveTo>
                <a:cubicBezTo>
                  <a:pt x="33363" y="-45"/>
                  <a:pt x="41153" y="2942"/>
                  <a:pt x="48580" y="10364"/>
                </a:cubicBezTo>
                <a:cubicBezTo>
                  <a:pt x="56551" y="18692"/>
                  <a:pt x="59450" y="27743"/>
                  <a:pt x="58001" y="36071"/>
                </a:cubicBezTo>
                <a:lnTo>
                  <a:pt x="60899" y="37519"/>
                </a:lnTo>
                <a:cubicBezTo>
                  <a:pt x="64884" y="39329"/>
                  <a:pt x="68870" y="39329"/>
                  <a:pt x="71768" y="37519"/>
                </a:cubicBezTo>
                <a:lnTo>
                  <a:pt x="82275" y="29916"/>
                </a:lnTo>
                <a:cubicBezTo>
                  <a:pt x="89884" y="24485"/>
                  <a:pt x="101840" y="25933"/>
                  <a:pt x="109449" y="33898"/>
                </a:cubicBezTo>
                <a:lnTo>
                  <a:pt x="117782" y="42226"/>
                </a:lnTo>
                <a:cubicBezTo>
                  <a:pt x="119956" y="44036"/>
                  <a:pt x="119956" y="46932"/>
                  <a:pt x="117782" y="48381"/>
                </a:cubicBezTo>
                <a:cubicBezTo>
                  <a:pt x="117057" y="49467"/>
                  <a:pt x="115970" y="49829"/>
                  <a:pt x="114884" y="49829"/>
                </a:cubicBezTo>
                <a:cubicBezTo>
                  <a:pt x="113797" y="49829"/>
                  <a:pt x="112710" y="49467"/>
                  <a:pt x="111623" y="48381"/>
                </a:cubicBezTo>
                <a:lnTo>
                  <a:pt x="103290" y="40053"/>
                </a:lnTo>
                <a:cubicBezTo>
                  <a:pt x="98580" y="35347"/>
                  <a:pt x="91696" y="34260"/>
                  <a:pt x="86986" y="37519"/>
                </a:cubicBezTo>
                <a:lnTo>
                  <a:pt x="80464" y="42226"/>
                </a:lnTo>
                <a:cubicBezTo>
                  <a:pt x="79377" y="62864"/>
                  <a:pt x="62711" y="79156"/>
                  <a:pt x="42058" y="80605"/>
                </a:cubicBezTo>
                <a:lnTo>
                  <a:pt x="37348" y="87122"/>
                </a:lnTo>
                <a:cubicBezTo>
                  <a:pt x="34087" y="91467"/>
                  <a:pt x="35537" y="98346"/>
                  <a:pt x="40247" y="103052"/>
                </a:cubicBezTo>
                <a:lnTo>
                  <a:pt x="48580" y="111742"/>
                </a:lnTo>
                <a:cubicBezTo>
                  <a:pt x="50029" y="113552"/>
                  <a:pt x="50029" y="116087"/>
                  <a:pt x="48580" y="117897"/>
                </a:cubicBezTo>
                <a:cubicBezTo>
                  <a:pt x="47493" y="118621"/>
                  <a:pt x="46768" y="118983"/>
                  <a:pt x="45681" y="118983"/>
                </a:cubicBezTo>
                <a:cubicBezTo>
                  <a:pt x="44232" y="118983"/>
                  <a:pt x="43145" y="118621"/>
                  <a:pt x="42421" y="117897"/>
                </a:cubicBezTo>
                <a:lnTo>
                  <a:pt x="34087" y="109570"/>
                </a:lnTo>
                <a:cubicBezTo>
                  <a:pt x="25754" y="101242"/>
                  <a:pt x="24667" y="90018"/>
                  <a:pt x="30464" y="81691"/>
                </a:cubicBezTo>
                <a:lnTo>
                  <a:pt x="37348" y="71915"/>
                </a:lnTo>
                <a:cubicBezTo>
                  <a:pt x="39522" y="69019"/>
                  <a:pt x="39522" y="65036"/>
                  <a:pt x="37348" y="60691"/>
                </a:cubicBezTo>
                <a:lnTo>
                  <a:pt x="36261" y="57795"/>
                </a:lnTo>
                <a:cubicBezTo>
                  <a:pt x="34450" y="58157"/>
                  <a:pt x="33363" y="58157"/>
                  <a:pt x="31551" y="58157"/>
                </a:cubicBezTo>
                <a:cubicBezTo>
                  <a:pt x="24667" y="58157"/>
                  <a:pt x="17059" y="54898"/>
                  <a:pt x="10175" y="48381"/>
                </a:cubicBezTo>
                <a:cubicBezTo>
                  <a:pt x="3653" y="41864"/>
                  <a:pt x="30" y="34622"/>
                  <a:pt x="30" y="27019"/>
                </a:cubicBezTo>
                <a:cubicBezTo>
                  <a:pt x="-332" y="19778"/>
                  <a:pt x="2566" y="13261"/>
                  <a:pt x="8001" y="7830"/>
                </a:cubicBezTo>
                <a:cubicBezTo>
                  <a:pt x="12711" y="3123"/>
                  <a:pt x="19142" y="46"/>
                  <a:pt x="26253" y="0"/>
                </a:cubicBezTo>
                <a:close/>
              </a:path>
            </a:pathLst>
          </a:custGeom>
          <a:solidFill>
            <a:schemeClr val="bg1"/>
          </a:solidFill>
          <a:ln>
            <a:noFill/>
          </a:ln>
          <a:effectLst/>
        </p:spPr>
        <p:txBody>
          <a:bodyPr anchor="ctr"/>
          <a:lstStyle/>
          <a:p>
            <a:endParaRPr lang="en-US" sz="900">
              <a:latin typeface="Lato Light" panose="020F0502020204030203" pitchFamily="34" charset="0"/>
            </a:endParaRPr>
          </a:p>
        </p:txBody>
      </p:sp>
      <p:sp>
        <p:nvSpPr>
          <p:cNvPr id="30" name="Freeform 1059">
            <a:extLst>
              <a:ext uri="{FF2B5EF4-FFF2-40B4-BE49-F238E27FC236}">
                <a16:creationId xmlns:a16="http://schemas.microsoft.com/office/drawing/2014/main" id="{0CEA3C14-EEC6-AC4C-AF5E-B793A9FB490F}"/>
              </a:ext>
            </a:extLst>
          </p:cNvPr>
          <p:cNvSpPr>
            <a:spLocks noChangeAspect="1" noChangeArrowheads="1"/>
          </p:cNvSpPr>
          <p:nvPr/>
        </p:nvSpPr>
        <p:spPr bwMode="auto">
          <a:xfrm>
            <a:off x="10340418" y="900278"/>
            <a:ext cx="530225" cy="527050"/>
          </a:xfrm>
          <a:custGeom>
            <a:avLst/>
            <a:gdLst>
              <a:gd name="T0" fmla="*/ 89779237 w 291737"/>
              <a:gd name="T1" fmla="*/ 109284772 h 290153"/>
              <a:gd name="T2" fmla="*/ 102871663 w 291737"/>
              <a:gd name="T3" fmla="*/ 104718570 h 290153"/>
              <a:gd name="T4" fmla="*/ 123273045 w 291737"/>
              <a:gd name="T5" fmla="*/ 122214270 h 290153"/>
              <a:gd name="T6" fmla="*/ 124538682 w 291737"/>
              <a:gd name="T7" fmla="*/ 105031042 h 290153"/>
              <a:gd name="T8" fmla="*/ 99391902 w 291737"/>
              <a:gd name="T9" fmla="*/ 125807186 h 290153"/>
              <a:gd name="T10" fmla="*/ 102871663 w 291737"/>
              <a:gd name="T11" fmla="*/ 104718570 h 290153"/>
              <a:gd name="T12" fmla="*/ 3931849 w 291737"/>
              <a:gd name="T13" fmla="*/ 122214270 h 290153"/>
              <a:gd name="T14" fmla="*/ 24383897 w 291737"/>
              <a:gd name="T15" fmla="*/ 104718570 h 290153"/>
              <a:gd name="T16" fmla="*/ 27686387 w 291737"/>
              <a:gd name="T17" fmla="*/ 125807186 h 290153"/>
              <a:gd name="T18" fmla="*/ 2675210 w 291737"/>
              <a:gd name="T19" fmla="*/ 105031042 h 290153"/>
              <a:gd name="T20" fmla="*/ 111858698 w 291737"/>
              <a:gd name="T21" fmla="*/ 101300184 h 290153"/>
              <a:gd name="T22" fmla="*/ 10672229 w 291737"/>
              <a:gd name="T23" fmla="*/ 96976848 h 290153"/>
              <a:gd name="T24" fmla="*/ 111858698 w 291737"/>
              <a:gd name="T25" fmla="*/ 88794158 h 290153"/>
              <a:gd name="T26" fmla="*/ 111858698 w 291737"/>
              <a:gd name="T27" fmla="*/ 88794158 h 290153"/>
              <a:gd name="T28" fmla="*/ 6915088 w 291737"/>
              <a:gd name="T29" fmla="*/ 96976848 h 290153"/>
              <a:gd name="T30" fmla="*/ 99462300 w 291737"/>
              <a:gd name="T31" fmla="*/ 96153616 h 290153"/>
              <a:gd name="T32" fmla="*/ 82229262 w 291737"/>
              <a:gd name="T33" fmla="*/ 84875441 h 290153"/>
              <a:gd name="T34" fmla="*/ 44678279 w 291737"/>
              <a:gd name="T35" fmla="*/ 84875441 h 290153"/>
              <a:gd name="T36" fmla="*/ 27764580 w 291737"/>
              <a:gd name="T37" fmla="*/ 96153616 h 290153"/>
              <a:gd name="T38" fmla="*/ 52334178 w 291737"/>
              <a:gd name="T39" fmla="*/ 68852146 h 290153"/>
              <a:gd name="T40" fmla="*/ 72313118 w 291737"/>
              <a:gd name="T41" fmla="*/ 64165631 h 290153"/>
              <a:gd name="T42" fmla="*/ 77976585 w 291737"/>
              <a:gd name="T43" fmla="*/ 80724467 h 290153"/>
              <a:gd name="T44" fmla="*/ 48401249 w 291737"/>
              <a:gd name="T45" fmla="*/ 68852146 h 290153"/>
              <a:gd name="T46" fmla="*/ 59193458 w 291737"/>
              <a:gd name="T47" fmla="*/ 54222035 h 290153"/>
              <a:gd name="T48" fmla="*/ 63536008 w 291737"/>
              <a:gd name="T49" fmla="*/ 46117364 h 290153"/>
              <a:gd name="T50" fmla="*/ 63536008 w 291737"/>
              <a:gd name="T51" fmla="*/ 46117364 h 290153"/>
              <a:gd name="T52" fmla="*/ 111765453 w 291737"/>
              <a:gd name="T53" fmla="*/ 83819484 h 290153"/>
              <a:gd name="T54" fmla="*/ 15051580 w 291737"/>
              <a:gd name="T55" fmla="*/ 41987648 h 290153"/>
              <a:gd name="T56" fmla="*/ 13138120 w 291737"/>
              <a:gd name="T57" fmla="*/ 82102572 h 290153"/>
              <a:gd name="T58" fmla="*/ 91709610 w 291737"/>
              <a:gd name="T59" fmla="*/ 35208138 h 290153"/>
              <a:gd name="T60" fmla="*/ 77223386 w 291737"/>
              <a:gd name="T61" fmla="*/ 49457136 h 290153"/>
              <a:gd name="T62" fmla="*/ 37911938 w 291737"/>
              <a:gd name="T63" fmla="*/ 35208138 h 290153"/>
              <a:gd name="T64" fmla="*/ 46976875 w 291737"/>
              <a:gd name="T65" fmla="*/ 49457136 h 290153"/>
              <a:gd name="T66" fmla="*/ 89779237 w 291737"/>
              <a:gd name="T67" fmla="*/ 16518775 h 290153"/>
              <a:gd name="T68" fmla="*/ 34572388 w 291737"/>
              <a:gd name="T69" fmla="*/ 18502114 h 290153"/>
              <a:gd name="T70" fmla="*/ 101289900 w 291737"/>
              <a:gd name="T71" fmla="*/ 23421996 h 290153"/>
              <a:gd name="T72" fmla="*/ 121533257 w 291737"/>
              <a:gd name="T73" fmla="*/ 18424099 h 290153"/>
              <a:gd name="T74" fmla="*/ 127068263 w 291737"/>
              <a:gd name="T75" fmla="*/ 35139610 h 290153"/>
              <a:gd name="T76" fmla="*/ 97494406 w 291737"/>
              <a:gd name="T77" fmla="*/ 23421996 h 290153"/>
              <a:gd name="T78" fmla="*/ 5662450 w 291737"/>
              <a:gd name="T79" fmla="*/ 18424099 h 290153"/>
              <a:gd name="T80" fmla="*/ 25641957 w 291737"/>
              <a:gd name="T81" fmla="*/ 23421996 h 290153"/>
              <a:gd name="T82" fmla="*/ 29575230 w 291737"/>
              <a:gd name="T83" fmla="*/ 23421996 h 290153"/>
              <a:gd name="T84" fmla="*/ 0 w 291737"/>
              <a:gd name="T85" fmla="*/ 35139610 h 290153"/>
              <a:gd name="T86" fmla="*/ 111858698 w 291737"/>
              <a:gd name="T87" fmla="*/ 3859771 h 290153"/>
              <a:gd name="T88" fmla="*/ 111858698 w 291737"/>
              <a:gd name="T89" fmla="*/ 3859771 h 290153"/>
              <a:gd name="T90" fmla="*/ 19439297 w 291737"/>
              <a:gd name="T91" fmla="*/ 8182036 h 290153"/>
              <a:gd name="T92" fmla="*/ 111858698 w 291737"/>
              <a:gd name="T93" fmla="*/ 16365797 h 290153"/>
              <a:gd name="T94" fmla="*/ 23352569 w 291737"/>
              <a:gd name="T95" fmla="*/ 8182036 h 2901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91737" h="290153">
                <a:moveTo>
                  <a:pt x="83671" y="242888"/>
                </a:moveTo>
                <a:lnTo>
                  <a:pt x="206125" y="242888"/>
                </a:lnTo>
                <a:cubicBezTo>
                  <a:pt x="208631" y="242888"/>
                  <a:pt x="210779" y="245086"/>
                  <a:pt x="210779" y="247651"/>
                </a:cubicBezTo>
                <a:cubicBezTo>
                  <a:pt x="210779" y="250215"/>
                  <a:pt x="208631" y="252047"/>
                  <a:pt x="206125" y="252047"/>
                </a:cubicBezTo>
                <a:lnTo>
                  <a:pt x="83671" y="252047"/>
                </a:lnTo>
                <a:cubicBezTo>
                  <a:pt x="81523" y="252047"/>
                  <a:pt x="79375" y="250215"/>
                  <a:pt x="79375" y="247651"/>
                </a:cubicBezTo>
                <a:cubicBezTo>
                  <a:pt x="79375" y="245086"/>
                  <a:pt x="81523" y="242888"/>
                  <a:pt x="83671" y="242888"/>
                </a:cubicBezTo>
                <a:close/>
                <a:moveTo>
                  <a:pt x="236183" y="241515"/>
                </a:moveTo>
                <a:cubicBezTo>
                  <a:pt x="237998" y="242956"/>
                  <a:pt x="238361" y="245838"/>
                  <a:pt x="236546" y="248000"/>
                </a:cubicBezTo>
                <a:cubicBezTo>
                  <a:pt x="233641" y="250882"/>
                  <a:pt x="232552" y="254845"/>
                  <a:pt x="232552" y="258808"/>
                </a:cubicBezTo>
                <a:lnTo>
                  <a:pt x="232552" y="281866"/>
                </a:lnTo>
                <a:lnTo>
                  <a:pt x="283023" y="281866"/>
                </a:lnTo>
                <a:lnTo>
                  <a:pt x="283023" y="258808"/>
                </a:lnTo>
                <a:cubicBezTo>
                  <a:pt x="283023" y="254845"/>
                  <a:pt x="281570" y="250882"/>
                  <a:pt x="279029" y="248000"/>
                </a:cubicBezTo>
                <a:cubicBezTo>
                  <a:pt x="277213" y="245838"/>
                  <a:pt x="277939" y="242956"/>
                  <a:pt x="279392" y="241515"/>
                </a:cubicBezTo>
                <a:cubicBezTo>
                  <a:pt x="281570" y="239713"/>
                  <a:pt x="284475" y="240074"/>
                  <a:pt x="285928" y="242235"/>
                </a:cubicBezTo>
                <a:cubicBezTo>
                  <a:pt x="289559" y="246559"/>
                  <a:pt x="291737" y="252683"/>
                  <a:pt x="291737" y="258808"/>
                </a:cubicBezTo>
                <a:lnTo>
                  <a:pt x="291737" y="285830"/>
                </a:lnTo>
                <a:cubicBezTo>
                  <a:pt x="291737" y="288712"/>
                  <a:pt x="289922" y="290153"/>
                  <a:pt x="287743" y="290153"/>
                </a:cubicBezTo>
                <a:lnTo>
                  <a:pt x="228194" y="290153"/>
                </a:lnTo>
                <a:cubicBezTo>
                  <a:pt x="226016" y="290153"/>
                  <a:pt x="223837" y="288712"/>
                  <a:pt x="223837" y="285830"/>
                </a:cubicBezTo>
                <a:lnTo>
                  <a:pt x="223837" y="258808"/>
                </a:lnTo>
                <a:cubicBezTo>
                  <a:pt x="223837" y="252683"/>
                  <a:pt x="226016" y="246559"/>
                  <a:pt x="229647" y="242235"/>
                </a:cubicBezTo>
                <a:cubicBezTo>
                  <a:pt x="231462" y="240074"/>
                  <a:pt x="234367" y="239713"/>
                  <a:pt x="236183" y="241515"/>
                </a:cubicBezTo>
                <a:close/>
                <a:moveTo>
                  <a:pt x="12280" y="241515"/>
                </a:moveTo>
                <a:cubicBezTo>
                  <a:pt x="14447" y="242956"/>
                  <a:pt x="14808" y="245838"/>
                  <a:pt x="13002" y="248000"/>
                </a:cubicBezTo>
                <a:cubicBezTo>
                  <a:pt x="10835" y="250882"/>
                  <a:pt x="9029" y="254845"/>
                  <a:pt x="9029" y="258808"/>
                </a:cubicBezTo>
                <a:lnTo>
                  <a:pt x="9029" y="281866"/>
                </a:lnTo>
                <a:lnTo>
                  <a:pt x="59232" y="281866"/>
                </a:lnTo>
                <a:lnTo>
                  <a:pt x="59232" y="258808"/>
                </a:lnTo>
                <a:cubicBezTo>
                  <a:pt x="59232" y="254845"/>
                  <a:pt x="57788" y="250882"/>
                  <a:pt x="55259" y="248000"/>
                </a:cubicBezTo>
                <a:cubicBezTo>
                  <a:pt x="53454" y="245838"/>
                  <a:pt x="54176" y="242956"/>
                  <a:pt x="55982" y="241515"/>
                </a:cubicBezTo>
                <a:cubicBezTo>
                  <a:pt x="57788" y="239713"/>
                  <a:pt x="60677" y="240074"/>
                  <a:pt x="61761" y="242235"/>
                </a:cubicBezTo>
                <a:cubicBezTo>
                  <a:pt x="65734" y="246559"/>
                  <a:pt x="67901" y="252683"/>
                  <a:pt x="67901" y="258808"/>
                </a:cubicBezTo>
                <a:lnTo>
                  <a:pt x="67901" y="285830"/>
                </a:lnTo>
                <a:cubicBezTo>
                  <a:pt x="67901" y="288712"/>
                  <a:pt x="65734" y="290153"/>
                  <a:pt x="63566" y="290153"/>
                </a:cubicBezTo>
                <a:lnTo>
                  <a:pt x="4695" y="290153"/>
                </a:lnTo>
                <a:cubicBezTo>
                  <a:pt x="2528" y="290153"/>
                  <a:pt x="0" y="288712"/>
                  <a:pt x="0" y="285830"/>
                </a:cubicBezTo>
                <a:lnTo>
                  <a:pt x="0" y="258808"/>
                </a:lnTo>
                <a:cubicBezTo>
                  <a:pt x="0" y="252683"/>
                  <a:pt x="2528" y="246559"/>
                  <a:pt x="6140" y="242235"/>
                </a:cubicBezTo>
                <a:cubicBezTo>
                  <a:pt x="7946" y="240074"/>
                  <a:pt x="10835" y="239713"/>
                  <a:pt x="12280" y="241515"/>
                </a:cubicBezTo>
                <a:close/>
                <a:moveTo>
                  <a:pt x="256816" y="213690"/>
                </a:moveTo>
                <a:cubicBezTo>
                  <a:pt x="251065" y="213690"/>
                  <a:pt x="246752" y="217963"/>
                  <a:pt x="246752" y="223660"/>
                </a:cubicBezTo>
                <a:cubicBezTo>
                  <a:pt x="246752" y="229357"/>
                  <a:pt x="251065" y="233630"/>
                  <a:pt x="256816" y="233630"/>
                </a:cubicBezTo>
                <a:cubicBezTo>
                  <a:pt x="262926" y="233630"/>
                  <a:pt x="267599" y="229357"/>
                  <a:pt x="267599" y="223660"/>
                </a:cubicBezTo>
                <a:cubicBezTo>
                  <a:pt x="267599" y="217963"/>
                  <a:pt x="262926" y="213690"/>
                  <a:pt x="256816" y="213690"/>
                </a:cubicBezTo>
                <a:close/>
                <a:moveTo>
                  <a:pt x="34565" y="213690"/>
                </a:moveTo>
                <a:cubicBezTo>
                  <a:pt x="29174" y="213690"/>
                  <a:pt x="24501" y="217963"/>
                  <a:pt x="24501" y="223660"/>
                </a:cubicBezTo>
                <a:cubicBezTo>
                  <a:pt x="24501" y="229357"/>
                  <a:pt x="29174" y="233630"/>
                  <a:pt x="34565" y="233630"/>
                </a:cubicBezTo>
                <a:cubicBezTo>
                  <a:pt x="40316" y="233630"/>
                  <a:pt x="44629" y="229357"/>
                  <a:pt x="44629" y="223660"/>
                </a:cubicBezTo>
                <a:cubicBezTo>
                  <a:pt x="44629" y="217963"/>
                  <a:pt x="40316" y="213690"/>
                  <a:pt x="34565" y="213690"/>
                </a:cubicBezTo>
                <a:close/>
                <a:moveTo>
                  <a:pt x="256816" y="204788"/>
                </a:moveTo>
                <a:cubicBezTo>
                  <a:pt x="267599" y="204788"/>
                  <a:pt x="275866" y="213334"/>
                  <a:pt x="275866" y="223660"/>
                </a:cubicBezTo>
                <a:cubicBezTo>
                  <a:pt x="275866" y="234342"/>
                  <a:pt x="267599" y="242532"/>
                  <a:pt x="256816" y="242532"/>
                </a:cubicBezTo>
                <a:cubicBezTo>
                  <a:pt x="246752" y="242532"/>
                  <a:pt x="238125" y="234342"/>
                  <a:pt x="238125" y="223660"/>
                </a:cubicBezTo>
                <a:cubicBezTo>
                  <a:pt x="238125" y="213334"/>
                  <a:pt x="246752" y="204788"/>
                  <a:pt x="256816" y="204788"/>
                </a:cubicBezTo>
                <a:close/>
                <a:moveTo>
                  <a:pt x="34565" y="204788"/>
                </a:moveTo>
                <a:cubicBezTo>
                  <a:pt x="45348" y="204788"/>
                  <a:pt x="53615" y="213334"/>
                  <a:pt x="53615" y="223660"/>
                </a:cubicBezTo>
                <a:cubicBezTo>
                  <a:pt x="53615" y="234342"/>
                  <a:pt x="45348" y="242532"/>
                  <a:pt x="34565" y="242532"/>
                </a:cubicBezTo>
                <a:cubicBezTo>
                  <a:pt x="24142" y="242532"/>
                  <a:pt x="15875" y="234342"/>
                  <a:pt x="15875" y="223660"/>
                </a:cubicBezTo>
                <a:cubicBezTo>
                  <a:pt x="15875" y="213334"/>
                  <a:pt x="24142" y="204788"/>
                  <a:pt x="34565" y="204788"/>
                </a:cubicBezTo>
                <a:close/>
                <a:moveTo>
                  <a:pt x="188791" y="189157"/>
                </a:moveTo>
                <a:cubicBezTo>
                  <a:pt x="190622" y="187325"/>
                  <a:pt x="193553" y="187325"/>
                  <a:pt x="195385" y="189157"/>
                </a:cubicBezTo>
                <a:lnTo>
                  <a:pt x="228356" y="221762"/>
                </a:lnTo>
                <a:cubicBezTo>
                  <a:pt x="229821" y="223960"/>
                  <a:pt x="229821" y="226891"/>
                  <a:pt x="228356" y="228356"/>
                </a:cubicBezTo>
                <a:cubicBezTo>
                  <a:pt x="226890" y="229089"/>
                  <a:pt x="226157" y="229822"/>
                  <a:pt x="225058" y="229822"/>
                </a:cubicBezTo>
                <a:cubicBezTo>
                  <a:pt x="223593" y="229822"/>
                  <a:pt x="222860" y="229089"/>
                  <a:pt x="222128" y="228356"/>
                </a:cubicBezTo>
                <a:lnTo>
                  <a:pt x="188791" y="195751"/>
                </a:lnTo>
                <a:cubicBezTo>
                  <a:pt x="187325" y="193553"/>
                  <a:pt x="187325" y="190622"/>
                  <a:pt x="188791" y="189157"/>
                </a:cubicBezTo>
                <a:close/>
                <a:moveTo>
                  <a:pt x="96349" y="189157"/>
                </a:moveTo>
                <a:cubicBezTo>
                  <a:pt x="98180" y="187325"/>
                  <a:pt x="100745" y="187325"/>
                  <a:pt x="102577" y="189157"/>
                </a:cubicBezTo>
                <a:cubicBezTo>
                  <a:pt x="104408" y="190622"/>
                  <a:pt x="104408" y="193553"/>
                  <a:pt x="102577" y="195751"/>
                </a:cubicBezTo>
                <a:lnTo>
                  <a:pt x="69971" y="228356"/>
                </a:lnTo>
                <a:cubicBezTo>
                  <a:pt x="68872" y="229089"/>
                  <a:pt x="67773" y="229822"/>
                  <a:pt x="66674" y="229822"/>
                </a:cubicBezTo>
                <a:cubicBezTo>
                  <a:pt x="65575" y="229822"/>
                  <a:pt x="64476" y="229089"/>
                  <a:pt x="63744" y="228356"/>
                </a:cubicBezTo>
                <a:cubicBezTo>
                  <a:pt x="61912" y="226891"/>
                  <a:pt x="61912" y="223960"/>
                  <a:pt x="63744" y="221762"/>
                </a:cubicBezTo>
                <a:lnTo>
                  <a:pt x="96349" y="189157"/>
                </a:lnTo>
                <a:close/>
                <a:moveTo>
                  <a:pt x="123405" y="141862"/>
                </a:moveTo>
                <a:cubicBezTo>
                  <a:pt x="125572" y="142943"/>
                  <a:pt x="125572" y="145825"/>
                  <a:pt x="123766" y="147987"/>
                </a:cubicBezTo>
                <a:cubicBezTo>
                  <a:pt x="121599" y="150509"/>
                  <a:pt x="120154" y="154832"/>
                  <a:pt x="120154" y="158795"/>
                </a:cubicBezTo>
                <a:lnTo>
                  <a:pt x="120154" y="181493"/>
                </a:lnTo>
                <a:lnTo>
                  <a:pt x="169996" y="181493"/>
                </a:lnTo>
                <a:lnTo>
                  <a:pt x="169996" y="158795"/>
                </a:lnTo>
                <a:cubicBezTo>
                  <a:pt x="169996" y="154832"/>
                  <a:pt x="168913" y="150509"/>
                  <a:pt x="166023" y="147987"/>
                </a:cubicBezTo>
                <a:cubicBezTo>
                  <a:pt x="164217" y="145825"/>
                  <a:pt x="164940" y="142943"/>
                  <a:pt x="166746" y="141862"/>
                </a:cubicBezTo>
                <a:cubicBezTo>
                  <a:pt x="168552" y="140061"/>
                  <a:pt x="171802" y="140421"/>
                  <a:pt x="172886" y="142222"/>
                </a:cubicBezTo>
                <a:cubicBezTo>
                  <a:pt x="176498" y="146546"/>
                  <a:pt x="179026" y="152670"/>
                  <a:pt x="179026" y="158795"/>
                </a:cubicBezTo>
                <a:lnTo>
                  <a:pt x="179026" y="186177"/>
                </a:lnTo>
                <a:cubicBezTo>
                  <a:pt x="179026" y="188699"/>
                  <a:pt x="176859" y="190140"/>
                  <a:pt x="174691" y="190140"/>
                </a:cubicBezTo>
                <a:lnTo>
                  <a:pt x="115820" y="190140"/>
                </a:lnTo>
                <a:cubicBezTo>
                  <a:pt x="113292" y="190140"/>
                  <a:pt x="111125" y="188699"/>
                  <a:pt x="111125" y="186177"/>
                </a:cubicBezTo>
                <a:lnTo>
                  <a:pt x="111125" y="158795"/>
                </a:lnTo>
                <a:cubicBezTo>
                  <a:pt x="111125" y="152670"/>
                  <a:pt x="113292" y="146546"/>
                  <a:pt x="117265" y="142222"/>
                </a:cubicBezTo>
                <a:cubicBezTo>
                  <a:pt x="118709" y="140421"/>
                  <a:pt x="121599" y="139700"/>
                  <a:pt x="123405" y="141862"/>
                </a:cubicBezTo>
                <a:close/>
                <a:moveTo>
                  <a:pt x="145872" y="114990"/>
                </a:moveTo>
                <a:cubicBezTo>
                  <a:pt x="140175" y="114990"/>
                  <a:pt x="135902" y="119662"/>
                  <a:pt x="135902" y="125054"/>
                </a:cubicBezTo>
                <a:cubicBezTo>
                  <a:pt x="135902" y="130805"/>
                  <a:pt x="140175" y="135118"/>
                  <a:pt x="145872" y="135118"/>
                </a:cubicBezTo>
                <a:cubicBezTo>
                  <a:pt x="151569" y="135118"/>
                  <a:pt x="155842" y="130805"/>
                  <a:pt x="155842" y="125054"/>
                </a:cubicBezTo>
                <a:cubicBezTo>
                  <a:pt x="155842" y="119662"/>
                  <a:pt x="151569" y="114990"/>
                  <a:pt x="145872" y="114990"/>
                </a:cubicBezTo>
                <a:close/>
                <a:moveTo>
                  <a:pt x="145872" y="106363"/>
                </a:moveTo>
                <a:cubicBezTo>
                  <a:pt x="156554" y="106363"/>
                  <a:pt x="164744" y="114271"/>
                  <a:pt x="164744" y="125054"/>
                </a:cubicBezTo>
                <a:cubicBezTo>
                  <a:pt x="164744" y="135477"/>
                  <a:pt x="156554" y="144104"/>
                  <a:pt x="145872" y="144104"/>
                </a:cubicBezTo>
                <a:cubicBezTo>
                  <a:pt x="135546" y="144104"/>
                  <a:pt x="127000" y="135477"/>
                  <a:pt x="127000" y="125054"/>
                </a:cubicBezTo>
                <a:cubicBezTo>
                  <a:pt x="127000" y="114271"/>
                  <a:pt x="135546" y="106363"/>
                  <a:pt x="145872" y="106363"/>
                </a:cubicBezTo>
                <a:close/>
                <a:moveTo>
                  <a:pt x="256603" y="96838"/>
                </a:moveTo>
                <a:cubicBezTo>
                  <a:pt x="259270" y="96838"/>
                  <a:pt x="261556" y="98998"/>
                  <a:pt x="261556" y="101158"/>
                </a:cubicBezTo>
                <a:lnTo>
                  <a:pt x="261556" y="189355"/>
                </a:lnTo>
                <a:cubicBezTo>
                  <a:pt x="261556" y="191875"/>
                  <a:pt x="259270" y="193315"/>
                  <a:pt x="256603" y="193315"/>
                </a:cubicBezTo>
                <a:cubicBezTo>
                  <a:pt x="254317" y="193315"/>
                  <a:pt x="252412" y="191875"/>
                  <a:pt x="252412" y="189355"/>
                </a:cubicBezTo>
                <a:lnTo>
                  <a:pt x="252412" y="101158"/>
                </a:lnTo>
                <a:cubicBezTo>
                  <a:pt x="252412" y="98998"/>
                  <a:pt x="254317" y="96838"/>
                  <a:pt x="256603" y="96838"/>
                </a:cubicBezTo>
                <a:close/>
                <a:moveTo>
                  <a:pt x="34558" y="96838"/>
                </a:moveTo>
                <a:cubicBezTo>
                  <a:pt x="37122" y="96838"/>
                  <a:pt x="39320" y="98998"/>
                  <a:pt x="39320" y="101158"/>
                </a:cubicBezTo>
                <a:lnTo>
                  <a:pt x="39320" y="189355"/>
                </a:lnTo>
                <a:cubicBezTo>
                  <a:pt x="39320" y="191875"/>
                  <a:pt x="37122" y="193315"/>
                  <a:pt x="34558" y="193315"/>
                </a:cubicBezTo>
                <a:cubicBezTo>
                  <a:pt x="31993" y="193315"/>
                  <a:pt x="30162" y="191875"/>
                  <a:pt x="30162" y="189355"/>
                </a:cubicBezTo>
                <a:lnTo>
                  <a:pt x="30162" y="101158"/>
                </a:lnTo>
                <a:cubicBezTo>
                  <a:pt x="30162" y="98998"/>
                  <a:pt x="31993" y="96838"/>
                  <a:pt x="34558" y="96838"/>
                </a:cubicBezTo>
                <a:close/>
                <a:moveTo>
                  <a:pt x="204410" y="81201"/>
                </a:moveTo>
                <a:cubicBezTo>
                  <a:pt x="206218" y="79375"/>
                  <a:pt x="208387" y="79375"/>
                  <a:pt x="210556" y="81201"/>
                </a:cubicBezTo>
                <a:cubicBezTo>
                  <a:pt x="212364" y="82661"/>
                  <a:pt x="212364" y="85582"/>
                  <a:pt x="210556" y="87408"/>
                </a:cubicBezTo>
                <a:lnTo>
                  <a:pt x="184166" y="114063"/>
                </a:lnTo>
                <a:cubicBezTo>
                  <a:pt x="183081" y="114793"/>
                  <a:pt x="181996" y="115523"/>
                  <a:pt x="180912" y="115523"/>
                </a:cubicBezTo>
                <a:cubicBezTo>
                  <a:pt x="179466" y="115523"/>
                  <a:pt x="178743" y="114793"/>
                  <a:pt x="177297" y="114063"/>
                </a:cubicBezTo>
                <a:cubicBezTo>
                  <a:pt x="176212" y="112602"/>
                  <a:pt x="176212" y="109681"/>
                  <a:pt x="177297" y="107855"/>
                </a:cubicBezTo>
                <a:lnTo>
                  <a:pt x="204410" y="81201"/>
                </a:lnTo>
                <a:close/>
                <a:moveTo>
                  <a:pt x="80835" y="81201"/>
                </a:moveTo>
                <a:cubicBezTo>
                  <a:pt x="82661" y="79375"/>
                  <a:pt x="85947" y="79375"/>
                  <a:pt x="87042" y="81201"/>
                </a:cubicBezTo>
                <a:lnTo>
                  <a:pt x="114061" y="107855"/>
                </a:lnTo>
                <a:cubicBezTo>
                  <a:pt x="115522" y="109681"/>
                  <a:pt x="115522" y="112602"/>
                  <a:pt x="114061" y="114063"/>
                </a:cubicBezTo>
                <a:cubicBezTo>
                  <a:pt x="113331" y="114793"/>
                  <a:pt x="111870" y="115523"/>
                  <a:pt x="111140" y="115523"/>
                </a:cubicBezTo>
                <a:cubicBezTo>
                  <a:pt x="109680" y="115523"/>
                  <a:pt x="108584" y="114793"/>
                  <a:pt x="107854" y="114063"/>
                </a:cubicBezTo>
                <a:lnTo>
                  <a:pt x="80835" y="87408"/>
                </a:lnTo>
                <a:cubicBezTo>
                  <a:pt x="79375" y="85582"/>
                  <a:pt x="79375" y="82661"/>
                  <a:pt x="80835" y="81201"/>
                </a:cubicBezTo>
                <a:close/>
                <a:moveTo>
                  <a:pt x="83671" y="38100"/>
                </a:moveTo>
                <a:lnTo>
                  <a:pt x="206125" y="38100"/>
                </a:lnTo>
                <a:cubicBezTo>
                  <a:pt x="208631" y="38100"/>
                  <a:pt x="210779" y="40386"/>
                  <a:pt x="210779" y="42672"/>
                </a:cubicBezTo>
                <a:cubicBezTo>
                  <a:pt x="210779" y="45339"/>
                  <a:pt x="208631" y="47244"/>
                  <a:pt x="206125" y="47244"/>
                </a:cubicBezTo>
                <a:lnTo>
                  <a:pt x="83671" y="47244"/>
                </a:lnTo>
                <a:cubicBezTo>
                  <a:pt x="81523" y="47244"/>
                  <a:pt x="79375" y="45339"/>
                  <a:pt x="79375" y="42672"/>
                </a:cubicBezTo>
                <a:cubicBezTo>
                  <a:pt x="79375" y="40386"/>
                  <a:pt x="81523" y="38100"/>
                  <a:pt x="83671" y="38100"/>
                </a:cubicBezTo>
                <a:close/>
                <a:moveTo>
                  <a:pt x="236183" y="36366"/>
                </a:moveTo>
                <a:cubicBezTo>
                  <a:pt x="237998" y="38167"/>
                  <a:pt x="238361" y="41050"/>
                  <a:pt x="236546" y="42491"/>
                </a:cubicBezTo>
                <a:cubicBezTo>
                  <a:pt x="233641" y="45733"/>
                  <a:pt x="232552" y="50057"/>
                  <a:pt x="232552" y="54020"/>
                </a:cubicBezTo>
                <a:lnTo>
                  <a:pt x="232552" y="76718"/>
                </a:lnTo>
                <a:lnTo>
                  <a:pt x="283023" y="76718"/>
                </a:lnTo>
                <a:lnTo>
                  <a:pt x="283023" y="54020"/>
                </a:lnTo>
                <a:cubicBezTo>
                  <a:pt x="283023" y="50057"/>
                  <a:pt x="281570" y="45733"/>
                  <a:pt x="279029" y="42491"/>
                </a:cubicBezTo>
                <a:cubicBezTo>
                  <a:pt x="277213" y="41050"/>
                  <a:pt x="277939" y="38167"/>
                  <a:pt x="279392" y="36366"/>
                </a:cubicBezTo>
                <a:cubicBezTo>
                  <a:pt x="281570" y="34925"/>
                  <a:pt x="284475" y="35285"/>
                  <a:pt x="285928" y="37447"/>
                </a:cubicBezTo>
                <a:cubicBezTo>
                  <a:pt x="289559" y="41770"/>
                  <a:pt x="291737" y="47895"/>
                  <a:pt x="291737" y="54020"/>
                </a:cubicBezTo>
                <a:lnTo>
                  <a:pt x="291737" y="81042"/>
                </a:lnTo>
                <a:cubicBezTo>
                  <a:pt x="291737" y="83924"/>
                  <a:pt x="289922" y="85365"/>
                  <a:pt x="287743" y="85365"/>
                </a:cubicBezTo>
                <a:lnTo>
                  <a:pt x="228194" y="85365"/>
                </a:lnTo>
                <a:cubicBezTo>
                  <a:pt x="226016" y="85365"/>
                  <a:pt x="223837" y="83924"/>
                  <a:pt x="223837" y="81042"/>
                </a:cubicBezTo>
                <a:lnTo>
                  <a:pt x="223837" y="54020"/>
                </a:lnTo>
                <a:cubicBezTo>
                  <a:pt x="223837" y="47895"/>
                  <a:pt x="226016" y="41770"/>
                  <a:pt x="229647" y="37447"/>
                </a:cubicBezTo>
                <a:cubicBezTo>
                  <a:pt x="231462" y="35285"/>
                  <a:pt x="234367" y="34925"/>
                  <a:pt x="236183" y="36366"/>
                </a:cubicBezTo>
                <a:close/>
                <a:moveTo>
                  <a:pt x="12280" y="36366"/>
                </a:moveTo>
                <a:cubicBezTo>
                  <a:pt x="14447" y="38167"/>
                  <a:pt x="14808" y="41050"/>
                  <a:pt x="13002" y="42491"/>
                </a:cubicBezTo>
                <a:cubicBezTo>
                  <a:pt x="10835" y="45733"/>
                  <a:pt x="9029" y="50057"/>
                  <a:pt x="9029" y="54020"/>
                </a:cubicBezTo>
                <a:lnTo>
                  <a:pt x="9029" y="76718"/>
                </a:lnTo>
                <a:lnTo>
                  <a:pt x="58871" y="76718"/>
                </a:lnTo>
                <a:lnTo>
                  <a:pt x="58871" y="54020"/>
                </a:lnTo>
                <a:cubicBezTo>
                  <a:pt x="58871" y="50057"/>
                  <a:pt x="57788" y="45733"/>
                  <a:pt x="55259" y="42491"/>
                </a:cubicBezTo>
                <a:cubicBezTo>
                  <a:pt x="53454" y="41050"/>
                  <a:pt x="54176" y="38167"/>
                  <a:pt x="55982" y="36366"/>
                </a:cubicBezTo>
                <a:cubicBezTo>
                  <a:pt x="57788" y="34925"/>
                  <a:pt x="60677" y="35285"/>
                  <a:pt x="61761" y="37447"/>
                </a:cubicBezTo>
                <a:cubicBezTo>
                  <a:pt x="65734" y="41770"/>
                  <a:pt x="67901" y="47895"/>
                  <a:pt x="67901" y="54020"/>
                </a:cubicBezTo>
                <a:lnTo>
                  <a:pt x="67901" y="81042"/>
                </a:lnTo>
                <a:cubicBezTo>
                  <a:pt x="67901" y="83924"/>
                  <a:pt x="65734" y="85365"/>
                  <a:pt x="63566" y="85365"/>
                </a:cubicBezTo>
                <a:lnTo>
                  <a:pt x="4695" y="85365"/>
                </a:lnTo>
                <a:cubicBezTo>
                  <a:pt x="2528" y="85365"/>
                  <a:pt x="0" y="83924"/>
                  <a:pt x="0" y="81042"/>
                </a:cubicBezTo>
                <a:lnTo>
                  <a:pt x="0" y="54020"/>
                </a:lnTo>
                <a:cubicBezTo>
                  <a:pt x="0" y="47895"/>
                  <a:pt x="2528" y="41770"/>
                  <a:pt x="6140" y="37447"/>
                </a:cubicBezTo>
                <a:cubicBezTo>
                  <a:pt x="7946" y="35285"/>
                  <a:pt x="10835" y="34925"/>
                  <a:pt x="12280" y="36366"/>
                </a:cubicBezTo>
                <a:close/>
                <a:moveTo>
                  <a:pt x="256816" y="8902"/>
                </a:moveTo>
                <a:cubicBezTo>
                  <a:pt x="251065" y="8902"/>
                  <a:pt x="246752" y="13175"/>
                  <a:pt x="246752" y="18872"/>
                </a:cubicBezTo>
                <a:cubicBezTo>
                  <a:pt x="246752" y="24569"/>
                  <a:pt x="251065" y="29198"/>
                  <a:pt x="256816" y="29198"/>
                </a:cubicBezTo>
                <a:cubicBezTo>
                  <a:pt x="262926" y="29198"/>
                  <a:pt x="267599" y="24569"/>
                  <a:pt x="267599" y="18872"/>
                </a:cubicBezTo>
                <a:cubicBezTo>
                  <a:pt x="267599" y="13175"/>
                  <a:pt x="262926" y="8902"/>
                  <a:pt x="256816" y="8902"/>
                </a:cubicBezTo>
                <a:close/>
                <a:moveTo>
                  <a:pt x="34565" y="8902"/>
                </a:moveTo>
                <a:cubicBezTo>
                  <a:pt x="29174" y="8902"/>
                  <a:pt x="24501" y="13175"/>
                  <a:pt x="24501" y="18872"/>
                </a:cubicBezTo>
                <a:cubicBezTo>
                  <a:pt x="24501" y="24569"/>
                  <a:pt x="29174" y="29198"/>
                  <a:pt x="34565" y="29198"/>
                </a:cubicBezTo>
                <a:cubicBezTo>
                  <a:pt x="40316" y="29198"/>
                  <a:pt x="44629" y="24569"/>
                  <a:pt x="44629" y="18872"/>
                </a:cubicBezTo>
                <a:cubicBezTo>
                  <a:pt x="44629" y="13175"/>
                  <a:pt x="40316" y="8902"/>
                  <a:pt x="34565" y="8902"/>
                </a:cubicBezTo>
                <a:close/>
                <a:moveTo>
                  <a:pt x="256816" y="0"/>
                </a:moveTo>
                <a:cubicBezTo>
                  <a:pt x="267599" y="0"/>
                  <a:pt x="275866" y="8189"/>
                  <a:pt x="275866" y="18872"/>
                </a:cubicBezTo>
                <a:cubicBezTo>
                  <a:pt x="275866" y="29198"/>
                  <a:pt x="267599" y="37744"/>
                  <a:pt x="256816" y="37744"/>
                </a:cubicBezTo>
                <a:cubicBezTo>
                  <a:pt x="246752" y="37744"/>
                  <a:pt x="238125" y="29198"/>
                  <a:pt x="238125" y="18872"/>
                </a:cubicBezTo>
                <a:cubicBezTo>
                  <a:pt x="238125" y="8189"/>
                  <a:pt x="246752" y="0"/>
                  <a:pt x="256816" y="0"/>
                </a:cubicBezTo>
                <a:close/>
                <a:moveTo>
                  <a:pt x="34565" y="0"/>
                </a:moveTo>
                <a:cubicBezTo>
                  <a:pt x="45348" y="0"/>
                  <a:pt x="53615" y="8189"/>
                  <a:pt x="53615" y="18872"/>
                </a:cubicBezTo>
                <a:cubicBezTo>
                  <a:pt x="53615" y="29198"/>
                  <a:pt x="45348" y="37744"/>
                  <a:pt x="34565" y="37744"/>
                </a:cubicBezTo>
                <a:cubicBezTo>
                  <a:pt x="24142" y="37744"/>
                  <a:pt x="15875" y="29198"/>
                  <a:pt x="15875" y="18872"/>
                </a:cubicBezTo>
                <a:cubicBezTo>
                  <a:pt x="15875" y="8189"/>
                  <a:pt x="24142" y="0"/>
                  <a:pt x="34565" y="0"/>
                </a:cubicBezTo>
                <a:close/>
              </a:path>
            </a:pathLst>
          </a:custGeom>
          <a:solidFill>
            <a:schemeClr val="bg1"/>
          </a:solidFill>
          <a:ln>
            <a:noFill/>
          </a:ln>
          <a:effectLst/>
        </p:spPr>
        <p:txBody>
          <a:bodyPr anchor="ctr"/>
          <a:lstStyle/>
          <a:p>
            <a:endParaRPr lang="en-US" sz="900">
              <a:latin typeface="Lato Light" panose="020F0502020204030203" pitchFamily="34" charset="0"/>
            </a:endParaRPr>
          </a:p>
        </p:txBody>
      </p:sp>
      <p:sp>
        <p:nvSpPr>
          <p:cNvPr id="32" name="Freeform 1021">
            <a:extLst>
              <a:ext uri="{FF2B5EF4-FFF2-40B4-BE49-F238E27FC236}">
                <a16:creationId xmlns:a16="http://schemas.microsoft.com/office/drawing/2014/main" id="{5718FFF6-E1E5-0F4C-B677-FF958BD52D73}"/>
              </a:ext>
            </a:extLst>
          </p:cNvPr>
          <p:cNvSpPr>
            <a:spLocks noChangeAspect="1" noChangeArrowheads="1"/>
          </p:cNvSpPr>
          <p:nvPr/>
        </p:nvSpPr>
        <p:spPr bwMode="auto">
          <a:xfrm>
            <a:off x="3413195" y="841755"/>
            <a:ext cx="526257" cy="527050"/>
          </a:xfrm>
          <a:custGeom>
            <a:avLst/>
            <a:gdLst>
              <a:gd name="T0" fmla="*/ 69401580 w 290150"/>
              <a:gd name="T1" fmla="*/ 121905821 h 290152"/>
              <a:gd name="T2" fmla="*/ 101735209 w 290150"/>
              <a:gd name="T3" fmla="*/ 104566787 h 290152"/>
              <a:gd name="T4" fmla="*/ 122048015 w 290150"/>
              <a:gd name="T5" fmla="*/ 121907862 h 290152"/>
              <a:gd name="T6" fmla="*/ 123308159 w 290150"/>
              <a:gd name="T7" fmla="*/ 104878861 h 290152"/>
              <a:gd name="T8" fmla="*/ 98428740 w 290150"/>
              <a:gd name="T9" fmla="*/ 125812788 h 290152"/>
              <a:gd name="T10" fmla="*/ 101735209 w 290150"/>
              <a:gd name="T11" fmla="*/ 104566787 h 290152"/>
              <a:gd name="T12" fmla="*/ 3711393 w 290150"/>
              <a:gd name="T13" fmla="*/ 121907862 h 290152"/>
              <a:gd name="T14" fmla="*/ 23657262 w 290150"/>
              <a:gd name="T15" fmla="*/ 104566787 h 290152"/>
              <a:gd name="T16" fmla="*/ 26904877 w 290150"/>
              <a:gd name="T17" fmla="*/ 125812788 h 290152"/>
              <a:gd name="T18" fmla="*/ 2629532 w 290150"/>
              <a:gd name="T19" fmla="*/ 104878861 h 290152"/>
              <a:gd name="T20" fmla="*/ 80814075 w 290150"/>
              <a:gd name="T21" fmla="*/ 110495926 h 290152"/>
              <a:gd name="T22" fmla="*/ 106318684 w 290150"/>
              <a:gd name="T23" fmla="*/ 97058230 h 290152"/>
              <a:gd name="T24" fmla="*/ 14300614 w 290150"/>
              <a:gd name="T25" fmla="*/ 92538574 h 290152"/>
              <a:gd name="T26" fmla="*/ 14300614 w 290150"/>
              <a:gd name="T27" fmla="*/ 92538574 h 290152"/>
              <a:gd name="T28" fmla="*/ 102577386 w 290150"/>
              <a:gd name="T29" fmla="*/ 97058230 h 290152"/>
              <a:gd name="T30" fmla="*/ 14300614 w 290150"/>
              <a:gd name="T31" fmla="*/ 105162994 h 290152"/>
              <a:gd name="T32" fmla="*/ 57207559 w 290150"/>
              <a:gd name="T33" fmla="*/ 99086212 h 290152"/>
              <a:gd name="T34" fmla="*/ 76124319 w 290150"/>
              <a:gd name="T35" fmla="*/ 71108083 h 290152"/>
              <a:gd name="T36" fmla="*/ 80032537 w 290150"/>
              <a:gd name="T37" fmla="*/ 74859260 h 290152"/>
              <a:gd name="T38" fmla="*/ 49547474 w 290150"/>
              <a:gd name="T39" fmla="*/ 78766754 h 290152"/>
              <a:gd name="T40" fmla="*/ 7803059 w 290150"/>
              <a:gd name="T41" fmla="*/ 43366069 h 290152"/>
              <a:gd name="T42" fmla="*/ 8874038 w 290150"/>
              <a:gd name="T43" fmla="*/ 85731906 h 290152"/>
              <a:gd name="T44" fmla="*/ 0 w 290150"/>
              <a:gd name="T45" fmla="*/ 51338760 h 290152"/>
              <a:gd name="T46" fmla="*/ 121572332 w 290150"/>
              <a:gd name="T47" fmla="*/ 75808223 h 290152"/>
              <a:gd name="T48" fmla="*/ 117848892 w 290150"/>
              <a:gd name="T49" fmla="*/ 74564562 h 290152"/>
              <a:gd name="T50" fmla="*/ 87807546 w 290150"/>
              <a:gd name="T51" fmla="*/ 58917106 h 290152"/>
              <a:gd name="T52" fmla="*/ 62460013 w 290150"/>
              <a:gd name="T53" fmla="*/ 41082802 h 290152"/>
              <a:gd name="T54" fmla="*/ 29224563 w 290150"/>
              <a:gd name="T55" fmla="*/ 62824121 h 290152"/>
              <a:gd name="T56" fmla="*/ 53456051 w 290150"/>
              <a:gd name="T57" fmla="*/ 82518084 h 290152"/>
              <a:gd name="T58" fmla="*/ 57207559 w 290150"/>
              <a:gd name="T59" fmla="*/ 74859260 h 290152"/>
              <a:gd name="T60" fmla="*/ 76124319 w 290150"/>
              <a:gd name="T61" fmla="*/ 67356844 h 290152"/>
              <a:gd name="T62" fmla="*/ 72372353 w 290150"/>
              <a:gd name="T63" fmla="*/ 99086212 h 290152"/>
              <a:gd name="T64" fmla="*/ 62835889 w 290150"/>
              <a:gd name="T65" fmla="*/ 29220374 h 290152"/>
              <a:gd name="T66" fmla="*/ 84722256 w 290150"/>
              <a:gd name="T67" fmla="*/ 101430210 h 290152"/>
              <a:gd name="T68" fmla="*/ 78938244 w 290150"/>
              <a:gd name="T69" fmla="*/ 116279211 h 290152"/>
              <a:gd name="T70" fmla="*/ 47203090 w 290150"/>
              <a:gd name="T71" fmla="*/ 114246758 h 290152"/>
              <a:gd name="T72" fmla="*/ 36415736 w 290150"/>
              <a:gd name="T73" fmla="*/ 89238866 h 290152"/>
              <a:gd name="T74" fmla="*/ 102050172 w 290150"/>
              <a:gd name="T75" fmla="*/ 18424697 h 290152"/>
              <a:gd name="T76" fmla="*/ 122048015 w 290150"/>
              <a:gd name="T77" fmla="*/ 23268009 h 290152"/>
              <a:gd name="T78" fmla="*/ 125826538 w 290150"/>
              <a:gd name="T79" fmla="*/ 23268009 h 290152"/>
              <a:gd name="T80" fmla="*/ 96381088 w 290150"/>
              <a:gd name="T81" fmla="*/ 35140894 h 290152"/>
              <a:gd name="T82" fmla="*/ 5103055 w 290150"/>
              <a:gd name="T83" fmla="*/ 15925338 h 290152"/>
              <a:gd name="T84" fmla="*/ 25048641 w 290150"/>
              <a:gd name="T85" fmla="*/ 33265548 h 290152"/>
              <a:gd name="T86" fmla="*/ 26285795 w 290150"/>
              <a:gd name="T87" fmla="*/ 16080347 h 290152"/>
              <a:gd name="T88" fmla="*/ 1854307 w 290150"/>
              <a:gd name="T89" fmla="*/ 37015182 h 290152"/>
              <a:gd name="T90" fmla="*/ 5103055 w 290150"/>
              <a:gd name="T91" fmla="*/ 15925338 h 290152"/>
              <a:gd name="T92" fmla="*/ 115203078 w 290150"/>
              <a:gd name="T93" fmla="*/ 8183128 h 290152"/>
              <a:gd name="T94" fmla="*/ 14300614 w 290150"/>
              <a:gd name="T95" fmla="*/ 12660410 h 290152"/>
              <a:gd name="T96" fmla="*/ 85475857 w 290150"/>
              <a:gd name="T97" fmla="*/ 7107584 h 290152"/>
              <a:gd name="T98" fmla="*/ 83908002 w 290150"/>
              <a:gd name="T99" fmla="*/ 10353978 h 290152"/>
              <a:gd name="T100" fmla="*/ 31389377 w 290150"/>
              <a:gd name="T101" fmla="*/ 11435744 h 290152"/>
              <a:gd name="T102" fmla="*/ 110839091 w 290150"/>
              <a:gd name="T103" fmla="*/ 16366151 h 290152"/>
              <a:gd name="T104" fmla="*/ 22561810 w 290150"/>
              <a:gd name="T105" fmla="*/ 8183128 h 29015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0150" h="290152">
                <a:moveTo>
                  <a:pt x="117499" y="263478"/>
                </a:moveTo>
                <a:lnTo>
                  <a:pt x="117499" y="268164"/>
                </a:lnTo>
                <a:cubicBezTo>
                  <a:pt x="117499" y="275373"/>
                  <a:pt x="123627" y="281140"/>
                  <a:pt x="130837" y="281140"/>
                </a:cubicBezTo>
                <a:lnTo>
                  <a:pt x="160037" y="281140"/>
                </a:lnTo>
                <a:cubicBezTo>
                  <a:pt x="167247" y="281140"/>
                  <a:pt x="173015" y="275373"/>
                  <a:pt x="173015" y="268164"/>
                </a:cubicBezTo>
                <a:lnTo>
                  <a:pt x="173015" y="263478"/>
                </a:lnTo>
                <a:lnTo>
                  <a:pt x="117499" y="263478"/>
                </a:lnTo>
                <a:close/>
                <a:moveTo>
                  <a:pt x="234596" y="241153"/>
                </a:moveTo>
                <a:cubicBezTo>
                  <a:pt x="236774" y="242955"/>
                  <a:pt x="236774" y="245477"/>
                  <a:pt x="235322" y="247278"/>
                </a:cubicBezTo>
                <a:cubicBezTo>
                  <a:pt x="232417" y="250521"/>
                  <a:pt x="231328" y="254124"/>
                  <a:pt x="231328" y="258447"/>
                </a:cubicBezTo>
                <a:lnTo>
                  <a:pt x="231328" y="281145"/>
                </a:lnTo>
                <a:lnTo>
                  <a:pt x="281436" y="281145"/>
                </a:lnTo>
                <a:lnTo>
                  <a:pt x="281436" y="258447"/>
                </a:lnTo>
                <a:cubicBezTo>
                  <a:pt x="281436" y="254124"/>
                  <a:pt x="279983" y="250521"/>
                  <a:pt x="277442" y="247278"/>
                </a:cubicBezTo>
                <a:cubicBezTo>
                  <a:pt x="275626" y="245477"/>
                  <a:pt x="275989" y="242955"/>
                  <a:pt x="278168" y="241153"/>
                </a:cubicBezTo>
                <a:cubicBezTo>
                  <a:pt x="279983" y="239712"/>
                  <a:pt x="282525" y="239712"/>
                  <a:pt x="284341" y="241874"/>
                </a:cubicBezTo>
                <a:cubicBezTo>
                  <a:pt x="287972" y="246558"/>
                  <a:pt x="290150" y="252322"/>
                  <a:pt x="290150" y="258447"/>
                </a:cubicBezTo>
                <a:lnTo>
                  <a:pt x="290150" y="285829"/>
                </a:lnTo>
                <a:cubicBezTo>
                  <a:pt x="290150" y="287990"/>
                  <a:pt x="288335" y="290152"/>
                  <a:pt x="285793" y="290152"/>
                </a:cubicBezTo>
                <a:lnTo>
                  <a:pt x="226971" y="290152"/>
                </a:lnTo>
                <a:cubicBezTo>
                  <a:pt x="224429" y="290152"/>
                  <a:pt x="222250" y="287990"/>
                  <a:pt x="222250" y="285829"/>
                </a:cubicBezTo>
                <a:lnTo>
                  <a:pt x="222250" y="258447"/>
                </a:lnTo>
                <a:cubicBezTo>
                  <a:pt x="222250" y="252322"/>
                  <a:pt x="224429" y="246558"/>
                  <a:pt x="228423" y="241874"/>
                </a:cubicBezTo>
                <a:cubicBezTo>
                  <a:pt x="229875" y="239712"/>
                  <a:pt x="232780" y="239712"/>
                  <a:pt x="234596" y="241153"/>
                </a:cubicBezTo>
                <a:close/>
                <a:moveTo>
                  <a:pt x="11766" y="241153"/>
                </a:moveTo>
                <a:cubicBezTo>
                  <a:pt x="13905" y="242955"/>
                  <a:pt x="14262" y="245477"/>
                  <a:pt x="12479" y="247278"/>
                </a:cubicBezTo>
                <a:cubicBezTo>
                  <a:pt x="9983" y="250521"/>
                  <a:pt x="8557" y="254124"/>
                  <a:pt x="8557" y="258447"/>
                </a:cubicBezTo>
                <a:lnTo>
                  <a:pt x="8557" y="281145"/>
                </a:lnTo>
                <a:lnTo>
                  <a:pt x="57761" y="281145"/>
                </a:lnTo>
                <a:lnTo>
                  <a:pt x="57761" y="258447"/>
                </a:lnTo>
                <a:cubicBezTo>
                  <a:pt x="57761" y="254124"/>
                  <a:pt x="56335" y="250521"/>
                  <a:pt x="53839" y="247278"/>
                </a:cubicBezTo>
                <a:cubicBezTo>
                  <a:pt x="52413" y="245477"/>
                  <a:pt x="52413" y="242955"/>
                  <a:pt x="54552" y="241153"/>
                </a:cubicBezTo>
                <a:cubicBezTo>
                  <a:pt x="56335" y="239712"/>
                  <a:pt x="59188" y="239712"/>
                  <a:pt x="60614" y="241874"/>
                </a:cubicBezTo>
                <a:cubicBezTo>
                  <a:pt x="64179" y="246558"/>
                  <a:pt x="66319" y="252322"/>
                  <a:pt x="66319" y="258447"/>
                </a:cubicBezTo>
                <a:lnTo>
                  <a:pt x="66319" y="285829"/>
                </a:lnTo>
                <a:cubicBezTo>
                  <a:pt x="66319" y="287990"/>
                  <a:pt x="64536" y="290152"/>
                  <a:pt x="62040" y="290152"/>
                </a:cubicBezTo>
                <a:lnTo>
                  <a:pt x="4278" y="290152"/>
                </a:lnTo>
                <a:cubicBezTo>
                  <a:pt x="1783" y="290152"/>
                  <a:pt x="0" y="287990"/>
                  <a:pt x="0" y="285829"/>
                </a:cubicBezTo>
                <a:lnTo>
                  <a:pt x="0" y="258447"/>
                </a:lnTo>
                <a:cubicBezTo>
                  <a:pt x="0" y="252322"/>
                  <a:pt x="2139" y="246558"/>
                  <a:pt x="6061" y="241874"/>
                </a:cubicBezTo>
                <a:cubicBezTo>
                  <a:pt x="7487" y="239712"/>
                  <a:pt x="9983" y="239712"/>
                  <a:pt x="11766" y="241153"/>
                </a:cubicBezTo>
                <a:close/>
                <a:moveTo>
                  <a:pt x="104160" y="237525"/>
                </a:moveTo>
                <a:lnTo>
                  <a:pt x="104160" y="254827"/>
                </a:lnTo>
                <a:lnTo>
                  <a:pt x="186353" y="254827"/>
                </a:lnTo>
                <a:lnTo>
                  <a:pt x="186353" y="237525"/>
                </a:lnTo>
                <a:lnTo>
                  <a:pt x="104160" y="237525"/>
                </a:lnTo>
                <a:close/>
                <a:moveTo>
                  <a:pt x="255588" y="213414"/>
                </a:moveTo>
                <a:cubicBezTo>
                  <a:pt x="249837" y="213414"/>
                  <a:pt x="245165" y="218086"/>
                  <a:pt x="245165" y="223837"/>
                </a:cubicBezTo>
                <a:cubicBezTo>
                  <a:pt x="245165" y="229229"/>
                  <a:pt x="249837" y="233901"/>
                  <a:pt x="255588" y="233901"/>
                </a:cubicBezTo>
                <a:cubicBezTo>
                  <a:pt x="260980" y="233901"/>
                  <a:pt x="265652" y="229229"/>
                  <a:pt x="265652" y="223837"/>
                </a:cubicBezTo>
                <a:cubicBezTo>
                  <a:pt x="265652" y="218086"/>
                  <a:pt x="260980" y="213414"/>
                  <a:pt x="255588" y="213414"/>
                </a:cubicBezTo>
                <a:close/>
                <a:moveTo>
                  <a:pt x="32978" y="213414"/>
                </a:moveTo>
                <a:cubicBezTo>
                  <a:pt x="27587" y="213414"/>
                  <a:pt x="22914" y="218086"/>
                  <a:pt x="22914" y="223837"/>
                </a:cubicBezTo>
                <a:cubicBezTo>
                  <a:pt x="22914" y="229229"/>
                  <a:pt x="27587" y="233901"/>
                  <a:pt x="32978" y="233901"/>
                </a:cubicBezTo>
                <a:cubicBezTo>
                  <a:pt x="38729" y="233901"/>
                  <a:pt x="43402" y="229229"/>
                  <a:pt x="43402" y="223837"/>
                </a:cubicBezTo>
                <a:cubicBezTo>
                  <a:pt x="43402" y="218086"/>
                  <a:pt x="38729" y="213414"/>
                  <a:pt x="32978" y="213414"/>
                </a:cubicBezTo>
                <a:close/>
                <a:moveTo>
                  <a:pt x="255588" y="204787"/>
                </a:moveTo>
                <a:cubicBezTo>
                  <a:pt x="266012" y="204787"/>
                  <a:pt x="274279" y="213414"/>
                  <a:pt x="274279" y="223837"/>
                </a:cubicBezTo>
                <a:cubicBezTo>
                  <a:pt x="274279" y="234261"/>
                  <a:pt x="266012" y="242528"/>
                  <a:pt x="255588" y="242528"/>
                </a:cubicBezTo>
                <a:cubicBezTo>
                  <a:pt x="245165" y="242528"/>
                  <a:pt x="236538" y="234261"/>
                  <a:pt x="236538" y="223837"/>
                </a:cubicBezTo>
                <a:cubicBezTo>
                  <a:pt x="236538" y="213414"/>
                  <a:pt x="245165" y="204787"/>
                  <a:pt x="255588" y="204787"/>
                </a:cubicBezTo>
                <a:close/>
                <a:moveTo>
                  <a:pt x="32978" y="204787"/>
                </a:moveTo>
                <a:cubicBezTo>
                  <a:pt x="43402" y="204787"/>
                  <a:pt x="52028" y="213414"/>
                  <a:pt x="52028" y="223837"/>
                </a:cubicBezTo>
                <a:cubicBezTo>
                  <a:pt x="52028" y="234261"/>
                  <a:pt x="43402" y="242528"/>
                  <a:pt x="32978" y="242528"/>
                </a:cubicBezTo>
                <a:cubicBezTo>
                  <a:pt x="22555" y="242528"/>
                  <a:pt x="14288" y="234261"/>
                  <a:pt x="14288" y="223837"/>
                </a:cubicBezTo>
                <a:cubicBezTo>
                  <a:pt x="14288" y="213414"/>
                  <a:pt x="22555" y="204787"/>
                  <a:pt x="32978" y="204787"/>
                </a:cubicBezTo>
                <a:close/>
                <a:moveTo>
                  <a:pt x="131918" y="190305"/>
                </a:moveTo>
                <a:lnTo>
                  <a:pt x="131918" y="228513"/>
                </a:lnTo>
                <a:lnTo>
                  <a:pt x="158235" y="228513"/>
                </a:lnTo>
                <a:lnTo>
                  <a:pt x="158235" y="190305"/>
                </a:lnTo>
                <a:lnTo>
                  <a:pt x="131918" y="190305"/>
                </a:lnTo>
                <a:close/>
                <a:moveTo>
                  <a:pt x="175538" y="163991"/>
                </a:moveTo>
                <a:cubicBezTo>
                  <a:pt x="171212" y="163991"/>
                  <a:pt x="166886" y="168317"/>
                  <a:pt x="166886" y="172642"/>
                </a:cubicBezTo>
                <a:lnTo>
                  <a:pt x="166886" y="181654"/>
                </a:lnTo>
                <a:lnTo>
                  <a:pt x="175538" y="181654"/>
                </a:lnTo>
                <a:cubicBezTo>
                  <a:pt x="180585" y="181654"/>
                  <a:pt x="184551" y="177689"/>
                  <a:pt x="184551" y="172642"/>
                </a:cubicBezTo>
                <a:cubicBezTo>
                  <a:pt x="184551" y="168317"/>
                  <a:pt x="180585" y="163991"/>
                  <a:pt x="175538" y="163991"/>
                </a:cubicBezTo>
                <a:close/>
                <a:moveTo>
                  <a:pt x="114254" y="163991"/>
                </a:moveTo>
                <a:cubicBezTo>
                  <a:pt x="109568" y="163991"/>
                  <a:pt x="105602" y="168317"/>
                  <a:pt x="105602" y="172642"/>
                </a:cubicBezTo>
                <a:cubicBezTo>
                  <a:pt x="105602" y="177689"/>
                  <a:pt x="109568" y="181654"/>
                  <a:pt x="114254" y="181654"/>
                </a:cubicBezTo>
                <a:lnTo>
                  <a:pt x="123267" y="181654"/>
                </a:lnTo>
                <a:lnTo>
                  <a:pt x="123267" y="172642"/>
                </a:lnTo>
                <a:cubicBezTo>
                  <a:pt x="123267" y="168317"/>
                  <a:pt x="119301" y="163991"/>
                  <a:pt x="114254" y="163991"/>
                </a:cubicBezTo>
                <a:close/>
                <a:moveTo>
                  <a:pt x="17991" y="100012"/>
                </a:moveTo>
                <a:lnTo>
                  <a:pt x="25047" y="125249"/>
                </a:lnTo>
                <a:lnTo>
                  <a:pt x="16580" y="123086"/>
                </a:lnTo>
                <a:cubicBezTo>
                  <a:pt x="12700" y="146160"/>
                  <a:pt x="14816" y="169955"/>
                  <a:pt x="22930" y="191948"/>
                </a:cubicBezTo>
                <a:cubicBezTo>
                  <a:pt x="23636" y="194471"/>
                  <a:pt x="22578" y="196995"/>
                  <a:pt x="20461" y="197716"/>
                </a:cubicBezTo>
                <a:cubicBezTo>
                  <a:pt x="19755" y="198077"/>
                  <a:pt x="19403" y="198077"/>
                  <a:pt x="18697" y="198077"/>
                </a:cubicBezTo>
                <a:cubicBezTo>
                  <a:pt x="17286" y="198077"/>
                  <a:pt x="15522" y="196995"/>
                  <a:pt x="14816" y="195192"/>
                </a:cubicBezTo>
                <a:cubicBezTo>
                  <a:pt x="5997" y="171397"/>
                  <a:pt x="3880" y="145800"/>
                  <a:pt x="8114" y="120923"/>
                </a:cubicBezTo>
                <a:lnTo>
                  <a:pt x="0" y="118399"/>
                </a:lnTo>
                <a:lnTo>
                  <a:pt x="17991" y="100012"/>
                </a:lnTo>
                <a:close/>
                <a:moveTo>
                  <a:pt x="270322" y="95609"/>
                </a:moveTo>
                <a:cubicBezTo>
                  <a:pt x="272469" y="95250"/>
                  <a:pt x="274615" y="95967"/>
                  <a:pt x="275689" y="98476"/>
                </a:cubicBezTo>
                <a:cubicBezTo>
                  <a:pt x="284275" y="123211"/>
                  <a:pt x="285706" y="149020"/>
                  <a:pt x="280339" y="174830"/>
                </a:cubicBezTo>
                <a:lnTo>
                  <a:pt x="288568" y="176980"/>
                </a:lnTo>
                <a:lnTo>
                  <a:pt x="269249" y="194904"/>
                </a:lnTo>
                <a:lnTo>
                  <a:pt x="263525" y="169453"/>
                </a:lnTo>
                <a:lnTo>
                  <a:pt x="271753" y="171962"/>
                </a:lnTo>
                <a:cubicBezTo>
                  <a:pt x="276762" y="148662"/>
                  <a:pt x="275331" y="124286"/>
                  <a:pt x="267460" y="101344"/>
                </a:cubicBezTo>
                <a:cubicBezTo>
                  <a:pt x="266745" y="99193"/>
                  <a:pt x="267818" y="96326"/>
                  <a:pt x="270322" y="95609"/>
                </a:cubicBezTo>
                <a:close/>
                <a:moveTo>
                  <a:pt x="144030" y="85725"/>
                </a:moveTo>
                <a:cubicBezTo>
                  <a:pt x="173615" y="85725"/>
                  <a:pt x="197788" y="107012"/>
                  <a:pt x="202479" y="135875"/>
                </a:cubicBezTo>
                <a:cubicBezTo>
                  <a:pt x="202839" y="138401"/>
                  <a:pt x="201396" y="140205"/>
                  <a:pt x="198871" y="140926"/>
                </a:cubicBezTo>
                <a:cubicBezTo>
                  <a:pt x="198510" y="140926"/>
                  <a:pt x="198149" y="140926"/>
                  <a:pt x="198149" y="140926"/>
                </a:cubicBezTo>
                <a:cubicBezTo>
                  <a:pt x="195984" y="140926"/>
                  <a:pt x="194180" y="139483"/>
                  <a:pt x="193820" y="137319"/>
                </a:cubicBezTo>
                <a:cubicBezTo>
                  <a:pt x="190212" y="112785"/>
                  <a:pt x="168925" y="94745"/>
                  <a:pt x="144030" y="94745"/>
                </a:cubicBezTo>
                <a:cubicBezTo>
                  <a:pt x="141865" y="94745"/>
                  <a:pt x="139700" y="92580"/>
                  <a:pt x="139700" y="90416"/>
                </a:cubicBezTo>
                <a:cubicBezTo>
                  <a:pt x="139700" y="87890"/>
                  <a:pt x="141865" y="85725"/>
                  <a:pt x="144030" y="85725"/>
                </a:cubicBezTo>
                <a:close/>
                <a:moveTo>
                  <a:pt x="144896" y="67388"/>
                </a:moveTo>
                <a:cubicBezTo>
                  <a:pt x="102358" y="67388"/>
                  <a:pt x="67390" y="102353"/>
                  <a:pt x="67390" y="144887"/>
                </a:cubicBezTo>
                <a:cubicBezTo>
                  <a:pt x="67390" y="165433"/>
                  <a:pt x="75681" y="184898"/>
                  <a:pt x="89741" y="199677"/>
                </a:cubicBezTo>
                <a:cubicBezTo>
                  <a:pt x="97672" y="207607"/>
                  <a:pt x="102718" y="217700"/>
                  <a:pt x="103800" y="228513"/>
                </a:cubicBezTo>
                <a:lnTo>
                  <a:pt x="123267" y="228513"/>
                </a:lnTo>
                <a:lnTo>
                  <a:pt x="123267" y="190305"/>
                </a:lnTo>
                <a:lnTo>
                  <a:pt x="114254" y="190305"/>
                </a:lnTo>
                <a:cubicBezTo>
                  <a:pt x="104881" y="190305"/>
                  <a:pt x="96590" y="182375"/>
                  <a:pt x="96590" y="172642"/>
                </a:cubicBezTo>
                <a:cubicBezTo>
                  <a:pt x="96590" y="163270"/>
                  <a:pt x="104881" y="155340"/>
                  <a:pt x="114254" y="155340"/>
                </a:cubicBezTo>
                <a:cubicBezTo>
                  <a:pt x="123988" y="155340"/>
                  <a:pt x="131918" y="163270"/>
                  <a:pt x="131918" y="172642"/>
                </a:cubicBezTo>
                <a:lnTo>
                  <a:pt x="131918" y="181654"/>
                </a:lnTo>
                <a:lnTo>
                  <a:pt x="158235" y="181654"/>
                </a:lnTo>
                <a:lnTo>
                  <a:pt x="158235" y="172642"/>
                </a:lnTo>
                <a:cubicBezTo>
                  <a:pt x="158235" y="163270"/>
                  <a:pt x="166165" y="155340"/>
                  <a:pt x="175538" y="155340"/>
                </a:cubicBezTo>
                <a:cubicBezTo>
                  <a:pt x="185272" y="155340"/>
                  <a:pt x="193202" y="163270"/>
                  <a:pt x="193202" y="172642"/>
                </a:cubicBezTo>
                <a:cubicBezTo>
                  <a:pt x="193202" y="182375"/>
                  <a:pt x="185272" y="190305"/>
                  <a:pt x="175538" y="190305"/>
                </a:cubicBezTo>
                <a:lnTo>
                  <a:pt x="166886" y="190305"/>
                </a:lnTo>
                <a:lnTo>
                  <a:pt x="166886" y="228513"/>
                </a:lnTo>
                <a:lnTo>
                  <a:pt x="187074" y="228513"/>
                </a:lnTo>
                <a:cubicBezTo>
                  <a:pt x="187795" y="217339"/>
                  <a:pt x="192842" y="207246"/>
                  <a:pt x="200412" y="199316"/>
                </a:cubicBezTo>
                <a:cubicBezTo>
                  <a:pt x="214832" y="184537"/>
                  <a:pt x="222402" y="165433"/>
                  <a:pt x="222402" y="144887"/>
                </a:cubicBezTo>
                <a:cubicBezTo>
                  <a:pt x="222402" y="102353"/>
                  <a:pt x="187795" y="67388"/>
                  <a:pt x="144896" y="67388"/>
                </a:cubicBezTo>
                <a:close/>
                <a:moveTo>
                  <a:pt x="144896" y="58737"/>
                </a:moveTo>
                <a:cubicBezTo>
                  <a:pt x="192481" y="58737"/>
                  <a:pt x="231415" y="97306"/>
                  <a:pt x="231415" y="144887"/>
                </a:cubicBezTo>
                <a:cubicBezTo>
                  <a:pt x="231415" y="167596"/>
                  <a:pt x="222763" y="189223"/>
                  <a:pt x="206901" y="205444"/>
                </a:cubicBezTo>
                <a:cubicBezTo>
                  <a:pt x="199331" y="213014"/>
                  <a:pt x="195365" y="223106"/>
                  <a:pt x="195365" y="233920"/>
                </a:cubicBezTo>
                <a:lnTo>
                  <a:pt x="195365" y="254827"/>
                </a:lnTo>
                <a:cubicBezTo>
                  <a:pt x="195365" y="259513"/>
                  <a:pt x="191400" y="263478"/>
                  <a:pt x="186353" y="263478"/>
                </a:cubicBezTo>
                <a:lnTo>
                  <a:pt x="182027" y="263478"/>
                </a:lnTo>
                <a:lnTo>
                  <a:pt x="182027" y="268164"/>
                </a:lnTo>
                <a:cubicBezTo>
                  <a:pt x="182027" y="280059"/>
                  <a:pt x="171933" y="290152"/>
                  <a:pt x="160037" y="290152"/>
                </a:cubicBezTo>
                <a:lnTo>
                  <a:pt x="130837" y="290152"/>
                </a:lnTo>
                <a:cubicBezTo>
                  <a:pt x="118580" y="290152"/>
                  <a:pt x="108847" y="280059"/>
                  <a:pt x="108847" y="268164"/>
                </a:cubicBezTo>
                <a:lnTo>
                  <a:pt x="108847" y="263478"/>
                </a:lnTo>
                <a:lnTo>
                  <a:pt x="104521" y="263478"/>
                </a:lnTo>
                <a:cubicBezTo>
                  <a:pt x="99474" y="263478"/>
                  <a:pt x="95509" y="259513"/>
                  <a:pt x="95509" y="254827"/>
                </a:cubicBezTo>
                <a:lnTo>
                  <a:pt x="95509" y="234641"/>
                </a:lnTo>
                <a:cubicBezTo>
                  <a:pt x="95509" y="223467"/>
                  <a:pt x="91543" y="213374"/>
                  <a:pt x="83973" y="205804"/>
                </a:cubicBezTo>
                <a:cubicBezTo>
                  <a:pt x="67751" y="189584"/>
                  <a:pt x="58738" y="167956"/>
                  <a:pt x="58738" y="144887"/>
                </a:cubicBezTo>
                <a:cubicBezTo>
                  <a:pt x="58738" y="97306"/>
                  <a:pt x="97672" y="58737"/>
                  <a:pt x="144896" y="58737"/>
                </a:cubicBezTo>
                <a:close/>
                <a:moveTo>
                  <a:pt x="234596" y="36726"/>
                </a:moveTo>
                <a:cubicBezTo>
                  <a:pt x="236774" y="38167"/>
                  <a:pt x="236774" y="40689"/>
                  <a:pt x="235322" y="42491"/>
                </a:cubicBezTo>
                <a:cubicBezTo>
                  <a:pt x="232417" y="45733"/>
                  <a:pt x="231328" y="49696"/>
                  <a:pt x="231328" y="53660"/>
                </a:cubicBezTo>
                <a:lnTo>
                  <a:pt x="231328" y="76718"/>
                </a:lnTo>
                <a:lnTo>
                  <a:pt x="281436" y="76718"/>
                </a:lnTo>
                <a:lnTo>
                  <a:pt x="281436" y="53660"/>
                </a:lnTo>
                <a:cubicBezTo>
                  <a:pt x="281436" y="49696"/>
                  <a:pt x="279983" y="45733"/>
                  <a:pt x="277442" y="42491"/>
                </a:cubicBezTo>
                <a:cubicBezTo>
                  <a:pt x="275626" y="40689"/>
                  <a:pt x="275989" y="38167"/>
                  <a:pt x="278168" y="36726"/>
                </a:cubicBezTo>
                <a:cubicBezTo>
                  <a:pt x="279983" y="34925"/>
                  <a:pt x="282525" y="35285"/>
                  <a:pt x="284341" y="37086"/>
                </a:cubicBezTo>
                <a:cubicBezTo>
                  <a:pt x="287972" y="41770"/>
                  <a:pt x="290150" y="47895"/>
                  <a:pt x="290150" y="53660"/>
                </a:cubicBezTo>
                <a:lnTo>
                  <a:pt x="290150" y="81042"/>
                </a:lnTo>
                <a:cubicBezTo>
                  <a:pt x="290150" y="83203"/>
                  <a:pt x="288335" y="85365"/>
                  <a:pt x="285793" y="85365"/>
                </a:cubicBezTo>
                <a:lnTo>
                  <a:pt x="226971" y="85365"/>
                </a:lnTo>
                <a:cubicBezTo>
                  <a:pt x="224429" y="85365"/>
                  <a:pt x="222250" y="83203"/>
                  <a:pt x="222250" y="81042"/>
                </a:cubicBezTo>
                <a:lnTo>
                  <a:pt x="222250" y="53660"/>
                </a:lnTo>
                <a:cubicBezTo>
                  <a:pt x="222250" y="47895"/>
                  <a:pt x="224429" y="41770"/>
                  <a:pt x="228423" y="37086"/>
                </a:cubicBezTo>
                <a:cubicBezTo>
                  <a:pt x="229875" y="35285"/>
                  <a:pt x="232780" y="34925"/>
                  <a:pt x="234596" y="36726"/>
                </a:cubicBezTo>
                <a:close/>
                <a:moveTo>
                  <a:pt x="11766" y="36726"/>
                </a:moveTo>
                <a:cubicBezTo>
                  <a:pt x="13905" y="38167"/>
                  <a:pt x="14262" y="40689"/>
                  <a:pt x="12479" y="42491"/>
                </a:cubicBezTo>
                <a:cubicBezTo>
                  <a:pt x="9983" y="45733"/>
                  <a:pt x="8557" y="49696"/>
                  <a:pt x="8557" y="53660"/>
                </a:cubicBezTo>
                <a:lnTo>
                  <a:pt x="8557" y="76718"/>
                </a:lnTo>
                <a:lnTo>
                  <a:pt x="57761" y="76718"/>
                </a:lnTo>
                <a:lnTo>
                  <a:pt x="57761" y="53660"/>
                </a:lnTo>
                <a:cubicBezTo>
                  <a:pt x="57761" y="49696"/>
                  <a:pt x="56335" y="45733"/>
                  <a:pt x="53839" y="42491"/>
                </a:cubicBezTo>
                <a:cubicBezTo>
                  <a:pt x="52413" y="40689"/>
                  <a:pt x="52413" y="38167"/>
                  <a:pt x="54552" y="36726"/>
                </a:cubicBezTo>
                <a:cubicBezTo>
                  <a:pt x="56335" y="34925"/>
                  <a:pt x="59188" y="35285"/>
                  <a:pt x="60614" y="37086"/>
                </a:cubicBezTo>
                <a:cubicBezTo>
                  <a:pt x="64179" y="41770"/>
                  <a:pt x="66319" y="47895"/>
                  <a:pt x="66319" y="53660"/>
                </a:cubicBezTo>
                <a:lnTo>
                  <a:pt x="66319" y="81042"/>
                </a:lnTo>
                <a:cubicBezTo>
                  <a:pt x="66319" y="83203"/>
                  <a:pt x="64536" y="85365"/>
                  <a:pt x="62040" y="85365"/>
                </a:cubicBezTo>
                <a:lnTo>
                  <a:pt x="4278" y="85365"/>
                </a:lnTo>
                <a:cubicBezTo>
                  <a:pt x="1783" y="85365"/>
                  <a:pt x="0" y="83203"/>
                  <a:pt x="0" y="81042"/>
                </a:cubicBezTo>
                <a:lnTo>
                  <a:pt x="0" y="53660"/>
                </a:lnTo>
                <a:cubicBezTo>
                  <a:pt x="0" y="47895"/>
                  <a:pt x="2139" y="41770"/>
                  <a:pt x="6061" y="37086"/>
                </a:cubicBezTo>
                <a:cubicBezTo>
                  <a:pt x="7487" y="35285"/>
                  <a:pt x="9983" y="34925"/>
                  <a:pt x="11766" y="36726"/>
                </a:cubicBezTo>
                <a:close/>
                <a:moveTo>
                  <a:pt x="255588" y="8902"/>
                </a:moveTo>
                <a:cubicBezTo>
                  <a:pt x="249837" y="8902"/>
                  <a:pt x="245165" y="13531"/>
                  <a:pt x="245165" y="18872"/>
                </a:cubicBezTo>
                <a:cubicBezTo>
                  <a:pt x="245165" y="24569"/>
                  <a:pt x="249837" y="29198"/>
                  <a:pt x="255588" y="29198"/>
                </a:cubicBezTo>
                <a:cubicBezTo>
                  <a:pt x="260980" y="29198"/>
                  <a:pt x="265652" y="24569"/>
                  <a:pt x="265652" y="18872"/>
                </a:cubicBezTo>
                <a:cubicBezTo>
                  <a:pt x="265652" y="13531"/>
                  <a:pt x="260980" y="8902"/>
                  <a:pt x="255588" y="8902"/>
                </a:cubicBezTo>
                <a:close/>
                <a:moveTo>
                  <a:pt x="32978" y="8902"/>
                </a:moveTo>
                <a:cubicBezTo>
                  <a:pt x="27587" y="8902"/>
                  <a:pt x="22914" y="13531"/>
                  <a:pt x="22914" y="18872"/>
                </a:cubicBezTo>
                <a:cubicBezTo>
                  <a:pt x="22914" y="24569"/>
                  <a:pt x="27587" y="29198"/>
                  <a:pt x="32978" y="29198"/>
                </a:cubicBezTo>
                <a:cubicBezTo>
                  <a:pt x="38729" y="29198"/>
                  <a:pt x="43402" y="24569"/>
                  <a:pt x="43402" y="18872"/>
                </a:cubicBezTo>
                <a:cubicBezTo>
                  <a:pt x="43402" y="13531"/>
                  <a:pt x="38729" y="8902"/>
                  <a:pt x="32978" y="8902"/>
                </a:cubicBezTo>
                <a:close/>
                <a:moveTo>
                  <a:pt x="133521" y="6815"/>
                </a:moveTo>
                <a:cubicBezTo>
                  <a:pt x="154896" y="5078"/>
                  <a:pt x="176676" y="8197"/>
                  <a:pt x="197102" y="16393"/>
                </a:cubicBezTo>
                <a:lnTo>
                  <a:pt x="201078" y="8553"/>
                </a:lnTo>
                <a:lnTo>
                  <a:pt x="215539" y="30292"/>
                </a:lnTo>
                <a:lnTo>
                  <a:pt x="189149" y="31717"/>
                </a:lnTo>
                <a:lnTo>
                  <a:pt x="193487" y="23877"/>
                </a:lnTo>
                <a:cubicBezTo>
                  <a:pt x="155167" y="9266"/>
                  <a:pt x="112147" y="12829"/>
                  <a:pt x="77080" y="33856"/>
                </a:cubicBezTo>
                <a:cubicBezTo>
                  <a:pt x="76357" y="34212"/>
                  <a:pt x="75634" y="34568"/>
                  <a:pt x="74911" y="34568"/>
                </a:cubicBezTo>
                <a:cubicBezTo>
                  <a:pt x="73465" y="34568"/>
                  <a:pt x="72019" y="33856"/>
                  <a:pt x="70935" y="32430"/>
                </a:cubicBezTo>
                <a:cubicBezTo>
                  <a:pt x="69850" y="30292"/>
                  <a:pt x="70212" y="27441"/>
                  <a:pt x="72381" y="26372"/>
                </a:cubicBezTo>
                <a:cubicBezTo>
                  <a:pt x="91179" y="15146"/>
                  <a:pt x="112147" y="8553"/>
                  <a:pt x="133521" y="6815"/>
                </a:cubicBezTo>
                <a:close/>
                <a:moveTo>
                  <a:pt x="255588" y="0"/>
                </a:moveTo>
                <a:cubicBezTo>
                  <a:pt x="266012" y="0"/>
                  <a:pt x="274279" y="8546"/>
                  <a:pt x="274279" y="18872"/>
                </a:cubicBezTo>
                <a:cubicBezTo>
                  <a:pt x="274279" y="29198"/>
                  <a:pt x="266012" y="37744"/>
                  <a:pt x="255588" y="37744"/>
                </a:cubicBezTo>
                <a:cubicBezTo>
                  <a:pt x="245165" y="37744"/>
                  <a:pt x="236538" y="29198"/>
                  <a:pt x="236538" y="18872"/>
                </a:cubicBezTo>
                <a:cubicBezTo>
                  <a:pt x="236538" y="8546"/>
                  <a:pt x="245165" y="0"/>
                  <a:pt x="255588" y="0"/>
                </a:cubicBezTo>
                <a:close/>
                <a:moveTo>
                  <a:pt x="32978" y="0"/>
                </a:moveTo>
                <a:cubicBezTo>
                  <a:pt x="43402" y="0"/>
                  <a:pt x="52028" y="8546"/>
                  <a:pt x="52028" y="18872"/>
                </a:cubicBezTo>
                <a:cubicBezTo>
                  <a:pt x="52028" y="29198"/>
                  <a:pt x="43402" y="37744"/>
                  <a:pt x="32978" y="37744"/>
                </a:cubicBezTo>
                <a:cubicBezTo>
                  <a:pt x="22555" y="37744"/>
                  <a:pt x="14288" y="29198"/>
                  <a:pt x="14288" y="18872"/>
                </a:cubicBezTo>
                <a:cubicBezTo>
                  <a:pt x="14288" y="8546"/>
                  <a:pt x="22555" y="0"/>
                  <a:pt x="32978" y="0"/>
                </a:cubicBezTo>
                <a:close/>
              </a:path>
            </a:pathLst>
          </a:custGeom>
          <a:solidFill>
            <a:schemeClr val="bg1"/>
          </a:solidFill>
          <a:ln>
            <a:noFill/>
          </a:ln>
          <a:effectLst/>
        </p:spPr>
        <p:txBody>
          <a:bodyPr anchor="ctr"/>
          <a:lstStyle/>
          <a:p>
            <a:endParaRPr lang="en-US" sz="900">
              <a:latin typeface="Lato Light" panose="020F0502020204030203" pitchFamily="34" charset="0"/>
            </a:endParaRPr>
          </a:p>
        </p:txBody>
      </p:sp>
      <p:sp>
        <p:nvSpPr>
          <p:cNvPr id="33" name="Freeform 1031">
            <a:extLst>
              <a:ext uri="{FF2B5EF4-FFF2-40B4-BE49-F238E27FC236}">
                <a16:creationId xmlns:a16="http://schemas.microsoft.com/office/drawing/2014/main" id="{3B3DF43B-B699-FA42-B171-FBC838C61FD7}"/>
              </a:ext>
            </a:extLst>
          </p:cNvPr>
          <p:cNvSpPr>
            <a:spLocks noChangeAspect="1" noChangeArrowheads="1"/>
          </p:cNvSpPr>
          <p:nvPr/>
        </p:nvSpPr>
        <p:spPr bwMode="auto">
          <a:xfrm>
            <a:off x="1320563" y="838977"/>
            <a:ext cx="531813" cy="532607"/>
          </a:xfrm>
          <a:custGeom>
            <a:avLst/>
            <a:gdLst>
              <a:gd name="T0" fmla="*/ 68774937 w 293328"/>
              <a:gd name="T1" fmla="*/ 119643747 h 293328"/>
              <a:gd name="T2" fmla="*/ 77985361 w 293328"/>
              <a:gd name="T3" fmla="*/ 119643747 h 293328"/>
              <a:gd name="T4" fmla="*/ 79828350 w 293328"/>
              <a:gd name="T5" fmla="*/ 88042880 h 293328"/>
              <a:gd name="T6" fmla="*/ 81670393 w 293328"/>
              <a:gd name="T7" fmla="*/ 119643747 h 293328"/>
              <a:gd name="T8" fmla="*/ 90880933 w 293328"/>
              <a:gd name="T9" fmla="*/ 119643747 h 293328"/>
              <a:gd name="T10" fmla="*/ 68774937 w 293328"/>
              <a:gd name="T11" fmla="*/ 83169438 h 293328"/>
              <a:gd name="T12" fmla="*/ 81769808 w 293328"/>
              <a:gd name="T13" fmla="*/ 72036662 h 293328"/>
              <a:gd name="T14" fmla="*/ 77869883 w 293328"/>
              <a:gd name="T15" fmla="*/ 72036662 h 293328"/>
              <a:gd name="T16" fmla="*/ 79820244 w 293328"/>
              <a:gd name="T17" fmla="*/ 61024530 h 293328"/>
              <a:gd name="T18" fmla="*/ 79820244 w 293328"/>
              <a:gd name="T19" fmla="*/ 65025693 h 293328"/>
              <a:gd name="T20" fmla="*/ 79820244 w 293328"/>
              <a:gd name="T21" fmla="*/ 61024530 h 293328"/>
              <a:gd name="T22" fmla="*/ 81769808 w 293328"/>
              <a:gd name="T23" fmla="*/ 53313538 h 293328"/>
              <a:gd name="T24" fmla="*/ 77869883 w 293328"/>
              <a:gd name="T25" fmla="*/ 53313538 h 293328"/>
              <a:gd name="T26" fmla="*/ 41142411 w 293328"/>
              <a:gd name="T27" fmla="*/ 25155529 h 293328"/>
              <a:gd name="T28" fmla="*/ 65551253 w 293328"/>
              <a:gd name="T29" fmla="*/ 55026678 h 293328"/>
              <a:gd name="T30" fmla="*/ 68774937 w 293328"/>
              <a:gd name="T31" fmla="*/ 79238482 h 293328"/>
              <a:gd name="T32" fmla="*/ 90880933 w 293328"/>
              <a:gd name="T33" fmla="*/ 56284742 h 293328"/>
              <a:gd name="T34" fmla="*/ 94719662 w 293328"/>
              <a:gd name="T35" fmla="*/ 56284742 h 293328"/>
              <a:gd name="T36" fmla="*/ 97943104 w 293328"/>
              <a:gd name="T37" fmla="*/ 84898726 h 293328"/>
              <a:gd name="T38" fmla="*/ 101166843 w 293328"/>
              <a:gd name="T39" fmla="*/ 54555247 h 293328"/>
              <a:gd name="T40" fmla="*/ 71077972 w 293328"/>
              <a:gd name="T41" fmla="*/ 46065160 h 293328"/>
              <a:gd name="T42" fmla="*/ 45594413 w 293328"/>
              <a:gd name="T43" fmla="*/ 25155529 h 293328"/>
              <a:gd name="T44" fmla="*/ 79900704 w 293328"/>
              <a:gd name="T45" fmla="*/ 19856664 h 293328"/>
              <a:gd name="T46" fmla="*/ 79900704 w 293328"/>
              <a:gd name="T47" fmla="*/ 34077248 h 293328"/>
              <a:gd name="T48" fmla="*/ 79900704 w 293328"/>
              <a:gd name="T49" fmla="*/ 19856664 h 293328"/>
              <a:gd name="T50" fmla="*/ 90582629 w 293328"/>
              <a:gd name="T51" fmla="*/ 26889373 h 293328"/>
              <a:gd name="T52" fmla="*/ 69066944 w 293328"/>
              <a:gd name="T53" fmla="*/ 26889373 h 293328"/>
              <a:gd name="T54" fmla="*/ 1841582 w 293328"/>
              <a:gd name="T55" fmla="*/ 0 h 293328"/>
              <a:gd name="T56" fmla="*/ 125114871 w 293328"/>
              <a:gd name="T57" fmla="*/ 2044476 h 293328"/>
              <a:gd name="T58" fmla="*/ 117592766 w 293328"/>
              <a:gd name="T59" fmla="*/ 3930422 h 293328"/>
              <a:gd name="T60" fmla="*/ 115597421 w 293328"/>
              <a:gd name="T61" fmla="*/ 73735681 h 293328"/>
              <a:gd name="T62" fmla="*/ 105004974 w 293328"/>
              <a:gd name="T63" fmla="*/ 81754117 h 293328"/>
              <a:gd name="T64" fmla="*/ 94719662 w 293328"/>
              <a:gd name="T65" fmla="*/ 88042880 h 293328"/>
              <a:gd name="T66" fmla="*/ 86275502 w 293328"/>
              <a:gd name="T67" fmla="*/ 128133161 h 293328"/>
              <a:gd name="T68" fmla="*/ 73380249 w 293328"/>
              <a:gd name="T69" fmla="*/ 128133161 h 293328"/>
              <a:gd name="T70" fmla="*/ 64937487 w 293328"/>
              <a:gd name="T71" fmla="*/ 62730148 h 293328"/>
              <a:gd name="T72" fmla="*/ 38379011 w 293328"/>
              <a:gd name="T73" fmla="*/ 32544374 h 293328"/>
              <a:gd name="T74" fmla="*/ 48357047 w 293328"/>
              <a:gd name="T75" fmla="*/ 22325141 h 293328"/>
              <a:gd name="T76" fmla="*/ 71077972 w 293328"/>
              <a:gd name="T77" fmla="*/ 42134862 h 293328"/>
              <a:gd name="T78" fmla="*/ 105004974 w 293328"/>
              <a:gd name="T79" fmla="*/ 54555247 h 293328"/>
              <a:gd name="T80" fmla="*/ 113755352 w 293328"/>
              <a:gd name="T81" fmla="*/ 69962757 h 293328"/>
              <a:gd name="T82" fmla="*/ 11360453 w 293328"/>
              <a:gd name="T83" fmla="*/ 3930422 h 293328"/>
              <a:gd name="T84" fmla="*/ 59103376 w 293328"/>
              <a:gd name="T85" fmla="*/ 69962757 h 293328"/>
              <a:gd name="T86" fmla="*/ 59103376 w 293328"/>
              <a:gd name="T87" fmla="*/ 73735681 h 293328"/>
              <a:gd name="T88" fmla="*/ 7522971 w 293328"/>
              <a:gd name="T89" fmla="*/ 71849273 h 293328"/>
              <a:gd name="T90" fmla="*/ 1841582 w 293328"/>
              <a:gd name="T91" fmla="*/ 3930422 h 293328"/>
              <a:gd name="T92" fmla="*/ 1841582 w 293328"/>
              <a:gd name="T93" fmla="*/ 0 h 2933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93328" h="293328">
                <a:moveTo>
                  <a:pt x="161240" y="190394"/>
                </a:moveTo>
                <a:lnTo>
                  <a:pt x="161240" y="273893"/>
                </a:lnTo>
                <a:cubicBezTo>
                  <a:pt x="161240" y="279652"/>
                  <a:pt x="165919" y="284690"/>
                  <a:pt x="172038" y="284690"/>
                </a:cubicBezTo>
                <a:cubicBezTo>
                  <a:pt x="177796" y="284690"/>
                  <a:pt x="182835" y="279652"/>
                  <a:pt x="182835" y="273893"/>
                </a:cubicBezTo>
                <a:lnTo>
                  <a:pt x="182835" y="205870"/>
                </a:lnTo>
                <a:cubicBezTo>
                  <a:pt x="182835" y="203350"/>
                  <a:pt x="184635" y="201551"/>
                  <a:pt x="187154" y="201551"/>
                </a:cubicBezTo>
                <a:cubicBezTo>
                  <a:pt x="189674" y="201551"/>
                  <a:pt x="191473" y="203350"/>
                  <a:pt x="191473" y="205870"/>
                </a:cubicBezTo>
                <a:lnTo>
                  <a:pt x="191473" y="273893"/>
                </a:lnTo>
                <a:cubicBezTo>
                  <a:pt x="191473" y="279652"/>
                  <a:pt x="196512" y="284690"/>
                  <a:pt x="202270" y="284690"/>
                </a:cubicBezTo>
                <a:cubicBezTo>
                  <a:pt x="208389" y="284690"/>
                  <a:pt x="213068" y="279652"/>
                  <a:pt x="213068" y="273893"/>
                </a:cubicBezTo>
                <a:lnTo>
                  <a:pt x="213068" y="190394"/>
                </a:lnTo>
                <a:lnTo>
                  <a:pt x="161240" y="190394"/>
                </a:lnTo>
                <a:close/>
                <a:moveTo>
                  <a:pt x="187135" y="160338"/>
                </a:moveTo>
                <a:cubicBezTo>
                  <a:pt x="189802" y="160338"/>
                  <a:pt x="191707" y="162624"/>
                  <a:pt x="191707" y="164910"/>
                </a:cubicBezTo>
                <a:cubicBezTo>
                  <a:pt x="191707" y="167577"/>
                  <a:pt x="189802" y="169482"/>
                  <a:pt x="187135" y="169482"/>
                </a:cubicBezTo>
                <a:cubicBezTo>
                  <a:pt x="184468" y="169482"/>
                  <a:pt x="182563" y="167577"/>
                  <a:pt x="182563" y="164910"/>
                </a:cubicBezTo>
                <a:cubicBezTo>
                  <a:pt x="182563" y="162243"/>
                  <a:pt x="184468" y="160338"/>
                  <a:pt x="187135" y="160338"/>
                </a:cubicBezTo>
                <a:close/>
                <a:moveTo>
                  <a:pt x="187135" y="139700"/>
                </a:moveTo>
                <a:cubicBezTo>
                  <a:pt x="189802" y="139700"/>
                  <a:pt x="191707" y="141532"/>
                  <a:pt x="191707" y="144096"/>
                </a:cubicBezTo>
                <a:cubicBezTo>
                  <a:pt x="191707" y="146661"/>
                  <a:pt x="189802" y="148859"/>
                  <a:pt x="187135" y="148859"/>
                </a:cubicBezTo>
                <a:cubicBezTo>
                  <a:pt x="184468" y="148859"/>
                  <a:pt x="182563" y="146661"/>
                  <a:pt x="182563" y="144096"/>
                </a:cubicBezTo>
                <a:cubicBezTo>
                  <a:pt x="182563" y="141532"/>
                  <a:pt x="184468" y="139700"/>
                  <a:pt x="187135" y="139700"/>
                </a:cubicBezTo>
                <a:close/>
                <a:moveTo>
                  <a:pt x="187135" y="117475"/>
                </a:moveTo>
                <a:cubicBezTo>
                  <a:pt x="189802" y="117475"/>
                  <a:pt x="191707" y="119761"/>
                  <a:pt x="191707" y="122047"/>
                </a:cubicBezTo>
                <a:cubicBezTo>
                  <a:pt x="191707" y="124714"/>
                  <a:pt x="189802" y="126619"/>
                  <a:pt x="187135" y="126619"/>
                </a:cubicBezTo>
                <a:cubicBezTo>
                  <a:pt x="184468" y="126619"/>
                  <a:pt x="182563" y="124714"/>
                  <a:pt x="182563" y="122047"/>
                </a:cubicBezTo>
                <a:cubicBezTo>
                  <a:pt x="182563" y="119761"/>
                  <a:pt x="184468" y="117475"/>
                  <a:pt x="187135" y="117475"/>
                </a:cubicBezTo>
                <a:close/>
                <a:moveTo>
                  <a:pt x="96456" y="57586"/>
                </a:moveTo>
                <a:cubicBezTo>
                  <a:pt x="93577" y="60465"/>
                  <a:pt x="93577" y="65144"/>
                  <a:pt x="96456" y="68023"/>
                </a:cubicBezTo>
                <a:lnTo>
                  <a:pt x="153682" y="125969"/>
                </a:lnTo>
                <a:cubicBezTo>
                  <a:pt x="158361" y="130648"/>
                  <a:pt x="161240" y="136767"/>
                  <a:pt x="161240" y="143605"/>
                </a:cubicBezTo>
                <a:lnTo>
                  <a:pt x="161240" y="181396"/>
                </a:lnTo>
                <a:lnTo>
                  <a:pt x="213068" y="181396"/>
                </a:lnTo>
                <a:lnTo>
                  <a:pt x="213068" y="128849"/>
                </a:lnTo>
                <a:cubicBezTo>
                  <a:pt x="213068" y="126329"/>
                  <a:pt x="215227" y="124530"/>
                  <a:pt x="217387" y="124530"/>
                </a:cubicBezTo>
                <a:cubicBezTo>
                  <a:pt x="219906" y="124530"/>
                  <a:pt x="222066" y="126329"/>
                  <a:pt x="222066" y="128849"/>
                </a:cubicBezTo>
                <a:lnTo>
                  <a:pt x="222066" y="187154"/>
                </a:lnTo>
                <a:cubicBezTo>
                  <a:pt x="222066" y="191113"/>
                  <a:pt x="225305" y="194353"/>
                  <a:pt x="229624" y="194353"/>
                </a:cubicBezTo>
                <a:cubicBezTo>
                  <a:pt x="233943" y="194353"/>
                  <a:pt x="237182" y="191113"/>
                  <a:pt x="237182" y="187154"/>
                </a:cubicBezTo>
                <a:lnTo>
                  <a:pt x="237182" y="124890"/>
                </a:lnTo>
                <a:cubicBezTo>
                  <a:pt x="237182" y="114092"/>
                  <a:pt x="228184" y="105454"/>
                  <a:pt x="217387" y="105454"/>
                </a:cubicBezTo>
                <a:lnTo>
                  <a:pt x="166639" y="105454"/>
                </a:lnTo>
                <a:cubicBezTo>
                  <a:pt x="159081" y="105454"/>
                  <a:pt x="151883" y="102575"/>
                  <a:pt x="146124" y="96816"/>
                </a:cubicBezTo>
                <a:lnTo>
                  <a:pt x="106894" y="57586"/>
                </a:lnTo>
                <a:cubicBezTo>
                  <a:pt x="104014" y="54706"/>
                  <a:pt x="98976" y="54706"/>
                  <a:pt x="96456" y="57586"/>
                </a:cubicBezTo>
                <a:close/>
                <a:moveTo>
                  <a:pt x="187325" y="45456"/>
                </a:moveTo>
                <a:cubicBezTo>
                  <a:pt x="178381" y="45456"/>
                  <a:pt x="170869" y="52611"/>
                  <a:pt x="170869" y="61555"/>
                </a:cubicBezTo>
                <a:cubicBezTo>
                  <a:pt x="170869" y="70856"/>
                  <a:pt x="178381" y="78011"/>
                  <a:pt x="187325" y="78011"/>
                </a:cubicBezTo>
                <a:cubicBezTo>
                  <a:pt x="196269" y="78011"/>
                  <a:pt x="203781" y="70856"/>
                  <a:pt x="203781" y="61555"/>
                </a:cubicBezTo>
                <a:cubicBezTo>
                  <a:pt x="203781" y="52611"/>
                  <a:pt x="196269" y="45456"/>
                  <a:pt x="187325" y="45456"/>
                </a:cubicBezTo>
                <a:close/>
                <a:moveTo>
                  <a:pt x="187325" y="36513"/>
                </a:moveTo>
                <a:cubicBezTo>
                  <a:pt x="201277" y="36513"/>
                  <a:pt x="212367" y="47961"/>
                  <a:pt x="212367" y="61555"/>
                </a:cubicBezTo>
                <a:cubicBezTo>
                  <a:pt x="212367" y="75507"/>
                  <a:pt x="201277" y="86955"/>
                  <a:pt x="187325" y="86955"/>
                </a:cubicBezTo>
                <a:cubicBezTo>
                  <a:pt x="173373" y="86955"/>
                  <a:pt x="161925" y="75507"/>
                  <a:pt x="161925" y="61555"/>
                </a:cubicBezTo>
                <a:cubicBezTo>
                  <a:pt x="161925" y="47961"/>
                  <a:pt x="173373" y="36513"/>
                  <a:pt x="187325" y="36513"/>
                </a:cubicBezTo>
                <a:close/>
                <a:moveTo>
                  <a:pt x="4319" y="0"/>
                </a:moveTo>
                <a:lnTo>
                  <a:pt x="289009" y="0"/>
                </a:lnTo>
                <a:cubicBezTo>
                  <a:pt x="291529" y="0"/>
                  <a:pt x="293328" y="1799"/>
                  <a:pt x="293328" y="4679"/>
                </a:cubicBezTo>
                <a:cubicBezTo>
                  <a:pt x="293328" y="6838"/>
                  <a:pt x="291529" y="8998"/>
                  <a:pt x="289009" y="8998"/>
                </a:cubicBezTo>
                <a:lnTo>
                  <a:pt x="275692" y="8998"/>
                </a:lnTo>
                <a:lnTo>
                  <a:pt x="275692" y="164480"/>
                </a:lnTo>
                <a:cubicBezTo>
                  <a:pt x="275692" y="166999"/>
                  <a:pt x="273893" y="168799"/>
                  <a:pt x="271014" y="168799"/>
                </a:cubicBezTo>
                <a:lnTo>
                  <a:pt x="246180" y="168799"/>
                </a:lnTo>
                <a:lnTo>
                  <a:pt x="246180" y="187154"/>
                </a:lnTo>
                <a:cubicBezTo>
                  <a:pt x="246180" y="196152"/>
                  <a:pt x="238622" y="203710"/>
                  <a:pt x="229624" y="203710"/>
                </a:cubicBezTo>
                <a:cubicBezTo>
                  <a:pt x="226744" y="203710"/>
                  <a:pt x="224225" y="202631"/>
                  <a:pt x="222066" y="201551"/>
                </a:cubicBezTo>
                <a:lnTo>
                  <a:pt x="222066" y="273893"/>
                </a:lnTo>
                <a:cubicBezTo>
                  <a:pt x="222066" y="284690"/>
                  <a:pt x="213068" y="293328"/>
                  <a:pt x="202270" y="293328"/>
                </a:cubicBezTo>
                <a:cubicBezTo>
                  <a:pt x="196152" y="293328"/>
                  <a:pt x="190753" y="290449"/>
                  <a:pt x="187154" y="286130"/>
                </a:cubicBezTo>
                <a:cubicBezTo>
                  <a:pt x="183555" y="290449"/>
                  <a:pt x="178156" y="293328"/>
                  <a:pt x="172038" y="293328"/>
                </a:cubicBezTo>
                <a:cubicBezTo>
                  <a:pt x="161240" y="293328"/>
                  <a:pt x="152243" y="284690"/>
                  <a:pt x="152243" y="273893"/>
                </a:cubicBezTo>
                <a:lnTo>
                  <a:pt x="152243" y="143605"/>
                </a:lnTo>
                <a:cubicBezTo>
                  <a:pt x="152243" y="139286"/>
                  <a:pt x="150443" y="135327"/>
                  <a:pt x="147204" y="132088"/>
                </a:cubicBezTo>
                <a:lnTo>
                  <a:pt x="89978" y="74501"/>
                </a:lnTo>
                <a:cubicBezTo>
                  <a:pt x="83859" y="68023"/>
                  <a:pt x="83859" y="57586"/>
                  <a:pt x="89978" y="51107"/>
                </a:cubicBezTo>
                <a:cubicBezTo>
                  <a:pt x="96456" y="44989"/>
                  <a:pt x="106894" y="44989"/>
                  <a:pt x="113372" y="51107"/>
                </a:cubicBezTo>
                <a:lnTo>
                  <a:pt x="152603" y="90698"/>
                </a:lnTo>
                <a:cubicBezTo>
                  <a:pt x="156562" y="94297"/>
                  <a:pt x="161600" y="96456"/>
                  <a:pt x="166639" y="96456"/>
                </a:cubicBezTo>
                <a:lnTo>
                  <a:pt x="217387" y="96456"/>
                </a:lnTo>
                <a:cubicBezTo>
                  <a:pt x="233223" y="96456"/>
                  <a:pt x="246180" y="109053"/>
                  <a:pt x="246180" y="124890"/>
                </a:cubicBezTo>
                <a:lnTo>
                  <a:pt x="246180" y="160161"/>
                </a:lnTo>
                <a:lnTo>
                  <a:pt x="266695" y="160161"/>
                </a:lnTo>
                <a:lnTo>
                  <a:pt x="266695" y="8998"/>
                </a:lnTo>
                <a:lnTo>
                  <a:pt x="26633" y="8998"/>
                </a:lnTo>
                <a:lnTo>
                  <a:pt x="26633" y="160161"/>
                </a:lnTo>
                <a:lnTo>
                  <a:pt x="138566" y="160161"/>
                </a:lnTo>
                <a:cubicBezTo>
                  <a:pt x="141085" y="160161"/>
                  <a:pt x="143245" y="161961"/>
                  <a:pt x="143245" y="164480"/>
                </a:cubicBezTo>
                <a:cubicBezTo>
                  <a:pt x="143245" y="166999"/>
                  <a:pt x="141085" y="168799"/>
                  <a:pt x="138566" y="168799"/>
                </a:cubicBezTo>
                <a:lnTo>
                  <a:pt x="22314" y="168799"/>
                </a:lnTo>
                <a:cubicBezTo>
                  <a:pt x="19795" y="168799"/>
                  <a:pt x="17636" y="166999"/>
                  <a:pt x="17636" y="164480"/>
                </a:cubicBezTo>
                <a:lnTo>
                  <a:pt x="17636" y="8998"/>
                </a:lnTo>
                <a:lnTo>
                  <a:pt x="4319" y="8998"/>
                </a:lnTo>
                <a:cubicBezTo>
                  <a:pt x="1799" y="8998"/>
                  <a:pt x="0" y="6838"/>
                  <a:pt x="0" y="4679"/>
                </a:cubicBezTo>
                <a:cubicBezTo>
                  <a:pt x="0" y="1799"/>
                  <a:pt x="1799" y="0"/>
                  <a:pt x="4319" y="0"/>
                </a:cubicBezTo>
                <a:close/>
              </a:path>
            </a:pathLst>
          </a:custGeom>
          <a:solidFill>
            <a:schemeClr val="bg1"/>
          </a:solidFill>
          <a:ln>
            <a:noFill/>
          </a:ln>
          <a:effectLst/>
        </p:spPr>
        <p:txBody>
          <a:bodyPr anchor="ctr"/>
          <a:lstStyle/>
          <a:p>
            <a:endParaRPr lang="en-US" sz="900">
              <a:latin typeface="Lato Light" panose="020F0502020204030203" pitchFamily="34" charset="0"/>
            </a:endParaRPr>
          </a:p>
        </p:txBody>
      </p:sp>
      <p:sp>
        <p:nvSpPr>
          <p:cNvPr id="8" name="Femkant 7"/>
          <p:cNvSpPr/>
          <p:nvPr/>
        </p:nvSpPr>
        <p:spPr>
          <a:xfrm>
            <a:off x="64360" y="4404261"/>
            <a:ext cx="2686156" cy="63655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latin typeface="Poppins"/>
              </a:rPr>
              <a:t>Basiskurs i prosjektstrukturer og datainnsamlingsark </a:t>
            </a:r>
          </a:p>
        </p:txBody>
      </p:sp>
      <p:sp>
        <p:nvSpPr>
          <p:cNvPr id="35" name="Femkant 34"/>
          <p:cNvSpPr/>
          <p:nvPr/>
        </p:nvSpPr>
        <p:spPr>
          <a:xfrm>
            <a:off x="7823730" y="5570767"/>
            <a:ext cx="4382470" cy="557350"/>
          </a:xfrm>
          <a:prstGeom prst="homePlate">
            <a:avLst/>
          </a:prstGeom>
          <a:gradFill flip="none" rotWithShape="1">
            <a:gsLst>
              <a:gs pos="30000">
                <a:schemeClr val="accent4"/>
              </a:gs>
              <a:gs pos="67000">
                <a:srgbClr val="5B9BD5"/>
              </a:gs>
              <a:gs pos="83000">
                <a:schemeClr val="accent1">
                  <a:lumMod val="45000"/>
                  <a:lumOff val="55000"/>
                </a:schemeClr>
              </a:gs>
              <a:gs pos="100000">
                <a:schemeClr val="accent1">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a:latin typeface="Poppins"/>
              </a:rPr>
              <a:t>Ferdigstille årsbudsjett</a:t>
            </a:r>
          </a:p>
        </p:txBody>
      </p:sp>
      <p:sp>
        <p:nvSpPr>
          <p:cNvPr id="10" name="Pil høyre 9"/>
          <p:cNvSpPr/>
          <p:nvPr/>
        </p:nvSpPr>
        <p:spPr>
          <a:xfrm>
            <a:off x="64360" y="6185458"/>
            <a:ext cx="12141840" cy="529763"/>
          </a:xfrm>
          <a:prstGeom prst="rightArrow">
            <a:avLst>
              <a:gd name="adj1" fmla="val 100000"/>
              <a:gd name="adj2" fmla="val 53783"/>
            </a:avLst>
          </a:prstGeom>
          <a:solidFill>
            <a:schemeClr val="bg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sz="1600">
              <a:latin typeface="Poppins"/>
            </a:endParaRPr>
          </a:p>
        </p:txBody>
      </p:sp>
      <p:sp>
        <p:nvSpPr>
          <p:cNvPr id="13" name="TekstSylinder 12"/>
          <p:cNvSpPr txBox="1"/>
          <p:nvPr/>
        </p:nvSpPr>
        <p:spPr>
          <a:xfrm>
            <a:off x="-3671" y="6314683"/>
            <a:ext cx="876117" cy="276999"/>
          </a:xfrm>
          <a:prstGeom prst="rect">
            <a:avLst/>
          </a:prstGeom>
          <a:noFill/>
        </p:spPr>
        <p:txBody>
          <a:bodyPr wrap="square" rtlCol="0">
            <a:spAutoFit/>
          </a:bodyPr>
          <a:lstStyle/>
          <a:p>
            <a:r>
              <a:rPr lang="nb-NO" sz="1200"/>
              <a:t>21. juni</a:t>
            </a:r>
          </a:p>
        </p:txBody>
      </p:sp>
      <p:sp>
        <p:nvSpPr>
          <p:cNvPr id="36" name="TekstSylinder 35"/>
          <p:cNvSpPr txBox="1"/>
          <p:nvPr/>
        </p:nvSpPr>
        <p:spPr>
          <a:xfrm>
            <a:off x="2179781" y="6314684"/>
            <a:ext cx="876117" cy="276999"/>
          </a:xfrm>
          <a:prstGeom prst="rect">
            <a:avLst/>
          </a:prstGeom>
          <a:noFill/>
        </p:spPr>
        <p:txBody>
          <a:bodyPr wrap="square" rtlCol="0">
            <a:spAutoFit/>
          </a:bodyPr>
          <a:lstStyle/>
          <a:p>
            <a:r>
              <a:rPr lang="nb-NO" sz="1200"/>
              <a:t>28. juni</a:t>
            </a:r>
          </a:p>
        </p:txBody>
      </p:sp>
      <p:sp>
        <p:nvSpPr>
          <p:cNvPr id="37" name="TekstSylinder 36"/>
          <p:cNvSpPr txBox="1"/>
          <p:nvPr/>
        </p:nvSpPr>
        <p:spPr>
          <a:xfrm>
            <a:off x="4299583" y="6295936"/>
            <a:ext cx="876117" cy="276999"/>
          </a:xfrm>
          <a:prstGeom prst="rect">
            <a:avLst/>
          </a:prstGeom>
          <a:noFill/>
        </p:spPr>
        <p:txBody>
          <a:bodyPr wrap="square" rtlCol="0">
            <a:spAutoFit/>
          </a:bodyPr>
          <a:lstStyle/>
          <a:p>
            <a:r>
              <a:rPr lang="nb-NO" sz="1200"/>
              <a:t>3. </a:t>
            </a:r>
            <a:r>
              <a:rPr lang="nb-NO" sz="1200" err="1"/>
              <a:t>sep</a:t>
            </a:r>
            <a:endParaRPr lang="nb-NO" sz="1200"/>
          </a:p>
        </p:txBody>
      </p:sp>
      <p:sp>
        <p:nvSpPr>
          <p:cNvPr id="38" name="TekstSylinder 37"/>
          <p:cNvSpPr txBox="1"/>
          <p:nvPr/>
        </p:nvSpPr>
        <p:spPr>
          <a:xfrm>
            <a:off x="5293660" y="6306366"/>
            <a:ext cx="711086" cy="276999"/>
          </a:xfrm>
          <a:prstGeom prst="rect">
            <a:avLst/>
          </a:prstGeom>
          <a:noFill/>
        </p:spPr>
        <p:txBody>
          <a:bodyPr wrap="square" rtlCol="0">
            <a:spAutoFit/>
          </a:bodyPr>
          <a:lstStyle/>
          <a:p>
            <a:r>
              <a:rPr lang="nb-NO" sz="1200"/>
              <a:t>20. </a:t>
            </a:r>
            <a:r>
              <a:rPr lang="nb-NO" sz="1200" err="1"/>
              <a:t>sep</a:t>
            </a:r>
            <a:endParaRPr lang="nb-NO" sz="1200"/>
          </a:p>
        </p:txBody>
      </p:sp>
      <p:sp>
        <p:nvSpPr>
          <p:cNvPr id="39" name="TekstSylinder 38"/>
          <p:cNvSpPr txBox="1"/>
          <p:nvPr/>
        </p:nvSpPr>
        <p:spPr>
          <a:xfrm>
            <a:off x="6546024" y="6306365"/>
            <a:ext cx="876117" cy="276999"/>
          </a:xfrm>
          <a:prstGeom prst="rect">
            <a:avLst/>
          </a:prstGeom>
          <a:noFill/>
        </p:spPr>
        <p:txBody>
          <a:bodyPr wrap="square" rtlCol="0">
            <a:spAutoFit/>
          </a:bodyPr>
          <a:lstStyle/>
          <a:p>
            <a:r>
              <a:rPr lang="nb-NO" sz="1200"/>
              <a:t>20. </a:t>
            </a:r>
            <a:r>
              <a:rPr lang="nb-NO" sz="1200" err="1"/>
              <a:t>okt</a:t>
            </a:r>
            <a:endParaRPr lang="nb-NO" sz="1200"/>
          </a:p>
        </p:txBody>
      </p:sp>
      <p:sp>
        <p:nvSpPr>
          <p:cNvPr id="40" name="TekstSylinder 39"/>
          <p:cNvSpPr txBox="1"/>
          <p:nvPr/>
        </p:nvSpPr>
        <p:spPr>
          <a:xfrm>
            <a:off x="8255360" y="6232450"/>
            <a:ext cx="1484108" cy="461665"/>
          </a:xfrm>
          <a:prstGeom prst="rect">
            <a:avLst/>
          </a:prstGeom>
          <a:noFill/>
        </p:spPr>
        <p:txBody>
          <a:bodyPr wrap="square" rtlCol="0">
            <a:spAutoFit/>
          </a:bodyPr>
          <a:lstStyle/>
          <a:p>
            <a:r>
              <a:rPr lang="nb-NO" sz="1200"/>
              <a:t>Budsjettfrist blir bestemt senere</a:t>
            </a:r>
          </a:p>
        </p:txBody>
      </p:sp>
      <p:sp>
        <p:nvSpPr>
          <p:cNvPr id="41" name="TekstSylinder 40"/>
          <p:cNvSpPr txBox="1"/>
          <p:nvPr/>
        </p:nvSpPr>
        <p:spPr>
          <a:xfrm>
            <a:off x="10221452" y="6306363"/>
            <a:ext cx="876117" cy="276999"/>
          </a:xfrm>
          <a:prstGeom prst="rect">
            <a:avLst/>
          </a:prstGeom>
          <a:noFill/>
        </p:spPr>
        <p:txBody>
          <a:bodyPr wrap="square" rtlCol="0">
            <a:spAutoFit/>
          </a:bodyPr>
          <a:lstStyle/>
          <a:p>
            <a:r>
              <a:rPr lang="nb-NO" sz="1200"/>
              <a:t>1. jan</a:t>
            </a:r>
          </a:p>
        </p:txBody>
      </p:sp>
      <p:sp>
        <p:nvSpPr>
          <p:cNvPr id="42" name="TextBox 17">
            <a:extLst>
              <a:ext uri="{FF2B5EF4-FFF2-40B4-BE49-F238E27FC236}">
                <a16:creationId xmlns:a16="http://schemas.microsoft.com/office/drawing/2014/main" id="{219185C5-7AA2-2F42-85D4-57CDBC84DE12}"/>
              </a:ext>
            </a:extLst>
          </p:cNvPr>
          <p:cNvSpPr txBox="1"/>
          <p:nvPr/>
        </p:nvSpPr>
        <p:spPr>
          <a:xfrm>
            <a:off x="832244" y="2901881"/>
            <a:ext cx="1592103" cy="1084912"/>
          </a:xfrm>
          <a:prstGeom prst="rect">
            <a:avLst/>
          </a:prstGeom>
          <a:noFill/>
        </p:spPr>
        <p:txBody>
          <a:bodyPr wrap="none" rtlCol="0" anchor="b" anchorCtr="0">
            <a:spAutoFit/>
          </a:bodyPr>
          <a:lstStyle/>
          <a:p>
            <a:pPr algn="ctr"/>
            <a:r>
              <a:rPr lang="en-US" b="1" err="1">
                <a:solidFill>
                  <a:schemeClr val="tx2"/>
                </a:solidFill>
                <a:latin typeface="Poppins" pitchFamily="2" charset="77"/>
                <a:ea typeface="League Spartan" charset="0"/>
                <a:cs typeface="Poppins" pitchFamily="2" charset="77"/>
              </a:rPr>
              <a:t>Milepæl</a:t>
            </a:r>
            <a:r>
              <a:rPr lang="en-US" b="1">
                <a:solidFill>
                  <a:schemeClr val="tx2"/>
                </a:solidFill>
                <a:latin typeface="Poppins" pitchFamily="2" charset="77"/>
                <a:ea typeface="League Spartan" charset="0"/>
                <a:cs typeface="Poppins" pitchFamily="2" charset="77"/>
              </a:rPr>
              <a:t> 1</a:t>
            </a:r>
          </a:p>
          <a:p>
            <a:pPr algn="ctr"/>
            <a:r>
              <a:rPr lang="en-US" sz="1200" b="1">
                <a:solidFill>
                  <a:schemeClr val="tx2"/>
                </a:solidFill>
                <a:latin typeface="Poppins" pitchFamily="2" charset="77"/>
                <a:ea typeface="League Spartan" charset="0"/>
                <a:cs typeface="Poppins" pitchFamily="2" charset="77"/>
              </a:rPr>
              <a:t>Frist: 28.6</a:t>
            </a:r>
          </a:p>
          <a:p>
            <a:pPr algn="ctr"/>
            <a:r>
              <a:rPr lang="en-US" sz="1050" err="1">
                <a:solidFill>
                  <a:schemeClr val="tx2"/>
                </a:solidFill>
                <a:latin typeface="Poppins" pitchFamily="2" charset="77"/>
                <a:ea typeface="League Spartan" charset="0"/>
                <a:cs typeface="Poppins" pitchFamily="2" charset="77"/>
              </a:rPr>
              <a:t>Basiskurs</a:t>
            </a:r>
            <a:r>
              <a:rPr lang="en-US" sz="1050">
                <a:solidFill>
                  <a:schemeClr val="tx2"/>
                </a:solidFill>
                <a:latin typeface="Poppins" pitchFamily="2" charset="77"/>
                <a:ea typeface="League Spartan" charset="0"/>
                <a:cs typeface="Poppins" pitchFamily="2" charset="77"/>
              </a:rPr>
              <a:t> </a:t>
            </a:r>
            <a:r>
              <a:rPr lang="en-US" sz="1050" err="1">
                <a:solidFill>
                  <a:schemeClr val="tx2"/>
                </a:solidFill>
                <a:latin typeface="Poppins" pitchFamily="2" charset="77"/>
                <a:ea typeface="League Spartan" charset="0"/>
                <a:cs typeface="Poppins" pitchFamily="2" charset="77"/>
              </a:rPr>
              <a:t>ferdig</a:t>
            </a:r>
            <a:r>
              <a:rPr lang="en-US" sz="1050">
                <a:solidFill>
                  <a:schemeClr val="tx2"/>
                </a:solidFill>
                <a:latin typeface="Poppins" pitchFamily="2" charset="77"/>
                <a:ea typeface="League Spartan" charset="0"/>
                <a:cs typeface="Poppins" pitchFamily="2" charset="77"/>
              </a:rPr>
              <a:t> </a:t>
            </a:r>
            <a:r>
              <a:rPr lang="en-US" sz="1050" err="1">
                <a:solidFill>
                  <a:schemeClr val="tx2"/>
                </a:solidFill>
                <a:latin typeface="Poppins" pitchFamily="2" charset="77"/>
                <a:ea typeface="League Spartan" charset="0"/>
                <a:cs typeface="Poppins" pitchFamily="2" charset="77"/>
              </a:rPr>
              <a:t>avholdt</a:t>
            </a:r>
            <a:endParaRPr lang="en-US" sz="1050">
              <a:solidFill>
                <a:schemeClr val="tx2"/>
              </a:solidFill>
              <a:latin typeface="Poppins" pitchFamily="2" charset="77"/>
              <a:ea typeface="League Spartan" charset="0"/>
              <a:cs typeface="Poppins" pitchFamily="2" charset="77"/>
            </a:endParaRPr>
          </a:p>
          <a:p>
            <a:pPr algn="ctr"/>
            <a:endParaRPr lang="en-US" sz="1200" b="1">
              <a:solidFill>
                <a:schemeClr val="tx2"/>
              </a:solidFill>
              <a:latin typeface="Poppins" pitchFamily="2" charset="77"/>
              <a:ea typeface="League Spartan" charset="0"/>
              <a:cs typeface="Poppins" pitchFamily="2" charset="77"/>
            </a:endParaRPr>
          </a:p>
          <a:p>
            <a:pPr algn="ctr"/>
            <a:r>
              <a:rPr lang="en-US" sz="1200" b="1">
                <a:solidFill>
                  <a:schemeClr val="tx2"/>
                </a:solidFill>
                <a:latin typeface="Poppins" pitchFamily="2" charset="77"/>
                <a:ea typeface="League Spartan" charset="0"/>
                <a:cs typeface="Poppins" pitchFamily="2" charset="77"/>
              </a:rPr>
              <a:t> </a:t>
            </a:r>
          </a:p>
        </p:txBody>
      </p:sp>
      <p:sp>
        <p:nvSpPr>
          <p:cNvPr id="43" name="TextBox 18">
            <a:extLst>
              <a:ext uri="{FF2B5EF4-FFF2-40B4-BE49-F238E27FC236}">
                <a16:creationId xmlns:a16="http://schemas.microsoft.com/office/drawing/2014/main" id="{0B64F306-65E4-CD4C-9FDB-544083200ED5}"/>
              </a:ext>
            </a:extLst>
          </p:cNvPr>
          <p:cNvSpPr txBox="1"/>
          <p:nvPr/>
        </p:nvSpPr>
        <p:spPr>
          <a:xfrm>
            <a:off x="2792907" y="2880153"/>
            <a:ext cx="1766830" cy="1123384"/>
          </a:xfrm>
          <a:prstGeom prst="rect">
            <a:avLst/>
          </a:prstGeom>
          <a:noFill/>
        </p:spPr>
        <p:txBody>
          <a:bodyPr wrap="none" rtlCol="0" anchor="b" anchorCtr="0">
            <a:spAutoFit/>
          </a:bodyPr>
          <a:lstStyle/>
          <a:p>
            <a:pPr algn="ctr"/>
            <a:r>
              <a:rPr lang="en-US" b="1" err="1">
                <a:solidFill>
                  <a:schemeClr val="tx2"/>
                </a:solidFill>
                <a:latin typeface="Poppins" pitchFamily="2" charset="77"/>
                <a:ea typeface="League Spartan" charset="0"/>
                <a:cs typeface="Poppins" pitchFamily="2" charset="77"/>
              </a:rPr>
              <a:t>Milepæl</a:t>
            </a:r>
            <a:r>
              <a:rPr lang="en-US" b="1">
                <a:solidFill>
                  <a:schemeClr val="tx2"/>
                </a:solidFill>
                <a:latin typeface="Poppins" pitchFamily="2" charset="77"/>
                <a:ea typeface="League Spartan" charset="0"/>
                <a:cs typeface="Poppins" pitchFamily="2" charset="77"/>
              </a:rPr>
              <a:t> 2</a:t>
            </a:r>
          </a:p>
          <a:p>
            <a:pPr algn="ctr"/>
            <a:r>
              <a:rPr lang="en-US" sz="1200" b="1">
                <a:solidFill>
                  <a:schemeClr val="tx2"/>
                </a:solidFill>
                <a:latin typeface="Poppins" pitchFamily="2" charset="77"/>
                <a:ea typeface="League Spartan" charset="0"/>
                <a:cs typeface="Poppins" pitchFamily="2" charset="77"/>
              </a:rPr>
              <a:t>Frist: 3.9</a:t>
            </a:r>
          </a:p>
          <a:p>
            <a:pPr algn="ctr"/>
            <a:r>
              <a:rPr lang="en-US" sz="1050" err="1">
                <a:solidFill>
                  <a:schemeClr val="tx2"/>
                </a:solidFill>
                <a:latin typeface="Poppins" pitchFamily="2" charset="77"/>
                <a:ea typeface="League Spartan" charset="0"/>
                <a:cs typeface="Poppins" pitchFamily="2" charset="77"/>
              </a:rPr>
              <a:t>Kvalitetssikring</a:t>
            </a:r>
            <a:r>
              <a:rPr lang="en-US" sz="1050">
                <a:solidFill>
                  <a:schemeClr val="tx2"/>
                </a:solidFill>
                <a:latin typeface="Poppins" pitchFamily="2" charset="77"/>
                <a:ea typeface="League Spartan" charset="0"/>
                <a:cs typeface="Poppins" pitchFamily="2" charset="77"/>
              </a:rPr>
              <a:t> </a:t>
            </a:r>
            <a:r>
              <a:rPr lang="en-US" sz="1050" err="1">
                <a:solidFill>
                  <a:schemeClr val="tx2"/>
                </a:solidFill>
                <a:latin typeface="Poppins" pitchFamily="2" charset="77"/>
                <a:ea typeface="League Spartan" charset="0"/>
                <a:cs typeface="Poppins" pitchFamily="2" charset="77"/>
              </a:rPr>
              <a:t>av</a:t>
            </a:r>
            <a:r>
              <a:rPr lang="en-US" sz="1050">
                <a:solidFill>
                  <a:schemeClr val="tx2"/>
                </a:solidFill>
                <a:latin typeface="Poppins" pitchFamily="2" charset="77"/>
                <a:ea typeface="League Spartan" charset="0"/>
                <a:cs typeface="Poppins" pitchFamily="2" charset="77"/>
              </a:rPr>
              <a:t> </a:t>
            </a:r>
            <a:r>
              <a:rPr lang="en-US" sz="1050" err="1">
                <a:solidFill>
                  <a:schemeClr val="tx2"/>
                </a:solidFill>
                <a:latin typeface="Poppins" pitchFamily="2" charset="77"/>
                <a:ea typeface="League Spartan" charset="0"/>
                <a:cs typeface="Poppins" pitchFamily="2" charset="77"/>
              </a:rPr>
              <a:t>oppsett</a:t>
            </a:r>
            <a:r>
              <a:rPr lang="en-US" sz="1050">
                <a:solidFill>
                  <a:schemeClr val="tx2"/>
                </a:solidFill>
                <a:latin typeface="Poppins" pitchFamily="2" charset="77"/>
                <a:ea typeface="League Spartan" charset="0"/>
                <a:cs typeface="Poppins" pitchFamily="2" charset="77"/>
              </a:rPr>
              <a:t> </a:t>
            </a:r>
            <a:br>
              <a:rPr lang="en-US" sz="1050">
                <a:solidFill>
                  <a:schemeClr val="tx2"/>
                </a:solidFill>
                <a:latin typeface="Poppins" pitchFamily="2" charset="77"/>
                <a:ea typeface="League Spartan" charset="0"/>
                <a:cs typeface="Poppins" pitchFamily="2" charset="77"/>
              </a:rPr>
            </a:br>
            <a:r>
              <a:rPr lang="en-US" sz="1050" err="1">
                <a:solidFill>
                  <a:schemeClr val="tx2"/>
                </a:solidFill>
                <a:latin typeface="Poppins" pitchFamily="2" charset="77"/>
                <a:ea typeface="League Spartan" charset="0"/>
                <a:cs typeface="Poppins" pitchFamily="2" charset="77"/>
              </a:rPr>
              <a:t>av</a:t>
            </a:r>
            <a:r>
              <a:rPr lang="en-US" sz="1050">
                <a:solidFill>
                  <a:schemeClr val="tx2"/>
                </a:solidFill>
                <a:latin typeface="Poppins" pitchFamily="2" charset="77"/>
                <a:ea typeface="League Spartan" charset="0"/>
                <a:cs typeface="Poppins" pitchFamily="2" charset="77"/>
              </a:rPr>
              <a:t> </a:t>
            </a:r>
            <a:r>
              <a:rPr lang="en-US" sz="1050" err="1">
                <a:solidFill>
                  <a:schemeClr val="tx2"/>
                </a:solidFill>
                <a:latin typeface="Poppins" pitchFamily="2" charset="77"/>
                <a:ea typeface="League Spartan" charset="0"/>
                <a:cs typeface="Poppins" pitchFamily="2" charset="77"/>
              </a:rPr>
              <a:t>prosjektstruktur</a:t>
            </a:r>
            <a:r>
              <a:rPr lang="en-US" sz="1050">
                <a:solidFill>
                  <a:schemeClr val="tx2"/>
                </a:solidFill>
                <a:latin typeface="Poppins" pitchFamily="2" charset="77"/>
                <a:ea typeface="League Spartan" charset="0"/>
                <a:cs typeface="Poppins" pitchFamily="2" charset="77"/>
              </a:rPr>
              <a:t> for </a:t>
            </a:r>
            <a:br>
              <a:rPr lang="en-US" sz="1050">
                <a:solidFill>
                  <a:schemeClr val="tx2"/>
                </a:solidFill>
                <a:latin typeface="Poppins" pitchFamily="2" charset="77"/>
                <a:ea typeface="League Spartan" charset="0"/>
                <a:cs typeface="Poppins" pitchFamily="2" charset="77"/>
              </a:rPr>
            </a:br>
            <a:r>
              <a:rPr lang="en-US" sz="1050">
                <a:solidFill>
                  <a:schemeClr val="tx2"/>
                </a:solidFill>
                <a:latin typeface="Poppins" pitchFamily="2" charset="77"/>
                <a:ea typeface="League Spartan" charset="0"/>
                <a:cs typeface="Poppins" pitchFamily="2" charset="77"/>
              </a:rPr>
              <a:t>BFV og BOA </a:t>
            </a:r>
            <a:r>
              <a:rPr lang="en-US" sz="1050" err="1">
                <a:solidFill>
                  <a:schemeClr val="tx2"/>
                </a:solidFill>
                <a:latin typeface="Poppins" pitchFamily="2" charset="77"/>
                <a:ea typeface="League Spartan" charset="0"/>
                <a:cs typeface="Poppins" pitchFamily="2" charset="77"/>
              </a:rPr>
              <a:t>er</a:t>
            </a:r>
            <a:r>
              <a:rPr lang="en-US" sz="1050">
                <a:solidFill>
                  <a:schemeClr val="tx2"/>
                </a:solidFill>
                <a:latin typeface="Poppins" pitchFamily="2" charset="77"/>
                <a:ea typeface="League Spartan" charset="0"/>
                <a:cs typeface="Poppins" pitchFamily="2" charset="77"/>
              </a:rPr>
              <a:t> </a:t>
            </a:r>
            <a:r>
              <a:rPr lang="en-US" sz="1050" err="1">
                <a:solidFill>
                  <a:schemeClr val="tx2"/>
                </a:solidFill>
                <a:latin typeface="Poppins" pitchFamily="2" charset="77"/>
                <a:ea typeface="League Spartan" charset="0"/>
                <a:cs typeface="Poppins" pitchFamily="2" charset="77"/>
              </a:rPr>
              <a:t>ferdig</a:t>
            </a:r>
            <a:r>
              <a:rPr lang="en-US" sz="1400">
                <a:solidFill>
                  <a:schemeClr val="tx2"/>
                </a:solidFill>
                <a:latin typeface="Poppins" pitchFamily="2" charset="77"/>
                <a:ea typeface="League Spartan" charset="0"/>
                <a:cs typeface="Poppins" pitchFamily="2" charset="77"/>
              </a:rPr>
              <a:t> </a:t>
            </a:r>
          </a:p>
        </p:txBody>
      </p:sp>
      <p:cxnSp>
        <p:nvCxnSpPr>
          <p:cNvPr id="15" name="Rett linje 14"/>
          <p:cNvCxnSpPr/>
          <p:nvPr/>
        </p:nvCxnSpPr>
        <p:spPr>
          <a:xfrm>
            <a:off x="2617679" y="1365565"/>
            <a:ext cx="161" cy="5409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Rett linje 49"/>
          <p:cNvCxnSpPr/>
          <p:nvPr/>
        </p:nvCxnSpPr>
        <p:spPr>
          <a:xfrm>
            <a:off x="4672430" y="1503545"/>
            <a:ext cx="161" cy="540933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Rett linje 50"/>
          <p:cNvCxnSpPr/>
          <p:nvPr/>
        </p:nvCxnSpPr>
        <p:spPr>
          <a:xfrm>
            <a:off x="6947864" y="1358060"/>
            <a:ext cx="161" cy="540933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3" name="Rett linje 52"/>
          <p:cNvCxnSpPr/>
          <p:nvPr/>
        </p:nvCxnSpPr>
        <p:spPr>
          <a:xfrm>
            <a:off x="11964244" y="1336356"/>
            <a:ext cx="161" cy="540933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1" name="Femkant 30"/>
          <p:cNvSpPr/>
          <p:nvPr/>
        </p:nvSpPr>
        <p:spPr>
          <a:xfrm>
            <a:off x="277977" y="5083675"/>
            <a:ext cx="4384659" cy="529957"/>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sz="1200">
                <a:latin typeface="Poppins"/>
              </a:rPr>
              <a:t>Fakultet/institutt bestemmer prosjektstrukturer for BFV og BOA. Samtidig fortsetter arbeidet med datainnsamlingsarket</a:t>
            </a:r>
          </a:p>
        </p:txBody>
      </p:sp>
      <p:sp>
        <p:nvSpPr>
          <p:cNvPr id="34" name="Femkant 33"/>
          <p:cNvSpPr/>
          <p:nvPr/>
        </p:nvSpPr>
        <p:spPr>
          <a:xfrm>
            <a:off x="277977" y="5649111"/>
            <a:ext cx="6637366" cy="497328"/>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1400">
                <a:latin typeface="Poppins"/>
              </a:rPr>
              <a:t>Fakultet/institutt jobber med å konvertere eksisterende prosjekter og legger inn i datainnsamlingsarket</a:t>
            </a:r>
          </a:p>
        </p:txBody>
      </p:sp>
      <p:sp>
        <p:nvSpPr>
          <p:cNvPr id="59" name="TekstSylinder 58"/>
          <p:cNvSpPr txBox="1"/>
          <p:nvPr/>
        </p:nvSpPr>
        <p:spPr>
          <a:xfrm>
            <a:off x="59795" y="4002055"/>
            <a:ext cx="2197576" cy="369332"/>
          </a:xfrm>
          <a:prstGeom prst="rect">
            <a:avLst/>
          </a:prstGeom>
          <a:noFill/>
        </p:spPr>
        <p:txBody>
          <a:bodyPr wrap="square" rtlCol="0">
            <a:spAutoFit/>
          </a:bodyPr>
          <a:lstStyle/>
          <a:p>
            <a:r>
              <a:rPr lang="nb-NO" b="1">
                <a:solidFill>
                  <a:schemeClr val="tx1">
                    <a:lumMod val="65000"/>
                    <a:lumOff val="35000"/>
                  </a:schemeClr>
                </a:solidFill>
                <a:latin typeface="Poppins"/>
              </a:rPr>
              <a:t>TIDSLINJE</a:t>
            </a:r>
            <a:r>
              <a:rPr lang="nb-NO">
                <a:solidFill>
                  <a:schemeClr val="tx1">
                    <a:lumMod val="65000"/>
                    <a:lumOff val="35000"/>
                  </a:schemeClr>
                </a:solidFill>
                <a:latin typeface="Poppins"/>
              </a:rPr>
              <a:t>:</a:t>
            </a:r>
          </a:p>
        </p:txBody>
      </p:sp>
      <p:sp>
        <p:nvSpPr>
          <p:cNvPr id="61" name="TextBox 20">
            <a:extLst>
              <a:ext uri="{FF2B5EF4-FFF2-40B4-BE49-F238E27FC236}">
                <a16:creationId xmlns:a16="http://schemas.microsoft.com/office/drawing/2014/main" id="{DA2B861B-385A-B74B-A10D-E9FECEF727ED}"/>
              </a:ext>
            </a:extLst>
          </p:cNvPr>
          <p:cNvSpPr txBox="1"/>
          <p:nvPr/>
        </p:nvSpPr>
        <p:spPr>
          <a:xfrm>
            <a:off x="10109742" y="2970417"/>
            <a:ext cx="833883" cy="646331"/>
          </a:xfrm>
          <a:prstGeom prst="rect">
            <a:avLst/>
          </a:prstGeom>
          <a:noFill/>
        </p:spPr>
        <p:txBody>
          <a:bodyPr wrap="none" rtlCol="0" anchor="b" anchorCtr="0">
            <a:spAutoFit/>
          </a:bodyPr>
          <a:lstStyle/>
          <a:p>
            <a:pPr algn="ctr"/>
            <a:r>
              <a:rPr lang="en-US" b="1">
                <a:solidFill>
                  <a:schemeClr val="tx2"/>
                </a:solidFill>
                <a:latin typeface="Poppins" pitchFamily="2" charset="77"/>
                <a:ea typeface="League Spartan" charset="0"/>
                <a:cs typeface="Poppins" pitchFamily="2" charset="77"/>
              </a:rPr>
              <a:t>DRIFT</a:t>
            </a:r>
          </a:p>
          <a:p>
            <a:pPr algn="ctr"/>
            <a:r>
              <a:rPr lang="en-US" b="1">
                <a:solidFill>
                  <a:schemeClr val="tx2"/>
                </a:solidFill>
                <a:latin typeface="Poppins" pitchFamily="2" charset="77"/>
                <a:ea typeface="League Spartan" charset="0"/>
                <a:cs typeface="Poppins" pitchFamily="2" charset="77"/>
              </a:rPr>
              <a:t>1. jan</a:t>
            </a:r>
          </a:p>
        </p:txBody>
      </p:sp>
      <p:sp>
        <p:nvSpPr>
          <p:cNvPr id="64" name="Subtitle 2">
            <a:extLst>
              <a:ext uri="{FF2B5EF4-FFF2-40B4-BE49-F238E27FC236}">
                <a16:creationId xmlns:a16="http://schemas.microsoft.com/office/drawing/2014/main" id="{2779C91D-5F04-754C-9912-D0E231B7184A}"/>
              </a:ext>
            </a:extLst>
          </p:cNvPr>
          <p:cNvSpPr txBox="1">
            <a:spLocks/>
          </p:cNvSpPr>
          <p:nvPr/>
        </p:nvSpPr>
        <p:spPr>
          <a:xfrm>
            <a:off x="49963" y="3735473"/>
            <a:ext cx="2533852" cy="1154162"/>
          </a:xfrm>
          <a:prstGeom prst="rect">
            <a:avLst/>
          </a:prstGeom>
        </p:spPr>
        <p:style>
          <a:lnRef idx="2">
            <a:schemeClr val="dk1"/>
          </a:lnRef>
          <a:fillRef idx="1">
            <a:schemeClr val="lt1"/>
          </a:fillRef>
          <a:effectRef idx="0">
            <a:schemeClr val="dk1"/>
          </a:effectRef>
          <a:fontRef idx="minor">
            <a:schemeClr val="dk1"/>
          </a:fontRef>
        </p:style>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nb-NO" sz="1200" b="1">
                <a:latin typeface="Lato Light" panose="020F0502020204030203" pitchFamily="34" charset="0"/>
                <a:ea typeface="Lato Light" panose="020F0502020204030203" pitchFamily="34" charset="0"/>
                <a:cs typeface="Lato Light" panose="020F0502020204030203" pitchFamily="34" charset="0"/>
              </a:rPr>
              <a:t>Mål: </a:t>
            </a:r>
            <a:br>
              <a:rPr lang="nb-NO" sz="1200">
                <a:latin typeface="Lato Light" panose="020F0502020204030203" pitchFamily="34" charset="0"/>
                <a:ea typeface="Lato Light" panose="020F0502020204030203" pitchFamily="34" charset="0"/>
                <a:cs typeface="Lato Light" panose="020F0502020204030203" pitchFamily="34" charset="0"/>
              </a:rPr>
            </a:br>
            <a:r>
              <a:rPr lang="nb-NO" sz="1200">
                <a:latin typeface="Lato Light" panose="020F0502020204030203" pitchFamily="34" charset="0"/>
                <a:ea typeface="Lato Light" panose="020F0502020204030203" pitchFamily="34" charset="0"/>
                <a:cs typeface="Lato Light" panose="020F0502020204030203" pitchFamily="34" charset="0"/>
              </a:rPr>
              <a:t>Sette alle roller i økonomistyring i stand til å forstå anbefalinger og prinsipper for bruken av ny økonomimodell for å kunne konvertere eksisterende prosjekter. </a:t>
            </a:r>
          </a:p>
        </p:txBody>
      </p:sp>
      <p:graphicFrame>
        <p:nvGraphicFramePr>
          <p:cNvPr id="62" name="Tabell 61"/>
          <p:cNvGraphicFramePr>
            <a:graphicFrameLocks noGrp="1"/>
          </p:cNvGraphicFramePr>
          <p:nvPr>
            <p:extLst>
              <p:ext uri="{D42A27DB-BD31-4B8C-83A1-F6EECF244321}">
                <p14:modId xmlns:p14="http://schemas.microsoft.com/office/powerpoint/2010/main" val="2421747341"/>
              </p:ext>
            </p:extLst>
          </p:nvPr>
        </p:nvGraphicFramePr>
        <p:xfrm>
          <a:off x="73310" y="3703260"/>
          <a:ext cx="2516403" cy="2453640"/>
        </p:xfrm>
        <a:graphic>
          <a:graphicData uri="http://schemas.openxmlformats.org/drawingml/2006/table">
            <a:tbl>
              <a:tblPr firstRow="1" bandRow="1">
                <a:tableStyleId>{5C22544A-7EE6-4342-B048-85BDC9FD1C3A}</a:tableStyleId>
              </a:tblPr>
              <a:tblGrid>
                <a:gridCol w="2516403">
                  <a:extLst>
                    <a:ext uri="{9D8B030D-6E8A-4147-A177-3AD203B41FA5}">
                      <a16:colId xmlns:a16="http://schemas.microsoft.com/office/drawing/2014/main" val="3643505192"/>
                    </a:ext>
                  </a:extLst>
                </a:gridCol>
              </a:tblGrid>
              <a:tr h="221140">
                <a:tc>
                  <a:txBody>
                    <a:bodyPr/>
                    <a:lstStyle/>
                    <a:p>
                      <a:r>
                        <a:rPr lang="nb-NO" sz="1600"/>
                        <a:t>Kurs 21.6-28.6</a:t>
                      </a:r>
                    </a:p>
                  </a:txBody>
                  <a:tcPr/>
                </a:tc>
                <a:extLst>
                  <a:ext uri="{0D108BD9-81ED-4DB2-BD59-A6C34878D82A}">
                    <a16:rowId xmlns:a16="http://schemas.microsoft.com/office/drawing/2014/main" val="4005926477"/>
                  </a:ext>
                </a:extLst>
              </a:tr>
              <a:tr h="392022">
                <a:tc>
                  <a:txBody>
                    <a:bodyPr/>
                    <a:lstStyle/>
                    <a:p>
                      <a:r>
                        <a:rPr lang="nb-NO" sz="1100" b="1"/>
                        <a:t>Basiskurs 1 ØK</a:t>
                      </a:r>
                    </a:p>
                    <a:p>
                      <a:r>
                        <a:rPr lang="nb-NO" sz="1100" b="0"/>
                        <a:t>Innføring i BOTT økonomimodell</a:t>
                      </a:r>
                      <a:br>
                        <a:rPr lang="nb-NO" sz="1100" b="0"/>
                      </a:br>
                      <a:r>
                        <a:rPr lang="nb-NO" sz="1100" b="0"/>
                        <a:t>2 timer digitalt x 3 (siste kurs i opptak)</a:t>
                      </a:r>
                    </a:p>
                  </a:txBody>
                  <a:tcPr/>
                </a:tc>
                <a:extLst>
                  <a:ext uri="{0D108BD9-81ED-4DB2-BD59-A6C34878D82A}">
                    <a16:rowId xmlns:a16="http://schemas.microsoft.com/office/drawing/2014/main" val="3321513282"/>
                  </a:ext>
                </a:extLst>
              </a:tr>
              <a:tr h="392022">
                <a:tc>
                  <a:txBody>
                    <a:bodyPr/>
                    <a:lstStyle/>
                    <a:p>
                      <a:r>
                        <a:rPr lang="nb-NO" sz="1100" b="1"/>
                        <a:t>Basiskurs 2</a:t>
                      </a:r>
                      <a:br>
                        <a:rPr lang="nb-NO" sz="1100"/>
                      </a:br>
                      <a:r>
                        <a:rPr lang="nb-NO" sz="1100" b="0"/>
                        <a:t>Innføring i standard prosjektstruktur for BFV inkl. leiested</a:t>
                      </a:r>
                    </a:p>
                    <a:p>
                      <a:r>
                        <a:rPr lang="nb-NO" sz="1100" b="0"/>
                        <a:t>2 timer digitalt x 3 (siste kurs i opptak)</a:t>
                      </a:r>
                    </a:p>
                  </a:txBody>
                  <a:tcPr/>
                </a:tc>
                <a:extLst>
                  <a:ext uri="{0D108BD9-81ED-4DB2-BD59-A6C34878D82A}">
                    <a16:rowId xmlns:a16="http://schemas.microsoft.com/office/drawing/2014/main" val="1643904034"/>
                  </a:ext>
                </a:extLst>
              </a:tr>
              <a:tr h="392022">
                <a:tc>
                  <a:txBody>
                    <a:bodyPr/>
                    <a:lstStyle/>
                    <a:p>
                      <a:r>
                        <a:rPr lang="nb-NO" sz="1100" b="1"/>
                        <a:t>Basiskurs 3a og 3b</a:t>
                      </a:r>
                    </a:p>
                    <a:p>
                      <a:r>
                        <a:rPr lang="nb-NO" sz="1100" b="0"/>
                        <a:t>Innføring i standard prosjektstruktur for BOA</a:t>
                      </a:r>
                    </a:p>
                    <a:p>
                      <a:r>
                        <a:rPr lang="nb-NO" sz="1100" b="0"/>
                        <a:t>2 timer digitalt x 3 (siste kurs i opptak)</a:t>
                      </a:r>
                    </a:p>
                  </a:txBody>
                  <a:tcPr/>
                </a:tc>
                <a:extLst>
                  <a:ext uri="{0D108BD9-81ED-4DB2-BD59-A6C34878D82A}">
                    <a16:rowId xmlns:a16="http://schemas.microsoft.com/office/drawing/2014/main" val="1262836198"/>
                  </a:ext>
                </a:extLst>
              </a:tr>
            </a:tbl>
          </a:graphicData>
        </a:graphic>
      </p:graphicFrame>
      <p:sp>
        <p:nvSpPr>
          <p:cNvPr id="63" name="TekstSylinder 62"/>
          <p:cNvSpPr txBox="1"/>
          <p:nvPr/>
        </p:nvSpPr>
        <p:spPr>
          <a:xfrm>
            <a:off x="47943" y="4069119"/>
            <a:ext cx="2535872" cy="92333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nb-NO"/>
              <a:t>Kursene er lagt ut på </a:t>
            </a:r>
            <a:r>
              <a:rPr lang="nb-NO">
                <a:hlinkClick r:id="rId2"/>
              </a:rPr>
              <a:t>Læringsportalen</a:t>
            </a:r>
            <a:r>
              <a:rPr lang="nb-NO"/>
              <a:t>. Meld deg på!</a:t>
            </a:r>
          </a:p>
        </p:txBody>
      </p:sp>
    </p:spTree>
    <p:extLst>
      <p:ext uri="{BB962C8B-B14F-4D97-AF65-F5344CB8AC3E}">
        <p14:creationId xmlns:p14="http://schemas.microsoft.com/office/powerpoint/2010/main" val="266159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22531" name="think-cell Slide" r:id="rId6" imgW="592" imgH="591" progId="TCLayout.ActiveDocument.1">
                  <p:embed/>
                </p:oleObj>
              </mc:Choice>
              <mc:Fallback>
                <p:oleObj name="think-cell Slide" r:id="rId6"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7"/>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3"/>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2008466520"/>
              </p:ext>
            </p:extLst>
          </p:nvPr>
        </p:nvGraphicFramePr>
        <p:xfrm>
          <a:off x="401849" y="1211668"/>
          <a:ext cx="5414753" cy="3657600"/>
        </p:xfrm>
        <a:graphic>
          <a:graphicData uri="http://schemas.openxmlformats.org/drawingml/2006/table">
            <a:tbl>
              <a:tblPr bandRow="1">
                <a:tableStyleId>{2D5ABB26-0587-4C30-8999-92F81FD0307C}</a:tableStyleId>
              </a:tblPr>
              <a:tblGrid>
                <a:gridCol w="5414753">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solidFill>
                            <a:schemeClr val="tx1"/>
                          </a:solidFill>
                        </a:rPr>
                        <a:t>Velkommen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dirty="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solidFill>
                            <a:schemeClr val="tx1"/>
                          </a:solidFill>
                        </a:rPr>
                        <a:t>Hva har skjedd siden sist?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476075962"/>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solidFill>
                            <a:schemeClr val="tx1"/>
                          </a:solidFill>
                        </a:rPr>
                        <a:t>Status prosess </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518066372"/>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solidFill>
                            <a:schemeClr val="tx1"/>
                          </a:solidFill>
                        </a:rPr>
                        <a:t>Status organisatorisk forberedelse</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31382776"/>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solidFill>
                            <a:schemeClr val="tx1"/>
                          </a:solidFill>
                        </a:rPr>
                        <a:t>Status økonomimodell/konvertering</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4193034375"/>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b="1" u="none">
                          <a:solidFill>
                            <a:schemeClr val="bg1"/>
                          </a:solidFill>
                        </a:rPr>
                        <a:t>Erfaringsdeling</a:t>
                      </a:r>
                    </a:p>
                  </a:txBody>
                  <a:tcPr marL="121920" marR="121920" marT="60960" marB="60960">
                    <a:lnR w="12700" cap="flat" cmpd="sng" algn="ctr">
                      <a:noFill/>
                      <a:prstDash val="solid"/>
                      <a:round/>
                      <a:headEnd type="none" w="med" len="med"/>
                      <a:tailEnd type="none" w="med" len="med"/>
                    </a:lnR>
                    <a:solidFill>
                      <a:schemeClr val="tx2"/>
                    </a:solidFill>
                  </a:tcPr>
                </a:tc>
                <a:extLst>
                  <a:ext uri="{0D108BD9-81ED-4DB2-BD59-A6C34878D82A}">
                    <a16:rowId xmlns:a16="http://schemas.microsoft.com/office/drawing/2014/main" val="2003518220"/>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a:t>Refleksjoner og spørsmål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915894480"/>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a:t>Avslutning</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173796608"/>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lang="nb-NO" sz="1600" u="none" dirty="0"/>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520130683"/>
                  </a:ext>
                </a:extLst>
              </a:tr>
            </a:tbl>
          </a:graphicData>
        </a:graphic>
      </p:graphicFrame>
      <p:pic>
        <p:nvPicPr>
          <p:cNvPr id="7" name="Picture 6" descr="A picture containing outdoor, way, sidewalk, walkway&#10;&#10;Description automatically generated">
            <a:extLst>
              <a:ext uri="{FF2B5EF4-FFF2-40B4-BE49-F238E27FC236}">
                <a16:creationId xmlns:a16="http://schemas.microsoft.com/office/drawing/2014/main" id="{2B47DD4E-6C1B-4904-A44C-8E2BBC727FF3}"/>
              </a:ext>
            </a:extLst>
          </p:cNvPr>
          <p:cNvPicPr>
            <a:picLocks noChangeAspect="1"/>
          </p:cNvPicPr>
          <p:nvPr/>
        </p:nvPicPr>
        <p:blipFill>
          <a:blip r:embed="rId8"/>
          <a:stretch>
            <a:fillRect/>
          </a:stretch>
        </p:blipFill>
        <p:spPr>
          <a:xfrm>
            <a:off x="6375400" y="459465"/>
            <a:ext cx="4500183" cy="6000750"/>
          </a:xfrm>
          <a:prstGeom prst="rect">
            <a:avLst/>
          </a:prstGeom>
          <a:ln>
            <a:noFill/>
          </a:ln>
          <a:effectLst>
            <a:softEdge rad="112500"/>
          </a:effectLst>
        </p:spPr>
      </p:pic>
    </p:spTree>
    <p:extLst>
      <p:ext uri="{BB962C8B-B14F-4D97-AF65-F5344CB8AC3E}">
        <p14:creationId xmlns:p14="http://schemas.microsoft.com/office/powerpoint/2010/main" val="2143498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2D09-DAC7-46EB-9A0F-9FBF40076C6C}"/>
              </a:ext>
            </a:extLst>
          </p:cNvPr>
          <p:cNvSpPr>
            <a:spLocks noGrp="1"/>
          </p:cNvSpPr>
          <p:nvPr>
            <p:ph type="title"/>
          </p:nvPr>
        </p:nvSpPr>
        <p:spPr>
          <a:xfrm>
            <a:off x="720223" y="397785"/>
            <a:ext cx="10906620" cy="648512"/>
          </a:xfrm>
        </p:spPr>
        <p:txBody>
          <a:bodyPr/>
          <a:lstStyle/>
          <a:p>
            <a:r>
              <a:rPr lang="nb-NO" sz="3600" dirty="0"/>
              <a:t>Informasjonsdeling på enhetene</a:t>
            </a:r>
          </a:p>
        </p:txBody>
      </p:sp>
      <p:sp>
        <p:nvSpPr>
          <p:cNvPr id="3" name="Content Placeholder 2">
            <a:extLst>
              <a:ext uri="{FF2B5EF4-FFF2-40B4-BE49-F238E27FC236}">
                <a16:creationId xmlns:a16="http://schemas.microsoft.com/office/drawing/2014/main" id="{41E0D6F5-0C53-4CD2-8700-3F48448AC677}"/>
              </a:ext>
            </a:extLst>
          </p:cNvPr>
          <p:cNvSpPr>
            <a:spLocks noGrp="1"/>
          </p:cNvSpPr>
          <p:nvPr>
            <p:ph idx="1"/>
          </p:nvPr>
        </p:nvSpPr>
        <p:spPr>
          <a:xfrm>
            <a:off x="401847" y="1347021"/>
            <a:ext cx="10906619" cy="4718113"/>
          </a:xfrm>
        </p:spPr>
        <p:txBody>
          <a:bodyPr/>
          <a:lstStyle/>
          <a:p>
            <a:r>
              <a:rPr lang="nb-NO" sz="2400" dirty="0"/>
              <a:t>Presentasjonen legges ut på nettsiden vår, s.ntnu.no/bott-ol og kan brukes etter møtet til å informere ut i enhetene</a:t>
            </a:r>
          </a:p>
          <a:p>
            <a:r>
              <a:rPr lang="nb-NO" sz="2400" dirty="0"/>
              <a:t>Opptak fra møtet legges også ut i løpet av dagen</a:t>
            </a:r>
          </a:p>
          <a:p>
            <a:r>
              <a:rPr lang="nb-NO" sz="2400" dirty="0"/>
              <a:t>Spørsmål og svar fra møtet legges ut så fort vi har det klart</a:t>
            </a:r>
          </a:p>
          <a:p>
            <a:r>
              <a:rPr lang="nb-NO" sz="2400" dirty="0"/>
              <a:t>Send eventuelle spørsmål som kommer i etterkant til </a:t>
            </a:r>
            <a:r>
              <a:rPr lang="nb-NO" sz="2400" dirty="0">
                <a:hlinkClick r:id="rId3"/>
              </a:rPr>
              <a:t>merete.aagesen@ntnu.no</a:t>
            </a:r>
            <a:r>
              <a:rPr lang="nb-NO" sz="2400" dirty="0"/>
              <a:t>, så svarer vi så fort vi kan</a:t>
            </a:r>
          </a:p>
          <a:p>
            <a:endParaRPr lang="nb-NO" dirty="0"/>
          </a:p>
        </p:txBody>
      </p:sp>
    </p:spTree>
    <p:extLst>
      <p:ext uri="{BB962C8B-B14F-4D97-AF65-F5344CB8AC3E}">
        <p14:creationId xmlns:p14="http://schemas.microsoft.com/office/powerpoint/2010/main" val="4294860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23555" name="think-cell Slide" r:id="rId6" imgW="592" imgH="591" progId="TCLayout.ActiveDocument.1">
                  <p:embed/>
                </p:oleObj>
              </mc:Choice>
              <mc:Fallback>
                <p:oleObj name="think-cell Slide" r:id="rId6"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7"/>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3"/>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2334675964"/>
              </p:ext>
            </p:extLst>
          </p:nvPr>
        </p:nvGraphicFramePr>
        <p:xfrm>
          <a:off x="401849" y="1211668"/>
          <a:ext cx="5414753" cy="3657600"/>
        </p:xfrm>
        <a:graphic>
          <a:graphicData uri="http://schemas.openxmlformats.org/drawingml/2006/table">
            <a:tbl>
              <a:tblPr bandRow="1">
                <a:tableStyleId>{2D5ABB26-0587-4C30-8999-92F81FD0307C}</a:tableStyleId>
              </a:tblPr>
              <a:tblGrid>
                <a:gridCol w="5414753">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solidFill>
                            <a:schemeClr val="tx1"/>
                          </a:solidFill>
                        </a:rPr>
                        <a:t>Velkommen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dirty="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solidFill>
                            <a:schemeClr val="tx1"/>
                          </a:solidFill>
                        </a:rPr>
                        <a:t>Hva har skjedd siden sist?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476075962"/>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solidFill>
                            <a:schemeClr val="tx1"/>
                          </a:solidFill>
                        </a:rPr>
                        <a:t>Status prosess </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518066372"/>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solidFill>
                            <a:schemeClr val="tx1"/>
                          </a:solidFill>
                        </a:rPr>
                        <a:t>Status organisatorisk forberedelse</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31382776"/>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solidFill>
                            <a:schemeClr val="tx1"/>
                          </a:solidFill>
                        </a:rPr>
                        <a:t>Status økonomimodell/konvertering</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4193034375"/>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b="0" u="none">
                          <a:solidFill>
                            <a:schemeClr val="tx1"/>
                          </a:solidFill>
                        </a:rPr>
                        <a:t>Erfaringsdeling</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03518220"/>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b="1" u="none">
                          <a:solidFill>
                            <a:schemeClr val="bg1"/>
                          </a:solidFill>
                        </a:rPr>
                        <a:t>Refleksjoner og spørsmål</a:t>
                      </a:r>
                    </a:p>
                  </a:txBody>
                  <a:tcPr marL="121920" marR="121920" marT="60960" marB="60960">
                    <a:lnR w="12700" cap="flat" cmpd="sng" algn="ctr">
                      <a:noFill/>
                      <a:prstDash val="solid"/>
                      <a:round/>
                      <a:headEnd type="none" w="med" len="med"/>
                      <a:tailEnd type="none" w="med" len="med"/>
                    </a:lnR>
                    <a:solidFill>
                      <a:schemeClr val="tx2"/>
                    </a:solidFill>
                  </a:tcPr>
                </a:tc>
                <a:extLst>
                  <a:ext uri="{0D108BD9-81ED-4DB2-BD59-A6C34878D82A}">
                    <a16:rowId xmlns:a16="http://schemas.microsoft.com/office/drawing/2014/main" val="915894480"/>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a:t>Avslutning</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173796608"/>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lang="nb-NO" sz="1600" u="none" dirty="0"/>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520130683"/>
                  </a:ext>
                </a:extLst>
              </a:tr>
            </a:tbl>
          </a:graphicData>
        </a:graphic>
      </p:graphicFrame>
      <p:pic>
        <p:nvPicPr>
          <p:cNvPr id="7" name="Picture 6" descr="A picture containing outdoor, way, sidewalk, walkway&#10;&#10;Description automatically generated">
            <a:extLst>
              <a:ext uri="{FF2B5EF4-FFF2-40B4-BE49-F238E27FC236}">
                <a16:creationId xmlns:a16="http://schemas.microsoft.com/office/drawing/2014/main" id="{2B47DD4E-6C1B-4904-A44C-8E2BBC727FF3}"/>
              </a:ext>
            </a:extLst>
          </p:cNvPr>
          <p:cNvPicPr>
            <a:picLocks noChangeAspect="1"/>
          </p:cNvPicPr>
          <p:nvPr/>
        </p:nvPicPr>
        <p:blipFill>
          <a:blip r:embed="rId8"/>
          <a:stretch>
            <a:fillRect/>
          </a:stretch>
        </p:blipFill>
        <p:spPr>
          <a:xfrm>
            <a:off x="6375400" y="459465"/>
            <a:ext cx="4500183" cy="6000750"/>
          </a:xfrm>
          <a:prstGeom prst="rect">
            <a:avLst/>
          </a:prstGeom>
          <a:ln>
            <a:noFill/>
          </a:ln>
          <a:effectLst>
            <a:softEdge rad="112500"/>
          </a:effectLst>
        </p:spPr>
      </p:pic>
    </p:spTree>
    <p:extLst>
      <p:ext uri="{BB962C8B-B14F-4D97-AF65-F5344CB8AC3E}">
        <p14:creationId xmlns:p14="http://schemas.microsoft.com/office/powerpoint/2010/main" val="2705280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6AE6A-7B2D-4CC9-9F46-861672CA32A8}"/>
              </a:ext>
            </a:extLst>
          </p:cNvPr>
          <p:cNvSpPr>
            <a:spLocks noGrp="1"/>
          </p:cNvSpPr>
          <p:nvPr>
            <p:ph type="title"/>
          </p:nvPr>
        </p:nvSpPr>
        <p:spPr>
          <a:xfrm>
            <a:off x="401847" y="318145"/>
            <a:ext cx="11224996" cy="864683"/>
          </a:xfrm>
        </p:spPr>
        <p:txBody>
          <a:bodyPr/>
          <a:lstStyle/>
          <a:p>
            <a:r>
              <a:rPr lang="nb-NO"/>
              <a:t>Spørsmål?</a:t>
            </a:r>
          </a:p>
        </p:txBody>
      </p:sp>
      <p:sp>
        <p:nvSpPr>
          <p:cNvPr id="3" name="Content Placeholder 2">
            <a:extLst>
              <a:ext uri="{FF2B5EF4-FFF2-40B4-BE49-F238E27FC236}">
                <a16:creationId xmlns:a16="http://schemas.microsoft.com/office/drawing/2014/main" id="{45F7881E-BABC-4B1E-8065-96889ABDA2EA}"/>
              </a:ext>
            </a:extLst>
          </p:cNvPr>
          <p:cNvSpPr>
            <a:spLocks noGrp="1"/>
          </p:cNvSpPr>
          <p:nvPr>
            <p:ph idx="1"/>
          </p:nvPr>
        </p:nvSpPr>
        <p:spPr>
          <a:xfrm>
            <a:off x="733359" y="1688734"/>
            <a:ext cx="10561972" cy="4418779"/>
          </a:xfrm>
        </p:spPr>
        <p:txBody>
          <a:bodyPr/>
          <a:lstStyle/>
          <a:p>
            <a:r>
              <a:rPr lang="nb-NO" dirty="0"/>
              <a:t>Gå inn på menti.com</a:t>
            </a:r>
          </a:p>
          <a:p>
            <a:r>
              <a:rPr lang="nb-NO" dirty="0"/>
              <a:t>Kode: 78687933</a:t>
            </a:r>
          </a:p>
        </p:txBody>
      </p:sp>
      <p:pic>
        <p:nvPicPr>
          <p:cNvPr id="4" name="Picture 3">
            <a:extLst>
              <a:ext uri="{FF2B5EF4-FFF2-40B4-BE49-F238E27FC236}">
                <a16:creationId xmlns:a16="http://schemas.microsoft.com/office/drawing/2014/main" id="{9DA2A430-FEB1-4482-8F4A-EBBCDC0C7BD1}"/>
              </a:ext>
            </a:extLst>
          </p:cNvPr>
          <p:cNvPicPr>
            <a:picLocks noChangeAspect="1"/>
          </p:cNvPicPr>
          <p:nvPr/>
        </p:nvPicPr>
        <p:blipFill>
          <a:blip r:embed="rId2"/>
          <a:stretch>
            <a:fillRect/>
          </a:stretch>
        </p:blipFill>
        <p:spPr>
          <a:xfrm>
            <a:off x="6014345" y="1147869"/>
            <a:ext cx="3219450" cy="3781425"/>
          </a:xfrm>
          <a:prstGeom prst="rect">
            <a:avLst/>
          </a:prstGeom>
        </p:spPr>
      </p:pic>
    </p:spTree>
    <p:extLst>
      <p:ext uri="{BB962C8B-B14F-4D97-AF65-F5344CB8AC3E}">
        <p14:creationId xmlns:p14="http://schemas.microsoft.com/office/powerpoint/2010/main" val="2917308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24579" name="think-cell Slide" r:id="rId6" imgW="592" imgH="591" progId="TCLayout.ActiveDocument.1">
                  <p:embed/>
                </p:oleObj>
              </mc:Choice>
              <mc:Fallback>
                <p:oleObj name="think-cell Slide" r:id="rId6"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7"/>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3"/>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3601487306"/>
              </p:ext>
            </p:extLst>
          </p:nvPr>
        </p:nvGraphicFramePr>
        <p:xfrm>
          <a:off x="401849" y="1211668"/>
          <a:ext cx="5414753" cy="3657600"/>
        </p:xfrm>
        <a:graphic>
          <a:graphicData uri="http://schemas.openxmlformats.org/drawingml/2006/table">
            <a:tbl>
              <a:tblPr bandRow="1">
                <a:tableStyleId>{2D5ABB26-0587-4C30-8999-92F81FD0307C}</a:tableStyleId>
              </a:tblPr>
              <a:tblGrid>
                <a:gridCol w="5414753">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solidFill>
                            <a:schemeClr val="tx1"/>
                          </a:solidFill>
                        </a:rPr>
                        <a:t>Velkommen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dirty="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solidFill>
                            <a:schemeClr val="tx1"/>
                          </a:solidFill>
                        </a:rPr>
                        <a:t>Hva har skjedd siden sist?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476075962"/>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solidFill>
                            <a:schemeClr val="tx1"/>
                          </a:solidFill>
                        </a:rPr>
                        <a:t>Status prosess </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518066372"/>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solidFill>
                            <a:schemeClr val="tx1"/>
                          </a:solidFill>
                        </a:rPr>
                        <a:t>Status organisatorisk forberedelse</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31382776"/>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solidFill>
                            <a:schemeClr val="tx1"/>
                          </a:solidFill>
                        </a:rPr>
                        <a:t>Status økonomimodell/konvertering</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4193034375"/>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b="0" u="none">
                          <a:solidFill>
                            <a:schemeClr val="tx1"/>
                          </a:solidFill>
                        </a:rPr>
                        <a:t>Erfaringsdeling</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03518220"/>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a:t>Refleksjoner og spørsmål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915894480"/>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b="1" u="none">
                          <a:solidFill>
                            <a:schemeClr val="bg1"/>
                          </a:solidFill>
                        </a:rPr>
                        <a:t>Avslutning</a:t>
                      </a:r>
                    </a:p>
                  </a:txBody>
                  <a:tcPr marL="121920" marR="121920" marT="60960" marB="60960">
                    <a:lnR w="12700" cap="flat" cmpd="sng" algn="ctr">
                      <a:noFill/>
                      <a:prstDash val="solid"/>
                      <a:round/>
                      <a:headEnd type="none" w="med" len="med"/>
                      <a:tailEnd type="none" w="med" len="med"/>
                    </a:lnR>
                    <a:solidFill>
                      <a:schemeClr val="tx2"/>
                    </a:solidFill>
                  </a:tcPr>
                </a:tc>
                <a:extLst>
                  <a:ext uri="{0D108BD9-81ED-4DB2-BD59-A6C34878D82A}">
                    <a16:rowId xmlns:a16="http://schemas.microsoft.com/office/drawing/2014/main" val="2173796608"/>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lang="nb-NO" sz="1600" u="none" dirty="0"/>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520130683"/>
                  </a:ext>
                </a:extLst>
              </a:tr>
            </a:tbl>
          </a:graphicData>
        </a:graphic>
      </p:graphicFrame>
      <p:pic>
        <p:nvPicPr>
          <p:cNvPr id="7" name="Picture 6" descr="A picture containing outdoor, way, sidewalk, walkway&#10;&#10;Description automatically generated">
            <a:extLst>
              <a:ext uri="{FF2B5EF4-FFF2-40B4-BE49-F238E27FC236}">
                <a16:creationId xmlns:a16="http://schemas.microsoft.com/office/drawing/2014/main" id="{2B47DD4E-6C1B-4904-A44C-8E2BBC727FF3}"/>
              </a:ext>
            </a:extLst>
          </p:cNvPr>
          <p:cNvPicPr>
            <a:picLocks noChangeAspect="1"/>
          </p:cNvPicPr>
          <p:nvPr/>
        </p:nvPicPr>
        <p:blipFill>
          <a:blip r:embed="rId8"/>
          <a:stretch>
            <a:fillRect/>
          </a:stretch>
        </p:blipFill>
        <p:spPr>
          <a:xfrm>
            <a:off x="6375400" y="459465"/>
            <a:ext cx="4500183" cy="6000750"/>
          </a:xfrm>
          <a:prstGeom prst="rect">
            <a:avLst/>
          </a:prstGeom>
          <a:ln>
            <a:noFill/>
          </a:ln>
          <a:effectLst>
            <a:softEdge rad="112500"/>
          </a:effectLst>
        </p:spPr>
      </p:pic>
    </p:spTree>
    <p:extLst>
      <p:ext uri="{BB962C8B-B14F-4D97-AF65-F5344CB8AC3E}">
        <p14:creationId xmlns:p14="http://schemas.microsoft.com/office/powerpoint/2010/main" val="3400174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7171" name="think-cell Slide" r:id="rId6" imgW="592" imgH="591" progId="TCLayout.ActiveDocument.1">
                  <p:embed/>
                </p:oleObj>
              </mc:Choice>
              <mc:Fallback>
                <p:oleObj name="think-cell Slide" r:id="rId6"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7"/>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3"/>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2478731047"/>
              </p:ext>
            </p:extLst>
          </p:nvPr>
        </p:nvGraphicFramePr>
        <p:xfrm>
          <a:off x="401849" y="1211668"/>
          <a:ext cx="5414753" cy="3291840"/>
        </p:xfrm>
        <a:graphic>
          <a:graphicData uri="http://schemas.openxmlformats.org/drawingml/2006/table">
            <a:tbl>
              <a:tblPr bandRow="1">
                <a:tableStyleId>{2D5ABB26-0587-4C30-8999-92F81FD0307C}</a:tableStyleId>
              </a:tblPr>
              <a:tblGrid>
                <a:gridCol w="5414753">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1">
                          <a:solidFill>
                            <a:schemeClr val="bg1"/>
                          </a:solidFill>
                        </a:rPr>
                        <a:t>Velkommen</a:t>
                      </a:r>
                    </a:p>
                  </a:txBody>
                  <a:tcPr marL="121920" marR="121920" marT="60960" marB="60960">
                    <a:lnR w="12700" cap="flat" cmpd="sng" algn="ctr">
                      <a:noFill/>
                      <a:prstDash val="solid"/>
                      <a:round/>
                      <a:headEnd type="none" w="med" len="med"/>
                      <a:tailEnd type="none" w="med" len="med"/>
                    </a:lnR>
                    <a:solidFill>
                      <a:srgbClr val="014693"/>
                    </a:solidFill>
                  </a:tcPr>
                </a:tc>
                <a:extLst>
                  <a:ext uri="{0D108BD9-81ED-4DB2-BD59-A6C34878D82A}">
                    <a16:rowId xmlns:a16="http://schemas.microsoft.com/office/drawing/2014/main" val="2018442710"/>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dirty="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solidFill>
                            <a:schemeClr val="tx1"/>
                          </a:solidFill>
                        </a:rPr>
                        <a:t>Hva har skjedd siden sist?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476075962"/>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solidFill>
                            <a:schemeClr val="tx1"/>
                          </a:solidFill>
                        </a:rPr>
                        <a:t>Status prosess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518066372"/>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solidFill>
                            <a:schemeClr val="tx1"/>
                          </a:solidFill>
                        </a:rPr>
                        <a:t>Status organisatorisk forberedelse</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031382776"/>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a:t>Status økonomimodell/konvertering</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4193034375"/>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a:t>Erfaringsdeling</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003518220"/>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a:t>Refleksjoner og spørsmål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498572540"/>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dirty="0"/>
                        <a:t>Avslutning</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950657819"/>
                  </a:ext>
                </a:extLst>
              </a:tr>
            </a:tbl>
          </a:graphicData>
        </a:graphic>
      </p:graphicFrame>
      <p:pic>
        <p:nvPicPr>
          <p:cNvPr id="7" name="Picture 6" descr="A picture containing outdoor, way, sidewalk, walkway&#10;&#10;Description automatically generated">
            <a:extLst>
              <a:ext uri="{FF2B5EF4-FFF2-40B4-BE49-F238E27FC236}">
                <a16:creationId xmlns:a16="http://schemas.microsoft.com/office/drawing/2014/main" id="{B62F3FD9-D5F9-49A1-AF98-B8183F5705D6}"/>
              </a:ext>
            </a:extLst>
          </p:cNvPr>
          <p:cNvPicPr>
            <a:picLocks noChangeAspect="1"/>
          </p:cNvPicPr>
          <p:nvPr/>
        </p:nvPicPr>
        <p:blipFill>
          <a:blip r:embed="rId8"/>
          <a:stretch>
            <a:fillRect/>
          </a:stretch>
        </p:blipFill>
        <p:spPr>
          <a:xfrm>
            <a:off x="6375400" y="459465"/>
            <a:ext cx="4500183" cy="6000750"/>
          </a:xfrm>
          <a:prstGeom prst="rect">
            <a:avLst/>
          </a:prstGeom>
          <a:ln>
            <a:noFill/>
          </a:ln>
          <a:effectLst>
            <a:softEdge rad="112500"/>
          </a:effectLst>
        </p:spPr>
      </p:pic>
    </p:spTree>
    <p:extLst>
      <p:ext uri="{BB962C8B-B14F-4D97-AF65-F5344CB8AC3E}">
        <p14:creationId xmlns:p14="http://schemas.microsoft.com/office/powerpoint/2010/main" val="39723010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5937C6-D772-43BE-96B8-C1A2E15F1230}"/>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9">
            <a:extLst>
              <a:ext uri="{FF2B5EF4-FFF2-40B4-BE49-F238E27FC236}">
                <a16:creationId xmlns:a16="http://schemas.microsoft.com/office/drawing/2014/main" id="{FAE0CC15-C0CB-4E71-A026-E145A1F20E15}"/>
              </a:ext>
            </a:extLst>
          </p:cNvPr>
          <p:cNvSpPr>
            <a:spLocks noGrp="1"/>
          </p:cNvSpPr>
          <p:nvPr>
            <p:ph type="title"/>
          </p:nvPr>
        </p:nvSpPr>
        <p:spPr>
          <a:xfrm>
            <a:off x="483502" y="965539"/>
            <a:ext cx="11224996" cy="864683"/>
          </a:xfrm>
        </p:spPr>
        <p:txBody>
          <a:bodyPr/>
          <a:lstStyle/>
          <a:p>
            <a:pPr algn="ctr"/>
            <a:r>
              <a:rPr lang="nb-NO"/>
              <a:t>Takk for deltakelsen!</a:t>
            </a:r>
          </a:p>
        </p:txBody>
      </p:sp>
    </p:spTree>
    <p:extLst>
      <p:ext uri="{BB962C8B-B14F-4D97-AF65-F5344CB8AC3E}">
        <p14:creationId xmlns:p14="http://schemas.microsoft.com/office/powerpoint/2010/main" val="4235669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C2907E4-33AC-47EE-90CC-08CBE65B9E32}"/>
              </a:ext>
            </a:extLst>
          </p:cNvPr>
          <p:cNvGraphicFramePr>
            <a:graphicFrameLocks noChangeAspect="1"/>
          </p:cNvGraphicFramePr>
          <p:nvPr>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25603"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0C2907E4-33AC-47EE-90CC-08CBE65B9E32}"/>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03CB462-D9E6-48BE-AF21-E78169557E7B}"/>
              </a:ext>
            </a:extLst>
          </p:cNvPr>
          <p:cNvSpPr/>
          <p:nvPr>
            <p:custDataLst>
              <p:tags r:id="rId3"/>
            </p:custDataLst>
          </p:nvPr>
        </p:nvSpPr>
        <p:spPr>
          <a:xfrm>
            <a:off x="0" y="0"/>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nb-NO" sz="4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Rektangel 10"/>
          <p:cNvSpPr/>
          <p:nvPr/>
        </p:nvSpPr>
        <p:spPr>
          <a:xfrm>
            <a:off x="0" y="0"/>
            <a:ext cx="12192000" cy="7979434"/>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ittel 1"/>
          <p:cNvSpPr>
            <a:spLocks noGrp="1"/>
          </p:cNvSpPr>
          <p:nvPr>
            <p:ph type="ctrTitle"/>
          </p:nvPr>
        </p:nvSpPr>
        <p:spPr>
          <a:xfrm>
            <a:off x="686608" y="3239231"/>
            <a:ext cx="10818784" cy="646331"/>
          </a:xfrm>
        </p:spPr>
        <p:txBody>
          <a:bodyPr vert="horz"/>
          <a:lstStyle/>
          <a:p>
            <a:pPr algn="ctr"/>
            <a:r>
              <a:rPr lang="nb-NO" sz="3600">
                <a:solidFill>
                  <a:schemeClr val="bg1"/>
                </a:solidFill>
              </a:rPr>
              <a:t>Støtteark</a:t>
            </a:r>
          </a:p>
        </p:txBody>
      </p:sp>
      <p:pic>
        <p:nvPicPr>
          <p:cNvPr id="5" name="Bilde 4">
            <a:extLst>
              <a:ext uri="{FF2B5EF4-FFF2-40B4-BE49-F238E27FC236}">
                <a16:creationId xmlns:a16="http://schemas.microsoft.com/office/drawing/2014/main" id="{589D61C2-2E0E-8541-A434-8E4817E38EF2}"/>
              </a:ext>
            </a:extLst>
          </p:cNvPr>
          <p:cNvPicPr>
            <a:picLocks noChangeAspect="1"/>
          </p:cNvPicPr>
          <p:nvPr/>
        </p:nvPicPr>
        <p:blipFill>
          <a:blip r:embed="rId7"/>
          <a:stretch>
            <a:fillRect/>
          </a:stretch>
        </p:blipFill>
        <p:spPr>
          <a:xfrm>
            <a:off x="2491754" y="1547553"/>
            <a:ext cx="7208479" cy="577729"/>
          </a:xfrm>
          <a:prstGeom prst="rect">
            <a:avLst/>
          </a:prstGeom>
        </p:spPr>
      </p:pic>
    </p:spTree>
    <p:extLst>
      <p:ext uri="{BB962C8B-B14F-4D97-AF65-F5344CB8AC3E}">
        <p14:creationId xmlns:p14="http://schemas.microsoft.com/office/powerpoint/2010/main" val="21704306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07BD8D6-5F38-47AA-8751-DA0F804743D6}"/>
              </a:ext>
            </a:extLst>
          </p:cNvPr>
          <p:cNvGraphicFramePr>
            <a:graphicFrameLocks noChangeAspect="1"/>
          </p:cNvGraphicFramePr>
          <p:nvPr>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26627" name="think-cell Slide" r:id="rId4" imgW="592" imgH="591" progId="TCLayout.ActiveDocument.1">
                  <p:embed/>
                </p:oleObj>
              </mc:Choice>
              <mc:Fallback>
                <p:oleObj name="think-cell Slide" r:id="rId4" imgW="592" imgH="591" progId="TCLayout.ActiveDocument.1">
                  <p:embed/>
                  <p:pic>
                    <p:nvPicPr>
                      <p:cNvPr id="5" name="Object 4" hidden="1">
                        <a:extLst>
                          <a:ext uri="{FF2B5EF4-FFF2-40B4-BE49-F238E27FC236}">
                            <a16:creationId xmlns:a16="http://schemas.microsoft.com/office/drawing/2014/main" id="{F07BD8D6-5F38-47AA-8751-DA0F804743D6}"/>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FF03215-8784-499A-8990-132431ECF05D}"/>
              </a:ext>
            </a:extLst>
          </p:cNvPr>
          <p:cNvSpPr>
            <a:spLocks noGrp="1"/>
          </p:cNvSpPr>
          <p:nvPr>
            <p:ph type="title"/>
          </p:nvPr>
        </p:nvSpPr>
        <p:spPr/>
        <p:txBody>
          <a:bodyPr vert="horz"/>
          <a:lstStyle/>
          <a:p>
            <a:r>
              <a:rPr lang="nb-NO"/>
              <a:t>Hva er endringssamtaler?</a:t>
            </a:r>
          </a:p>
        </p:txBody>
      </p:sp>
      <p:sp>
        <p:nvSpPr>
          <p:cNvPr id="3" name="Content Placeholder 2">
            <a:extLst>
              <a:ext uri="{FF2B5EF4-FFF2-40B4-BE49-F238E27FC236}">
                <a16:creationId xmlns:a16="http://schemas.microsoft.com/office/drawing/2014/main" id="{FB31564F-7BE0-4C63-B5A8-A28F0805D842}"/>
              </a:ext>
            </a:extLst>
          </p:cNvPr>
          <p:cNvSpPr>
            <a:spLocks noGrp="1"/>
          </p:cNvSpPr>
          <p:nvPr>
            <p:ph idx="1"/>
          </p:nvPr>
        </p:nvSpPr>
        <p:spPr>
          <a:xfrm>
            <a:off x="401847" y="1149246"/>
            <a:ext cx="11224996" cy="5016141"/>
          </a:xfrm>
        </p:spPr>
        <p:txBody>
          <a:bodyPr vert="horz" lIns="120000" tIns="62400" rIns="120000" bIns="62400" rtlCol="0" anchor="t">
            <a:noAutofit/>
          </a:bodyPr>
          <a:lstStyle/>
          <a:p>
            <a:r>
              <a:rPr lang="nb-NO" sz="1600"/>
              <a:t>Endringssamtalene skal være en innledende samtale der man kartlegger den enkelte ansattes opplevelse av en kommende endring og forberede prosessen videre.</a:t>
            </a:r>
          </a:p>
          <a:p>
            <a:r>
              <a:rPr lang="nb-NO" sz="1600"/>
              <a:t>I samtalen vil leder legge frem hvilke endringer som kommer, forstå den ansattes behov og undersøke om det er ønskelig eller nødvendig å gjennomføre en kompetansekartlegging for å kunne sikre en god prosess for innplassering/tildeling av roller.</a:t>
            </a:r>
          </a:p>
          <a:p>
            <a:r>
              <a:rPr lang="nb-NO" sz="1600"/>
              <a:t>Samtalen ser vi for oss bør settes opp med rundt 45 min, men vil trolig ikke trenge mer enn 30 og at man da opprettholder 15 min i buffer.</a:t>
            </a:r>
          </a:p>
          <a:p>
            <a:r>
              <a:rPr lang="nb-NO" sz="1600"/>
              <a:t>Samtalen gjennomføres mellom ansatt og nærmeste leder med personalansvar</a:t>
            </a:r>
          </a:p>
          <a:p>
            <a:r>
              <a:rPr lang="nb-NO" sz="1600"/>
              <a:t>Gangen i samtalen kan være (basert på GROW-metodikken)</a:t>
            </a:r>
          </a:p>
          <a:p>
            <a:pPr lvl="1"/>
            <a:r>
              <a:rPr lang="nb-NO" sz="1200"/>
              <a:t>5 minutter oppstart og kontekst v/personalleder </a:t>
            </a:r>
          </a:p>
          <a:p>
            <a:pPr lvl="1"/>
            <a:r>
              <a:rPr lang="nb-NO" sz="1200"/>
              <a:t>10 minutter informasjon om mål, avklarte endringer og fremtidig organisering og påvirkning på den ansattes rolle/stilling (Goal, </a:t>
            </a:r>
            <a:r>
              <a:rPr lang="nb-NO" sz="1200" err="1"/>
              <a:t>Reality</a:t>
            </a:r>
            <a:r>
              <a:rPr lang="nb-NO" sz="1200"/>
              <a:t>) </a:t>
            </a:r>
          </a:p>
          <a:p>
            <a:pPr lvl="1"/>
            <a:r>
              <a:rPr lang="nb-NO" sz="1200"/>
              <a:t>10 minutter innspill, ønsker og avklaringer fra den ansatte (</a:t>
            </a:r>
            <a:r>
              <a:rPr lang="nb-NO" sz="1200" err="1"/>
              <a:t>options</a:t>
            </a:r>
            <a:r>
              <a:rPr lang="nb-NO" sz="1200"/>
              <a:t>)</a:t>
            </a:r>
          </a:p>
          <a:p>
            <a:pPr lvl="1"/>
            <a:r>
              <a:rPr lang="nb-NO" sz="1200"/>
              <a:t>5 minutter avrunding og avklaring av behov og veien videre (</a:t>
            </a:r>
            <a:r>
              <a:rPr lang="nb-NO" sz="1200" err="1"/>
              <a:t>will</a:t>
            </a:r>
            <a:r>
              <a:rPr lang="nb-NO" sz="1200"/>
              <a:t>)</a:t>
            </a:r>
          </a:p>
          <a:p>
            <a:r>
              <a:rPr lang="nb-NO" sz="1600"/>
              <a:t>Det er viktig at leder setter av tid til disse samtalene og at det kalles inn i god tid i forkant for å skape forutsigbarhet. Innkalling bør inneholde lignende informasjon som står over – slik at den ansatte forstår formål.</a:t>
            </a:r>
          </a:p>
          <a:p>
            <a:r>
              <a:rPr lang="nb-NO" sz="1600"/>
              <a:t>De viktigste målene for samtalen er:</a:t>
            </a:r>
          </a:p>
          <a:p>
            <a:pPr lvl="1"/>
            <a:r>
              <a:rPr lang="nb-NO" sz="1200"/>
              <a:t>Den ansatte opplever forståelse og trygghet i prosess</a:t>
            </a:r>
          </a:p>
          <a:p>
            <a:pPr lvl="1"/>
            <a:r>
              <a:rPr lang="nb-NO" sz="1200"/>
              <a:t>Åpen samtale</a:t>
            </a:r>
          </a:p>
          <a:p>
            <a:pPr lvl="1"/>
            <a:r>
              <a:rPr lang="nb-NO" sz="1200"/>
              <a:t>Vi har forståelse for om man må/bør/ønsker å gjennomføre </a:t>
            </a:r>
            <a:r>
              <a:rPr lang="nb-NO" sz="1200" err="1"/>
              <a:t>komeptansekartlegging</a:t>
            </a:r>
            <a:endParaRPr lang="nb-NO" sz="1200"/>
          </a:p>
          <a:p>
            <a:pPr lvl="1"/>
            <a:r>
              <a:rPr lang="nb-NO" sz="1200"/>
              <a:t>Vi har en plan for veien videre</a:t>
            </a:r>
          </a:p>
          <a:p>
            <a:pPr lvl="1"/>
            <a:endParaRPr lang="nb-NO" sz="1067"/>
          </a:p>
        </p:txBody>
      </p:sp>
    </p:spTree>
    <p:extLst>
      <p:ext uri="{BB962C8B-B14F-4D97-AF65-F5344CB8AC3E}">
        <p14:creationId xmlns:p14="http://schemas.microsoft.com/office/powerpoint/2010/main" val="5641741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4ADD15-01A9-4375-A350-681094A79274}"/>
              </a:ext>
            </a:extLst>
          </p:cNvPr>
          <p:cNvSpPr>
            <a:spLocks noGrp="1"/>
          </p:cNvSpPr>
          <p:nvPr>
            <p:ph type="title"/>
          </p:nvPr>
        </p:nvSpPr>
        <p:spPr/>
        <p:txBody>
          <a:bodyPr/>
          <a:lstStyle/>
          <a:p>
            <a:r>
              <a:rPr lang="nb-NO"/>
              <a:t>Hva er kompetansekartlegging?</a:t>
            </a:r>
          </a:p>
        </p:txBody>
      </p:sp>
      <p:sp>
        <p:nvSpPr>
          <p:cNvPr id="3" name="Plassholder for innhold 2">
            <a:extLst>
              <a:ext uri="{FF2B5EF4-FFF2-40B4-BE49-F238E27FC236}">
                <a16:creationId xmlns:a16="http://schemas.microsoft.com/office/drawing/2014/main" id="{9891D8F5-C50D-4FFC-9F29-60F3F94A0F41}"/>
              </a:ext>
            </a:extLst>
          </p:cNvPr>
          <p:cNvSpPr>
            <a:spLocks noGrp="1"/>
          </p:cNvSpPr>
          <p:nvPr>
            <p:ph idx="1"/>
          </p:nvPr>
        </p:nvSpPr>
        <p:spPr/>
        <p:txBody>
          <a:bodyPr vert="horz" lIns="120000" tIns="62400" rIns="120000" bIns="62400" rtlCol="0" anchor="t">
            <a:noAutofit/>
          </a:bodyPr>
          <a:lstStyle/>
          <a:p>
            <a:r>
              <a:rPr lang="nb-NO" sz="2400"/>
              <a:t>Kompetansekartlegging er en måte å systematisk og rettferdig måte å kartlegge ansattes kompetanse på.</a:t>
            </a:r>
          </a:p>
          <a:p>
            <a:r>
              <a:rPr lang="nb-NO" sz="2400"/>
              <a:t>Kompetansekartleggingen skal gi nok innsikt til å vurdere ansattes kompetanse opp mot hverandre og gjennomføre en påfølgende innplassering i roller. Kompetansekartlegging vil også danne grunnlag for kompetansehevingstiltak for å gjøre den ansatte i stand til å utøve arbeidet i rollen.</a:t>
            </a:r>
          </a:p>
          <a:p>
            <a:r>
              <a:rPr lang="nb-NO" sz="2400"/>
              <a:t>Det er viktig at kompetansekartlegging og påfølgende prosesser er ryddige, forutsigbare og </a:t>
            </a:r>
            <a:r>
              <a:rPr lang="nb-NO" sz="2400" err="1"/>
              <a:t>ihht</a:t>
            </a:r>
            <a:r>
              <a:rPr lang="nb-NO" sz="2400"/>
              <a:t>. lov og avtaleverk.</a:t>
            </a:r>
          </a:p>
        </p:txBody>
      </p:sp>
    </p:spTree>
    <p:extLst>
      <p:ext uri="{BB962C8B-B14F-4D97-AF65-F5344CB8AC3E}">
        <p14:creationId xmlns:p14="http://schemas.microsoft.com/office/powerpoint/2010/main" val="1487143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B13591-7F61-49A0-BD37-87CD557940F2}"/>
              </a:ext>
            </a:extLst>
          </p:cNvPr>
          <p:cNvSpPr>
            <a:spLocks noGrp="1"/>
          </p:cNvSpPr>
          <p:nvPr>
            <p:ph type="title"/>
          </p:nvPr>
        </p:nvSpPr>
        <p:spPr>
          <a:xfrm>
            <a:off x="401847" y="397785"/>
            <a:ext cx="11224996" cy="668967"/>
          </a:xfrm>
        </p:spPr>
        <p:txBody>
          <a:bodyPr/>
          <a:lstStyle/>
          <a:p>
            <a:r>
              <a:rPr lang="nb-NO" sz="3733"/>
              <a:t>Hvordan gjennomføre kompetansekartlegging</a:t>
            </a:r>
          </a:p>
        </p:txBody>
      </p:sp>
      <p:sp>
        <p:nvSpPr>
          <p:cNvPr id="3" name="Plassholder for innhold 2">
            <a:extLst>
              <a:ext uri="{FF2B5EF4-FFF2-40B4-BE49-F238E27FC236}">
                <a16:creationId xmlns:a16="http://schemas.microsoft.com/office/drawing/2014/main" id="{DA396CB6-5E1C-4064-8A00-4C6265A9B15E}"/>
              </a:ext>
            </a:extLst>
          </p:cNvPr>
          <p:cNvSpPr>
            <a:spLocks noGrp="1"/>
          </p:cNvSpPr>
          <p:nvPr>
            <p:ph idx="1"/>
          </p:nvPr>
        </p:nvSpPr>
        <p:spPr>
          <a:xfrm>
            <a:off x="401847" y="1347022"/>
            <a:ext cx="10826275" cy="4818365"/>
          </a:xfrm>
        </p:spPr>
        <p:txBody>
          <a:bodyPr vert="horz" lIns="120000" tIns="62400" rIns="120000" bIns="62400" rtlCol="0" anchor="t">
            <a:noAutofit/>
          </a:bodyPr>
          <a:lstStyle/>
          <a:p>
            <a:r>
              <a:rPr lang="nb-NO" sz="2133"/>
              <a:t>Vi anbefaler at kompetansekartlegging gjennomføres i fellesskap mellom den ansatte og nærmeste leder. Dette sikrer at man er enig om kompetansen til den ansatte og kan avklare ev. usikker- eller uenigheter i møtet.</a:t>
            </a:r>
          </a:p>
          <a:p>
            <a:r>
              <a:rPr lang="nb-NO" sz="2133"/>
              <a:t>Kompetansekartleggingen baserer seg på en skjematikk med vurderinger av mer generell kompetanse, og de rollespesifikke kompetansene som kommer fra BOTT.</a:t>
            </a:r>
          </a:p>
          <a:p>
            <a:r>
              <a:rPr lang="nb-NO" sz="2133"/>
              <a:t>Kompetanse vurderes verd at man dokumenterer kompetanse gjennom svar på spørsmål og prøver å oppsummerer kompetanse på en skala til slutt.</a:t>
            </a:r>
          </a:p>
          <a:p>
            <a:r>
              <a:rPr lang="nb-NO" sz="2133"/>
              <a:t>Denne skalaen går fra  0 – 5:</a:t>
            </a:r>
            <a:endParaRPr lang="nb-NO"/>
          </a:p>
          <a:p>
            <a:pPr lvl="1"/>
            <a:r>
              <a:rPr lang="nb-NO" sz="1600"/>
              <a:t>0 – ingen kompetanse</a:t>
            </a:r>
          </a:p>
          <a:p>
            <a:pPr lvl="1"/>
            <a:r>
              <a:rPr lang="nb-NO" sz="1600"/>
              <a:t>1 -  nybegynner</a:t>
            </a:r>
          </a:p>
          <a:p>
            <a:pPr lvl="1"/>
            <a:r>
              <a:rPr lang="nb-NO" sz="1600"/>
              <a:t>2 – Lav kompetanse</a:t>
            </a:r>
          </a:p>
          <a:p>
            <a:pPr lvl="1"/>
            <a:r>
              <a:rPr lang="nb-NO" sz="1600"/>
              <a:t>3 – middels kompetanse</a:t>
            </a:r>
          </a:p>
          <a:p>
            <a:pPr lvl="1"/>
            <a:r>
              <a:rPr lang="nb-NO" sz="1600"/>
              <a:t>4 - høy kompetanse</a:t>
            </a:r>
          </a:p>
          <a:p>
            <a:pPr lvl="1"/>
            <a:r>
              <a:rPr lang="nb-NO" sz="1600"/>
              <a:t>5 – ekspert</a:t>
            </a:r>
            <a:endParaRPr lang="nb-NO" sz="2133"/>
          </a:p>
        </p:txBody>
      </p:sp>
    </p:spTree>
    <p:extLst>
      <p:ext uri="{BB962C8B-B14F-4D97-AF65-F5344CB8AC3E}">
        <p14:creationId xmlns:p14="http://schemas.microsoft.com/office/powerpoint/2010/main" val="2605510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8195" name="think-cell Slide" r:id="rId6" imgW="592" imgH="591" progId="TCLayout.ActiveDocument.1">
                  <p:embed/>
                </p:oleObj>
              </mc:Choice>
              <mc:Fallback>
                <p:oleObj name="think-cell Slide" r:id="rId6"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7"/>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3"/>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1471251194"/>
              </p:ext>
            </p:extLst>
          </p:nvPr>
        </p:nvGraphicFramePr>
        <p:xfrm>
          <a:off x="401849" y="1211668"/>
          <a:ext cx="5414753" cy="3291840"/>
        </p:xfrm>
        <a:graphic>
          <a:graphicData uri="http://schemas.openxmlformats.org/drawingml/2006/table">
            <a:tbl>
              <a:tblPr bandRow="1">
                <a:tableStyleId>{2D5ABB26-0587-4C30-8999-92F81FD0307C}</a:tableStyleId>
              </a:tblPr>
              <a:tblGrid>
                <a:gridCol w="5414753">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solidFill>
                            <a:schemeClr val="tx1"/>
                          </a:solidFill>
                        </a:rPr>
                        <a:t>Velkommen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1" dirty="0">
                          <a:solidFill>
                            <a:schemeClr val="bg1"/>
                          </a:solidFill>
                        </a:rPr>
                        <a:t>Mål for møtet</a:t>
                      </a:r>
                    </a:p>
                  </a:txBody>
                  <a:tcPr marL="121920" marR="121920" marT="60960" marB="60960">
                    <a:lnR w="12700" cap="flat" cmpd="sng" algn="ctr">
                      <a:noFill/>
                      <a:prstDash val="solid"/>
                      <a:round/>
                      <a:headEnd type="none" w="med" len="med"/>
                      <a:tailEnd type="none" w="med" len="med"/>
                    </a:lnR>
                    <a:solidFill>
                      <a:schemeClr val="tx2"/>
                    </a:solidFill>
                  </a:tcPr>
                </a:tc>
                <a:extLst>
                  <a:ext uri="{0D108BD9-81ED-4DB2-BD59-A6C34878D82A}">
                    <a16:rowId xmlns:a16="http://schemas.microsoft.com/office/drawing/2014/main" val="353336944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solidFill>
                            <a:schemeClr val="tx1"/>
                          </a:solidFill>
                        </a:rPr>
                        <a:t>Hva har skjedd siden sist?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476075962"/>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solidFill>
                            <a:schemeClr val="tx1"/>
                          </a:solidFill>
                        </a:rPr>
                        <a:t>Status prosess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518066372"/>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solidFill>
                            <a:schemeClr val="tx1"/>
                          </a:solidFill>
                        </a:rPr>
                        <a:t>Status organisatorisk forberedelse</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031382776"/>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a:t>Status økonomimodell/konvertering</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4193034375"/>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a:t>Erfaringsdeling</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003518220"/>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a:t>Refleksjoner og spørsmål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966697310"/>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dirty="0"/>
                        <a:t>Avslutning</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1678560571"/>
                  </a:ext>
                </a:extLst>
              </a:tr>
            </a:tbl>
          </a:graphicData>
        </a:graphic>
      </p:graphicFrame>
      <p:pic>
        <p:nvPicPr>
          <p:cNvPr id="7" name="Picture 6" descr="A picture containing outdoor, way, sidewalk, walkway&#10;&#10;Description automatically generated">
            <a:extLst>
              <a:ext uri="{FF2B5EF4-FFF2-40B4-BE49-F238E27FC236}">
                <a16:creationId xmlns:a16="http://schemas.microsoft.com/office/drawing/2014/main" id="{9C63DC5D-F5A7-4160-83BB-3A2C1DC64B32}"/>
              </a:ext>
            </a:extLst>
          </p:cNvPr>
          <p:cNvPicPr>
            <a:picLocks noChangeAspect="1"/>
          </p:cNvPicPr>
          <p:nvPr/>
        </p:nvPicPr>
        <p:blipFill>
          <a:blip r:embed="rId8"/>
          <a:stretch>
            <a:fillRect/>
          </a:stretch>
        </p:blipFill>
        <p:spPr>
          <a:xfrm>
            <a:off x="6375400" y="459465"/>
            <a:ext cx="4500183" cy="6000750"/>
          </a:xfrm>
          <a:prstGeom prst="rect">
            <a:avLst/>
          </a:prstGeom>
          <a:ln>
            <a:noFill/>
          </a:ln>
          <a:effectLst>
            <a:softEdge rad="112500"/>
          </a:effectLst>
        </p:spPr>
      </p:pic>
    </p:spTree>
    <p:extLst>
      <p:ext uri="{BB962C8B-B14F-4D97-AF65-F5344CB8AC3E}">
        <p14:creationId xmlns:p14="http://schemas.microsoft.com/office/powerpoint/2010/main" val="3602280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22380-6CA1-492C-94DF-216A8AE32532}"/>
              </a:ext>
            </a:extLst>
          </p:cNvPr>
          <p:cNvSpPr>
            <a:spLocks noGrp="1"/>
          </p:cNvSpPr>
          <p:nvPr>
            <p:ph type="title"/>
          </p:nvPr>
        </p:nvSpPr>
        <p:spPr>
          <a:xfrm>
            <a:off x="609600" y="274639"/>
            <a:ext cx="10972800" cy="1600439"/>
          </a:xfrm>
        </p:spPr>
        <p:txBody>
          <a:bodyPr/>
          <a:lstStyle/>
          <a:p>
            <a:r>
              <a:rPr lang="nb-NO" dirty="0"/>
              <a:t>Mål for møtet</a:t>
            </a:r>
            <a:br>
              <a:rPr lang="nb-NO" dirty="0"/>
            </a:br>
            <a:endParaRPr lang="nb-NO" dirty="0"/>
          </a:p>
        </p:txBody>
      </p:sp>
      <p:sp>
        <p:nvSpPr>
          <p:cNvPr id="3" name="Content Placeholder 2">
            <a:extLst>
              <a:ext uri="{FF2B5EF4-FFF2-40B4-BE49-F238E27FC236}">
                <a16:creationId xmlns:a16="http://schemas.microsoft.com/office/drawing/2014/main" id="{BB0D4E38-4997-4E30-B4BB-F092D3CC5C04}"/>
              </a:ext>
            </a:extLst>
          </p:cNvPr>
          <p:cNvSpPr>
            <a:spLocks noGrp="1"/>
          </p:cNvSpPr>
          <p:nvPr>
            <p:ph sz="half" idx="1"/>
          </p:nvPr>
        </p:nvSpPr>
        <p:spPr/>
        <p:txBody>
          <a:bodyPr vert="horz" lIns="121920" tIns="60960" rIns="121920" bIns="60960" rtlCol="0" anchor="t">
            <a:normAutofit/>
          </a:bodyPr>
          <a:lstStyle/>
          <a:p>
            <a:pPr marL="380990" indent="-380990">
              <a:spcBef>
                <a:spcPts val="0"/>
              </a:spcBef>
              <a:buFont typeface="Arial,Sans-Serif"/>
              <a:buChar char="•"/>
            </a:pPr>
            <a:endParaRPr lang="nb-NO"/>
          </a:p>
        </p:txBody>
      </p:sp>
      <p:sp>
        <p:nvSpPr>
          <p:cNvPr id="6" name="TextBox 5">
            <a:extLst>
              <a:ext uri="{FF2B5EF4-FFF2-40B4-BE49-F238E27FC236}">
                <a16:creationId xmlns:a16="http://schemas.microsoft.com/office/drawing/2014/main" id="{D22C879B-C79A-4758-9213-30729E474039}"/>
              </a:ext>
            </a:extLst>
          </p:cNvPr>
          <p:cNvSpPr txBox="1"/>
          <p:nvPr/>
        </p:nvSpPr>
        <p:spPr>
          <a:xfrm>
            <a:off x="2487086" y="2813607"/>
            <a:ext cx="5486399" cy="1938992"/>
          </a:xfrm>
          <a:prstGeom prst="rect">
            <a:avLst/>
          </a:prstGeom>
          <a:noFill/>
        </p:spPr>
        <p:txBody>
          <a:bodyPr wrap="square" rtlCol="0">
            <a:spAutoFit/>
          </a:bodyPr>
          <a:lstStyle/>
          <a:p>
            <a:pPr marL="380990" indent="-380990" defTabSz="609585">
              <a:buFont typeface="Arial" panose="020B0604020202020204" pitchFamily="34" charset="0"/>
              <a:buChar char="•"/>
              <a:defRPr/>
            </a:pPr>
            <a:r>
              <a:rPr lang="nb-NO" sz="2400">
                <a:solidFill>
                  <a:srgbClr val="FFFFFF"/>
                </a:solidFill>
                <a:latin typeface="Arial" panose="020B0604020202020204"/>
              </a:rPr>
              <a:t>Få en felles forståelse for BOTT ØL</a:t>
            </a:r>
          </a:p>
          <a:p>
            <a:pPr marL="380990" indent="-380990" defTabSz="609585">
              <a:buFont typeface="Arial" panose="020B0604020202020204" pitchFamily="34" charset="0"/>
              <a:buChar char="•"/>
              <a:defRPr/>
            </a:pPr>
            <a:r>
              <a:rPr lang="nb-NO" sz="2400">
                <a:solidFill>
                  <a:srgbClr val="FFFFFF"/>
                </a:solidFill>
                <a:latin typeface="Arial" panose="020B0604020202020204"/>
              </a:rPr>
              <a:t>Innspill til ambisjonsnivå</a:t>
            </a:r>
          </a:p>
          <a:p>
            <a:pPr marL="609585" lvl="1" defTabSz="609585">
              <a:defRPr/>
            </a:pPr>
            <a:r>
              <a:rPr lang="nb-NO" sz="2400">
                <a:solidFill>
                  <a:srgbClr val="FFFFFF"/>
                </a:solidFill>
                <a:latin typeface="Arial" panose="020B0604020202020204"/>
              </a:rPr>
              <a:t>- For 2021</a:t>
            </a:r>
          </a:p>
          <a:p>
            <a:pPr marL="609585" lvl="1" defTabSz="609585">
              <a:defRPr/>
            </a:pPr>
            <a:r>
              <a:rPr lang="nb-NO" sz="2400">
                <a:solidFill>
                  <a:srgbClr val="FFFFFF"/>
                </a:solidFill>
                <a:latin typeface="Arial" panose="020B0604020202020204"/>
              </a:rPr>
              <a:t>- Fram til 2025</a:t>
            </a:r>
          </a:p>
          <a:p>
            <a:pPr defTabSz="609585">
              <a:defRPr/>
            </a:pPr>
            <a:endParaRPr lang="nb-NO" sz="2400">
              <a:solidFill>
                <a:srgbClr val="000000"/>
              </a:solidFill>
              <a:latin typeface="Arial" panose="020B0604020202020204"/>
            </a:endParaRPr>
          </a:p>
        </p:txBody>
      </p:sp>
      <p:pic>
        <p:nvPicPr>
          <p:cNvPr id="7" name="Picture 7" descr="A close up of a person&#10;&#10;Description automatically generated">
            <a:extLst>
              <a:ext uri="{FF2B5EF4-FFF2-40B4-BE49-F238E27FC236}">
                <a16:creationId xmlns:a16="http://schemas.microsoft.com/office/drawing/2014/main" id="{A866E86E-CDF0-44EA-B7FB-B2DADCCCD4A5}"/>
              </a:ext>
            </a:extLst>
          </p:cNvPr>
          <p:cNvPicPr>
            <a:picLocks noChangeAspect="1"/>
          </p:cNvPicPr>
          <p:nvPr/>
        </p:nvPicPr>
        <p:blipFill>
          <a:blip r:embed="rId3"/>
          <a:stretch>
            <a:fillRect/>
          </a:stretch>
        </p:blipFill>
        <p:spPr>
          <a:xfrm>
            <a:off x="752793" y="1075543"/>
            <a:ext cx="10828636" cy="5140583"/>
          </a:xfrm>
          <a:prstGeom prst="rect">
            <a:avLst/>
          </a:prstGeom>
        </p:spPr>
      </p:pic>
      <p:sp>
        <p:nvSpPr>
          <p:cNvPr id="8" name="Oval 7">
            <a:extLst>
              <a:ext uri="{FF2B5EF4-FFF2-40B4-BE49-F238E27FC236}">
                <a16:creationId xmlns:a16="http://schemas.microsoft.com/office/drawing/2014/main" id="{BDCB3128-E062-42F9-8C82-A46881858251}"/>
              </a:ext>
            </a:extLst>
          </p:cNvPr>
          <p:cNvSpPr/>
          <p:nvPr/>
        </p:nvSpPr>
        <p:spPr>
          <a:xfrm>
            <a:off x="4038113" y="1172901"/>
            <a:ext cx="6916573" cy="4747328"/>
          </a:xfrm>
          <a:prstGeom prst="ellipse">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defRPr/>
            </a:pPr>
            <a:endParaRPr lang="en-US" sz="2400">
              <a:solidFill>
                <a:srgbClr val="FFFFFF"/>
              </a:solidFill>
              <a:latin typeface="Arial" panose="020B0604020202020204"/>
            </a:endParaRPr>
          </a:p>
        </p:txBody>
      </p:sp>
      <p:sp>
        <p:nvSpPr>
          <p:cNvPr id="9" name="TextBox 8">
            <a:extLst>
              <a:ext uri="{FF2B5EF4-FFF2-40B4-BE49-F238E27FC236}">
                <a16:creationId xmlns:a16="http://schemas.microsoft.com/office/drawing/2014/main" id="{064FEDE8-BA72-4241-B240-0F6E538EDC9C}"/>
              </a:ext>
            </a:extLst>
          </p:cNvPr>
          <p:cNvSpPr txBox="1"/>
          <p:nvPr/>
        </p:nvSpPr>
        <p:spPr>
          <a:xfrm>
            <a:off x="4296864" y="2607672"/>
            <a:ext cx="6497126" cy="2072427"/>
          </a:xfrm>
          <a:prstGeom prst="rect">
            <a:avLst/>
          </a:prstGeom>
          <a:noFill/>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defRPr/>
            </a:pPr>
            <a:endParaRPr lang="nb-NO" sz="2667">
              <a:solidFill>
                <a:srgbClr val="000000"/>
              </a:solidFill>
              <a:latin typeface="Arial" panose="020B0604020202020204"/>
              <a:ea typeface="+mn-lt"/>
              <a:cs typeface="Arial" panose="020B0604020202020204"/>
            </a:endParaRPr>
          </a:p>
          <a:p>
            <a:pPr algn="ctr" defTabSz="609585">
              <a:defRPr/>
            </a:pPr>
            <a:r>
              <a:rPr lang="en-US" sz="2000">
                <a:solidFill>
                  <a:srgbClr val="000000"/>
                </a:solidFill>
                <a:latin typeface="Arial" panose="020B0604020202020204"/>
                <a:cs typeface="Arial"/>
              </a:rPr>
              <a:t>Gi </a:t>
            </a:r>
            <a:r>
              <a:rPr lang="en-US" sz="2000" err="1">
                <a:solidFill>
                  <a:srgbClr val="000000"/>
                </a:solidFill>
                <a:latin typeface="Arial" panose="020B0604020202020204"/>
                <a:cs typeface="Arial"/>
              </a:rPr>
              <a:t>kort</a:t>
            </a:r>
            <a:r>
              <a:rPr lang="en-US" sz="2000">
                <a:solidFill>
                  <a:srgbClr val="000000"/>
                </a:solidFill>
                <a:latin typeface="Arial" panose="020B0604020202020204"/>
                <a:cs typeface="Arial"/>
              </a:rPr>
              <a:t> </a:t>
            </a:r>
            <a:r>
              <a:rPr lang="en-US" sz="2000" err="1">
                <a:solidFill>
                  <a:srgbClr val="000000"/>
                </a:solidFill>
                <a:latin typeface="Arial" panose="020B0604020202020204"/>
                <a:cs typeface="Arial"/>
              </a:rPr>
              <a:t>informasjon</a:t>
            </a:r>
            <a:r>
              <a:rPr lang="en-US" sz="2000">
                <a:solidFill>
                  <a:srgbClr val="000000"/>
                </a:solidFill>
                <a:latin typeface="Arial" panose="020B0604020202020204"/>
                <a:cs typeface="Arial"/>
              </a:rPr>
              <a:t> om </a:t>
            </a:r>
            <a:r>
              <a:rPr lang="en-US" sz="2000" err="1">
                <a:solidFill>
                  <a:srgbClr val="000000"/>
                </a:solidFill>
                <a:latin typeface="Arial" panose="020B0604020202020204"/>
                <a:cs typeface="Arial"/>
              </a:rPr>
              <a:t>arbeidet</a:t>
            </a:r>
            <a:r>
              <a:rPr lang="en-US" sz="2000">
                <a:solidFill>
                  <a:srgbClr val="000000"/>
                </a:solidFill>
                <a:latin typeface="Arial" panose="020B0604020202020204"/>
                <a:cs typeface="Arial"/>
              </a:rPr>
              <a:t> </a:t>
            </a:r>
            <a:r>
              <a:rPr lang="en-US" sz="2000" err="1">
                <a:solidFill>
                  <a:srgbClr val="000000"/>
                </a:solidFill>
                <a:latin typeface="Arial" panose="020B0604020202020204"/>
                <a:cs typeface="Arial"/>
              </a:rPr>
              <a:t>så</a:t>
            </a:r>
            <a:r>
              <a:rPr lang="en-US" sz="2000">
                <a:solidFill>
                  <a:srgbClr val="000000"/>
                </a:solidFill>
                <a:latin typeface="Arial" panose="020B0604020202020204"/>
                <a:cs typeface="Arial"/>
              </a:rPr>
              <a:t> </a:t>
            </a:r>
            <a:r>
              <a:rPr lang="en-US" sz="2000" err="1">
                <a:solidFill>
                  <a:srgbClr val="000000"/>
                </a:solidFill>
                <a:latin typeface="Arial" panose="020B0604020202020204"/>
                <a:cs typeface="Arial"/>
              </a:rPr>
              <a:t>langt</a:t>
            </a:r>
            <a:r>
              <a:rPr lang="en-US" sz="2000">
                <a:solidFill>
                  <a:srgbClr val="000000"/>
                </a:solidFill>
                <a:latin typeface="Arial" panose="020B0604020202020204"/>
                <a:cs typeface="Arial"/>
              </a:rPr>
              <a:t> i BOTT ØL</a:t>
            </a:r>
          </a:p>
          <a:p>
            <a:pPr algn="ctr" defTabSz="609585">
              <a:defRPr/>
            </a:pPr>
            <a:r>
              <a:rPr lang="en-US" sz="2000" err="1">
                <a:solidFill>
                  <a:srgbClr val="000000"/>
                </a:solidFill>
                <a:latin typeface="Arial" panose="020B0604020202020204"/>
                <a:cs typeface="Arial"/>
              </a:rPr>
              <a:t>Få</a:t>
            </a:r>
            <a:r>
              <a:rPr lang="en-US" sz="2000">
                <a:solidFill>
                  <a:srgbClr val="000000"/>
                </a:solidFill>
                <a:latin typeface="Arial" panose="020B0604020202020204"/>
                <a:cs typeface="Arial"/>
              </a:rPr>
              <a:t> </a:t>
            </a:r>
            <a:r>
              <a:rPr lang="en-US" sz="2000" err="1">
                <a:solidFill>
                  <a:srgbClr val="000000"/>
                </a:solidFill>
                <a:latin typeface="Arial" panose="020B0604020202020204"/>
                <a:cs typeface="Arial"/>
              </a:rPr>
              <a:t>klarhet</a:t>
            </a:r>
            <a:r>
              <a:rPr lang="en-US" sz="2000">
                <a:solidFill>
                  <a:srgbClr val="000000"/>
                </a:solidFill>
                <a:latin typeface="Arial" panose="020B0604020202020204"/>
                <a:cs typeface="Arial"/>
              </a:rPr>
              <a:t> i </a:t>
            </a:r>
            <a:r>
              <a:rPr lang="en-US" sz="2000" err="1">
                <a:solidFill>
                  <a:srgbClr val="000000"/>
                </a:solidFill>
                <a:latin typeface="Arial" panose="020B0604020202020204"/>
                <a:cs typeface="Arial"/>
              </a:rPr>
              <a:t>hva</a:t>
            </a:r>
            <a:r>
              <a:rPr lang="en-US" sz="2000">
                <a:solidFill>
                  <a:srgbClr val="000000"/>
                </a:solidFill>
                <a:latin typeface="Arial" panose="020B0604020202020204"/>
                <a:cs typeface="Arial"/>
              </a:rPr>
              <a:t> </a:t>
            </a:r>
            <a:r>
              <a:rPr lang="en-US" sz="2000" err="1">
                <a:solidFill>
                  <a:srgbClr val="000000"/>
                </a:solidFill>
                <a:latin typeface="Arial" panose="020B0604020202020204"/>
                <a:cs typeface="Arial"/>
              </a:rPr>
              <a:t>som</a:t>
            </a:r>
            <a:r>
              <a:rPr lang="en-US" sz="2000">
                <a:solidFill>
                  <a:srgbClr val="000000"/>
                </a:solidFill>
                <a:latin typeface="Arial" panose="020B0604020202020204"/>
                <a:cs typeface="Arial"/>
              </a:rPr>
              <a:t> </a:t>
            </a:r>
            <a:r>
              <a:rPr lang="en-US" sz="2000" err="1">
                <a:solidFill>
                  <a:srgbClr val="000000"/>
                </a:solidFill>
                <a:latin typeface="Arial" panose="020B0604020202020204"/>
                <a:cs typeface="Arial"/>
              </a:rPr>
              <a:t>skal</a:t>
            </a:r>
            <a:r>
              <a:rPr lang="en-US" sz="2000">
                <a:solidFill>
                  <a:srgbClr val="000000"/>
                </a:solidFill>
                <a:latin typeface="Arial" panose="020B0604020202020204"/>
                <a:cs typeface="Arial"/>
              </a:rPr>
              <a:t> </a:t>
            </a:r>
            <a:r>
              <a:rPr lang="en-US" sz="2000" err="1">
                <a:solidFill>
                  <a:srgbClr val="000000"/>
                </a:solidFill>
                <a:latin typeface="Arial" panose="020B0604020202020204"/>
                <a:cs typeface="Arial"/>
              </a:rPr>
              <a:t>gjøres</a:t>
            </a:r>
            <a:r>
              <a:rPr lang="en-US" sz="2000">
                <a:solidFill>
                  <a:srgbClr val="000000"/>
                </a:solidFill>
                <a:latin typeface="Arial" panose="020B0604020202020204"/>
                <a:cs typeface="Arial"/>
              </a:rPr>
              <a:t> </a:t>
            </a:r>
            <a:r>
              <a:rPr lang="en-US" sz="2000" err="1">
                <a:solidFill>
                  <a:srgbClr val="000000"/>
                </a:solidFill>
                <a:latin typeface="Arial" panose="020B0604020202020204"/>
                <a:cs typeface="Arial"/>
              </a:rPr>
              <a:t>før</a:t>
            </a:r>
            <a:r>
              <a:rPr lang="en-US" sz="2000">
                <a:solidFill>
                  <a:srgbClr val="000000"/>
                </a:solidFill>
                <a:latin typeface="Arial" panose="020B0604020202020204"/>
                <a:cs typeface="Arial"/>
              </a:rPr>
              <a:t> </a:t>
            </a:r>
            <a:r>
              <a:rPr lang="en-US" sz="2000" err="1">
                <a:solidFill>
                  <a:srgbClr val="000000"/>
                </a:solidFill>
                <a:latin typeface="Arial" panose="020B0604020202020204"/>
                <a:cs typeface="Arial"/>
              </a:rPr>
              <a:t>sommerferien</a:t>
            </a:r>
            <a:r>
              <a:rPr lang="en-US" sz="2000">
                <a:solidFill>
                  <a:srgbClr val="000000"/>
                </a:solidFill>
                <a:latin typeface="Arial" panose="020B0604020202020204"/>
                <a:cs typeface="Arial"/>
              </a:rPr>
              <a:t> </a:t>
            </a:r>
            <a:r>
              <a:rPr lang="en-US" sz="2000" err="1">
                <a:solidFill>
                  <a:srgbClr val="000000"/>
                </a:solidFill>
                <a:latin typeface="Arial" panose="020B0604020202020204"/>
                <a:cs typeface="Arial"/>
              </a:rPr>
              <a:t>og</a:t>
            </a:r>
            <a:r>
              <a:rPr lang="en-US" sz="2000">
                <a:solidFill>
                  <a:srgbClr val="000000"/>
                </a:solidFill>
                <a:latin typeface="Arial" panose="020B0604020202020204"/>
                <a:cs typeface="Arial"/>
              </a:rPr>
              <a:t> </a:t>
            </a:r>
            <a:r>
              <a:rPr lang="en-US" sz="2000" err="1">
                <a:solidFill>
                  <a:srgbClr val="000000"/>
                </a:solidFill>
                <a:latin typeface="Arial" panose="020B0604020202020204"/>
                <a:cs typeface="Arial"/>
              </a:rPr>
              <a:t>hva</a:t>
            </a:r>
            <a:r>
              <a:rPr lang="en-US" sz="2000">
                <a:solidFill>
                  <a:srgbClr val="000000"/>
                </a:solidFill>
                <a:latin typeface="Arial" panose="020B0604020202020204"/>
                <a:cs typeface="Arial"/>
              </a:rPr>
              <a:t> vi tar </a:t>
            </a:r>
            <a:r>
              <a:rPr lang="en-US" sz="2000" err="1">
                <a:solidFill>
                  <a:srgbClr val="000000"/>
                </a:solidFill>
                <a:latin typeface="Arial" panose="020B0604020202020204"/>
                <a:cs typeface="Arial"/>
              </a:rPr>
              <a:t>tak</a:t>
            </a:r>
            <a:r>
              <a:rPr lang="en-US" sz="2000">
                <a:solidFill>
                  <a:srgbClr val="000000"/>
                </a:solidFill>
                <a:latin typeface="Arial" panose="020B0604020202020204"/>
                <a:cs typeface="Arial"/>
              </a:rPr>
              <a:t> i </a:t>
            </a:r>
            <a:r>
              <a:rPr lang="en-US" sz="2000" err="1">
                <a:solidFill>
                  <a:srgbClr val="000000"/>
                </a:solidFill>
                <a:latin typeface="Arial" panose="020B0604020202020204"/>
                <a:cs typeface="Arial"/>
              </a:rPr>
              <a:t>etter</a:t>
            </a:r>
            <a:r>
              <a:rPr lang="en-US" sz="2000">
                <a:solidFill>
                  <a:srgbClr val="000000"/>
                </a:solidFill>
                <a:latin typeface="Arial" panose="020B0604020202020204"/>
                <a:cs typeface="Arial"/>
              </a:rPr>
              <a:t> </a:t>
            </a:r>
            <a:r>
              <a:rPr lang="en-US" sz="2000" err="1">
                <a:solidFill>
                  <a:srgbClr val="000000"/>
                </a:solidFill>
                <a:latin typeface="Arial" panose="020B0604020202020204"/>
                <a:cs typeface="Arial"/>
              </a:rPr>
              <a:t>ferien</a:t>
            </a:r>
            <a:endParaRPr lang="en-US" sz="2000">
              <a:solidFill>
                <a:srgbClr val="000000"/>
              </a:solidFill>
              <a:latin typeface="Arial" panose="020B0604020202020204"/>
              <a:cs typeface="Arial"/>
            </a:endParaRPr>
          </a:p>
          <a:p>
            <a:pPr algn="ctr" defTabSz="609585">
              <a:defRPr/>
            </a:pPr>
            <a:endParaRPr lang="en-US" sz="2000">
              <a:solidFill>
                <a:srgbClr val="000000"/>
              </a:solidFill>
              <a:latin typeface="Arial" panose="020B0604020202020204"/>
              <a:cs typeface="Arial"/>
            </a:endParaRPr>
          </a:p>
          <a:p>
            <a:pPr algn="ctr" defTabSz="609585">
              <a:defRPr/>
            </a:pPr>
            <a:r>
              <a:rPr lang="en-US" sz="2000" err="1">
                <a:solidFill>
                  <a:srgbClr val="000000"/>
                </a:solidFill>
                <a:latin typeface="Arial" panose="020B0604020202020204"/>
                <a:cs typeface="Arial"/>
              </a:rPr>
              <a:t>Svare</a:t>
            </a:r>
            <a:r>
              <a:rPr lang="en-US" sz="2000">
                <a:solidFill>
                  <a:srgbClr val="000000"/>
                </a:solidFill>
                <a:latin typeface="Arial" panose="020B0604020202020204"/>
                <a:cs typeface="Arial"/>
              </a:rPr>
              <a:t> </a:t>
            </a:r>
            <a:r>
              <a:rPr lang="en-US" sz="2000" err="1">
                <a:solidFill>
                  <a:srgbClr val="000000"/>
                </a:solidFill>
                <a:latin typeface="Arial" panose="020B0604020202020204"/>
                <a:cs typeface="Arial"/>
              </a:rPr>
              <a:t>på</a:t>
            </a:r>
            <a:r>
              <a:rPr lang="en-US" sz="2000">
                <a:solidFill>
                  <a:srgbClr val="000000"/>
                </a:solidFill>
                <a:latin typeface="Arial" panose="020B0604020202020204"/>
                <a:cs typeface="Arial"/>
              </a:rPr>
              <a:t> </a:t>
            </a:r>
            <a:r>
              <a:rPr lang="en-US" sz="2000" err="1">
                <a:solidFill>
                  <a:srgbClr val="000000"/>
                </a:solidFill>
                <a:latin typeface="Arial" panose="020B0604020202020204"/>
                <a:cs typeface="Arial"/>
              </a:rPr>
              <a:t>spørsmål</a:t>
            </a:r>
            <a:endParaRPr lang="en-US" sz="2000">
              <a:solidFill>
                <a:srgbClr val="000000"/>
              </a:solidFill>
              <a:latin typeface="Arial" panose="020B0604020202020204"/>
              <a:cs typeface="Arial"/>
            </a:endParaRPr>
          </a:p>
        </p:txBody>
      </p:sp>
    </p:spTree>
    <p:extLst>
      <p:ext uri="{BB962C8B-B14F-4D97-AF65-F5344CB8AC3E}">
        <p14:creationId xmlns:p14="http://schemas.microsoft.com/office/powerpoint/2010/main" val="1689972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9219" name="think-cell Slide" r:id="rId6" imgW="592" imgH="591" progId="TCLayout.ActiveDocument.1">
                  <p:embed/>
                </p:oleObj>
              </mc:Choice>
              <mc:Fallback>
                <p:oleObj name="think-cell Slide" r:id="rId6"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7"/>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3"/>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2490916470"/>
              </p:ext>
            </p:extLst>
          </p:nvPr>
        </p:nvGraphicFramePr>
        <p:xfrm>
          <a:off x="401849" y="1211668"/>
          <a:ext cx="5414753" cy="3291840"/>
        </p:xfrm>
        <a:graphic>
          <a:graphicData uri="http://schemas.openxmlformats.org/drawingml/2006/table">
            <a:tbl>
              <a:tblPr bandRow="1">
                <a:tableStyleId>{2D5ABB26-0587-4C30-8999-92F81FD0307C}</a:tableStyleId>
              </a:tblPr>
              <a:tblGrid>
                <a:gridCol w="5414753">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solidFill>
                            <a:schemeClr val="tx1"/>
                          </a:solidFill>
                        </a:rPr>
                        <a:t>Velkommen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dirty="0">
                          <a:solidFill>
                            <a:schemeClr val="tx1"/>
                          </a:solidFill>
                        </a:rPr>
                        <a:t>Mål for møtet</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53336944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1">
                          <a:solidFill>
                            <a:schemeClr val="bg1"/>
                          </a:solidFill>
                        </a:rPr>
                        <a:t>Hva har skjedd siden sist?</a:t>
                      </a:r>
                    </a:p>
                  </a:txBody>
                  <a:tcPr marL="121920" marR="121920" marT="60960" marB="60960">
                    <a:lnR w="12700" cap="flat" cmpd="sng" algn="ctr">
                      <a:noFill/>
                      <a:prstDash val="solid"/>
                      <a:round/>
                      <a:headEnd type="none" w="med" len="med"/>
                      <a:tailEnd type="none" w="med" len="med"/>
                    </a:lnR>
                    <a:solidFill>
                      <a:schemeClr val="tx2"/>
                    </a:solidFill>
                  </a:tcPr>
                </a:tc>
                <a:extLst>
                  <a:ext uri="{0D108BD9-81ED-4DB2-BD59-A6C34878D82A}">
                    <a16:rowId xmlns:a16="http://schemas.microsoft.com/office/drawing/2014/main" val="3476075962"/>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solidFill>
                            <a:schemeClr val="tx1"/>
                          </a:solidFill>
                        </a:rPr>
                        <a:t>Status prosess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518066372"/>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solidFill>
                            <a:schemeClr val="tx1"/>
                          </a:solidFill>
                        </a:rPr>
                        <a:t>Status organisatorisk forberedelse</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031382776"/>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a:t>Status økonomimodell/konvertering</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4193034375"/>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a:t>Erfaringsdeling</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003518220"/>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a:t>Refleksjoner og spørsmål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327129489"/>
                  </a:ext>
                </a:extLst>
              </a:tr>
              <a:tr h="3657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600" u="none" dirty="0"/>
                        <a:t>Avslutning</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1418606776"/>
                  </a:ext>
                </a:extLst>
              </a:tr>
            </a:tbl>
          </a:graphicData>
        </a:graphic>
      </p:graphicFrame>
      <p:pic>
        <p:nvPicPr>
          <p:cNvPr id="7" name="Picture 6" descr="A picture containing outdoor, way, sidewalk, walkway&#10;&#10;Description automatically generated">
            <a:extLst>
              <a:ext uri="{FF2B5EF4-FFF2-40B4-BE49-F238E27FC236}">
                <a16:creationId xmlns:a16="http://schemas.microsoft.com/office/drawing/2014/main" id="{42F444A0-9DCF-4473-92F2-8B61B3CC7511}"/>
              </a:ext>
            </a:extLst>
          </p:cNvPr>
          <p:cNvPicPr>
            <a:picLocks noChangeAspect="1"/>
          </p:cNvPicPr>
          <p:nvPr/>
        </p:nvPicPr>
        <p:blipFill>
          <a:blip r:embed="rId8"/>
          <a:stretch>
            <a:fillRect/>
          </a:stretch>
        </p:blipFill>
        <p:spPr>
          <a:xfrm>
            <a:off x="6375400" y="473753"/>
            <a:ext cx="4500183" cy="6000750"/>
          </a:xfrm>
          <a:prstGeom prst="rect">
            <a:avLst/>
          </a:prstGeom>
          <a:ln>
            <a:noFill/>
          </a:ln>
          <a:effectLst>
            <a:softEdge rad="112500"/>
          </a:effectLst>
        </p:spPr>
      </p:pic>
    </p:spTree>
    <p:extLst>
      <p:ext uri="{BB962C8B-B14F-4D97-AF65-F5344CB8AC3E}">
        <p14:creationId xmlns:p14="http://schemas.microsoft.com/office/powerpoint/2010/main" val="3296897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F26029E-C611-41FA-9019-9F604A219766}"/>
              </a:ext>
            </a:extLst>
          </p:cNvPr>
          <p:cNvGraphicFramePr>
            <a:graphicFrameLocks noChangeAspect="1"/>
          </p:cNvGraphicFramePr>
          <p:nvPr>
            <p:custDataLst>
              <p:tags r:id="rId2"/>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spid="_x0000_s10243" name="think-cell Slide" r:id="rId6" imgW="592" imgH="591" progId="TCLayout.ActiveDocument.1">
                  <p:embed/>
                </p:oleObj>
              </mc:Choice>
              <mc:Fallback>
                <p:oleObj name="think-cell Slide" r:id="rId6" imgW="592" imgH="591" progId="TCLayout.ActiveDocument.1">
                  <p:embed/>
                  <p:pic>
                    <p:nvPicPr>
                      <p:cNvPr id="4" name="Object 3" hidden="1">
                        <a:extLst>
                          <a:ext uri="{FF2B5EF4-FFF2-40B4-BE49-F238E27FC236}">
                            <a16:creationId xmlns:a16="http://schemas.microsoft.com/office/drawing/2014/main" id="{2F26029E-C611-41FA-9019-9F604A219766}"/>
                          </a:ext>
                        </a:extLst>
                      </p:cNvPr>
                      <p:cNvPicPr/>
                      <p:nvPr/>
                    </p:nvPicPr>
                    <p:blipFill>
                      <a:blip r:embed="rId7"/>
                      <a:stretch>
                        <a:fillRect/>
                      </a:stretch>
                    </p:blipFill>
                    <p:spPr>
                      <a:xfrm>
                        <a:off x="1590" y="1590"/>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F654825-8769-4EA3-B378-EADA0944C684}"/>
              </a:ext>
            </a:extLst>
          </p:cNvPr>
          <p:cNvSpPr/>
          <p:nvPr>
            <p:custDataLst>
              <p:tags r:id="rId3"/>
            </p:custDataLst>
          </p:nvPr>
        </p:nvSpPr>
        <p:spPr bwMode="auto">
          <a:xfrm>
            <a:off x="2" y="2"/>
            <a:ext cx="158751" cy="158751"/>
          </a:xfrm>
          <a:prstGeom prst="rect">
            <a:avLst/>
          </a:prstGeom>
          <a:solidFill>
            <a:srgbClr val="01509D"/>
          </a:solidFill>
          <a:ln>
            <a:noFill/>
          </a:ln>
        </p:spPr>
        <p:txBody>
          <a:bodyPr vert="horz" wrap="none" lIns="0" tIns="0" rIns="0" bIns="0" numCol="1" spcCol="0" rtlCol="0" anchor="t" anchorCtr="0" compatLnSpc="1">
            <a:prstTxWarp prst="textNoShape">
              <a:avLst/>
            </a:prstTxWarp>
            <a:noAutofit/>
          </a:bodyPr>
          <a:lstStyle/>
          <a:p>
            <a:pPr algn="ctr" defTabSz="1219110"/>
            <a:endParaRPr lang="nb-NO" sz="2667" b="1">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C9DE8F4E-91CE-4198-80E7-089DBBEC27D0}"/>
              </a:ext>
            </a:extLst>
          </p:cNvPr>
          <p:cNvSpPr>
            <a:spLocks noGrp="1"/>
          </p:cNvSpPr>
          <p:nvPr>
            <p:ph type="title" idx="4294967295"/>
          </p:nvPr>
        </p:nvSpPr>
        <p:spPr>
          <a:xfrm>
            <a:off x="435990" y="91016"/>
            <a:ext cx="10913653" cy="1077218"/>
          </a:xfrm>
        </p:spPr>
        <p:txBody>
          <a:bodyPr/>
          <a:lstStyle/>
          <a:p>
            <a:r>
              <a:rPr lang="nb-NO" sz="3200"/>
              <a:t>Reprise: Hvordan ser systemene ut etter BOTT økonomi og lønn er innført 01.01.2022?</a:t>
            </a:r>
          </a:p>
        </p:txBody>
      </p:sp>
      <p:sp>
        <p:nvSpPr>
          <p:cNvPr id="44" name="Rektangel 21">
            <a:extLst>
              <a:ext uri="{FF2B5EF4-FFF2-40B4-BE49-F238E27FC236}">
                <a16:creationId xmlns:a16="http://schemas.microsoft.com/office/drawing/2014/main" id="{B257A21C-A005-4B9E-A4F6-D844B4D9A125}"/>
              </a:ext>
            </a:extLst>
          </p:cNvPr>
          <p:cNvSpPr/>
          <p:nvPr/>
        </p:nvSpPr>
        <p:spPr>
          <a:xfrm>
            <a:off x="4587757" y="1358168"/>
            <a:ext cx="4271407" cy="551173"/>
          </a:xfrm>
          <a:prstGeom prst="rect">
            <a:avLst/>
          </a:prstGeom>
          <a:gradFill flip="none" rotWithShape="1">
            <a:gsLst>
              <a:gs pos="50000">
                <a:schemeClr val="accent1"/>
              </a:gs>
              <a:gs pos="0">
                <a:schemeClr val="accent1"/>
              </a:gs>
              <a:gs pos="100000">
                <a:schemeClr val="accent3"/>
              </a:gs>
            </a:gsLst>
            <a:lin ang="0" scaled="1"/>
            <a:tileRect/>
          </a:gra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r>
              <a:rPr lang="nb-NO" sz="2400" b="1">
                <a:solidFill>
                  <a:prstClr val="white"/>
                </a:solidFill>
                <a:latin typeface="Calibri"/>
              </a:rPr>
              <a:t>System </a:t>
            </a:r>
            <a:r>
              <a:rPr lang="nb-NO" sz="2400" b="1" err="1">
                <a:solidFill>
                  <a:prstClr val="white"/>
                </a:solidFill>
                <a:latin typeface="Calibri"/>
              </a:rPr>
              <a:t>idag</a:t>
            </a:r>
            <a:endParaRPr lang="nb-NO" sz="2400" b="1">
              <a:solidFill>
                <a:prstClr val="white"/>
              </a:solidFill>
              <a:latin typeface="Calibri"/>
            </a:endParaRPr>
          </a:p>
        </p:txBody>
      </p:sp>
      <p:sp>
        <p:nvSpPr>
          <p:cNvPr id="45" name="Rektangel 22">
            <a:extLst>
              <a:ext uri="{FF2B5EF4-FFF2-40B4-BE49-F238E27FC236}">
                <a16:creationId xmlns:a16="http://schemas.microsoft.com/office/drawing/2014/main" id="{4C228A11-273B-49D5-B50F-DE91906B23B1}"/>
              </a:ext>
            </a:extLst>
          </p:cNvPr>
          <p:cNvSpPr/>
          <p:nvPr/>
        </p:nvSpPr>
        <p:spPr>
          <a:xfrm>
            <a:off x="8859165" y="1358170"/>
            <a:ext cx="2835713" cy="551175"/>
          </a:xfrm>
          <a:prstGeom prst="rect">
            <a:avLst/>
          </a:prstGeom>
          <a:solidFill>
            <a:schemeClr val="accent3"/>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r>
              <a:rPr lang="nb-NO" sz="2400" b="1">
                <a:solidFill>
                  <a:prstClr val="white"/>
                </a:solidFill>
                <a:latin typeface="Calibri"/>
              </a:rPr>
              <a:t>  System 2022</a:t>
            </a:r>
          </a:p>
        </p:txBody>
      </p:sp>
      <p:sp>
        <p:nvSpPr>
          <p:cNvPr id="46" name="Rektangel 23">
            <a:extLst>
              <a:ext uri="{FF2B5EF4-FFF2-40B4-BE49-F238E27FC236}">
                <a16:creationId xmlns:a16="http://schemas.microsoft.com/office/drawing/2014/main" id="{E09DA501-C388-45F9-B349-50770D777ED2}"/>
              </a:ext>
            </a:extLst>
          </p:cNvPr>
          <p:cNvSpPr/>
          <p:nvPr/>
        </p:nvSpPr>
        <p:spPr>
          <a:xfrm>
            <a:off x="419405" y="1358088"/>
            <a:ext cx="4178587" cy="551425"/>
          </a:xfrm>
          <a:prstGeom prst="rect">
            <a:avLst/>
          </a:prstGeom>
          <a:solidFill>
            <a:srgbClr val="01509D"/>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r>
              <a:rPr lang="nb-NO" sz="2400" b="1">
                <a:solidFill>
                  <a:prstClr val="white"/>
                </a:solidFill>
                <a:latin typeface="Calibri"/>
              </a:rPr>
              <a:t>Våre oppgaver i dag</a:t>
            </a:r>
          </a:p>
        </p:txBody>
      </p:sp>
      <p:sp>
        <p:nvSpPr>
          <p:cNvPr id="34" name="Rektangel 8">
            <a:extLst>
              <a:ext uri="{FF2B5EF4-FFF2-40B4-BE49-F238E27FC236}">
                <a16:creationId xmlns:a16="http://schemas.microsoft.com/office/drawing/2014/main" id="{4BB5B19D-25BD-4DEB-B966-94CE1A9D3641}"/>
              </a:ext>
            </a:extLst>
          </p:cNvPr>
          <p:cNvSpPr/>
          <p:nvPr/>
        </p:nvSpPr>
        <p:spPr>
          <a:xfrm>
            <a:off x="4597996" y="2251760"/>
            <a:ext cx="4307779" cy="1116000"/>
          </a:xfrm>
          <a:prstGeom prst="rect">
            <a:avLst/>
          </a:prstGeom>
          <a:gradFill flip="none" rotWithShape="1">
            <a:gsLst>
              <a:gs pos="50000">
                <a:schemeClr val="accent1"/>
              </a:gs>
              <a:gs pos="0">
                <a:schemeClr val="accent1"/>
              </a:gs>
              <a:gs pos="100000">
                <a:srgbClr val="4F81BD"/>
              </a:gs>
            </a:gsLst>
            <a:lin ang="0" scaled="1"/>
            <a:tileRect/>
          </a:gra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r>
              <a:rPr lang="nb-NO">
                <a:solidFill>
                  <a:prstClr val="white"/>
                </a:solidFill>
                <a:latin typeface="Calibri"/>
              </a:rPr>
              <a:t>BEVISST plan</a:t>
            </a:r>
            <a:br>
              <a:rPr lang="nb-NO">
                <a:solidFill>
                  <a:prstClr val="white"/>
                </a:solidFill>
                <a:latin typeface="Calibri"/>
              </a:rPr>
            </a:br>
            <a:r>
              <a:rPr lang="nb-NO">
                <a:solidFill>
                  <a:prstClr val="white"/>
                </a:solidFill>
                <a:latin typeface="Calibri"/>
              </a:rPr>
              <a:t>BEVISST innsikt</a:t>
            </a:r>
          </a:p>
        </p:txBody>
      </p:sp>
      <p:sp>
        <p:nvSpPr>
          <p:cNvPr id="40" name="Rektangel 15">
            <a:extLst>
              <a:ext uri="{FF2B5EF4-FFF2-40B4-BE49-F238E27FC236}">
                <a16:creationId xmlns:a16="http://schemas.microsoft.com/office/drawing/2014/main" id="{2205FD27-F466-47EC-B421-E3C682CCF646}"/>
              </a:ext>
            </a:extLst>
          </p:cNvPr>
          <p:cNvSpPr/>
          <p:nvPr/>
        </p:nvSpPr>
        <p:spPr>
          <a:xfrm>
            <a:off x="8869403" y="2251760"/>
            <a:ext cx="2825477" cy="1116000"/>
          </a:xfrm>
          <a:prstGeom prst="rect">
            <a:avLst/>
          </a:prstGeom>
          <a:solidFill>
            <a:schemeClr val="accent1"/>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r>
              <a:rPr lang="nb-NO">
                <a:solidFill>
                  <a:prstClr val="white"/>
                </a:solidFill>
                <a:latin typeface="Calibri"/>
              </a:rPr>
              <a:t>	BEVISST plan</a:t>
            </a:r>
            <a:br>
              <a:rPr lang="nb-NO">
                <a:solidFill>
                  <a:prstClr val="white"/>
                </a:solidFill>
                <a:latin typeface="Calibri"/>
              </a:rPr>
            </a:br>
            <a:r>
              <a:rPr lang="nb-NO">
                <a:solidFill>
                  <a:prstClr val="white"/>
                </a:solidFill>
                <a:latin typeface="Calibri"/>
              </a:rPr>
              <a:t>	BEVISST innsikt</a:t>
            </a:r>
          </a:p>
        </p:txBody>
      </p:sp>
      <p:sp>
        <p:nvSpPr>
          <p:cNvPr id="41" name="Rektangel 12">
            <a:extLst>
              <a:ext uri="{FF2B5EF4-FFF2-40B4-BE49-F238E27FC236}">
                <a16:creationId xmlns:a16="http://schemas.microsoft.com/office/drawing/2014/main" id="{B1483B8B-BD0C-42DB-9B30-4D3F03F2887E}"/>
              </a:ext>
            </a:extLst>
          </p:cNvPr>
          <p:cNvSpPr/>
          <p:nvPr/>
        </p:nvSpPr>
        <p:spPr>
          <a:xfrm>
            <a:off x="435989" y="2204136"/>
            <a:ext cx="4162003" cy="1116000"/>
          </a:xfrm>
          <a:prstGeom prst="rect">
            <a:avLst/>
          </a:prstGeom>
          <a:solidFill>
            <a:srgbClr val="01509D"/>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r>
              <a:rPr lang="nb-NO">
                <a:solidFill>
                  <a:prstClr val="white"/>
                </a:solidFill>
                <a:latin typeface="Calibri"/>
              </a:rPr>
              <a:t>Budsjettering, </a:t>
            </a:r>
            <a:br>
              <a:rPr lang="nb-NO">
                <a:solidFill>
                  <a:prstClr val="white"/>
                </a:solidFill>
                <a:latin typeface="Calibri"/>
              </a:rPr>
            </a:br>
            <a:r>
              <a:rPr lang="nb-NO">
                <a:solidFill>
                  <a:prstClr val="white"/>
                </a:solidFill>
                <a:latin typeface="Calibri"/>
              </a:rPr>
              <a:t>bemanningsplan, </a:t>
            </a:r>
            <a:br>
              <a:rPr lang="nb-NO">
                <a:solidFill>
                  <a:prstClr val="white"/>
                </a:solidFill>
                <a:latin typeface="Calibri"/>
              </a:rPr>
            </a:br>
            <a:r>
              <a:rPr lang="nb-NO">
                <a:solidFill>
                  <a:prstClr val="white"/>
                </a:solidFill>
                <a:latin typeface="Calibri"/>
              </a:rPr>
              <a:t>virksomhetsrapporter</a:t>
            </a:r>
          </a:p>
        </p:txBody>
      </p:sp>
      <p:sp>
        <p:nvSpPr>
          <p:cNvPr id="8" name="Arrow: Right 7">
            <a:extLst>
              <a:ext uri="{FF2B5EF4-FFF2-40B4-BE49-F238E27FC236}">
                <a16:creationId xmlns:a16="http://schemas.microsoft.com/office/drawing/2014/main" id="{D0219A8E-A26A-4C77-A28C-3823EB3254BA}"/>
              </a:ext>
            </a:extLst>
          </p:cNvPr>
          <p:cNvSpPr/>
          <p:nvPr/>
        </p:nvSpPr>
        <p:spPr bwMode="auto">
          <a:xfrm>
            <a:off x="8184266" y="2559678"/>
            <a:ext cx="1269852" cy="464060"/>
          </a:xfrm>
          <a:prstGeom prst="rightArrow">
            <a:avLst/>
          </a:prstGeom>
          <a:pattFill prst="wdUpDiag">
            <a:fgClr>
              <a:srgbClr val="92D050"/>
            </a:fgClr>
            <a:bgClr>
              <a:schemeClr val="bg1"/>
            </a:bgClr>
          </a:patt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endParaRPr lang="nb-NO" sz="2400" b="1">
              <a:solidFill>
                <a:prstClr val="white"/>
              </a:solidFill>
              <a:latin typeface="Calibri"/>
            </a:endParaRPr>
          </a:p>
        </p:txBody>
      </p:sp>
      <p:sp>
        <p:nvSpPr>
          <p:cNvPr id="33" name="Rektangel 7">
            <a:extLst>
              <a:ext uri="{FF2B5EF4-FFF2-40B4-BE49-F238E27FC236}">
                <a16:creationId xmlns:a16="http://schemas.microsoft.com/office/drawing/2014/main" id="{1EFAC45C-EAC9-4514-9BAF-56B972A8DBA9}"/>
              </a:ext>
            </a:extLst>
          </p:cNvPr>
          <p:cNvSpPr/>
          <p:nvPr/>
        </p:nvSpPr>
        <p:spPr>
          <a:xfrm>
            <a:off x="4597997" y="5167352"/>
            <a:ext cx="4271401" cy="1116000"/>
          </a:xfrm>
          <a:prstGeom prst="rect">
            <a:avLst/>
          </a:prstGeom>
          <a:gradFill flip="none" rotWithShape="1">
            <a:gsLst>
              <a:gs pos="50000">
                <a:schemeClr val="accent1"/>
              </a:gs>
              <a:gs pos="0">
                <a:schemeClr val="accent1"/>
              </a:gs>
              <a:gs pos="100000">
                <a:schemeClr val="accent3"/>
              </a:gs>
            </a:gsLst>
            <a:lin ang="0" scaled="1"/>
            <a:tileRect/>
          </a:gra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r>
              <a:rPr lang="nb-NO">
                <a:solidFill>
                  <a:prstClr val="white"/>
                </a:solidFill>
                <a:latin typeface="Calibri"/>
              </a:rPr>
              <a:t>HR-portalen / PAGA</a:t>
            </a:r>
          </a:p>
        </p:txBody>
      </p:sp>
      <p:sp>
        <p:nvSpPr>
          <p:cNvPr id="39" name="Rektangel 14">
            <a:extLst>
              <a:ext uri="{FF2B5EF4-FFF2-40B4-BE49-F238E27FC236}">
                <a16:creationId xmlns:a16="http://schemas.microsoft.com/office/drawing/2014/main" id="{EA6742D3-FEC7-4478-A4D1-031B0C3938BE}"/>
              </a:ext>
            </a:extLst>
          </p:cNvPr>
          <p:cNvSpPr/>
          <p:nvPr/>
        </p:nvSpPr>
        <p:spPr>
          <a:xfrm>
            <a:off x="8869400" y="5167349"/>
            <a:ext cx="2825477" cy="1116000"/>
          </a:xfrm>
          <a:prstGeom prst="rect">
            <a:avLst/>
          </a:prstGeom>
          <a:solidFill>
            <a:schemeClr val="accent3"/>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r>
              <a:rPr lang="nb-NO">
                <a:solidFill>
                  <a:prstClr val="white"/>
                </a:solidFill>
                <a:latin typeface="Calibri"/>
              </a:rPr>
              <a:t>	SAP - DFØ</a:t>
            </a:r>
          </a:p>
        </p:txBody>
      </p:sp>
      <p:sp>
        <p:nvSpPr>
          <p:cNvPr id="43" name="Rektangel 17">
            <a:extLst>
              <a:ext uri="{FF2B5EF4-FFF2-40B4-BE49-F238E27FC236}">
                <a16:creationId xmlns:a16="http://schemas.microsoft.com/office/drawing/2014/main" id="{CB71C00E-70D4-4DB3-AA2B-0313C158BEC8}"/>
              </a:ext>
            </a:extLst>
          </p:cNvPr>
          <p:cNvSpPr/>
          <p:nvPr/>
        </p:nvSpPr>
        <p:spPr>
          <a:xfrm>
            <a:off x="435989" y="5119725"/>
            <a:ext cx="4162003" cy="1116000"/>
          </a:xfrm>
          <a:prstGeom prst="rect">
            <a:avLst/>
          </a:prstGeom>
          <a:solidFill>
            <a:srgbClr val="01509D"/>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r>
              <a:rPr lang="nb-NO">
                <a:solidFill>
                  <a:prstClr val="white"/>
                </a:solidFill>
                <a:latin typeface="Calibri"/>
              </a:rPr>
              <a:t>Lønn, </a:t>
            </a:r>
            <a:br>
              <a:rPr lang="nb-NO">
                <a:solidFill>
                  <a:prstClr val="white"/>
                </a:solidFill>
                <a:latin typeface="Calibri"/>
              </a:rPr>
            </a:br>
            <a:r>
              <a:rPr lang="nb-NO">
                <a:solidFill>
                  <a:prstClr val="white"/>
                </a:solidFill>
                <a:latin typeface="Calibri"/>
              </a:rPr>
              <a:t>timeføring, </a:t>
            </a:r>
            <a:br>
              <a:rPr lang="nb-NO">
                <a:solidFill>
                  <a:prstClr val="white"/>
                </a:solidFill>
                <a:latin typeface="Calibri"/>
              </a:rPr>
            </a:br>
            <a:r>
              <a:rPr lang="nb-NO">
                <a:solidFill>
                  <a:prstClr val="white"/>
                </a:solidFill>
                <a:latin typeface="Calibri"/>
              </a:rPr>
              <a:t>fravær, </a:t>
            </a:r>
            <a:br>
              <a:rPr lang="nb-NO">
                <a:solidFill>
                  <a:prstClr val="white"/>
                </a:solidFill>
                <a:latin typeface="Calibri"/>
              </a:rPr>
            </a:br>
            <a:r>
              <a:rPr lang="nb-NO">
                <a:solidFill>
                  <a:prstClr val="white"/>
                </a:solidFill>
                <a:latin typeface="Calibri"/>
              </a:rPr>
              <a:t>ferie</a:t>
            </a:r>
          </a:p>
        </p:txBody>
      </p:sp>
      <p:sp>
        <p:nvSpPr>
          <p:cNvPr id="78" name="Arrow: Right 77">
            <a:extLst>
              <a:ext uri="{FF2B5EF4-FFF2-40B4-BE49-F238E27FC236}">
                <a16:creationId xmlns:a16="http://schemas.microsoft.com/office/drawing/2014/main" id="{7565877A-8937-4C6F-B6BE-D91C5E80C90C}"/>
              </a:ext>
            </a:extLst>
          </p:cNvPr>
          <p:cNvSpPr/>
          <p:nvPr/>
        </p:nvSpPr>
        <p:spPr bwMode="auto">
          <a:xfrm>
            <a:off x="8184266" y="5499655"/>
            <a:ext cx="1269852" cy="464060"/>
          </a:xfrm>
          <a:prstGeom prst="rightArrow">
            <a:avLst/>
          </a:prstGeom>
          <a:pattFill prst="wdUpDiag">
            <a:fgClr>
              <a:srgbClr val="92D050"/>
            </a:fgClr>
            <a:bgClr>
              <a:schemeClr val="bg1"/>
            </a:bgClr>
          </a:patt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endParaRPr lang="nb-NO" sz="2400" b="1">
              <a:solidFill>
                <a:prstClr val="white"/>
              </a:solidFill>
              <a:latin typeface="Calibri"/>
            </a:endParaRPr>
          </a:p>
        </p:txBody>
      </p:sp>
      <p:sp>
        <p:nvSpPr>
          <p:cNvPr id="32" name="Rektangel 4">
            <a:extLst>
              <a:ext uri="{FF2B5EF4-FFF2-40B4-BE49-F238E27FC236}">
                <a16:creationId xmlns:a16="http://schemas.microsoft.com/office/drawing/2014/main" id="{067053EE-2C4B-4F0A-AF5B-126AA5CEC0C2}"/>
              </a:ext>
            </a:extLst>
          </p:cNvPr>
          <p:cNvSpPr/>
          <p:nvPr/>
        </p:nvSpPr>
        <p:spPr>
          <a:xfrm>
            <a:off x="4597997" y="3709556"/>
            <a:ext cx="4271401" cy="1116000"/>
          </a:xfrm>
          <a:prstGeom prst="rect">
            <a:avLst/>
          </a:prstGeom>
          <a:gradFill flip="none" rotWithShape="1">
            <a:gsLst>
              <a:gs pos="50000">
                <a:schemeClr val="accent1"/>
              </a:gs>
              <a:gs pos="0">
                <a:schemeClr val="accent1"/>
              </a:gs>
              <a:gs pos="100000">
                <a:schemeClr val="accent3"/>
              </a:gs>
            </a:gsLst>
            <a:lin ang="0" scaled="1"/>
            <a:tileRect/>
          </a:gra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r>
              <a:rPr lang="nb-NO">
                <a:solidFill>
                  <a:prstClr val="white"/>
                </a:solidFill>
                <a:latin typeface="Calibri"/>
              </a:rPr>
              <a:t>Oracle</a:t>
            </a:r>
          </a:p>
          <a:p>
            <a:pPr defTabSz="609539"/>
            <a:r>
              <a:rPr lang="nb-NO" err="1">
                <a:solidFill>
                  <a:prstClr val="white"/>
                </a:solidFill>
                <a:latin typeface="Calibri"/>
              </a:rPr>
              <a:t>Basware</a:t>
            </a:r>
            <a:r>
              <a:rPr lang="nb-NO">
                <a:solidFill>
                  <a:prstClr val="white"/>
                </a:solidFill>
                <a:latin typeface="Calibri"/>
              </a:rPr>
              <a:t> PM/IP/CM</a:t>
            </a:r>
          </a:p>
          <a:p>
            <a:pPr defTabSz="609539"/>
            <a:r>
              <a:rPr lang="nb-NO" err="1">
                <a:solidFill>
                  <a:prstClr val="white"/>
                </a:solidFill>
                <a:latin typeface="Calibri"/>
              </a:rPr>
              <a:t>Maconomy</a:t>
            </a:r>
            <a:endParaRPr lang="nb-NO">
              <a:solidFill>
                <a:prstClr val="white"/>
              </a:solidFill>
              <a:latin typeface="Calibri"/>
            </a:endParaRPr>
          </a:p>
          <a:p>
            <a:pPr defTabSz="609539"/>
            <a:r>
              <a:rPr lang="nb-NO" err="1">
                <a:solidFill>
                  <a:prstClr val="white"/>
                </a:solidFill>
                <a:latin typeface="Calibri"/>
              </a:rPr>
              <a:t>ResearchPro</a:t>
            </a:r>
            <a:endParaRPr lang="nb-NO">
              <a:solidFill>
                <a:prstClr val="white"/>
              </a:solidFill>
              <a:latin typeface="Calibri"/>
            </a:endParaRPr>
          </a:p>
        </p:txBody>
      </p:sp>
      <p:sp>
        <p:nvSpPr>
          <p:cNvPr id="38" name="Rektangel 13">
            <a:extLst>
              <a:ext uri="{FF2B5EF4-FFF2-40B4-BE49-F238E27FC236}">
                <a16:creationId xmlns:a16="http://schemas.microsoft.com/office/drawing/2014/main" id="{92433074-3C90-4637-9376-358A48B0930F}"/>
              </a:ext>
            </a:extLst>
          </p:cNvPr>
          <p:cNvSpPr/>
          <p:nvPr/>
        </p:nvSpPr>
        <p:spPr>
          <a:xfrm>
            <a:off x="8869400" y="3709556"/>
            <a:ext cx="2825477" cy="1116000"/>
          </a:xfrm>
          <a:prstGeom prst="rect">
            <a:avLst/>
          </a:prstGeom>
          <a:solidFill>
            <a:schemeClr val="accent3"/>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r>
              <a:rPr lang="nb-NO">
                <a:solidFill>
                  <a:prstClr val="white"/>
                </a:solidFill>
                <a:latin typeface="Calibri"/>
              </a:rPr>
              <a:t>	Unit 4 ERP - DFØ</a:t>
            </a:r>
          </a:p>
        </p:txBody>
      </p:sp>
      <p:sp>
        <p:nvSpPr>
          <p:cNvPr id="42" name="Rektangel 16">
            <a:extLst>
              <a:ext uri="{FF2B5EF4-FFF2-40B4-BE49-F238E27FC236}">
                <a16:creationId xmlns:a16="http://schemas.microsoft.com/office/drawing/2014/main" id="{789E1960-7FBF-4205-A656-E2575931BA35}"/>
              </a:ext>
            </a:extLst>
          </p:cNvPr>
          <p:cNvSpPr/>
          <p:nvPr/>
        </p:nvSpPr>
        <p:spPr>
          <a:xfrm>
            <a:off x="435989" y="3661931"/>
            <a:ext cx="4162003" cy="1116000"/>
          </a:xfrm>
          <a:prstGeom prst="rect">
            <a:avLst/>
          </a:prstGeom>
          <a:solidFill>
            <a:srgbClr val="01509D"/>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r>
              <a:rPr lang="nb-NO">
                <a:solidFill>
                  <a:prstClr val="white"/>
                </a:solidFill>
                <a:latin typeface="Calibri"/>
              </a:rPr>
              <a:t>Regnskap, </a:t>
            </a:r>
            <a:br>
              <a:rPr lang="nb-NO">
                <a:solidFill>
                  <a:prstClr val="white"/>
                </a:solidFill>
                <a:latin typeface="Calibri"/>
              </a:rPr>
            </a:br>
            <a:r>
              <a:rPr lang="nb-NO">
                <a:solidFill>
                  <a:prstClr val="white"/>
                </a:solidFill>
                <a:latin typeface="Calibri"/>
              </a:rPr>
              <a:t>bestilling, </a:t>
            </a:r>
            <a:br>
              <a:rPr lang="nb-NO">
                <a:solidFill>
                  <a:prstClr val="white"/>
                </a:solidFill>
                <a:latin typeface="Calibri"/>
              </a:rPr>
            </a:br>
            <a:r>
              <a:rPr lang="nb-NO">
                <a:solidFill>
                  <a:prstClr val="white"/>
                </a:solidFill>
                <a:latin typeface="Calibri"/>
              </a:rPr>
              <a:t>prosjekt,</a:t>
            </a:r>
          </a:p>
        </p:txBody>
      </p:sp>
      <p:sp>
        <p:nvSpPr>
          <p:cNvPr id="79" name="Arrow: Right 78">
            <a:extLst>
              <a:ext uri="{FF2B5EF4-FFF2-40B4-BE49-F238E27FC236}">
                <a16:creationId xmlns:a16="http://schemas.microsoft.com/office/drawing/2014/main" id="{4D04558B-79F1-44DD-83B6-14CD62C3C568}"/>
              </a:ext>
            </a:extLst>
          </p:cNvPr>
          <p:cNvSpPr/>
          <p:nvPr/>
        </p:nvSpPr>
        <p:spPr bwMode="auto">
          <a:xfrm>
            <a:off x="8184266" y="4055347"/>
            <a:ext cx="1269852" cy="464060"/>
          </a:xfrm>
          <a:prstGeom prst="rightArrow">
            <a:avLst/>
          </a:prstGeom>
          <a:pattFill prst="wdUpDiag">
            <a:fgClr>
              <a:srgbClr val="92D050"/>
            </a:fgClr>
            <a:bgClr>
              <a:schemeClr val="bg1"/>
            </a:bgClr>
          </a:patt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endParaRPr lang="nb-NO" sz="2400" b="1">
              <a:solidFill>
                <a:prstClr val="white"/>
              </a:solidFill>
              <a:latin typeface="Calibri"/>
            </a:endParaRPr>
          </a:p>
        </p:txBody>
      </p:sp>
      <p:sp>
        <p:nvSpPr>
          <p:cNvPr id="21" name="Rectangle 20">
            <a:extLst>
              <a:ext uri="{FF2B5EF4-FFF2-40B4-BE49-F238E27FC236}">
                <a16:creationId xmlns:a16="http://schemas.microsoft.com/office/drawing/2014/main" id="{061C01C6-A1DA-4D3E-82F1-2CEC0CD3A0E0}"/>
              </a:ext>
            </a:extLst>
          </p:cNvPr>
          <p:cNvSpPr/>
          <p:nvPr/>
        </p:nvSpPr>
        <p:spPr>
          <a:xfrm>
            <a:off x="10583985" y="41663"/>
            <a:ext cx="1531316" cy="243840"/>
          </a:xfrm>
          <a:prstGeom prst="rect">
            <a:avLst/>
          </a:prstGeom>
          <a:solidFill>
            <a:schemeClr val="bg1">
              <a:lumMod val="95000"/>
            </a:schemeClr>
          </a:solidFill>
          <a:ln>
            <a:solidFill>
              <a:schemeClr val="tx2"/>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r>
              <a:rPr lang="nb-NO" sz="933" err="1">
                <a:solidFill>
                  <a:srgbClr val="000000"/>
                </a:solidFill>
                <a:latin typeface="Arial" panose="020B0604020202020204"/>
              </a:rPr>
              <a:t>Versj</a:t>
            </a:r>
            <a:r>
              <a:rPr lang="nb-NO" sz="933">
                <a:solidFill>
                  <a:srgbClr val="000000"/>
                </a:solidFill>
                <a:latin typeface="Arial" panose="020B0604020202020204"/>
              </a:rPr>
              <a:t>. dato: 03.02.2022 </a:t>
            </a:r>
          </a:p>
        </p:txBody>
      </p:sp>
    </p:spTree>
    <p:extLst>
      <p:ext uri="{BB962C8B-B14F-4D97-AF65-F5344CB8AC3E}">
        <p14:creationId xmlns:p14="http://schemas.microsoft.com/office/powerpoint/2010/main" val="553327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98AE03-D77D-4C7E-B114-7B55FD5AF2D7}"/>
              </a:ext>
            </a:extLst>
          </p:cNvPr>
          <p:cNvSpPr/>
          <p:nvPr/>
        </p:nvSpPr>
        <p:spPr>
          <a:xfrm>
            <a:off x="716630" y="1643320"/>
            <a:ext cx="10090775" cy="1109916"/>
          </a:xfrm>
          <a:prstGeom prst="rect">
            <a:avLst/>
          </a:prstGeom>
          <a:solidFill>
            <a:schemeClr val="bg1"/>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defRPr/>
            </a:pPr>
            <a:endParaRPr lang="nb-NO" sz="2400">
              <a:solidFill>
                <a:srgbClr val="FFFFFF"/>
              </a:solidFill>
              <a:latin typeface="Arial" panose="020B0604020202020204"/>
            </a:endParaRPr>
          </a:p>
        </p:txBody>
      </p:sp>
      <p:sp>
        <p:nvSpPr>
          <p:cNvPr id="2" name="Title 1">
            <a:extLst>
              <a:ext uri="{FF2B5EF4-FFF2-40B4-BE49-F238E27FC236}">
                <a16:creationId xmlns:a16="http://schemas.microsoft.com/office/drawing/2014/main" id="{940266BC-7321-4CCA-A1CA-75A21B43C9BD}"/>
              </a:ext>
            </a:extLst>
          </p:cNvPr>
          <p:cNvSpPr>
            <a:spLocks noGrp="1"/>
          </p:cNvSpPr>
          <p:nvPr>
            <p:ph type="title"/>
          </p:nvPr>
        </p:nvSpPr>
        <p:spPr>
          <a:xfrm>
            <a:off x="956368" y="766047"/>
            <a:ext cx="10456699" cy="566739"/>
          </a:xfrm>
        </p:spPr>
        <p:txBody>
          <a:bodyPr anchor="b">
            <a:noAutofit/>
          </a:bodyPr>
          <a:lstStyle/>
          <a:p>
            <a:r>
              <a:rPr lang="nb-NO" sz="4000"/>
              <a:t>Hva det betyr BOTT ØL for ulike ansatte ?</a:t>
            </a:r>
          </a:p>
        </p:txBody>
      </p:sp>
      <p:sp>
        <p:nvSpPr>
          <p:cNvPr id="3" name="Content Placeholder 2">
            <a:extLst>
              <a:ext uri="{FF2B5EF4-FFF2-40B4-BE49-F238E27FC236}">
                <a16:creationId xmlns:a16="http://schemas.microsoft.com/office/drawing/2014/main" id="{C655880F-2D90-4784-B06C-CBC161ABCF7F}"/>
              </a:ext>
            </a:extLst>
          </p:cNvPr>
          <p:cNvSpPr>
            <a:spLocks noGrp="1"/>
          </p:cNvSpPr>
          <p:nvPr>
            <p:ph type="body" sz="half" idx="2"/>
          </p:nvPr>
        </p:nvSpPr>
        <p:spPr>
          <a:xfrm>
            <a:off x="1086933" y="1851949"/>
            <a:ext cx="10146052" cy="4240005"/>
          </a:xfrm>
          <a:noFill/>
          <a:ln>
            <a:noFill/>
          </a:ln>
        </p:spPr>
        <p:style>
          <a:lnRef idx="2">
            <a:schemeClr val="accent2"/>
          </a:lnRef>
          <a:fillRef idx="1">
            <a:schemeClr val="lt1"/>
          </a:fillRef>
          <a:effectRef idx="0">
            <a:schemeClr val="accent2"/>
          </a:effectRef>
          <a:fontRef idx="minor">
            <a:schemeClr val="dk1"/>
          </a:fontRef>
        </p:style>
        <p:txBody>
          <a:bodyPr vert="horz" lIns="121920" tIns="60960" rIns="121920" bIns="60960" rtlCol="0" anchor="t">
            <a:normAutofit fontScale="40000" lnSpcReduction="20000"/>
          </a:bodyPr>
          <a:lstStyle/>
          <a:p>
            <a:pPr>
              <a:lnSpc>
                <a:spcPct val="90000"/>
              </a:lnSpc>
            </a:pPr>
            <a:r>
              <a:rPr lang="nb-NO" sz="8000" dirty="0"/>
              <a:t>Det blir endringer på systemer og arbeidsprosesser innenfor lønns-, HR- og økonomiområdene</a:t>
            </a:r>
          </a:p>
          <a:p>
            <a:pPr>
              <a:lnSpc>
                <a:spcPct val="90000"/>
              </a:lnSpc>
            </a:pPr>
            <a:endParaRPr lang="nb-NO" sz="7333" dirty="0">
              <a:solidFill>
                <a:srgbClr val="FF0000"/>
              </a:solidFill>
              <a:cs typeface="Arial"/>
            </a:endParaRPr>
          </a:p>
          <a:p>
            <a:pPr>
              <a:lnSpc>
                <a:spcPct val="90000"/>
              </a:lnSpc>
            </a:pPr>
            <a:endParaRPr lang="nb-NO" sz="7333" dirty="0"/>
          </a:p>
          <a:p>
            <a:pPr>
              <a:lnSpc>
                <a:spcPct val="90000"/>
              </a:lnSpc>
            </a:pPr>
            <a:r>
              <a:rPr lang="nb-NO" sz="7333" dirty="0"/>
              <a:t>Alle ansatte: Ny selvbetjeningsportal</a:t>
            </a:r>
            <a:endParaRPr lang="nb-NO" sz="7333" dirty="0">
              <a:cs typeface="Arial"/>
            </a:endParaRPr>
          </a:p>
          <a:p>
            <a:pPr>
              <a:lnSpc>
                <a:spcPct val="90000"/>
              </a:lnSpc>
            </a:pPr>
            <a:endParaRPr lang="nb-NO" sz="7333" dirty="0"/>
          </a:p>
          <a:p>
            <a:pPr>
              <a:lnSpc>
                <a:spcPct val="90000"/>
              </a:lnSpc>
            </a:pPr>
            <a:r>
              <a:rPr lang="nb-NO" sz="7333" dirty="0"/>
              <a:t>Ledere: Nye godkjenningsløsninger </a:t>
            </a:r>
            <a:endParaRPr lang="nb-NO" sz="7333" dirty="0">
              <a:cs typeface="Arial"/>
            </a:endParaRPr>
          </a:p>
          <a:p>
            <a:pPr marL="1066773" lvl="1" indent="-457189">
              <a:lnSpc>
                <a:spcPct val="90000"/>
              </a:lnSpc>
              <a:buFontTx/>
              <a:buChar char="-"/>
            </a:pPr>
            <a:endParaRPr lang="nb-NO" sz="7333" dirty="0"/>
          </a:p>
          <a:p>
            <a:pPr>
              <a:lnSpc>
                <a:spcPct val="90000"/>
              </a:lnSpc>
            </a:pPr>
            <a:r>
              <a:rPr lang="nb-NO" sz="7333" dirty="0"/>
              <a:t>Saksbehandlere: Nye fagsystemer  </a:t>
            </a:r>
            <a:endParaRPr lang="nb-NO" sz="7333" dirty="0">
              <a:cs typeface="Arial"/>
            </a:endParaRPr>
          </a:p>
          <a:p>
            <a:pPr marL="1066773" lvl="1" indent="-457189" algn="ctr">
              <a:lnSpc>
                <a:spcPct val="120000"/>
              </a:lnSpc>
              <a:buFontTx/>
              <a:buChar char="-"/>
            </a:pPr>
            <a:endParaRPr lang="nb-NO" sz="8266" dirty="0"/>
          </a:p>
          <a:p>
            <a:pPr>
              <a:lnSpc>
                <a:spcPct val="120000"/>
              </a:lnSpc>
            </a:pPr>
            <a:endParaRPr lang="nb-NO" sz="8266" dirty="0">
              <a:cs typeface="Arial"/>
            </a:endParaRPr>
          </a:p>
          <a:p>
            <a:pPr>
              <a:lnSpc>
                <a:spcPct val="90000"/>
              </a:lnSpc>
            </a:pPr>
            <a:endParaRPr lang="nb-NO" sz="1600" dirty="0"/>
          </a:p>
        </p:txBody>
      </p:sp>
      <p:pic>
        <p:nvPicPr>
          <p:cNvPr id="12" name="Graphic 11" descr="Eye">
            <a:extLst>
              <a:ext uri="{FF2B5EF4-FFF2-40B4-BE49-F238E27FC236}">
                <a16:creationId xmlns:a16="http://schemas.microsoft.com/office/drawing/2014/main" id="{B3FD145D-C0F7-4EC2-A33A-97BA59E540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179" y="4032746"/>
            <a:ext cx="833927" cy="833927"/>
          </a:xfrm>
          <a:prstGeom prst="rect">
            <a:avLst/>
          </a:prstGeom>
        </p:spPr>
      </p:pic>
      <p:pic>
        <p:nvPicPr>
          <p:cNvPr id="16" name="Graphic 15" descr="Smart Phone">
            <a:extLst>
              <a:ext uri="{FF2B5EF4-FFF2-40B4-BE49-F238E27FC236}">
                <a16:creationId xmlns:a16="http://schemas.microsoft.com/office/drawing/2014/main" id="{B57DDFE7-EC60-4D70-9246-2C144DD039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8673" y="3324744"/>
            <a:ext cx="609600" cy="609600"/>
          </a:xfrm>
          <a:prstGeom prst="rect">
            <a:avLst/>
          </a:prstGeom>
        </p:spPr>
      </p:pic>
      <p:pic>
        <p:nvPicPr>
          <p:cNvPr id="19" name="Graphic 18" descr="Group Success">
            <a:extLst>
              <a:ext uri="{FF2B5EF4-FFF2-40B4-BE49-F238E27FC236}">
                <a16:creationId xmlns:a16="http://schemas.microsoft.com/office/drawing/2014/main" id="{1B615063-667C-4930-A2F9-A871DC0FB2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432997" y="4866673"/>
            <a:ext cx="653935" cy="653935"/>
          </a:xfrm>
          <a:prstGeom prst="rect">
            <a:avLst/>
          </a:prstGeom>
        </p:spPr>
      </p:pic>
      <p:pic>
        <p:nvPicPr>
          <p:cNvPr id="5" name="Bilde 4">
            <a:extLst>
              <a:ext uri="{FF2B5EF4-FFF2-40B4-BE49-F238E27FC236}">
                <a16:creationId xmlns:a16="http://schemas.microsoft.com/office/drawing/2014/main" id="{C1B2BF5B-228E-4236-BF74-5DC4C45FE1D6}"/>
              </a:ext>
            </a:extLst>
          </p:cNvPr>
          <p:cNvPicPr>
            <a:picLocks noChangeAspect="1"/>
          </p:cNvPicPr>
          <p:nvPr/>
        </p:nvPicPr>
        <p:blipFill>
          <a:blip r:embed="rId9"/>
          <a:stretch>
            <a:fillRect/>
          </a:stretch>
        </p:blipFill>
        <p:spPr>
          <a:xfrm>
            <a:off x="7855579" y="2958067"/>
            <a:ext cx="1849432" cy="1372920"/>
          </a:xfrm>
          <a:prstGeom prst="rect">
            <a:avLst/>
          </a:prstGeom>
        </p:spPr>
      </p:pic>
    </p:spTree>
    <p:extLst>
      <p:ext uri="{BB962C8B-B14F-4D97-AF65-F5344CB8AC3E}">
        <p14:creationId xmlns:p14="http://schemas.microsoft.com/office/powerpoint/2010/main" val="3274952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5060&quot;&gt;&lt;version val=&quot;28278&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BSBQjtHfwoGDNr11S5RKE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i6GkwWycrT8nGTAWSd70m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vho9g.pIAxGrjpSP0xhCI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BzMv1Fh4hqPVgYQqizMKA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MZ4qHUG5iQj.wuv9E5_eV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eaf9M_o.0.7L1rQqFstof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wL4Yex.rHtXBvxi.Ng_oe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nwpqq5BgfwNCCCb.6viUz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j4Jnjvm.OWhp8Pq1qCB1T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ZxOH5yksm.BnK4Cuh2lVM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4hIB77P0CxpZ68A1ZDQjT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NdKIhBSJ2INfocuzou9bo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z.d5cN_NMSl3hCsvnq9Cy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7r6DVwgcK64rqGAutU9Jf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S9b_yqPIO3oimBxn.RrrG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1SeaGrXTx8Wb.f5QofbKt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qifbPUMSrgE2G9sJwjKrw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6JuHM_vI9yW2dv2UFbxGH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BFcNmUin0vROcz9FPcsgZQ"/>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UFL_F628k9Jju5Qxu1qC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BiSGqftnKZYTP1dOSD3Lu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svPFqNjdigrcs86yt1Sj7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pYo12BXmJAeQUQwTF0qx.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19rRFyhOkVUdIR0csWYb1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ABQ5fog2UjAVh43ob9Bh2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eCWSOj2x1phSxCLHqb7D2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3JwaLchhAbZ0GJc1kE58.A"/>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Dx83wAhbC0CriIGBOWfoS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vhkKCRYga7rAaxErTMiRTw"/>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sAGR2BbxE89FlavkSNXg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iJGxjkM0.WtsMMPTPufmV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N9n96VASGF72KspD5EzAIg"/>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vvDZv.4VroisuhosHgQDr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chv95vQBzIYk9SWNcKrJN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rLYB2_QYsMErzDdj3H8pY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YjUje_yEWC0n9xnGIDAbK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pq2TQd5AbH.1JNxYKqEoj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Y40UlLh54XMMLTDhaR8VD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ocpQ3v_rN47qyXplfxHaM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BQqbM3T8xgzzxpZNknux1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SQEKd1Q930LuiYMF3bcEU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dvt8DfBrvuIc7YOmexUhS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rL650NvVJlIZomoMy2Pw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Ri3VwOTJljbid83GRnp5.Q"/>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A733uBwjZbCGxde1qchoQ"/>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paojHutLIFdz.HQEUXGfN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fL4_kwD18U3qghaJ_jvkqQ"/>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sCd9QKB8R9To7FQJdBbZfg"/>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838lCnufpXh9u.ISM.0HSg"/>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9BPeHOgIFjNo8hL1kPHA7A"/>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geqzc9hBMGlJ3gq8UNdQd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VtAJtbeAWLCVjOyWEBxvxQ"/>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Q7_Zq.Ab_NbjxQZ9ufnSD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C7OYn7UfXExs38.3qUHRKQ"/>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CbR2QvsKdGtRXZtY4W73G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vT7fvQPFNOr5Dsz9VhUT9w"/>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WzYwp2Z.jDdusAmZrQWNxg"/>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O_ws4iEspAF3_YimwGDR5A"/>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DT_SUxl8ySQne6yXtABUwQ"/>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ExPfjm4QowIFBfw022VRVg"/>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pKE11OMErQ8Pe47Ke9yU0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tbOvYCtaKhOQ7vgj5Pr0Vg"/>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nV.xlZqVG0PrnYN_RfFaM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5Yrb3aZzsj1kFlD8SM5qYg"/>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PUo68PMkRnMsIAunMohmYw"/>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BFcNmUin0vROcz9FPcsgZQ"/>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BFcNmUin0vROcz9FPcsgZ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geqzc9hBMGlJ3gq8UNdQd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geqzc9hBMGlJ3gq8UNdQd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geqzc9hBMGlJ3gq8UNdQd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BFcNmUin0vROcz9FPcsgZ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dmAlXC5M5Pum4yfmphhauw"/>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mr22nc0QvwiZ3znuOrOGd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7oceC9aenCddoR5plWKyu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qEP_1wyeiLd6GuG03BG1O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mTaKSskg._JnrYXWlrABv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mr22nc0QvwiZ3znuOrOGd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ubEsAnm9hMnYmOvPZQ_TY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2Y9ub7kJe.Xu2GhBtNUEk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WkOhXetn82MRYBIOZUHMl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TBRamf6P.aFjKUXgbnOtd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fw5sATGXmGsTFKOuHac5q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Oc1OMivGJ0lpsUAFvfA_e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ZAcDG1MoQLdn0g1BFOD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jVj6cwJPn9EUjB8mjQmUT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Q7DWb6bQnRZXUJzKmMwpI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xayi.6VLRL7Z9nujsXzVw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ny5rHNVvAIl2j2aDsTGI5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GJSvK8b5ENaYk4AgoE_Rf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pqDuqlH5jdhsGFsyR3ZF6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ZwUMsmLAKHgg5MdNWugsr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24OjSYPV3pvgIwOw1Tzps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1HsEKrIhNOl4c06bMJ7Lb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Nq574lOg5DD8uSoG1oWeT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FIi_BEkQfiioq8tF6FiJd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N8NS1wlYrfPekuKIKUZ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angBMda_ulod7NuIAoKYu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KJX115XHfUSVFDqqvhTAQ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wRxzqOYDYMjsMRYUzrMU3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Tdo6JcI32xisFmYRQJLq.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ca6UVXl_m1fdpzT3b3_Zz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dmy2QY2OJpGtGKObwDRum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bKXzA3GOPVJkY6ehZ18fj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BsjvdbivRAGD1IOM8Mjcs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njRRthYBV130NUOBTKnCx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ISQGl4ibqGB_sJoGtE5HN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ipFl9nUam48reF_ghLLHj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EROfPp3INnR5u8Zy2tlnR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KudmrhHkLl5itF2kXvrFW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xNfK4A.TscsIptz1OXSKN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sFibyWSNuN10j_.RZreoP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z6coSJMm186KNza9sgWvH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96Dm4iYWjpPUrcgvFC5VH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pnoXA13o1HE1cX6rct7js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WxDk624likt.gBdsneV2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QAE6iIlY0Usjyp0tA0NXl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9.smHFOsjyOmfhrhQ2eXY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bxEhkApZCbV20e6u08rAl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zeReLSh_F3IBqeJH489_J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E9Ec8k8.K5jo.uTEwyaLD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pL38iRyFtXVTzr64xPID7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bqpFRf6fcg6myKvewtE3G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v016s6r447IpmBspIeqkc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gkW8FB3GdK4OVnXdYkYxu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YVeKrQRhAICBOAvbF5u58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OouIvZw7HOkPHYLZWd_c7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J1j7saLTtOfytpZBOZCLj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BT1iHiK0mN7x7LFNWlNuj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dMQ8XWZcpJU0p78_iG9yX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_MacPWH6rnWlmAeL4R2a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jC6uyXswUuBUhIe0P00a8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Vh7lYDE09Qj5KNl8HwZdm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wnnH_4k6jyqTfes3GBDY.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QJl.dX6xLUYJVsdZfU819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rD6Qr5zzrKBR28Uq445Jh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mr22nc0QvwiZ3znuOrOGd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VvpDfYiGB104VPj2q0bc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DjzbF3KGxpHesfCx2iCYz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jErC_HtBH7.IR04dsmegg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ojWXzjWn5Nq_jdeeeAFR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Sa40XVq1oGeR9jM2lBAtG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5Rb_opdc7I7q8dlsdHnfX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n8ewrViFZm.elnkZfbxuQ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S8VdmshMI41JGEO6CZO94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5cY5f3ptC51URD.NoCs_s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F9cIi2ZcKobIFTxlhpJIgA"/>
</p:tagLst>
</file>

<file path=ppt/theme/theme1.xml><?xml version="1.0" encoding="utf-8"?>
<a:theme xmlns:a="http://schemas.openxmlformats.org/drawingml/2006/main" name="1_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10.xml><?xml version="1.0" encoding="utf-8"?>
<TemplafySlideFormConfiguration><![CDATA[{"formFields":[],"formDataEntries":[]}]]></TemplafySlideFormConfiguration>
</file>

<file path=customXml/item11.xml><?xml version="1.0" encoding="utf-8"?>
<TemplafySlideFormConfiguration><![CDATA[{"formFields":[],"formDataEntries":[]}]]></TemplafySlideFormConfiguration>
</file>

<file path=customXml/item12.xml><?xml version="1.0" encoding="utf-8"?>
<TemplafySlideTemplateConfiguration><![CDATA[{"documentContentValidatorConfiguration":{"enableDocumentContentValidator":false,"documentContentValidatorVersion":0},"elementsMetadata":[],"slideId":"637322233499976957","enableDocumentContentUpdater":true,"version":"1.1"}]]></TemplafySlideTemplateConfiguration>
</file>

<file path=customXml/item13.xml><?xml version="1.0" encoding="utf-8"?>
<TemplafySlideFormConfiguration><![CDATA[{"formFields":[],"formDataEntries":[]}]]></TemplafySlideFormConfiguration>
</file>

<file path=customXml/item14.xml><?xml version="1.0" encoding="utf-8"?>
<TemplafySlideTemplateConfiguration><![CDATA[{"documentContentValidatorConfiguration":{"enableDocumentContentValidator":false,"documentContentValidatorVersion":0},"elementsMetadata":[],"slideId":"637274689481644961","enableDocumentContentUpdater":true,"version":"1.1"}]]></TemplafySlideTemplateConfiguration>
</file>

<file path=customXml/item15.xml><?xml version="1.0" encoding="utf-8"?>
<TemplafySlideTemplateConfiguration><![CDATA[{"documentContentValidatorConfiguration":{"enableDocumentContentValidator":false,"documentContentValidatorVersion":0},"elementsMetadata":[],"slideId":"637274689482113909","enableDocumentContentUpdater":true,"version":"1.1"}]]></TemplafySlideTemplateConfiguration>
</file>

<file path=customXml/item16.xml><?xml version="1.0" encoding="utf-8"?>
<TemplafyTemplateConfiguration><![CDATA[{"elementsMetadata":[],"transformationConfigurations":[{"language":"{{UserProfile.DocumentLanguage.Iana}}","disableUpdates":false,"type":"proofingLanguage"}],"templateName":"Presentation screen (16-9)","templateDescription":"","enableDocumentContentUpdater":true,"version":"1.1"}]]></TemplafyTemplateConfiguration>
</file>

<file path=customXml/item17.xml><?xml version="1.0" encoding="utf-8"?>
<TemplafySlideFormConfiguration><![CDATA[{"formFields":[],"formDataEntries":[]}]]></TemplafySlideFormConfiguration>
</file>

<file path=customXml/item18.xml><?xml version="1.0" encoding="utf-8"?>
<TemplafySlideTemplateConfiguration><![CDATA[{"documentContentValidatorConfiguration":{"enableDocumentContentValidator":false,"documentContentValidatorVersion":0},"elementsMetadata":[],"slideId":"637274689481644962","enableDocumentContentUpdater":true,"version":"1.1"}]]></TemplafySlideTemplateConfiguration>
</file>

<file path=customXml/item19.xml><?xml version="1.0" encoding="utf-8"?>
<TemplafySlideTemplateConfiguration><![CDATA[{"documentContentValidatorConfiguration":{"enableDocumentContentValidator":false,"documentContentValidatorVersion":0},"elementsMetadata":[],"slideId":"637322233499976957","enableDocumentContentUpdater":true,"version":"1.1"}]]></TemplafySlideTemplateConfiguration>
</file>

<file path=customXml/item2.xml><?xml version="1.0" encoding="utf-8"?>
<TemplafySlideFormConfiguration><![CDATA[{"formFields":[],"formDataEntries":[]}]]></TemplafySlideFormConfiguration>
</file>

<file path=customXml/item20.xml><?xml version="1.0" encoding="utf-8"?>
<TemplafySlideFormConfiguration><![CDATA[{"formFields":[],"formDataEntries":[]}]]></TemplafySlideFormConfiguration>
</file>

<file path=customXml/item21.xml><?xml version="1.0" encoding="utf-8"?>
<p:properties xmlns:p="http://schemas.microsoft.com/office/2006/metadata/properties" xmlns:xsi="http://www.w3.org/2001/XMLSchema-instance" xmlns:pc="http://schemas.microsoft.com/office/infopath/2007/PartnerControls">
  <documentManagement>
    <SharedWithUsers xmlns="5a015d52-1a8c-45a9-b108-712092158594">
      <UserInfo>
        <DisplayName>Terje Ruud</DisplayName>
        <AccountId>65</AccountId>
        <AccountType/>
      </UserInfo>
    </SharedWithUsers>
  </documentManagement>
</p:properties>
</file>

<file path=customXml/item3.xml><?xml version="1.0" encoding="utf-8"?>
<TemplafyFormConfiguration><![CDATA[{"formFields":[{"dataSource":"Audience","displayColumn":"audience","hideIfNoUserInteractionRequired":false,"distinct":true,"required":true,"autoSelectFirstOption":false,"type":"dropDown","name":"Audience","label":"External/internal","helpTexts":{"prefix":"","postfix":""},"spacing":{},"fullyQualifiedName":"Audience"}],"formDataEntries":[]}]]></TemplafyFormConfiguration>
</file>

<file path=customXml/item4.xml><?xml version="1.0" encoding="utf-8"?>
<TemplafySlideFormConfiguration><![CDATA[{"formFields":[],"formDataEntries":[]}]]></TemplafySlideFormConfiguration>
</file>

<file path=customXml/item5.xml><?xml version="1.0" encoding="utf-8"?>
<TemplafySlideTemplateConfiguration><![CDATA[{"documentContentValidatorConfiguration":{"enableDocumentContentValidator":false,"documentContentValidatorVersion":0},"elementsMetadata":[],"slideId":"637274689481644963","enableDocumentContentUpdater":true,"version":"1.1"}]]></TemplafySlideTemplateConfiguration>
</file>

<file path=customXml/item6.xml><?xml version="1.0" encoding="utf-8"?>
<TemplafySlideTemplateConfiguration><![CDATA[{"documentContentValidatorConfiguration":{"enableDocumentContentValidator":false,"documentContentValidatorVersion":0},"elementsMetadata":[],"slideId":"637274689482285485","enableDocumentContentUpdater":true,"version":"1.1"}]]></TemplafySlideTemplateConfiguration>
</file>

<file path=customXml/item7.xml><?xml version="1.0" encoding="utf-8"?>
<TemplafySlideTemplateConfiguration><![CDATA[{"documentContentValidatorConfiguration":{"enableDocumentContentValidator":false,"documentContentValidatorVersion":0},"elementsMetadata":[],"slideId":"637274689481801232","enableDocumentContentUpdater":true,"version":"1.1"}]]></TemplafySlideTemplateConfiguration>
</file>

<file path=customXml/item8.xml><?xml version="1.0" encoding="utf-8"?>
<TemplafySlideFormConfiguration><![CDATA[{"formFields":[],"formDataEntries":[]}]]></TemplafySlideFormConfiguration>
</file>

<file path=customXml/item9.xml><?xml version="1.0" encoding="utf-8"?>
<ct:contentTypeSchema xmlns:ct="http://schemas.microsoft.com/office/2006/metadata/contentType" xmlns:ma="http://schemas.microsoft.com/office/2006/metadata/properties/metaAttributes" ct:_="" ma:_="" ma:contentTypeName="Document" ma:contentTypeID="0x0101004DD5007D4960C04FABF7CEA7C1807523" ma:contentTypeVersion="11" ma:contentTypeDescription="Create a new document." ma:contentTypeScope="" ma:versionID="e5cc35c2b93ef9b5cbd271e6acbabea2">
  <xsd:schema xmlns:xsd="http://www.w3.org/2001/XMLSchema" xmlns:xs="http://www.w3.org/2001/XMLSchema" xmlns:p="http://schemas.microsoft.com/office/2006/metadata/properties" xmlns:ns2="92f31348-0739-4467-8087-a9e650b26e61" xmlns:ns3="5a015d52-1a8c-45a9-b108-712092158594" targetNamespace="http://schemas.microsoft.com/office/2006/metadata/properties" ma:root="true" ma:fieldsID="f2ce806dfeefec15707a3ae1b2745845" ns2:_="" ns3:_="">
    <xsd:import namespace="92f31348-0739-4467-8087-a9e650b26e61"/>
    <xsd:import namespace="5a015d52-1a8c-45a9-b108-71209215859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f31348-0739-4467-8087-a9e650b26e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015d52-1a8c-45a9-b108-71209215859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2E9EB6-BE14-4E9B-B53A-6D95BDD731E5}">
  <ds:schemaRefs>
    <ds:schemaRef ds:uri="http://schemas.microsoft.com/sharepoint/v3/contenttype/forms"/>
  </ds:schemaRefs>
</ds:datastoreItem>
</file>

<file path=customXml/itemProps10.xml><?xml version="1.0" encoding="utf-8"?>
<ds:datastoreItem xmlns:ds="http://schemas.openxmlformats.org/officeDocument/2006/customXml" ds:itemID="{A010FBFC-ED9D-4776-849D-81EABF9D112A}">
  <ds:schemaRefs/>
</ds:datastoreItem>
</file>

<file path=customXml/itemProps11.xml><?xml version="1.0" encoding="utf-8"?>
<ds:datastoreItem xmlns:ds="http://schemas.openxmlformats.org/officeDocument/2006/customXml" ds:itemID="{E3206C3F-9075-4ED1-A9D7-768CD599C06F}">
  <ds:schemaRefs/>
</ds:datastoreItem>
</file>

<file path=customXml/itemProps12.xml><?xml version="1.0" encoding="utf-8"?>
<ds:datastoreItem xmlns:ds="http://schemas.openxmlformats.org/officeDocument/2006/customXml" ds:itemID="{70F4ED2E-503E-45E3-825C-9B04A23593EA}">
  <ds:schemaRefs/>
</ds:datastoreItem>
</file>

<file path=customXml/itemProps13.xml><?xml version="1.0" encoding="utf-8"?>
<ds:datastoreItem xmlns:ds="http://schemas.openxmlformats.org/officeDocument/2006/customXml" ds:itemID="{73E560EA-D040-407D-89F2-11DBB1CFF549}">
  <ds:schemaRefs/>
</ds:datastoreItem>
</file>

<file path=customXml/itemProps14.xml><?xml version="1.0" encoding="utf-8"?>
<ds:datastoreItem xmlns:ds="http://schemas.openxmlformats.org/officeDocument/2006/customXml" ds:itemID="{01E8759C-33B8-4AFE-B1FD-690677E2D93B}">
  <ds:schemaRefs/>
</ds:datastoreItem>
</file>

<file path=customXml/itemProps15.xml><?xml version="1.0" encoding="utf-8"?>
<ds:datastoreItem xmlns:ds="http://schemas.openxmlformats.org/officeDocument/2006/customXml" ds:itemID="{8F10D2E3-BD5E-41A7-9B58-448C4704E426}">
  <ds:schemaRefs/>
</ds:datastoreItem>
</file>

<file path=customXml/itemProps16.xml><?xml version="1.0" encoding="utf-8"?>
<ds:datastoreItem xmlns:ds="http://schemas.openxmlformats.org/officeDocument/2006/customXml" ds:itemID="{D49E55AD-80F4-4EC9-8430-FD8E8D9201DC}">
  <ds:schemaRefs/>
</ds:datastoreItem>
</file>

<file path=customXml/itemProps17.xml><?xml version="1.0" encoding="utf-8"?>
<ds:datastoreItem xmlns:ds="http://schemas.openxmlformats.org/officeDocument/2006/customXml" ds:itemID="{98A6CD30-0308-49AC-9087-7CF9A48AE377}">
  <ds:schemaRefs/>
</ds:datastoreItem>
</file>

<file path=customXml/itemProps18.xml><?xml version="1.0" encoding="utf-8"?>
<ds:datastoreItem xmlns:ds="http://schemas.openxmlformats.org/officeDocument/2006/customXml" ds:itemID="{4212848C-530B-4852-8730-679B69C20DA2}">
  <ds:schemaRefs/>
</ds:datastoreItem>
</file>

<file path=customXml/itemProps19.xml><?xml version="1.0" encoding="utf-8"?>
<ds:datastoreItem xmlns:ds="http://schemas.openxmlformats.org/officeDocument/2006/customXml" ds:itemID="{6C87A078-5F40-4D7F-9BEF-6750FB94DC63}">
  <ds:schemaRefs/>
</ds:datastoreItem>
</file>

<file path=customXml/itemProps2.xml><?xml version="1.0" encoding="utf-8"?>
<ds:datastoreItem xmlns:ds="http://schemas.openxmlformats.org/officeDocument/2006/customXml" ds:itemID="{EE03465F-F7D7-4591-B744-AA3FB7C55319}">
  <ds:schemaRefs/>
</ds:datastoreItem>
</file>

<file path=customXml/itemProps20.xml><?xml version="1.0" encoding="utf-8"?>
<ds:datastoreItem xmlns:ds="http://schemas.openxmlformats.org/officeDocument/2006/customXml" ds:itemID="{B25CBE9C-579C-4D62-9791-670FFEF0C740}">
  <ds:schemaRefs/>
</ds:datastoreItem>
</file>

<file path=customXml/itemProps21.xml><?xml version="1.0" encoding="utf-8"?>
<ds:datastoreItem xmlns:ds="http://schemas.openxmlformats.org/officeDocument/2006/customXml" ds:itemID="{BA05E49B-70B5-4FEC-89D5-F69F52BE5B81}">
  <ds:schemaRefs>
    <ds:schemaRef ds:uri="5a015d52-1a8c-45a9-b108-712092158594"/>
    <ds:schemaRef ds:uri="92f31348-0739-4467-8087-a9e650b26e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BD3D5FB-AEE0-46A7-8289-818A621CDF36}">
  <ds:schemaRefs/>
</ds:datastoreItem>
</file>

<file path=customXml/itemProps4.xml><?xml version="1.0" encoding="utf-8"?>
<ds:datastoreItem xmlns:ds="http://schemas.openxmlformats.org/officeDocument/2006/customXml" ds:itemID="{74DD7968-5338-4A7C-9AB7-71E317FAD14A}">
  <ds:schemaRefs/>
</ds:datastoreItem>
</file>

<file path=customXml/itemProps5.xml><?xml version="1.0" encoding="utf-8"?>
<ds:datastoreItem xmlns:ds="http://schemas.openxmlformats.org/officeDocument/2006/customXml" ds:itemID="{33A9D2B1-910A-4890-A149-E85A43544B5D}">
  <ds:schemaRefs/>
</ds:datastoreItem>
</file>

<file path=customXml/itemProps6.xml><?xml version="1.0" encoding="utf-8"?>
<ds:datastoreItem xmlns:ds="http://schemas.openxmlformats.org/officeDocument/2006/customXml" ds:itemID="{D095A0A8-BBFC-46BD-B6C9-F9F771063A0C}">
  <ds:schemaRefs/>
</ds:datastoreItem>
</file>

<file path=customXml/itemProps7.xml><?xml version="1.0" encoding="utf-8"?>
<ds:datastoreItem xmlns:ds="http://schemas.openxmlformats.org/officeDocument/2006/customXml" ds:itemID="{48FCFEE4-2E78-40CD-A932-180CFC151F96}">
  <ds:schemaRefs/>
</ds:datastoreItem>
</file>

<file path=customXml/itemProps8.xml><?xml version="1.0" encoding="utf-8"?>
<ds:datastoreItem xmlns:ds="http://schemas.openxmlformats.org/officeDocument/2006/customXml" ds:itemID="{B8637C36-4996-4BF0-9817-9AE4E45FB3C9}">
  <ds:schemaRefs/>
</ds:datastoreItem>
</file>

<file path=customXml/itemProps9.xml><?xml version="1.0" encoding="utf-8"?>
<ds:datastoreItem xmlns:ds="http://schemas.openxmlformats.org/officeDocument/2006/customXml" ds:itemID="{B4AC8B56-2403-4815-832D-9C55A4E98AF8}">
  <ds:schemaRefs>
    <ds:schemaRef ds:uri="5a015d52-1a8c-45a9-b108-712092158594"/>
    <ds:schemaRef ds:uri="92f31348-0739-4467-8087-a9e650b26e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4706</Words>
  <Application>Microsoft Office PowerPoint</Application>
  <PresentationFormat>Widescreen</PresentationFormat>
  <Paragraphs>734</Paragraphs>
  <Slides>44</Slides>
  <Notes>24</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44</vt:i4>
      </vt:variant>
    </vt:vector>
  </HeadingPairs>
  <TitlesOfParts>
    <vt:vector size="54" baseType="lpstr">
      <vt:lpstr>Arial</vt:lpstr>
      <vt:lpstr>Arial,Sans-Serif</vt:lpstr>
      <vt:lpstr>Calibri</vt:lpstr>
      <vt:lpstr>Calibri Light</vt:lpstr>
      <vt:lpstr>Lato Light</vt:lpstr>
      <vt:lpstr>Poppins</vt:lpstr>
      <vt:lpstr>Poppins Light</vt:lpstr>
      <vt:lpstr>1_Office-tema</vt:lpstr>
      <vt:lpstr>Office Theme</vt:lpstr>
      <vt:lpstr>think-cell Slide</vt:lpstr>
      <vt:lpstr>Informasjonsmøte for ledere</vt:lpstr>
      <vt:lpstr>PowerPoint Presentation</vt:lpstr>
      <vt:lpstr>Agenda</vt:lpstr>
      <vt:lpstr>Agenda</vt:lpstr>
      <vt:lpstr>Agenda</vt:lpstr>
      <vt:lpstr>Mål for møtet </vt:lpstr>
      <vt:lpstr>Agenda</vt:lpstr>
      <vt:lpstr>Reprise: Hvordan ser systemene ut etter BOTT økonomi og lønn er innført 01.01.2022?</vt:lpstr>
      <vt:lpstr>Hva det betyr BOTT ØL for ulike ansatte ?</vt:lpstr>
      <vt:lpstr>Suksesskriterier (kriterier på at mål er oppfylt)</vt:lpstr>
      <vt:lpstr>Suksessfaktorer (mål for gjennomføringen)</vt:lpstr>
      <vt:lpstr>Siden sist</vt:lpstr>
      <vt:lpstr>Sentrale temaer kommende uker</vt:lpstr>
      <vt:lpstr>Rammer og plan for innføring</vt:lpstr>
      <vt:lpstr>PowerPoint Presentation</vt:lpstr>
      <vt:lpstr>Agenda</vt:lpstr>
      <vt:lpstr>PowerPoint Presentation</vt:lpstr>
      <vt:lpstr>PowerPoint Presentation</vt:lpstr>
      <vt:lpstr>Løsningsforslag: Lønn og Lønnsnær HR </vt:lpstr>
      <vt:lpstr>Agenda</vt:lpstr>
      <vt:lpstr>PowerPoint Presentation</vt:lpstr>
      <vt:lpstr>PowerPoint Presentation</vt:lpstr>
      <vt:lpstr>Organisasjonsforberedelse og endringsarbeid</vt:lpstr>
      <vt:lpstr>Hva har skjedd siden sist?</vt:lpstr>
      <vt:lpstr>PowerPoint Presentation</vt:lpstr>
      <vt:lpstr>PowerPoint Presentation</vt:lpstr>
      <vt:lpstr>3 steg for innplassering i roller</vt:lpstr>
      <vt:lpstr>Gangen i en kompetansekartleggingssamtale</vt:lpstr>
      <vt:lpstr>Skjema Dette skjemaet vil også finnes i et word-format slik at det er mulig å notere tilstrekkelig underveis</vt:lpstr>
      <vt:lpstr>Agenda</vt:lpstr>
      <vt:lpstr>PowerPoint Presentation</vt:lpstr>
      <vt:lpstr>Kontostreng/prosjektstruktur/relasjoner </vt:lpstr>
      <vt:lpstr>PowerPoint Presentation</vt:lpstr>
      <vt:lpstr>PowerPoint Presentation</vt:lpstr>
      <vt:lpstr>Agenda</vt:lpstr>
      <vt:lpstr>Informasjonsdeling på enhetene</vt:lpstr>
      <vt:lpstr>Agenda</vt:lpstr>
      <vt:lpstr>Spørsmål?</vt:lpstr>
      <vt:lpstr>Agenda</vt:lpstr>
      <vt:lpstr>Takk for deltakelsen!</vt:lpstr>
      <vt:lpstr>Støtteark</vt:lpstr>
      <vt:lpstr>Hva er endringssamtaler?</vt:lpstr>
      <vt:lpstr>Hva er kompetansekartlegging?</vt:lpstr>
      <vt:lpstr>Hvordan gjennomføre kompetansekartlegging</vt:lpstr>
    </vt:vector>
  </TitlesOfParts>
  <Company>Deloitte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BOTT ØL Innføring</dc:title>
  <dc:creator>Prestegard, Tor Sivertsen</dc:creator>
  <cp:lastModifiedBy>Merete Aagesen</cp:lastModifiedBy>
  <cp:revision>2</cp:revision>
  <cp:lastPrinted>2014-06-25T02:16:22Z</cp:lastPrinted>
  <dcterms:created xsi:type="dcterms:W3CDTF">2021-02-05T11:28:59Z</dcterms:created>
  <dcterms:modified xsi:type="dcterms:W3CDTF">2021-06-10T07:32:09Z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0x0101004DD5007D4960C04FABF7CEA7C1807523</vt:lpwstr>
  </property>
  <property fmtid="{D5CDD505-2E9C-101B-9397-08002B2CF9AE}" pid="3" name="TemplafyTimeStamp">
    <vt:lpwstr>2020-07-31T08:45:09.5009950Z</vt:lpwstr>
  </property>
</Properties>
</file>