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sldIdLst>
    <p:sldId id="256" r:id="rId2"/>
  </p:sldIdLst>
  <p:sldSz cx="15124113" cy="21388388"/>
  <p:notesSz cx="6858000" cy="9144000"/>
  <p:defaultTextStyle>
    <a:defPPr>
      <a:defRPr lang="nb-NO"/>
    </a:defPPr>
    <a:lvl1pPr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1pPr>
    <a:lvl2pPr marL="64670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2pPr>
    <a:lvl3pPr marL="1293419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3pPr>
    <a:lvl4pPr marL="194012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4pPr>
    <a:lvl5pPr marL="2586838" algn="l" rtl="0" eaLnBrk="0" fontAlgn="base" hangingPunct="0">
      <a:spcBef>
        <a:spcPct val="0"/>
      </a:spcBef>
      <a:spcAft>
        <a:spcPct val="0"/>
      </a:spcAft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5pPr>
    <a:lvl6pPr marL="3233547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6pPr>
    <a:lvl7pPr marL="388025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7pPr>
    <a:lvl8pPr marL="4526966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8pPr>
    <a:lvl9pPr marL="5173675" algn="l" defTabSz="646709" rtl="0" eaLnBrk="1" latinLnBrk="0" hangingPunct="1">
      <a:defRPr sz="3400" kern="1200">
        <a:solidFill>
          <a:schemeClr val="tx1"/>
        </a:solidFill>
        <a:latin typeface="Times" charset="0"/>
        <a:ea typeface="ＭＳ Ｐゴシック" charset="0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6736">
          <p15:clr>
            <a:srgbClr val="A4A3A4"/>
          </p15:clr>
        </p15:guide>
        <p15:guide id="2" pos="4763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361" autoAdjust="0"/>
    <p:restoredTop sz="50000" autoAdjust="0"/>
  </p:normalViewPr>
  <p:slideViewPr>
    <p:cSldViewPr>
      <p:cViewPr varScale="1">
        <p:scale>
          <a:sx n="41" d="100"/>
          <a:sy n="41" d="100"/>
        </p:scale>
        <p:origin x="3480" y="224"/>
      </p:cViewPr>
      <p:guideLst>
        <p:guide orient="horz" pos="6736"/>
        <p:guide pos="4763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ctrTitle"/>
          </p:nvPr>
        </p:nvSpPr>
        <p:spPr>
          <a:xfrm>
            <a:off x="637188" y="918219"/>
            <a:ext cx="12853987" cy="2749493"/>
          </a:xfrm>
          <a:prstGeom prst="rect">
            <a:avLst/>
          </a:prstGeom>
        </p:spPr>
        <p:txBody>
          <a:bodyPr/>
          <a:lstStyle>
            <a:lvl1pPr>
              <a:defRPr b="1" i="0">
                <a:latin typeface="Arial"/>
                <a:cs typeface="Arial"/>
              </a:defRPr>
            </a:lvl1pPr>
          </a:lstStyle>
          <a:p>
            <a:r>
              <a:rPr lang="nb-NO" dirty="0"/>
              <a:t>Klikk for å redigere tittelstil</a:t>
            </a:r>
          </a:p>
        </p:txBody>
      </p:sp>
      <p:sp>
        <p:nvSpPr>
          <p:cNvPr id="3" name="Undertittel 2"/>
          <p:cNvSpPr>
            <a:spLocks noGrp="1"/>
          </p:cNvSpPr>
          <p:nvPr>
            <p:ph type="subTitle" idx="1" hasCustomPrompt="1"/>
          </p:nvPr>
        </p:nvSpPr>
        <p:spPr>
          <a:xfrm>
            <a:off x="641127" y="4686042"/>
            <a:ext cx="10587037" cy="5467014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1800">
                <a:latin typeface="Arial"/>
                <a:cs typeface="Arial"/>
              </a:defRPr>
            </a:lvl1pPr>
            <a:lvl2pPr marL="646709" indent="0" algn="ctr">
              <a:buNone/>
              <a:defRPr/>
            </a:lvl2pPr>
            <a:lvl3pPr marL="1293419" indent="0" algn="ctr">
              <a:buNone/>
              <a:defRPr/>
            </a:lvl3pPr>
            <a:lvl4pPr marL="1940128" indent="0" algn="ctr">
              <a:buNone/>
              <a:defRPr/>
            </a:lvl4pPr>
            <a:lvl5pPr marL="2586838" indent="0" algn="ctr">
              <a:buNone/>
              <a:defRPr/>
            </a:lvl5pPr>
            <a:lvl6pPr marL="3233547" indent="0" algn="ctr">
              <a:buNone/>
              <a:defRPr/>
            </a:lvl6pPr>
            <a:lvl7pPr marL="3880256" indent="0" algn="ctr">
              <a:buNone/>
              <a:defRPr/>
            </a:lvl7pPr>
            <a:lvl8pPr marL="4526966" indent="0" algn="ctr">
              <a:buNone/>
              <a:defRPr/>
            </a:lvl8pPr>
            <a:lvl9pPr marL="5173675" indent="0" algn="ctr">
              <a:buNone/>
              <a:defRPr/>
            </a:lvl9pPr>
          </a:lstStyle>
          <a:p>
            <a:r>
              <a:rPr lang="nb-NO" dirty="0"/>
              <a:t>Brødtekst</a:t>
            </a:r>
          </a:p>
        </p:txBody>
      </p:sp>
    </p:spTree>
    <p:extLst>
      <p:ext uri="{BB962C8B-B14F-4D97-AF65-F5344CB8AC3E}">
        <p14:creationId xmlns:p14="http://schemas.microsoft.com/office/powerpoint/2010/main" val="22893999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35064" y="6178587"/>
            <a:ext cx="12853987" cy="1283366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DDB2486-0CD7-B440-88F7-11FB26433481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9080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/>
          <p:cNvSpPr>
            <a:spLocks noGrp="1"/>
          </p:cNvSpPr>
          <p:nvPr>
            <p:ph type="title" orient="vert"/>
          </p:nvPr>
        </p:nvSpPr>
        <p:spPr>
          <a:xfrm>
            <a:off x="10775950" y="1899638"/>
            <a:ext cx="3213100" cy="17112616"/>
          </a:xfrm>
          <a:prstGeom prst="rect">
            <a:avLst/>
          </a:prstGeo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/>
          <p:cNvSpPr>
            <a:spLocks noGrp="1"/>
          </p:cNvSpPr>
          <p:nvPr>
            <p:ph type="body" orient="vert" idx="1"/>
          </p:nvPr>
        </p:nvSpPr>
        <p:spPr>
          <a:xfrm>
            <a:off x="1135064" y="1899638"/>
            <a:ext cx="9488487" cy="1711261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0C506665-353E-4C44-BA26-D507F944A5F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06428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1135064" y="6178587"/>
            <a:ext cx="12853987" cy="1283366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A2482DAB-C727-BD4F-B5B3-A1F992D42964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585834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ndeling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95389" y="13745368"/>
            <a:ext cx="12855575" cy="4247181"/>
          </a:xfrm>
          <a:prstGeom prst="rect">
            <a:avLst/>
          </a:prstGeom>
        </p:spPr>
        <p:txBody>
          <a:bodyPr anchor="t"/>
          <a:lstStyle>
            <a:lvl1pPr algn="l">
              <a:defRPr sz="5700" b="1" cap="all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1195389" y="9066161"/>
            <a:ext cx="12855575" cy="467920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800"/>
            </a:lvl1pPr>
            <a:lvl2pPr marL="646709" indent="0">
              <a:buNone/>
              <a:defRPr sz="2500"/>
            </a:lvl2pPr>
            <a:lvl3pPr marL="1293419" indent="0">
              <a:buNone/>
              <a:defRPr sz="2300"/>
            </a:lvl3pPr>
            <a:lvl4pPr marL="1940128" indent="0">
              <a:buNone/>
              <a:defRPr sz="2000"/>
            </a:lvl4pPr>
            <a:lvl5pPr marL="2586838" indent="0">
              <a:buNone/>
              <a:defRPr sz="2000"/>
            </a:lvl5pPr>
            <a:lvl6pPr marL="3233547" indent="0">
              <a:buNone/>
              <a:defRPr sz="2000"/>
            </a:lvl6pPr>
            <a:lvl7pPr marL="3880256" indent="0">
              <a:buNone/>
              <a:defRPr sz="2000"/>
            </a:lvl7pPr>
            <a:lvl8pPr marL="4526966" indent="0">
              <a:buNone/>
              <a:defRPr sz="2000"/>
            </a:lvl8pPr>
            <a:lvl9pPr marL="5173675" indent="0">
              <a:buNone/>
              <a:defRPr sz="20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dato 3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bunntekst 4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lysbildenummer 5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B3C15C6-10B1-EE42-9BEC-8662ECAF842D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417680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sz="half" idx="1"/>
          </p:nvPr>
        </p:nvSpPr>
        <p:spPr>
          <a:xfrm>
            <a:off x="1135063" y="6178587"/>
            <a:ext cx="6350000" cy="12833668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637464" y="6178587"/>
            <a:ext cx="6351587" cy="12833668"/>
          </a:xfrm>
          <a:prstGeom prst="rect">
            <a:avLst/>
          </a:prstGeom>
        </p:spPr>
        <p:txBody>
          <a:bodyPr/>
          <a:lstStyle>
            <a:lvl1pPr>
              <a:defRPr sz="4000"/>
            </a:lvl1pPr>
            <a:lvl2pPr>
              <a:defRPr sz="3400"/>
            </a:lvl2pPr>
            <a:lvl3pPr>
              <a:defRPr sz="28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2C724391-EA5C-574C-9380-4632E77D7B0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1180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651" y="857698"/>
            <a:ext cx="13612813" cy="3564202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/>
          <p:cNvSpPr>
            <a:spLocks noGrp="1"/>
          </p:cNvSpPr>
          <p:nvPr>
            <p:ph type="body" idx="1"/>
          </p:nvPr>
        </p:nvSpPr>
        <p:spPr>
          <a:xfrm>
            <a:off x="755650" y="4787213"/>
            <a:ext cx="6683375" cy="1994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4" name="Plassholder for innhold 3"/>
          <p:cNvSpPr>
            <a:spLocks noGrp="1"/>
          </p:cNvSpPr>
          <p:nvPr>
            <p:ph sz="half" idx="2"/>
          </p:nvPr>
        </p:nvSpPr>
        <p:spPr>
          <a:xfrm>
            <a:off x="755650" y="6782150"/>
            <a:ext cx="6683375" cy="12325403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/>
          <p:cNvSpPr>
            <a:spLocks noGrp="1"/>
          </p:cNvSpPr>
          <p:nvPr>
            <p:ph type="body" sz="quarter" idx="3"/>
          </p:nvPr>
        </p:nvSpPr>
        <p:spPr>
          <a:xfrm>
            <a:off x="7683500" y="4787213"/>
            <a:ext cx="6684963" cy="1994936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400" b="1"/>
            </a:lvl1pPr>
            <a:lvl2pPr marL="646709" indent="0">
              <a:buNone/>
              <a:defRPr sz="2800" b="1"/>
            </a:lvl2pPr>
            <a:lvl3pPr marL="1293419" indent="0">
              <a:buNone/>
              <a:defRPr sz="2500" b="1"/>
            </a:lvl3pPr>
            <a:lvl4pPr marL="1940128" indent="0">
              <a:buNone/>
              <a:defRPr sz="2300" b="1"/>
            </a:lvl4pPr>
            <a:lvl5pPr marL="2586838" indent="0">
              <a:buNone/>
              <a:defRPr sz="2300" b="1"/>
            </a:lvl5pPr>
            <a:lvl6pPr marL="3233547" indent="0">
              <a:buNone/>
              <a:defRPr sz="2300" b="1"/>
            </a:lvl6pPr>
            <a:lvl7pPr marL="3880256" indent="0">
              <a:buNone/>
              <a:defRPr sz="2300" b="1"/>
            </a:lvl7pPr>
            <a:lvl8pPr marL="4526966" indent="0">
              <a:buNone/>
              <a:defRPr sz="2300" b="1"/>
            </a:lvl8pPr>
            <a:lvl9pPr marL="5173675" indent="0">
              <a:buNone/>
              <a:defRPr sz="2300" b="1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6" name="Plassholder for innhold 5"/>
          <p:cNvSpPr>
            <a:spLocks noGrp="1"/>
          </p:cNvSpPr>
          <p:nvPr>
            <p:ph sz="quarter" idx="4"/>
          </p:nvPr>
        </p:nvSpPr>
        <p:spPr>
          <a:xfrm>
            <a:off x="7683500" y="6782150"/>
            <a:ext cx="6684963" cy="12325403"/>
          </a:xfrm>
          <a:prstGeom prst="rect">
            <a:avLst/>
          </a:prstGeom>
        </p:spPr>
        <p:txBody>
          <a:bodyPr/>
          <a:lstStyle>
            <a:lvl1pPr>
              <a:defRPr sz="3400"/>
            </a:lvl1pPr>
            <a:lvl2pPr>
              <a:defRPr sz="2800"/>
            </a:lvl2pPr>
            <a:lvl3pPr>
              <a:defRPr sz="2500"/>
            </a:lvl3pPr>
            <a:lvl4pPr>
              <a:defRPr sz="2300"/>
            </a:lvl4pPr>
            <a:lvl5pPr>
              <a:defRPr sz="2300"/>
            </a:lvl5pPr>
            <a:lvl6pPr>
              <a:defRPr sz="2300"/>
            </a:lvl6pPr>
            <a:lvl7pPr>
              <a:defRPr sz="2300"/>
            </a:lvl7pPr>
            <a:lvl8pPr>
              <a:defRPr sz="2300"/>
            </a:lvl8pPr>
            <a:lvl9pPr>
              <a:defRPr sz="23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8" name="Plassholder for bunntekst 7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9" name="Plassholder for lysbildenummer 8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14D0E7C3-F0E4-4347-96A5-EB41565EB4AA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090470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1135064" y="1899638"/>
            <a:ext cx="12853987" cy="3567379"/>
          </a:xfrm>
          <a:prstGeom prst="rect">
            <a:avLst/>
          </a:prstGeo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bunntekst 3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5" name="Plassholder for lysbildenummer 4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F685F23D-71ED-7546-9E97-853A57A46EF5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903042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3" name="Plassholder for bunntekst 2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0877F5B-9899-794B-9B2D-DA66F3565B33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750234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755651" y="851343"/>
            <a:ext cx="4976813" cy="3624559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/>
          <p:cNvSpPr>
            <a:spLocks noGrp="1"/>
          </p:cNvSpPr>
          <p:nvPr>
            <p:ph idx="1"/>
          </p:nvPr>
        </p:nvSpPr>
        <p:spPr>
          <a:xfrm>
            <a:off x="5913439" y="851343"/>
            <a:ext cx="8455025" cy="18256210"/>
          </a:xfrm>
          <a:prstGeom prst="rect">
            <a:avLst/>
          </a:prstGeom>
        </p:spPr>
        <p:txBody>
          <a:bodyPr/>
          <a:lstStyle>
            <a:lvl1pPr>
              <a:defRPr sz="4500"/>
            </a:lvl1pPr>
            <a:lvl2pPr>
              <a:defRPr sz="4000"/>
            </a:lvl2pPr>
            <a:lvl3pPr>
              <a:defRPr sz="340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755651" y="4475903"/>
            <a:ext cx="4976813" cy="14631651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7EE7CDA2-FD90-1A40-AEB9-1AD93FD6565B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31659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/>
          <p:cNvSpPr>
            <a:spLocks noGrp="1"/>
          </p:cNvSpPr>
          <p:nvPr>
            <p:ph type="title"/>
          </p:nvPr>
        </p:nvSpPr>
        <p:spPr>
          <a:xfrm>
            <a:off x="2963864" y="14971555"/>
            <a:ext cx="9075737" cy="1769394"/>
          </a:xfrm>
          <a:prstGeom prst="rect">
            <a:avLst/>
          </a:prstGeom>
        </p:spPr>
        <p:txBody>
          <a:bodyPr anchor="b"/>
          <a:lstStyle>
            <a:lvl1pPr algn="l">
              <a:defRPr sz="2800" b="1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/>
          <p:cNvSpPr>
            <a:spLocks noGrp="1"/>
          </p:cNvSpPr>
          <p:nvPr>
            <p:ph type="pic" idx="1"/>
          </p:nvPr>
        </p:nvSpPr>
        <p:spPr>
          <a:xfrm>
            <a:off x="2963864" y="1912345"/>
            <a:ext cx="9075737" cy="1283049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4500"/>
            </a:lvl1pPr>
            <a:lvl2pPr marL="646709" indent="0">
              <a:buNone/>
              <a:defRPr sz="4000"/>
            </a:lvl2pPr>
            <a:lvl3pPr marL="1293419" indent="0">
              <a:buNone/>
              <a:defRPr sz="3400"/>
            </a:lvl3pPr>
            <a:lvl4pPr marL="1940128" indent="0">
              <a:buNone/>
              <a:defRPr sz="2800"/>
            </a:lvl4pPr>
            <a:lvl5pPr marL="2586838" indent="0">
              <a:buNone/>
              <a:defRPr sz="2800"/>
            </a:lvl5pPr>
            <a:lvl6pPr marL="3233547" indent="0">
              <a:buNone/>
              <a:defRPr sz="2800"/>
            </a:lvl6pPr>
            <a:lvl7pPr marL="3880256" indent="0">
              <a:buNone/>
              <a:defRPr sz="2800"/>
            </a:lvl7pPr>
            <a:lvl8pPr marL="4526966" indent="0">
              <a:buNone/>
              <a:defRPr sz="2800"/>
            </a:lvl8pPr>
            <a:lvl9pPr marL="5173675" indent="0">
              <a:buNone/>
              <a:defRPr sz="2800"/>
            </a:lvl9pPr>
          </a:lstStyle>
          <a:p>
            <a:endParaRPr lang="nb-NO"/>
          </a:p>
        </p:txBody>
      </p:sp>
      <p:sp>
        <p:nvSpPr>
          <p:cNvPr id="4" name="Plassholder for tekst 3"/>
          <p:cNvSpPr>
            <a:spLocks noGrp="1"/>
          </p:cNvSpPr>
          <p:nvPr>
            <p:ph type="body" sz="half" idx="2"/>
          </p:nvPr>
        </p:nvSpPr>
        <p:spPr>
          <a:xfrm>
            <a:off x="2963864" y="16740949"/>
            <a:ext cx="9075737" cy="250955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000"/>
            </a:lvl1pPr>
            <a:lvl2pPr marL="646709" indent="0">
              <a:buNone/>
              <a:defRPr sz="1700"/>
            </a:lvl2pPr>
            <a:lvl3pPr marL="1293419" indent="0">
              <a:buNone/>
              <a:defRPr sz="1400"/>
            </a:lvl3pPr>
            <a:lvl4pPr marL="1940128" indent="0">
              <a:buNone/>
              <a:defRPr sz="1300"/>
            </a:lvl4pPr>
            <a:lvl5pPr marL="2586838" indent="0">
              <a:buNone/>
              <a:defRPr sz="1300"/>
            </a:lvl5pPr>
            <a:lvl6pPr marL="3233547" indent="0">
              <a:buNone/>
              <a:defRPr sz="1300"/>
            </a:lvl6pPr>
            <a:lvl7pPr marL="3880256" indent="0">
              <a:buNone/>
              <a:defRPr sz="1300"/>
            </a:lvl7pPr>
            <a:lvl8pPr marL="4526966" indent="0">
              <a:buNone/>
              <a:defRPr sz="1300"/>
            </a:lvl8pPr>
            <a:lvl9pPr marL="5173675" indent="0">
              <a:buNone/>
              <a:defRPr sz="1300"/>
            </a:lvl9pPr>
          </a:lstStyle>
          <a:p>
            <a:pPr lvl="0"/>
            <a:r>
              <a:rPr lang="nb-NO"/>
              <a:t>Klikk for å redigere tekststiler i malen</a:t>
            </a:r>
          </a:p>
        </p:txBody>
      </p:sp>
      <p:sp>
        <p:nvSpPr>
          <p:cNvPr id="5" name="Plassholder for dato 4"/>
          <p:cNvSpPr>
            <a:spLocks noGrp="1"/>
          </p:cNvSpPr>
          <p:nvPr>
            <p:ph type="dt" sz="half" idx="10"/>
          </p:nvPr>
        </p:nvSpPr>
        <p:spPr>
          <a:xfrm>
            <a:off x="1135063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11"/>
          </p:nvPr>
        </p:nvSpPr>
        <p:spPr>
          <a:xfrm>
            <a:off x="5167314" y="19488752"/>
            <a:ext cx="4789487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12"/>
          </p:nvPr>
        </p:nvSpPr>
        <p:spPr>
          <a:xfrm>
            <a:off x="10839450" y="19488752"/>
            <a:ext cx="3149600" cy="1423139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9F468C18-88C6-7C46-9581-705F93CA84E0}" type="slidenum">
              <a:rPr lang="nb-NO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909163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 descr="Et bilde som inneholder tegning&#10;&#10;Automatisk generert beskrivelse">
            <a:extLst>
              <a:ext uri="{FF2B5EF4-FFF2-40B4-BE49-F238E27FC236}">
                <a16:creationId xmlns:a16="http://schemas.microsoft.com/office/drawing/2014/main" id="{98924AE6-7FF7-9245-80D6-4167D08A7B3B}"/>
              </a:ext>
            </a:extLst>
          </p:cNvPr>
          <p:cNvPicPr>
            <a:picLocks noChangeAspect="1"/>
          </p:cNvPicPr>
          <p:nvPr userDrawn="1"/>
        </p:nvPicPr>
        <p:blipFill>
          <a:blip r:embed="rId13"/>
          <a:stretch>
            <a:fillRect/>
          </a:stretch>
        </p:blipFill>
        <p:spPr>
          <a:xfrm>
            <a:off x="5556" y="18988088"/>
            <a:ext cx="15113000" cy="24003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+mj-lt"/>
          <a:ea typeface="+mj-ea"/>
          <a:cs typeface="+mj-cs"/>
        </a:defRPr>
      </a:lvl1pPr>
      <a:lvl2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2pPr>
      <a:lvl3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3pPr>
      <a:lvl4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4pPr>
      <a:lvl5pPr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5pPr>
      <a:lvl6pPr marL="64670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6pPr>
      <a:lvl7pPr marL="1293419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7pPr>
      <a:lvl8pPr marL="194012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8pPr>
      <a:lvl9pPr marL="2586838" algn="ctr" defTabSz="2086088" rtl="0" fontAlgn="base">
        <a:spcBef>
          <a:spcPct val="0"/>
        </a:spcBef>
        <a:spcAft>
          <a:spcPct val="0"/>
        </a:spcAft>
        <a:defRPr sz="10000">
          <a:solidFill>
            <a:schemeClr val="tx2"/>
          </a:solidFill>
          <a:latin typeface="Times" charset="0"/>
          <a:ea typeface="ＭＳ Ｐゴシック" charset="0"/>
        </a:defRPr>
      </a:lvl9pPr>
    </p:titleStyle>
    <p:bodyStyle>
      <a:lvl1pPr marL="781441" indent="-781441" algn="l" defTabSz="2086088" rtl="0" fontAlgn="base">
        <a:spcBef>
          <a:spcPct val="20000"/>
        </a:spcBef>
        <a:spcAft>
          <a:spcPct val="0"/>
        </a:spcAft>
        <a:buChar char="•"/>
        <a:defRPr sz="7400">
          <a:solidFill>
            <a:schemeClr val="tx1"/>
          </a:solidFill>
          <a:latin typeface="+mn-lt"/>
          <a:ea typeface="+mn-ea"/>
          <a:cs typeface="+mn-cs"/>
        </a:defRPr>
      </a:lvl1pPr>
      <a:lvl2pPr marL="1695367" indent="-651200" algn="l" defTabSz="2086088" rtl="0" fontAlgn="base">
        <a:spcBef>
          <a:spcPct val="20000"/>
        </a:spcBef>
        <a:spcAft>
          <a:spcPct val="0"/>
        </a:spcAft>
        <a:buChar char="–"/>
        <a:defRPr sz="6400">
          <a:solidFill>
            <a:schemeClr val="tx1"/>
          </a:solidFill>
          <a:latin typeface="+mn-lt"/>
          <a:ea typeface="+mn-ea"/>
        </a:defRPr>
      </a:lvl2pPr>
      <a:lvl3pPr marL="2607048" indent="-520960" algn="l" defTabSz="2086088" rtl="0" fontAlgn="base">
        <a:spcBef>
          <a:spcPct val="20000"/>
        </a:spcBef>
        <a:spcAft>
          <a:spcPct val="0"/>
        </a:spcAft>
        <a:buChar char="•"/>
        <a:defRPr sz="5500">
          <a:solidFill>
            <a:schemeClr val="tx1"/>
          </a:solidFill>
          <a:latin typeface="+mn-lt"/>
          <a:ea typeface="+mn-ea"/>
        </a:defRPr>
      </a:lvl3pPr>
      <a:lvl4pPr marL="3651213" indent="-520960" algn="l" defTabSz="2086088" rtl="0" fontAlgn="base">
        <a:spcBef>
          <a:spcPct val="20000"/>
        </a:spcBef>
        <a:spcAft>
          <a:spcPct val="0"/>
        </a:spcAft>
        <a:buChar char="–"/>
        <a:defRPr sz="4500">
          <a:solidFill>
            <a:schemeClr val="tx1"/>
          </a:solidFill>
          <a:latin typeface="+mn-lt"/>
          <a:ea typeface="+mn-ea"/>
        </a:defRPr>
      </a:lvl4pPr>
      <a:lvl5pPr marL="469313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5pPr>
      <a:lvl6pPr marL="5339844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6pPr>
      <a:lvl7pPr marL="5986553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7pPr>
      <a:lvl8pPr marL="663326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8pPr>
      <a:lvl9pPr marL="7279972" indent="-520960" algn="l" defTabSz="2086088" rtl="0" fontAlgn="base">
        <a:spcBef>
          <a:spcPct val="20000"/>
        </a:spcBef>
        <a:spcAft>
          <a:spcPct val="0"/>
        </a:spcAft>
        <a:buChar char="»"/>
        <a:defRPr sz="45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nb-NO"/>
      </a:defPPr>
      <a:lvl1pPr marL="0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670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93419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4012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86838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33547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8025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526966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73675" algn="l" defTabSz="646709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4">
            <a:extLst>
              <a:ext uri="{FF2B5EF4-FFF2-40B4-BE49-F238E27FC236}">
                <a16:creationId xmlns:a16="http://schemas.microsoft.com/office/drawing/2014/main" id="{B175D4C7-7BD0-AB43-B1DF-0CB58157484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62091" y="1186028"/>
            <a:ext cx="13828757" cy="1464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square" lIns="129342" tIns="64671" rIns="129342" bIns="64671" anchor="t" anchorCtr="0">
            <a:spAutoFit/>
          </a:bodyPr>
          <a:lstStyle/>
          <a:p>
            <a:pPr>
              <a:spcBef>
                <a:spcPct val="50000"/>
              </a:spcBef>
            </a:pPr>
            <a:r>
              <a:rPr lang="nb-NO" sz="12500" b="1" baseline="30000" dirty="0">
                <a:solidFill>
                  <a:srgbClr val="000000"/>
                </a:solidFill>
                <a:latin typeface="Arial MT" charset="0"/>
              </a:rPr>
              <a:t>Tittel og alt av tekst i Arial</a:t>
            </a:r>
          </a:p>
        </p:txBody>
      </p:sp>
      <p:sp>
        <p:nvSpPr>
          <p:cNvPr id="5" name="Undertittel 2">
            <a:extLst>
              <a:ext uri="{FF2B5EF4-FFF2-40B4-BE49-F238E27FC236}">
                <a16:creationId xmlns:a16="http://schemas.microsoft.com/office/drawing/2014/main" id="{CB648F20-0F42-9E4A-B90A-619DBAFAF6B0}"/>
              </a:ext>
            </a:extLst>
          </p:cNvPr>
          <p:cNvSpPr txBox="1">
            <a:spLocks/>
          </p:cNvSpPr>
          <p:nvPr/>
        </p:nvSpPr>
        <p:spPr>
          <a:xfrm>
            <a:off x="906675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 3 spalter</a:t>
            </a:r>
          </a:p>
        </p:txBody>
      </p:sp>
      <p:sp>
        <p:nvSpPr>
          <p:cNvPr id="6" name="Undertittel 2">
            <a:extLst>
              <a:ext uri="{FF2B5EF4-FFF2-40B4-BE49-F238E27FC236}">
                <a16:creationId xmlns:a16="http://schemas.microsoft.com/office/drawing/2014/main" id="{2BDDBB98-9109-2240-890A-174AEFD14C75}"/>
              </a:ext>
            </a:extLst>
          </p:cNvPr>
          <p:cNvSpPr txBox="1">
            <a:spLocks/>
          </p:cNvSpPr>
          <p:nvPr/>
        </p:nvSpPr>
        <p:spPr>
          <a:xfrm>
            <a:off x="5515187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 3 spalter</a:t>
            </a:r>
          </a:p>
        </p:txBody>
      </p:sp>
      <p:sp>
        <p:nvSpPr>
          <p:cNvPr id="7" name="Undertittel 2">
            <a:extLst>
              <a:ext uri="{FF2B5EF4-FFF2-40B4-BE49-F238E27FC236}">
                <a16:creationId xmlns:a16="http://schemas.microsoft.com/office/drawing/2014/main" id="{A5EE0D19-0714-DC45-B964-C06E227E89A5}"/>
              </a:ext>
            </a:extLst>
          </p:cNvPr>
          <p:cNvSpPr txBox="1">
            <a:spLocks/>
          </p:cNvSpPr>
          <p:nvPr/>
        </p:nvSpPr>
        <p:spPr>
          <a:xfrm>
            <a:off x="10123699" y="2760662"/>
            <a:ext cx="4063093" cy="15494372"/>
          </a:xfrm>
          <a:prstGeom prst="rect">
            <a:avLst/>
          </a:prstGeom>
        </p:spPr>
        <p:txBody>
          <a:bodyPr/>
          <a:lstStyle>
            <a:lvl1pPr marL="0" indent="0" algn="l" defTabSz="2086088" rtl="0" fontAlgn="base">
              <a:spcBef>
                <a:spcPct val="20000"/>
              </a:spcBef>
              <a:spcAft>
                <a:spcPct val="0"/>
              </a:spcAft>
              <a:buNone/>
              <a:defRPr sz="1800">
                <a:solidFill>
                  <a:schemeClr val="tx1"/>
                </a:solidFill>
                <a:latin typeface="Arial"/>
                <a:ea typeface="+mn-ea"/>
                <a:cs typeface="Arial"/>
              </a:defRPr>
            </a:lvl1pPr>
            <a:lvl2pPr marL="64670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6400">
                <a:solidFill>
                  <a:schemeClr val="tx1"/>
                </a:solidFill>
                <a:latin typeface="+mn-lt"/>
                <a:ea typeface="+mn-ea"/>
              </a:defRPr>
            </a:lvl2pPr>
            <a:lvl3pPr marL="1293419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5500">
                <a:solidFill>
                  <a:schemeClr val="tx1"/>
                </a:solidFill>
                <a:latin typeface="+mn-lt"/>
                <a:ea typeface="+mn-ea"/>
              </a:defRPr>
            </a:lvl3pPr>
            <a:lvl4pPr marL="194012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4pPr>
            <a:lvl5pPr marL="2586838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5pPr>
            <a:lvl6pPr marL="3233547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6pPr>
            <a:lvl7pPr marL="388025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7pPr>
            <a:lvl8pPr marL="4526966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8pPr>
            <a:lvl9pPr marL="5173675" indent="0" algn="ctr" defTabSz="2086088" rtl="0" fontAlgn="base">
              <a:spcBef>
                <a:spcPct val="20000"/>
              </a:spcBef>
              <a:spcAft>
                <a:spcPct val="0"/>
              </a:spcAft>
              <a:buNone/>
              <a:defRPr sz="4500">
                <a:solidFill>
                  <a:schemeClr val="tx1"/>
                </a:solidFill>
                <a:latin typeface="+mn-lt"/>
                <a:ea typeface="+mn-ea"/>
              </a:defRPr>
            </a:lvl9pPr>
          </a:lstStyle>
          <a:p>
            <a:r>
              <a:rPr lang="nb-NO" dirty="0"/>
              <a:t>Brødtekst 3 spalter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TNU FARGER UU">
      <a:dk1>
        <a:srgbClr val="000000"/>
      </a:dk1>
      <a:lt1>
        <a:srgbClr val="FFFFFF"/>
      </a:lt1>
      <a:dk2>
        <a:srgbClr val="014693"/>
      </a:dk2>
      <a:lt2>
        <a:srgbClr val="D6D7D6"/>
      </a:lt2>
      <a:accent1>
        <a:srgbClr val="B6C8E9"/>
      </a:accent1>
      <a:accent2>
        <a:srgbClr val="014693"/>
      </a:accent2>
      <a:accent3>
        <a:srgbClr val="BCD024"/>
      </a:accent3>
      <a:accent4>
        <a:srgbClr val="B01B81"/>
      </a:accent4>
      <a:accent5>
        <a:srgbClr val="F7D019"/>
      </a:accent5>
      <a:accent6>
        <a:srgbClr val="ED8013"/>
      </a:accent6>
      <a:hlink>
        <a:srgbClr val="3D2A68"/>
      </a:hlink>
      <a:folHlink>
        <a:srgbClr val="338C8F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=""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nb-NO" sz="24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Times" charset="0"/>
            <a:ea typeface="ＭＳ Ｐゴシック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16</Words>
  <Application>Microsoft Macintosh PowerPoint</Application>
  <PresentationFormat>Egendefinert</PresentationFormat>
  <Paragraphs>4</Paragraphs>
  <Slides>1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</vt:i4>
      </vt:variant>
    </vt:vector>
  </HeadingPairs>
  <TitlesOfParts>
    <vt:vector size="5" baseType="lpstr">
      <vt:lpstr>Arial</vt:lpstr>
      <vt:lpstr>Arial MT</vt:lpstr>
      <vt:lpstr>Times</vt:lpstr>
      <vt:lpstr>Office-tema</vt:lpstr>
      <vt:lpstr>PowerPoint-presentasjon</vt:lpstr>
    </vt:vector>
  </TitlesOfParts>
  <Company>֊쀀֧盼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Kolbjørn Skarpnes</dc:creator>
  <cp:lastModifiedBy>Kolbjørn Skarpnes</cp:lastModifiedBy>
  <cp:revision>9</cp:revision>
  <dcterms:created xsi:type="dcterms:W3CDTF">2005-09-12T12:20:33Z</dcterms:created>
  <dcterms:modified xsi:type="dcterms:W3CDTF">2019-11-21T11:33:23Z</dcterms:modified>
</cp:coreProperties>
</file>