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5124113" cy="21388388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64670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129341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94012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25868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3233547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388025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452696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5173675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50000" autoAdjust="0"/>
  </p:normalViewPr>
  <p:slideViewPr>
    <p:cSldViewPr>
      <p:cViewPr varScale="1">
        <p:scale>
          <a:sx n="41" d="100"/>
          <a:sy n="41" d="100"/>
        </p:scale>
        <p:origin x="3480" y="224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37188" y="918219"/>
            <a:ext cx="12853987" cy="274949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41127" y="4686042"/>
            <a:ext cx="10587037" cy="546701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latin typeface="Arial"/>
                <a:cs typeface="Arial"/>
              </a:defRPr>
            </a:lvl1pPr>
            <a:lvl2pPr marL="646709" indent="0" algn="ctr">
              <a:buNone/>
              <a:defRPr/>
            </a:lvl2pPr>
            <a:lvl3pPr marL="1293419" indent="0" algn="ctr">
              <a:buNone/>
              <a:defRPr/>
            </a:lvl3pPr>
            <a:lvl4pPr marL="1940128" indent="0" algn="ctr">
              <a:buNone/>
              <a:defRPr/>
            </a:lvl4pPr>
            <a:lvl5pPr marL="2586838" indent="0" algn="ctr">
              <a:buNone/>
              <a:defRPr/>
            </a:lvl5pPr>
            <a:lvl6pPr marL="3233547" indent="0" algn="ctr">
              <a:buNone/>
              <a:defRPr/>
            </a:lvl6pPr>
            <a:lvl7pPr marL="3880256" indent="0" algn="ctr">
              <a:buNone/>
              <a:defRPr/>
            </a:lvl7pPr>
            <a:lvl8pPr marL="4526966" indent="0" algn="ctr">
              <a:buNone/>
              <a:defRPr/>
            </a:lvl8pPr>
            <a:lvl9pPr marL="5173675" indent="0" algn="ctr">
              <a:buNone/>
              <a:defRPr/>
            </a:lvl9pPr>
          </a:lstStyle>
          <a:p>
            <a:r>
              <a:rPr lang="nb-NO" dirty="0"/>
              <a:t>Brødtekst</a:t>
            </a:r>
          </a:p>
        </p:txBody>
      </p:sp>
    </p:spTree>
    <p:extLst>
      <p:ext uri="{BB962C8B-B14F-4D97-AF65-F5344CB8AC3E}">
        <p14:creationId xmlns:p14="http://schemas.microsoft.com/office/powerpoint/2010/main" val="228939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5064" y="6178587"/>
            <a:ext cx="12853987" cy="12833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B2486-0CD7-B440-88F7-11FB264334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9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0775950" y="1899638"/>
            <a:ext cx="3213100" cy="17112616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5064" y="1899638"/>
            <a:ext cx="9488487" cy="17112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06665-353E-4C44-BA26-D507F944A5F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64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35064" y="6178587"/>
            <a:ext cx="12853987" cy="128336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482DAB-C727-BD4F-B5B3-A1F992D4296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58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5389" y="13745368"/>
            <a:ext cx="12855575" cy="4247181"/>
          </a:xfrm>
          <a:prstGeom prst="rect">
            <a:avLst/>
          </a:prstGeo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5389" y="9066161"/>
            <a:ext cx="12855575" cy="46792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/>
            </a:lvl1pPr>
            <a:lvl2pPr marL="646709" indent="0">
              <a:buNone/>
              <a:defRPr sz="2500"/>
            </a:lvl2pPr>
            <a:lvl3pPr marL="1293419" indent="0">
              <a:buNone/>
              <a:defRPr sz="2300"/>
            </a:lvl3pPr>
            <a:lvl4pPr marL="1940128" indent="0">
              <a:buNone/>
              <a:defRPr sz="2000"/>
            </a:lvl4pPr>
            <a:lvl5pPr marL="2586838" indent="0">
              <a:buNone/>
              <a:defRPr sz="2000"/>
            </a:lvl5pPr>
            <a:lvl6pPr marL="3233547" indent="0">
              <a:buNone/>
              <a:defRPr sz="2000"/>
            </a:lvl6pPr>
            <a:lvl7pPr marL="3880256" indent="0">
              <a:buNone/>
              <a:defRPr sz="2000"/>
            </a:lvl7pPr>
            <a:lvl8pPr marL="4526966" indent="0">
              <a:buNone/>
              <a:defRPr sz="2000"/>
            </a:lvl8pPr>
            <a:lvl9pPr marL="5173675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3C15C6-10B1-EE42-9BEC-8662ECAF842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7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35063" y="6178587"/>
            <a:ext cx="6350000" cy="1283366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637464" y="6178587"/>
            <a:ext cx="6351587" cy="1283366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724391-EA5C-574C-9380-4632E77D7B0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1" y="857698"/>
            <a:ext cx="13612813" cy="35642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55650" y="4787213"/>
            <a:ext cx="6683375" cy="1994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55650" y="6782150"/>
            <a:ext cx="6683375" cy="12325403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683500" y="4787213"/>
            <a:ext cx="6684963" cy="1994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683500" y="6782150"/>
            <a:ext cx="6684963" cy="12325403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D0E7C3-F0E4-4347-96A5-EB41565EB4A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0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85F23D-71ED-7546-9E97-853A57A46E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3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77F5B-9899-794B-9B2D-DA66F3565B3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0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1" y="851343"/>
            <a:ext cx="4976813" cy="3624559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13439" y="851343"/>
            <a:ext cx="8455025" cy="18256210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55651" y="4475903"/>
            <a:ext cx="4976813" cy="14631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E7CDA2-FD90-1A40-AEB9-1AD93FD6565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6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63864" y="14971555"/>
            <a:ext cx="9075737" cy="1769394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963864" y="1912345"/>
            <a:ext cx="9075737" cy="128304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46709" indent="0">
              <a:buNone/>
              <a:defRPr sz="4000"/>
            </a:lvl2pPr>
            <a:lvl3pPr marL="1293419" indent="0">
              <a:buNone/>
              <a:defRPr sz="3400"/>
            </a:lvl3pPr>
            <a:lvl4pPr marL="1940128" indent="0">
              <a:buNone/>
              <a:defRPr sz="2800"/>
            </a:lvl4pPr>
            <a:lvl5pPr marL="2586838" indent="0">
              <a:buNone/>
              <a:defRPr sz="2800"/>
            </a:lvl5pPr>
            <a:lvl6pPr marL="3233547" indent="0">
              <a:buNone/>
              <a:defRPr sz="2800"/>
            </a:lvl6pPr>
            <a:lvl7pPr marL="3880256" indent="0">
              <a:buNone/>
              <a:defRPr sz="2800"/>
            </a:lvl7pPr>
            <a:lvl8pPr marL="4526966" indent="0">
              <a:buNone/>
              <a:defRPr sz="2800"/>
            </a:lvl8pPr>
            <a:lvl9pPr marL="5173675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963864" y="16740949"/>
            <a:ext cx="9075737" cy="25095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468C18-88C6-7C46-9581-705F93CA84E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1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gning&#10;&#10;Automatisk generert beskrivelse">
            <a:extLst>
              <a:ext uri="{FF2B5EF4-FFF2-40B4-BE49-F238E27FC236}">
                <a16:creationId xmlns:a16="http://schemas.microsoft.com/office/drawing/2014/main" id="{8DEAF279-CABB-0F40-8420-D9102E361ED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556" y="18997514"/>
            <a:ext cx="15113000" cy="24003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2pPr>
      <a:lvl3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3pPr>
      <a:lvl4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4pPr>
      <a:lvl5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5pPr>
      <a:lvl6pPr marL="64670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6pPr>
      <a:lvl7pPr marL="129341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7pPr>
      <a:lvl8pPr marL="194012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8pPr>
      <a:lvl9pPr marL="258683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781441" indent="-781441" algn="l" defTabSz="2086088" rtl="0" fontAlgn="base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+mn-ea"/>
          <a:cs typeface="+mn-cs"/>
        </a:defRPr>
      </a:lvl1pPr>
      <a:lvl2pPr marL="1695367" indent="-651200" algn="l" defTabSz="2086088" rtl="0" fontAlgn="base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2pPr>
      <a:lvl3pPr marL="2607048" indent="-520960" algn="l" defTabSz="2086088" rtl="0" fontAlgn="base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  <a:ea typeface="+mn-ea"/>
        </a:defRPr>
      </a:lvl3pPr>
      <a:lvl4pPr marL="3651213" indent="-520960" algn="l" defTabSz="2086088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ea typeface="+mn-ea"/>
        </a:defRPr>
      </a:lvl4pPr>
      <a:lvl5pPr marL="469313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5pPr>
      <a:lvl6pPr marL="533984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6pPr>
      <a:lvl7pPr marL="5986553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7pPr>
      <a:lvl8pPr marL="663326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8pPr>
      <a:lvl9pPr marL="727997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0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41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12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83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547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25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96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3675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>
            <a:extLst>
              <a:ext uri="{FF2B5EF4-FFF2-40B4-BE49-F238E27FC236}">
                <a16:creationId xmlns:a16="http://schemas.microsoft.com/office/drawing/2014/main" id="{3967CEFD-DA46-F542-859C-0E01052C4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91" y="1186028"/>
            <a:ext cx="13828757" cy="141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42" tIns="64671" rIns="129342" bIns="64671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500" b="1" baseline="30000" dirty="0" err="1">
                <a:solidFill>
                  <a:srgbClr val="000000"/>
                </a:solidFill>
                <a:latin typeface="Arial MT" charset="0"/>
              </a:rPr>
              <a:t>Title</a:t>
            </a:r>
            <a:r>
              <a:rPr lang="nb-NO" sz="12500" b="1" baseline="30000" dirty="0">
                <a:solidFill>
                  <a:srgbClr val="000000"/>
                </a:solidFill>
                <a:latin typeface="Arial MT" charset="0"/>
              </a:rPr>
              <a:t> and all </a:t>
            </a:r>
            <a:r>
              <a:rPr lang="nb-NO" sz="12500" b="1" baseline="30000" dirty="0" err="1">
                <a:solidFill>
                  <a:srgbClr val="000000"/>
                </a:solidFill>
                <a:latin typeface="Arial MT" charset="0"/>
              </a:rPr>
              <a:t>text</a:t>
            </a:r>
            <a:r>
              <a:rPr lang="nb-NO" sz="12500" b="1" baseline="30000" dirty="0">
                <a:solidFill>
                  <a:srgbClr val="000000"/>
                </a:solidFill>
                <a:latin typeface="Arial MT" charset="0"/>
              </a:rPr>
              <a:t> in Arial</a:t>
            </a:r>
          </a:p>
        </p:txBody>
      </p:sp>
      <p:sp>
        <p:nvSpPr>
          <p:cNvPr id="11" name="Undertittel 2">
            <a:extLst>
              <a:ext uri="{FF2B5EF4-FFF2-40B4-BE49-F238E27FC236}">
                <a16:creationId xmlns:a16="http://schemas.microsoft.com/office/drawing/2014/main" id="{CBE37167-1A05-D245-956F-957795C69749}"/>
              </a:ext>
            </a:extLst>
          </p:cNvPr>
          <p:cNvSpPr txBox="1">
            <a:spLocks/>
          </p:cNvSpPr>
          <p:nvPr/>
        </p:nvSpPr>
        <p:spPr>
          <a:xfrm>
            <a:off x="906675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Body </a:t>
            </a:r>
            <a:r>
              <a:rPr lang="nb-NO" dirty="0" err="1"/>
              <a:t>text</a:t>
            </a:r>
            <a:r>
              <a:rPr lang="nb-NO" dirty="0"/>
              <a:t> 5 </a:t>
            </a:r>
            <a:r>
              <a:rPr lang="nb-NO" dirty="0" err="1"/>
              <a:t>columns</a:t>
            </a:r>
            <a:endParaRPr lang="nb-NO" dirty="0"/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09713B15-C878-2E4F-88CD-3E6D5EB69C8E}"/>
              </a:ext>
            </a:extLst>
          </p:cNvPr>
          <p:cNvSpPr txBox="1">
            <a:spLocks/>
          </p:cNvSpPr>
          <p:nvPr/>
        </p:nvSpPr>
        <p:spPr>
          <a:xfrm>
            <a:off x="5515187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Body </a:t>
            </a:r>
            <a:r>
              <a:rPr lang="nb-NO" dirty="0" err="1"/>
              <a:t>text</a:t>
            </a:r>
            <a:r>
              <a:rPr lang="nb-NO" dirty="0"/>
              <a:t> 5 </a:t>
            </a:r>
            <a:r>
              <a:rPr lang="nb-NO" dirty="0" err="1"/>
              <a:t>columns</a:t>
            </a:r>
            <a:endParaRPr lang="nb-NO" dirty="0"/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5B087FC2-8266-A043-AC5A-7AE34DA27E84}"/>
              </a:ext>
            </a:extLst>
          </p:cNvPr>
          <p:cNvSpPr txBox="1">
            <a:spLocks/>
          </p:cNvSpPr>
          <p:nvPr/>
        </p:nvSpPr>
        <p:spPr>
          <a:xfrm>
            <a:off x="10123699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Body </a:t>
            </a:r>
            <a:r>
              <a:rPr lang="nb-NO" dirty="0" err="1"/>
              <a:t>text</a:t>
            </a:r>
            <a:r>
              <a:rPr lang="nb-NO" dirty="0"/>
              <a:t> 5 </a:t>
            </a:r>
            <a:r>
              <a:rPr lang="nb-NO" dirty="0" err="1"/>
              <a:t>columns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18</Words>
  <Application>Microsoft Macintosh PowerPoint</Application>
  <PresentationFormat>Egendefinert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MT</vt:lpstr>
      <vt:lpstr>Times</vt:lpstr>
      <vt:lpstr>Office-tema</vt:lpstr>
      <vt:lpstr>PowerPoint-presentasjon</vt:lpstr>
    </vt:vector>
  </TitlesOfParts>
  <Company>֊쀀֧盼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Kolbjørn Skarpnes</cp:lastModifiedBy>
  <cp:revision>10</cp:revision>
  <dcterms:created xsi:type="dcterms:W3CDTF">2005-09-12T12:20:33Z</dcterms:created>
  <dcterms:modified xsi:type="dcterms:W3CDTF">2019-11-21T11:33:37Z</dcterms:modified>
</cp:coreProperties>
</file>