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15124113" cy="21388388"/>
  <p:notesSz cx="6858000" cy="9144000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646709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1293419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940128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2586838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3233547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3880256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4526966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5173675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6">
          <p15:clr>
            <a:srgbClr val="A4A3A4"/>
          </p15:clr>
        </p15:guide>
        <p15:guide id="2" pos="47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50000" autoAdjust="0"/>
  </p:normalViewPr>
  <p:slideViewPr>
    <p:cSldViewPr>
      <p:cViewPr varScale="1">
        <p:scale>
          <a:sx n="41" d="100"/>
          <a:sy n="41" d="100"/>
        </p:scale>
        <p:origin x="3480" y="224"/>
      </p:cViewPr>
      <p:guideLst>
        <p:guide orient="horz" pos="6736"/>
        <p:guide pos="47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37188" y="918219"/>
            <a:ext cx="12853987" cy="2749493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Arial"/>
                <a:cs typeface="Arial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41127" y="4686042"/>
            <a:ext cx="10587037" cy="546701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latin typeface="Arial"/>
                <a:cs typeface="Arial"/>
              </a:defRPr>
            </a:lvl1pPr>
            <a:lvl2pPr marL="646709" indent="0" algn="ctr">
              <a:buNone/>
              <a:defRPr/>
            </a:lvl2pPr>
            <a:lvl3pPr marL="1293419" indent="0" algn="ctr">
              <a:buNone/>
              <a:defRPr/>
            </a:lvl3pPr>
            <a:lvl4pPr marL="1940128" indent="0" algn="ctr">
              <a:buNone/>
              <a:defRPr/>
            </a:lvl4pPr>
            <a:lvl5pPr marL="2586838" indent="0" algn="ctr">
              <a:buNone/>
              <a:defRPr/>
            </a:lvl5pPr>
            <a:lvl6pPr marL="3233547" indent="0" algn="ctr">
              <a:buNone/>
              <a:defRPr/>
            </a:lvl6pPr>
            <a:lvl7pPr marL="3880256" indent="0" algn="ctr">
              <a:buNone/>
              <a:defRPr/>
            </a:lvl7pPr>
            <a:lvl8pPr marL="4526966" indent="0" algn="ctr">
              <a:buNone/>
              <a:defRPr/>
            </a:lvl8pPr>
            <a:lvl9pPr marL="5173675" indent="0" algn="ctr">
              <a:buNone/>
              <a:defRPr/>
            </a:lvl9pPr>
          </a:lstStyle>
          <a:p>
            <a:r>
              <a:rPr lang="nb-NO" dirty="0"/>
              <a:t>Brødtekst</a:t>
            </a:r>
          </a:p>
        </p:txBody>
      </p:sp>
    </p:spTree>
    <p:extLst>
      <p:ext uri="{BB962C8B-B14F-4D97-AF65-F5344CB8AC3E}">
        <p14:creationId xmlns:p14="http://schemas.microsoft.com/office/powerpoint/2010/main" val="228939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35064" y="1899638"/>
            <a:ext cx="12853987" cy="3567379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135064" y="6178587"/>
            <a:ext cx="12853987" cy="128336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DDB2486-0CD7-B440-88F7-11FB26433481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690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10775950" y="1899638"/>
            <a:ext cx="3213100" cy="17112616"/>
          </a:xfrm>
          <a:prstGeom prst="rect">
            <a:avLst/>
          </a:prstGeo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135064" y="1899638"/>
            <a:ext cx="9488487" cy="1711261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C506665-353E-4C44-BA26-D507F944A5F0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064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35064" y="1899638"/>
            <a:ext cx="12853987" cy="3567379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35064" y="6178587"/>
            <a:ext cx="12853987" cy="1283366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2482DAB-C727-BD4F-B5B3-A1F992D4296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8583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95389" y="13745368"/>
            <a:ext cx="12855575" cy="4247181"/>
          </a:xfrm>
          <a:prstGeom prst="rect">
            <a:avLst/>
          </a:prstGeo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195389" y="9066161"/>
            <a:ext cx="12855575" cy="467920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/>
            </a:lvl1pPr>
            <a:lvl2pPr marL="646709" indent="0">
              <a:buNone/>
              <a:defRPr sz="2500"/>
            </a:lvl2pPr>
            <a:lvl3pPr marL="1293419" indent="0">
              <a:buNone/>
              <a:defRPr sz="2300"/>
            </a:lvl3pPr>
            <a:lvl4pPr marL="1940128" indent="0">
              <a:buNone/>
              <a:defRPr sz="2000"/>
            </a:lvl4pPr>
            <a:lvl5pPr marL="2586838" indent="0">
              <a:buNone/>
              <a:defRPr sz="2000"/>
            </a:lvl5pPr>
            <a:lvl6pPr marL="3233547" indent="0">
              <a:buNone/>
              <a:defRPr sz="2000"/>
            </a:lvl6pPr>
            <a:lvl7pPr marL="3880256" indent="0">
              <a:buNone/>
              <a:defRPr sz="2000"/>
            </a:lvl7pPr>
            <a:lvl8pPr marL="4526966" indent="0">
              <a:buNone/>
              <a:defRPr sz="2000"/>
            </a:lvl8pPr>
            <a:lvl9pPr marL="5173675" indent="0">
              <a:buNone/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B3C15C6-10B1-EE42-9BEC-8662ECAF842D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176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35064" y="1899638"/>
            <a:ext cx="12853987" cy="3567379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135063" y="6178587"/>
            <a:ext cx="6350000" cy="12833668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7637464" y="6178587"/>
            <a:ext cx="6351587" cy="12833668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C724391-EA5C-574C-9380-4632E77D7B0A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1180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55651" y="857698"/>
            <a:ext cx="13612813" cy="356420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55650" y="4787213"/>
            <a:ext cx="6683375" cy="1994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400" b="1"/>
            </a:lvl1pPr>
            <a:lvl2pPr marL="646709" indent="0">
              <a:buNone/>
              <a:defRPr sz="2800" b="1"/>
            </a:lvl2pPr>
            <a:lvl3pPr marL="1293419" indent="0">
              <a:buNone/>
              <a:defRPr sz="2500" b="1"/>
            </a:lvl3pPr>
            <a:lvl4pPr marL="1940128" indent="0">
              <a:buNone/>
              <a:defRPr sz="2300" b="1"/>
            </a:lvl4pPr>
            <a:lvl5pPr marL="2586838" indent="0">
              <a:buNone/>
              <a:defRPr sz="2300" b="1"/>
            </a:lvl5pPr>
            <a:lvl6pPr marL="3233547" indent="0">
              <a:buNone/>
              <a:defRPr sz="2300" b="1"/>
            </a:lvl6pPr>
            <a:lvl7pPr marL="3880256" indent="0">
              <a:buNone/>
              <a:defRPr sz="2300" b="1"/>
            </a:lvl7pPr>
            <a:lvl8pPr marL="4526966" indent="0">
              <a:buNone/>
              <a:defRPr sz="2300" b="1"/>
            </a:lvl8pPr>
            <a:lvl9pPr marL="5173675" indent="0">
              <a:buNone/>
              <a:defRPr sz="23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755650" y="6782150"/>
            <a:ext cx="6683375" cy="12325403"/>
          </a:xfrm>
          <a:prstGeom prst="rect">
            <a:avLst/>
          </a:prstGeo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7683500" y="4787213"/>
            <a:ext cx="6684963" cy="1994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400" b="1"/>
            </a:lvl1pPr>
            <a:lvl2pPr marL="646709" indent="0">
              <a:buNone/>
              <a:defRPr sz="2800" b="1"/>
            </a:lvl2pPr>
            <a:lvl3pPr marL="1293419" indent="0">
              <a:buNone/>
              <a:defRPr sz="2500" b="1"/>
            </a:lvl3pPr>
            <a:lvl4pPr marL="1940128" indent="0">
              <a:buNone/>
              <a:defRPr sz="2300" b="1"/>
            </a:lvl4pPr>
            <a:lvl5pPr marL="2586838" indent="0">
              <a:buNone/>
              <a:defRPr sz="2300" b="1"/>
            </a:lvl5pPr>
            <a:lvl6pPr marL="3233547" indent="0">
              <a:buNone/>
              <a:defRPr sz="2300" b="1"/>
            </a:lvl6pPr>
            <a:lvl7pPr marL="3880256" indent="0">
              <a:buNone/>
              <a:defRPr sz="2300" b="1"/>
            </a:lvl7pPr>
            <a:lvl8pPr marL="4526966" indent="0">
              <a:buNone/>
              <a:defRPr sz="2300" b="1"/>
            </a:lvl8pPr>
            <a:lvl9pPr marL="5173675" indent="0">
              <a:buNone/>
              <a:defRPr sz="23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7683500" y="6782150"/>
            <a:ext cx="6684963" cy="12325403"/>
          </a:xfrm>
          <a:prstGeom prst="rect">
            <a:avLst/>
          </a:prstGeo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4D0E7C3-F0E4-4347-96A5-EB41565EB4AA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047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35064" y="1899638"/>
            <a:ext cx="12853987" cy="3567379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685F23D-71ED-7546-9E97-853A57A46EF5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030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0877F5B-9899-794B-9B2D-DA66F3565B33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5023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55651" y="851343"/>
            <a:ext cx="4976813" cy="3624559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913439" y="851343"/>
            <a:ext cx="8455025" cy="18256210"/>
          </a:xfrm>
          <a:prstGeom prst="rect">
            <a:avLst/>
          </a:prstGeom>
        </p:spPr>
        <p:txBody>
          <a:bodyPr/>
          <a:lstStyle>
            <a:lvl1pPr>
              <a:defRPr sz="45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755651" y="4475903"/>
            <a:ext cx="4976813" cy="146316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646709" indent="0">
              <a:buNone/>
              <a:defRPr sz="1700"/>
            </a:lvl2pPr>
            <a:lvl3pPr marL="1293419" indent="0">
              <a:buNone/>
              <a:defRPr sz="1400"/>
            </a:lvl3pPr>
            <a:lvl4pPr marL="1940128" indent="0">
              <a:buNone/>
              <a:defRPr sz="1300"/>
            </a:lvl4pPr>
            <a:lvl5pPr marL="2586838" indent="0">
              <a:buNone/>
              <a:defRPr sz="1300"/>
            </a:lvl5pPr>
            <a:lvl6pPr marL="3233547" indent="0">
              <a:buNone/>
              <a:defRPr sz="1300"/>
            </a:lvl6pPr>
            <a:lvl7pPr marL="3880256" indent="0">
              <a:buNone/>
              <a:defRPr sz="1300"/>
            </a:lvl7pPr>
            <a:lvl8pPr marL="4526966" indent="0">
              <a:buNone/>
              <a:defRPr sz="1300"/>
            </a:lvl8pPr>
            <a:lvl9pPr marL="5173675" indent="0">
              <a:buNone/>
              <a:defRPr sz="13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EE7CDA2-FD90-1A40-AEB9-1AD93FD6565B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1659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963864" y="14971555"/>
            <a:ext cx="9075737" cy="1769394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963864" y="1912345"/>
            <a:ext cx="9075737" cy="128304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/>
            </a:lvl1pPr>
            <a:lvl2pPr marL="646709" indent="0">
              <a:buNone/>
              <a:defRPr sz="4000"/>
            </a:lvl2pPr>
            <a:lvl3pPr marL="1293419" indent="0">
              <a:buNone/>
              <a:defRPr sz="3400"/>
            </a:lvl3pPr>
            <a:lvl4pPr marL="1940128" indent="0">
              <a:buNone/>
              <a:defRPr sz="2800"/>
            </a:lvl4pPr>
            <a:lvl5pPr marL="2586838" indent="0">
              <a:buNone/>
              <a:defRPr sz="2800"/>
            </a:lvl5pPr>
            <a:lvl6pPr marL="3233547" indent="0">
              <a:buNone/>
              <a:defRPr sz="2800"/>
            </a:lvl6pPr>
            <a:lvl7pPr marL="3880256" indent="0">
              <a:buNone/>
              <a:defRPr sz="2800"/>
            </a:lvl7pPr>
            <a:lvl8pPr marL="4526966" indent="0">
              <a:buNone/>
              <a:defRPr sz="2800"/>
            </a:lvl8pPr>
            <a:lvl9pPr marL="5173675" indent="0">
              <a:buNone/>
              <a:defRPr sz="28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963864" y="16740949"/>
            <a:ext cx="9075737" cy="25095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646709" indent="0">
              <a:buNone/>
              <a:defRPr sz="1700"/>
            </a:lvl2pPr>
            <a:lvl3pPr marL="1293419" indent="0">
              <a:buNone/>
              <a:defRPr sz="1400"/>
            </a:lvl3pPr>
            <a:lvl4pPr marL="1940128" indent="0">
              <a:buNone/>
              <a:defRPr sz="1300"/>
            </a:lvl4pPr>
            <a:lvl5pPr marL="2586838" indent="0">
              <a:buNone/>
              <a:defRPr sz="1300"/>
            </a:lvl5pPr>
            <a:lvl6pPr marL="3233547" indent="0">
              <a:buNone/>
              <a:defRPr sz="1300"/>
            </a:lvl6pPr>
            <a:lvl7pPr marL="3880256" indent="0">
              <a:buNone/>
              <a:defRPr sz="1300"/>
            </a:lvl7pPr>
            <a:lvl8pPr marL="4526966" indent="0">
              <a:buNone/>
              <a:defRPr sz="1300"/>
            </a:lvl8pPr>
            <a:lvl9pPr marL="5173675" indent="0">
              <a:buNone/>
              <a:defRPr sz="13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F468C18-88C6-7C46-9581-705F93CA84E0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916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 descr="Et bilde som inneholder tegning&#10;&#10;Automatisk generert beskrivelse">
            <a:extLst>
              <a:ext uri="{FF2B5EF4-FFF2-40B4-BE49-F238E27FC236}">
                <a16:creationId xmlns:a16="http://schemas.microsoft.com/office/drawing/2014/main" id="{8DEAF279-CABB-0F40-8420-D9102E361ED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556" y="18997514"/>
            <a:ext cx="15113000" cy="24003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2pPr>
      <a:lvl3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3pPr>
      <a:lvl4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4pPr>
      <a:lvl5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5pPr>
      <a:lvl6pPr marL="646709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6pPr>
      <a:lvl7pPr marL="1293419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7pPr>
      <a:lvl8pPr marL="1940128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8pPr>
      <a:lvl9pPr marL="2586838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781441" indent="-781441" algn="l" defTabSz="2086088" rtl="0" fontAlgn="base">
        <a:spcBef>
          <a:spcPct val="20000"/>
        </a:spcBef>
        <a:spcAft>
          <a:spcPct val="0"/>
        </a:spcAft>
        <a:buChar char="•"/>
        <a:defRPr sz="7400">
          <a:solidFill>
            <a:schemeClr val="tx1"/>
          </a:solidFill>
          <a:latin typeface="+mn-lt"/>
          <a:ea typeface="+mn-ea"/>
          <a:cs typeface="+mn-cs"/>
        </a:defRPr>
      </a:lvl1pPr>
      <a:lvl2pPr marL="1695367" indent="-651200" algn="l" defTabSz="2086088" rtl="0" fontAlgn="base">
        <a:spcBef>
          <a:spcPct val="20000"/>
        </a:spcBef>
        <a:spcAft>
          <a:spcPct val="0"/>
        </a:spcAft>
        <a:buChar char="–"/>
        <a:defRPr sz="6400">
          <a:solidFill>
            <a:schemeClr val="tx1"/>
          </a:solidFill>
          <a:latin typeface="+mn-lt"/>
          <a:ea typeface="+mn-ea"/>
        </a:defRPr>
      </a:lvl2pPr>
      <a:lvl3pPr marL="2607048" indent="-520960" algn="l" defTabSz="2086088" rtl="0" fontAlgn="base">
        <a:spcBef>
          <a:spcPct val="20000"/>
        </a:spcBef>
        <a:spcAft>
          <a:spcPct val="0"/>
        </a:spcAft>
        <a:buChar char="•"/>
        <a:defRPr sz="5500">
          <a:solidFill>
            <a:schemeClr val="tx1"/>
          </a:solidFill>
          <a:latin typeface="+mn-lt"/>
          <a:ea typeface="+mn-ea"/>
        </a:defRPr>
      </a:lvl3pPr>
      <a:lvl4pPr marL="3651213" indent="-520960" algn="l" defTabSz="2086088" rtl="0" fontAlgn="base">
        <a:spcBef>
          <a:spcPct val="20000"/>
        </a:spcBef>
        <a:spcAft>
          <a:spcPct val="0"/>
        </a:spcAft>
        <a:buChar char="–"/>
        <a:defRPr sz="4500">
          <a:solidFill>
            <a:schemeClr val="tx1"/>
          </a:solidFill>
          <a:latin typeface="+mn-lt"/>
          <a:ea typeface="+mn-ea"/>
        </a:defRPr>
      </a:lvl4pPr>
      <a:lvl5pPr marL="4693134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5pPr>
      <a:lvl6pPr marL="5339844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6pPr>
      <a:lvl7pPr marL="5986553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7pPr>
      <a:lvl8pPr marL="6633262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8pPr>
      <a:lvl9pPr marL="7279972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b-NO"/>
      </a:defPPr>
      <a:lvl1pPr marL="0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6709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93419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40128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6838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547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80256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526966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73675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>
            <a:extLst>
              <a:ext uri="{FF2B5EF4-FFF2-40B4-BE49-F238E27FC236}">
                <a16:creationId xmlns:a16="http://schemas.microsoft.com/office/drawing/2014/main" id="{3967CEFD-DA46-F542-859C-0E01052C4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091" y="1186028"/>
            <a:ext cx="13828757" cy="1413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29342" tIns="64671" rIns="129342" bIns="64671"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500" b="1" baseline="30000" dirty="0" err="1">
                <a:solidFill>
                  <a:srgbClr val="000000"/>
                </a:solidFill>
                <a:latin typeface="Arial MT" charset="0"/>
              </a:rPr>
              <a:t>Title</a:t>
            </a:r>
            <a:r>
              <a:rPr lang="nb-NO" sz="12500" b="1" baseline="30000" dirty="0">
                <a:solidFill>
                  <a:srgbClr val="000000"/>
                </a:solidFill>
                <a:latin typeface="Arial MT" charset="0"/>
              </a:rPr>
              <a:t> and all </a:t>
            </a:r>
            <a:r>
              <a:rPr lang="nb-NO" sz="12500" b="1" baseline="30000" dirty="0" err="1">
                <a:solidFill>
                  <a:srgbClr val="000000"/>
                </a:solidFill>
                <a:latin typeface="Arial MT" charset="0"/>
              </a:rPr>
              <a:t>text</a:t>
            </a:r>
            <a:r>
              <a:rPr lang="nb-NO" sz="12500" b="1" baseline="30000" dirty="0">
                <a:solidFill>
                  <a:srgbClr val="000000"/>
                </a:solidFill>
                <a:latin typeface="Arial MT" charset="0"/>
              </a:rPr>
              <a:t> in Arial</a:t>
            </a:r>
          </a:p>
        </p:txBody>
      </p:sp>
      <p:sp>
        <p:nvSpPr>
          <p:cNvPr id="11" name="Undertittel 2">
            <a:extLst>
              <a:ext uri="{FF2B5EF4-FFF2-40B4-BE49-F238E27FC236}">
                <a16:creationId xmlns:a16="http://schemas.microsoft.com/office/drawing/2014/main" id="{CBE37167-1A05-D245-956F-957795C69749}"/>
              </a:ext>
            </a:extLst>
          </p:cNvPr>
          <p:cNvSpPr txBox="1">
            <a:spLocks/>
          </p:cNvSpPr>
          <p:nvPr/>
        </p:nvSpPr>
        <p:spPr>
          <a:xfrm>
            <a:off x="906675" y="2760662"/>
            <a:ext cx="4063093" cy="1549437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/>
              <a:t>Body </a:t>
            </a:r>
            <a:r>
              <a:rPr lang="nb-NO" dirty="0" err="1"/>
              <a:t>text</a:t>
            </a:r>
            <a:r>
              <a:rPr lang="nb-NO" dirty="0"/>
              <a:t> 5 </a:t>
            </a:r>
            <a:r>
              <a:rPr lang="nb-NO" dirty="0" err="1"/>
              <a:t>columns</a:t>
            </a:r>
            <a:endParaRPr lang="nb-NO" dirty="0"/>
          </a:p>
        </p:txBody>
      </p:sp>
      <p:sp>
        <p:nvSpPr>
          <p:cNvPr id="12" name="Undertittel 2">
            <a:extLst>
              <a:ext uri="{FF2B5EF4-FFF2-40B4-BE49-F238E27FC236}">
                <a16:creationId xmlns:a16="http://schemas.microsoft.com/office/drawing/2014/main" id="{09713B15-C878-2E4F-88CD-3E6D5EB69C8E}"/>
              </a:ext>
            </a:extLst>
          </p:cNvPr>
          <p:cNvSpPr txBox="1">
            <a:spLocks/>
          </p:cNvSpPr>
          <p:nvPr/>
        </p:nvSpPr>
        <p:spPr>
          <a:xfrm>
            <a:off x="5515187" y="2760662"/>
            <a:ext cx="4063093" cy="1549437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/>
              <a:t>Body </a:t>
            </a:r>
            <a:r>
              <a:rPr lang="nb-NO" dirty="0" err="1"/>
              <a:t>text</a:t>
            </a:r>
            <a:r>
              <a:rPr lang="nb-NO" dirty="0"/>
              <a:t> 5 </a:t>
            </a:r>
            <a:r>
              <a:rPr lang="nb-NO" dirty="0" err="1"/>
              <a:t>columns</a:t>
            </a:r>
            <a:endParaRPr lang="nb-NO" dirty="0"/>
          </a:p>
        </p:txBody>
      </p:sp>
      <p:sp>
        <p:nvSpPr>
          <p:cNvPr id="13" name="Undertittel 2">
            <a:extLst>
              <a:ext uri="{FF2B5EF4-FFF2-40B4-BE49-F238E27FC236}">
                <a16:creationId xmlns:a16="http://schemas.microsoft.com/office/drawing/2014/main" id="{5B087FC2-8266-A043-AC5A-7AE34DA27E84}"/>
              </a:ext>
            </a:extLst>
          </p:cNvPr>
          <p:cNvSpPr txBox="1">
            <a:spLocks/>
          </p:cNvSpPr>
          <p:nvPr/>
        </p:nvSpPr>
        <p:spPr>
          <a:xfrm>
            <a:off x="10123699" y="2760662"/>
            <a:ext cx="4063093" cy="1549437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/>
              <a:t>Body </a:t>
            </a:r>
            <a:r>
              <a:rPr lang="nb-NO" dirty="0" err="1"/>
              <a:t>text</a:t>
            </a:r>
            <a:r>
              <a:rPr lang="nb-NO" dirty="0"/>
              <a:t> 5 </a:t>
            </a:r>
            <a:r>
              <a:rPr lang="nb-NO" dirty="0" err="1"/>
              <a:t>columns</a:t>
            </a:r>
            <a:endParaRPr lang="nb-N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18</Words>
  <Application>Microsoft Macintosh PowerPoint</Application>
  <PresentationFormat>Egendefinert</PresentationFormat>
  <Paragraphs>4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Arial MT</vt:lpstr>
      <vt:lpstr>Times</vt:lpstr>
      <vt:lpstr>Office-tema</vt:lpstr>
      <vt:lpstr>PowerPoint-presentasjon</vt:lpstr>
    </vt:vector>
  </TitlesOfParts>
  <Company>֊쀀֧盼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Kolbjørn Skarpnes</dc:creator>
  <cp:lastModifiedBy>Kolbjørn Skarpnes</cp:lastModifiedBy>
  <cp:revision>10</cp:revision>
  <dcterms:created xsi:type="dcterms:W3CDTF">2005-09-12T12:20:33Z</dcterms:created>
  <dcterms:modified xsi:type="dcterms:W3CDTF">2019-11-21T11:33:37Z</dcterms:modified>
</cp:coreProperties>
</file>