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5124113" cy="21388388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50000" autoAdjust="0"/>
  </p:normalViewPr>
  <p:slideViewPr>
    <p:cSldViewPr>
      <p:cViewPr varScale="1">
        <p:scale>
          <a:sx n="41" d="100"/>
          <a:sy n="41" d="100"/>
        </p:scale>
        <p:origin x="3480" y="224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37188" y="918219"/>
            <a:ext cx="12853987" cy="274949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41127" y="4686042"/>
            <a:ext cx="10587037" cy="546701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0775950" y="1899638"/>
            <a:ext cx="3213100" cy="17112616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1899638"/>
            <a:ext cx="9488487" cy="171126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5389" y="13745368"/>
            <a:ext cx="12855575" cy="4247181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5389" y="9066161"/>
            <a:ext cx="12855575" cy="46792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35063" y="6178587"/>
            <a:ext cx="6350000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637464" y="6178587"/>
            <a:ext cx="6351587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7698"/>
            <a:ext cx="13612813" cy="35642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55650" y="4787213"/>
            <a:ext cx="6683375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55650" y="6782150"/>
            <a:ext cx="6683375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7683500" y="4787213"/>
            <a:ext cx="6684963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7683500" y="6782150"/>
            <a:ext cx="6684963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1343"/>
            <a:ext cx="4976813" cy="3624559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13439" y="851343"/>
            <a:ext cx="8455025" cy="18256210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55651" y="4475903"/>
            <a:ext cx="4976813" cy="146316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63864" y="14971555"/>
            <a:ext cx="9075737" cy="1769394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963864" y="1912345"/>
            <a:ext cx="9075737" cy="128304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963864" y="16740949"/>
            <a:ext cx="9075737" cy="25095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gning&#10;&#10;Automatisk generert beskrivelse">
            <a:extLst>
              <a:ext uri="{FF2B5EF4-FFF2-40B4-BE49-F238E27FC236}">
                <a16:creationId xmlns:a16="http://schemas.microsoft.com/office/drawing/2014/main" id="{3D8415BE-9F06-1E4F-ADC3-52D25408BF2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56" y="19013488"/>
            <a:ext cx="15113000" cy="2374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B9F924F8-524B-0541-9550-34F84BEFD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1" y="1186028"/>
            <a:ext cx="13828757" cy="146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500" b="1" baseline="30000" dirty="0">
                <a:solidFill>
                  <a:srgbClr val="000000"/>
                </a:solidFill>
                <a:latin typeface="Arial MT" charset="0"/>
              </a:rPr>
              <a:t>Tittel og alt av tekst i Arial</a:t>
            </a:r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F82C2610-0111-AB4E-986E-A1B6E16EDB8F}"/>
              </a:ext>
            </a:extLst>
          </p:cNvPr>
          <p:cNvSpPr txBox="1">
            <a:spLocks/>
          </p:cNvSpPr>
          <p:nvPr/>
        </p:nvSpPr>
        <p:spPr>
          <a:xfrm>
            <a:off x="906675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3 spalter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30B2314A-D40D-5845-879A-9E5AE5552FD1}"/>
              </a:ext>
            </a:extLst>
          </p:cNvPr>
          <p:cNvSpPr txBox="1">
            <a:spLocks/>
          </p:cNvSpPr>
          <p:nvPr/>
        </p:nvSpPr>
        <p:spPr>
          <a:xfrm>
            <a:off x="5515187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3 spalter</a:t>
            </a:r>
          </a:p>
        </p:txBody>
      </p:sp>
      <p:sp>
        <p:nvSpPr>
          <p:cNvPr id="14" name="Undertittel 2">
            <a:extLst>
              <a:ext uri="{FF2B5EF4-FFF2-40B4-BE49-F238E27FC236}">
                <a16:creationId xmlns:a16="http://schemas.microsoft.com/office/drawing/2014/main" id="{C4CE2056-0ED7-8A4C-8CFA-510423CB38DB}"/>
              </a:ext>
            </a:extLst>
          </p:cNvPr>
          <p:cNvSpPr txBox="1">
            <a:spLocks/>
          </p:cNvSpPr>
          <p:nvPr/>
        </p:nvSpPr>
        <p:spPr>
          <a:xfrm>
            <a:off x="10123699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3 spalter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16</Words>
  <Application>Microsoft Macintosh PowerPoint</Application>
  <PresentationFormat>Egendefinert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MT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8</cp:revision>
  <dcterms:created xsi:type="dcterms:W3CDTF">2005-09-12T12:20:33Z</dcterms:created>
  <dcterms:modified xsi:type="dcterms:W3CDTF">2019-11-21T11:33:50Z</dcterms:modified>
</cp:coreProperties>
</file>