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21388388" cy="15124113"/>
  <p:notesSz cx="6858000" cy="9144000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646709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1293419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940128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2586838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3233547" algn="l" defTabSz="646709" rtl="0" eaLnBrk="1" latinLnBrk="0" hangingPunct="1"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3880256" algn="l" defTabSz="646709" rtl="0" eaLnBrk="1" latinLnBrk="0" hangingPunct="1"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4526966" algn="l" defTabSz="646709" rtl="0" eaLnBrk="1" latinLnBrk="0" hangingPunct="1"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5173675" algn="l" defTabSz="646709" rtl="0" eaLnBrk="1" latinLnBrk="0" hangingPunct="1"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0884"/>
  </p:normalViewPr>
  <p:slideViewPr>
    <p:cSldViewPr>
      <p:cViewPr varScale="1">
        <p:scale>
          <a:sx n="52" d="100"/>
          <a:sy n="52" d="100"/>
        </p:scale>
        <p:origin x="1944" y="224"/>
      </p:cViewPr>
      <p:guideLst>
        <p:guide orient="horz" pos="4763"/>
        <p:guide pos="67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01106" y="649289"/>
            <a:ext cx="18177996" cy="1944216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Arial"/>
                <a:cs typeface="Arial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906675" y="3313584"/>
            <a:ext cx="14972095" cy="386582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latin typeface="Arial"/>
                <a:cs typeface="Arial"/>
              </a:defRPr>
            </a:lvl1pPr>
            <a:lvl2pPr marL="646709" indent="0" algn="ctr">
              <a:buNone/>
              <a:defRPr/>
            </a:lvl2pPr>
            <a:lvl3pPr marL="1293419" indent="0" algn="ctr">
              <a:buNone/>
              <a:defRPr/>
            </a:lvl3pPr>
            <a:lvl4pPr marL="1940128" indent="0" algn="ctr">
              <a:buNone/>
              <a:defRPr/>
            </a:lvl4pPr>
            <a:lvl5pPr marL="2586838" indent="0" algn="ctr">
              <a:buNone/>
              <a:defRPr/>
            </a:lvl5pPr>
            <a:lvl6pPr marL="3233547" indent="0" algn="ctr">
              <a:buNone/>
              <a:defRPr/>
            </a:lvl6pPr>
            <a:lvl7pPr marL="3880256" indent="0" algn="ctr">
              <a:buNone/>
              <a:defRPr/>
            </a:lvl7pPr>
            <a:lvl8pPr marL="4526966" indent="0" algn="ctr">
              <a:buNone/>
              <a:defRPr/>
            </a:lvl8pPr>
            <a:lvl9pPr marL="5173675" indent="0" algn="ctr">
              <a:buNone/>
              <a:defRPr/>
            </a:lvl9pPr>
          </a:lstStyle>
          <a:p>
            <a:r>
              <a:rPr lang="nb-NO" dirty="0"/>
              <a:t>Brødtekst</a:t>
            </a:r>
          </a:p>
        </p:txBody>
      </p:sp>
    </p:spTree>
    <p:extLst>
      <p:ext uri="{BB962C8B-B14F-4D97-AF65-F5344CB8AC3E}">
        <p14:creationId xmlns:p14="http://schemas.microsoft.com/office/powerpoint/2010/main" val="228939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605197" y="1343268"/>
            <a:ext cx="18177996" cy="2522558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605197" y="4368989"/>
            <a:ext cx="18177996" cy="90749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605196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7307569" y="13780846"/>
            <a:ext cx="6773251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5329055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DDB2486-0CD7-B440-88F7-11FB26433481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690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15239254" y="1343268"/>
            <a:ext cx="4543938" cy="12100638"/>
          </a:xfrm>
          <a:prstGeom prst="rect">
            <a:avLst/>
          </a:prstGeo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605197" y="1343268"/>
            <a:ext cx="13418535" cy="121006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605196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7307569" y="13780846"/>
            <a:ext cx="6773251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5329055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C506665-353E-4C44-BA26-D507F944A5F0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0642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605197" y="1343268"/>
            <a:ext cx="18177996" cy="2522558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605197" y="4368989"/>
            <a:ext cx="18177996" cy="90749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605196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7307569" y="13780846"/>
            <a:ext cx="6773251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5329055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2482DAB-C727-BD4F-B5B3-A1F992D42964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8583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690508" y="9719596"/>
            <a:ext cx="18180241" cy="3003258"/>
          </a:xfrm>
          <a:prstGeom prst="rect">
            <a:avLst/>
          </a:prstGeo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690508" y="6410845"/>
            <a:ext cx="18180241" cy="330875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0"/>
            </a:lvl1pPr>
            <a:lvl2pPr marL="646709" indent="0">
              <a:buNone/>
              <a:defRPr sz="2500"/>
            </a:lvl2pPr>
            <a:lvl3pPr marL="1293419" indent="0">
              <a:buNone/>
              <a:defRPr sz="2300"/>
            </a:lvl3pPr>
            <a:lvl4pPr marL="1940128" indent="0">
              <a:buNone/>
              <a:defRPr sz="2000"/>
            </a:lvl4pPr>
            <a:lvl5pPr marL="2586838" indent="0">
              <a:buNone/>
              <a:defRPr sz="2000"/>
            </a:lvl5pPr>
            <a:lvl6pPr marL="3233547" indent="0">
              <a:buNone/>
              <a:defRPr sz="2000"/>
            </a:lvl6pPr>
            <a:lvl7pPr marL="3880256" indent="0">
              <a:buNone/>
              <a:defRPr sz="2000"/>
            </a:lvl7pPr>
            <a:lvl8pPr marL="4526966" indent="0">
              <a:buNone/>
              <a:defRPr sz="2000"/>
            </a:lvl8pPr>
            <a:lvl9pPr marL="5173675" indent="0">
              <a:buNone/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605196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7307569" y="13780846"/>
            <a:ext cx="6773251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5329055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B3C15C6-10B1-EE42-9BEC-8662ECAF842D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1768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605197" y="1343268"/>
            <a:ext cx="18177996" cy="2522558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605196" y="4368989"/>
            <a:ext cx="8980114" cy="907491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800834" y="4368989"/>
            <a:ext cx="8982359" cy="907491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1605196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7307569" y="13780846"/>
            <a:ext cx="6773251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5329055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C724391-EA5C-574C-9380-4632E77D7B0A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1180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68634" y="606493"/>
            <a:ext cx="19251121" cy="252031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68634" y="3385124"/>
            <a:ext cx="9451570" cy="14106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400" b="1"/>
            </a:lvl1pPr>
            <a:lvl2pPr marL="646709" indent="0">
              <a:buNone/>
              <a:defRPr sz="2800" b="1"/>
            </a:lvl2pPr>
            <a:lvl3pPr marL="1293419" indent="0">
              <a:buNone/>
              <a:defRPr sz="2500" b="1"/>
            </a:lvl3pPr>
            <a:lvl4pPr marL="1940128" indent="0">
              <a:buNone/>
              <a:defRPr sz="2300" b="1"/>
            </a:lvl4pPr>
            <a:lvl5pPr marL="2586838" indent="0">
              <a:buNone/>
              <a:defRPr sz="2300" b="1"/>
            </a:lvl5pPr>
            <a:lvl6pPr marL="3233547" indent="0">
              <a:buNone/>
              <a:defRPr sz="2300" b="1"/>
            </a:lvl6pPr>
            <a:lvl7pPr marL="3880256" indent="0">
              <a:buNone/>
              <a:defRPr sz="2300" b="1"/>
            </a:lvl7pPr>
            <a:lvl8pPr marL="4526966" indent="0">
              <a:buNone/>
              <a:defRPr sz="2300" b="1"/>
            </a:lvl8pPr>
            <a:lvl9pPr marL="5173675" indent="0">
              <a:buNone/>
              <a:defRPr sz="23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68634" y="4795780"/>
            <a:ext cx="9451570" cy="8715514"/>
          </a:xfrm>
          <a:prstGeom prst="rect">
            <a:avLst/>
          </a:prstGeo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10865939" y="3385124"/>
            <a:ext cx="9453816" cy="14106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400" b="1"/>
            </a:lvl1pPr>
            <a:lvl2pPr marL="646709" indent="0">
              <a:buNone/>
              <a:defRPr sz="2800" b="1"/>
            </a:lvl2pPr>
            <a:lvl3pPr marL="1293419" indent="0">
              <a:buNone/>
              <a:defRPr sz="2500" b="1"/>
            </a:lvl3pPr>
            <a:lvl4pPr marL="1940128" indent="0">
              <a:buNone/>
              <a:defRPr sz="2300" b="1"/>
            </a:lvl4pPr>
            <a:lvl5pPr marL="2586838" indent="0">
              <a:buNone/>
              <a:defRPr sz="2300" b="1"/>
            </a:lvl5pPr>
            <a:lvl6pPr marL="3233547" indent="0">
              <a:buNone/>
              <a:defRPr sz="2300" b="1"/>
            </a:lvl6pPr>
            <a:lvl7pPr marL="3880256" indent="0">
              <a:buNone/>
              <a:defRPr sz="2300" b="1"/>
            </a:lvl7pPr>
            <a:lvl8pPr marL="4526966" indent="0">
              <a:buNone/>
              <a:defRPr sz="2300" b="1"/>
            </a:lvl8pPr>
            <a:lvl9pPr marL="5173675" indent="0">
              <a:buNone/>
              <a:defRPr sz="23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10865939" y="4795780"/>
            <a:ext cx="9453816" cy="8715514"/>
          </a:xfrm>
          <a:prstGeom prst="rect">
            <a:avLst/>
          </a:prstGeo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>
          <a:xfrm>
            <a:off x="1605196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7307569" y="13780846"/>
            <a:ext cx="6773251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15329055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4D0E7C3-F0E4-4347-96A5-EB41565EB4AA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047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605197" y="1343268"/>
            <a:ext cx="18177996" cy="2522558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1605196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7307569" y="13780846"/>
            <a:ext cx="6773251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15329055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685F23D-71ED-7546-9E97-853A57A46EF5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030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1605196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7307569" y="13780846"/>
            <a:ext cx="6773251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15329055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0877F5B-9899-794B-9B2D-DA66F3565B33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5023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68634" y="601999"/>
            <a:ext cx="7038165" cy="2562991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62733" y="602000"/>
            <a:ext cx="11957022" cy="12909294"/>
          </a:xfrm>
          <a:prstGeom prst="rect">
            <a:avLst/>
          </a:prstGeom>
        </p:spPr>
        <p:txBody>
          <a:bodyPr/>
          <a:lstStyle>
            <a:lvl1pPr>
              <a:defRPr sz="45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068634" y="3164991"/>
            <a:ext cx="7038165" cy="103463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 marL="646709" indent="0">
              <a:buNone/>
              <a:defRPr sz="1700"/>
            </a:lvl2pPr>
            <a:lvl3pPr marL="1293419" indent="0">
              <a:buNone/>
              <a:defRPr sz="1400"/>
            </a:lvl3pPr>
            <a:lvl4pPr marL="1940128" indent="0">
              <a:buNone/>
              <a:defRPr sz="1300"/>
            </a:lvl4pPr>
            <a:lvl5pPr marL="2586838" indent="0">
              <a:buNone/>
              <a:defRPr sz="1300"/>
            </a:lvl5pPr>
            <a:lvl6pPr marL="3233547" indent="0">
              <a:buNone/>
              <a:defRPr sz="1300"/>
            </a:lvl6pPr>
            <a:lvl7pPr marL="3880256" indent="0">
              <a:buNone/>
              <a:defRPr sz="1300"/>
            </a:lvl7pPr>
            <a:lvl8pPr marL="4526966" indent="0">
              <a:buNone/>
              <a:defRPr sz="1300"/>
            </a:lvl8pPr>
            <a:lvl9pPr marL="5173675" indent="0">
              <a:buNone/>
              <a:defRPr sz="13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1605196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7307569" y="13780846"/>
            <a:ext cx="6773251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5329055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EE7CDA2-FD90-1A40-AEB9-1AD93FD6565B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1659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191470" y="10586655"/>
            <a:ext cx="12834828" cy="1251170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4191470" y="1352253"/>
            <a:ext cx="12834828" cy="9072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/>
            </a:lvl1pPr>
            <a:lvl2pPr marL="646709" indent="0">
              <a:buNone/>
              <a:defRPr sz="4000"/>
            </a:lvl2pPr>
            <a:lvl3pPr marL="1293419" indent="0">
              <a:buNone/>
              <a:defRPr sz="3400"/>
            </a:lvl3pPr>
            <a:lvl4pPr marL="1940128" indent="0">
              <a:buNone/>
              <a:defRPr sz="2800"/>
            </a:lvl4pPr>
            <a:lvl5pPr marL="2586838" indent="0">
              <a:buNone/>
              <a:defRPr sz="2800"/>
            </a:lvl5pPr>
            <a:lvl6pPr marL="3233547" indent="0">
              <a:buNone/>
              <a:defRPr sz="2800"/>
            </a:lvl6pPr>
            <a:lvl7pPr marL="3880256" indent="0">
              <a:buNone/>
              <a:defRPr sz="2800"/>
            </a:lvl7pPr>
            <a:lvl8pPr marL="4526966" indent="0">
              <a:buNone/>
              <a:defRPr sz="2800"/>
            </a:lvl8pPr>
            <a:lvl9pPr marL="5173675" indent="0">
              <a:buNone/>
              <a:defRPr sz="28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191470" y="11837825"/>
            <a:ext cx="12834828" cy="1774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 marL="646709" indent="0">
              <a:buNone/>
              <a:defRPr sz="1700"/>
            </a:lvl2pPr>
            <a:lvl3pPr marL="1293419" indent="0">
              <a:buNone/>
              <a:defRPr sz="1400"/>
            </a:lvl3pPr>
            <a:lvl4pPr marL="1940128" indent="0">
              <a:buNone/>
              <a:defRPr sz="1300"/>
            </a:lvl4pPr>
            <a:lvl5pPr marL="2586838" indent="0">
              <a:buNone/>
              <a:defRPr sz="1300"/>
            </a:lvl5pPr>
            <a:lvl6pPr marL="3233547" indent="0">
              <a:buNone/>
              <a:defRPr sz="1300"/>
            </a:lvl6pPr>
            <a:lvl7pPr marL="3880256" indent="0">
              <a:buNone/>
              <a:defRPr sz="1300"/>
            </a:lvl7pPr>
            <a:lvl8pPr marL="4526966" indent="0">
              <a:buNone/>
              <a:defRPr sz="1300"/>
            </a:lvl8pPr>
            <a:lvl9pPr marL="5173675" indent="0">
              <a:buNone/>
              <a:defRPr sz="13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1605196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7307569" y="13780846"/>
            <a:ext cx="6773251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5329055" y="13780846"/>
            <a:ext cx="4454137" cy="100632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F468C18-88C6-7C46-9581-705F93CA84E0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916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F2AD139F-6696-0946-913C-A7905A5259A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12963269"/>
            <a:ext cx="21388388" cy="218787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2pPr>
      <a:lvl3pPr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3pPr>
      <a:lvl4pPr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4pPr>
      <a:lvl5pPr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5pPr>
      <a:lvl6pPr marL="646709"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6pPr>
      <a:lvl7pPr marL="1293419"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7pPr>
      <a:lvl8pPr marL="1940128"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8pPr>
      <a:lvl9pPr marL="2586838"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781441" indent="-781441" algn="l" defTabSz="2086088" rtl="0" fontAlgn="base">
        <a:spcBef>
          <a:spcPct val="20000"/>
        </a:spcBef>
        <a:spcAft>
          <a:spcPct val="0"/>
        </a:spcAft>
        <a:buChar char="•"/>
        <a:defRPr sz="7400">
          <a:solidFill>
            <a:schemeClr val="tx1"/>
          </a:solidFill>
          <a:latin typeface="+mn-lt"/>
          <a:ea typeface="+mn-ea"/>
          <a:cs typeface="+mn-cs"/>
        </a:defRPr>
      </a:lvl1pPr>
      <a:lvl2pPr marL="1695367" indent="-651200" algn="l" defTabSz="2086088" rtl="0" fontAlgn="base">
        <a:spcBef>
          <a:spcPct val="20000"/>
        </a:spcBef>
        <a:spcAft>
          <a:spcPct val="0"/>
        </a:spcAft>
        <a:buChar char="–"/>
        <a:defRPr sz="6400">
          <a:solidFill>
            <a:schemeClr val="tx1"/>
          </a:solidFill>
          <a:latin typeface="+mn-lt"/>
          <a:ea typeface="+mn-ea"/>
        </a:defRPr>
      </a:lvl2pPr>
      <a:lvl3pPr marL="2607048" indent="-520960" algn="l" defTabSz="2086088" rtl="0" fontAlgn="base">
        <a:spcBef>
          <a:spcPct val="20000"/>
        </a:spcBef>
        <a:spcAft>
          <a:spcPct val="0"/>
        </a:spcAft>
        <a:buChar char="•"/>
        <a:defRPr sz="5500">
          <a:solidFill>
            <a:schemeClr val="tx1"/>
          </a:solidFill>
          <a:latin typeface="+mn-lt"/>
          <a:ea typeface="+mn-ea"/>
        </a:defRPr>
      </a:lvl3pPr>
      <a:lvl4pPr marL="3651213" indent="-520960" algn="l" defTabSz="2086088" rtl="0" fontAlgn="base">
        <a:spcBef>
          <a:spcPct val="20000"/>
        </a:spcBef>
        <a:spcAft>
          <a:spcPct val="0"/>
        </a:spcAft>
        <a:buChar char="–"/>
        <a:defRPr sz="4500">
          <a:solidFill>
            <a:schemeClr val="tx1"/>
          </a:solidFill>
          <a:latin typeface="+mn-lt"/>
          <a:ea typeface="+mn-ea"/>
        </a:defRPr>
      </a:lvl4pPr>
      <a:lvl5pPr marL="4693134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5pPr>
      <a:lvl6pPr marL="5339844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6pPr>
      <a:lvl7pPr marL="5986553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7pPr>
      <a:lvl8pPr marL="6633262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8pPr>
      <a:lvl9pPr marL="7279972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b-NO"/>
      </a:defPPr>
      <a:lvl1pPr marL="0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6709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93419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40128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86838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547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80256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526966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73675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830B099F-03AB-DF42-A921-830B8FB7E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091" y="1186028"/>
            <a:ext cx="19619622" cy="1574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29342" tIns="64671" rIns="129342" bIns="64671"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4100" b="1" baseline="30000" dirty="0" err="1">
                <a:solidFill>
                  <a:srgbClr val="000000"/>
                </a:solidFill>
                <a:latin typeface="Arial MT" charset="0"/>
              </a:rPr>
              <a:t>Title</a:t>
            </a:r>
            <a:r>
              <a:rPr lang="nb-NO" sz="14100" b="1" baseline="30000" dirty="0">
                <a:solidFill>
                  <a:srgbClr val="000000"/>
                </a:solidFill>
                <a:latin typeface="Arial MT" charset="0"/>
              </a:rPr>
              <a:t> and all </a:t>
            </a:r>
            <a:r>
              <a:rPr lang="nb-NO" sz="14100" b="1" baseline="30000" dirty="0" err="1">
                <a:solidFill>
                  <a:srgbClr val="000000"/>
                </a:solidFill>
                <a:latin typeface="Arial MT" charset="0"/>
              </a:rPr>
              <a:t>text</a:t>
            </a:r>
            <a:r>
              <a:rPr lang="nb-NO" sz="14100" b="1" baseline="30000" dirty="0">
                <a:solidFill>
                  <a:srgbClr val="000000"/>
                </a:solidFill>
                <a:latin typeface="Arial MT" charset="0"/>
              </a:rPr>
              <a:t> in Arial</a:t>
            </a:r>
          </a:p>
        </p:txBody>
      </p:sp>
      <p:sp>
        <p:nvSpPr>
          <p:cNvPr id="5" name="Undertittel 2">
            <a:extLst>
              <a:ext uri="{FF2B5EF4-FFF2-40B4-BE49-F238E27FC236}">
                <a16:creationId xmlns:a16="http://schemas.microsoft.com/office/drawing/2014/main" id="{921E98CA-64CE-EC49-B9D7-02C191462969}"/>
              </a:ext>
            </a:extLst>
          </p:cNvPr>
          <p:cNvSpPr txBox="1">
            <a:spLocks/>
          </p:cNvSpPr>
          <p:nvPr/>
        </p:nvSpPr>
        <p:spPr>
          <a:xfrm>
            <a:off x="906675" y="2760662"/>
            <a:ext cx="3666839" cy="9553922"/>
          </a:xfrm>
          <a:prstGeom prst="rect">
            <a:avLst/>
          </a:prstGeom>
        </p:spPr>
        <p:txBody>
          <a:bodyPr/>
          <a:lstStyle>
            <a:lvl1pPr marL="0" indent="0" algn="l" defTabSz="2086088" rtl="0" fontAlgn="base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4670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6400">
                <a:solidFill>
                  <a:schemeClr val="tx1"/>
                </a:solidFill>
                <a:latin typeface="+mn-lt"/>
                <a:ea typeface="+mn-ea"/>
              </a:defRPr>
            </a:lvl2pPr>
            <a:lvl3pPr marL="129341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5500">
                <a:solidFill>
                  <a:schemeClr val="tx1"/>
                </a:solidFill>
                <a:latin typeface="+mn-lt"/>
                <a:ea typeface="+mn-ea"/>
              </a:defRPr>
            </a:lvl3pPr>
            <a:lvl4pPr marL="194012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4pPr>
            <a:lvl5pPr marL="258683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5pPr>
            <a:lvl6pPr marL="3233547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6pPr>
            <a:lvl7pPr marL="388025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7pPr>
            <a:lvl8pPr marL="452696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8pPr>
            <a:lvl9pPr marL="5173675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nb-NO" dirty="0"/>
              <a:t>Body </a:t>
            </a:r>
            <a:r>
              <a:rPr lang="nb-NO" dirty="0" err="1"/>
              <a:t>text</a:t>
            </a:r>
            <a:r>
              <a:rPr lang="nb-NO" dirty="0"/>
              <a:t> 5 </a:t>
            </a:r>
            <a:r>
              <a:rPr lang="nb-NO" dirty="0" err="1"/>
              <a:t>columns</a:t>
            </a:r>
            <a:endParaRPr lang="nb-NO" dirty="0"/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id="{3B0C1442-5EB6-D542-B424-54E63E686EDA}"/>
              </a:ext>
            </a:extLst>
          </p:cNvPr>
          <p:cNvSpPr txBox="1">
            <a:spLocks/>
          </p:cNvSpPr>
          <p:nvPr/>
        </p:nvSpPr>
        <p:spPr>
          <a:xfrm>
            <a:off x="4861546" y="2760662"/>
            <a:ext cx="3666839" cy="9553922"/>
          </a:xfrm>
          <a:prstGeom prst="rect">
            <a:avLst/>
          </a:prstGeom>
        </p:spPr>
        <p:txBody>
          <a:bodyPr/>
          <a:lstStyle>
            <a:lvl1pPr marL="0" indent="0" algn="l" defTabSz="2086088" rtl="0" fontAlgn="base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4670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6400">
                <a:solidFill>
                  <a:schemeClr val="tx1"/>
                </a:solidFill>
                <a:latin typeface="+mn-lt"/>
                <a:ea typeface="+mn-ea"/>
              </a:defRPr>
            </a:lvl2pPr>
            <a:lvl3pPr marL="129341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5500">
                <a:solidFill>
                  <a:schemeClr val="tx1"/>
                </a:solidFill>
                <a:latin typeface="+mn-lt"/>
                <a:ea typeface="+mn-ea"/>
              </a:defRPr>
            </a:lvl3pPr>
            <a:lvl4pPr marL="194012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4pPr>
            <a:lvl5pPr marL="258683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5pPr>
            <a:lvl6pPr marL="3233547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6pPr>
            <a:lvl7pPr marL="388025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7pPr>
            <a:lvl8pPr marL="452696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8pPr>
            <a:lvl9pPr marL="5173675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nb-NO" dirty="0"/>
              <a:t>Body </a:t>
            </a:r>
            <a:r>
              <a:rPr lang="nb-NO" dirty="0" err="1"/>
              <a:t>text</a:t>
            </a:r>
            <a:r>
              <a:rPr lang="nb-NO" dirty="0"/>
              <a:t> 5 </a:t>
            </a:r>
            <a:r>
              <a:rPr lang="nb-NO" dirty="0" err="1"/>
              <a:t>columns</a:t>
            </a:r>
            <a:endParaRPr lang="nb-NO" dirty="0"/>
          </a:p>
        </p:txBody>
      </p:sp>
      <p:sp>
        <p:nvSpPr>
          <p:cNvPr id="7" name="Undertittel 2">
            <a:extLst>
              <a:ext uri="{FF2B5EF4-FFF2-40B4-BE49-F238E27FC236}">
                <a16:creationId xmlns:a16="http://schemas.microsoft.com/office/drawing/2014/main" id="{5D317B03-7E35-F243-8D13-48C758DFF673}"/>
              </a:ext>
            </a:extLst>
          </p:cNvPr>
          <p:cNvSpPr txBox="1">
            <a:spLocks/>
          </p:cNvSpPr>
          <p:nvPr/>
        </p:nvSpPr>
        <p:spPr>
          <a:xfrm>
            <a:off x="8821986" y="2760662"/>
            <a:ext cx="3666839" cy="9553922"/>
          </a:xfrm>
          <a:prstGeom prst="rect">
            <a:avLst/>
          </a:prstGeom>
        </p:spPr>
        <p:txBody>
          <a:bodyPr/>
          <a:lstStyle>
            <a:lvl1pPr marL="0" indent="0" algn="l" defTabSz="2086088" rtl="0" fontAlgn="base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4670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6400">
                <a:solidFill>
                  <a:schemeClr val="tx1"/>
                </a:solidFill>
                <a:latin typeface="+mn-lt"/>
                <a:ea typeface="+mn-ea"/>
              </a:defRPr>
            </a:lvl2pPr>
            <a:lvl3pPr marL="129341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5500">
                <a:solidFill>
                  <a:schemeClr val="tx1"/>
                </a:solidFill>
                <a:latin typeface="+mn-lt"/>
                <a:ea typeface="+mn-ea"/>
              </a:defRPr>
            </a:lvl3pPr>
            <a:lvl4pPr marL="194012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4pPr>
            <a:lvl5pPr marL="258683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5pPr>
            <a:lvl6pPr marL="3233547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6pPr>
            <a:lvl7pPr marL="388025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7pPr>
            <a:lvl8pPr marL="452696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8pPr>
            <a:lvl9pPr marL="5173675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nb-NO" dirty="0"/>
              <a:t>Body </a:t>
            </a:r>
            <a:r>
              <a:rPr lang="nb-NO" dirty="0" err="1"/>
              <a:t>text</a:t>
            </a:r>
            <a:r>
              <a:rPr lang="nb-NO" dirty="0"/>
              <a:t> 5 </a:t>
            </a:r>
            <a:r>
              <a:rPr lang="nb-NO" dirty="0" err="1"/>
              <a:t>columns</a:t>
            </a:r>
            <a:endParaRPr lang="nb-NO" dirty="0"/>
          </a:p>
        </p:txBody>
      </p:sp>
      <p:sp>
        <p:nvSpPr>
          <p:cNvPr id="8" name="Undertittel 2">
            <a:extLst>
              <a:ext uri="{FF2B5EF4-FFF2-40B4-BE49-F238E27FC236}">
                <a16:creationId xmlns:a16="http://schemas.microsoft.com/office/drawing/2014/main" id="{D357592E-A5F1-A942-83AD-934BFB24CF11}"/>
              </a:ext>
            </a:extLst>
          </p:cNvPr>
          <p:cNvSpPr txBox="1">
            <a:spLocks/>
          </p:cNvSpPr>
          <p:nvPr/>
        </p:nvSpPr>
        <p:spPr>
          <a:xfrm>
            <a:off x="12782426" y="2760662"/>
            <a:ext cx="3666839" cy="9553922"/>
          </a:xfrm>
          <a:prstGeom prst="rect">
            <a:avLst/>
          </a:prstGeom>
        </p:spPr>
        <p:txBody>
          <a:bodyPr/>
          <a:lstStyle>
            <a:lvl1pPr marL="0" indent="0" algn="l" defTabSz="2086088" rtl="0" fontAlgn="base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4670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6400">
                <a:solidFill>
                  <a:schemeClr val="tx1"/>
                </a:solidFill>
                <a:latin typeface="+mn-lt"/>
                <a:ea typeface="+mn-ea"/>
              </a:defRPr>
            </a:lvl2pPr>
            <a:lvl3pPr marL="129341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5500">
                <a:solidFill>
                  <a:schemeClr val="tx1"/>
                </a:solidFill>
                <a:latin typeface="+mn-lt"/>
                <a:ea typeface="+mn-ea"/>
              </a:defRPr>
            </a:lvl3pPr>
            <a:lvl4pPr marL="194012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4pPr>
            <a:lvl5pPr marL="258683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5pPr>
            <a:lvl6pPr marL="3233547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6pPr>
            <a:lvl7pPr marL="388025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7pPr>
            <a:lvl8pPr marL="452696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8pPr>
            <a:lvl9pPr marL="5173675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nb-NO" dirty="0"/>
              <a:t>Body </a:t>
            </a:r>
            <a:r>
              <a:rPr lang="nb-NO" dirty="0" err="1"/>
              <a:t>text</a:t>
            </a:r>
            <a:r>
              <a:rPr lang="nb-NO" dirty="0"/>
              <a:t> 5 </a:t>
            </a:r>
            <a:r>
              <a:rPr lang="nb-NO" dirty="0" err="1"/>
              <a:t>columns</a:t>
            </a:r>
            <a:endParaRPr lang="nb-NO" dirty="0"/>
          </a:p>
        </p:txBody>
      </p:sp>
      <p:sp>
        <p:nvSpPr>
          <p:cNvPr id="9" name="Undertittel 2">
            <a:extLst>
              <a:ext uri="{FF2B5EF4-FFF2-40B4-BE49-F238E27FC236}">
                <a16:creationId xmlns:a16="http://schemas.microsoft.com/office/drawing/2014/main" id="{E9C38EF8-8DE3-FD4C-82ED-BE7F6DBC4BE6}"/>
              </a:ext>
            </a:extLst>
          </p:cNvPr>
          <p:cNvSpPr txBox="1">
            <a:spLocks/>
          </p:cNvSpPr>
          <p:nvPr/>
        </p:nvSpPr>
        <p:spPr>
          <a:xfrm>
            <a:off x="16814874" y="2760662"/>
            <a:ext cx="3666839" cy="9553922"/>
          </a:xfrm>
          <a:prstGeom prst="rect">
            <a:avLst/>
          </a:prstGeom>
        </p:spPr>
        <p:txBody>
          <a:bodyPr/>
          <a:lstStyle>
            <a:lvl1pPr marL="0" indent="0" algn="l" defTabSz="2086088" rtl="0" fontAlgn="base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4670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6400">
                <a:solidFill>
                  <a:schemeClr val="tx1"/>
                </a:solidFill>
                <a:latin typeface="+mn-lt"/>
                <a:ea typeface="+mn-ea"/>
              </a:defRPr>
            </a:lvl2pPr>
            <a:lvl3pPr marL="129341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5500">
                <a:solidFill>
                  <a:schemeClr val="tx1"/>
                </a:solidFill>
                <a:latin typeface="+mn-lt"/>
                <a:ea typeface="+mn-ea"/>
              </a:defRPr>
            </a:lvl3pPr>
            <a:lvl4pPr marL="194012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4pPr>
            <a:lvl5pPr marL="258683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5pPr>
            <a:lvl6pPr marL="3233547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6pPr>
            <a:lvl7pPr marL="388025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7pPr>
            <a:lvl8pPr marL="452696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8pPr>
            <a:lvl9pPr marL="5173675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nb-NO" dirty="0"/>
              <a:t>Body </a:t>
            </a:r>
            <a:r>
              <a:rPr lang="nb-NO" dirty="0" err="1"/>
              <a:t>text</a:t>
            </a:r>
            <a:r>
              <a:rPr lang="nb-NO" dirty="0"/>
              <a:t> 5 </a:t>
            </a:r>
            <a:r>
              <a:rPr lang="nb-NO" dirty="0" err="1"/>
              <a:t>columns</a:t>
            </a:r>
            <a:endParaRPr lang="nb-N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TNU FARGER UU">
      <a:dk1>
        <a:srgbClr val="000000"/>
      </a:dk1>
      <a:lt1>
        <a:srgbClr val="FFFFFF"/>
      </a:lt1>
      <a:dk2>
        <a:srgbClr val="014693"/>
      </a:dk2>
      <a:lt2>
        <a:srgbClr val="D6D7D6"/>
      </a:lt2>
      <a:accent1>
        <a:srgbClr val="B6C8E9"/>
      </a:accent1>
      <a:accent2>
        <a:srgbClr val="014693"/>
      </a:accent2>
      <a:accent3>
        <a:srgbClr val="BCD024"/>
      </a:accent3>
      <a:accent4>
        <a:srgbClr val="B01B81"/>
      </a:accent4>
      <a:accent5>
        <a:srgbClr val="F7D019"/>
      </a:accent5>
      <a:accent6>
        <a:srgbClr val="ED8013"/>
      </a:accent6>
      <a:hlink>
        <a:srgbClr val="3D2A68"/>
      </a:hlink>
      <a:folHlink>
        <a:srgbClr val="338C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26</Words>
  <Application>Microsoft Macintosh PowerPoint</Application>
  <PresentationFormat>Egendefinert</PresentationFormat>
  <Paragraphs>6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Arial MT</vt:lpstr>
      <vt:lpstr>Times</vt:lpstr>
      <vt:lpstr>Office-tema</vt:lpstr>
      <vt:lpstr>PowerPoint-presentasjon</vt:lpstr>
    </vt:vector>
  </TitlesOfParts>
  <Company>֊쀀֧盼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Kolbjørn Skarpnes</dc:creator>
  <cp:lastModifiedBy>Kolbjørn Skarpnes</cp:lastModifiedBy>
  <cp:revision>8</cp:revision>
  <dcterms:created xsi:type="dcterms:W3CDTF">2005-09-12T12:20:33Z</dcterms:created>
  <dcterms:modified xsi:type="dcterms:W3CDTF">2019-11-21T11:34:15Z</dcterms:modified>
</cp:coreProperties>
</file>