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1388388" cy="1512411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0884"/>
  </p:normalViewPr>
  <p:slideViewPr>
    <p:cSldViewPr>
      <p:cViewPr varScale="1">
        <p:scale>
          <a:sx n="52" d="100"/>
          <a:sy n="52" d="100"/>
        </p:scale>
        <p:origin x="1944" y="224"/>
      </p:cViewPr>
      <p:guideLst>
        <p:guide orient="horz" pos="4763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1106" y="649289"/>
            <a:ext cx="18177996" cy="1944216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06675" y="3313584"/>
            <a:ext cx="14972095" cy="38658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5239254" y="1343268"/>
            <a:ext cx="4543938" cy="12100638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1343268"/>
            <a:ext cx="13418535" cy="12100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90508" y="9719596"/>
            <a:ext cx="18180241" cy="3003258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90508" y="6410845"/>
            <a:ext cx="18180241" cy="33087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05196" y="4368989"/>
            <a:ext cx="8980114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800834" y="4368989"/>
            <a:ext cx="8982359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6493"/>
            <a:ext cx="19251121" cy="25203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8634" y="3385124"/>
            <a:ext cx="9451570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8634" y="4795780"/>
            <a:ext cx="9451570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0865939" y="3385124"/>
            <a:ext cx="9453816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0865939" y="4795780"/>
            <a:ext cx="9453816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1999"/>
            <a:ext cx="7038165" cy="2562991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62733" y="602000"/>
            <a:ext cx="11957022" cy="12909294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68634" y="3164991"/>
            <a:ext cx="7038165" cy="1034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91470" y="10586655"/>
            <a:ext cx="12834828" cy="1251170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191470" y="1352253"/>
            <a:ext cx="12834828" cy="9072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191470" y="11837825"/>
            <a:ext cx="12834828" cy="1774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8C7F5F73-FC90-8D49-81EA-1A1E8181B46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8784" y="12891143"/>
            <a:ext cx="21388388" cy="222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62091" y="1186028"/>
            <a:ext cx="19619622" cy="157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4100" b="1" baseline="30000" dirty="0">
                <a:solidFill>
                  <a:srgbClr val="000000"/>
                </a:solidFill>
                <a:latin typeface="Arial MT" charset="0"/>
              </a:rPr>
              <a:t>Tittel og alt av tekst i Arial</a:t>
            </a:r>
          </a:p>
        </p:txBody>
      </p:sp>
      <p:sp>
        <p:nvSpPr>
          <p:cNvPr id="3" name="Undertittel 2"/>
          <p:cNvSpPr txBox="1">
            <a:spLocks/>
          </p:cNvSpPr>
          <p:nvPr/>
        </p:nvSpPr>
        <p:spPr>
          <a:xfrm>
            <a:off x="906675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5 spalter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E2909635-9B00-4F40-989A-E1E9CC43E683}"/>
              </a:ext>
            </a:extLst>
          </p:cNvPr>
          <p:cNvSpPr txBox="1">
            <a:spLocks/>
          </p:cNvSpPr>
          <p:nvPr/>
        </p:nvSpPr>
        <p:spPr>
          <a:xfrm>
            <a:off x="486154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2E40394E-7A8C-024B-8E21-E354EDFE4CF0}"/>
              </a:ext>
            </a:extLst>
          </p:cNvPr>
          <p:cNvSpPr txBox="1">
            <a:spLocks/>
          </p:cNvSpPr>
          <p:nvPr/>
        </p:nvSpPr>
        <p:spPr>
          <a:xfrm>
            <a:off x="882198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DC0ED8A6-FF00-C747-8812-56F41A337BA3}"/>
              </a:ext>
            </a:extLst>
          </p:cNvPr>
          <p:cNvSpPr txBox="1">
            <a:spLocks/>
          </p:cNvSpPr>
          <p:nvPr/>
        </p:nvSpPr>
        <p:spPr>
          <a:xfrm>
            <a:off x="1278242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id="{3BD8DB57-F7ED-EF40-8F73-9FA38855D4DC}"/>
              </a:ext>
            </a:extLst>
          </p:cNvPr>
          <p:cNvSpPr txBox="1">
            <a:spLocks/>
          </p:cNvSpPr>
          <p:nvPr/>
        </p:nvSpPr>
        <p:spPr>
          <a:xfrm>
            <a:off x="16814874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14</Words>
  <Application>Microsoft Macintosh PowerPoint</Application>
  <PresentationFormat>Egendefinert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8</cp:revision>
  <dcterms:created xsi:type="dcterms:W3CDTF">2005-09-12T12:20:33Z</dcterms:created>
  <dcterms:modified xsi:type="dcterms:W3CDTF">2019-11-21T11:30:21Z</dcterms:modified>
</cp:coreProperties>
</file>