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7562850" cy="10688638"/>
  <p:notesSz cx="6858000" cy="9144000"/>
  <p:defaultTextStyle>
    <a:defPPr>
      <a:defRPr lang="nb-NO"/>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3366">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8E6"/>
    <a:srgbClr val="DDCAD2"/>
    <a:srgbClr val="E6E388"/>
    <a:srgbClr val="F5E0A1"/>
    <a:srgbClr val="94ADCA"/>
    <a:srgbClr val="D1DBBE"/>
    <a:srgbClr val="CCD8E4"/>
    <a:srgbClr val="D1C8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autoAdjust="0"/>
    <p:restoredTop sz="90884"/>
  </p:normalViewPr>
  <p:slideViewPr>
    <p:cSldViewPr>
      <p:cViewPr varScale="1">
        <p:scale>
          <a:sx n="115" d="100"/>
          <a:sy n="115" d="100"/>
        </p:scale>
        <p:origin x="4744" y="232"/>
      </p:cViewPr>
      <p:guideLst>
        <p:guide orient="horz" pos="3366"/>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566738" y="3321050"/>
            <a:ext cx="6429375" cy="2290763"/>
          </a:xfrm>
        </p:spPr>
        <p:txBody>
          <a:bodyPr/>
          <a:lstStyle/>
          <a:p>
            <a:r>
              <a:rPr lang="nb-NO"/>
              <a:t>Klikk for å redigere tittelstil</a:t>
            </a:r>
          </a:p>
        </p:txBody>
      </p:sp>
      <p:sp>
        <p:nvSpPr>
          <p:cNvPr id="3" name="Undertittel 2"/>
          <p:cNvSpPr>
            <a:spLocks noGrp="1"/>
          </p:cNvSpPr>
          <p:nvPr>
            <p:ph type="subTitle" idx="1"/>
          </p:nvPr>
        </p:nvSpPr>
        <p:spPr>
          <a:xfrm>
            <a:off x="1135063" y="6056313"/>
            <a:ext cx="5292725"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D865B0AA-3585-E34E-A4EF-D1A2A9A9B6F9}" type="slidenum">
              <a:rPr lang="nb-NO"/>
              <a:pPr/>
              <a:t>‹#›</a:t>
            </a:fld>
            <a:endParaRPr lang="nb-NO"/>
          </a:p>
        </p:txBody>
      </p:sp>
    </p:spTree>
    <p:extLst>
      <p:ext uri="{BB962C8B-B14F-4D97-AF65-F5344CB8AC3E}">
        <p14:creationId xmlns:p14="http://schemas.microsoft.com/office/powerpoint/2010/main" val="24875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A4122AF1-DF37-AE46-A2DD-60AC646B61D1}" type="slidenum">
              <a:rPr lang="nb-NO"/>
              <a:pPr/>
              <a:t>‹#›</a:t>
            </a:fld>
            <a:endParaRPr lang="nb-NO"/>
          </a:p>
        </p:txBody>
      </p:sp>
    </p:spTree>
    <p:extLst>
      <p:ext uri="{BB962C8B-B14F-4D97-AF65-F5344CB8AC3E}">
        <p14:creationId xmlns:p14="http://schemas.microsoft.com/office/powerpoint/2010/main" val="407172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5389563" y="949325"/>
            <a:ext cx="1606550" cy="8551863"/>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566738" y="949325"/>
            <a:ext cx="4670425" cy="855186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ED3032E1-6B57-944B-8550-EFD7222D7CED}" type="slidenum">
              <a:rPr lang="nb-NO"/>
              <a:pPr/>
              <a:t>‹#›</a:t>
            </a:fld>
            <a:endParaRPr lang="nb-NO"/>
          </a:p>
        </p:txBody>
      </p:sp>
    </p:spTree>
    <p:extLst>
      <p:ext uri="{BB962C8B-B14F-4D97-AF65-F5344CB8AC3E}">
        <p14:creationId xmlns:p14="http://schemas.microsoft.com/office/powerpoint/2010/main" val="208955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81C51092-A9E3-BB44-9B60-FD17448208DA}" type="slidenum">
              <a:rPr lang="nb-NO"/>
              <a:pPr/>
              <a:t>‹#›</a:t>
            </a:fld>
            <a:endParaRPr lang="nb-NO"/>
          </a:p>
        </p:txBody>
      </p:sp>
    </p:spTree>
    <p:extLst>
      <p:ext uri="{BB962C8B-B14F-4D97-AF65-F5344CB8AC3E}">
        <p14:creationId xmlns:p14="http://schemas.microsoft.com/office/powerpoint/2010/main" val="193334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6900" y="6869113"/>
            <a:ext cx="6429375" cy="2122487"/>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596900" y="4530725"/>
            <a:ext cx="6429375" cy="23383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799FB984-1C2D-E840-A7B2-BA06FB11072B}" type="slidenum">
              <a:rPr lang="nb-NO"/>
              <a:pPr/>
              <a:t>‹#›</a:t>
            </a:fld>
            <a:endParaRPr lang="nb-NO"/>
          </a:p>
        </p:txBody>
      </p:sp>
    </p:spTree>
    <p:extLst>
      <p:ext uri="{BB962C8B-B14F-4D97-AF65-F5344CB8AC3E}">
        <p14:creationId xmlns:p14="http://schemas.microsoft.com/office/powerpoint/2010/main" val="384381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66738" y="3087688"/>
            <a:ext cx="3138487" cy="641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3857625" y="3087688"/>
            <a:ext cx="3138488" cy="641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8EF26919-090B-CC4B-A9F8-47872A65D675}" type="slidenum">
              <a:rPr lang="nb-NO"/>
              <a:pPr/>
              <a:t>‹#›</a:t>
            </a:fld>
            <a:endParaRPr lang="nb-NO"/>
          </a:p>
        </p:txBody>
      </p:sp>
    </p:spTree>
    <p:extLst>
      <p:ext uri="{BB962C8B-B14F-4D97-AF65-F5344CB8AC3E}">
        <p14:creationId xmlns:p14="http://schemas.microsoft.com/office/powerpoint/2010/main" val="181335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377825" y="428625"/>
            <a:ext cx="6807200" cy="1781175"/>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377825" y="2392363"/>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377825" y="3389313"/>
            <a:ext cx="3341688"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3841750" y="2392363"/>
            <a:ext cx="3343275"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3841750" y="3389313"/>
            <a:ext cx="3343275"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
        <p:nvSpPr>
          <p:cNvPr id="9" name="Plassholder for lysbildenummer 8"/>
          <p:cNvSpPr>
            <a:spLocks noGrp="1"/>
          </p:cNvSpPr>
          <p:nvPr>
            <p:ph type="sldNum" sz="quarter" idx="12"/>
          </p:nvPr>
        </p:nvSpPr>
        <p:spPr/>
        <p:txBody>
          <a:bodyPr/>
          <a:lstStyle>
            <a:lvl1pPr>
              <a:defRPr/>
            </a:lvl1pPr>
          </a:lstStyle>
          <a:p>
            <a:fld id="{6BDCD9B1-2277-8B45-B8EF-B6C4F0CD4685}" type="slidenum">
              <a:rPr lang="nb-NO"/>
              <a:pPr/>
              <a:t>‹#›</a:t>
            </a:fld>
            <a:endParaRPr lang="nb-NO"/>
          </a:p>
        </p:txBody>
      </p:sp>
    </p:spTree>
    <p:extLst>
      <p:ext uri="{BB962C8B-B14F-4D97-AF65-F5344CB8AC3E}">
        <p14:creationId xmlns:p14="http://schemas.microsoft.com/office/powerpoint/2010/main" val="17767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65584132-9DD8-4D43-9B09-D235BEBFC05A}" type="slidenum">
              <a:rPr lang="nb-NO"/>
              <a:pPr/>
              <a:t>‹#›</a:t>
            </a:fld>
            <a:endParaRPr lang="nb-NO"/>
          </a:p>
        </p:txBody>
      </p:sp>
    </p:spTree>
    <p:extLst>
      <p:ext uri="{BB962C8B-B14F-4D97-AF65-F5344CB8AC3E}">
        <p14:creationId xmlns:p14="http://schemas.microsoft.com/office/powerpoint/2010/main" val="1734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C59B597F-84C9-DC45-A5B9-CED9601D8326}" type="slidenum">
              <a:rPr lang="nb-NO"/>
              <a:pPr/>
              <a:t>‹#›</a:t>
            </a:fld>
            <a:endParaRPr lang="nb-NO"/>
          </a:p>
        </p:txBody>
      </p:sp>
    </p:spTree>
    <p:extLst>
      <p:ext uri="{BB962C8B-B14F-4D97-AF65-F5344CB8AC3E}">
        <p14:creationId xmlns:p14="http://schemas.microsoft.com/office/powerpoint/2010/main" val="344403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377825" y="425450"/>
            <a:ext cx="2489200" cy="18113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2957513" y="425450"/>
            <a:ext cx="4227512" cy="9123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377825" y="2236788"/>
            <a:ext cx="2489200" cy="7312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F7411E17-9F7D-6545-A249-4699FF1FA484}" type="slidenum">
              <a:rPr lang="nb-NO"/>
              <a:pPr/>
              <a:t>‹#›</a:t>
            </a:fld>
            <a:endParaRPr lang="nb-NO"/>
          </a:p>
        </p:txBody>
      </p:sp>
    </p:spTree>
    <p:extLst>
      <p:ext uri="{BB962C8B-B14F-4D97-AF65-F5344CB8AC3E}">
        <p14:creationId xmlns:p14="http://schemas.microsoft.com/office/powerpoint/2010/main" val="328521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482725" y="7481888"/>
            <a:ext cx="4537075" cy="884237"/>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482725" y="955675"/>
            <a:ext cx="4537075" cy="6411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482725" y="8366125"/>
            <a:ext cx="4537075"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4CA58863-6170-3F4E-83DA-27FBA7A0414C}" type="slidenum">
              <a:rPr lang="nb-NO"/>
              <a:pPr/>
              <a:t>‹#›</a:t>
            </a:fld>
            <a:endParaRPr lang="nb-NO"/>
          </a:p>
        </p:txBody>
      </p:sp>
    </p:spTree>
    <p:extLst>
      <p:ext uri="{BB962C8B-B14F-4D97-AF65-F5344CB8AC3E}">
        <p14:creationId xmlns:p14="http://schemas.microsoft.com/office/powerpoint/2010/main" val="67615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738" y="949325"/>
            <a:ext cx="6429375" cy="178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Click to edit Master title style</a:t>
            </a:r>
          </a:p>
        </p:txBody>
      </p:sp>
      <p:sp>
        <p:nvSpPr>
          <p:cNvPr id="1027" name="Rectangle 3"/>
          <p:cNvSpPr>
            <a:spLocks noGrp="1" noChangeArrowheads="1"/>
          </p:cNvSpPr>
          <p:nvPr>
            <p:ph type="body" idx="1"/>
          </p:nvPr>
        </p:nvSpPr>
        <p:spPr bwMode="auto">
          <a:xfrm>
            <a:off x="566738" y="3087688"/>
            <a:ext cx="6429375" cy="641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28" name="Rectangle 4"/>
          <p:cNvSpPr>
            <a:spLocks noGrp="1" noChangeArrowheads="1"/>
          </p:cNvSpPr>
          <p:nvPr>
            <p:ph type="dt" sz="half" idx="2"/>
          </p:nvPr>
        </p:nvSpPr>
        <p:spPr bwMode="auto">
          <a:xfrm>
            <a:off x="566738" y="9739313"/>
            <a:ext cx="1576387" cy="71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nb-NO"/>
          </a:p>
        </p:txBody>
      </p:sp>
      <p:sp>
        <p:nvSpPr>
          <p:cNvPr id="1029" name="Rectangle 5"/>
          <p:cNvSpPr>
            <a:spLocks noGrp="1" noChangeArrowheads="1"/>
          </p:cNvSpPr>
          <p:nvPr>
            <p:ph type="ftr" sz="quarter" idx="3"/>
          </p:nvPr>
        </p:nvSpPr>
        <p:spPr bwMode="auto">
          <a:xfrm>
            <a:off x="2584450" y="9739313"/>
            <a:ext cx="2393950" cy="71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nb-NO"/>
          </a:p>
        </p:txBody>
      </p:sp>
      <p:sp>
        <p:nvSpPr>
          <p:cNvPr id="1030" name="Rectangle 6"/>
          <p:cNvSpPr>
            <a:spLocks noGrp="1" noChangeArrowheads="1"/>
          </p:cNvSpPr>
          <p:nvPr>
            <p:ph type="sldNum" sz="quarter" idx="4"/>
          </p:nvPr>
        </p:nvSpPr>
        <p:spPr bwMode="auto">
          <a:xfrm>
            <a:off x="5419725" y="9739313"/>
            <a:ext cx="1576388" cy="71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091E8F4F-CCF4-B240-9F8F-365A80E1011C}" type="slidenum">
              <a:rPr lang="nb-NO"/>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4C3D52ED-2F0A-FB4F-B2FD-70F0DED481BB}"/>
              </a:ext>
            </a:extLst>
          </p:cNvPr>
          <p:cNvSpPr>
            <a:spLocks noChangeArrowheads="1"/>
          </p:cNvSpPr>
          <p:nvPr/>
        </p:nvSpPr>
        <p:spPr bwMode="auto">
          <a:xfrm>
            <a:off x="-1376" y="0"/>
            <a:ext cx="7562850" cy="10688638"/>
          </a:xfrm>
          <a:prstGeom prst="rect">
            <a:avLst/>
          </a:prstGeom>
          <a:solidFill>
            <a:srgbClr val="BEAA7C">
              <a:alpha val="4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413FCF2D-8B7F-4148-B635-79CFA84BEDC6}"/>
              </a:ext>
            </a:extLst>
          </p:cNvPr>
          <p:cNvPicPr>
            <a:picLocks noChangeAspect="1"/>
          </p:cNvPicPr>
          <p:nvPr/>
        </p:nvPicPr>
        <p:blipFill>
          <a:blip r:embed="rId2">
            <a:duotone>
              <a:prstClr val="black"/>
              <a:srgbClr val="D1C8A4">
                <a:alpha val="9804"/>
                <a:tint val="45000"/>
                <a:satMod val="400000"/>
              </a:srgbClr>
            </a:duotone>
            <a:alphaModFix amt="20000"/>
          </a:blip>
          <a:stretch>
            <a:fillRect/>
          </a:stretch>
        </p:blipFill>
        <p:spPr>
          <a:xfrm>
            <a:off x="2697374" y="-18256"/>
            <a:ext cx="4864100" cy="5143500"/>
          </a:xfrm>
          <a:prstGeom prst="rect">
            <a:avLst/>
          </a:prstGeom>
        </p:spPr>
      </p:pic>
      <p:sp>
        <p:nvSpPr>
          <p:cNvPr id="2123" name="Rectangle 75"/>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2125" name="Line 77"/>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2126" name="Text Box 78"/>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2129" name="Text Box 81"/>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2130" name="Line 82"/>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2131" name="Line 83"/>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2133" name="Text Box 85"/>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2134" name="Text Box 86"/>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pic>
        <p:nvPicPr>
          <p:cNvPr id="12" name="Bilde 11" descr="logo_blaa_blokk_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424" y="9317038"/>
            <a:ext cx="2642616" cy="1371600"/>
          </a:xfrm>
          <a:prstGeom prst="rect">
            <a:avLst/>
          </a:prstGeom>
        </p:spPr>
      </p:pic>
      <p:sp>
        <p:nvSpPr>
          <p:cNvPr id="13" name="Rektangel 12">
            <a:extLst>
              <a:ext uri="{FF2B5EF4-FFF2-40B4-BE49-F238E27FC236}">
                <a16:creationId xmlns:a16="http://schemas.microsoft.com/office/drawing/2014/main" id="{43DC350A-67B2-FF4B-BEBF-E66FBB22D005}"/>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A759FE2F-727F-ED42-821D-1F0DB914DC54}"/>
              </a:ext>
            </a:extLst>
          </p:cNvPr>
          <p:cNvPicPr>
            <a:picLocks noChangeAspect="1"/>
          </p:cNvPicPr>
          <p:nvPr/>
        </p:nvPicPr>
        <p:blipFill>
          <a:blip r:embed="rId4"/>
          <a:stretch>
            <a:fillRect/>
          </a:stretch>
        </p:blipFill>
        <p:spPr>
          <a:xfrm>
            <a:off x="5221585" y="9664206"/>
            <a:ext cx="2016224" cy="5853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022B9397-FDA5-4C49-94DC-0A02C35E4FC7}"/>
              </a:ext>
            </a:extLst>
          </p:cNvPr>
          <p:cNvSpPr>
            <a:spLocks noChangeArrowheads="1"/>
          </p:cNvSpPr>
          <p:nvPr/>
        </p:nvSpPr>
        <p:spPr bwMode="auto">
          <a:xfrm>
            <a:off x="0" y="0"/>
            <a:ext cx="7562850" cy="10688638"/>
          </a:xfrm>
          <a:prstGeom prst="rect">
            <a:avLst/>
          </a:prstGeom>
          <a:solidFill>
            <a:srgbClr val="ABCD46">
              <a:alpha val="4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42C7BFCC-6DCF-924C-8229-D9A4F9CCDE84}"/>
              </a:ext>
            </a:extLst>
          </p:cNvPr>
          <p:cNvPicPr>
            <a:picLocks noChangeAspect="1"/>
          </p:cNvPicPr>
          <p:nvPr/>
        </p:nvPicPr>
        <p:blipFill>
          <a:blip r:embed="rId2">
            <a:alphaModFix amt="20000"/>
            <a:duotone>
              <a:prstClr val="black"/>
              <a:srgbClr val="ABCD46">
                <a:alpha val="9804"/>
                <a:tint val="45000"/>
                <a:satMod val="400000"/>
              </a:srgbClr>
            </a:duotone>
          </a:blip>
          <a:stretch>
            <a:fillRect/>
          </a:stretch>
        </p:blipFill>
        <p:spPr>
          <a:xfrm>
            <a:off x="2697374" y="-18256"/>
            <a:ext cx="4864100" cy="5143500"/>
          </a:xfrm>
          <a:prstGeom prst="rect">
            <a:avLst/>
          </a:prstGeom>
        </p:spPr>
      </p:pic>
      <p:sp>
        <p:nvSpPr>
          <p:cNvPr id="4099"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4100"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4102"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4103"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4104"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4105"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4106"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4107"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C6D5A687-9B7C-7346-B3A8-9CEA8B856030}"/>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E05CC461-7C32-5940-9300-EF1ED63DDD47}"/>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A555D635-2163-0C49-B47C-E1FCD12C6A02}"/>
              </a:ext>
            </a:extLst>
          </p:cNvPr>
          <p:cNvSpPr>
            <a:spLocks noChangeArrowheads="1"/>
          </p:cNvSpPr>
          <p:nvPr/>
        </p:nvSpPr>
        <p:spPr bwMode="auto">
          <a:xfrm>
            <a:off x="0" y="0"/>
            <a:ext cx="7562850" cy="10688638"/>
          </a:xfrm>
          <a:prstGeom prst="rect">
            <a:avLst/>
          </a:prstGeom>
          <a:solidFill>
            <a:srgbClr val="43B7B0">
              <a:alpha val="29804"/>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E0424F13-D312-B745-8B07-1BD7ED4D5863}"/>
              </a:ext>
            </a:extLst>
          </p:cNvPr>
          <p:cNvPicPr>
            <a:picLocks noChangeAspect="1"/>
          </p:cNvPicPr>
          <p:nvPr/>
        </p:nvPicPr>
        <p:blipFill>
          <a:blip r:embed="rId2">
            <a:alphaModFix amt="20000"/>
            <a:duotone>
              <a:prstClr val="black"/>
              <a:srgbClr val="43B7B0">
                <a:alpha val="9804"/>
                <a:tint val="45000"/>
                <a:satMod val="400000"/>
              </a:srgbClr>
            </a:duotone>
          </a:blip>
          <a:stretch>
            <a:fillRect/>
          </a:stretch>
        </p:blipFill>
        <p:spPr>
          <a:xfrm>
            <a:off x="2697374" y="-18256"/>
            <a:ext cx="4864100" cy="5143500"/>
          </a:xfrm>
          <a:prstGeom prst="rect">
            <a:avLst/>
          </a:prstGeom>
        </p:spPr>
      </p:pic>
      <p:sp>
        <p:nvSpPr>
          <p:cNvPr id="5123"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124"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126"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5127"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5128"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129"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130"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5131"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837D1363-A62D-6044-9147-434DA92446FC}"/>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E58380C2-9687-9348-BF19-464CDA4D1689}"/>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86844610-0065-444F-AF07-1D7425E1FDE3}"/>
              </a:ext>
            </a:extLst>
          </p:cNvPr>
          <p:cNvSpPr>
            <a:spLocks noChangeArrowheads="1"/>
          </p:cNvSpPr>
          <p:nvPr/>
        </p:nvSpPr>
        <p:spPr bwMode="auto">
          <a:xfrm>
            <a:off x="0" y="0"/>
            <a:ext cx="7562850" cy="10688638"/>
          </a:xfrm>
          <a:prstGeom prst="rect">
            <a:avLst/>
          </a:prstGeom>
          <a:solidFill>
            <a:srgbClr val="EFCA3D">
              <a:alpha val="4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6656A1A8-1068-4B4D-974E-8C872710E847}"/>
              </a:ext>
            </a:extLst>
          </p:cNvPr>
          <p:cNvPicPr>
            <a:picLocks noChangeAspect="1"/>
          </p:cNvPicPr>
          <p:nvPr/>
        </p:nvPicPr>
        <p:blipFill>
          <a:blip r:embed="rId2">
            <a:alphaModFix amt="20000"/>
            <a:duotone>
              <a:prstClr val="black"/>
              <a:srgbClr val="EFCA3D">
                <a:alpha val="9804"/>
                <a:tint val="45000"/>
                <a:satMod val="400000"/>
              </a:srgbClr>
            </a:duotone>
          </a:blip>
          <a:stretch>
            <a:fillRect/>
          </a:stretch>
        </p:blipFill>
        <p:spPr>
          <a:xfrm>
            <a:off x="2697374" y="-18256"/>
            <a:ext cx="4864100" cy="5143500"/>
          </a:xfrm>
          <a:prstGeom prst="rect">
            <a:avLst/>
          </a:prstGeom>
        </p:spPr>
      </p:pic>
      <p:sp>
        <p:nvSpPr>
          <p:cNvPr id="6147"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6148"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6150"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6151"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6152"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6153"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6154"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6155"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C57A14D5-95AC-3447-8678-92CAFAA850CB}"/>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54DEBD55-9F81-EC46-B0AB-07262EECD027}"/>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3A10549F-48A6-BB45-B316-833AC4916BC8}"/>
              </a:ext>
            </a:extLst>
          </p:cNvPr>
          <p:cNvSpPr>
            <a:spLocks noChangeArrowheads="1"/>
          </p:cNvSpPr>
          <p:nvPr/>
        </p:nvSpPr>
        <p:spPr bwMode="auto">
          <a:xfrm>
            <a:off x="0" y="0"/>
            <a:ext cx="7562850" cy="10688638"/>
          </a:xfrm>
          <a:prstGeom prst="rect">
            <a:avLst/>
          </a:prstGeom>
          <a:solidFill>
            <a:srgbClr val="E47C31">
              <a:alpha val="29412"/>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45494663-1241-A347-AA50-1063231F84FB}"/>
              </a:ext>
            </a:extLst>
          </p:cNvPr>
          <p:cNvPicPr>
            <a:picLocks noChangeAspect="1"/>
          </p:cNvPicPr>
          <p:nvPr/>
        </p:nvPicPr>
        <p:blipFill>
          <a:blip r:embed="rId2">
            <a:alphaModFix amt="20000"/>
            <a:duotone>
              <a:prstClr val="black"/>
              <a:srgbClr val="FFB082">
                <a:alpha val="5098"/>
                <a:tint val="45000"/>
                <a:satMod val="400000"/>
              </a:srgbClr>
            </a:duotone>
          </a:blip>
          <a:stretch>
            <a:fillRect/>
          </a:stretch>
        </p:blipFill>
        <p:spPr>
          <a:xfrm>
            <a:off x="2697374" y="-18256"/>
            <a:ext cx="4864100" cy="5143500"/>
          </a:xfrm>
          <a:prstGeom prst="rect">
            <a:avLst/>
          </a:prstGeom>
        </p:spPr>
      </p:pic>
      <p:sp>
        <p:nvSpPr>
          <p:cNvPr id="7171"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7172"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7174"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7175"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7176"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7177"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7178"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7179"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21E3A088-D08B-9241-A8C5-56124DC02C60}"/>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FA410AB9-F17B-6745-9215-60FC9220C4C1}"/>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6073452F-F7C5-D845-A6BD-5988DE9FF142}"/>
              </a:ext>
            </a:extLst>
          </p:cNvPr>
          <p:cNvSpPr>
            <a:spLocks noChangeArrowheads="1"/>
          </p:cNvSpPr>
          <p:nvPr/>
        </p:nvSpPr>
        <p:spPr bwMode="auto">
          <a:xfrm>
            <a:off x="0" y="0"/>
            <a:ext cx="7562850" cy="10688638"/>
          </a:xfrm>
          <a:prstGeom prst="rect">
            <a:avLst/>
          </a:prstGeom>
          <a:solidFill>
            <a:srgbClr val="5789BB">
              <a:alpha val="29804"/>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D2BF9041-E99B-9E4A-802E-7BF898B4BD36}"/>
              </a:ext>
            </a:extLst>
          </p:cNvPr>
          <p:cNvPicPr>
            <a:picLocks noChangeAspect="1"/>
          </p:cNvPicPr>
          <p:nvPr/>
        </p:nvPicPr>
        <p:blipFill>
          <a:blip r:embed="rId2">
            <a:alphaModFix amt="20000"/>
            <a:duotone>
              <a:prstClr val="black"/>
              <a:srgbClr val="5789BB">
                <a:alpha val="9804"/>
                <a:tint val="45000"/>
                <a:satMod val="400000"/>
              </a:srgbClr>
            </a:duotone>
          </a:blip>
          <a:stretch>
            <a:fillRect/>
          </a:stretch>
        </p:blipFill>
        <p:spPr>
          <a:xfrm>
            <a:off x="2697374" y="-18256"/>
            <a:ext cx="4864100" cy="5143500"/>
          </a:xfrm>
          <a:prstGeom prst="rect">
            <a:avLst/>
          </a:prstGeom>
        </p:spPr>
      </p:pic>
      <p:sp>
        <p:nvSpPr>
          <p:cNvPr id="8195"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8196"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8198"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8199"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8200"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8201"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8202"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8203"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6A484458-15CC-0C49-A3CC-D7F2CE5809C2}"/>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0C195D15-B64A-FE45-9B10-BF7E5A6564ED}"/>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D0275940-9D6A-9942-934B-3FDD821CA509}"/>
              </a:ext>
            </a:extLst>
          </p:cNvPr>
          <p:cNvSpPr>
            <a:spLocks noChangeArrowheads="1"/>
          </p:cNvSpPr>
          <p:nvPr/>
        </p:nvSpPr>
        <p:spPr bwMode="auto">
          <a:xfrm>
            <a:off x="0" y="0"/>
            <a:ext cx="7562850" cy="10688638"/>
          </a:xfrm>
          <a:prstGeom prst="rect">
            <a:avLst/>
          </a:prstGeom>
          <a:solidFill>
            <a:srgbClr val="3E2A68">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B950B87C-396E-4F42-9481-E379F45FB828}"/>
              </a:ext>
            </a:extLst>
          </p:cNvPr>
          <p:cNvPicPr>
            <a:picLocks noChangeAspect="1"/>
          </p:cNvPicPr>
          <p:nvPr/>
        </p:nvPicPr>
        <p:blipFill>
          <a:blip r:embed="rId2">
            <a:alphaModFix amt="20000"/>
            <a:duotone>
              <a:prstClr val="black"/>
              <a:srgbClr val="3E2A68">
                <a:alpha val="9804"/>
                <a:tint val="45000"/>
                <a:satMod val="400000"/>
              </a:srgbClr>
            </a:duotone>
          </a:blip>
          <a:stretch>
            <a:fillRect/>
          </a:stretch>
        </p:blipFill>
        <p:spPr>
          <a:xfrm>
            <a:off x="2697374" y="-18256"/>
            <a:ext cx="4864100" cy="5143500"/>
          </a:xfrm>
          <a:prstGeom prst="rect">
            <a:avLst/>
          </a:prstGeom>
        </p:spPr>
      </p:pic>
      <p:sp>
        <p:nvSpPr>
          <p:cNvPr id="9219"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9220"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9222"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9223"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9224"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9225"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9226"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9227"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60C7346F-92F1-FE45-9D84-BA0BEF3ABE6A}"/>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41BF7720-7013-F34D-8FEB-4E4A34DD1221}"/>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4">
            <a:extLst>
              <a:ext uri="{FF2B5EF4-FFF2-40B4-BE49-F238E27FC236}">
                <a16:creationId xmlns:a16="http://schemas.microsoft.com/office/drawing/2014/main" id="{C3094529-1139-F74C-ADEC-4C1580FB8C12}"/>
              </a:ext>
            </a:extLst>
          </p:cNvPr>
          <p:cNvSpPr>
            <a:spLocks noChangeArrowheads="1"/>
          </p:cNvSpPr>
          <p:nvPr/>
        </p:nvSpPr>
        <p:spPr bwMode="auto">
          <a:xfrm>
            <a:off x="1656" y="0"/>
            <a:ext cx="7562850" cy="10688638"/>
          </a:xfrm>
          <a:prstGeom prst="rect">
            <a:avLst/>
          </a:prstGeom>
          <a:solidFill>
            <a:srgbClr val="9B2B7D">
              <a:alpha val="20392"/>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pic>
        <p:nvPicPr>
          <p:cNvPr id="16" name="Bilde 15">
            <a:extLst>
              <a:ext uri="{FF2B5EF4-FFF2-40B4-BE49-F238E27FC236}">
                <a16:creationId xmlns:a16="http://schemas.microsoft.com/office/drawing/2014/main" id="{479275D9-4A95-3843-BBE2-5E4D984F2898}"/>
              </a:ext>
            </a:extLst>
          </p:cNvPr>
          <p:cNvPicPr>
            <a:picLocks noChangeAspect="1"/>
          </p:cNvPicPr>
          <p:nvPr/>
        </p:nvPicPr>
        <p:blipFill>
          <a:blip r:embed="rId2">
            <a:alphaModFix amt="20000"/>
            <a:duotone>
              <a:prstClr val="black"/>
              <a:srgbClr val="9B2B7D">
                <a:alpha val="9804"/>
                <a:tint val="45000"/>
                <a:satMod val="400000"/>
              </a:srgbClr>
            </a:duotone>
          </a:blip>
          <a:stretch>
            <a:fillRect/>
          </a:stretch>
        </p:blipFill>
        <p:spPr>
          <a:xfrm>
            <a:off x="2697374" y="0"/>
            <a:ext cx="4864100" cy="5143500"/>
          </a:xfrm>
          <a:prstGeom prst="rect">
            <a:avLst/>
          </a:prstGeom>
        </p:spPr>
      </p:pic>
      <p:sp>
        <p:nvSpPr>
          <p:cNvPr id="10243" name="Rectangle 3"/>
          <p:cNvSpPr>
            <a:spLocks noChangeArrowheads="1"/>
          </p:cNvSpPr>
          <p:nvPr/>
        </p:nvSpPr>
        <p:spPr bwMode="auto">
          <a:xfrm>
            <a:off x="0" y="9680575"/>
            <a:ext cx="7562850" cy="1008063"/>
          </a:xfrm>
          <a:prstGeom prst="rect">
            <a:avLst/>
          </a:prstGeom>
          <a:solidFill>
            <a:srgbClr val="B1B3B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244" name="Line 4"/>
          <p:cNvSpPr>
            <a:spLocks noChangeShapeType="1"/>
          </p:cNvSpPr>
          <p:nvPr/>
        </p:nvSpPr>
        <p:spPr bwMode="auto">
          <a:xfrm flipH="1">
            <a:off x="0" y="9677400"/>
            <a:ext cx="5029200" cy="0"/>
          </a:xfrm>
          <a:prstGeom prst="line">
            <a:avLst/>
          </a:prstGeom>
          <a:noFill/>
          <a:ln w="1270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246" name="Text Box 6"/>
          <p:cNvSpPr txBox="1">
            <a:spLocks noChangeArrowheads="1"/>
          </p:cNvSpPr>
          <p:nvPr/>
        </p:nvSpPr>
        <p:spPr bwMode="auto">
          <a:xfrm>
            <a:off x="685800" y="730250"/>
            <a:ext cx="4953000" cy="126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600">
                <a:solidFill>
                  <a:srgbClr val="626464"/>
                </a:solidFill>
                <a:latin typeface="Arial MT" charset="0"/>
              </a:rPr>
              <a:t>Noregs teknisk-naturvitskaplege universitet</a:t>
            </a:r>
          </a:p>
          <a:p>
            <a:pPr>
              <a:spcBef>
                <a:spcPct val="50000"/>
              </a:spcBef>
            </a:pPr>
            <a:r>
              <a:rPr lang="nb-NO" sz="1600">
                <a:solidFill>
                  <a:srgbClr val="626464"/>
                </a:solidFill>
                <a:latin typeface="Arial MT" charset="0"/>
              </a:rPr>
              <a:t>Fakultet for xxxxxxxxxxxxxxxxxxxxxxxx xxxxxx</a:t>
            </a:r>
          </a:p>
          <a:p>
            <a:pPr>
              <a:lnSpc>
                <a:spcPct val="30000"/>
              </a:lnSpc>
              <a:spcBef>
                <a:spcPct val="50000"/>
              </a:spcBef>
            </a:pPr>
            <a:r>
              <a:rPr lang="nb-NO" sz="1600">
                <a:solidFill>
                  <a:srgbClr val="626464"/>
                </a:solidFill>
                <a:latin typeface="Arial MT" charset="0"/>
              </a:rPr>
              <a:t>xx xxxxxxxxxxxxxxxxxxxxxxx</a:t>
            </a:r>
          </a:p>
          <a:p>
            <a:pPr>
              <a:spcBef>
                <a:spcPct val="50000"/>
              </a:spcBef>
            </a:pPr>
            <a:r>
              <a:rPr lang="nb-NO" sz="1600">
                <a:solidFill>
                  <a:srgbClr val="626464"/>
                </a:solidFill>
                <a:latin typeface="Arial MT" charset="0"/>
              </a:rPr>
              <a:t>Institutt for xxxxxxxxxxxxxxxxxxxxxxxxxxxxxxx</a:t>
            </a:r>
          </a:p>
        </p:txBody>
      </p:sp>
      <p:sp>
        <p:nvSpPr>
          <p:cNvPr id="10247" name="Text Box 7"/>
          <p:cNvSpPr txBox="1">
            <a:spLocks noChangeArrowheads="1"/>
          </p:cNvSpPr>
          <p:nvPr/>
        </p:nvSpPr>
        <p:spPr bwMode="auto">
          <a:xfrm>
            <a:off x="685800" y="2681288"/>
            <a:ext cx="6019800" cy="525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5300" dirty="0">
                <a:latin typeface="Arial MT Bold" charset="0"/>
              </a:rPr>
              <a:t>Kari Normann</a:t>
            </a:r>
          </a:p>
          <a:p>
            <a:pPr>
              <a:spcBef>
                <a:spcPct val="50000"/>
              </a:spcBef>
            </a:pPr>
            <a:r>
              <a:rPr lang="nb-NO" sz="1600" dirty="0">
                <a:latin typeface="Arial MT" charset="0"/>
              </a:rPr>
              <a:t>har gjennomført xx-timers</a:t>
            </a:r>
          </a:p>
          <a:p>
            <a:pPr>
              <a:lnSpc>
                <a:spcPct val="60000"/>
              </a:lnSpc>
              <a:spcBef>
                <a:spcPct val="50000"/>
              </a:spcBef>
            </a:pPr>
            <a:r>
              <a:rPr lang="nb-NO" sz="3600" dirty="0">
                <a:latin typeface="Arial MT" charset="0"/>
              </a:rPr>
              <a:t>Kurs i/for </a:t>
            </a:r>
            <a:r>
              <a:rPr lang="nb-NO" sz="3600" dirty="0" err="1">
                <a:latin typeface="Arial MT" charset="0"/>
              </a:rPr>
              <a:t>xxxxxxxxxxxxxxxx</a:t>
            </a:r>
            <a:endParaRPr lang="nb-NO" sz="3600" dirty="0">
              <a:latin typeface="Arial MT" charset="0"/>
            </a:endParaRPr>
          </a:p>
          <a:p>
            <a:pPr>
              <a:spcBef>
                <a:spcPct val="50000"/>
              </a:spcBef>
            </a:pPr>
            <a:r>
              <a:rPr lang="nb-NO" sz="1600" dirty="0">
                <a:latin typeface="Arial MT" charset="0"/>
              </a:rPr>
              <a:t>Våren/høsten 20XX</a:t>
            </a:r>
          </a:p>
          <a:p>
            <a:pPr>
              <a:spcBef>
                <a:spcPct val="50000"/>
              </a:spcBef>
            </a:pPr>
            <a:endParaRPr lang="nb-NO" sz="1600" dirty="0">
              <a:latin typeface="Arial MT" charset="0"/>
            </a:endParaRPr>
          </a:p>
          <a:p>
            <a:pPr>
              <a:spcBef>
                <a:spcPct val="50000"/>
              </a:spcBef>
            </a:pPr>
            <a:r>
              <a:rPr lang="nb-NO" sz="1200" dirty="0">
                <a:latin typeface="Arial MT" charset="0"/>
              </a:rPr>
              <a:t>Info om kurs, eller begrunnelse for at </a:t>
            </a:r>
            <a:r>
              <a:rPr lang="nb-NO" sz="1200" dirty="0" err="1">
                <a:latin typeface="Arial MT" charset="0"/>
              </a:rPr>
              <a:t>diplomen</a:t>
            </a:r>
            <a:r>
              <a:rPr lang="nb-NO" sz="1200" dirty="0">
                <a:latin typeface="Arial MT" charset="0"/>
              </a:rPr>
              <a:t> deles ut kan plasseres her. </a:t>
            </a:r>
            <a:endParaRPr lang="nb-NO" dirty="0"/>
          </a:p>
          <a:p>
            <a:r>
              <a:rPr lang="nb-NO" sz="1200" dirty="0">
                <a:latin typeface="Arial MT" charset="0"/>
              </a:rPr>
              <a:t>Denne malen må tilpasses etter bruk, og hva slag info den skal inneholde. Teksten som er satt inn er kun eksempel på hvordan det kan gjøres. Denne malen er nynorsk, men kun logo og navn på universitetet (øverst) er oversatt. Å oversette tekst ellers blir opp til brukeren.</a:t>
            </a:r>
          </a:p>
          <a:p>
            <a:endParaRPr lang="nb-NO" sz="1200" dirty="0">
              <a:latin typeface="Arial MT" charset="0"/>
            </a:endParaRPr>
          </a:p>
          <a:p>
            <a:r>
              <a:rPr lang="nb-NO" sz="1200" dirty="0">
                <a:latin typeface="Arial MT" charset="0"/>
              </a:rPr>
              <a:t>Teksten øverst informerer om tilhørighet i organisasjonen, det anbefales at det fylles inn der det er plassert i denne malen. Velg selv farge på </a:t>
            </a:r>
            <a:r>
              <a:rPr lang="nb-NO" sz="1200" dirty="0" err="1">
                <a:latin typeface="Arial MT" charset="0"/>
              </a:rPr>
              <a:t>diplomen</a:t>
            </a:r>
            <a:r>
              <a:rPr lang="nb-NO" sz="1200" dirty="0">
                <a:latin typeface="Arial MT" charset="0"/>
              </a:rPr>
              <a:t>, dette </a:t>
            </a:r>
            <a:r>
              <a:rPr lang="nb-NO" sz="1200" dirty="0" err="1">
                <a:latin typeface="Arial MT" charset="0"/>
              </a:rPr>
              <a:t>ppt</a:t>
            </a:r>
            <a:r>
              <a:rPr lang="nb-NO" sz="1200" dirty="0">
                <a:latin typeface="Arial MT" charset="0"/>
              </a:rPr>
              <a:t>-dokumentet inneholder 8 sider, en for hver støttefarge i NTNUs grafiske profil. Slett sidene du ikke skal bruke. (Edit - </a:t>
            </a:r>
            <a:r>
              <a:rPr lang="nb-NO" sz="1200" dirty="0" err="1">
                <a:latin typeface="Arial MT" charset="0"/>
              </a:rPr>
              <a:t>Delete</a:t>
            </a:r>
            <a:r>
              <a:rPr lang="nb-NO" sz="1200" dirty="0">
                <a:latin typeface="Arial MT" charset="0"/>
              </a:rPr>
              <a:t> slide).</a:t>
            </a:r>
          </a:p>
          <a:p>
            <a:endParaRPr lang="nb-NO" sz="1200" dirty="0">
              <a:latin typeface="Arial MT" charset="0"/>
            </a:endParaRPr>
          </a:p>
          <a:p>
            <a:endParaRPr lang="nb-NO" sz="1200" dirty="0">
              <a:latin typeface="Arial MT" charset="0"/>
            </a:endParaRPr>
          </a:p>
          <a:p>
            <a:r>
              <a:rPr lang="nb-NO" sz="1200" dirty="0">
                <a:latin typeface="Arial MT" charset="0"/>
              </a:rPr>
              <a:t>Sted, dato. årstall</a:t>
            </a:r>
          </a:p>
          <a:p>
            <a:endParaRPr lang="nb-NO" sz="1200" dirty="0">
              <a:latin typeface="Arial MT" charset="0"/>
            </a:endParaRPr>
          </a:p>
        </p:txBody>
      </p:sp>
      <p:sp>
        <p:nvSpPr>
          <p:cNvPr id="10248" name="Line 8"/>
          <p:cNvSpPr>
            <a:spLocks noChangeShapeType="1"/>
          </p:cNvSpPr>
          <p:nvPr/>
        </p:nvSpPr>
        <p:spPr bwMode="auto">
          <a:xfrm>
            <a:off x="7620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249" name="Line 9"/>
          <p:cNvSpPr>
            <a:spLocks noChangeShapeType="1"/>
          </p:cNvSpPr>
          <p:nvPr/>
        </p:nvSpPr>
        <p:spPr bwMode="auto">
          <a:xfrm>
            <a:off x="3200400" y="838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250" name="Text Box 10"/>
          <p:cNvSpPr txBox="1">
            <a:spLocks noChangeArrowheads="1"/>
          </p:cNvSpPr>
          <p:nvPr/>
        </p:nvSpPr>
        <p:spPr bwMode="auto">
          <a:xfrm>
            <a:off x="6858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Ola Normann</a:t>
            </a:r>
          </a:p>
        </p:txBody>
      </p:sp>
      <p:sp>
        <p:nvSpPr>
          <p:cNvPr id="10251" name="Text Box 11"/>
          <p:cNvSpPr txBox="1">
            <a:spLocks noChangeArrowheads="1"/>
          </p:cNvSpPr>
          <p:nvPr/>
        </p:nvSpPr>
        <p:spPr bwMode="auto">
          <a:xfrm>
            <a:off x="3124200" y="8458200"/>
            <a:ext cx="1600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b-NO" sz="1200">
                <a:latin typeface="Arial MT" charset="0"/>
              </a:rPr>
              <a:t>Kari Normann</a:t>
            </a:r>
          </a:p>
        </p:txBody>
      </p:sp>
      <p:sp>
        <p:nvSpPr>
          <p:cNvPr id="13" name="Rektangel 12">
            <a:extLst>
              <a:ext uri="{FF2B5EF4-FFF2-40B4-BE49-F238E27FC236}">
                <a16:creationId xmlns:a16="http://schemas.microsoft.com/office/drawing/2014/main" id="{B4E2FB79-B47F-9645-81C8-1D5E330B297C}"/>
              </a:ext>
            </a:extLst>
          </p:cNvPr>
          <p:cNvSpPr/>
          <p:nvPr/>
        </p:nvSpPr>
        <p:spPr bwMode="auto">
          <a:xfrm>
            <a:off x="4920234" y="9317038"/>
            <a:ext cx="2642616" cy="1371600"/>
          </a:xfrm>
          <a:prstGeom prst="rect">
            <a:avLst/>
          </a:prstGeom>
          <a:solidFill>
            <a:srgbClr val="0D478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imes" charset="0"/>
              <a:ea typeface="ＭＳ Ｐゴシック" charset="0"/>
            </a:endParaRPr>
          </a:p>
        </p:txBody>
      </p:sp>
      <p:pic>
        <p:nvPicPr>
          <p:cNvPr id="14" name="Bilde 13">
            <a:extLst>
              <a:ext uri="{FF2B5EF4-FFF2-40B4-BE49-F238E27FC236}">
                <a16:creationId xmlns:a16="http://schemas.microsoft.com/office/drawing/2014/main" id="{F5233685-C596-344E-85AF-CB8363A4BD4B}"/>
              </a:ext>
            </a:extLst>
          </p:cNvPr>
          <p:cNvPicPr>
            <a:picLocks noChangeAspect="1"/>
          </p:cNvPicPr>
          <p:nvPr/>
        </p:nvPicPr>
        <p:blipFill>
          <a:blip r:embed="rId3"/>
          <a:stretch>
            <a:fillRect/>
          </a:stretch>
        </p:blipFill>
        <p:spPr>
          <a:xfrm>
            <a:off x="5221585" y="9664206"/>
            <a:ext cx="2016224" cy="585355"/>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1261</TotalTime>
  <Words>1296</Words>
  <Application>Microsoft Macintosh PowerPoint</Application>
  <PresentationFormat>Egendefinert</PresentationFormat>
  <Paragraphs>144</Paragraphs>
  <Slides>8</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 MT</vt:lpstr>
      <vt:lpstr>Arial MT Bold</vt:lpstr>
      <vt:lpstr>Times</vt:lpstr>
      <vt:lpstr>Blank Presentation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Kolbjørn Skarpnes</dc:creator>
  <cp:lastModifiedBy>Kolbjørn Skarpnes</cp:lastModifiedBy>
  <cp:revision>99</cp:revision>
  <cp:lastPrinted>2005-06-28T10:32:48Z</cp:lastPrinted>
  <dcterms:created xsi:type="dcterms:W3CDTF">2005-06-17T10:15:31Z</dcterms:created>
  <dcterms:modified xsi:type="dcterms:W3CDTF">2019-11-06T14:06:38Z</dcterms:modified>
</cp:coreProperties>
</file>