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7562850" cy="10688638"/>
  <p:notesSz cx="6858000" cy="9144000"/>
  <p:defaultTextStyle>
    <a:defPPr>
      <a:defRPr lang="nb-NO"/>
    </a:defPPr>
    <a:lvl1pPr algn="l" rtl="0" eaLnBrk="0" fontAlgn="base" hangingPunct="0">
      <a:spcBef>
        <a:spcPct val="0"/>
      </a:spcBef>
      <a:spcAft>
        <a:spcPct val="0"/>
      </a:spcAft>
      <a:defRPr sz="2400" kern="1200">
        <a:solidFill>
          <a:schemeClr val="tx1"/>
        </a:solidFill>
        <a:latin typeface="Times"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charset="0"/>
        <a:ea typeface="ＭＳ Ｐゴシック" charset="0"/>
        <a:cs typeface="+mn-cs"/>
      </a:defRPr>
    </a:lvl5pPr>
    <a:lvl6pPr marL="2286000" algn="l" defTabSz="457200" rtl="0" eaLnBrk="1" latinLnBrk="0" hangingPunct="1">
      <a:defRPr sz="2400" kern="1200">
        <a:solidFill>
          <a:schemeClr val="tx1"/>
        </a:solidFill>
        <a:latin typeface="Times" charset="0"/>
        <a:ea typeface="ＭＳ Ｐゴシック" charset="0"/>
        <a:cs typeface="+mn-cs"/>
      </a:defRPr>
    </a:lvl6pPr>
    <a:lvl7pPr marL="2743200" algn="l" defTabSz="457200" rtl="0" eaLnBrk="1" latinLnBrk="0" hangingPunct="1">
      <a:defRPr sz="2400" kern="1200">
        <a:solidFill>
          <a:schemeClr val="tx1"/>
        </a:solidFill>
        <a:latin typeface="Times" charset="0"/>
        <a:ea typeface="ＭＳ Ｐゴシック" charset="0"/>
        <a:cs typeface="+mn-cs"/>
      </a:defRPr>
    </a:lvl7pPr>
    <a:lvl8pPr marL="3200400" algn="l" defTabSz="457200" rtl="0" eaLnBrk="1" latinLnBrk="0" hangingPunct="1">
      <a:defRPr sz="2400" kern="1200">
        <a:solidFill>
          <a:schemeClr val="tx1"/>
        </a:solidFill>
        <a:latin typeface="Times" charset="0"/>
        <a:ea typeface="ＭＳ Ｐゴシック" charset="0"/>
        <a:cs typeface="+mn-cs"/>
      </a:defRPr>
    </a:lvl8pPr>
    <a:lvl9pPr marL="3657600" algn="l" defTabSz="457200" rtl="0" eaLnBrk="1" latinLnBrk="0" hangingPunct="1">
      <a:defRPr sz="2400" kern="1200">
        <a:solidFill>
          <a:schemeClr val="tx1"/>
        </a:solidFill>
        <a:latin typeface="Times" charset="0"/>
        <a:ea typeface="ＭＳ Ｐゴシック" charset="0"/>
        <a:cs typeface="+mn-cs"/>
      </a:defRPr>
    </a:lvl9pPr>
  </p:defaultTextStyle>
  <p:extLst>
    <p:ext uri="{EFAFB233-063F-42B5-8137-9DF3F51BA10A}">
      <p15:sldGuideLst xmlns:p15="http://schemas.microsoft.com/office/powerpoint/2012/main">
        <p15:guide id="1" orient="horz" pos="3366">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E8E6"/>
    <a:srgbClr val="DDCAD2"/>
    <a:srgbClr val="E6E388"/>
    <a:srgbClr val="F5E0A1"/>
    <a:srgbClr val="94ADCA"/>
    <a:srgbClr val="D1DBBE"/>
    <a:srgbClr val="CCD8E4"/>
    <a:srgbClr val="D1C8A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82" autoAdjust="0"/>
    <p:restoredTop sz="96326" autoAdjust="0"/>
  </p:normalViewPr>
  <p:slideViewPr>
    <p:cSldViewPr>
      <p:cViewPr varScale="1">
        <p:scale>
          <a:sx n="138" d="100"/>
          <a:sy n="138" d="100"/>
        </p:scale>
        <p:origin x="4248" y="200"/>
      </p:cViewPr>
      <p:guideLst>
        <p:guide orient="horz" pos="3366"/>
        <p:guide pos="2382"/>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566738" y="3321050"/>
            <a:ext cx="6429375" cy="2290763"/>
          </a:xfrm>
        </p:spPr>
        <p:txBody>
          <a:bodyPr/>
          <a:lstStyle/>
          <a:p>
            <a:r>
              <a:rPr lang="nb-NO"/>
              <a:t>Klikk for å redigere tittelstil</a:t>
            </a:r>
          </a:p>
        </p:txBody>
      </p:sp>
      <p:sp>
        <p:nvSpPr>
          <p:cNvPr id="3" name="Undertittel 2"/>
          <p:cNvSpPr>
            <a:spLocks noGrp="1"/>
          </p:cNvSpPr>
          <p:nvPr>
            <p:ph type="subTitle" idx="1"/>
          </p:nvPr>
        </p:nvSpPr>
        <p:spPr>
          <a:xfrm>
            <a:off x="1135063" y="6056313"/>
            <a:ext cx="5292725" cy="2732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a:t>Klikk for å redigere undertittelstil i malen</a:t>
            </a:r>
          </a:p>
        </p:txBody>
      </p:sp>
      <p:sp>
        <p:nvSpPr>
          <p:cNvPr id="4" name="Plassholder for dato 3"/>
          <p:cNvSpPr>
            <a:spLocks noGrp="1"/>
          </p:cNvSpPr>
          <p:nvPr>
            <p:ph type="dt" sz="half" idx="10"/>
          </p:nvPr>
        </p:nvSpPr>
        <p:spPr/>
        <p:txBody>
          <a:bodyPr/>
          <a:lstStyle>
            <a:lvl1pPr>
              <a:defRPr/>
            </a:lvl1pPr>
          </a:lstStyle>
          <a:p>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5C32D996-3288-B74E-89C0-B907F90226BF}" type="slidenum">
              <a:rPr lang="nb-NO"/>
              <a:pPr/>
              <a:t>‹#›</a:t>
            </a:fld>
            <a:endParaRPr lang="nb-NO"/>
          </a:p>
        </p:txBody>
      </p:sp>
    </p:spTree>
    <p:extLst>
      <p:ext uri="{BB962C8B-B14F-4D97-AF65-F5344CB8AC3E}">
        <p14:creationId xmlns:p14="http://schemas.microsoft.com/office/powerpoint/2010/main" val="3105719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lvl1pPr>
              <a:defRPr/>
            </a:lvl1pPr>
          </a:lstStyle>
          <a:p>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2E25034E-E0A2-DC4C-B19C-7A79BFAD6FAC}" type="slidenum">
              <a:rPr lang="nb-NO"/>
              <a:pPr/>
              <a:t>‹#›</a:t>
            </a:fld>
            <a:endParaRPr lang="nb-NO"/>
          </a:p>
        </p:txBody>
      </p:sp>
    </p:spTree>
    <p:extLst>
      <p:ext uri="{BB962C8B-B14F-4D97-AF65-F5344CB8AC3E}">
        <p14:creationId xmlns:p14="http://schemas.microsoft.com/office/powerpoint/2010/main" val="2393464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5389563" y="949325"/>
            <a:ext cx="1606550" cy="8551863"/>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566738" y="949325"/>
            <a:ext cx="4670425" cy="8551863"/>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lvl1pPr>
              <a:defRPr/>
            </a:lvl1pPr>
          </a:lstStyle>
          <a:p>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55222CD9-653E-314C-8921-046190D3B20C}" type="slidenum">
              <a:rPr lang="nb-NO"/>
              <a:pPr/>
              <a:t>‹#›</a:t>
            </a:fld>
            <a:endParaRPr lang="nb-NO"/>
          </a:p>
        </p:txBody>
      </p:sp>
    </p:spTree>
    <p:extLst>
      <p:ext uri="{BB962C8B-B14F-4D97-AF65-F5344CB8AC3E}">
        <p14:creationId xmlns:p14="http://schemas.microsoft.com/office/powerpoint/2010/main" val="1528603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lvl1pPr>
              <a:defRPr/>
            </a:lvl1pPr>
          </a:lstStyle>
          <a:p>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9BED9CAB-483C-1743-B194-0A97657990D3}" type="slidenum">
              <a:rPr lang="nb-NO"/>
              <a:pPr/>
              <a:t>‹#›</a:t>
            </a:fld>
            <a:endParaRPr lang="nb-NO"/>
          </a:p>
        </p:txBody>
      </p:sp>
    </p:spTree>
    <p:extLst>
      <p:ext uri="{BB962C8B-B14F-4D97-AF65-F5344CB8AC3E}">
        <p14:creationId xmlns:p14="http://schemas.microsoft.com/office/powerpoint/2010/main" val="2254651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596900" y="6869113"/>
            <a:ext cx="6429375" cy="2122487"/>
          </a:xfrm>
        </p:spPr>
        <p:txBody>
          <a:bodyPr anchor="t"/>
          <a:lstStyle>
            <a:lvl1pPr algn="l">
              <a:defRPr sz="4000" b="1" cap="all"/>
            </a:lvl1pPr>
          </a:lstStyle>
          <a:p>
            <a:r>
              <a:rPr lang="nb-NO"/>
              <a:t>Klikk for å redigere tittelstil</a:t>
            </a:r>
          </a:p>
        </p:txBody>
      </p:sp>
      <p:sp>
        <p:nvSpPr>
          <p:cNvPr id="3" name="Plassholder for tekst 2"/>
          <p:cNvSpPr>
            <a:spLocks noGrp="1"/>
          </p:cNvSpPr>
          <p:nvPr>
            <p:ph type="body" idx="1"/>
          </p:nvPr>
        </p:nvSpPr>
        <p:spPr>
          <a:xfrm>
            <a:off x="596900" y="4530725"/>
            <a:ext cx="6429375" cy="23383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a:t>Klikk for å redigere tekststiler i malen</a:t>
            </a:r>
          </a:p>
        </p:txBody>
      </p:sp>
      <p:sp>
        <p:nvSpPr>
          <p:cNvPr id="4" name="Plassholder for dato 3"/>
          <p:cNvSpPr>
            <a:spLocks noGrp="1"/>
          </p:cNvSpPr>
          <p:nvPr>
            <p:ph type="dt" sz="half" idx="10"/>
          </p:nvPr>
        </p:nvSpPr>
        <p:spPr/>
        <p:txBody>
          <a:bodyPr/>
          <a:lstStyle>
            <a:lvl1pPr>
              <a:defRPr/>
            </a:lvl1pPr>
          </a:lstStyle>
          <a:p>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3CDC6065-3723-0A43-A478-7DCA7F2681F3}" type="slidenum">
              <a:rPr lang="nb-NO"/>
              <a:pPr/>
              <a:t>‹#›</a:t>
            </a:fld>
            <a:endParaRPr lang="nb-NO"/>
          </a:p>
        </p:txBody>
      </p:sp>
    </p:spTree>
    <p:extLst>
      <p:ext uri="{BB962C8B-B14F-4D97-AF65-F5344CB8AC3E}">
        <p14:creationId xmlns:p14="http://schemas.microsoft.com/office/powerpoint/2010/main" val="4032963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566738" y="3087688"/>
            <a:ext cx="3138487" cy="6413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3857625" y="3087688"/>
            <a:ext cx="3138488" cy="6413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lvl1pPr>
              <a:defRPr/>
            </a:lvl1pPr>
          </a:lstStyle>
          <a:p>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2B11ACB4-B904-0C4F-88C5-0F9BE350A7C0}" type="slidenum">
              <a:rPr lang="nb-NO"/>
              <a:pPr/>
              <a:t>‹#›</a:t>
            </a:fld>
            <a:endParaRPr lang="nb-NO"/>
          </a:p>
        </p:txBody>
      </p:sp>
    </p:spTree>
    <p:extLst>
      <p:ext uri="{BB962C8B-B14F-4D97-AF65-F5344CB8AC3E}">
        <p14:creationId xmlns:p14="http://schemas.microsoft.com/office/powerpoint/2010/main" val="3493025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377825" y="428625"/>
            <a:ext cx="6807200" cy="1781175"/>
          </a:xfrm>
        </p:spPr>
        <p:txBody>
          <a:bodyPr/>
          <a:lstStyle>
            <a:lvl1pPr>
              <a:defRPr/>
            </a:lvl1pPr>
          </a:lstStyle>
          <a:p>
            <a:r>
              <a:rPr lang="nb-NO"/>
              <a:t>Klikk for å redigere tittelstil</a:t>
            </a:r>
          </a:p>
        </p:txBody>
      </p:sp>
      <p:sp>
        <p:nvSpPr>
          <p:cNvPr id="3" name="Plassholder for tekst 2"/>
          <p:cNvSpPr>
            <a:spLocks noGrp="1"/>
          </p:cNvSpPr>
          <p:nvPr>
            <p:ph type="body" idx="1"/>
          </p:nvPr>
        </p:nvSpPr>
        <p:spPr>
          <a:xfrm>
            <a:off x="377825" y="2392363"/>
            <a:ext cx="3341688" cy="9969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377825" y="3389313"/>
            <a:ext cx="3341688" cy="61595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3841750" y="2392363"/>
            <a:ext cx="3343275" cy="9969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3841750" y="3389313"/>
            <a:ext cx="3343275" cy="61595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lvl1pPr>
              <a:defRPr/>
            </a:lvl1pPr>
          </a:lstStyle>
          <a:p>
            <a:endParaRPr lang="nb-NO"/>
          </a:p>
        </p:txBody>
      </p:sp>
      <p:sp>
        <p:nvSpPr>
          <p:cNvPr id="8" name="Plassholder for bunntekst 7"/>
          <p:cNvSpPr>
            <a:spLocks noGrp="1"/>
          </p:cNvSpPr>
          <p:nvPr>
            <p:ph type="ftr" sz="quarter" idx="11"/>
          </p:nvPr>
        </p:nvSpPr>
        <p:spPr/>
        <p:txBody>
          <a:bodyPr/>
          <a:lstStyle>
            <a:lvl1pPr>
              <a:defRPr/>
            </a:lvl1pPr>
          </a:lstStyle>
          <a:p>
            <a:endParaRPr lang="nb-NO"/>
          </a:p>
        </p:txBody>
      </p:sp>
      <p:sp>
        <p:nvSpPr>
          <p:cNvPr id="9" name="Plassholder for lysbildenummer 8"/>
          <p:cNvSpPr>
            <a:spLocks noGrp="1"/>
          </p:cNvSpPr>
          <p:nvPr>
            <p:ph type="sldNum" sz="quarter" idx="12"/>
          </p:nvPr>
        </p:nvSpPr>
        <p:spPr/>
        <p:txBody>
          <a:bodyPr/>
          <a:lstStyle>
            <a:lvl1pPr>
              <a:defRPr/>
            </a:lvl1pPr>
          </a:lstStyle>
          <a:p>
            <a:fld id="{14E8DFFE-DA43-5746-97C0-59FD8ADB27BB}" type="slidenum">
              <a:rPr lang="nb-NO"/>
              <a:pPr/>
              <a:t>‹#›</a:t>
            </a:fld>
            <a:endParaRPr lang="nb-NO"/>
          </a:p>
        </p:txBody>
      </p:sp>
    </p:spTree>
    <p:extLst>
      <p:ext uri="{BB962C8B-B14F-4D97-AF65-F5344CB8AC3E}">
        <p14:creationId xmlns:p14="http://schemas.microsoft.com/office/powerpoint/2010/main" val="2425009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lvl1pPr>
              <a:defRPr/>
            </a:lvl1pPr>
          </a:lstStyle>
          <a:p>
            <a:endParaRPr lang="nb-NO"/>
          </a:p>
        </p:txBody>
      </p:sp>
      <p:sp>
        <p:nvSpPr>
          <p:cNvPr id="4" name="Plassholder for bunntekst 3"/>
          <p:cNvSpPr>
            <a:spLocks noGrp="1"/>
          </p:cNvSpPr>
          <p:nvPr>
            <p:ph type="ftr" sz="quarter" idx="11"/>
          </p:nvPr>
        </p:nvSpPr>
        <p:spPr/>
        <p:txBody>
          <a:bodyPr/>
          <a:lstStyle>
            <a:lvl1pPr>
              <a:defRPr/>
            </a:lvl1pPr>
          </a:lstStyle>
          <a:p>
            <a:endParaRPr lang="nb-NO"/>
          </a:p>
        </p:txBody>
      </p:sp>
      <p:sp>
        <p:nvSpPr>
          <p:cNvPr id="5" name="Plassholder for lysbildenummer 4"/>
          <p:cNvSpPr>
            <a:spLocks noGrp="1"/>
          </p:cNvSpPr>
          <p:nvPr>
            <p:ph type="sldNum" sz="quarter" idx="12"/>
          </p:nvPr>
        </p:nvSpPr>
        <p:spPr/>
        <p:txBody>
          <a:bodyPr/>
          <a:lstStyle>
            <a:lvl1pPr>
              <a:defRPr/>
            </a:lvl1pPr>
          </a:lstStyle>
          <a:p>
            <a:fld id="{5855DF78-34F6-254D-90D7-A1B227F9DE2C}" type="slidenum">
              <a:rPr lang="nb-NO"/>
              <a:pPr/>
              <a:t>‹#›</a:t>
            </a:fld>
            <a:endParaRPr lang="nb-NO"/>
          </a:p>
        </p:txBody>
      </p:sp>
    </p:spTree>
    <p:extLst>
      <p:ext uri="{BB962C8B-B14F-4D97-AF65-F5344CB8AC3E}">
        <p14:creationId xmlns:p14="http://schemas.microsoft.com/office/powerpoint/2010/main" val="2029433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lvl1pPr>
              <a:defRPr/>
            </a:lvl1pPr>
          </a:lstStyle>
          <a:p>
            <a:endParaRPr lang="nb-NO"/>
          </a:p>
        </p:txBody>
      </p:sp>
      <p:sp>
        <p:nvSpPr>
          <p:cNvPr id="3" name="Plassholder for bunntekst 2"/>
          <p:cNvSpPr>
            <a:spLocks noGrp="1"/>
          </p:cNvSpPr>
          <p:nvPr>
            <p:ph type="ftr" sz="quarter" idx="11"/>
          </p:nvPr>
        </p:nvSpPr>
        <p:spPr/>
        <p:txBody>
          <a:bodyPr/>
          <a:lstStyle>
            <a:lvl1pPr>
              <a:defRPr/>
            </a:lvl1pPr>
          </a:lstStyle>
          <a:p>
            <a:endParaRPr lang="nb-NO"/>
          </a:p>
        </p:txBody>
      </p:sp>
      <p:sp>
        <p:nvSpPr>
          <p:cNvPr id="4" name="Plassholder for lysbildenummer 3"/>
          <p:cNvSpPr>
            <a:spLocks noGrp="1"/>
          </p:cNvSpPr>
          <p:nvPr>
            <p:ph type="sldNum" sz="quarter" idx="12"/>
          </p:nvPr>
        </p:nvSpPr>
        <p:spPr/>
        <p:txBody>
          <a:bodyPr/>
          <a:lstStyle>
            <a:lvl1pPr>
              <a:defRPr/>
            </a:lvl1pPr>
          </a:lstStyle>
          <a:p>
            <a:fld id="{48412EB8-D535-2543-83BB-12A06DC84B40}" type="slidenum">
              <a:rPr lang="nb-NO"/>
              <a:pPr/>
              <a:t>‹#›</a:t>
            </a:fld>
            <a:endParaRPr lang="nb-NO"/>
          </a:p>
        </p:txBody>
      </p:sp>
    </p:spTree>
    <p:extLst>
      <p:ext uri="{BB962C8B-B14F-4D97-AF65-F5344CB8AC3E}">
        <p14:creationId xmlns:p14="http://schemas.microsoft.com/office/powerpoint/2010/main" val="1680757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377825" y="425450"/>
            <a:ext cx="2489200" cy="1811338"/>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2957513" y="425450"/>
            <a:ext cx="4227512" cy="9123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377825" y="2236788"/>
            <a:ext cx="2489200" cy="7312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lvl1pPr>
              <a:defRPr/>
            </a:lvl1pPr>
          </a:lstStyle>
          <a:p>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CF79B55E-E026-D445-AB15-1E8CB11AA574}" type="slidenum">
              <a:rPr lang="nb-NO"/>
              <a:pPr/>
              <a:t>‹#›</a:t>
            </a:fld>
            <a:endParaRPr lang="nb-NO"/>
          </a:p>
        </p:txBody>
      </p:sp>
    </p:spTree>
    <p:extLst>
      <p:ext uri="{BB962C8B-B14F-4D97-AF65-F5344CB8AC3E}">
        <p14:creationId xmlns:p14="http://schemas.microsoft.com/office/powerpoint/2010/main" val="3334003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482725" y="7481888"/>
            <a:ext cx="4537075" cy="884237"/>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1482725" y="955675"/>
            <a:ext cx="4537075" cy="64119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482725" y="8366125"/>
            <a:ext cx="4537075" cy="12541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lvl1pPr>
              <a:defRPr/>
            </a:lvl1pPr>
          </a:lstStyle>
          <a:p>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10608316-5504-F449-A80F-FBA15059BC35}" type="slidenum">
              <a:rPr lang="nb-NO"/>
              <a:pPr/>
              <a:t>‹#›</a:t>
            </a:fld>
            <a:endParaRPr lang="nb-NO"/>
          </a:p>
        </p:txBody>
      </p:sp>
    </p:spTree>
    <p:extLst>
      <p:ext uri="{BB962C8B-B14F-4D97-AF65-F5344CB8AC3E}">
        <p14:creationId xmlns:p14="http://schemas.microsoft.com/office/powerpoint/2010/main" val="807390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66738" y="949325"/>
            <a:ext cx="6429375" cy="17827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nb-NO"/>
              <a:t>Click to edit Master title style</a:t>
            </a:r>
          </a:p>
        </p:txBody>
      </p:sp>
      <p:sp>
        <p:nvSpPr>
          <p:cNvPr id="1027" name="Rectangle 3"/>
          <p:cNvSpPr>
            <a:spLocks noGrp="1" noChangeArrowheads="1"/>
          </p:cNvSpPr>
          <p:nvPr>
            <p:ph type="body" idx="1"/>
          </p:nvPr>
        </p:nvSpPr>
        <p:spPr bwMode="auto">
          <a:xfrm>
            <a:off x="566738" y="3087688"/>
            <a:ext cx="6429375" cy="6413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1028" name="Rectangle 4"/>
          <p:cNvSpPr>
            <a:spLocks noGrp="1" noChangeArrowheads="1"/>
          </p:cNvSpPr>
          <p:nvPr>
            <p:ph type="dt" sz="half" idx="2"/>
          </p:nvPr>
        </p:nvSpPr>
        <p:spPr bwMode="auto">
          <a:xfrm>
            <a:off x="566738" y="9739313"/>
            <a:ext cx="1576387" cy="711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400"/>
            </a:lvl1pPr>
          </a:lstStyle>
          <a:p>
            <a:endParaRPr lang="nb-NO"/>
          </a:p>
        </p:txBody>
      </p:sp>
      <p:sp>
        <p:nvSpPr>
          <p:cNvPr id="1029" name="Rectangle 5"/>
          <p:cNvSpPr>
            <a:spLocks noGrp="1" noChangeArrowheads="1"/>
          </p:cNvSpPr>
          <p:nvPr>
            <p:ph type="ftr" sz="quarter" idx="3"/>
          </p:nvPr>
        </p:nvSpPr>
        <p:spPr bwMode="auto">
          <a:xfrm>
            <a:off x="2584450" y="9739313"/>
            <a:ext cx="2393950" cy="711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a:defRPr sz="1400"/>
            </a:lvl1pPr>
          </a:lstStyle>
          <a:p>
            <a:endParaRPr lang="nb-NO"/>
          </a:p>
        </p:txBody>
      </p:sp>
      <p:sp>
        <p:nvSpPr>
          <p:cNvPr id="1030" name="Rectangle 6"/>
          <p:cNvSpPr>
            <a:spLocks noGrp="1" noChangeArrowheads="1"/>
          </p:cNvSpPr>
          <p:nvPr>
            <p:ph type="sldNum" sz="quarter" idx="4"/>
          </p:nvPr>
        </p:nvSpPr>
        <p:spPr bwMode="auto">
          <a:xfrm>
            <a:off x="5419725" y="9739313"/>
            <a:ext cx="1576388" cy="711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400"/>
            </a:lvl1pPr>
          </a:lstStyle>
          <a:p>
            <a:fld id="{50A623CD-8FFF-6740-8DB7-B7ED161A61A0}" type="slidenum">
              <a:rPr lang="nb-NO"/>
              <a:pPr/>
              <a:t>‹#›</a:t>
            </a:fld>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charset="0"/>
          <a:ea typeface="ＭＳ Ｐゴシック" charset="0"/>
        </a:defRPr>
      </a:lvl2pPr>
      <a:lvl3pPr algn="ctr" rtl="0" fontAlgn="base">
        <a:spcBef>
          <a:spcPct val="0"/>
        </a:spcBef>
        <a:spcAft>
          <a:spcPct val="0"/>
        </a:spcAft>
        <a:defRPr sz="4400">
          <a:solidFill>
            <a:schemeClr val="tx2"/>
          </a:solidFill>
          <a:latin typeface="Times" charset="0"/>
          <a:ea typeface="ＭＳ Ｐゴシック" charset="0"/>
        </a:defRPr>
      </a:lvl3pPr>
      <a:lvl4pPr algn="ctr" rtl="0" fontAlgn="base">
        <a:spcBef>
          <a:spcPct val="0"/>
        </a:spcBef>
        <a:spcAft>
          <a:spcPct val="0"/>
        </a:spcAft>
        <a:defRPr sz="4400">
          <a:solidFill>
            <a:schemeClr val="tx2"/>
          </a:solidFill>
          <a:latin typeface="Times" charset="0"/>
          <a:ea typeface="ＭＳ Ｐゴシック" charset="0"/>
        </a:defRPr>
      </a:lvl4pPr>
      <a:lvl5pPr algn="ctr" rtl="0" fontAlgn="base">
        <a:spcBef>
          <a:spcPct val="0"/>
        </a:spcBef>
        <a:spcAft>
          <a:spcPct val="0"/>
        </a:spcAft>
        <a:defRPr sz="4400">
          <a:solidFill>
            <a:schemeClr val="tx2"/>
          </a:solidFill>
          <a:latin typeface="Times" charset="0"/>
          <a:ea typeface="ＭＳ Ｐゴシック" charset="0"/>
        </a:defRPr>
      </a:lvl5pPr>
      <a:lvl6pPr marL="457200" algn="ctr" rtl="0" fontAlgn="base">
        <a:spcBef>
          <a:spcPct val="0"/>
        </a:spcBef>
        <a:spcAft>
          <a:spcPct val="0"/>
        </a:spcAft>
        <a:defRPr sz="4400">
          <a:solidFill>
            <a:schemeClr val="tx2"/>
          </a:solidFill>
          <a:latin typeface="Times" charset="0"/>
          <a:ea typeface="ＭＳ Ｐゴシック" charset="0"/>
        </a:defRPr>
      </a:lvl6pPr>
      <a:lvl7pPr marL="914400" algn="ctr" rtl="0" fontAlgn="base">
        <a:spcBef>
          <a:spcPct val="0"/>
        </a:spcBef>
        <a:spcAft>
          <a:spcPct val="0"/>
        </a:spcAft>
        <a:defRPr sz="4400">
          <a:solidFill>
            <a:schemeClr val="tx2"/>
          </a:solidFill>
          <a:latin typeface="Times" charset="0"/>
          <a:ea typeface="ＭＳ Ｐゴシック" charset="0"/>
        </a:defRPr>
      </a:lvl7pPr>
      <a:lvl8pPr marL="1371600" algn="ctr" rtl="0" fontAlgn="base">
        <a:spcBef>
          <a:spcPct val="0"/>
        </a:spcBef>
        <a:spcAft>
          <a:spcPct val="0"/>
        </a:spcAft>
        <a:defRPr sz="4400">
          <a:solidFill>
            <a:schemeClr val="tx2"/>
          </a:solidFill>
          <a:latin typeface="Times" charset="0"/>
          <a:ea typeface="ＭＳ Ｐゴシック" charset="0"/>
        </a:defRPr>
      </a:lvl8pPr>
      <a:lvl9pPr marL="1828800" algn="ctr" rtl="0" fontAlgn="base">
        <a:spcBef>
          <a:spcPct val="0"/>
        </a:spcBef>
        <a:spcAft>
          <a:spcPct val="0"/>
        </a:spcAft>
        <a:defRPr sz="4400">
          <a:solidFill>
            <a:schemeClr val="tx2"/>
          </a:solidFill>
          <a:latin typeface="Times" charset="0"/>
          <a:ea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74">
            <a:extLst>
              <a:ext uri="{FF2B5EF4-FFF2-40B4-BE49-F238E27FC236}">
                <a16:creationId xmlns:a16="http://schemas.microsoft.com/office/drawing/2014/main" id="{475B0A5F-7EB9-D742-B085-40AE81EA3811}"/>
              </a:ext>
            </a:extLst>
          </p:cNvPr>
          <p:cNvSpPr>
            <a:spLocks noChangeArrowheads="1"/>
          </p:cNvSpPr>
          <p:nvPr/>
        </p:nvSpPr>
        <p:spPr bwMode="auto">
          <a:xfrm>
            <a:off x="-1376" y="0"/>
            <a:ext cx="7562850" cy="10688638"/>
          </a:xfrm>
          <a:prstGeom prst="rect">
            <a:avLst/>
          </a:prstGeom>
          <a:solidFill>
            <a:srgbClr val="BEAA7C">
              <a:alpha val="40000"/>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pic>
        <p:nvPicPr>
          <p:cNvPr id="15" name="Bilde 14">
            <a:extLst>
              <a:ext uri="{FF2B5EF4-FFF2-40B4-BE49-F238E27FC236}">
                <a16:creationId xmlns:a16="http://schemas.microsoft.com/office/drawing/2014/main" id="{E3345830-C61B-8349-BBA7-AF6FB1650742}"/>
              </a:ext>
            </a:extLst>
          </p:cNvPr>
          <p:cNvPicPr>
            <a:picLocks noChangeAspect="1"/>
          </p:cNvPicPr>
          <p:nvPr/>
        </p:nvPicPr>
        <p:blipFill>
          <a:blip r:embed="rId2">
            <a:duotone>
              <a:prstClr val="black"/>
              <a:srgbClr val="D1C8A4">
                <a:alpha val="9804"/>
                <a:tint val="45000"/>
                <a:satMod val="400000"/>
              </a:srgbClr>
            </a:duotone>
            <a:alphaModFix amt="20000"/>
          </a:blip>
          <a:stretch>
            <a:fillRect/>
          </a:stretch>
        </p:blipFill>
        <p:spPr>
          <a:xfrm>
            <a:off x="2697374" y="-18256"/>
            <a:ext cx="4864100" cy="5143500"/>
          </a:xfrm>
          <a:prstGeom prst="rect">
            <a:avLst/>
          </a:prstGeom>
        </p:spPr>
      </p:pic>
      <p:sp>
        <p:nvSpPr>
          <p:cNvPr id="2123" name="Rectangle 75"/>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2125" name="Line 77"/>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2126" name="Text Box 78"/>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Norwegian University of Science and Technology</a:t>
            </a:r>
          </a:p>
          <a:p>
            <a:pPr>
              <a:spcBef>
                <a:spcPct val="50000"/>
              </a:spcBef>
            </a:pPr>
            <a:r>
              <a:rPr lang="nb-NO" sz="1600">
                <a:solidFill>
                  <a:srgbClr val="626464"/>
                </a:solidFill>
                <a:latin typeface="Arial MT" charset="0"/>
              </a:rPr>
              <a:t>Department of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Faculty of xxxxxxxxxxxxxxxxxxxxxxxxxxxxxxx</a:t>
            </a:r>
          </a:p>
        </p:txBody>
      </p:sp>
      <p:sp>
        <p:nvSpPr>
          <p:cNvPr id="2129" name="Text Box 81"/>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engelsk, men kun logo og navn på universitetet, fakultet og institutt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2130" name="Line 82"/>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2131" name="Line 83"/>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2133" name="Text Box 85"/>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2134" name="Text Box 86"/>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2" name="Rektangel 11">
            <a:extLst>
              <a:ext uri="{FF2B5EF4-FFF2-40B4-BE49-F238E27FC236}">
                <a16:creationId xmlns:a16="http://schemas.microsoft.com/office/drawing/2014/main" id="{1E116B28-29F6-274B-8D3D-4490DEBEF002}"/>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3" name="Bilde 12">
            <a:extLst>
              <a:ext uri="{FF2B5EF4-FFF2-40B4-BE49-F238E27FC236}">
                <a16:creationId xmlns:a16="http://schemas.microsoft.com/office/drawing/2014/main" id="{87384884-3A02-814C-9D52-79A3102A71BB}"/>
              </a:ext>
            </a:extLst>
          </p:cNvPr>
          <p:cNvPicPr>
            <a:picLocks noChangeAspect="1"/>
          </p:cNvPicPr>
          <p:nvPr/>
        </p:nvPicPr>
        <p:blipFill>
          <a:blip r:embed="rId3"/>
          <a:stretch>
            <a:fillRect/>
          </a:stretch>
        </p:blipFill>
        <p:spPr>
          <a:xfrm>
            <a:off x="5263950" y="9664799"/>
            <a:ext cx="1955183" cy="69110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74">
            <a:extLst>
              <a:ext uri="{FF2B5EF4-FFF2-40B4-BE49-F238E27FC236}">
                <a16:creationId xmlns:a16="http://schemas.microsoft.com/office/drawing/2014/main" id="{C8805DFC-627E-D147-8BFB-60C67CD4FA8E}"/>
              </a:ext>
            </a:extLst>
          </p:cNvPr>
          <p:cNvSpPr>
            <a:spLocks noChangeArrowheads="1"/>
          </p:cNvSpPr>
          <p:nvPr/>
        </p:nvSpPr>
        <p:spPr bwMode="auto">
          <a:xfrm>
            <a:off x="0" y="0"/>
            <a:ext cx="7562850" cy="10688638"/>
          </a:xfrm>
          <a:prstGeom prst="rect">
            <a:avLst/>
          </a:prstGeom>
          <a:solidFill>
            <a:srgbClr val="ABCD46">
              <a:alpha val="40000"/>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pic>
        <p:nvPicPr>
          <p:cNvPr id="16" name="Bilde 15">
            <a:extLst>
              <a:ext uri="{FF2B5EF4-FFF2-40B4-BE49-F238E27FC236}">
                <a16:creationId xmlns:a16="http://schemas.microsoft.com/office/drawing/2014/main" id="{D38E653B-87F7-0743-B6FE-9FF4E64C0246}"/>
              </a:ext>
            </a:extLst>
          </p:cNvPr>
          <p:cNvPicPr>
            <a:picLocks noChangeAspect="1"/>
          </p:cNvPicPr>
          <p:nvPr/>
        </p:nvPicPr>
        <p:blipFill>
          <a:blip r:embed="rId2">
            <a:alphaModFix amt="20000"/>
            <a:duotone>
              <a:prstClr val="black"/>
              <a:srgbClr val="ABCD46">
                <a:alpha val="9804"/>
                <a:tint val="45000"/>
                <a:satMod val="400000"/>
              </a:srgbClr>
            </a:duotone>
          </a:blip>
          <a:stretch>
            <a:fillRect/>
          </a:stretch>
        </p:blipFill>
        <p:spPr>
          <a:xfrm>
            <a:off x="2697374" y="-18256"/>
            <a:ext cx="4864100" cy="5143500"/>
          </a:xfrm>
          <a:prstGeom prst="rect">
            <a:avLst/>
          </a:prstGeom>
        </p:spPr>
      </p:pic>
      <p:sp>
        <p:nvSpPr>
          <p:cNvPr id="4099" name="Rectangle 3"/>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4100" name="Line 4"/>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4102" name="Text Box 6"/>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Norwegian University of Science and Technology</a:t>
            </a:r>
          </a:p>
          <a:p>
            <a:pPr>
              <a:spcBef>
                <a:spcPct val="50000"/>
              </a:spcBef>
            </a:pPr>
            <a:r>
              <a:rPr lang="nb-NO" sz="1600">
                <a:solidFill>
                  <a:srgbClr val="626464"/>
                </a:solidFill>
                <a:latin typeface="Arial MT" charset="0"/>
              </a:rPr>
              <a:t>Department of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Faculty of xxxxxxxxxxxxxxxxxxxxxxxxxxxxxxx</a:t>
            </a:r>
          </a:p>
        </p:txBody>
      </p:sp>
      <p:sp>
        <p:nvSpPr>
          <p:cNvPr id="4103" name="Text Box 7"/>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engelsk, men kun logo og navn på universitetet, fakultet og institutt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4104" name="Line 8"/>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4105" name="Line 9"/>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4106" name="Text Box 10"/>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4107" name="Text Box 11"/>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2" name="Rektangel 11">
            <a:extLst>
              <a:ext uri="{FF2B5EF4-FFF2-40B4-BE49-F238E27FC236}">
                <a16:creationId xmlns:a16="http://schemas.microsoft.com/office/drawing/2014/main" id="{9EE6E857-727D-104D-AF13-14F9D1A945F9}"/>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4" name="Bilde 13">
            <a:extLst>
              <a:ext uri="{FF2B5EF4-FFF2-40B4-BE49-F238E27FC236}">
                <a16:creationId xmlns:a16="http://schemas.microsoft.com/office/drawing/2014/main" id="{0AB091CC-2E48-D34E-BFA5-42917090BF03}"/>
              </a:ext>
            </a:extLst>
          </p:cNvPr>
          <p:cNvPicPr>
            <a:picLocks noChangeAspect="1"/>
          </p:cNvPicPr>
          <p:nvPr/>
        </p:nvPicPr>
        <p:blipFill>
          <a:blip r:embed="rId3"/>
          <a:stretch>
            <a:fillRect/>
          </a:stretch>
        </p:blipFill>
        <p:spPr>
          <a:xfrm>
            <a:off x="5263950" y="9664799"/>
            <a:ext cx="1955183" cy="69110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74">
            <a:extLst>
              <a:ext uri="{FF2B5EF4-FFF2-40B4-BE49-F238E27FC236}">
                <a16:creationId xmlns:a16="http://schemas.microsoft.com/office/drawing/2014/main" id="{060D0987-B38C-A741-A489-2F7EF6916130}"/>
              </a:ext>
            </a:extLst>
          </p:cNvPr>
          <p:cNvSpPr>
            <a:spLocks noChangeArrowheads="1"/>
          </p:cNvSpPr>
          <p:nvPr/>
        </p:nvSpPr>
        <p:spPr bwMode="auto">
          <a:xfrm>
            <a:off x="0" y="0"/>
            <a:ext cx="7562850" cy="10688638"/>
          </a:xfrm>
          <a:prstGeom prst="rect">
            <a:avLst/>
          </a:prstGeom>
          <a:solidFill>
            <a:srgbClr val="43B7B0">
              <a:alpha val="29804"/>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pic>
        <p:nvPicPr>
          <p:cNvPr id="16" name="Bilde 15">
            <a:extLst>
              <a:ext uri="{FF2B5EF4-FFF2-40B4-BE49-F238E27FC236}">
                <a16:creationId xmlns:a16="http://schemas.microsoft.com/office/drawing/2014/main" id="{0CA6F0D6-8051-3044-828A-DD0F8F74A0C4}"/>
              </a:ext>
            </a:extLst>
          </p:cNvPr>
          <p:cNvPicPr>
            <a:picLocks noChangeAspect="1"/>
          </p:cNvPicPr>
          <p:nvPr/>
        </p:nvPicPr>
        <p:blipFill>
          <a:blip r:embed="rId2">
            <a:alphaModFix amt="20000"/>
            <a:duotone>
              <a:prstClr val="black"/>
              <a:srgbClr val="43B7B0">
                <a:alpha val="9804"/>
                <a:tint val="45000"/>
                <a:satMod val="400000"/>
              </a:srgbClr>
            </a:duotone>
          </a:blip>
          <a:stretch>
            <a:fillRect/>
          </a:stretch>
        </p:blipFill>
        <p:spPr>
          <a:xfrm>
            <a:off x="2697374" y="-18256"/>
            <a:ext cx="4864100" cy="5143500"/>
          </a:xfrm>
          <a:prstGeom prst="rect">
            <a:avLst/>
          </a:prstGeom>
        </p:spPr>
      </p:pic>
      <p:sp>
        <p:nvSpPr>
          <p:cNvPr id="5123" name="Rectangle 3"/>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5124" name="Line 4"/>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5126" name="Text Box 6"/>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Norwegian University of Science and Technology</a:t>
            </a:r>
          </a:p>
          <a:p>
            <a:pPr>
              <a:spcBef>
                <a:spcPct val="50000"/>
              </a:spcBef>
            </a:pPr>
            <a:r>
              <a:rPr lang="nb-NO" sz="1600">
                <a:solidFill>
                  <a:srgbClr val="626464"/>
                </a:solidFill>
                <a:latin typeface="Arial MT" charset="0"/>
              </a:rPr>
              <a:t>Department of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Faculty of xxxxxxxxxxxxxxxxxxxxxxxxxxxxxxx</a:t>
            </a:r>
          </a:p>
        </p:txBody>
      </p:sp>
      <p:sp>
        <p:nvSpPr>
          <p:cNvPr id="5127" name="Text Box 7"/>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engelsk, men kun logo og navn på universitetet, fakultet og institutt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5128" name="Line 8"/>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5129" name="Line 9"/>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5130" name="Text Box 10"/>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5131" name="Text Box 11"/>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2" name="Rektangel 11">
            <a:extLst>
              <a:ext uri="{FF2B5EF4-FFF2-40B4-BE49-F238E27FC236}">
                <a16:creationId xmlns:a16="http://schemas.microsoft.com/office/drawing/2014/main" id="{87F85781-9AAF-7840-A63B-6A926B46AD9C}"/>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4" name="Bilde 13">
            <a:extLst>
              <a:ext uri="{FF2B5EF4-FFF2-40B4-BE49-F238E27FC236}">
                <a16:creationId xmlns:a16="http://schemas.microsoft.com/office/drawing/2014/main" id="{36F57160-94E7-E945-86A3-7A7FD7D028CA}"/>
              </a:ext>
            </a:extLst>
          </p:cNvPr>
          <p:cNvPicPr>
            <a:picLocks noChangeAspect="1"/>
          </p:cNvPicPr>
          <p:nvPr/>
        </p:nvPicPr>
        <p:blipFill>
          <a:blip r:embed="rId3"/>
          <a:stretch>
            <a:fillRect/>
          </a:stretch>
        </p:blipFill>
        <p:spPr>
          <a:xfrm>
            <a:off x="5263950" y="9664799"/>
            <a:ext cx="1955183" cy="691107"/>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74">
            <a:extLst>
              <a:ext uri="{FF2B5EF4-FFF2-40B4-BE49-F238E27FC236}">
                <a16:creationId xmlns:a16="http://schemas.microsoft.com/office/drawing/2014/main" id="{9D1E05E2-C86F-5F40-BEEC-462025D6E357}"/>
              </a:ext>
            </a:extLst>
          </p:cNvPr>
          <p:cNvSpPr>
            <a:spLocks noChangeArrowheads="1"/>
          </p:cNvSpPr>
          <p:nvPr/>
        </p:nvSpPr>
        <p:spPr bwMode="auto">
          <a:xfrm>
            <a:off x="0" y="0"/>
            <a:ext cx="7562850" cy="10688638"/>
          </a:xfrm>
          <a:prstGeom prst="rect">
            <a:avLst/>
          </a:prstGeom>
          <a:solidFill>
            <a:srgbClr val="EFCA3D">
              <a:alpha val="40000"/>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pic>
        <p:nvPicPr>
          <p:cNvPr id="16" name="Bilde 15">
            <a:extLst>
              <a:ext uri="{FF2B5EF4-FFF2-40B4-BE49-F238E27FC236}">
                <a16:creationId xmlns:a16="http://schemas.microsoft.com/office/drawing/2014/main" id="{657E7640-453E-2943-AD29-071CFE96BDFE}"/>
              </a:ext>
            </a:extLst>
          </p:cNvPr>
          <p:cNvPicPr>
            <a:picLocks noChangeAspect="1"/>
          </p:cNvPicPr>
          <p:nvPr/>
        </p:nvPicPr>
        <p:blipFill>
          <a:blip r:embed="rId2">
            <a:alphaModFix amt="20000"/>
            <a:duotone>
              <a:prstClr val="black"/>
              <a:srgbClr val="EFCA3D">
                <a:alpha val="9804"/>
                <a:tint val="45000"/>
                <a:satMod val="400000"/>
              </a:srgbClr>
            </a:duotone>
          </a:blip>
          <a:stretch>
            <a:fillRect/>
          </a:stretch>
        </p:blipFill>
        <p:spPr>
          <a:xfrm>
            <a:off x="2697374" y="-18256"/>
            <a:ext cx="4864100" cy="5143500"/>
          </a:xfrm>
          <a:prstGeom prst="rect">
            <a:avLst/>
          </a:prstGeom>
        </p:spPr>
      </p:pic>
      <p:sp>
        <p:nvSpPr>
          <p:cNvPr id="6147" name="Rectangle 3"/>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6148" name="Line 4"/>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6150" name="Text Box 6"/>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Norwegian University of Science and Technology</a:t>
            </a:r>
          </a:p>
          <a:p>
            <a:pPr>
              <a:spcBef>
                <a:spcPct val="50000"/>
              </a:spcBef>
            </a:pPr>
            <a:r>
              <a:rPr lang="nb-NO" sz="1600">
                <a:solidFill>
                  <a:srgbClr val="626464"/>
                </a:solidFill>
                <a:latin typeface="Arial MT" charset="0"/>
              </a:rPr>
              <a:t>Department of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Faculty of xxxxxxxxxxxxxxxxxxxxxxxxxxxxxxx</a:t>
            </a:r>
          </a:p>
        </p:txBody>
      </p:sp>
      <p:sp>
        <p:nvSpPr>
          <p:cNvPr id="6151" name="Text Box 7"/>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engelsk, men kun logo og navn på universitetet, fakultet og institutt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6152" name="Line 8"/>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6153" name="Line 9"/>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6154" name="Text Box 10"/>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6155" name="Text Box 11"/>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2" name="Rektangel 11">
            <a:extLst>
              <a:ext uri="{FF2B5EF4-FFF2-40B4-BE49-F238E27FC236}">
                <a16:creationId xmlns:a16="http://schemas.microsoft.com/office/drawing/2014/main" id="{71A53A56-988B-7846-935D-004950E6D34C}"/>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4" name="Bilde 13">
            <a:extLst>
              <a:ext uri="{FF2B5EF4-FFF2-40B4-BE49-F238E27FC236}">
                <a16:creationId xmlns:a16="http://schemas.microsoft.com/office/drawing/2014/main" id="{08196B94-D86F-F842-B0E6-16ACDBF13582}"/>
              </a:ext>
            </a:extLst>
          </p:cNvPr>
          <p:cNvPicPr>
            <a:picLocks noChangeAspect="1"/>
          </p:cNvPicPr>
          <p:nvPr/>
        </p:nvPicPr>
        <p:blipFill>
          <a:blip r:embed="rId3"/>
          <a:stretch>
            <a:fillRect/>
          </a:stretch>
        </p:blipFill>
        <p:spPr>
          <a:xfrm>
            <a:off x="5263950" y="9664799"/>
            <a:ext cx="1955183" cy="69110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74">
            <a:extLst>
              <a:ext uri="{FF2B5EF4-FFF2-40B4-BE49-F238E27FC236}">
                <a16:creationId xmlns:a16="http://schemas.microsoft.com/office/drawing/2014/main" id="{FF03037A-9FD3-4C4E-8A25-792442FBF687}"/>
              </a:ext>
            </a:extLst>
          </p:cNvPr>
          <p:cNvSpPr>
            <a:spLocks noChangeArrowheads="1"/>
          </p:cNvSpPr>
          <p:nvPr/>
        </p:nvSpPr>
        <p:spPr bwMode="auto">
          <a:xfrm>
            <a:off x="0" y="0"/>
            <a:ext cx="7562850" cy="10688638"/>
          </a:xfrm>
          <a:prstGeom prst="rect">
            <a:avLst/>
          </a:prstGeom>
          <a:solidFill>
            <a:srgbClr val="E47C31">
              <a:alpha val="29412"/>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pic>
        <p:nvPicPr>
          <p:cNvPr id="16" name="Bilde 15">
            <a:extLst>
              <a:ext uri="{FF2B5EF4-FFF2-40B4-BE49-F238E27FC236}">
                <a16:creationId xmlns:a16="http://schemas.microsoft.com/office/drawing/2014/main" id="{99038C3E-AE06-3E4C-A39D-84151434B3F1}"/>
              </a:ext>
            </a:extLst>
          </p:cNvPr>
          <p:cNvPicPr>
            <a:picLocks noChangeAspect="1"/>
          </p:cNvPicPr>
          <p:nvPr/>
        </p:nvPicPr>
        <p:blipFill>
          <a:blip r:embed="rId2">
            <a:alphaModFix amt="20000"/>
            <a:duotone>
              <a:prstClr val="black"/>
              <a:srgbClr val="FFB082">
                <a:alpha val="5098"/>
                <a:tint val="45000"/>
                <a:satMod val="400000"/>
              </a:srgbClr>
            </a:duotone>
          </a:blip>
          <a:stretch>
            <a:fillRect/>
          </a:stretch>
        </p:blipFill>
        <p:spPr>
          <a:xfrm>
            <a:off x="2697374" y="-18256"/>
            <a:ext cx="4864100" cy="5143500"/>
          </a:xfrm>
          <a:prstGeom prst="rect">
            <a:avLst/>
          </a:prstGeom>
        </p:spPr>
      </p:pic>
      <p:sp>
        <p:nvSpPr>
          <p:cNvPr id="7171" name="Rectangle 3"/>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7172" name="Line 4"/>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7174" name="Text Box 6"/>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Norwegian University of Science and Technology</a:t>
            </a:r>
          </a:p>
          <a:p>
            <a:pPr>
              <a:spcBef>
                <a:spcPct val="50000"/>
              </a:spcBef>
            </a:pPr>
            <a:r>
              <a:rPr lang="nb-NO" sz="1600">
                <a:solidFill>
                  <a:srgbClr val="626464"/>
                </a:solidFill>
                <a:latin typeface="Arial MT" charset="0"/>
              </a:rPr>
              <a:t>Department of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Faculty of xxxxxxxxxxxxxxxxxxxxxxxxxxxxxxx</a:t>
            </a:r>
          </a:p>
        </p:txBody>
      </p:sp>
      <p:sp>
        <p:nvSpPr>
          <p:cNvPr id="7175" name="Text Box 7"/>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engelsk, men kun logo og navn på universitetet, fakultet og institutt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7176" name="Line 8"/>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7177" name="Line 9"/>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7178" name="Text Box 10"/>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7179" name="Text Box 11"/>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2" name="Rektangel 11">
            <a:extLst>
              <a:ext uri="{FF2B5EF4-FFF2-40B4-BE49-F238E27FC236}">
                <a16:creationId xmlns:a16="http://schemas.microsoft.com/office/drawing/2014/main" id="{A7400E33-FF42-D847-9267-9C277685DBBA}"/>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4" name="Bilde 13">
            <a:extLst>
              <a:ext uri="{FF2B5EF4-FFF2-40B4-BE49-F238E27FC236}">
                <a16:creationId xmlns:a16="http://schemas.microsoft.com/office/drawing/2014/main" id="{828C58ED-4A9E-6240-B63E-CE35794E7FBD}"/>
              </a:ext>
            </a:extLst>
          </p:cNvPr>
          <p:cNvPicPr>
            <a:picLocks noChangeAspect="1"/>
          </p:cNvPicPr>
          <p:nvPr/>
        </p:nvPicPr>
        <p:blipFill>
          <a:blip r:embed="rId3"/>
          <a:stretch>
            <a:fillRect/>
          </a:stretch>
        </p:blipFill>
        <p:spPr>
          <a:xfrm>
            <a:off x="5263950" y="9664799"/>
            <a:ext cx="1955183" cy="69110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74">
            <a:extLst>
              <a:ext uri="{FF2B5EF4-FFF2-40B4-BE49-F238E27FC236}">
                <a16:creationId xmlns:a16="http://schemas.microsoft.com/office/drawing/2014/main" id="{E54B6D1F-7832-9245-992C-CAA301FCDD1A}"/>
              </a:ext>
            </a:extLst>
          </p:cNvPr>
          <p:cNvSpPr>
            <a:spLocks noChangeArrowheads="1"/>
          </p:cNvSpPr>
          <p:nvPr/>
        </p:nvSpPr>
        <p:spPr bwMode="auto">
          <a:xfrm>
            <a:off x="0" y="0"/>
            <a:ext cx="7562850" cy="10688638"/>
          </a:xfrm>
          <a:prstGeom prst="rect">
            <a:avLst/>
          </a:prstGeom>
          <a:solidFill>
            <a:srgbClr val="5789BB">
              <a:alpha val="29804"/>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pic>
        <p:nvPicPr>
          <p:cNvPr id="16" name="Bilde 15">
            <a:extLst>
              <a:ext uri="{FF2B5EF4-FFF2-40B4-BE49-F238E27FC236}">
                <a16:creationId xmlns:a16="http://schemas.microsoft.com/office/drawing/2014/main" id="{87D54D3C-3C76-B547-B979-4E9A154EC28E}"/>
              </a:ext>
            </a:extLst>
          </p:cNvPr>
          <p:cNvPicPr>
            <a:picLocks noChangeAspect="1"/>
          </p:cNvPicPr>
          <p:nvPr/>
        </p:nvPicPr>
        <p:blipFill>
          <a:blip r:embed="rId2">
            <a:alphaModFix amt="20000"/>
            <a:duotone>
              <a:prstClr val="black"/>
              <a:srgbClr val="5789BB">
                <a:alpha val="9804"/>
                <a:tint val="45000"/>
                <a:satMod val="400000"/>
              </a:srgbClr>
            </a:duotone>
          </a:blip>
          <a:stretch>
            <a:fillRect/>
          </a:stretch>
        </p:blipFill>
        <p:spPr>
          <a:xfrm>
            <a:off x="2697374" y="-18256"/>
            <a:ext cx="4864100" cy="5143500"/>
          </a:xfrm>
          <a:prstGeom prst="rect">
            <a:avLst/>
          </a:prstGeom>
        </p:spPr>
      </p:pic>
      <p:sp>
        <p:nvSpPr>
          <p:cNvPr id="8195" name="Rectangle 3"/>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8196" name="Line 4"/>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8198" name="Text Box 6"/>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Norwegian University of Science and Technology</a:t>
            </a:r>
          </a:p>
          <a:p>
            <a:pPr>
              <a:spcBef>
                <a:spcPct val="50000"/>
              </a:spcBef>
            </a:pPr>
            <a:r>
              <a:rPr lang="nb-NO" sz="1600">
                <a:solidFill>
                  <a:srgbClr val="626464"/>
                </a:solidFill>
                <a:latin typeface="Arial MT" charset="0"/>
              </a:rPr>
              <a:t>Department of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Faculty of xxxxxxxxxxxxxxxxxxxxxxxxxxxxxxx</a:t>
            </a:r>
          </a:p>
        </p:txBody>
      </p:sp>
      <p:sp>
        <p:nvSpPr>
          <p:cNvPr id="8199" name="Text Box 7"/>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engelsk, men kun logo og navn på universitetet, fakultet og institutt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8200" name="Line 8"/>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8201" name="Line 9"/>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8202" name="Text Box 10"/>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8203" name="Text Box 11"/>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2" name="Rektangel 11">
            <a:extLst>
              <a:ext uri="{FF2B5EF4-FFF2-40B4-BE49-F238E27FC236}">
                <a16:creationId xmlns:a16="http://schemas.microsoft.com/office/drawing/2014/main" id="{EC07D98C-090A-DA48-A050-84FB882FCF39}"/>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4" name="Bilde 13">
            <a:extLst>
              <a:ext uri="{FF2B5EF4-FFF2-40B4-BE49-F238E27FC236}">
                <a16:creationId xmlns:a16="http://schemas.microsoft.com/office/drawing/2014/main" id="{A25238F9-A9C1-DC4E-8548-28758BC20AB9}"/>
              </a:ext>
            </a:extLst>
          </p:cNvPr>
          <p:cNvPicPr>
            <a:picLocks noChangeAspect="1"/>
          </p:cNvPicPr>
          <p:nvPr/>
        </p:nvPicPr>
        <p:blipFill>
          <a:blip r:embed="rId3"/>
          <a:stretch>
            <a:fillRect/>
          </a:stretch>
        </p:blipFill>
        <p:spPr>
          <a:xfrm>
            <a:off x="5263950" y="9664799"/>
            <a:ext cx="1955183" cy="69110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74">
            <a:extLst>
              <a:ext uri="{FF2B5EF4-FFF2-40B4-BE49-F238E27FC236}">
                <a16:creationId xmlns:a16="http://schemas.microsoft.com/office/drawing/2014/main" id="{069BADA4-0308-AC4D-9A2E-0D0339DB6987}"/>
              </a:ext>
            </a:extLst>
          </p:cNvPr>
          <p:cNvSpPr>
            <a:spLocks noChangeArrowheads="1"/>
          </p:cNvSpPr>
          <p:nvPr/>
        </p:nvSpPr>
        <p:spPr bwMode="auto">
          <a:xfrm>
            <a:off x="0" y="0"/>
            <a:ext cx="7562850" cy="10688638"/>
          </a:xfrm>
          <a:prstGeom prst="rect">
            <a:avLst/>
          </a:prstGeom>
          <a:solidFill>
            <a:srgbClr val="3E2A68">
              <a:alpha val="20000"/>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pic>
        <p:nvPicPr>
          <p:cNvPr id="16" name="Bilde 15">
            <a:extLst>
              <a:ext uri="{FF2B5EF4-FFF2-40B4-BE49-F238E27FC236}">
                <a16:creationId xmlns:a16="http://schemas.microsoft.com/office/drawing/2014/main" id="{5C887589-4491-6847-A83E-EEBE4C7DFE93}"/>
              </a:ext>
            </a:extLst>
          </p:cNvPr>
          <p:cNvPicPr>
            <a:picLocks noChangeAspect="1"/>
          </p:cNvPicPr>
          <p:nvPr/>
        </p:nvPicPr>
        <p:blipFill>
          <a:blip r:embed="rId2">
            <a:alphaModFix amt="20000"/>
            <a:duotone>
              <a:prstClr val="black"/>
              <a:srgbClr val="3E2A68">
                <a:alpha val="9804"/>
                <a:tint val="45000"/>
                <a:satMod val="400000"/>
              </a:srgbClr>
            </a:duotone>
          </a:blip>
          <a:stretch>
            <a:fillRect/>
          </a:stretch>
        </p:blipFill>
        <p:spPr>
          <a:xfrm>
            <a:off x="2697374" y="-18256"/>
            <a:ext cx="4864100" cy="5143500"/>
          </a:xfrm>
          <a:prstGeom prst="rect">
            <a:avLst/>
          </a:prstGeom>
        </p:spPr>
      </p:pic>
      <p:sp>
        <p:nvSpPr>
          <p:cNvPr id="9219" name="Rectangle 3"/>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9220" name="Line 4"/>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9222" name="Text Box 6"/>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a:solidFill>
                  <a:srgbClr val="626464"/>
                </a:solidFill>
                <a:latin typeface="Arial MT" charset="0"/>
              </a:rPr>
              <a:t>Norwegian University of Science and Technology</a:t>
            </a:r>
          </a:p>
          <a:p>
            <a:pPr>
              <a:spcBef>
                <a:spcPct val="50000"/>
              </a:spcBef>
            </a:pPr>
            <a:r>
              <a:rPr lang="nb-NO" sz="1600">
                <a:solidFill>
                  <a:srgbClr val="626464"/>
                </a:solidFill>
                <a:latin typeface="Arial MT" charset="0"/>
              </a:rPr>
              <a:t>Department of xxxxxxxxxxxxxxxxxxxxxxxx xxxxxx</a:t>
            </a:r>
          </a:p>
          <a:p>
            <a:pPr>
              <a:lnSpc>
                <a:spcPct val="30000"/>
              </a:lnSpc>
              <a:spcBef>
                <a:spcPct val="50000"/>
              </a:spcBef>
            </a:pPr>
            <a:r>
              <a:rPr lang="nb-NO" sz="1600">
                <a:solidFill>
                  <a:srgbClr val="626464"/>
                </a:solidFill>
                <a:latin typeface="Arial MT" charset="0"/>
              </a:rPr>
              <a:t>xx xxxxxxxxxxxxxxxxxxxxxxx</a:t>
            </a:r>
          </a:p>
          <a:p>
            <a:pPr>
              <a:spcBef>
                <a:spcPct val="50000"/>
              </a:spcBef>
            </a:pPr>
            <a:r>
              <a:rPr lang="nb-NO" sz="1600">
                <a:solidFill>
                  <a:srgbClr val="626464"/>
                </a:solidFill>
                <a:latin typeface="Arial MT" charset="0"/>
              </a:rPr>
              <a:t>Faculty of xxxxxxxxxxxxxxxxxxxxxxxxxxxxxxx</a:t>
            </a:r>
          </a:p>
        </p:txBody>
      </p:sp>
      <p:sp>
        <p:nvSpPr>
          <p:cNvPr id="9223" name="Text Box 7"/>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engelsk, men kun logo og navn på universitetet, fakultet og institutt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9224" name="Line 8"/>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9225" name="Line 9"/>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9226" name="Text Box 10"/>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9227" name="Text Box 11"/>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2" name="Rektangel 11">
            <a:extLst>
              <a:ext uri="{FF2B5EF4-FFF2-40B4-BE49-F238E27FC236}">
                <a16:creationId xmlns:a16="http://schemas.microsoft.com/office/drawing/2014/main" id="{4E5B2126-FD73-3B4C-BEFB-1ABDE64DBC11}"/>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4" name="Bilde 13">
            <a:extLst>
              <a:ext uri="{FF2B5EF4-FFF2-40B4-BE49-F238E27FC236}">
                <a16:creationId xmlns:a16="http://schemas.microsoft.com/office/drawing/2014/main" id="{D6DA8082-104A-9044-8081-4143BB78140F}"/>
              </a:ext>
            </a:extLst>
          </p:cNvPr>
          <p:cNvPicPr>
            <a:picLocks noChangeAspect="1"/>
          </p:cNvPicPr>
          <p:nvPr/>
        </p:nvPicPr>
        <p:blipFill>
          <a:blip r:embed="rId3"/>
          <a:stretch>
            <a:fillRect/>
          </a:stretch>
        </p:blipFill>
        <p:spPr>
          <a:xfrm>
            <a:off x="5263950" y="9664799"/>
            <a:ext cx="1955183" cy="69110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74">
            <a:extLst>
              <a:ext uri="{FF2B5EF4-FFF2-40B4-BE49-F238E27FC236}">
                <a16:creationId xmlns:a16="http://schemas.microsoft.com/office/drawing/2014/main" id="{00CF8EDB-56FF-BA4E-B03B-A19DCC16A003}"/>
              </a:ext>
            </a:extLst>
          </p:cNvPr>
          <p:cNvSpPr>
            <a:spLocks noChangeArrowheads="1"/>
          </p:cNvSpPr>
          <p:nvPr/>
        </p:nvSpPr>
        <p:spPr bwMode="auto">
          <a:xfrm>
            <a:off x="-1376" y="0"/>
            <a:ext cx="7562850" cy="10688638"/>
          </a:xfrm>
          <a:prstGeom prst="rect">
            <a:avLst/>
          </a:prstGeom>
          <a:solidFill>
            <a:srgbClr val="9B2B7D">
              <a:alpha val="20392"/>
            </a:srgb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pic>
        <p:nvPicPr>
          <p:cNvPr id="16" name="Bilde 15">
            <a:extLst>
              <a:ext uri="{FF2B5EF4-FFF2-40B4-BE49-F238E27FC236}">
                <a16:creationId xmlns:a16="http://schemas.microsoft.com/office/drawing/2014/main" id="{1E7D6F1F-E311-1141-8FFE-A18A64FF73F2}"/>
              </a:ext>
            </a:extLst>
          </p:cNvPr>
          <p:cNvPicPr>
            <a:picLocks noChangeAspect="1"/>
          </p:cNvPicPr>
          <p:nvPr/>
        </p:nvPicPr>
        <p:blipFill>
          <a:blip r:embed="rId2">
            <a:alphaModFix amt="20000"/>
            <a:duotone>
              <a:prstClr val="black"/>
              <a:srgbClr val="9B2B7D">
                <a:alpha val="9804"/>
                <a:tint val="45000"/>
                <a:satMod val="400000"/>
              </a:srgbClr>
            </a:duotone>
          </a:blip>
          <a:stretch>
            <a:fillRect/>
          </a:stretch>
        </p:blipFill>
        <p:spPr>
          <a:xfrm>
            <a:off x="2697374" y="0"/>
            <a:ext cx="4864100" cy="5143500"/>
          </a:xfrm>
          <a:prstGeom prst="rect">
            <a:avLst/>
          </a:prstGeom>
        </p:spPr>
      </p:pic>
      <p:sp>
        <p:nvSpPr>
          <p:cNvPr id="10243" name="Rectangle 3"/>
          <p:cNvSpPr>
            <a:spLocks noChangeArrowheads="1"/>
          </p:cNvSpPr>
          <p:nvPr/>
        </p:nvSpPr>
        <p:spPr bwMode="auto">
          <a:xfrm>
            <a:off x="0" y="9680575"/>
            <a:ext cx="7562850" cy="1008063"/>
          </a:xfrm>
          <a:prstGeom prst="rect">
            <a:avLst/>
          </a:prstGeom>
          <a:solidFill>
            <a:srgbClr val="B1B3B3"/>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10244" name="Line 4"/>
          <p:cNvSpPr>
            <a:spLocks noChangeShapeType="1"/>
          </p:cNvSpPr>
          <p:nvPr/>
        </p:nvSpPr>
        <p:spPr bwMode="auto">
          <a:xfrm flipH="1">
            <a:off x="0" y="9677400"/>
            <a:ext cx="5029200" cy="0"/>
          </a:xfrm>
          <a:prstGeom prst="line">
            <a:avLst/>
          </a:prstGeom>
          <a:noFill/>
          <a:ln w="12700">
            <a:solidFill>
              <a:schemeClr val="bg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10246" name="Text Box 6"/>
          <p:cNvSpPr txBox="1">
            <a:spLocks noChangeArrowheads="1"/>
          </p:cNvSpPr>
          <p:nvPr/>
        </p:nvSpPr>
        <p:spPr bwMode="auto">
          <a:xfrm>
            <a:off x="685800" y="730250"/>
            <a:ext cx="4953000" cy="12652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600" dirty="0">
                <a:solidFill>
                  <a:srgbClr val="626464"/>
                </a:solidFill>
                <a:latin typeface="Arial MT" charset="0"/>
              </a:rPr>
              <a:t>Norwegian </a:t>
            </a:r>
            <a:r>
              <a:rPr lang="nb-NO" sz="1600" dirty="0" err="1">
                <a:solidFill>
                  <a:srgbClr val="626464"/>
                </a:solidFill>
                <a:latin typeface="Arial MT" charset="0"/>
              </a:rPr>
              <a:t>University</a:t>
            </a:r>
            <a:r>
              <a:rPr lang="nb-NO" sz="1600" dirty="0">
                <a:solidFill>
                  <a:srgbClr val="626464"/>
                </a:solidFill>
                <a:latin typeface="Arial MT" charset="0"/>
              </a:rPr>
              <a:t> </a:t>
            </a:r>
            <a:r>
              <a:rPr lang="nb-NO" sz="1600" dirty="0" err="1">
                <a:solidFill>
                  <a:srgbClr val="626464"/>
                </a:solidFill>
                <a:latin typeface="Arial MT" charset="0"/>
              </a:rPr>
              <a:t>of</a:t>
            </a:r>
            <a:r>
              <a:rPr lang="nb-NO" sz="1600" dirty="0">
                <a:solidFill>
                  <a:srgbClr val="626464"/>
                </a:solidFill>
                <a:latin typeface="Arial MT" charset="0"/>
              </a:rPr>
              <a:t> Science and Technology</a:t>
            </a:r>
          </a:p>
          <a:p>
            <a:pPr>
              <a:spcBef>
                <a:spcPct val="50000"/>
              </a:spcBef>
            </a:pPr>
            <a:r>
              <a:rPr lang="nb-NO" sz="1600" dirty="0">
                <a:solidFill>
                  <a:srgbClr val="626464"/>
                </a:solidFill>
                <a:latin typeface="Arial MT" charset="0"/>
              </a:rPr>
              <a:t>Department </a:t>
            </a:r>
            <a:r>
              <a:rPr lang="nb-NO" sz="1600" dirty="0" err="1">
                <a:solidFill>
                  <a:srgbClr val="626464"/>
                </a:solidFill>
                <a:latin typeface="Arial MT" charset="0"/>
              </a:rPr>
              <a:t>of</a:t>
            </a:r>
            <a:r>
              <a:rPr lang="nb-NO" sz="1600" dirty="0">
                <a:solidFill>
                  <a:srgbClr val="626464"/>
                </a:solidFill>
                <a:latin typeface="Arial MT" charset="0"/>
              </a:rPr>
              <a:t> </a:t>
            </a:r>
            <a:r>
              <a:rPr lang="nb-NO" sz="1600" dirty="0" err="1">
                <a:solidFill>
                  <a:srgbClr val="626464"/>
                </a:solidFill>
                <a:latin typeface="Arial MT" charset="0"/>
              </a:rPr>
              <a:t>xxxxxxxxxxxxxxxxxxxxxxxx</a:t>
            </a:r>
            <a:r>
              <a:rPr lang="nb-NO" sz="1600" dirty="0">
                <a:solidFill>
                  <a:srgbClr val="626464"/>
                </a:solidFill>
                <a:latin typeface="Arial MT" charset="0"/>
              </a:rPr>
              <a:t> </a:t>
            </a:r>
            <a:r>
              <a:rPr lang="nb-NO" sz="1600" dirty="0" err="1">
                <a:solidFill>
                  <a:srgbClr val="626464"/>
                </a:solidFill>
                <a:latin typeface="Arial MT" charset="0"/>
              </a:rPr>
              <a:t>xxxxxx</a:t>
            </a:r>
            <a:endParaRPr lang="nb-NO" sz="1600" dirty="0">
              <a:solidFill>
                <a:srgbClr val="626464"/>
              </a:solidFill>
              <a:latin typeface="Arial MT" charset="0"/>
            </a:endParaRPr>
          </a:p>
          <a:p>
            <a:pPr>
              <a:lnSpc>
                <a:spcPct val="30000"/>
              </a:lnSpc>
              <a:spcBef>
                <a:spcPct val="50000"/>
              </a:spcBef>
            </a:pPr>
            <a:r>
              <a:rPr lang="nb-NO" sz="1600" dirty="0">
                <a:solidFill>
                  <a:srgbClr val="626464"/>
                </a:solidFill>
                <a:latin typeface="Arial MT" charset="0"/>
              </a:rPr>
              <a:t>xx </a:t>
            </a:r>
            <a:r>
              <a:rPr lang="nb-NO" sz="1600" dirty="0" err="1">
                <a:solidFill>
                  <a:srgbClr val="626464"/>
                </a:solidFill>
                <a:latin typeface="Arial MT" charset="0"/>
              </a:rPr>
              <a:t>xxxxxxxxxxxxxxxxxxxxxxx</a:t>
            </a:r>
            <a:endParaRPr lang="nb-NO" sz="1600" dirty="0">
              <a:solidFill>
                <a:srgbClr val="626464"/>
              </a:solidFill>
              <a:latin typeface="Arial MT" charset="0"/>
            </a:endParaRPr>
          </a:p>
          <a:p>
            <a:pPr>
              <a:spcBef>
                <a:spcPct val="50000"/>
              </a:spcBef>
            </a:pPr>
            <a:r>
              <a:rPr lang="nb-NO" sz="1600" dirty="0" err="1">
                <a:solidFill>
                  <a:srgbClr val="626464"/>
                </a:solidFill>
                <a:latin typeface="Arial MT" charset="0"/>
              </a:rPr>
              <a:t>Faculty</a:t>
            </a:r>
            <a:r>
              <a:rPr lang="nb-NO" sz="1600" dirty="0">
                <a:solidFill>
                  <a:srgbClr val="626464"/>
                </a:solidFill>
                <a:latin typeface="Arial MT" charset="0"/>
              </a:rPr>
              <a:t> </a:t>
            </a:r>
            <a:r>
              <a:rPr lang="nb-NO" sz="1600" dirty="0" err="1">
                <a:solidFill>
                  <a:srgbClr val="626464"/>
                </a:solidFill>
                <a:latin typeface="Arial MT" charset="0"/>
              </a:rPr>
              <a:t>of</a:t>
            </a:r>
            <a:r>
              <a:rPr lang="nb-NO" sz="1600" dirty="0">
                <a:solidFill>
                  <a:srgbClr val="626464"/>
                </a:solidFill>
                <a:latin typeface="Arial MT" charset="0"/>
              </a:rPr>
              <a:t> </a:t>
            </a:r>
            <a:r>
              <a:rPr lang="nb-NO" sz="1600" dirty="0" err="1">
                <a:solidFill>
                  <a:srgbClr val="626464"/>
                </a:solidFill>
                <a:latin typeface="Arial MT" charset="0"/>
              </a:rPr>
              <a:t>xxxxxxxxxxxxxxxxxxxxxxxxxxxxxxx</a:t>
            </a:r>
            <a:endParaRPr lang="nb-NO" sz="1600" dirty="0">
              <a:solidFill>
                <a:srgbClr val="626464"/>
              </a:solidFill>
              <a:latin typeface="Arial MT" charset="0"/>
            </a:endParaRPr>
          </a:p>
        </p:txBody>
      </p:sp>
      <p:sp>
        <p:nvSpPr>
          <p:cNvPr id="10247" name="Text Box 7"/>
          <p:cNvSpPr txBox="1">
            <a:spLocks noChangeArrowheads="1"/>
          </p:cNvSpPr>
          <p:nvPr/>
        </p:nvSpPr>
        <p:spPr bwMode="auto">
          <a:xfrm>
            <a:off x="685800" y="2681288"/>
            <a:ext cx="6019800" cy="52530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5300" dirty="0">
                <a:latin typeface="Arial MT Bold" charset="0"/>
              </a:rPr>
              <a:t>Kari Normann</a:t>
            </a:r>
          </a:p>
          <a:p>
            <a:pPr>
              <a:spcBef>
                <a:spcPct val="50000"/>
              </a:spcBef>
            </a:pPr>
            <a:r>
              <a:rPr lang="nb-NO" sz="1600" dirty="0">
                <a:latin typeface="Arial MT" charset="0"/>
              </a:rPr>
              <a:t>har gjennomført xx-timers</a:t>
            </a:r>
          </a:p>
          <a:p>
            <a:pPr>
              <a:lnSpc>
                <a:spcPct val="60000"/>
              </a:lnSpc>
              <a:spcBef>
                <a:spcPct val="50000"/>
              </a:spcBef>
            </a:pPr>
            <a:r>
              <a:rPr lang="nb-NO" sz="3600" dirty="0">
                <a:latin typeface="Arial MT" charset="0"/>
              </a:rPr>
              <a:t>Kurs i/for </a:t>
            </a:r>
            <a:r>
              <a:rPr lang="nb-NO" sz="3600" dirty="0" err="1">
                <a:latin typeface="Arial MT" charset="0"/>
              </a:rPr>
              <a:t>xxxxxxxxxxxxxxxx</a:t>
            </a:r>
            <a:endParaRPr lang="nb-NO" sz="3600" dirty="0">
              <a:latin typeface="Arial MT" charset="0"/>
            </a:endParaRPr>
          </a:p>
          <a:p>
            <a:pPr>
              <a:spcBef>
                <a:spcPct val="50000"/>
              </a:spcBef>
            </a:pPr>
            <a:r>
              <a:rPr lang="nb-NO" sz="1600" dirty="0">
                <a:latin typeface="Arial MT" charset="0"/>
              </a:rPr>
              <a:t>Våren/høsten 20XX</a:t>
            </a:r>
          </a:p>
          <a:p>
            <a:pPr>
              <a:spcBef>
                <a:spcPct val="50000"/>
              </a:spcBef>
            </a:pPr>
            <a:endParaRPr lang="nb-NO" sz="1600" dirty="0">
              <a:latin typeface="Arial MT" charset="0"/>
            </a:endParaRPr>
          </a:p>
          <a:p>
            <a:pPr>
              <a:spcBef>
                <a:spcPct val="50000"/>
              </a:spcBef>
            </a:pPr>
            <a:r>
              <a:rPr lang="nb-NO" sz="1200" dirty="0">
                <a:latin typeface="Arial MT" charset="0"/>
              </a:rPr>
              <a:t>Info om kurs, eller begrunnelse for at </a:t>
            </a:r>
            <a:r>
              <a:rPr lang="nb-NO" sz="1200" dirty="0" err="1">
                <a:latin typeface="Arial MT" charset="0"/>
              </a:rPr>
              <a:t>diplomen</a:t>
            </a:r>
            <a:r>
              <a:rPr lang="nb-NO" sz="1200" dirty="0">
                <a:latin typeface="Arial MT" charset="0"/>
              </a:rPr>
              <a:t> deles ut kan plasseres her. </a:t>
            </a:r>
            <a:endParaRPr lang="nb-NO" dirty="0"/>
          </a:p>
          <a:p>
            <a:r>
              <a:rPr lang="nb-NO" sz="1200" dirty="0">
                <a:latin typeface="Arial MT" charset="0"/>
              </a:rPr>
              <a:t>Denne malen må tilpasses etter bruk, og hva slag info den skal inneholde. Teksten som er satt inn er kun eksempel på hvordan det kan gjøres. Denne malen er engelsk, men kun logo og navn på universitetet, fakultet og institutt (øverst) er oversatt. Å oversette tekst ellers blir opp til brukeren.</a:t>
            </a:r>
          </a:p>
          <a:p>
            <a:endParaRPr lang="nb-NO" sz="1200" dirty="0">
              <a:latin typeface="Arial MT" charset="0"/>
            </a:endParaRPr>
          </a:p>
          <a:p>
            <a:r>
              <a:rPr lang="nb-NO" sz="1200" dirty="0">
                <a:latin typeface="Arial MT" charset="0"/>
              </a:rPr>
              <a:t>Teksten øverst informerer om tilhørighet i organisasjonen, det anbefales at det fylles inn der det er plassert i denne malen. Velg selv farge på </a:t>
            </a:r>
            <a:r>
              <a:rPr lang="nb-NO" sz="1200" dirty="0" err="1">
                <a:latin typeface="Arial MT" charset="0"/>
              </a:rPr>
              <a:t>diplomen</a:t>
            </a:r>
            <a:r>
              <a:rPr lang="nb-NO" sz="1200" dirty="0">
                <a:latin typeface="Arial MT" charset="0"/>
              </a:rPr>
              <a:t>, dette </a:t>
            </a:r>
            <a:r>
              <a:rPr lang="nb-NO" sz="1200" dirty="0" err="1">
                <a:latin typeface="Arial MT" charset="0"/>
              </a:rPr>
              <a:t>ppt</a:t>
            </a:r>
            <a:r>
              <a:rPr lang="nb-NO" sz="1200" dirty="0">
                <a:latin typeface="Arial MT" charset="0"/>
              </a:rPr>
              <a:t>-dokumentet inneholder 8 sider, en for hver støttefarge i NTNUs grafiske profil. Slett sidene du ikke skal bruke. (Edit - </a:t>
            </a:r>
            <a:r>
              <a:rPr lang="nb-NO" sz="1200" dirty="0" err="1">
                <a:latin typeface="Arial MT" charset="0"/>
              </a:rPr>
              <a:t>Delete</a:t>
            </a:r>
            <a:r>
              <a:rPr lang="nb-NO" sz="1200" dirty="0">
                <a:latin typeface="Arial MT" charset="0"/>
              </a:rPr>
              <a:t> slide).</a:t>
            </a:r>
          </a:p>
          <a:p>
            <a:endParaRPr lang="nb-NO" sz="1200" dirty="0">
              <a:latin typeface="Arial MT" charset="0"/>
            </a:endParaRPr>
          </a:p>
          <a:p>
            <a:endParaRPr lang="nb-NO" sz="1200" dirty="0">
              <a:latin typeface="Arial MT" charset="0"/>
            </a:endParaRPr>
          </a:p>
          <a:p>
            <a:r>
              <a:rPr lang="nb-NO" sz="1200" dirty="0">
                <a:latin typeface="Arial MT" charset="0"/>
              </a:rPr>
              <a:t>Sted, dato. årstall</a:t>
            </a:r>
          </a:p>
          <a:p>
            <a:endParaRPr lang="nb-NO" sz="1200" dirty="0">
              <a:latin typeface="Arial MT" charset="0"/>
            </a:endParaRPr>
          </a:p>
        </p:txBody>
      </p:sp>
      <p:sp>
        <p:nvSpPr>
          <p:cNvPr id="10248" name="Line 8"/>
          <p:cNvSpPr>
            <a:spLocks noChangeShapeType="1"/>
          </p:cNvSpPr>
          <p:nvPr/>
        </p:nvSpPr>
        <p:spPr bwMode="auto">
          <a:xfrm>
            <a:off x="7620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10249" name="Line 9"/>
          <p:cNvSpPr>
            <a:spLocks noChangeShapeType="1"/>
          </p:cNvSpPr>
          <p:nvPr/>
        </p:nvSpPr>
        <p:spPr bwMode="auto">
          <a:xfrm>
            <a:off x="3200400" y="8382000"/>
            <a:ext cx="1371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nb-NO"/>
          </a:p>
        </p:txBody>
      </p:sp>
      <p:sp>
        <p:nvSpPr>
          <p:cNvPr id="10250" name="Text Box 10"/>
          <p:cNvSpPr txBox="1">
            <a:spLocks noChangeArrowheads="1"/>
          </p:cNvSpPr>
          <p:nvPr/>
        </p:nvSpPr>
        <p:spPr bwMode="auto">
          <a:xfrm>
            <a:off x="6858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Ola Normann</a:t>
            </a:r>
          </a:p>
        </p:txBody>
      </p:sp>
      <p:sp>
        <p:nvSpPr>
          <p:cNvPr id="10251" name="Text Box 11"/>
          <p:cNvSpPr txBox="1">
            <a:spLocks noChangeArrowheads="1"/>
          </p:cNvSpPr>
          <p:nvPr/>
        </p:nvSpPr>
        <p:spPr bwMode="auto">
          <a:xfrm>
            <a:off x="3124200" y="8458200"/>
            <a:ext cx="16002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nb-NO" sz="1200">
                <a:latin typeface="Arial MT" charset="0"/>
              </a:rPr>
              <a:t>Kari Normann</a:t>
            </a:r>
          </a:p>
        </p:txBody>
      </p:sp>
      <p:sp>
        <p:nvSpPr>
          <p:cNvPr id="12" name="Rektangel 11">
            <a:extLst>
              <a:ext uri="{FF2B5EF4-FFF2-40B4-BE49-F238E27FC236}">
                <a16:creationId xmlns:a16="http://schemas.microsoft.com/office/drawing/2014/main" id="{7A767CC3-6C42-A74A-AC35-8C42970BD3A0}"/>
              </a:ext>
            </a:extLst>
          </p:cNvPr>
          <p:cNvSpPr/>
          <p:nvPr/>
        </p:nvSpPr>
        <p:spPr bwMode="auto">
          <a:xfrm>
            <a:off x="4920234" y="9317038"/>
            <a:ext cx="2642616" cy="1371600"/>
          </a:xfrm>
          <a:prstGeom prst="rect">
            <a:avLst/>
          </a:prstGeom>
          <a:solidFill>
            <a:srgbClr val="0D4788"/>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b-NO" sz="2400" b="0" i="0" u="none" strike="noStrike" cap="none" normalizeH="0" baseline="0">
              <a:ln>
                <a:noFill/>
              </a:ln>
              <a:solidFill>
                <a:schemeClr val="tx1"/>
              </a:solidFill>
              <a:effectLst/>
              <a:latin typeface="Times" charset="0"/>
              <a:ea typeface="ＭＳ Ｐゴシック" charset="0"/>
            </a:endParaRPr>
          </a:p>
        </p:txBody>
      </p:sp>
      <p:pic>
        <p:nvPicPr>
          <p:cNvPr id="14" name="Bilde 13">
            <a:extLst>
              <a:ext uri="{FF2B5EF4-FFF2-40B4-BE49-F238E27FC236}">
                <a16:creationId xmlns:a16="http://schemas.microsoft.com/office/drawing/2014/main" id="{50359E4F-2CE7-344A-8E11-D8EE858A5EA7}"/>
              </a:ext>
            </a:extLst>
          </p:cNvPr>
          <p:cNvPicPr>
            <a:picLocks noChangeAspect="1"/>
          </p:cNvPicPr>
          <p:nvPr/>
        </p:nvPicPr>
        <p:blipFill>
          <a:blip r:embed="rId3"/>
          <a:stretch>
            <a:fillRect/>
          </a:stretch>
        </p:blipFill>
        <p:spPr>
          <a:xfrm>
            <a:off x="5263950" y="9664799"/>
            <a:ext cx="1955183" cy="691107"/>
          </a:xfrm>
          <a:prstGeom prst="rect">
            <a:avLst/>
          </a:prstGeom>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ＭＳ Ｐゴシック"/>
        <a:cs typeface=""/>
      </a:majorFont>
      <a:minorFont>
        <a:latin typeface="Time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b-NO" sz="2400" b="0" i="0" u="none" strike="noStrike" cap="none" normalizeH="0" baseline="0">
            <a:ln>
              <a:noFill/>
            </a:ln>
            <a:solidFill>
              <a:schemeClr val="tx1"/>
            </a:solidFill>
            <a:effectLst/>
            <a:latin typeface="Times"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b-NO" sz="2400" b="0" i="0" u="none" strike="noStrike" cap="none" normalizeH="0" baseline="0">
            <a:ln>
              <a:noFill/>
            </a:ln>
            <a:solidFill>
              <a:schemeClr val="tx1"/>
            </a:solidFill>
            <a:effectLst/>
            <a:latin typeface="Times" charset="0"/>
            <a:ea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1288</TotalTime>
  <Words>1352</Words>
  <Application>Microsoft Macintosh PowerPoint</Application>
  <PresentationFormat>Egendefinert</PresentationFormat>
  <Paragraphs>144</Paragraphs>
  <Slides>8</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8</vt:i4>
      </vt:variant>
    </vt:vector>
  </HeadingPairs>
  <TitlesOfParts>
    <vt:vector size="12" baseType="lpstr">
      <vt:lpstr>Arial MT</vt:lpstr>
      <vt:lpstr>Arial MT Bold</vt:lpstr>
      <vt:lpstr>Times</vt:lpstr>
      <vt:lpstr>Blank Presentation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NTNU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Kolbjørn Skarpnes</dc:creator>
  <cp:lastModifiedBy>Kolbjørn Skarpnes</cp:lastModifiedBy>
  <cp:revision>113</cp:revision>
  <cp:lastPrinted>2005-06-28T10:32:48Z</cp:lastPrinted>
  <dcterms:created xsi:type="dcterms:W3CDTF">2005-06-17T10:15:31Z</dcterms:created>
  <dcterms:modified xsi:type="dcterms:W3CDTF">2019-11-06T14:05:57Z</dcterms:modified>
</cp:coreProperties>
</file>