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7562850" cy="10688638"/>
  <p:notesSz cx="6858000" cy="9144000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6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2B7D"/>
    <a:srgbClr val="3E2A68"/>
    <a:srgbClr val="5789BB"/>
    <a:srgbClr val="E47C31"/>
    <a:srgbClr val="FFB082"/>
    <a:srgbClr val="EFCA3D"/>
    <a:srgbClr val="43B7B0"/>
    <a:srgbClr val="ABCD46"/>
    <a:srgbClr val="F9F2C8"/>
    <a:srgbClr val="D1C8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9" autoAdjust="0"/>
    <p:restoredTop sz="90884"/>
  </p:normalViewPr>
  <p:slideViewPr>
    <p:cSldViewPr>
      <p:cViewPr varScale="1">
        <p:scale>
          <a:sx n="104" d="100"/>
          <a:sy n="104" d="100"/>
        </p:scale>
        <p:origin x="4288" y="208"/>
      </p:cViewPr>
      <p:guideLst>
        <p:guide orient="horz" pos="3366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66738" y="3321050"/>
            <a:ext cx="6429375" cy="22907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35063" y="6056313"/>
            <a:ext cx="5292725" cy="2732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C414F-55AA-C345-90FB-12678986BF8B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783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55BDF-F82B-5B42-BA47-AA874DF51CD1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1443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5389563" y="949325"/>
            <a:ext cx="1606550" cy="8551863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566738" y="949325"/>
            <a:ext cx="4670425" cy="8551863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E3235-4DE3-9243-98B7-D939512E4156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9275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07870-5520-0343-A630-9E7077CBC6A8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2845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96900" y="6869113"/>
            <a:ext cx="6429375" cy="21224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96900" y="4530725"/>
            <a:ext cx="6429375" cy="23383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0DAAC-9EDE-2E43-9A89-64068C431C9D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2943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66738" y="3087688"/>
            <a:ext cx="3138487" cy="641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857625" y="3087688"/>
            <a:ext cx="3138488" cy="641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8D0F92-E3B9-5946-99B3-1B6BD5BEB41D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6257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7200" cy="1781175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77825" y="2392363"/>
            <a:ext cx="3341688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77825" y="3389313"/>
            <a:ext cx="3341688" cy="61595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841750" y="2392363"/>
            <a:ext cx="3343275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841750" y="3389313"/>
            <a:ext cx="3343275" cy="61595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C109D-4E4E-7B44-8EDC-A5B448D4DD3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93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B7BBC-D72F-2040-AFDD-F5DAC139F729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9763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3958E-DEDC-B342-8F87-B4AA95A34F36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5198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77825" y="425450"/>
            <a:ext cx="2489200" cy="18113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957513" y="425450"/>
            <a:ext cx="4227512" cy="9123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77825" y="2236788"/>
            <a:ext cx="2489200" cy="7312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86ED82-CDAE-764A-BEEB-3E7921AC418D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77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82725" y="7481888"/>
            <a:ext cx="4537075" cy="884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482725" y="955675"/>
            <a:ext cx="4537075" cy="64119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482725" y="8366125"/>
            <a:ext cx="4537075" cy="1254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4A518-6C99-154D-BE24-9CF18BC52EDD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068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66738" y="949325"/>
            <a:ext cx="6429375" cy="178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3087688"/>
            <a:ext cx="6429375" cy="641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66738" y="9739313"/>
            <a:ext cx="1576387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4450" y="9739313"/>
            <a:ext cx="239395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9725" y="9739313"/>
            <a:ext cx="1576388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270223-5C6E-6C45-AAFA-BD8464A49C7F}" type="slidenum">
              <a:rPr lang="nb-NO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4">
            <a:extLst>
              <a:ext uri="{FF2B5EF4-FFF2-40B4-BE49-F238E27FC236}">
                <a16:creationId xmlns:a16="http://schemas.microsoft.com/office/drawing/2014/main" id="{84FB3B4C-FB34-6B44-929F-C8D4D8B3E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376" y="0"/>
            <a:ext cx="7562850" cy="10688638"/>
          </a:xfrm>
          <a:prstGeom prst="rect">
            <a:avLst/>
          </a:prstGeom>
          <a:solidFill>
            <a:srgbClr val="BEAA7C">
              <a:alpha val="4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3" name="Rectangle 75"/>
          <p:cNvSpPr>
            <a:spLocks noChangeArrowheads="1"/>
          </p:cNvSpPr>
          <p:nvPr/>
        </p:nvSpPr>
        <p:spPr bwMode="auto">
          <a:xfrm>
            <a:off x="0" y="9680575"/>
            <a:ext cx="7562850" cy="1008063"/>
          </a:xfrm>
          <a:prstGeom prst="rect">
            <a:avLst/>
          </a:prstGeom>
          <a:solidFill>
            <a:srgbClr val="B1B3B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5" name="Line 77"/>
          <p:cNvSpPr>
            <a:spLocks noChangeShapeType="1"/>
          </p:cNvSpPr>
          <p:nvPr/>
        </p:nvSpPr>
        <p:spPr bwMode="auto">
          <a:xfrm flipH="1">
            <a:off x="0" y="9677400"/>
            <a:ext cx="50292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30" name="Line 82"/>
          <p:cNvSpPr>
            <a:spLocks noChangeShapeType="1"/>
          </p:cNvSpPr>
          <p:nvPr/>
        </p:nvSpPr>
        <p:spPr bwMode="auto">
          <a:xfrm>
            <a:off x="7620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31" name="Line 83"/>
          <p:cNvSpPr>
            <a:spLocks noChangeShapeType="1"/>
          </p:cNvSpPr>
          <p:nvPr/>
        </p:nvSpPr>
        <p:spPr bwMode="auto">
          <a:xfrm>
            <a:off x="32004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33" name="Text Box 85"/>
          <p:cNvSpPr txBox="1">
            <a:spLocks noChangeArrowheads="1"/>
          </p:cNvSpPr>
          <p:nvPr/>
        </p:nvSpPr>
        <p:spPr bwMode="auto">
          <a:xfrm>
            <a:off x="6858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Ola Normann</a:t>
            </a:r>
          </a:p>
        </p:txBody>
      </p:sp>
      <p:sp>
        <p:nvSpPr>
          <p:cNvPr id="2134" name="Text Box 86"/>
          <p:cNvSpPr txBox="1">
            <a:spLocks noChangeArrowheads="1"/>
          </p:cNvSpPr>
          <p:nvPr/>
        </p:nvSpPr>
        <p:spPr bwMode="auto">
          <a:xfrm>
            <a:off x="31242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Kari Normann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E9611B8D-AE73-CB48-99F1-56B699D5C15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1C8A4">
                <a:alpha val="9804"/>
                <a:tint val="45000"/>
                <a:satMod val="400000"/>
              </a:srgbClr>
            </a:duotone>
            <a:alphaModFix amt="20000"/>
          </a:blip>
          <a:stretch>
            <a:fillRect/>
          </a:stretch>
        </p:blipFill>
        <p:spPr>
          <a:xfrm>
            <a:off x="2697374" y="-18256"/>
            <a:ext cx="4864100" cy="5143500"/>
          </a:xfrm>
          <a:prstGeom prst="rect">
            <a:avLst/>
          </a:prstGeom>
        </p:spPr>
      </p:pic>
      <p:sp>
        <p:nvSpPr>
          <p:cNvPr id="15" name="Rektangel 14">
            <a:extLst>
              <a:ext uri="{FF2B5EF4-FFF2-40B4-BE49-F238E27FC236}">
                <a16:creationId xmlns:a16="http://schemas.microsoft.com/office/drawing/2014/main" id="{8C5C8FA4-D156-CF4C-AE36-1FBC1EB60433}"/>
              </a:ext>
            </a:extLst>
          </p:cNvPr>
          <p:cNvSpPr/>
          <p:nvPr/>
        </p:nvSpPr>
        <p:spPr bwMode="auto">
          <a:xfrm>
            <a:off x="4920234" y="9317038"/>
            <a:ext cx="2642616" cy="1371600"/>
          </a:xfrm>
          <a:prstGeom prst="rect">
            <a:avLst/>
          </a:prstGeom>
          <a:solidFill>
            <a:srgbClr val="0D478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16" name="Bilde 15">
            <a:extLst>
              <a:ext uri="{FF2B5EF4-FFF2-40B4-BE49-F238E27FC236}">
                <a16:creationId xmlns:a16="http://schemas.microsoft.com/office/drawing/2014/main" id="{9A10052F-9A02-EA4C-86D2-81938F7173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9577" y="9664800"/>
            <a:ext cx="2160240" cy="562635"/>
          </a:xfrm>
          <a:prstGeom prst="rect">
            <a:avLst/>
          </a:prstGeom>
        </p:spPr>
      </p:pic>
      <p:sp>
        <p:nvSpPr>
          <p:cNvPr id="2126" name="Text Box 78"/>
          <p:cNvSpPr txBox="1">
            <a:spLocks noChangeArrowheads="1"/>
          </p:cNvSpPr>
          <p:nvPr/>
        </p:nvSpPr>
        <p:spPr bwMode="auto">
          <a:xfrm>
            <a:off x="685800" y="730250"/>
            <a:ext cx="4953000" cy="126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Norges teknisk-naturvitenskapelige universitet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Fakultet for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xxxxxxxxxxxxxxxxxxxxxxxx</a:t>
            </a: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xx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Institutt for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xxxxxxxxxxxxxxxxxxxxxxxxxxxxxxx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</p:txBody>
      </p:sp>
      <p:sp>
        <p:nvSpPr>
          <p:cNvPr id="2129" name="Text Box 81"/>
          <p:cNvSpPr txBox="1">
            <a:spLocks noChangeArrowheads="1"/>
          </p:cNvSpPr>
          <p:nvPr/>
        </p:nvSpPr>
        <p:spPr bwMode="auto">
          <a:xfrm>
            <a:off x="685800" y="2681288"/>
            <a:ext cx="6019800" cy="488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5300" dirty="0">
                <a:latin typeface="Arial MT Bold" charset="0"/>
              </a:rPr>
              <a:t>Kari Normann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har gjennomført xx-timers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b-NO" sz="3600" dirty="0">
                <a:latin typeface="Arial MT" charset="0"/>
              </a:rPr>
              <a:t>Kurs i/for </a:t>
            </a:r>
            <a:r>
              <a:rPr lang="nb-NO" sz="3600" dirty="0" err="1">
                <a:latin typeface="Arial MT" charset="0"/>
              </a:rPr>
              <a:t>xxxxxxxxxxxxxxxx</a:t>
            </a:r>
            <a:endParaRPr lang="nb-NO" sz="3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Våren/høsten 20XX</a:t>
            </a:r>
          </a:p>
          <a:p>
            <a:pPr>
              <a:spcBef>
                <a:spcPct val="50000"/>
              </a:spcBef>
            </a:pPr>
            <a:endParaRPr lang="nb-NO" sz="1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200" dirty="0">
                <a:latin typeface="Arial MT" charset="0"/>
              </a:rPr>
              <a:t>Info om kurs, eller begrunnelse for at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 deles ut kan plasseres her. </a:t>
            </a:r>
            <a:endParaRPr lang="nb-NO" dirty="0"/>
          </a:p>
          <a:p>
            <a:r>
              <a:rPr lang="nb-NO" sz="1200" dirty="0">
                <a:latin typeface="Arial MT" charset="0"/>
              </a:rPr>
              <a:t>Denne malen må tilpasses etter bruk, og hva slag info den skal inneholde. Teksten som er satt inn er kun eksempel på hvordan det kan gjøres.</a:t>
            </a: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Teksten øverst informerer om tilhørighet i organisasjonen, det anbefales at det fylles inn der det er plassert i denne malen. Velg selv farge på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, dette </a:t>
            </a:r>
            <a:r>
              <a:rPr lang="nb-NO" sz="1200" dirty="0" err="1">
                <a:latin typeface="Arial MT" charset="0"/>
              </a:rPr>
              <a:t>ppt</a:t>
            </a:r>
            <a:r>
              <a:rPr lang="nb-NO" sz="1200" dirty="0">
                <a:latin typeface="Arial MT" charset="0"/>
              </a:rPr>
              <a:t>-dokumentet inneholder 8 sider, en for hver støttefarge i NTNUs grafiske profil. Slett sidene du ikke skal bruke. (Edit - </a:t>
            </a:r>
            <a:r>
              <a:rPr lang="nb-NO" sz="1200" dirty="0" err="1">
                <a:latin typeface="Arial MT" charset="0"/>
              </a:rPr>
              <a:t>Delete</a:t>
            </a:r>
            <a:r>
              <a:rPr lang="nb-NO" sz="1200" dirty="0">
                <a:latin typeface="Arial MT" charset="0"/>
              </a:rPr>
              <a:t> slide).</a:t>
            </a:r>
          </a:p>
          <a:p>
            <a:endParaRPr lang="nb-NO" sz="1200" dirty="0">
              <a:latin typeface="Arial MT" charset="0"/>
            </a:endParaRP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Sted, dato. årstall</a:t>
            </a:r>
          </a:p>
          <a:p>
            <a:endParaRPr lang="nb-NO" sz="1200" dirty="0">
              <a:latin typeface="Arial MT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4">
            <a:extLst>
              <a:ext uri="{FF2B5EF4-FFF2-40B4-BE49-F238E27FC236}">
                <a16:creationId xmlns:a16="http://schemas.microsoft.com/office/drawing/2014/main" id="{488A4D16-D0E7-074C-95FF-5D858E044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62850" cy="10688638"/>
          </a:xfrm>
          <a:prstGeom prst="rect">
            <a:avLst/>
          </a:prstGeom>
          <a:solidFill>
            <a:srgbClr val="ABCD46">
              <a:alpha val="4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9680575"/>
            <a:ext cx="7562850" cy="1008063"/>
          </a:xfrm>
          <a:prstGeom prst="rect">
            <a:avLst/>
          </a:prstGeom>
          <a:solidFill>
            <a:srgbClr val="B1B3B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flipH="1">
            <a:off x="0" y="9677400"/>
            <a:ext cx="50292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7620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32004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6858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Ola Normann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31242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Kari Normann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A345E55A-A1B6-7E48-BF3D-34F01AC3DBB0}"/>
              </a:ext>
            </a:extLst>
          </p:cNvPr>
          <p:cNvSpPr/>
          <p:nvPr/>
        </p:nvSpPr>
        <p:spPr bwMode="auto">
          <a:xfrm>
            <a:off x="4920234" y="9317038"/>
            <a:ext cx="2642616" cy="1371600"/>
          </a:xfrm>
          <a:prstGeom prst="rect">
            <a:avLst/>
          </a:prstGeom>
          <a:solidFill>
            <a:srgbClr val="0D478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24884CBF-7D6D-CC4C-AD68-C057F0E7A1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577" y="9664800"/>
            <a:ext cx="2160240" cy="562635"/>
          </a:xfrm>
          <a:prstGeom prst="rect">
            <a:avLst/>
          </a:prstGeom>
        </p:spPr>
      </p:pic>
      <p:pic>
        <p:nvPicPr>
          <p:cNvPr id="16" name="Bilde 15">
            <a:extLst>
              <a:ext uri="{FF2B5EF4-FFF2-40B4-BE49-F238E27FC236}">
                <a16:creationId xmlns:a16="http://schemas.microsoft.com/office/drawing/2014/main" id="{E3D073A8-3FB1-854B-97D5-C952725E9A0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duotone>
              <a:prstClr val="black"/>
              <a:srgbClr val="ABCD46">
                <a:alpha val="9804"/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2697374" y="-18256"/>
            <a:ext cx="4864100" cy="5143500"/>
          </a:xfrm>
          <a:prstGeom prst="rect">
            <a:avLst/>
          </a:prstGeom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85800" y="730250"/>
            <a:ext cx="4953000" cy="126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Norges teknisk-naturvitenskapelige universitet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Fakultet for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xxxxxxxxxxxxxxxxxxxxxxxx</a:t>
            </a: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xx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Institutt for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xxxxxxxxxxxxxxxxxxxxxxxxxxxxxxx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685800" y="2681288"/>
            <a:ext cx="6019800" cy="488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5300" dirty="0">
                <a:latin typeface="Arial MT Bold" charset="0"/>
              </a:rPr>
              <a:t>Kari Normann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har gjennomført xx-timers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b-NO" sz="3600" dirty="0">
                <a:latin typeface="Arial MT" charset="0"/>
              </a:rPr>
              <a:t>Kurs i/for </a:t>
            </a:r>
            <a:r>
              <a:rPr lang="nb-NO" sz="3600" dirty="0" err="1">
                <a:latin typeface="Arial MT" charset="0"/>
              </a:rPr>
              <a:t>xxxxxxxxxxxxxxxx</a:t>
            </a:r>
            <a:endParaRPr lang="nb-NO" sz="3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Våren/høsten 20XX</a:t>
            </a:r>
          </a:p>
          <a:p>
            <a:pPr>
              <a:spcBef>
                <a:spcPct val="50000"/>
              </a:spcBef>
            </a:pPr>
            <a:endParaRPr lang="nb-NO" sz="1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200" dirty="0">
                <a:latin typeface="Arial MT" charset="0"/>
              </a:rPr>
              <a:t>Info om kurs, eller begrunnelse for at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 deles ut kan plasseres her. </a:t>
            </a:r>
            <a:endParaRPr lang="nb-NO" dirty="0"/>
          </a:p>
          <a:p>
            <a:r>
              <a:rPr lang="nb-NO" sz="1200" dirty="0">
                <a:latin typeface="Arial MT" charset="0"/>
              </a:rPr>
              <a:t>Denne malen må tilpasses etter bruk, og hva slag info den skal inneholde. Teksten som er satt inn er kun eksempel på hvordan det kan gjøres.</a:t>
            </a: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Teksten øverst informerer om tilhørighet i organisasjonen, det anbefales at det fylles inn der det er plassert i denne malen. Velg selv farge på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, dette </a:t>
            </a:r>
            <a:r>
              <a:rPr lang="nb-NO" sz="1200" dirty="0" err="1">
                <a:latin typeface="Arial MT" charset="0"/>
              </a:rPr>
              <a:t>ppt</a:t>
            </a:r>
            <a:r>
              <a:rPr lang="nb-NO" sz="1200" dirty="0">
                <a:latin typeface="Arial MT" charset="0"/>
              </a:rPr>
              <a:t>-dokumentet inneholder 8 sider, en for hver støttefarge i NTNUs grafiske profil. Slett sidene du ikke skal bruke. (Edit - </a:t>
            </a:r>
            <a:r>
              <a:rPr lang="nb-NO" sz="1200" dirty="0" err="1">
                <a:latin typeface="Arial MT" charset="0"/>
              </a:rPr>
              <a:t>Delete</a:t>
            </a:r>
            <a:r>
              <a:rPr lang="nb-NO" sz="1200" dirty="0">
                <a:latin typeface="Arial MT" charset="0"/>
              </a:rPr>
              <a:t> slide).</a:t>
            </a:r>
          </a:p>
          <a:p>
            <a:endParaRPr lang="nb-NO" sz="1200" dirty="0">
              <a:latin typeface="Arial MT" charset="0"/>
            </a:endParaRP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Sted, dato. årstall</a:t>
            </a:r>
          </a:p>
          <a:p>
            <a:endParaRPr lang="nb-NO" sz="1200" dirty="0">
              <a:latin typeface="Arial MT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4">
            <a:extLst>
              <a:ext uri="{FF2B5EF4-FFF2-40B4-BE49-F238E27FC236}">
                <a16:creationId xmlns:a16="http://schemas.microsoft.com/office/drawing/2014/main" id="{4754007C-A008-9E43-AED1-CC2E79FC4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62850" cy="10688638"/>
          </a:xfrm>
          <a:prstGeom prst="rect">
            <a:avLst/>
          </a:prstGeom>
          <a:solidFill>
            <a:srgbClr val="43B7B0">
              <a:alpha val="29804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9680575"/>
            <a:ext cx="7562850" cy="1008063"/>
          </a:xfrm>
          <a:prstGeom prst="rect">
            <a:avLst/>
          </a:prstGeom>
          <a:solidFill>
            <a:srgbClr val="B1B3B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H="1">
            <a:off x="0" y="9677400"/>
            <a:ext cx="50292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7620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32004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858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Ola Normann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1242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Kari Normann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0B1A92E8-48C7-3948-B124-53C6A200B1E1}"/>
              </a:ext>
            </a:extLst>
          </p:cNvPr>
          <p:cNvSpPr/>
          <p:nvPr/>
        </p:nvSpPr>
        <p:spPr bwMode="auto">
          <a:xfrm>
            <a:off x="4920234" y="9317038"/>
            <a:ext cx="2642616" cy="1371600"/>
          </a:xfrm>
          <a:prstGeom prst="rect">
            <a:avLst/>
          </a:prstGeom>
          <a:solidFill>
            <a:srgbClr val="0D478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25AA94E3-8373-7046-B438-48DED00F4E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577" y="9664800"/>
            <a:ext cx="2160240" cy="562635"/>
          </a:xfrm>
          <a:prstGeom prst="rect">
            <a:avLst/>
          </a:prstGeom>
        </p:spPr>
      </p:pic>
      <p:pic>
        <p:nvPicPr>
          <p:cNvPr id="16" name="Bilde 15">
            <a:extLst>
              <a:ext uri="{FF2B5EF4-FFF2-40B4-BE49-F238E27FC236}">
                <a16:creationId xmlns:a16="http://schemas.microsoft.com/office/drawing/2014/main" id="{14A2EDC0-8D04-6A4B-9614-EA8D998C4AD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duotone>
              <a:prstClr val="black"/>
              <a:srgbClr val="43B7B0">
                <a:alpha val="9804"/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2697374" y="-18256"/>
            <a:ext cx="4864100" cy="5143500"/>
          </a:xfrm>
          <a:prstGeom prst="rect">
            <a:avLst/>
          </a:prstGeom>
        </p:spPr>
      </p:pic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85800" y="730250"/>
            <a:ext cx="4953000" cy="126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Norges teknisk-naturvitenskapelige universitet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Fakultet for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xxxxxxxxxxxxxxxxxxxxxxxx</a:t>
            </a: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xx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Institutt for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xxxxxxxxxxxxxxxxxxxxxxxxxxxxxxx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85800" y="2681288"/>
            <a:ext cx="6019800" cy="488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5300" dirty="0">
                <a:latin typeface="Arial MT Bold" charset="0"/>
              </a:rPr>
              <a:t>Kari Normann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har gjennomført xx-timers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b-NO" sz="3600" dirty="0">
                <a:latin typeface="Arial MT" charset="0"/>
              </a:rPr>
              <a:t>Kurs i/for </a:t>
            </a:r>
            <a:r>
              <a:rPr lang="nb-NO" sz="3600" dirty="0" err="1">
                <a:latin typeface="Arial MT" charset="0"/>
              </a:rPr>
              <a:t>xxxxxxxxxxxxxxxx</a:t>
            </a:r>
            <a:endParaRPr lang="nb-NO" sz="3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Våren/høsten 20XX</a:t>
            </a:r>
          </a:p>
          <a:p>
            <a:pPr>
              <a:spcBef>
                <a:spcPct val="50000"/>
              </a:spcBef>
            </a:pPr>
            <a:endParaRPr lang="nb-NO" sz="1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200" dirty="0">
                <a:latin typeface="Arial MT" charset="0"/>
              </a:rPr>
              <a:t>Info om kurs, eller begrunnelse for at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 deles ut kan plasseres her. </a:t>
            </a:r>
            <a:endParaRPr lang="nb-NO" dirty="0"/>
          </a:p>
          <a:p>
            <a:r>
              <a:rPr lang="nb-NO" sz="1200" dirty="0">
                <a:latin typeface="Arial MT" charset="0"/>
              </a:rPr>
              <a:t>Denne malen må tilpasses etter bruk, og hva slag info den skal inneholde. Teksten som er satt inn er kun eksempel på hvordan det kan gjøres.</a:t>
            </a: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Teksten øverst informerer om tilhørighet i organisasjonen, det anbefales at det fylles inn der det er plassert i denne malen. Velg selv farge på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, dette </a:t>
            </a:r>
            <a:r>
              <a:rPr lang="nb-NO" sz="1200" dirty="0" err="1">
                <a:latin typeface="Arial MT" charset="0"/>
              </a:rPr>
              <a:t>ppt</a:t>
            </a:r>
            <a:r>
              <a:rPr lang="nb-NO" sz="1200" dirty="0">
                <a:latin typeface="Arial MT" charset="0"/>
              </a:rPr>
              <a:t>-dokumentet inneholder 8 sider, en for hver støttefarge i NTNUs grafiske profil. Slett sidene du ikke skal bruke. (Edit - </a:t>
            </a:r>
            <a:r>
              <a:rPr lang="nb-NO" sz="1200" dirty="0" err="1">
                <a:latin typeface="Arial MT" charset="0"/>
              </a:rPr>
              <a:t>Delete</a:t>
            </a:r>
            <a:r>
              <a:rPr lang="nb-NO" sz="1200" dirty="0">
                <a:latin typeface="Arial MT" charset="0"/>
              </a:rPr>
              <a:t> slide).</a:t>
            </a:r>
          </a:p>
          <a:p>
            <a:endParaRPr lang="nb-NO" sz="1200" dirty="0">
              <a:latin typeface="Arial MT" charset="0"/>
            </a:endParaRP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Sted, dato. årstall</a:t>
            </a:r>
          </a:p>
          <a:p>
            <a:endParaRPr lang="nb-NO" sz="1200" dirty="0">
              <a:latin typeface="Arial MT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4">
            <a:extLst>
              <a:ext uri="{FF2B5EF4-FFF2-40B4-BE49-F238E27FC236}">
                <a16:creationId xmlns:a16="http://schemas.microsoft.com/office/drawing/2014/main" id="{0108508F-6DFD-7949-AFBF-AEC5C44B4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62850" cy="10688638"/>
          </a:xfrm>
          <a:prstGeom prst="rect">
            <a:avLst/>
          </a:prstGeom>
          <a:solidFill>
            <a:srgbClr val="EFCA3D">
              <a:alpha val="4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9680575"/>
            <a:ext cx="7562850" cy="1008063"/>
          </a:xfrm>
          <a:prstGeom prst="rect">
            <a:avLst/>
          </a:prstGeom>
          <a:solidFill>
            <a:srgbClr val="B1B3B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>
            <a:off x="0" y="9677400"/>
            <a:ext cx="50292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7620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32004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6858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Ola Normann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1242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Kari Normann</a:t>
            </a:r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091C5EC0-0F8F-7C44-9191-DEF8F61B4DC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duotone>
              <a:prstClr val="black"/>
              <a:srgbClr val="EFCA3D">
                <a:alpha val="9804"/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2697374" y="-18256"/>
            <a:ext cx="4864100" cy="5143500"/>
          </a:xfrm>
          <a:prstGeom prst="rect">
            <a:avLst/>
          </a:prstGeom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85800" y="730250"/>
            <a:ext cx="4953000" cy="126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Norges teknisk-naturvitenskapelige universitet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Fakultet for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xxxxxxxxxxxxxxxxxxxxxxxx</a:t>
            </a: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xx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Institutt for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xxxxxxxxxxxxxxxxxxxxxxxxxxxxxxx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85800" y="2681288"/>
            <a:ext cx="6019800" cy="488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5300" dirty="0">
                <a:latin typeface="Arial MT Bold" charset="0"/>
              </a:rPr>
              <a:t>Kari Normann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har gjennomført xx-timers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b-NO" sz="3600" dirty="0">
                <a:latin typeface="Arial MT" charset="0"/>
              </a:rPr>
              <a:t>Kurs i/for </a:t>
            </a:r>
            <a:r>
              <a:rPr lang="nb-NO" sz="3600" dirty="0" err="1">
                <a:latin typeface="Arial MT" charset="0"/>
              </a:rPr>
              <a:t>xxxxxxxxxxxxxxxx</a:t>
            </a:r>
            <a:endParaRPr lang="nb-NO" sz="3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Våren/høsten 20XX</a:t>
            </a:r>
          </a:p>
          <a:p>
            <a:pPr>
              <a:spcBef>
                <a:spcPct val="50000"/>
              </a:spcBef>
            </a:pPr>
            <a:endParaRPr lang="nb-NO" sz="1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200" dirty="0">
                <a:latin typeface="Arial MT" charset="0"/>
              </a:rPr>
              <a:t>Info om kurs, eller begrunnelse for at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 deles ut kan plasseres her. </a:t>
            </a:r>
            <a:endParaRPr lang="nb-NO" dirty="0"/>
          </a:p>
          <a:p>
            <a:r>
              <a:rPr lang="nb-NO" sz="1200" dirty="0">
                <a:latin typeface="Arial MT" charset="0"/>
              </a:rPr>
              <a:t>Denne malen må tilpasses etter bruk, og hva slag info den skal inneholde. Teksten som er satt inn er kun eksempel på hvordan det kan gjøres.</a:t>
            </a: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Teksten øverst informerer om tilhørighet i organisasjonen, det anbefales at det fylles inn der det er plassert i denne malen. Velg selv farge på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, dette </a:t>
            </a:r>
            <a:r>
              <a:rPr lang="nb-NO" sz="1200" dirty="0" err="1">
                <a:latin typeface="Arial MT" charset="0"/>
              </a:rPr>
              <a:t>ppt</a:t>
            </a:r>
            <a:r>
              <a:rPr lang="nb-NO" sz="1200" dirty="0">
                <a:latin typeface="Arial MT" charset="0"/>
              </a:rPr>
              <a:t>-dokumentet inneholder 8 sider, en for hver støttefarge i NTNUs grafiske profil. Slett sidene du ikke skal bruke. (Edit - </a:t>
            </a:r>
            <a:r>
              <a:rPr lang="nb-NO" sz="1200" dirty="0" err="1">
                <a:latin typeface="Arial MT" charset="0"/>
              </a:rPr>
              <a:t>Delete</a:t>
            </a:r>
            <a:r>
              <a:rPr lang="nb-NO" sz="1200" dirty="0">
                <a:latin typeface="Arial MT" charset="0"/>
              </a:rPr>
              <a:t> slide).</a:t>
            </a:r>
          </a:p>
          <a:p>
            <a:endParaRPr lang="nb-NO" sz="1200" dirty="0">
              <a:latin typeface="Arial MT" charset="0"/>
            </a:endParaRP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Sted, dato. årstall</a:t>
            </a:r>
          </a:p>
          <a:p>
            <a:endParaRPr lang="nb-NO" sz="1200" dirty="0">
              <a:latin typeface="Arial MT" charset="0"/>
            </a:endParaRP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A04EC613-B4D2-2D4F-917C-92298ADB7864}"/>
              </a:ext>
            </a:extLst>
          </p:cNvPr>
          <p:cNvSpPr/>
          <p:nvPr/>
        </p:nvSpPr>
        <p:spPr bwMode="auto">
          <a:xfrm>
            <a:off x="4920234" y="9317038"/>
            <a:ext cx="2642616" cy="1371600"/>
          </a:xfrm>
          <a:prstGeom prst="rect">
            <a:avLst/>
          </a:prstGeom>
          <a:solidFill>
            <a:srgbClr val="0D478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16" name="Bilde 15">
            <a:extLst>
              <a:ext uri="{FF2B5EF4-FFF2-40B4-BE49-F238E27FC236}">
                <a16:creationId xmlns:a16="http://schemas.microsoft.com/office/drawing/2014/main" id="{9A4D7FEF-4B49-3340-8109-B2014C079F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9577" y="9664800"/>
            <a:ext cx="2160240" cy="56263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4">
            <a:extLst>
              <a:ext uri="{FF2B5EF4-FFF2-40B4-BE49-F238E27FC236}">
                <a16:creationId xmlns:a16="http://schemas.microsoft.com/office/drawing/2014/main" id="{3F40C737-CA9A-7842-AED5-97D89FD60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62850" cy="10688638"/>
          </a:xfrm>
          <a:prstGeom prst="rect">
            <a:avLst/>
          </a:prstGeom>
          <a:solidFill>
            <a:srgbClr val="E47C31">
              <a:alpha val="29412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9680575"/>
            <a:ext cx="7562850" cy="1008063"/>
          </a:xfrm>
          <a:prstGeom prst="rect">
            <a:avLst/>
          </a:prstGeom>
          <a:solidFill>
            <a:srgbClr val="B1B3B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0" y="9677400"/>
            <a:ext cx="50292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7620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32004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6858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Ola Normann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1242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Kari Normann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0B54938-4A43-5E42-B672-19A3AC399ADE}"/>
              </a:ext>
            </a:extLst>
          </p:cNvPr>
          <p:cNvSpPr/>
          <p:nvPr/>
        </p:nvSpPr>
        <p:spPr bwMode="auto">
          <a:xfrm>
            <a:off x="4920234" y="9317038"/>
            <a:ext cx="2642616" cy="1371600"/>
          </a:xfrm>
          <a:prstGeom prst="rect">
            <a:avLst/>
          </a:prstGeom>
          <a:solidFill>
            <a:srgbClr val="0D478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A0C30CC6-B273-454D-A006-1C25AA23EA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577" y="9664800"/>
            <a:ext cx="2160240" cy="562635"/>
          </a:xfrm>
          <a:prstGeom prst="rect">
            <a:avLst/>
          </a:prstGeom>
        </p:spPr>
      </p:pic>
      <p:pic>
        <p:nvPicPr>
          <p:cNvPr id="16" name="Bilde 15">
            <a:extLst>
              <a:ext uri="{FF2B5EF4-FFF2-40B4-BE49-F238E27FC236}">
                <a16:creationId xmlns:a16="http://schemas.microsoft.com/office/drawing/2014/main" id="{522D1647-DC10-E747-88C6-109495CD799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duotone>
              <a:prstClr val="black"/>
              <a:srgbClr val="FFB082">
                <a:alpha val="5098"/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2697374" y="-18256"/>
            <a:ext cx="4864100" cy="5143500"/>
          </a:xfrm>
          <a:prstGeom prst="rect">
            <a:avLst/>
          </a:prstGeom>
        </p:spPr>
      </p:pic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85800" y="730250"/>
            <a:ext cx="4953000" cy="126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Norges teknisk-naturvitenskapelige universitet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Fakultet for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xxxxxxxxxxxxxxxxxxxxxxxx</a:t>
            </a: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xx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Institutt for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xxxxxxxxxxxxxxxxxxxxxxxxxxxxxxx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685800" y="2681288"/>
            <a:ext cx="6019800" cy="488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5300" dirty="0">
                <a:latin typeface="Arial MT Bold" charset="0"/>
              </a:rPr>
              <a:t>Kari Normann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har gjennomført xx-timers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b-NO" sz="3600" dirty="0">
                <a:latin typeface="Arial MT" charset="0"/>
              </a:rPr>
              <a:t>Kurs i/for </a:t>
            </a:r>
            <a:r>
              <a:rPr lang="nb-NO" sz="3600" dirty="0" err="1">
                <a:latin typeface="Arial MT" charset="0"/>
              </a:rPr>
              <a:t>xxxxxxxxxxxxxxxx</a:t>
            </a:r>
            <a:endParaRPr lang="nb-NO" sz="3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Våren/høsten 20XX</a:t>
            </a:r>
          </a:p>
          <a:p>
            <a:pPr>
              <a:spcBef>
                <a:spcPct val="50000"/>
              </a:spcBef>
            </a:pPr>
            <a:endParaRPr lang="nb-NO" sz="1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200" dirty="0">
                <a:latin typeface="Arial MT" charset="0"/>
              </a:rPr>
              <a:t>Info om kurs, eller begrunnelse for at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 deles ut kan plasseres her. </a:t>
            </a:r>
            <a:endParaRPr lang="nb-NO" dirty="0"/>
          </a:p>
          <a:p>
            <a:r>
              <a:rPr lang="nb-NO" sz="1200" dirty="0">
                <a:latin typeface="Arial MT" charset="0"/>
              </a:rPr>
              <a:t>Denne malen må tilpasses etter bruk, og hva slag info den skal inneholde. Teksten som er satt inn er kun eksempel på hvordan det kan gjøres.</a:t>
            </a: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Teksten øverst informerer om tilhørighet i organisasjonen, det anbefales at det fylles inn der det er plassert i denne malen. Velg selv farge på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, dette </a:t>
            </a:r>
            <a:r>
              <a:rPr lang="nb-NO" sz="1200" dirty="0" err="1">
                <a:latin typeface="Arial MT" charset="0"/>
              </a:rPr>
              <a:t>ppt</a:t>
            </a:r>
            <a:r>
              <a:rPr lang="nb-NO" sz="1200" dirty="0">
                <a:latin typeface="Arial MT" charset="0"/>
              </a:rPr>
              <a:t>-dokumentet inneholder 8 sider, en for hver støttefarge i NTNUs grafiske profil. Slett sidene du ikke skal bruke. (Edit - </a:t>
            </a:r>
            <a:r>
              <a:rPr lang="nb-NO" sz="1200" dirty="0" err="1">
                <a:latin typeface="Arial MT" charset="0"/>
              </a:rPr>
              <a:t>Delete</a:t>
            </a:r>
            <a:r>
              <a:rPr lang="nb-NO" sz="1200" dirty="0">
                <a:latin typeface="Arial MT" charset="0"/>
              </a:rPr>
              <a:t> slide).</a:t>
            </a:r>
          </a:p>
          <a:p>
            <a:endParaRPr lang="nb-NO" sz="1200" dirty="0">
              <a:latin typeface="Arial MT" charset="0"/>
            </a:endParaRP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Sted, dato. årstall</a:t>
            </a:r>
          </a:p>
          <a:p>
            <a:endParaRPr lang="nb-NO" sz="1200" dirty="0">
              <a:latin typeface="Arial MT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4">
            <a:extLst>
              <a:ext uri="{FF2B5EF4-FFF2-40B4-BE49-F238E27FC236}">
                <a16:creationId xmlns:a16="http://schemas.microsoft.com/office/drawing/2014/main" id="{0C3F246C-39AF-9E46-8313-DD1BD3828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62850" cy="10688638"/>
          </a:xfrm>
          <a:prstGeom prst="rect">
            <a:avLst/>
          </a:prstGeom>
          <a:solidFill>
            <a:srgbClr val="5789BB">
              <a:alpha val="29804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9680575"/>
            <a:ext cx="7562850" cy="1008063"/>
          </a:xfrm>
          <a:prstGeom prst="rect">
            <a:avLst/>
          </a:prstGeom>
          <a:solidFill>
            <a:srgbClr val="B1B3B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>
            <a:off x="0" y="9677400"/>
            <a:ext cx="50292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7620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32004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6858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Ola Normann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1242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Kari Normann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069E3BE5-CC24-3041-A54F-8EC173DFD2ED}"/>
              </a:ext>
            </a:extLst>
          </p:cNvPr>
          <p:cNvSpPr/>
          <p:nvPr/>
        </p:nvSpPr>
        <p:spPr bwMode="auto">
          <a:xfrm>
            <a:off x="4920234" y="9317038"/>
            <a:ext cx="2642616" cy="1371600"/>
          </a:xfrm>
          <a:prstGeom prst="rect">
            <a:avLst/>
          </a:prstGeom>
          <a:solidFill>
            <a:srgbClr val="0D478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C6EA97C1-5CA0-2540-8984-EEAC64358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577" y="9664800"/>
            <a:ext cx="2160240" cy="562635"/>
          </a:xfrm>
          <a:prstGeom prst="rect">
            <a:avLst/>
          </a:prstGeom>
        </p:spPr>
      </p:pic>
      <p:pic>
        <p:nvPicPr>
          <p:cNvPr id="16" name="Bilde 15">
            <a:extLst>
              <a:ext uri="{FF2B5EF4-FFF2-40B4-BE49-F238E27FC236}">
                <a16:creationId xmlns:a16="http://schemas.microsoft.com/office/drawing/2014/main" id="{64AED354-7C10-664D-BF88-E5D4153CB23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duotone>
              <a:prstClr val="black"/>
              <a:srgbClr val="5789BB">
                <a:alpha val="9804"/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2697374" y="-18256"/>
            <a:ext cx="4864100" cy="5143500"/>
          </a:xfrm>
          <a:prstGeom prst="rect">
            <a:avLst/>
          </a:prstGeom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85800" y="730250"/>
            <a:ext cx="4953000" cy="126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Norges teknisk-naturvitenskapelige universitet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Fakultet for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xxxxxxxxxxxxxxxxxxxxxxxx</a:t>
            </a: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xx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Institutt for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xxxxxxxxxxxxxxxxxxxxxxxxxxxxxxx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85800" y="2681288"/>
            <a:ext cx="6019800" cy="488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5300" dirty="0">
                <a:latin typeface="Arial MT Bold" charset="0"/>
              </a:rPr>
              <a:t>Kari Normann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har gjennomført xx-timers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b-NO" sz="3600" dirty="0">
                <a:latin typeface="Arial MT" charset="0"/>
              </a:rPr>
              <a:t>Kurs i/for </a:t>
            </a:r>
            <a:r>
              <a:rPr lang="nb-NO" sz="3600" dirty="0" err="1">
                <a:latin typeface="Arial MT" charset="0"/>
              </a:rPr>
              <a:t>xxxxxxxxxxxxxxxx</a:t>
            </a:r>
            <a:endParaRPr lang="nb-NO" sz="3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Våren/høsten 20XX</a:t>
            </a:r>
          </a:p>
          <a:p>
            <a:pPr>
              <a:spcBef>
                <a:spcPct val="50000"/>
              </a:spcBef>
            </a:pPr>
            <a:endParaRPr lang="nb-NO" sz="1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200" dirty="0">
                <a:latin typeface="Arial MT" charset="0"/>
              </a:rPr>
              <a:t>Info om kurs, eller begrunnelse for at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 deles ut kan plasseres her. </a:t>
            </a:r>
            <a:endParaRPr lang="nb-NO" dirty="0"/>
          </a:p>
          <a:p>
            <a:r>
              <a:rPr lang="nb-NO" sz="1200" dirty="0">
                <a:latin typeface="Arial MT" charset="0"/>
              </a:rPr>
              <a:t>Denne malen må tilpasses etter bruk, og hva slag info den skal inneholde. Teksten som er satt inn er kun eksempel på hvordan det kan gjøres.</a:t>
            </a: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Teksten øverst informerer om tilhørighet i organisasjonen, det anbefales at det fylles inn der det er plassert i denne malen. Velg selv farge på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, dette </a:t>
            </a:r>
            <a:r>
              <a:rPr lang="nb-NO" sz="1200" dirty="0" err="1">
                <a:latin typeface="Arial MT" charset="0"/>
              </a:rPr>
              <a:t>ppt</a:t>
            </a:r>
            <a:r>
              <a:rPr lang="nb-NO" sz="1200" dirty="0">
                <a:latin typeface="Arial MT" charset="0"/>
              </a:rPr>
              <a:t>-dokumentet inneholder 8 sider, en for hver støttefarge i NTNUs grafiske profil. Slett sidene du ikke skal bruke. (Edit - </a:t>
            </a:r>
            <a:r>
              <a:rPr lang="nb-NO" sz="1200" dirty="0" err="1">
                <a:latin typeface="Arial MT" charset="0"/>
              </a:rPr>
              <a:t>Delete</a:t>
            </a:r>
            <a:r>
              <a:rPr lang="nb-NO" sz="1200" dirty="0">
                <a:latin typeface="Arial MT" charset="0"/>
              </a:rPr>
              <a:t> slide).</a:t>
            </a:r>
          </a:p>
          <a:p>
            <a:endParaRPr lang="nb-NO" sz="1200" dirty="0">
              <a:latin typeface="Arial MT" charset="0"/>
            </a:endParaRP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Sted, dato. årstall</a:t>
            </a:r>
          </a:p>
          <a:p>
            <a:endParaRPr lang="nb-NO" sz="1200" dirty="0">
              <a:latin typeface="Arial MT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4">
            <a:extLst>
              <a:ext uri="{FF2B5EF4-FFF2-40B4-BE49-F238E27FC236}">
                <a16:creationId xmlns:a16="http://schemas.microsoft.com/office/drawing/2014/main" id="{BDCA7110-9C52-3442-86DD-00DC418B4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62850" cy="10688638"/>
          </a:xfrm>
          <a:prstGeom prst="rect">
            <a:avLst/>
          </a:prstGeom>
          <a:solidFill>
            <a:srgbClr val="3E2A68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9680575"/>
            <a:ext cx="7562850" cy="1008063"/>
          </a:xfrm>
          <a:prstGeom prst="rect">
            <a:avLst/>
          </a:prstGeom>
          <a:solidFill>
            <a:srgbClr val="B1B3B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 flipH="1">
            <a:off x="0" y="9677400"/>
            <a:ext cx="50292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7620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32004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858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Ola Normann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31242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Kari Normann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1682E5C4-594F-5546-8418-92C44CF69075}"/>
              </a:ext>
            </a:extLst>
          </p:cNvPr>
          <p:cNvSpPr/>
          <p:nvPr/>
        </p:nvSpPr>
        <p:spPr bwMode="auto">
          <a:xfrm>
            <a:off x="4920234" y="9317038"/>
            <a:ext cx="2642616" cy="1371600"/>
          </a:xfrm>
          <a:prstGeom prst="rect">
            <a:avLst/>
          </a:prstGeom>
          <a:solidFill>
            <a:srgbClr val="0D478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36DADAC5-DF13-364A-80FE-B1419AF41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577" y="9664800"/>
            <a:ext cx="2160240" cy="562635"/>
          </a:xfrm>
          <a:prstGeom prst="rect">
            <a:avLst/>
          </a:prstGeom>
        </p:spPr>
      </p:pic>
      <p:pic>
        <p:nvPicPr>
          <p:cNvPr id="16" name="Bilde 15">
            <a:extLst>
              <a:ext uri="{FF2B5EF4-FFF2-40B4-BE49-F238E27FC236}">
                <a16:creationId xmlns:a16="http://schemas.microsoft.com/office/drawing/2014/main" id="{AD36265D-359F-3441-930D-B31B9F0D032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duotone>
              <a:prstClr val="black"/>
              <a:srgbClr val="3E2A68">
                <a:alpha val="9804"/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2697374" y="-18256"/>
            <a:ext cx="4864100" cy="5143500"/>
          </a:xfrm>
          <a:prstGeom prst="rect">
            <a:avLst/>
          </a:prstGeom>
        </p:spPr>
      </p:pic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685800" y="730250"/>
            <a:ext cx="4953000" cy="126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Norges teknisk-naturvitenskapelige universitet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Fakultet for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xxxxxxxxxxxxxxxxxxxxxxxx</a:t>
            </a: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xx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Institutt for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xxxxxxxxxxxxxxxxxxxxxxxxxxxxxxx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85800" y="2681288"/>
            <a:ext cx="6019800" cy="488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5300" dirty="0">
                <a:latin typeface="Arial MT Bold" charset="0"/>
              </a:rPr>
              <a:t>Kari Normann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har gjennomført xx-timers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b-NO" sz="3600" dirty="0">
                <a:latin typeface="Arial MT" charset="0"/>
              </a:rPr>
              <a:t>Kurs i/for </a:t>
            </a:r>
            <a:r>
              <a:rPr lang="nb-NO" sz="3600" dirty="0" err="1">
                <a:latin typeface="Arial MT" charset="0"/>
              </a:rPr>
              <a:t>xxxxxxxxxxxxxxxx</a:t>
            </a:r>
            <a:endParaRPr lang="nb-NO" sz="3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Våren/høsten 20XX</a:t>
            </a:r>
          </a:p>
          <a:p>
            <a:pPr>
              <a:spcBef>
                <a:spcPct val="50000"/>
              </a:spcBef>
            </a:pPr>
            <a:endParaRPr lang="nb-NO" sz="1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200" dirty="0">
                <a:latin typeface="Arial MT" charset="0"/>
              </a:rPr>
              <a:t>Info om kurs, eller begrunnelse for at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 deles ut kan plasseres her. </a:t>
            </a:r>
            <a:endParaRPr lang="nb-NO" dirty="0"/>
          </a:p>
          <a:p>
            <a:r>
              <a:rPr lang="nb-NO" sz="1200" dirty="0">
                <a:latin typeface="Arial MT" charset="0"/>
              </a:rPr>
              <a:t>Denne malen må tilpasses etter bruk, og hva slag info den skal inneholde. Teksten som er satt inn er kun eksempel på hvordan det kan gjøres.</a:t>
            </a: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Teksten øverst informerer om tilhørighet i organisasjonen, det anbefales at det fylles inn der det er plassert i denne malen. Velg selv farge på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, dette </a:t>
            </a:r>
            <a:r>
              <a:rPr lang="nb-NO" sz="1200" dirty="0" err="1">
                <a:latin typeface="Arial MT" charset="0"/>
              </a:rPr>
              <a:t>ppt</a:t>
            </a:r>
            <a:r>
              <a:rPr lang="nb-NO" sz="1200" dirty="0">
                <a:latin typeface="Arial MT" charset="0"/>
              </a:rPr>
              <a:t>-dokumentet inneholder 8 sider, en for hver støttefarge i NTNUs grafiske profil. Slett sidene du ikke skal bruke. (Edit - </a:t>
            </a:r>
            <a:r>
              <a:rPr lang="nb-NO" sz="1200" dirty="0" err="1">
                <a:latin typeface="Arial MT" charset="0"/>
              </a:rPr>
              <a:t>Delete</a:t>
            </a:r>
            <a:r>
              <a:rPr lang="nb-NO" sz="1200" dirty="0">
                <a:latin typeface="Arial MT" charset="0"/>
              </a:rPr>
              <a:t> slide).</a:t>
            </a:r>
          </a:p>
          <a:p>
            <a:endParaRPr lang="nb-NO" sz="1200" dirty="0">
              <a:latin typeface="Arial MT" charset="0"/>
            </a:endParaRP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Sted, dato. årstall</a:t>
            </a:r>
          </a:p>
          <a:p>
            <a:endParaRPr lang="nb-NO" sz="1200" dirty="0">
              <a:latin typeface="Arial MT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4">
            <a:extLst>
              <a:ext uri="{FF2B5EF4-FFF2-40B4-BE49-F238E27FC236}">
                <a16:creationId xmlns:a16="http://schemas.microsoft.com/office/drawing/2014/main" id="{AC95E7CD-98A0-CB41-B007-FC0BD37923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62850" cy="10688638"/>
          </a:xfrm>
          <a:prstGeom prst="rect">
            <a:avLst/>
          </a:prstGeom>
          <a:solidFill>
            <a:srgbClr val="9B2B7D">
              <a:alpha val="20392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9680575"/>
            <a:ext cx="7562850" cy="1008063"/>
          </a:xfrm>
          <a:prstGeom prst="rect">
            <a:avLst/>
          </a:prstGeom>
          <a:solidFill>
            <a:srgbClr val="B1B3B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9677400"/>
            <a:ext cx="50292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7620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32004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858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Ola Normann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1242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Kari Normann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552D8636-D8F0-3542-A4EB-CB0400D1F7D9}"/>
              </a:ext>
            </a:extLst>
          </p:cNvPr>
          <p:cNvSpPr/>
          <p:nvPr/>
        </p:nvSpPr>
        <p:spPr bwMode="auto">
          <a:xfrm>
            <a:off x="4920234" y="9317038"/>
            <a:ext cx="2642616" cy="1371600"/>
          </a:xfrm>
          <a:prstGeom prst="rect">
            <a:avLst/>
          </a:prstGeom>
          <a:solidFill>
            <a:srgbClr val="0D478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A5390D8B-0B28-B745-8616-5F0752212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577" y="9664800"/>
            <a:ext cx="2160240" cy="562635"/>
          </a:xfrm>
          <a:prstGeom prst="rect">
            <a:avLst/>
          </a:prstGeom>
        </p:spPr>
      </p:pic>
      <p:pic>
        <p:nvPicPr>
          <p:cNvPr id="16" name="Bilde 15">
            <a:extLst>
              <a:ext uri="{FF2B5EF4-FFF2-40B4-BE49-F238E27FC236}">
                <a16:creationId xmlns:a16="http://schemas.microsoft.com/office/drawing/2014/main" id="{EABA70C7-E279-114F-8058-F6999269808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duotone>
              <a:prstClr val="black"/>
              <a:srgbClr val="9B2B7D">
                <a:alpha val="9804"/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2697374" y="-18256"/>
            <a:ext cx="4864100" cy="5143500"/>
          </a:xfrm>
          <a:prstGeom prst="rect">
            <a:avLst/>
          </a:prstGeom>
        </p:spPr>
      </p:pic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85800" y="730250"/>
            <a:ext cx="4953000" cy="126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Norges teknisk-naturvitenskapelige universitet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Fakultet for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xxxxxxxxxxxxxxxxxxxxxxxx</a:t>
            </a: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xx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solidFill>
                  <a:srgbClr val="626464"/>
                </a:solidFill>
                <a:latin typeface="Arial MT" charset="0"/>
              </a:rPr>
              <a:t>Institutt for </a:t>
            </a:r>
            <a:r>
              <a:rPr lang="nb-NO" sz="1600" dirty="0" err="1">
                <a:solidFill>
                  <a:srgbClr val="626464"/>
                </a:solidFill>
                <a:latin typeface="Arial MT" charset="0"/>
              </a:rPr>
              <a:t>xxxxxxxxxxxxxxxxxxxxxxxxxxxxxxx</a:t>
            </a:r>
            <a:endParaRPr lang="nb-NO" sz="1600" dirty="0">
              <a:solidFill>
                <a:srgbClr val="626464"/>
              </a:solidFill>
              <a:latin typeface="Arial MT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85800" y="2681288"/>
            <a:ext cx="6019800" cy="488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5300" dirty="0">
                <a:latin typeface="Arial MT Bold" charset="0"/>
              </a:rPr>
              <a:t>Kari Normann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har gjennomført xx-timers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b-NO" sz="3600" dirty="0">
                <a:latin typeface="Arial MT" charset="0"/>
              </a:rPr>
              <a:t>Kurs i/for </a:t>
            </a:r>
            <a:r>
              <a:rPr lang="nb-NO" sz="3600" dirty="0" err="1">
                <a:latin typeface="Arial MT" charset="0"/>
              </a:rPr>
              <a:t>xxxxxxxxxxxxxxxx</a:t>
            </a:r>
            <a:endParaRPr lang="nb-NO" sz="3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Våren/høsten 20XX</a:t>
            </a:r>
          </a:p>
          <a:p>
            <a:pPr>
              <a:spcBef>
                <a:spcPct val="50000"/>
              </a:spcBef>
            </a:pPr>
            <a:endParaRPr lang="nb-NO" sz="1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200" dirty="0">
                <a:latin typeface="Arial MT" charset="0"/>
              </a:rPr>
              <a:t>Info om kurs, eller begrunnelse for at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 deles ut kan plasseres her. </a:t>
            </a:r>
            <a:endParaRPr lang="nb-NO" dirty="0"/>
          </a:p>
          <a:p>
            <a:r>
              <a:rPr lang="nb-NO" sz="1200" dirty="0">
                <a:latin typeface="Arial MT" charset="0"/>
              </a:rPr>
              <a:t>Denne malen må tilpasses etter bruk, og hva slag info den skal inneholde. Teksten som er satt inn er kun eksempel på hvordan det kan gjøres.</a:t>
            </a: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Teksten øverst informerer om tilhørighet i organisasjonen, det anbefales at det fylles inn der det er plassert i denne malen. Velg selv farge på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, dette </a:t>
            </a:r>
            <a:r>
              <a:rPr lang="nb-NO" sz="1200" dirty="0" err="1">
                <a:latin typeface="Arial MT" charset="0"/>
              </a:rPr>
              <a:t>ppt</a:t>
            </a:r>
            <a:r>
              <a:rPr lang="nb-NO" sz="1200" dirty="0">
                <a:latin typeface="Arial MT" charset="0"/>
              </a:rPr>
              <a:t>-dokumentet inneholder 8 sider, en for hver støttefarge i NTNUs grafiske profil. Slett sidene du ikke skal bruke. (Edit - </a:t>
            </a:r>
            <a:r>
              <a:rPr lang="nb-NO" sz="1200" dirty="0" err="1">
                <a:latin typeface="Arial MT" charset="0"/>
              </a:rPr>
              <a:t>Delete</a:t>
            </a:r>
            <a:r>
              <a:rPr lang="nb-NO" sz="1200" dirty="0">
                <a:latin typeface="Arial MT" charset="0"/>
              </a:rPr>
              <a:t> slide).</a:t>
            </a:r>
          </a:p>
          <a:p>
            <a:endParaRPr lang="nb-NO" sz="1200" dirty="0">
              <a:latin typeface="Arial MT" charset="0"/>
            </a:endParaRP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Sted, dato. årstall</a:t>
            </a:r>
          </a:p>
          <a:p>
            <a:endParaRPr lang="nb-NO" sz="1200" dirty="0">
              <a:latin typeface="Arial MT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1080</Words>
  <Application>Microsoft Macintosh PowerPoint</Application>
  <PresentationFormat>Egendefinert</PresentationFormat>
  <Paragraphs>144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Arial MT</vt:lpstr>
      <vt:lpstr>Arial MT Bold</vt:lpstr>
      <vt:lpstr>Times</vt:lpstr>
      <vt:lpstr>Blank Presentation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Kolbjørn Skarpnes</dc:creator>
  <cp:lastModifiedBy>Kolbjørn Skarpnes</cp:lastModifiedBy>
  <cp:revision>113</cp:revision>
  <cp:lastPrinted>2005-06-28T10:32:48Z</cp:lastPrinted>
  <dcterms:created xsi:type="dcterms:W3CDTF">2005-06-17T10:15:31Z</dcterms:created>
  <dcterms:modified xsi:type="dcterms:W3CDTF">2019-11-06T14:02:20Z</dcterms:modified>
</cp:coreProperties>
</file>