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7562850" cy="10688638"/>
  <p:notesSz cx="6858000" cy="9144000"/>
  <p:defaultTextStyle>
    <a:defPPr>
      <a:defRPr lang="nb-NO"/>
    </a:defPPr>
    <a:lvl1pPr algn="l" rtl="0" eaLnBrk="0" fontAlgn="base" hangingPunct="0">
      <a:spcBef>
        <a:spcPct val="0"/>
      </a:spcBef>
      <a:spcAft>
        <a:spcPct val="0"/>
      </a:spcAft>
      <a:defRPr sz="24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mn-cs"/>
      </a:defRPr>
    </a:lvl5pPr>
    <a:lvl6pPr marL="2286000" algn="l" defTabSz="457200" rtl="0" eaLnBrk="1" latinLnBrk="0" hangingPunct="1">
      <a:defRPr sz="2400" kern="1200">
        <a:solidFill>
          <a:schemeClr val="tx1"/>
        </a:solidFill>
        <a:latin typeface="Times" charset="0"/>
        <a:ea typeface="ＭＳ Ｐゴシック" charset="0"/>
        <a:cs typeface="+mn-cs"/>
      </a:defRPr>
    </a:lvl6pPr>
    <a:lvl7pPr marL="2743200" algn="l" defTabSz="457200" rtl="0" eaLnBrk="1" latinLnBrk="0" hangingPunct="1">
      <a:defRPr sz="2400" kern="1200">
        <a:solidFill>
          <a:schemeClr val="tx1"/>
        </a:solidFill>
        <a:latin typeface="Times" charset="0"/>
        <a:ea typeface="ＭＳ Ｐゴシック" charset="0"/>
        <a:cs typeface="+mn-cs"/>
      </a:defRPr>
    </a:lvl7pPr>
    <a:lvl8pPr marL="3200400" algn="l" defTabSz="457200" rtl="0" eaLnBrk="1" latinLnBrk="0" hangingPunct="1">
      <a:defRPr sz="2400" kern="1200">
        <a:solidFill>
          <a:schemeClr val="tx1"/>
        </a:solidFill>
        <a:latin typeface="Times" charset="0"/>
        <a:ea typeface="ＭＳ Ｐゴシック" charset="0"/>
        <a:cs typeface="+mn-cs"/>
      </a:defRPr>
    </a:lvl8pPr>
    <a:lvl9pPr marL="3657600" algn="l" defTabSz="457200" rtl="0" eaLnBrk="1" latinLnBrk="0" hangingPunct="1">
      <a:defRPr sz="2400" kern="1200">
        <a:solidFill>
          <a:schemeClr val="tx1"/>
        </a:solidFill>
        <a:latin typeface="Times" charset="0"/>
        <a:ea typeface="ＭＳ Ｐゴシック" charset="0"/>
        <a:cs typeface="+mn-cs"/>
      </a:defRPr>
    </a:lvl9pPr>
  </p:defaultTextStyle>
  <p:extLst>
    <p:ext uri="{EFAFB233-063F-42B5-8137-9DF3F51BA10A}">
      <p15:sldGuideLst xmlns:p15="http://schemas.microsoft.com/office/powerpoint/2012/main">
        <p15:guide id="1" orient="horz" pos="3366">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E8E6"/>
    <a:srgbClr val="DDCAD2"/>
    <a:srgbClr val="E6E388"/>
    <a:srgbClr val="F5E0A1"/>
    <a:srgbClr val="94ADCA"/>
    <a:srgbClr val="D1DBBE"/>
    <a:srgbClr val="CCD8E4"/>
    <a:srgbClr val="D1C8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08" autoAdjust="0"/>
    <p:restoredTop sz="90884"/>
  </p:normalViewPr>
  <p:slideViewPr>
    <p:cSldViewPr>
      <p:cViewPr varScale="1">
        <p:scale>
          <a:sx n="113" d="100"/>
          <a:sy n="113" d="100"/>
        </p:scale>
        <p:origin x="7816" y="208"/>
      </p:cViewPr>
      <p:guideLst>
        <p:guide orient="horz" pos="3366"/>
        <p:guide pos="238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66738" y="3321050"/>
            <a:ext cx="6429375" cy="2290763"/>
          </a:xfrm>
        </p:spPr>
        <p:txBody>
          <a:bodyPr/>
          <a:lstStyle/>
          <a:p>
            <a:r>
              <a:rPr lang="nb-NO"/>
              <a:t>Klikk for å redigere tittelstil</a:t>
            </a:r>
          </a:p>
        </p:txBody>
      </p:sp>
      <p:sp>
        <p:nvSpPr>
          <p:cNvPr id="3" name="Undertittel 2"/>
          <p:cNvSpPr>
            <a:spLocks noGrp="1"/>
          </p:cNvSpPr>
          <p:nvPr>
            <p:ph type="subTitle" idx="1"/>
          </p:nvPr>
        </p:nvSpPr>
        <p:spPr>
          <a:xfrm>
            <a:off x="1135063" y="6056313"/>
            <a:ext cx="5292725"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2E5802BA-507D-9048-85A5-DA9A469C7A36}" type="slidenum">
              <a:rPr lang="nb-NO"/>
              <a:pPr/>
              <a:t>‹#›</a:t>
            </a:fld>
            <a:endParaRPr lang="nb-NO"/>
          </a:p>
        </p:txBody>
      </p:sp>
    </p:spTree>
    <p:extLst>
      <p:ext uri="{BB962C8B-B14F-4D97-AF65-F5344CB8AC3E}">
        <p14:creationId xmlns:p14="http://schemas.microsoft.com/office/powerpoint/2010/main" val="985409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4131E012-1A1F-194B-9A59-1AB7D31C195D}" type="slidenum">
              <a:rPr lang="nb-NO"/>
              <a:pPr/>
              <a:t>‹#›</a:t>
            </a:fld>
            <a:endParaRPr lang="nb-NO"/>
          </a:p>
        </p:txBody>
      </p:sp>
    </p:spTree>
    <p:extLst>
      <p:ext uri="{BB962C8B-B14F-4D97-AF65-F5344CB8AC3E}">
        <p14:creationId xmlns:p14="http://schemas.microsoft.com/office/powerpoint/2010/main" val="1430367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389563" y="949325"/>
            <a:ext cx="1606550" cy="8551863"/>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566738" y="949325"/>
            <a:ext cx="4670425" cy="8551863"/>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52866389-90F8-CF48-89A7-E3BC6A72BC01}" type="slidenum">
              <a:rPr lang="nb-NO"/>
              <a:pPr/>
              <a:t>‹#›</a:t>
            </a:fld>
            <a:endParaRPr lang="nb-NO"/>
          </a:p>
        </p:txBody>
      </p:sp>
    </p:spTree>
    <p:extLst>
      <p:ext uri="{BB962C8B-B14F-4D97-AF65-F5344CB8AC3E}">
        <p14:creationId xmlns:p14="http://schemas.microsoft.com/office/powerpoint/2010/main" val="354037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3EA18568-BCFF-5644-BF67-ECC6719AE927}" type="slidenum">
              <a:rPr lang="nb-NO"/>
              <a:pPr/>
              <a:t>‹#›</a:t>
            </a:fld>
            <a:endParaRPr lang="nb-NO"/>
          </a:p>
        </p:txBody>
      </p:sp>
    </p:spTree>
    <p:extLst>
      <p:ext uri="{BB962C8B-B14F-4D97-AF65-F5344CB8AC3E}">
        <p14:creationId xmlns:p14="http://schemas.microsoft.com/office/powerpoint/2010/main" val="32315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96900" y="6869113"/>
            <a:ext cx="6429375" cy="2122487"/>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96900" y="4530725"/>
            <a:ext cx="6429375" cy="23383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7BFCA675-DD9F-A341-8788-C50ECDFB3C6B}" type="slidenum">
              <a:rPr lang="nb-NO"/>
              <a:pPr/>
              <a:t>‹#›</a:t>
            </a:fld>
            <a:endParaRPr lang="nb-NO"/>
          </a:p>
        </p:txBody>
      </p:sp>
    </p:spTree>
    <p:extLst>
      <p:ext uri="{BB962C8B-B14F-4D97-AF65-F5344CB8AC3E}">
        <p14:creationId xmlns:p14="http://schemas.microsoft.com/office/powerpoint/2010/main" val="388780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66738" y="3087688"/>
            <a:ext cx="3138487"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3857625" y="3087688"/>
            <a:ext cx="3138488"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7FA5635B-9AF1-014B-847E-296D2CC49790}" type="slidenum">
              <a:rPr lang="nb-NO"/>
              <a:pPr/>
              <a:t>‹#›</a:t>
            </a:fld>
            <a:endParaRPr lang="nb-NO"/>
          </a:p>
        </p:txBody>
      </p:sp>
    </p:spTree>
    <p:extLst>
      <p:ext uri="{BB962C8B-B14F-4D97-AF65-F5344CB8AC3E}">
        <p14:creationId xmlns:p14="http://schemas.microsoft.com/office/powerpoint/2010/main" val="62514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77825" y="428625"/>
            <a:ext cx="6807200" cy="1781175"/>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77825" y="2392363"/>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77825" y="3389313"/>
            <a:ext cx="3341688"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841750" y="2392363"/>
            <a:ext cx="3343275"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841750" y="3389313"/>
            <a:ext cx="3343275"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lvl1pPr>
              <a:defRPr/>
            </a:lvl1pPr>
          </a:lstStyle>
          <a:p>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4E35E6B2-6330-A04D-A655-0D7B117A0568}" type="slidenum">
              <a:rPr lang="nb-NO"/>
              <a:pPr/>
              <a:t>‹#›</a:t>
            </a:fld>
            <a:endParaRPr lang="nb-NO"/>
          </a:p>
        </p:txBody>
      </p:sp>
    </p:spTree>
    <p:extLst>
      <p:ext uri="{BB962C8B-B14F-4D97-AF65-F5344CB8AC3E}">
        <p14:creationId xmlns:p14="http://schemas.microsoft.com/office/powerpoint/2010/main" val="144123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lvl1pPr>
              <a:defRPr/>
            </a:lvl1pPr>
          </a:lstStyle>
          <a:p>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D43A0029-8F36-FB49-8794-40360A1B77FD}" type="slidenum">
              <a:rPr lang="nb-NO"/>
              <a:pPr/>
              <a:t>‹#›</a:t>
            </a:fld>
            <a:endParaRPr lang="nb-NO"/>
          </a:p>
        </p:txBody>
      </p:sp>
    </p:spTree>
    <p:extLst>
      <p:ext uri="{BB962C8B-B14F-4D97-AF65-F5344CB8AC3E}">
        <p14:creationId xmlns:p14="http://schemas.microsoft.com/office/powerpoint/2010/main" val="44991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22F82107-B06D-1948-8760-F71E9594FF82}" type="slidenum">
              <a:rPr lang="nb-NO"/>
              <a:pPr/>
              <a:t>‹#›</a:t>
            </a:fld>
            <a:endParaRPr lang="nb-NO"/>
          </a:p>
        </p:txBody>
      </p:sp>
    </p:spTree>
    <p:extLst>
      <p:ext uri="{BB962C8B-B14F-4D97-AF65-F5344CB8AC3E}">
        <p14:creationId xmlns:p14="http://schemas.microsoft.com/office/powerpoint/2010/main" val="3057156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77825" y="425450"/>
            <a:ext cx="2489200" cy="18113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957513" y="425450"/>
            <a:ext cx="4227512" cy="9123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77825" y="2236788"/>
            <a:ext cx="2489200" cy="7312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E9642580-CBF9-C24C-8811-A80C1E23BE8F}" type="slidenum">
              <a:rPr lang="nb-NO"/>
              <a:pPr/>
              <a:t>‹#›</a:t>
            </a:fld>
            <a:endParaRPr lang="nb-NO"/>
          </a:p>
        </p:txBody>
      </p:sp>
    </p:spTree>
    <p:extLst>
      <p:ext uri="{BB962C8B-B14F-4D97-AF65-F5344CB8AC3E}">
        <p14:creationId xmlns:p14="http://schemas.microsoft.com/office/powerpoint/2010/main" val="111555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482725" y="7481888"/>
            <a:ext cx="4537075" cy="884237"/>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482725" y="955675"/>
            <a:ext cx="4537075" cy="64119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482725" y="8366125"/>
            <a:ext cx="4537075"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63A2D05E-3382-5D43-8DF1-90FF13E18F4F}" type="slidenum">
              <a:rPr lang="nb-NO"/>
              <a:pPr/>
              <a:t>‹#›</a:t>
            </a:fld>
            <a:endParaRPr lang="nb-NO"/>
          </a:p>
        </p:txBody>
      </p:sp>
    </p:spTree>
    <p:extLst>
      <p:ext uri="{BB962C8B-B14F-4D97-AF65-F5344CB8AC3E}">
        <p14:creationId xmlns:p14="http://schemas.microsoft.com/office/powerpoint/2010/main" val="311124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66738" y="949325"/>
            <a:ext cx="6429375" cy="17827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b-NO"/>
              <a:t>Click to edit Master title style</a:t>
            </a:r>
          </a:p>
        </p:txBody>
      </p:sp>
      <p:sp>
        <p:nvSpPr>
          <p:cNvPr id="1027" name="Rectangle 3"/>
          <p:cNvSpPr>
            <a:spLocks noGrp="1" noChangeArrowheads="1"/>
          </p:cNvSpPr>
          <p:nvPr>
            <p:ph type="body" idx="1"/>
          </p:nvPr>
        </p:nvSpPr>
        <p:spPr bwMode="auto">
          <a:xfrm>
            <a:off x="566738" y="3087688"/>
            <a:ext cx="6429375" cy="6413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1028" name="Rectangle 4"/>
          <p:cNvSpPr>
            <a:spLocks noGrp="1" noChangeArrowheads="1"/>
          </p:cNvSpPr>
          <p:nvPr>
            <p:ph type="dt" sz="half" idx="2"/>
          </p:nvPr>
        </p:nvSpPr>
        <p:spPr bwMode="auto">
          <a:xfrm>
            <a:off x="566738" y="9739313"/>
            <a:ext cx="1576387" cy="711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nb-NO"/>
          </a:p>
        </p:txBody>
      </p:sp>
      <p:sp>
        <p:nvSpPr>
          <p:cNvPr id="1029" name="Rectangle 5"/>
          <p:cNvSpPr>
            <a:spLocks noGrp="1" noChangeArrowheads="1"/>
          </p:cNvSpPr>
          <p:nvPr>
            <p:ph type="ftr" sz="quarter" idx="3"/>
          </p:nvPr>
        </p:nvSpPr>
        <p:spPr bwMode="auto">
          <a:xfrm>
            <a:off x="2584450" y="9739313"/>
            <a:ext cx="2393950" cy="711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nb-NO"/>
          </a:p>
        </p:txBody>
      </p:sp>
      <p:sp>
        <p:nvSpPr>
          <p:cNvPr id="1030" name="Rectangle 6"/>
          <p:cNvSpPr>
            <a:spLocks noGrp="1" noChangeArrowheads="1"/>
          </p:cNvSpPr>
          <p:nvPr>
            <p:ph type="sldNum" sz="quarter" idx="4"/>
          </p:nvPr>
        </p:nvSpPr>
        <p:spPr bwMode="auto">
          <a:xfrm>
            <a:off x="5419725" y="9739313"/>
            <a:ext cx="1576388" cy="711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C878CB1C-0C36-3E4C-9326-C2B50FF72E5D}" type="slidenum">
              <a:rPr lang="nb-NO"/>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ea typeface="ＭＳ Ｐゴシック" charset="0"/>
        </a:defRPr>
      </a:lvl2pPr>
      <a:lvl3pPr algn="ctr" rtl="0" fontAlgn="base">
        <a:spcBef>
          <a:spcPct val="0"/>
        </a:spcBef>
        <a:spcAft>
          <a:spcPct val="0"/>
        </a:spcAft>
        <a:defRPr sz="4400">
          <a:solidFill>
            <a:schemeClr val="tx2"/>
          </a:solidFill>
          <a:latin typeface="Times" charset="0"/>
          <a:ea typeface="ＭＳ Ｐゴシック" charset="0"/>
        </a:defRPr>
      </a:lvl3pPr>
      <a:lvl4pPr algn="ctr" rtl="0" fontAlgn="base">
        <a:spcBef>
          <a:spcPct val="0"/>
        </a:spcBef>
        <a:spcAft>
          <a:spcPct val="0"/>
        </a:spcAft>
        <a:defRPr sz="4400">
          <a:solidFill>
            <a:schemeClr val="tx2"/>
          </a:solidFill>
          <a:latin typeface="Times" charset="0"/>
          <a:ea typeface="ＭＳ Ｐゴシック" charset="0"/>
        </a:defRPr>
      </a:lvl4pPr>
      <a:lvl5pPr algn="ctr" rtl="0" fontAlgn="base">
        <a:spcBef>
          <a:spcPct val="0"/>
        </a:spcBef>
        <a:spcAft>
          <a:spcPct val="0"/>
        </a:spcAft>
        <a:defRPr sz="4400">
          <a:solidFill>
            <a:schemeClr val="tx2"/>
          </a:solidFill>
          <a:latin typeface="Times" charset="0"/>
          <a:ea typeface="ＭＳ Ｐゴシック" charset="0"/>
        </a:defRPr>
      </a:lvl5pPr>
      <a:lvl6pPr marL="457200" algn="ctr" rtl="0" fontAlgn="base">
        <a:spcBef>
          <a:spcPct val="0"/>
        </a:spcBef>
        <a:spcAft>
          <a:spcPct val="0"/>
        </a:spcAft>
        <a:defRPr sz="4400">
          <a:solidFill>
            <a:schemeClr val="tx2"/>
          </a:solidFill>
          <a:latin typeface="Times" charset="0"/>
          <a:ea typeface="ＭＳ Ｐゴシック" charset="0"/>
        </a:defRPr>
      </a:lvl6pPr>
      <a:lvl7pPr marL="914400" algn="ctr" rtl="0" fontAlgn="base">
        <a:spcBef>
          <a:spcPct val="0"/>
        </a:spcBef>
        <a:spcAft>
          <a:spcPct val="0"/>
        </a:spcAft>
        <a:defRPr sz="4400">
          <a:solidFill>
            <a:schemeClr val="tx2"/>
          </a:solidFill>
          <a:latin typeface="Times" charset="0"/>
          <a:ea typeface="ＭＳ Ｐゴシック" charset="0"/>
        </a:defRPr>
      </a:lvl7pPr>
      <a:lvl8pPr marL="1371600" algn="ctr" rtl="0" fontAlgn="base">
        <a:spcBef>
          <a:spcPct val="0"/>
        </a:spcBef>
        <a:spcAft>
          <a:spcPct val="0"/>
        </a:spcAft>
        <a:defRPr sz="4400">
          <a:solidFill>
            <a:schemeClr val="tx2"/>
          </a:solidFill>
          <a:latin typeface="Times" charset="0"/>
          <a:ea typeface="ＭＳ Ｐゴシック" charset="0"/>
        </a:defRPr>
      </a:lvl8pPr>
      <a:lvl9pPr marL="1828800" algn="ctr" rtl="0" fontAlgn="base">
        <a:spcBef>
          <a:spcPct val="0"/>
        </a:spcBef>
        <a:spcAft>
          <a:spcPct val="0"/>
        </a:spcAft>
        <a:defRPr sz="4400">
          <a:solidFill>
            <a:schemeClr val="tx2"/>
          </a:solidFill>
          <a:latin typeface="Times"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D7A42E00-3658-B84F-BCFA-661B44453ACE}"/>
              </a:ext>
            </a:extLst>
          </p:cNvPr>
          <p:cNvSpPr>
            <a:spLocks noChangeArrowheads="1"/>
          </p:cNvSpPr>
          <p:nvPr/>
        </p:nvSpPr>
        <p:spPr bwMode="auto">
          <a:xfrm>
            <a:off x="-1376" y="0"/>
            <a:ext cx="7562850" cy="10688638"/>
          </a:xfrm>
          <a:prstGeom prst="rect">
            <a:avLst/>
          </a:prstGeom>
          <a:solidFill>
            <a:srgbClr val="BEAA7C">
              <a:alpha val="40000"/>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3" name="Rectangle 75"/>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5" name="Line 77"/>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6" name="Text Box 78"/>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2129" name="Text Box 81"/>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2130" name="Line 82"/>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1" name="Line 83"/>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3" name="Text Box 85"/>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2134" name="Text Box 86"/>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3" name="Rektangel 12">
            <a:extLst>
              <a:ext uri="{FF2B5EF4-FFF2-40B4-BE49-F238E27FC236}">
                <a16:creationId xmlns:a16="http://schemas.microsoft.com/office/drawing/2014/main" id="{BB74DC25-6B17-954D-A215-B4453090FCB3}"/>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4" name="Bilde 3">
            <a:extLst>
              <a:ext uri="{FF2B5EF4-FFF2-40B4-BE49-F238E27FC236}">
                <a16:creationId xmlns:a16="http://schemas.microsoft.com/office/drawing/2014/main" id="{0FC393C8-C4B9-684A-9881-26CD81D7F668}"/>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6B80703A-0F81-D247-8E1F-F5F1B1CA8E4A}"/>
              </a:ext>
            </a:extLst>
          </p:cNvPr>
          <p:cNvSpPr>
            <a:spLocks noChangeArrowheads="1"/>
          </p:cNvSpPr>
          <p:nvPr/>
        </p:nvSpPr>
        <p:spPr bwMode="auto">
          <a:xfrm>
            <a:off x="-1376" y="0"/>
            <a:ext cx="7562850" cy="10688638"/>
          </a:xfrm>
          <a:prstGeom prst="rect">
            <a:avLst/>
          </a:prstGeom>
          <a:solidFill>
            <a:srgbClr val="ABCD46">
              <a:alpha val="40000"/>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09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410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410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410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0C074B7E-72A3-F244-8157-5942F6E17595}"/>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54F4E900-64E1-9F4B-9364-28D1B6A754E2}"/>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65CA732A-F81F-1547-A41E-1A2E0FF7F49E}"/>
              </a:ext>
            </a:extLst>
          </p:cNvPr>
          <p:cNvSpPr>
            <a:spLocks noChangeArrowheads="1"/>
          </p:cNvSpPr>
          <p:nvPr/>
        </p:nvSpPr>
        <p:spPr bwMode="auto">
          <a:xfrm>
            <a:off x="0" y="0"/>
            <a:ext cx="7562850" cy="10688638"/>
          </a:xfrm>
          <a:prstGeom prst="rect">
            <a:avLst/>
          </a:prstGeom>
          <a:solidFill>
            <a:srgbClr val="43B7B0">
              <a:alpha val="29804"/>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512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512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3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513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F24D8978-265A-DD47-92A3-648E4C212B90}"/>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CCCB7CFA-654C-E441-9F8B-29745FF276C3}"/>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67014013-4340-CD4F-8CEB-5CF009FA3D27}"/>
              </a:ext>
            </a:extLst>
          </p:cNvPr>
          <p:cNvSpPr>
            <a:spLocks noChangeArrowheads="1"/>
          </p:cNvSpPr>
          <p:nvPr/>
        </p:nvSpPr>
        <p:spPr bwMode="auto">
          <a:xfrm>
            <a:off x="0" y="0"/>
            <a:ext cx="7562850" cy="10688638"/>
          </a:xfrm>
          <a:prstGeom prst="rect">
            <a:avLst/>
          </a:prstGeom>
          <a:solidFill>
            <a:srgbClr val="EFCA3D">
              <a:alpha val="40000"/>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47"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48"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0"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6151"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6152"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3"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4"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6155"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7CEBD2D2-B9F5-FE41-A0AF-32648ED03472}"/>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94C8E96F-A2AD-C849-9B47-40B56CE045F8}"/>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59B71C65-C23D-D942-8DB3-68559674C8AE}"/>
              </a:ext>
            </a:extLst>
          </p:cNvPr>
          <p:cNvSpPr>
            <a:spLocks noChangeArrowheads="1"/>
          </p:cNvSpPr>
          <p:nvPr/>
        </p:nvSpPr>
        <p:spPr bwMode="auto">
          <a:xfrm>
            <a:off x="0" y="0"/>
            <a:ext cx="7562850" cy="10688638"/>
          </a:xfrm>
          <a:prstGeom prst="rect">
            <a:avLst/>
          </a:prstGeom>
          <a:solidFill>
            <a:srgbClr val="E47C31">
              <a:alpha val="20000"/>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1"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2"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4"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7175"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7176"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7"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8"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7179"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08899D85-99ED-B845-B5D4-24CCE20491F9}"/>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70BB6D01-2A2E-F243-8C0B-04020D1A263A}"/>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F6D5A18C-00EC-CB42-A125-8666FD43F5A6}"/>
              </a:ext>
            </a:extLst>
          </p:cNvPr>
          <p:cNvSpPr>
            <a:spLocks noChangeArrowheads="1"/>
          </p:cNvSpPr>
          <p:nvPr/>
        </p:nvSpPr>
        <p:spPr bwMode="auto">
          <a:xfrm>
            <a:off x="0" y="0"/>
            <a:ext cx="7562850" cy="10688638"/>
          </a:xfrm>
          <a:prstGeom prst="rect">
            <a:avLst/>
          </a:prstGeom>
          <a:solidFill>
            <a:srgbClr val="5789BB">
              <a:alpha val="29804"/>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5"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6"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8"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8199"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8200"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1"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2"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8203"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F00AD51A-B519-D942-906F-4F4A562F6B20}"/>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E4225748-F96A-9E4C-8291-8FA19F31B6EC}"/>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C6F34D2F-97FE-1242-B3CA-F4408519FDC4}"/>
              </a:ext>
            </a:extLst>
          </p:cNvPr>
          <p:cNvSpPr>
            <a:spLocks noChangeArrowheads="1"/>
          </p:cNvSpPr>
          <p:nvPr/>
        </p:nvSpPr>
        <p:spPr bwMode="auto">
          <a:xfrm>
            <a:off x="0" y="0"/>
            <a:ext cx="7562850" cy="10688638"/>
          </a:xfrm>
          <a:prstGeom prst="rect">
            <a:avLst/>
          </a:prstGeom>
          <a:solidFill>
            <a:srgbClr val="3E2A68">
              <a:alpha val="20000"/>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1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922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922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922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AFB39537-DCFE-FD4F-97DF-41AECE40CDDE}"/>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0B9BA53F-424C-F540-9009-71ABC68FC878}"/>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07BFC37E-21F7-7F41-AE82-145929AEF7FD}"/>
              </a:ext>
            </a:extLst>
          </p:cNvPr>
          <p:cNvSpPr>
            <a:spLocks noChangeArrowheads="1"/>
          </p:cNvSpPr>
          <p:nvPr/>
        </p:nvSpPr>
        <p:spPr bwMode="auto">
          <a:xfrm>
            <a:off x="0" y="0"/>
            <a:ext cx="7562850" cy="10688638"/>
          </a:xfrm>
          <a:prstGeom prst="rect">
            <a:avLst/>
          </a:prstGeom>
          <a:solidFill>
            <a:srgbClr val="9B2B7D">
              <a:alpha val="20392"/>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Noregs teknisk-naturvitskaplege universitet</a:t>
            </a:r>
          </a:p>
          <a:p>
            <a:pPr>
              <a:spcBef>
                <a:spcPct val="50000"/>
              </a:spcBef>
            </a:pPr>
            <a:r>
              <a:rPr lang="nb-NO" sz="1600">
                <a:solidFill>
                  <a:srgbClr val="626464"/>
                </a:solidFill>
                <a:latin typeface="Arial MT" charset="0"/>
              </a:rPr>
              <a:t>Fakultet for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Institutt for xxxxxxxxxxxxxxxxxxxxxxxxxxxxxxx</a:t>
            </a:r>
          </a:p>
        </p:txBody>
      </p:sp>
      <p:sp>
        <p:nvSpPr>
          <p:cNvPr id="1024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nynorsk, men kun logo og navn på universitetet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1024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5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1025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B36B85BD-511C-F64A-924A-37DF5EC892B5}"/>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0B8DF56B-57F2-984F-84AF-FD85D899FCFF}"/>
              </a:ext>
            </a:extLst>
          </p:cNvPr>
          <p:cNvPicPr>
            <a:picLocks noChangeAspect="1"/>
          </p:cNvPicPr>
          <p:nvPr/>
        </p:nvPicPr>
        <p:blipFill>
          <a:blip r:embed="rId2"/>
          <a:stretch>
            <a:fillRect/>
          </a:stretch>
        </p:blipFill>
        <p:spPr>
          <a:xfrm>
            <a:off x="5221585" y="9664206"/>
            <a:ext cx="2016224" cy="585355"/>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1403</TotalTime>
  <Words>1296</Words>
  <Application>Microsoft Macintosh PowerPoint</Application>
  <PresentationFormat>Egendefinert</PresentationFormat>
  <Paragraphs>144</Paragraphs>
  <Slides>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8</vt:i4>
      </vt:variant>
    </vt:vector>
  </HeadingPairs>
  <TitlesOfParts>
    <vt:vector size="12" baseType="lpstr">
      <vt:lpstr>Arial MT</vt:lpstr>
      <vt:lpstr>Arial MT Bold</vt:lpstr>
      <vt:lpstr>Times</vt:lpstr>
      <vt:lpstr>Blank Presentation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Kolbjørn Skarpnes</dc:creator>
  <cp:lastModifiedBy>Kolbjørn Skarpnes</cp:lastModifiedBy>
  <cp:revision>96</cp:revision>
  <cp:lastPrinted>2005-06-28T10:32:48Z</cp:lastPrinted>
  <dcterms:created xsi:type="dcterms:W3CDTF">2005-06-17T10:15:31Z</dcterms:created>
  <dcterms:modified xsi:type="dcterms:W3CDTF">2019-11-06T14:04:37Z</dcterms:modified>
</cp:coreProperties>
</file>