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7562850" cy="10688638"/>
  <p:notesSz cx="6858000" cy="9144000"/>
  <p:defaultTextStyle>
    <a:defPPr>
      <a:defRPr lang="nb-NO"/>
    </a:defPPr>
    <a:lvl1pPr algn="l" rtl="0" eaLnBrk="0" fontAlgn="base" hangingPunct="0">
      <a:spcBef>
        <a:spcPct val="0"/>
      </a:spcBef>
      <a:spcAft>
        <a:spcPct val="0"/>
      </a:spcAft>
      <a:defRPr sz="2400" kern="1200">
        <a:solidFill>
          <a:schemeClr val="tx1"/>
        </a:solidFill>
        <a:latin typeface="Times"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0"/>
        <a:cs typeface="+mn-cs"/>
      </a:defRPr>
    </a:lvl5pPr>
    <a:lvl6pPr marL="2286000" algn="l" defTabSz="457200" rtl="0" eaLnBrk="1" latinLnBrk="0" hangingPunct="1">
      <a:defRPr sz="2400" kern="1200">
        <a:solidFill>
          <a:schemeClr val="tx1"/>
        </a:solidFill>
        <a:latin typeface="Times" charset="0"/>
        <a:ea typeface="ＭＳ Ｐゴシック" charset="0"/>
        <a:cs typeface="+mn-cs"/>
      </a:defRPr>
    </a:lvl6pPr>
    <a:lvl7pPr marL="2743200" algn="l" defTabSz="457200" rtl="0" eaLnBrk="1" latinLnBrk="0" hangingPunct="1">
      <a:defRPr sz="2400" kern="1200">
        <a:solidFill>
          <a:schemeClr val="tx1"/>
        </a:solidFill>
        <a:latin typeface="Times" charset="0"/>
        <a:ea typeface="ＭＳ Ｐゴシック" charset="0"/>
        <a:cs typeface="+mn-cs"/>
      </a:defRPr>
    </a:lvl7pPr>
    <a:lvl8pPr marL="3200400" algn="l" defTabSz="457200" rtl="0" eaLnBrk="1" latinLnBrk="0" hangingPunct="1">
      <a:defRPr sz="2400" kern="1200">
        <a:solidFill>
          <a:schemeClr val="tx1"/>
        </a:solidFill>
        <a:latin typeface="Times" charset="0"/>
        <a:ea typeface="ＭＳ Ｐゴシック" charset="0"/>
        <a:cs typeface="+mn-cs"/>
      </a:defRPr>
    </a:lvl8pPr>
    <a:lvl9pPr marL="3657600" algn="l" defTabSz="457200" rtl="0" eaLnBrk="1" latinLnBrk="0" hangingPunct="1">
      <a:defRPr sz="2400" kern="1200">
        <a:solidFill>
          <a:schemeClr val="tx1"/>
        </a:solidFill>
        <a:latin typeface="Times" charset="0"/>
        <a:ea typeface="ＭＳ Ｐゴシック" charset="0"/>
        <a:cs typeface="+mn-cs"/>
      </a:defRPr>
    </a:lvl9pPr>
  </p:defaultTextStyle>
  <p:extLst>
    <p:ext uri="{EFAFB233-063F-42B5-8137-9DF3F51BA10A}">
      <p15:sldGuideLst xmlns:p15="http://schemas.microsoft.com/office/powerpoint/2012/main">
        <p15:guide id="1" orient="horz" pos="3366">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E8E6"/>
    <a:srgbClr val="DDCAD2"/>
    <a:srgbClr val="E6E388"/>
    <a:srgbClr val="F5E0A1"/>
    <a:srgbClr val="94ADCA"/>
    <a:srgbClr val="D1DBBE"/>
    <a:srgbClr val="CCD8E4"/>
    <a:srgbClr val="D1C8A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85" autoAdjust="0"/>
    <p:restoredTop sz="90884"/>
  </p:normalViewPr>
  <p:slideViewPr>
    <p:cSldViewPr>
      <p:cViewPr varScale="1">
        <p:scale>
          <a:sx n="99" d="100"/>
          <a:sy n="99" d="100"/>
        </p:scale>
        <p:origin x="6608" y="184"/>
      </p:cViewPr>
      <p:guideLst>
        <p:guide orient="horz" pos="3366"/>
        <p:guide pos="238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566738" y="3321050"/>
            <a:ext cx="6429375" cy="2290763"/>
          </a:xfrm>
        </p:spPr>
        <p:txBody>
          <a:bodyPr/>
          <a:lstStyle/>
          <a:p>
            <a:r>
              <a:rPr lang="nb-NO"/>
              <a:t>Klikk for å redigere tittelstil</a:t>
            </a:r>
          </a:p>
        </p:txBody>
      </p:sp>
      <p:sp>
        <p:nvSpPr>
          <p:cNvPr id="3" name="Undertittel 2"/>
          <p:cNvSpPr>
            <a:spLocks noGrp="1"/>
          </p:cNvSpPr>
          <p:nvPr>
            <p:ph type="subTitle" idx="1"/>
          </p:nvPr>
        </p:nvSpPr>
        <p:spPr>
          <a:xfrm>
            <a:off x="1135063" y="6056313"/>
            <a:ext cx="5292725" cy="2732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a:t>Klikk for å redigere undertittelstil i malen</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CD5C1127-607E-0C49-B493-2BDAE2C2D441}" type="slidenum">
              <a:rPr lang="nb-NO"/>
              <a:pPr/>
              <a:t>‹#›</a:t>
            </a:fld>
            <a:endParaRPr lang="nb-NO"/>
          </a:p>
        </p:txBody>
      </p:sp>
    </p:spTree>
    <p:extLst>
      <p:ext uri="{BB962C8B-B14F-4D97-AF65-F5344CB8AC3E}">
        <p14:creationId xmlns:p14="http://schemas.microsoft.com/office/powerpoint/2010/main" val="229856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883E2100-9E4A-B943-A1C3-191DD8E9339B}" type="slidenum">
              <a:rPr lang="nb-NO"/>
              <a:pPr/>
              <a:t>‹#›</a:t>
            </a:fld>
            <a:endParaRPr lang="nb-NO"/>
          </a:p>
        </p:txBody>
      </p:sp>
    </p:spTree>
    <p:extLst>
      <p:ext uri="{BB962C8B-B14F-4D97-AF65-F5344CB8AC3E}">
        <p14:creationId xmlns:p14="http://schemas.microsoft.com/office/powerpoint/2010/main" val="108153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5389563" y="949325"/>
            <a:ext cx="1606550" cy="8551863"/>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566738" y="949325"/>
            <a:ext cx="4670425" cy="8551863"/>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D5B5AA53-0C7F-B14C-84C6-53F27777417D}" type="slidenum">
              <a:rPr lang="nb-NO"/>
              <a:pPr/>
              <a:t>‹#›</a:t>
            </a:fld>
            <a:endParaRPr lang="nb-NO"/>
          </a:p>
        </p:txBody>
      </p:sp>
    </p:spTree>
    <p:extLst>
      <p:ext uri="{BB962C8B-B14F-4D97-AF65-F5344CB8AC3E}">
        <p14:creationId xmlns:p14="http://schemas.microsoft.com/office/powerpoint/2010/main" val="379497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63882B83-C2E9-2F44-A67A-5EA6AC2623FA}" type="slidenum">
              <a:rPr lang="nb-NO"/>
              <a:pPr/>
              <a:t>‹#›</a:t>
            </a:fld>
            <a:endParaRPr lang="nb-NO"/>
          </a:p>
        </p:txBody>
      </p:sp>
    </p:spTree>
    <p:extLst>
      <p:ext uri="{BB962C8B-B14F-4D97-AF65-F5344CB8AC3E}">
        <p14:creationId xmlns:p14="http://schemas.microsoft.com/office/powerpoint/2010/main" val="231152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596900" y="6869113"/>
            <a:ext cx="6429375" cy="2122487"/>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596900" y="4530725"/>
            <a:ext cx="6429375" cy="23383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1A3E0D2D-756F-4E43-88EF-CADA4CF6DF0B}" type="slidenum">
              <a:rPr lang="nb-NO"/>
              <a:pPr/>
              <a:t>‹#›</a:t>
            </a:fld>
            <a:endParaRPr lang="nb-NO"/>
          </a:p>
        </p:txBody>
      </p:sp>
    </p:spTree>
    <p:extLst>
      <p:ext uri="{BB962C8B-B14F-4D97-AF65-F5344CB8AC3E}">
        <p14:creationId xmlns:p14="http://schemas.microsoft.com/office/powerpoint/2010/main" val="302577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566738" y="3087688"/>
            <a:ext cx="3138487" cy="641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3857625" y="3087688"/>
            <a:ext cx="3138488" cy="641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25DA071E-3513-0E4C-A212-6E6EE9C6E0E7}" type="slidenum">
              <a:rPr lang="nb-NO"/>
              <a:pPr/>
              <a:t>‹#›</a:t>
            </a:fld>
            <a:endParaRPr lang="nb-NO"/>
          </a:p>
        </p:txBody>
      </p:sp>
    </p:spTree>
    <p:extLst>
      <p:ext uri="{BB962C8B-B14F-4D97-AF65-F5344CB8AC3E}">
        <p14:creationId xmlns:p14="http://schemas.microsoft.com/office/powerpoint/2010/main" val="22290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377825" y="428625"/>
            <a:ext cx="6807200" cy="1781175"/>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377825" y="2392363"/>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377825" y="3389313"/>
            <a:ext cx="3341688" cy="61595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3841750" y="2392363"/>
            <a:ext cx="3343275"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3841750" y="3389313"/>
            <a:ext cx="3343275" cy="61595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lvl1pPr>
              <a:defRPr/>
            </a:lvl1pPr>
          </a:lstStyle>
          <a:p>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851A53FB-2125-0B4C-B653-D6909CE9837E}" type="slidenum">
              <a:rPr lang="nb-NO"/>
              <a:pPr/>
              <a:t>‹#›</a:t>
            </a:fld>
            <a:endParaRPr lang="nb-NO"/>
          </a:p>
        </p:txBody>
      </p:sp>
    </p:spTree>
    <p:extLst>
      <p:ext uri="{BB962C8B-B14F-4D97-AF65-F5344CB8AC3E}">
        <p14:creationId xmlns:p14="http://schemas.microsoft.com/office/powerpoint/2010/main" val="2520548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lvl1pPr>
              <a:defRPr/>
            </a:lvl1pPr>
          </a:lstStyle>
          <a:p>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26B066E5-2381-6E46-9E0C-3323E1EC647D}" type="slidenum">
              <a:rPr lang="nb-NO"/>
              <a:pPr/>
              <a:t>‹#›</a:t>
            </a:fld>
            <a:endParaRPr lang="nb-NO"/>
          </a:p>
        </p:txBody>
      </p:sp>
    </p:spTree>
    <p:extLst>
      <p:ext uri="{BB962C8B-B14F-4D97-AF65-F5344CB8AC3E}">
        <p14:creationId xmlns:p14="http://schemas.microsoft.com/office/powerpoint/2010/main" val="359928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6C692CE5-3073-1C4E-A0F0-DEF8DD1C8C30}" type="slidenum">
              <a:rPr lang="nb-NO"/>
              <a:pPr/>
              <a:t>‹#›</a:t>
            </a:fld>
            <a:endParaRPr lang="nb-NO"/>
          </a:p>
        </p:txBody>
      </p:sp>
    </p:spTree>
    <p:extLst>
      <p:ext uri="{BB962C8B-B14F-4D97-AF65-F5344CB8AC3E}">
        <p14:creationId xmlns:p14="http://schemas.microsoft.com/office/powerpoint/2010/main" val="3034498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377825" y="425450"/>
            <a:ext cx="2489200" cy="1811338"/>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2957513" y="425450"/>
            <a:ext cx="4227512" cy="9123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377825" y="2236788"/>
            <a:ext cx="2489200" cy="7312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3A87D8AE-675A-BD45-B05B-52AB33CFD9E7}" type="slidenum">
              <a:rPr lang="nb-NO"/>
              <a:pPr/>
              <a:t>‹#›</a:t>
            </a:fld>
            <a:endParaRPr lang="nb-NO"/>
          </a:p>
        </p:txBody>
      </p:sp>
    </p:spTree>
    <p:extLst>
      <p:ext uri="{BB962C8B-B14F-4D97-AF65-F5344CB8AC3E}">
        <p14:creationId xmlns:p14="http://schemas.microsoft.com/office/powerpoint/2010/main" val="317184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482725" y="7481888"/>
            <a:ext cx="4537075" cy="884237"/>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482725" y="955675"/>
            <a:ext cx="4537075" cy="64119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482725" y="8366125"/>
            <a:ext cx="4537075" cy="1254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6F5AEFF2-CEDB-0F42-A77B-1714E8B94DC4}" type="slidenum">
              <a:rPr lang="nb-NO"/>
              <a:pPr/>
              <a:t>‹#›</a:t>
            </a:fld>
            <a:endParaRPr lang="nb-NO"/>
          </a:p>
        </p:txBody>
      </p:sp>
    </p:spTree>
    <p:extLst>
      <p:ext uri="{BB962C8B-B14F-4D97-AF65-F5344CB8AC3E}">
        <p14:creationId xmlns:p14="http://schemas.microsoft.com/office/powerpoint/2010/main" val="2185429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66738" y="949325"/>
            <a:ext cx="6429375" cy="178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nb-NO"/>
              <a:t>Click to edit Master title style</a:t>
            </a:r>
          </a:p>
        </p:txBody>
      </p:sp>
      <p:sp>
        <p:nvSpPr>
          <p:cNvPr id="1027" name="Rectangle 3"/>
          <p:cNvSpPr>
            <a:spLocks noGrp="1" noChangeArrowheads="1"/>
          </p:cNvSpPr>
          <p:nvPr>
            <p:ph type="body" idx="1"/>
          </p:nvPr>
        </p:nvSpPr>
        <p:spPr bwMode="auto">
          <a:xfrm>
            <a:off x="566738" y="3087688"/>
            <a:ext cx="6429375" cy="6413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1028" name="Rectangle 4"/>
          <p:cNvSpPr>
            <a:spLocks noGrp="1" noChangeArrowheads="1"/>
          </p:cNvSpPr>
          <p:nvPr>
            <p:ph type="dt" sz="half" idx="2"/>
          </p:nvPr>
        </p:nvSpPr>
        <p:spPr bwMode="auto">
          <a:xfrm>
            <a:off x="566738" y="9739313"/>
            <a:ext cx="1576387" cy="711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a:lvl1pPr>
          </a:lstStyle>
          <a:p>
            <a:endParaRPr lang="nb-NO"/>
          </a:p>
        </p:txBody>
      </p:sp>
      <p:sp>
        <p:nvSpPr>
          <p:cNvPr id="1029" name="Rectangle 5"/>
          <p:cNvSpPr>
            <a:spLocks noGrp="1" noChangeArrowheads="1"/>
          </p:cNvSpPr>
          <p:nvPr>
            <p:ph type="ftr" sz="quarter" idx="3"/>
          </p:nvPr>
        </p:nvSpPr>
        <p:spPr bwMode="auto">
          <a:xfrm>
            <a:off x="2584450" y="9739313"/>
            <a:ext cx="2393950" cy="711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a:lvl1pPr>
          </a:lstStyle>
          <a:p>
            <a:endParaRPr lang="nb-NO"/>
          </a:p>
        </p:txBody>
      </p:sp>
      <p:sp>
        <p:nvSpPr>
          <p:cNvPr id="1030" name="Rectangle 6"/>
          <p:cNvSpPr>
            <a:spLocks noGrp="1" noChangeArrowheads="1"/>
          </p:cNvSpPr>
          <p:nvPr>
            <p:ph type="sldNum" sz="quarter" idx="4"/>
          </p:nvPr>
        </p:nvSpPr>
        <p:spPr bwMode="auto">
          <a:xfrm>
            <a:off x="5419725" y="9739313"/>
            <a:ext cx="1576388" cy="711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lvl1pPr>
          </a:lstStyle>
          <a:p>
            <a:fld id="{6328460C-A9A8-A84A-B6A0-32092B5225DA}" type="slidenum">
              <a:rPr lang="nb-NO"/>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charset="0"/>
          <a:ea typeface="ＭＳ Ｐゴシック" charset="0"/>
        </a:defRPr>
      </a:lvl2pPr>
      <a:lvl3pPr algn="ctr" rtl="0" fontAlgn="base">
        <a:spcBef>
          <a:spcPct val="0"/>
        </a:spcBef>
        <a:spcAft>
          <a:spcPct val="0"/>
        </a:spcAft>
        <a:defRPr sz="4400">
          <a:solidFill>
            <a:schemeClr val="tx2"/>
          </a:solidFill>
          <a:latin typeface="Times" charset="0"/>
          <a:ea typeface="ＭＳ Ｐゴシック" charset="0"/>
        </a:defRPr>
      </a:lvl3pPr>
      <a:lvl4pPr algn="ctr" rtl="0" fontAlgn="base">
        <a:spcBef>
          <a:spcPct val="0"/>
        </a:spcBef>
        <a:spcAft>
          <a:spcPct val="0"/>
        </a:spcAft>
        <a:defRPr sz="4400">
          <a:solidFill>
            <a:schemeClr val="tx2"/>
          </a:solidFill>
          <a:latin typeface="Times" charset="0"/>
          <a:ea typeface="ＭＳ Ｐゴシック" charset="0"/>
        </a:defRPr>
      </a:lvl4pPr>
      <a:lvl5pPr algn="ctr" rtl="0" fontAlgn="base">
        <a:spcBef>
          <a:spcPct val="0"/>
        </a:spcBef>
        <a:spcAft>
          <a:spcPct val="0"/>
        </a:spcAft>
        <a:defRPr sz="4400">
          <a:solidFill>
            <a:schemeClr val="tx2"/>
          </a:solidFill>
          <a:latin typeface="Times" charset="0"/>
          <a:ea typeface="ＭＳ Ｐゴシック" charset="0"/>
        </a:defRPr>
      </a:lvl5pPr>
      <a:lvl6pPr marL="457200" algn="ctr" rtl="0" fontAlgn="base">
        <a:spcBef>
          <a:spcPct val="0"/>
        </a:spcBef>
        <a:spcAft>
          <a:spcPct val="0"/>
        </a:spcAft>
        <a:defRPr sz="4400">
          <a:solidFill>
            <a:schemeClr val="tx2"/>
          </a:solidFill>
          <a:latin typeface="Times" charset="0"/>
          <a:ea typeface="ＭＳ Ｐゴシック" charset="0"/>
        </a:defRPr>
      </a:lvl6pPr>
      <a:lvl7pPr marL="914400" algn="ctr" rtl="0" fontAlgn="base">
        <a:spcBef>
          <a:spcPct val="0"/>
        </a:spcBef>
        <a:spcAft>
          <a:spcPct val="0"/>
        </a:spcAft>
        <a:defRPr sz="4400">
          <a:solidFill>
            <a:schemeClr val="tx2"/>
          </a:solidFill>
          <a:latin typeface="Times" charset="0"/>
          <a:ea typeface="ＭＳ Ｐゴシック" charset="0"/>
        </a:defRPr>
      </a:lvl7pPr>
      <a:lvl8pPr marL="1371600" algn="ctr" rtl="0" fontAlgn="base">
        <a:spcBef>
          <a:spcPct val="0"/>
        </a:spcBef>
        <a:spcAft>
          <a:spcPct val="0"/>
        </a:spcAft>
        <a:defRPr sz="4400">
          <a:solidFill>
            <a:schemeClr val="tx2"/>
          </a:solidFill>
          <a:latin typeface="Times" charset="0"/>
          <a:ea typeface="ＭＳ Ｐゴシック" charset="0"/>
        </a:defRPr>
      </a:lvl8pPr>
      <a:lvl9pPr marL="1828800" algn="ctr" rtl="0" fontAlgn="base">
        <a:spcBef>
          <a:spcPct val="0"/>
        </a:spcBef>
        <a:spcAft>
          <a:spcPct val="0"/>
        </a:spcAft>
        <a:defRPr sz="4400">
          <a:solidFill>
            <a:schemeClr val="tx2"/>
          </a:solidFill>
          <a:latin typeface="Times"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4">
            <a:extLst>
              <a:ext uri="{FF2B5EF4-FFF2-40B4-BE49-F238E27FC236}">
                <a16:creationId xmlns:a16="http://schemas.microsoft.com/office/drawing/2014/main" id="{6AEF0C93-D506-FF45-ADFB-B9264D82F92D}"/>
              </a:ext>
            </a:extLst>
          </p:cNvPr>
          <p:cNvSpPr>
            <a:spLocks noChangeArrowheads="1"/>
          </p:cNvSpPr>
          <p:nvPr/>
        </p:nvSpPr>
        <p:spPr bwMode="auto">
          <a:xfrm>
            <a:off x="-1376" y="0"/>
            <a:ext cx="7562850" cy="10688638"/>
          </a:xfrm>
          <a:prstGeom prst="rect">
            <a:avLst/>
          </a:prstGeom>
          <a:solidFill>
            <a:srgbClr val="BEAA7C">
              <a:alpha val="4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23" name="Rectangle 75"/>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25" name="Line 77"/>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26" name="Text Box 78"/>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2129" name="Text Box 81"/>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2130" name="Line 82"/>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31" name="Line 83"/>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33" name="Text Box 85"/>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2134" name="Text Box 86"/>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5" name="Rektangel 14">
            <a:extLst>
              <a:ext uri="{FF2B5EF4-FFF2-40B4-BE49-F238E27FC236}">
                <a16:creationId xmlns:a16="http://schemas.microsoft.com/office/drawing/2014/main" id="{3C48A02C-B59A-1A40-9A62-DE3B4F8DF24A}"/>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3" name="Bilde 2">
            <a:extLst>
              <a:ext uri="{FF2B5EF4-FFF2-40B4-BE49-F238E27FC236}">
                <a16:creationId xmlns:a16="http://schemas.microsoft.com/office/drawing/2014/main" id="{2D6259AE-0DC3-384F-8887-0BA6DB729082}"/>
              </a:ext>
            </a:extLst>
          </p:cNvPr>
          <p:cNvPicPr>
            <a:picLocks noChangeAspect="1"/>
          </p:cNvPicPr>
          <p:nvPr/>
        </p:nvPicPr>
        <p:blipFill>
          <a:blip r:embed="rId2"/>
          <a:stretch>
            <a:fillRect/>
          </a:stretch>
        </p:blipFill>
        <p:spPr>
          <a:xfrm>
            <a:off x="5263950" y="9664799"/>
            <a:ext cx="1955183" cy="69110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4">
            <a:extLst>
              <a:ext uri="{FF2B5EF4-FFF2-40B4-BE49-F238E27FC236}">
                <a16:creationId xmlns:a16="http://schemas.microsoft.com/office/drawing/2014/main" id="{B35E4A98-13FD-2845-B9D2-0E3DFDBDEC9A}"/>
              </a:ext>
            </a:extLst>
          </p:cNvPr>
          <p:cNvSpPr>
            <a:spLocks noChangeArrowheads="1"/>
          </p:cNvSpPr>
          <p:nvPr/>
        </p:nvSpPr>
        <p:spPr bwMode="auto">
          <a:xfrm>
            <a:off x="-1376" y="0"/>
            <a:ext cx="7562850" cy="10688638"/>
          </a:xfrm>
          <a:prstGeom prst="rect">
            <a:avLst/>
          </a:prstGeom>
          <a:solidFill>
            <a:srgbClr val="ABCD46">
              <a:alpha val="4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099"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0"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2"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4103"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4104"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5"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6"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4107"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9FFEF498-6AAC-5E49-A2B1-83671EF0E34D}"/>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BAF6FB69-A081-9142-9241-B319D5823FEF}"/>
              </a:ext>
            </a:extLst>
          </p:cNvPr>
          <p:cNvPicPr>
            <a:picLocks noChangeAspect="1"/>
          </p:cNvPicPr>
          <p:nvPr/>
        </p:nvPicPr>
        <p:blipFill>
          <a:blip r:embed="rId2"/>
          <a:stretch>
            <a:fillRect/>
          </a:stretch>
        </p:blipFill>
        <p:spPr>
          <a:xfrm>
            <a:off x="5263950" y="9664799"/>
            <a:ext cx="1955183" cy="6911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4">
            <a:extLst>
              <a:ext uri="{FF2B5EF4-FFF2-40B4-BE49-F238E27FC236}">
                <a16:creationId xmlns:a16="http://schemas.microsoft.com/office/drawing/2014/main" id="{3B2EFAD7-1FF4-C847-AEC0-4D40B4E390EF}"/>
              </a:ext>
            </a:extLst>
          </p:cNvPr>
          <p:cNvSpPr>
            <a:spLocks noChangeArrowheads="1"/>
          </p:cNvSpPr>
          <p:nvPr/>
        </p:nvSpPr>
        <p:spPr bwMode="auto">
          <a:xfrm>
            <a:off x="0" y="0"/>
            <a:ext cx="7562850" cy="10688638"/>
          </a:xfrm>
          <a:prstGeom prst="rect">
            <a:avLst/>
          </a:prstGeom>
          <a:solidFill>
            <a:srgbClr val="43B7B0">
              <a:alpha val="29804"/>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3"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4"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6"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5127"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5128"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9"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30"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5131"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F953CD18-7F1D-1741-8A3D-AC30C0120FD2}"/>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5C0D46E5-A446-EA4D-BACF-9BB9315ED57D}"/>
              </a:ext>
            </a:extLst>
          </p:cNvPr>
          <p:cNvPicPr>
            <a:picLocks noChangeAspect="1"/>
          </p:cNvPicPr>
          <p:nvPr/>
        </p:nvPicPr>
        <p:blipFill>
          <a:blip r:embed="rId2"/>
          <a:stretch>
            <a:fillRect/>
          </a:stretch>
        </p:blipFill>
        <p:spPr>
          <a:xfrm>
            <a:off x="5263950" y="9664799"/>
            <a:ext cx="1955183" cy="69110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4">
            <a:extLst>
              <a:ext uri="{FF2B5EF4-FFF2-40B4-BE49-F238E27FC236}">
                <a16:creationId xmlns:a16="http://schemas.microsoft.com/office/drawing/2014/main" id="{C796B2F2-C113-4E46-82E7-0C5CE96A8244}"/>
              </a:ext>
            </a:extLst>
          </p:cNvPr>
          <p:cNvSpPr>
            <a:spLocks noChangeArrowheads="1"/>
          </p:cNvSpPr>
          <p:nvPr/>
        </p:nvSpPr>
        <p:spPr bwMode="auto">
          <a:xfrm>
            <a:off x="0" y="0"/>
            <a:ext cx="7562850" cy="10688638"/>
          </a:xfrm>
          <a:prstGeom prst="rect">
            <a:avLst/>
          </a:prstGeom>
          <a:solidFill>
            <a:srgbClr val="EFCA3D">
              <a:alpha val="4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47"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48"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0"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6151"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6152"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3"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4"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6155"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1ACC603F-AED8-9D4F-BFD7-71E015DA6F12}"/>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32EDF6D4-7813-D74D-AAC9-20EA5C79CDD7}"/>
              </a:ext>
            </a:extLst>
          </p:cNvPr>
          <p:cNvPicPr>
            <a:picLocks noChangeAspect="1"/>
          </p:cNvPicPr>
          <p:nvPr/>
        </p:nvPicPr>
        <p:blipFill>
          <a:blip r:embed="rId2"/>
          <a:stretch>
            <a:fillRect/>
          </a:stretch>
        </p:blipFill>
        <p:spPr>
          <a:xfrm>
            <a:off x="5263950" y="9664799"/>
            <a:ext cx="1955183" cy="69110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4">
            <a:extLst>
              <a:ext uri="{FF2B5EF4-FFF2-40B4-BE49-F238E27FC236}">
                <a16:creationId xmlns:a16="http://schemas.microsoft.com/office/drawing/2014/main" id="{15557CF2-58C3-0744-83CF-2D87D8E0BCB5}"/>
              </a:ext>
            </a:extLst>
          </p:cNvPr>
          <p:cNvSpPr>
            <a:spLocks noChangeArrowheads="1"/>
          </p:cNvSpPr>
          <p:nvPr/>
        </p:nvSpPr>
        <p:spPr bwMode="auto">
          <a:xfrm>
            <a:off x="0" y="0"/>
            <a:ext cx="7562850" cy="10688638"/>
          </a:xfrm>
          <a:prstGeom prst="rect">
            <a:avLst/>
          </a:prstGeom>
          <a:solidFill>
            <a:srgbClr val="E47C31">
              <a:alpha val="2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1"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2"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4"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7175"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7176"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7"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8"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7179"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657F4C35-BDBF-B14C-8342-A9A70DD983EE}"/>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A6B214B5-2B96-674C-A4D3-B7853FAA9287}"/>
              </a:ext>
            </a:extLst>
          </p:cNvPr>
          <p:cNvPicPr>
            <a:picLocks noChangeAspect="1"/>
          </p:cNvPicPr>
          <p:nvPr/>
        </p:nvPicPr>
        <p:blipFill>
          <a:blip r:embed="rId2"/>
          <a:stretch>
            <a:fillRect/>
          </a:stretch>
        </p:blipFill>
        <p:spPr>
          <a:xfrm>
            <a:off x="5263950" y="9664799"/>
            <a:ext cx="1955183" cy="69110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4">
            <a:extLst>
              <a:ext uri="{FF2B5EF4-FFF2-40B4-BE49-F238E27FC236}">
                <a16:creationId xmlns:a16="http://schemas.microsoft.com/office/drawing/2014/main" id="{7E77BF28-897B-D643-86F5-A99D1097E068}"/>
              </a:ext>
            </a:extLst>
          </p:cNvPr>
          <p:cNvSpPr>
            <a:spLocks noChangeArrowheads="1"/>
          </p:cNvSpPr>
          <p:nvPr/>
        </p:nvSpPr>
        <p:spPr bwMode="auto">
          <a:xfrm>
            <a:off x="0" y="0"/>
            <a:ext cx="7562850" cy="10688638"/>
          </a:xfrm>
          <a:prstGeom prst="rect">
            <a:avLst/>
          </a:prstGeom>
          <a:solidFill>
            <a:srgbClr val="5789BB">
              <a:alpha val="29804"/>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195"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196"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198"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8199"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8200"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201"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202"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8203"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0F0EA105-0307-BB4A-815A-D63983413DB1}"/>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7F2F492A-5104-EA4E-9811-5D265D19AF89}"/>
              </a:ext>
            </a:extLst>
          </p:cNvPr>
          <p:cNvPicPr>
            <a:picLocks noChangeAspect="1"/>
          </p:cNvPicPr>
          <p:nvPr/>
        </p:nvPicPr>
        <p:blipFill>
          <a:blip r:embed="rId2"/>
          <a:stretch>
            <a:fillRect/>
          </a:stretch>
        </p:blipFill>
        <p:spPr>
          <a:xfrm>
            <a:off x="5263950" y="9664799"/>
            <a:ext cx="1955183" cy="69110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4">
            <a:extLst>
              <a:ext uri="{FF2B5EF4-FFF2-40B4-BE49-F238E27FC236}">
                <a16:creationId xmlns:a16="http://schemas.microsoft.com/office/drawing/2014/main" id="{5A7E5D9A-9200-D24A-871F-0CF9452EE31B}"/>
              </a:ext>
            </a:extLst>
          </p:cNvPr>
          <p:cNvSpPr>
            <a:spLocks noChangeArrowheads="1"/>
          </p:cNvSpPr>
          <p:nvPr/>
        </p:nvSpPr>
        <p:spPr bwMode="auto">
          <a:xfrm>
            <a:off x="0" y="0"/>
            <a:ext cx="7562850" cy="10688638"/>
          </a:xfrm>
          <a:prstGeom prst="rect">
            <a:avLst/>
          </a:prstGeom>
          <a:solidFill>
            <a:srgbClr val="3E2A68">
              <a:alpha val="2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19"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0"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2"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9223"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9224"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5"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6"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9227"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2ADB95F0-CA6B-D240-B9B2-4142061D3991}"/>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F74B1838-B641-674E-8CC4-0BF2E76D3D76}"/>
              </a:ext>
            </a:extLst>
          </p:cNvPr>
          <p:cNvPicPr>
            <a:picLocks noChangeAspect="1"/>
          </p:cNvPicPr>
          <p:nvPr/>
        </p:nvPicPr>
        <p:blipFill>
          <a:blip r:embed="rId2"/>
          <a:stretch>
            <a:fillRect/>
          </a:stretch>
        </p:blipFill>
        <p:spPr>
          <a:xfrm>
            <a:off x="5263950" y="9664799"/>
            <a:ext cx="1955183" cy="69110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4">
            <a:extLst>
              <a:ext uri="{FF2B5EF4-FFF2-40B4-BE49-F238E27FC236}">
                <a16:creationId xmlns:a16="http://schemas.microsoft.com/office/drawing/2014/main" id="{304C6985-26FA-8044-AB82-8859AE62DBE6}"/>
              </a:ext>
            </a:extLst>
          </p:cNvPr>
          <p:cNvSpPr>
            <a:spLocks noChangeArrowheads="1"/>
          </p:cNvSpPr>
          <p:nvPr/>
        </p:nvSpPr>
        <p:spPr bwMode="auto">
          <a:xfrm>
            <a:off x="0" y="0"/>
            <a:ext cx="7562850" cy="10688638"/>
          </a:xfrm>
          <a:prstGeom prst="rect">
            <a:avLst/>
          </a:prstGeom>
          <a:solidFill>
            <a:srgbClr val="9B2B7D">
              <a:alpha val="20392"/>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3"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4"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6"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10247"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10248"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9"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50"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10251"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4" name="Rektangel 13">
            <a:extLst>
              <a:ext uri="{FF2B5EF4-FFF2-40B4-BE49-F238E27FC236}">
                <a16:creationId xmlns:a16="http://schemas.microsoft.com/office/drawing/2014/main" id="{047172AA-4D44-4946-BBFB-A3418EAD380A}"/>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5" name="Bilde 14">
            <a:extLst>
              <a:ext uri="{FF2B5EF4-FFF2-40B4-BE49-F238E27FC236}">
                <a16:creationId xmlns:a16="http://schemas.microsoft.com/office/drawing/2014/main" id="{5C97E0CD-B2B2-D344-8560-88E78485054F}"/>
              </a:ext>
            </a:extLst>
          </p:cNvPr>
          <p:cNvPicPr>
            <a:picLocks noChangeAspect="1"/>
          </p:cNvPicPr>
          <p:nvPr/>
        </p:nvPicPr>
        <p:blipFill>
          <a:blip r:embed="rId2"/>
          <a:stretch>
            <a:fillRect/>
          </a:stretch>
        </p:blipFill>
        <p:spPr>
          <a:xfrm>
            <a:off x="5263950" y="9664799"/>
            <a:ext cx="1955183" cy="691107"/>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1295</TotalTime>
  <Words>1352</Words>
  <Application>Microsoft Macintosh PowerPoint</Application>
  <PresentationFormat>Egendefinert</PresentationFormat>
  <Paragraphs>144</Paragraphs>
  <Slides>8</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8</vt:i4>
      </vt:variant>
    </vt:vector>
  </HeadingPairs>
  <TitlesOfParts>
    <vt:vector size="12" baseType="lpstr">
      <vt:lpstr>Arial MT</vt:lpstr>
      <vt:lpstr>Arial MT Bold</vt:lpstr>
      <vt:lpstr>Times</vt:lpstr>
      <vt:lpstr>Blank Presentation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Kolbjørn Skarpnes</dc:creator>
  <cp:lastModifiedBy>Kolbjørn Skarpnes</cp:lastModifiedBy>
  <cp:revision>105</cp:revision>
  <cp:lastPrinted>2005-06-28T10:32:48Z</cp:lastPrinted>
  <dcterms:created xsi:type="dcterms:W3CDTF">2005-06-17T10:15:31Z</dcterms:created>
  <dcterms:modified xsi:type="dcterms:W3CDTF">2019-11-06T14:03:35Z</dcterms:modified>
</cp:coreProperties>
</file>