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62850" cy="1068863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C31"/>
    <a:srgbClr val="9B2B7D"/>
    <a:srgbClr val="3E2A68"/>
    <a:srgbClr val="5789BB"/>
    <a:srgbClr val="BEAA7C"/>
    <a:srgbClr val="EFCA3D"/>
    <a:srgbClr val="43B7B0"/>
    <a:srgbClr val="ABCD46"/>
    <a:srgbClr val="A8C945"/>
    <a:srgbClr val="0D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0884"/>
  </p:normalViewPr>
  <p:slideViewPr>
    <p:cSldViewPr>
      <p:cViewPr varScale="1">
        <p:scale>
          <a:sx n="74" d="100"/>
          <a:sy n="74" d="100"/>
        </p:scale>
        <p:origin x="4128" y="192"/>
      </p:cViewPr>
      <p:guideLst>
        <p:guide orient="horz" pos="3366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66738" y="3321050"/>
            <a:ext cx="6429375" cy="22907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35063" y="6056313"/>
            <a:ext cx="5292725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484F-E877-B54E-94BB-BDCFA4AB016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124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54599-76C0-4747-BE63-A1A6A7F2BD1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94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389563" y="949325"/>
            <a:ext cx="1606550" cy="855186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66738" y="949325"/>
            <a:ext cx="4670425" cy="855186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7221-07CA-324C-BE03-9A836AC096A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13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10E0A-CBB2-D94F-B2A2-D1CC9D8F264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331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6900" y="6869113"/>
            <a:ext cx="6429375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96900" y="4530725"/>
            <a:ext cx="6429375" cy="2338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3F93B-F976-8547-94EB-B4F5FD28E4B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80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66738" y="3087688"/>
            <a:ext cx="3138487" cy="641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857625" y="3087688"/>
            <a:ext cx="3138488" cy="641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5F50D-5866-064E-B936-C8C8750FD40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7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7200" cy="17811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77825" y="2392363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825" y="3389313"/>
            <a:ext cx="3341688" cy="6159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841750" y="2392363"/>
            <a:ext cx="3343275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841750" y="3389313"/>
            <a:ext cx="3343275" cy="6159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F3B8-1E41-2947-B1A9-9DE7A5ED103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74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D4C4-3879-B94F-BEF4-CCAFD243BF5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4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81DDE-4439-AA45-9AAD-7F67033F2CD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00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9200" cy="18113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57513" y="425450"/>
            <a:ext cx="4227512" cy="9123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77825" y="2236788"/>
            <a:ext cx="2489200" cy="7312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D9690-1435-E348-9A52-12AD8C5E37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67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2725" y="7481888"/>
            <a:ext cx="4537075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7075" cy="64119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482725" y="8366125"/>
            <a:ext cx="4537075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A1CD0-6ECA-404E-86CB-00DB13E877C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0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949325"/>
            <a:ext cx="642937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3087688"/>
            <a:ext cx="6429375" cy="641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738" y="9739313"/>
            <a:ext cx="157638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4450" y="9739313"/>
            <a:ext cx="23939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9725" y="9739313"/>
            <a:ext cx="157638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E94505-9BF0-B248-8047-94C5A16E4624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BEAA7C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ABCD46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8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43B7B0">
              <a:alpha val="2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5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EFCA3D">
              <a:alpha val="4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E47C31">
              <a:alpha val="2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7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5789BB">
              <a:alpha val="29804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1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3E2A68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56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0"/>
            <a:ext cx="7562850" cy="10688638"/>
          </a:xfrm>
          <a:prstGeom prst="rect">
            <a:avLst/>
          </a:prstGeom>
          <a:solidFill>
            <a:srgbClr val="9B2B7D">
              <a:alpha val="2039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9680575"/>
            <a:ext cx="7562850" cy="1008063"/>
          </a:xfrm>
          <a:prstGeom prst="rect">
            <a:avLst/>
          </a:prstGeom>
          <a:solidFill>
            <a:srgbClr val="B1B3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0" y="9677400"/>
            <a:ext cx="50292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85800" y="730250"/>
            <a:ext cx="4953000" cy="126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Norges teknisk-naturvitenskapelige universitet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Fakultet for xxxxxxxxxxxxxxxxxxxxxxxx xxxxxx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xx xxxxxxxxxxxxxxxxxxxxxxx</a:t>
            </a:r>
          </a:p>
          <a:p>
            <a:pPr>
              <a:spcBef>
                <a:spcPct val="50000"/>
              </a:spcBef>
            </a:pPr>
            <a:r>
              <a:rPr lang="nb-NO" sz="1600">
                <a:solidFill>
                  <a:srgbClr val="626464"/>
                </a:solidFill>
                <a:latin typeface="Arial MT" charset="0"/>
              </a:rPr>
              <a:t>Institutt for xxxxxxxxxxxxxxxxxxxxxxxxxxxxxxx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85800" y="2681288"/>
            <a:ext cx="6019800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5300" dirty="0">
                <a:latin typeface="Arial MT Bold" charset="0"/>
              </a:rPr>
              <a:t>Kari Normann</a:t>
            </a: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har gjennomført xx-timers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nb-NO" sz="3600" dirty="0">
                <a:latin typeface="Arial MT" charset="0"/>
              </a:rPr>
              <a:t>Kurs i/for </a:t>
            </a:r>
            <a:r>
              <a:rPr lang="nb-NO" sz="3600" dirty="0" err="1">
                <a:latin typeface="Arial MT" charset="0"/>
              </a:rPr>
              <a:t>xxxxxxxxxxxxxxxx</a:t>
            </a:r>
            <a:endParaRPr lang="nb-NO" sz="3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600" dirty="0">
                <a:latin typeface="Arial MT" charset="0"/>
              </a:rPr>
              <a:t>Våren/høsten 20XX</a:t>
            </a:r>
          </a:p>
          <a:p>
            <a:pPr>
              <a:spcBef>
                <a:spcPct val="50000"/>
              </a:spcBef>
            </a:pPr>
            <a:endParaRPr lang="nb-NO" sz="1600" dirty="0">
              <a:latin typeface="Arial MT" charset="0"/>
            </a:endParaRPr>
          </a:p>
          <a:p>
            <a:pPr>
              <a:spcBef>
                <a:spcPct val="50000"/>
              </a:spcBef>
            </a:pPr>
            <a:r>
              <a:rPr lang="nb-NO" sz="1200" dirty="0">
                <a:latin typeface="Arial MT" charset="0"/>
              </a:rPr>
              <a:t>Info om kurs, eller begrunnelse for at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 deles ut kan plasseres her. </a:t>
            </a:r>
            <a:endParaRPr lang="nb-NO" dirty="0"/>
          </a:p>
          <a:p>
            <a:r>
              <a:rPr lang="nb-NO" sz="1200" dirty="0">
                <a:latin typeface="Arial MT" charset="0"/>
              </a:rPr>
              <a:t>Denne malen må tilpasses etter bruk, og hva slag info den skal inneholde. Teksten som er satt inn er kun eksempel på hvordan det kan gjøres.</a:t>
            </a: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Teksten øverst informerer om tilhørighet i organisasjonen, det anbefales at det fylles inn der det er plassert i denne malen. Velg selv farge på </a:t>
            </a:r>
            <a:r>
              <a:rPr lang="nb-NO" sz="1200" dirty="0" err="1">
                <a:latin typeface="Arial MT" charset="0"/>
              </a:rPr>
              <a:t>diplomen</a:t>
            </a:r>
            <a:r>
              <a:rPr lang="nb-NO" sz="1200" dirty="0">
                <a:latin typeface="Arial MT" charset="0"/>
              </a:rPr>
              <a:t>, dette </a:t>
            </a:r>
            <a:r>
              <a:rPr lang="nb-NO" sz="1200" dirty="0" err="1">
                <a:latin typeface="Arial MT" charset="0"/>
              </a:rPr>
              <a:t>ppt</a:t>
            </a:r>
            <a:r>
              <a:rPr lang="nb-NO" sz="1200" dirty="0">
                <a:latin typeface="Arial MT" charset="0"/>
              </a:rPr>
              <a:t>-dokumentet inneholder 8 sider, en for hver støttefarge i NTNUs grafiske profil. Slett sidene du ikke skal bruke. (Edit - </a:t>
            </a:r>
            <a:r>
              <a:rPr lang="nb-NO" sz="1200" dirty="0" err="1">
                <a:latin typeface="Arial MT" charset="0"/>
              </a:rPr>
              <a:t>Delete</a:t>
            </a:r>
            <a:r>
              <a:rPr lang="nb-NO" sz="1200" dirty="0">
                <a:latin typeface="Arial MT" charset="0"/>
              </a:rPr>
              <a:t> slide).</a:t>
            </a:r>
          </a:p>
          <a:p>
            <a:endParaRPr lang="nb-NO" sz="1200" dirty="0">
              <a:latin typeface="Arial MT" charset="0"/>
            </a:endParaRPr>
          </a:p>
          <a:p>
            <a:endParaRPr lang="nb-NO" sz="1200" dirty="0">
              <a:latin typeface="Arial MT" charset="0"/>
            </a:endParaRPr>
          </a:p>
          <a:p>
            <a:r>
              <a:rPr lang="nb-NO" sz="1200" dirty="0">
                <a:latin typeface="Arial MT" charset="0"/>
              </a:rPr>
              <a:t>Sted, dato. årstall</a:t>
            </a:r>
          </a:p>
          <a:p>
            <a:endParaRPr lang="nb-NO" sz="1200" dirty="0">
              <a:latin typeface="Arial MT" charset="0"/>
            </a:endParaRPr>
          </a:p>
        </p:txBody>
      </p:sp>
      <p:sp>
        <p:nvSpPr>
          <p:cNvPr id="2130" name="Line 82"/>
          <p:cNvSpPr>
            <a:spLocks noChangeShapeType="1"/>
          </p:cNvSpPr>
          <p:nvPr/>
        </p:nvSpPr>
        <p:spPr bwMode="auto">
          <a:xfrm>
            <a:off x="7620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>
            <a:off x="3200400" y="838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6858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Ola Normann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3124200" y="8458200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latin typeface="Arial MT" charset="0"/>
              </a:rPr>
              <a:t>Kari Normann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E2B4042-5412-E24B-A35A-6D07D92CD09E}"/>
              </a:ext>
            </a:extLst>
          </p:cNvPr>
          <p:cNvSpPr/>
          <p:nvPr/>
        </p:nvSpPr>
        <p:spPr bwMode="auto">
          <a:xfrm>
            <a:off x="4920234" y="9317038"/>
            <a:ext cx="2642616" cy="1371600"/>
          </a:xfrm>
          <a:prstGeom prst="rect">
            <a:avLst/>
          </a:prstGeom>
          <a:solidFill>
            <a:srgbClr val="0D478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3E67FD-D8D8-354F-BA08-EDE779172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577" y="9664800"/>
            <a:ext cx="2160240" cy="56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271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1080</Words>
  <Application>Microsoft Macintosh PowerPoint</Application>
  <PresentationFormat>Egendefinert</PresentationFormat>
  <Paragraphs>144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 MT</vt:lpstr>
      <vt:lpstr>Arial MT Bold</vt:lpstr>
      <vt:lpstr>Times</vt:lpstr>
      <vt:lpstr>Blank Presentation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101</cp:revision>
  <cp:lastPrinted>2005-06-28T10:32:48Z</cp:lastPrinted>
  <dcterms:created xsi:type="dcterms:W3CDTF">2005-06-17T10:15:31Z</dcterms:created>
  <dcterms:modified xsi:type="dcterms:W3CDTF">2019-11-06T13:51:31Z</dcterms:modified>
</cp:coreProperties>
</file>