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7562850" cy="10688638"/>
  <p:notesSz cx="6858000" cy="9144000"/>
  <p:defaultTextStyle>
    <a:defPPr>
      <a:defRPr lang="nb-NO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6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7C31"/>
    <a:srgbClr val="9B2B7D"/>
    <a:srgbClr val="3E2A68"/>
    <a:srgbClr val="5789BB"/>
    <a:srgbClr val="BEAA7C"/>
    <a:srgbClr val="EFCA3D"/>
    <a:srgbClr val="43B7B0"/>
    <a:srgbClr val="ABCD46"/>
    <a:srgbClr val="A8C945"/>
    <a:srgbClr val="0D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837" autoAdjust="0"/>
    <p:restoredTop sz="90884"/>
  </p:normalViewPr>
  <p:slideViewPr>
    <p:cSldViewPr>
      <p:cViewPr varScale="1">
        <p:scale>
          <a:sx n="74" d="100"/>
          <a:sy n="74" d="100"/>
        </p:scale>
        <p:origin x="4128" y="192"/>
      </p:cViewPr>
      <p:guideLst>
        <p:guide orient="horz" pos="3366"/>
        <p:guide pos="238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66738" y="3321050"/>
            <a:ext cx="6429375" cy="22907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135063" y="6056313"/>
            <a:ext cx="5292725" cy="2732087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71484F-E877-B54E-94BB-BDCFA4AB0166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61241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B54599-76C0-4747-BE63-A1A6A7F2BD10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95940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5389563" y="949325"/>
            <a:ext cx="1606550" cy="8551863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566738" y="949325"/>
            <a:ext cx="4670425" cy="8551863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9B7221-07CA-324C-BE03-9A836AC096A6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73133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B10E0A-CBB2-D94F-B2A2-D1CC9D8F2644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73319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96900" y="6869113"/>
            <a:ext cx="6429375" cy="212248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96900" y="4530725"/>
            <a:ext cx="6429375" cy="233838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93F93B-F976-8547-94EB-B4F5FD28E4BB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26809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566738" y="3087688"/>
            <a:ext cx="3138487" cy="6413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3857625" y="3087688"/>
            <a:ext cx="3138488" cy="6413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15F50D-5866-064E-B936-C8C8750FD403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11719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77825" y="428625"/>
            <a:ext cx="6807200" cy="1781175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377825" y="2392363"/>
            <a:ext cx="3341688" cy="9969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377825" y="3389313"/>
            <a:ext cx="3341688" cy="61595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3841750" y="2392363"/>
            <a:ext cx="3343275" cy="9969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3841750" y="3389313"/>
            <a:ext cx="3343275" cy="61595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33F3B8-1E41-2947-B1A9-9DE7A5ED103E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89746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58D4C4-3879-B94F-BEF4-CCAFD243BF52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06428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881DDE-4439-AA45-9AAD-7F67033F2CDD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76003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77825" y="425450"/>
            <a:ext cx="2489200" cy="18113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2957513" y="425450"/>
            <a:ext cx="4227512" cy="9123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377825" y="2236788"/>
            <a:ext cx="2489200" cy="73120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D9690-1435-E348-9A52-12AD8C5E375B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24670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482725" y="7481888"/>
            <a:ext cx="4537075" cy="8842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482725" y="955675"/>
            <a:ext cx="4537075" cy="641191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482725" y="8366125"/>
            <a:ext cx="4537075" cy="12541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3A1CD0-6ECA-404E-86CB-00DB13E877CB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00003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66738" y="949325"/>
            <a:ext cx="6429375" cy="178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3087688"/>
            <a:ext cx="6429375" cy="641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/>
              <a:t>Click to edit Master text styles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66738" y="9739313"/>
            <a:ext cx="1576387" cy="71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b-NO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84450" y="9739313"/>
            <a:ext cx="2393950" cy="71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b-NO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419725" y="9739313"/>
            <a:ext cx="1576388" cy="71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AE94505-9BF0-B248-8047-94C5A16E4624}" type="slidenum">
              <a:rPr lang="nb-NO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2" name="Rectangle 74"/>
          <p:cNvSpPr>
            <a:spLocks noChangeArrowheads="1"/>
          </p:cNvSpPr>
          <p:nvPr/>
        </p:nvSpPr>
        <p:spPr bwMode="auto">
          <a:xfrm>
            <a:off x="0" y="0"/>
            <a:ext cx="7562850" cy="10688638"/>
          </a:xfrm>
          <a:prstGeom prst="rect">
            <a:avLst/>
          </a:prstGeom>
          <a:solidFill>
            <a:srgbClr val="BEAA7C">
              <a:alpha val="4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2123" name="Rectangle 75"/>
          <p:cNvSpPr>
            <a:spLocks noChangeArrowheads="1"/>
          </p:cNvSpPr>
          <p:nvPr/>
        </p:nvSpPr>
        <p:spPr bwMode="auto">
          <a:xfrm>
            <a:off x="0" y="9680575"/>
            <a:ext cx="7562850" cy="1008063"/>
          </a:xfrm>
          <a:prstGeom prst="rect">
            <a:avLst/>
          </a:prstGeom>
          <a:solidFill>
            <a:srgbClr val="B1B3B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2125" name="Line 77"/>
          <p:cNvSpPr>
            <a:spLocks noChangeShapeType="1"/>
          </p:cNvSpPr>
          <p:nvPr/>
        </p:nvSpPr>
        <p:spPr bwMode="auto">
          <a:xfrm flipH="1">
            <a:off x="0" y="9677400"/>
            <a:ext cx="5029200" cy="0"/>
          </a:xfrm>
          <a:prstGeom prst="line">
            <a:avLst/>
          </a:prstGeom>
          <a:noFill/>
          <a:ln w="12700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2126" name="Text Box 78"/>
          <p:cNvSpPr txBox="1">
            <a:spLocks noChangeArrowheads="1"/>
          </p:cNvSpPr>
          <p:nvPr/>
        </p:nvSpPr>
        <p:spPr bwMode="auto">
          <a:xfrm>
            <a:off x="685800" y="730250"/>
            <a:ext cx="4953000" cy="1265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1600">
                <a:solidFill>
                  <a:srgbClr val="626464"/>
                </a:solidFill>
                <a:latin typeface="Arial MT" charset="0"/>
              </a:rPr>
              <a:t>Norges teknisk-naturvitenskapelige universitet</a:t>
            </a:r>
          </a:p>
          <a:p>
            <a:pPr>
              <a:spcBef>
                <a:spcPct val="50000"/>
              </a:spcBef>
            </a:pPr>
            <a:r>
              <a:rPr lang="nb-NO" sz="1600">
                <a:solidFill>
                  <a:srgbClr val="626464"/>
                </a:solidFill>
                <a:latin typeface="Arial MT" charset="0"/>
              </a:rPr>
              <a:t>Fakultet for xxxxxxxxxxxxxxxxxxxxxxxx xxxxxx</a:t>
            </a:r>
          </a:p>
          <a:p>
            <a:pPr>
              <a:lnSpc>
                <a:spcPct val="30000"/>
              </a:lnSpc>
              <a:spcBef>
                <a:spcPct val="50000"/>
              </a:spcBef>
            </a:pPr>
            <a:r>
              <a:rPr lang="nb-NO" sz="1600">
                <a:solidFill>
                  <a:srgbClr val="626464"/>
                </a:solidFill>
                <a:latin typeface="Arial MT" charset="0"/>
              </a:rPr>
              <a:t>xx xxxxxxxxxxxxxxxxxxxxxxx</a:t>
            </a:r>
          </a:p>
          <a:p>
            <a:pPr>
              <a:spcBef>
                <a:spcPct val="50000"/>
              </a:spcBef>
            </a:pPr>
            <a:r>
              <a:rPr lang="nb-NO" sz="1600">
                <a:solidFill>
                  <a:srgbClr val="626464"/>
                </a:solidFill>
                <a:latin typeface="Arial MT" charset="0"/>
              </a:rPr>
              <a:t>Institutt for xxxxxxxxxxxxxxxxxxxxxxxxxxxxxxx</a:t>
            </a:r>
          </a:p>
        </p:txBody>
      </p:sp>
      <p:sp>
        <p:nvSpPr>
          <p:cNvPr id="2129" name="Text Box 81"/>
          <p:cNvSpPr txBox="1">
            <a:spLocks noChangeArrowheads="1"/>
          </p:cNvSpPr>
          <p:nvPr/>
        </p:nvSpPr>
        <p:spPr bwMode="auto">
          <a:xfrm>
            <a:off x="685800" y="2681288"/>
            <a:ext cx="6019800" cy="4887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5300" dirty="0">
                <a:latin typeface="Arial MT Bold" charset="0"/>
              </a:rPr>
              <a:t>Kari Normann</a:t>
            </a:r>
          </a:p>
          <a:p>
            <a:pPr>
              <a:spcBef>
                <a:spcPct val="50000"/>
              </a:spcBef>
            </a:pPr>
            <a:r>
              <a:rPr lang="nb-NO" sz="1600" dirty="0">
                <a:latin typeface="Arial MT" charset="0"/>
              </a:rPr>
              <a:t>har gjennomført xx-timers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nb-NO" sz="3600" dirty="0">
                <a:latin typeface="Arial MT" charset="0"/>
              </a:rPr>
              <a:t>Kurs i/for </a:t>
            </a:r>
            <a:r>
              <a:rPr lang="nb-NO" sz="3600" dirty="0" err="1">
                <a:latin typeface="Arial MT" charset="0"/>
              </a:rPr>
              <a:t>xxxxxxxxxxxxxxxx</a:t>
            </a:r>
            <a:endParaRPr lang="nb-NO" sz="3600" dirty="0">
              <a:latin typeface="Arial MT" charset="0"/>
            </a:endParaRPr>
          </a:p>
          <a:p>
            <a:pPr>
              <a:spcBef>
                <a:spcPct val="50000"/>
              </a:spcBef>
            </a:pPr>
            <a:r>
              <a:rPr lang="nb-NO" sz="1600" dirty="0">
                <a:latin typeface="Arial MT" charset="0"/>
              </a:rPr>
              <a:t>Våren/høsten 20XX</a:t>
            </a:r>
          </a:p>
          <a:p>
            <a:pPr>
              <a:spcBef>
                <a:spcPct val="50000"/>
              </a:spcBef>
            </a:pPr>
            <a:endParaRPr lang="nb-NO" sz="1600" dirty="0">
              <a:latin typeface="Arial MT" charset="0"/>
            </a:endParaRPr>
          </a:p>
          <a:p>
            <a:pPr>
              <a:spcBef>
                <a:spcPct val="50000"/>
              </a:spcBef>
            </a:pPr>
            <a:r>
              <a:rPr lang="nb-NO" sz="1200" dirty="0">
                <a:latin typeface="Arial MT" charset="0"/>
              </a:rPr>
              <a:t>Info om kurs, eller begrunnelse for at </a:t>
            </a:r>
            <a:r>
              <a:rPr lang="nb-NO" sz="1200" dirty="0" err="1">
                <a:latin typeface="Arial MT" charset="0"/>
              </a:rPr>
              <a:t>diplomen</a:t>
            </a:r>
            <a:r>
              <a:rPr lang="nb-NO" sz="1200" dirty="0">
                <a:latin typeface="Arial MT" charset="0"/>
              </a:rPr>
              <a:t> deles ut kan plasseres her. </a:t>
            </a:r>
            <a:endParaRPr lang="nb-NO" dirty="0"/>
          </a:p>
          <a:p>
            <a:r>
              <a:rPr lang="nb-NO" sz="1200" dirty="0">
                <a:latin typeface="Arial MT" charset="0"/>
              </a:rPr>
              <a:t>Denne malen må tilpasses etter bruk, og hva slag info den skal inneholde. Teksten som er satt inn er kun eksempel på hvordan det kan gjøres.</a:t>
            </a:r>
          </a:p>
          <a:p>
            <a:endParaRPr lang="nb-NO" sz="1200" dirty="0">
              <a:latin typeface="Arial MT" charset="0"/>
            </a:endParaRPr>
          </a:p>
          <a:p>
            <a:r>
              <a:rPr lang="nb-NO" sz="1200" dirty="0">
                <a:latin typeface="Arial MT" charset="0"/>
              </a:rPr>
              <a:t>Teksten øverst informerer om tilhørighet i organisasjonen, det anbefales at det fylles inn der det er plassert i denne malen. Velg selv farge på </a:t>
            </a:r>
            <a:r>
              <a:rPr lang="nb-NO" sz="1200" dirty="0" err="1">
                <a:latin typeface="Arial MT" charset="0"/>
              </a:rPr>
              <a:t>diplomen</a:t>
            </a:r>
            <a:r>
              <a:rPr lang="nb-NO" sz="1200" dirty="0">
                <a:latin typeface="Arial MT" charset="0"/>
              </a:rPr>
              <a:t>, dette </a:t>
            </a:r>
            <a:r>
              <a:rPr lang="nb-NO" sz="1200" dirty="0" err="1">
                <a:latin typeface="Arial MT" charset="0"/>
              </a:rPr>
              <a:t>ppt</a:t>
            </a:r>
            <a:r>
              <a:rPr lang="nb-NO" sz="1200" dirty="0">
                <a:latin typeface="Arial MT" charset="0"/>
              </a:rPr>
              <a:t>-dokumentet inneholder 8 sider, en for hver støttefarge i NTNUs grafiske profil. Slett sidene du ikke skal bruke. (Edit - </a:t>
            </a:r>
            <a:r>
              <a:rPr lang="nb-NO" sz="1200" dirty="0" err="1">
                <a:latin typeface="Arial MT" charset="0"/>
              </a:rPr>
              <a:t>Delete</a:t>
            </a:r>
            <a:r>
              <a:rPr lang="nb-NO" sz="1200" dirty="0">
                <a:latin typeface="Arial MT" charset="0"/>
              </a:rPr>
              <a:t> slide).</a:t>
            </a:r>
          </a:p>
          <a:p>
            <a:endParaRPr lang="nb-NO" sz="1200" dirty="0">
              <a:latin typeface="Arial MT" charset="0"/>
            </a:endParaRPr>
          </a:p>
          <a:p>
            <a:endParaRPr lang="nb-NO" sz="1200" dirty="0">
              <a:latin typeface="Arial MT" charset="0"/>
            </a:endParaRPr>
          </a:p>
          <a:p>
            <a:r>
              <a:rPr lang="nb-NO" sz="1200" dirty="0">
                <a:latin typeface="Arial MT" charset="0"/>
              </a:rPr>
              <a:t>Sted, dato. årstall</a:t>
            </a:r>
          </a:p>
          <a:p>
            <a:endParaRPr lang="nb-NO" sz="1200" dirty="0">
              <a:latin typeface="Arial MT" charset="0"/>
            </a:endParaRPr>
          </a:p>
        </p:txBody>
      </p:sp>
      <p:sp>
        <p:nvSpPr>
          <p:cNvPr id="2130" name="Line 82"/>
          <p:cNvSpPr>
            <a:spLocks noChangeShapeType="1"/>
          </p:cNvSpPr>
          <p:nvPr/>
        </p:nvSpPr>
        <p:spPr bwMode="auto">
          <a:xfrm>
            <a:off x="762000" y="83820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2131" name="Line 83"/>
          <p:cNvSpPr>
            <a:spLocks noChangeShapeType="1"/>
          </p:cNvSpPr>
          <p:nvPr/>
        </p:nvSpPr>
        <p:spPr bwMode="auto">
          <a:xfrm>
            <a:off x="3200400" y="83820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2133" name="Text Box 85"/>
          <p:cNvSpPr txBox="1">
            <a:spLocks noChangeArrowheads="1"/>
          </p:cNvSpPr>
          <p:nvPr/>
        </p:nvSpPr>
        <p:spPr bwMode="auto">
          <a:xfrm>
            <a:off x="685800" y="8458200"/>
            <a:ext cx="1600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1200">
                <a:latin typeface="Arial MT" charset="0"/>
              </a:rPr>
              <a:t>Ola Normann</a:t>
            </a:r>
          </a:p>
        </p:txBody>
      </p:sp>
      <p:sp>
        <p:nvSpPr>
          <p:cNvPr id="2134" name="Text Box 86"/>
          <p:cNvSpPr txBox="1">
            <a:spLocks noChangeArrowheads="1"/>
          </p:cNvSpPr>
          <p:nvPr/>
        </p:nvSpPr>
        <p:spPr bwMode="auto">
          <a:xfrm>
            <a:off x="3124200" y="8458200"/>
            <a:ext cx="1600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1200">
                <a:latin typeface="Arial MT" charset="0"/>
              </a:rPr>
              <a:t>Kari Normann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DE2B4042-5412-E24B-A35A-6D07D92CD09E}"/>
              </a:ext>
            </a:extLst>
          </p:cNvPr>
          <p:cNvSpPr/>
          <p:nvPr/>
        </p:nvSpPr>
        <p:spPr bwMode="auto">
          <a:xfrm>
            <a:off x="4920234" y="9317038"/>
            <a:ext cx="2642616" cy="1371600"/>
          </a:xfrm>
          <a:prstGeom prst="rect">
            <a:avLst/>
          </a:prstGeom>
          <a:solidFill>
            <a:srgbClr val="0D4788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A13E67FD-D8D8-354F-BA08-EDE779172D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9577" y="9664800"/>
            <a:ext cx="2160240" cy="56263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2" name="Rectangle 74"/>
          <p:cNvSpPr>
            <a:spLocks noChangeArrowheads="1"/>
          </p:cNvSpPr>
          <p:nvPr/>
        </p:nvSpPr>
        <p:spPr bwMode="auto">
          <a:xfrm>
            <a:off x="0" y="0"/>
            <a:ext cx="7562850" cy="10688638"/>
          </a:xfrm>
          <a:prstGeom prst="rect">
            <a:avLst/>
          </a:prstGeom>
          <a:solidFill>
            <a:srgbClr val="ABCD46">
              <a:alpha val="4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2123" name="Rectangle 75"/>
          <p:cNvSpPr>
            <a:spLocks noChangeArrowheads="1"/>
          </p:cNvSpPr>
          <p:nvPr/>
        </p:nvSpPr>
        <p:spPr bwMode="auto">
          <a:xfrm>
            <a:off x="0" y="9680575"/>
            <a:ext cx="7562850" cy="1008063"/>
          </a:xfrm>
          <a:prstGeom prst="rect">
            <a:avLst/>
          </a:prstGeom>
          <a:solidFill>
            <a:srgbClr val="B1B3B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2125" name="Line 77"/>
          <p:cNvSpPr>
            <a:spLocks noChangeShapeType="1"/>
          </p:cNvSpPr>
          <p:nvPr/>
        </p:nvSpPr>
        <p:spPr bwMode="auto">
          <a:xfrm flipH="1">
            <a:off x="0" y="9677400"/>
            <a:ext cx="5029200" cy="0"/>
          </a:xfrm>
          <a:prstGeom prst="line">
            <a:avLst/>
          </a:prstGeom>
          <a:noFill/>
          <a:ln w="12700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2126" name="Text Box 78"/>
          <p:cNvSpPr txBox="1">
            <a:spLocks noChangeArrowheads="1"/>
          </p:cNvSpPr>
          <p:nvPr/>
        </p:nvSpPr>
        <p:spPr bwMode="auto">
          <a:xfrm>
            <a:off x="685800" y="730250"/>
            <a:ext cx="4953000" cy="1265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1600">
                <a:solidFill>
                  <a:srgbClr val="626464"/>
                </a:solidFill>
                <a:latin typeface="Arial MT" charset="0"/>
              </a:rPr>
              <a:t>Norges teknisk-naturvitenskapelige universitet</a:t>
            </a:r>
          </a:p>
          <a:p>
            <a:pPr>
              <a:spcBef>
                <a:spcPct val="50000"/>
              </a:spcBef>
            </a:pPr>
            <a:r>
              <a:rPr lang="nb-NO" sz="1600">
                <a:solidFill>
                  <a:srgbClr val="626464"/>
                </a:solidFill>
                <a:latin typeface="Arial MT" charset="0"/>
              </a:rPr>
              <a:t>Fakultet for xxxxxxxxxxxxxxxxxxxxxxxx xxxxxx</a:t>
            </a:r>
          </a:p>
          <a:p>
            <a:pPr>
              <a:lnSpc>
                <a:spcPct val="30000"/>
              </a:lnSpc>
              <a:spcBef>
                <a:spcPct val="50000"/>
              </a:spcBef>
            </a:pPr>
            <a:r>
              <a:rPr lang="nb-NO" sz="1600">
                <a:solidFill>
                  <a:srgbClr val="626464"/>
                </a:solidFill>
                <a:latin typeface="Arial MT" charset="0"/>
              </a:rPr>
              <a:t>xx xxxxxxxxxxxxxxxxxxxxxxx</a:t>
            </a:r>
          </a:p>
          <a:p>
            <a:pPr>
              <a:spcBef>
                <a:spcPct val="50000"/>
              </a:spcBef>
            </a:pPr>
            <a:r>
              <a:rPr lang="nb-NO" sz="1600">
                <a:solidFill>
                  <a:srgbClr val="626464"/>
                </a:solidFill>
                <a:latin typeface="Arial MT" charset="0"/>
              </a:rPr>
              <a:t>Institutt for xxxxxxxxxxxxxxxxxxxxxxxxxxxxxxx</a:t>
            </a:r>
          </a:p>
        </p:txBody>
      </p:sp>
      <p:sp>
        <p:nvSpPr>
          <p:cNvPr id="2129" name="Text Box 81"/>
          <p:cNvSpPr txBox="1">
            <a:spLocks noChangeArrowheads="1"/>
          </p:cNvSpPr>
          <p:nvPr/>
        </p:nvSpPr>
        <p:spPr bwMode="auto">
          <a:xfrm>
            <a:off x="685800" y="2681288"/>
            <a:ext cx="6019800" cy="4887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5300" dirty="0">
                <a:latin typeface="Arial MT Bold" charset="0"/>
              </a:rPr>
              <a:t>Kari Normann</a:t>
            </a:r>
          </a:p>
          <a:p>
            <a:pPr>
              <a:spcBef>
                <a:spcPct val="50000"/>
              </a:spcBef>
            </a:pPr>
            <a:r>
              <a:rPr lang="nb-NO" sz="1600" dirty="0">
                <a:latin typeface="Arial MT" charset="0"/>
              </a:rPr>
              <a:t>har gjennomført xx-timers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nb-NO" sz="3600" dirty="0">
                <a:latin typeface="Arial MT" charset="0"/>
              </a:rPr>
              <a:t>Kurs i/for </a:t>
            </a:r>
            <a:r>
              <a:rPr lang="nb-NO" sz="3600" dirty="0" err="1">
                <a:latin typeface="Arial MT" charset="0"/>
              </a:rPr>
              <a:t>xxxxxxxxxxxxxxxx</a:t>
            </a:r>
            <a:endParaRPr lang="nb-NO" sz="3600" dirty="0">
              <a:latin typeface="Arial MT" charset="0"/>
            </a:endParaRPr>
          </a:p>
          <a:p>
            <a:pPr>
              <a:spcBef>
                <a:spcPct val="50000"/>
              </a:spcBef>
            </a:pPr>
            <a:r>
              <a:rPr lang="nb-NO" sz="1600" dirty="0">
                <a:latin typeface="Arial MT" charset="0"/>
              </a:rPr>
              <a:t>Våren/høsten 20XX</a:t>
            </a:r>
          </a:p>
          <a:p>
            <a:pPr>
              <a:spcBef>
                <a:spcPct val="50000"/>
              </a:spcBef>
            </a:pPr>
            <a:endParaRPr lang="nb-NO" sz="1600" dirty="0">
              <a:latin typeface="Arial MT" charset="0"/>
            </a:endParaRPr>
          </a:p>
          <a:p>
            <a:pPr>
              <a:spcBef>
                <a:spcPct val="50000"/>
              </a:spcBef>
            </a:pPr>
            <a:r>
              <a:rPr lang="nb-NO" sz="1200" dirty="0">
                <a:latin typeface="Arial MT" charset="0"/>
              </a:rPr>
              <a:t>Info om kurs, eller begrunnelse for at </a:t>
            </a:r>
            <a:r>
              <a:rPr lang="nb-NO" sz="1200" dirty="0" err="1">
                <a:latin typeface="Arial MT" charset="0"/>
              </a:rPr>
              <a:t>diplomen</a:t>
            </a:r>
            <a:r>
              <a:rPr lang="nb-NO" sz="1200" dirty="0">
                <a:latin typeface="Arial MT" charset="0"/>
              </a:rPr>
              <a:t> deles ut kan plasseres her. </a:t>
            </a:r>
            <a:endParaRPr lang="nb-NO" dirty="0"/>
          </a:p>
          <a:p>
            <a:r>
              <a:rPr lang="nb-NO" sz="1200" dirty="0">
                <a:latin typeface="Arial MT" charset="0"/>
              </a:rPr>
              <a:t>Denne malen må tilpasses etter bruk, og hva slag info den skal inneholde. Teksten som er satt inn er kun eksempel på hvordan det kan gjøres.</a:t>
            </a:r>
          </a:p>
          <a:p>
            <a:endParaRPr lang="nb-NO" sz="1200" dirty="0">
              <a:latin typeface="Arial MT" charset="0"/>
            </a:endParaRPr>
          </a:p>
          <a:p>
            <a:r>
              <a:rPr lang="nb-NO" sz="1200" dirty="0">
                <a:latin typeface="Arial MT" charset="0"/>
              </a:rPr>
              <a:t>Teksten øverst informerer om tilhørighet i organisasjonen, det anbefales at det fylles inn der det er plassert i denne malen. Velg selv farge på </a:t>
            </a:r>
            <a:r>
              <a:rPr lang="nb-NO" sz="1200" dirty="0" err="1">
                <a:latin typeface="Arial MT" charset="0"/>
              </a:rPr>
              <a:t>diplomen</a:t>
            </a:r>
            <a:r>
              <a:rPr lang="nb-NO" sz="1200" dirty="0">
                <a:latin typeface="Arial MT" charset="0"/>
              </a:rPr>
              <a:t>, dette </a:t>
            </a:r>
            <a:r>
              <a:rPr lang="nb-NO" sz="1200" dirty="0" err="1">
                <a:latin typeface="Arial MT" charset="0"/>
              </a:rPr>
              <a:t>ppt</a:t>
            </a:r>
            <a:r>
              <a:rPr lang="nb-NO" sz="1200" dirty="0">
                <a:latin typeface="Arial MT" charset="0"/>
              </a:rPr>
              <a:t>-dokumentet inneholder 8 sider, en for hver støttefarge i NTNUs grafiske profil. Slett sidene du ikke skal bruke. (Edit - </a:t>
            </a:r>
            <a:r>
              <a:rPr lang="nb-NO" sz="1200" dirty="0" err="1">
                <a:latin typeface="Arial MT" charset="0"/>
              </a:rPr>
              <a:t>Delete</a:t>
            </a:r>
            <a:r>
              <a:rPr lang="nb-NO" sz="1200" dirty="0">
                <a:latin typeface="Arial MT" charset="0"/>
              </a:rPr>
              <a:t> slide).</a:t>
            </a:r>
          </a:p>
          <a:p>
            <a:endParaRPr lang="nb-NO" sz="1200" dirty="0">
              <a:latin typeface="Arial MT" charset="0"/>
            </a:endParaRPr>
          </a:p>
          <a:p>
            <a:endParaRPr lang="nb-NO" sz="1200" dirty="0">
              <a:latin typeface="Arial MT" charset="0"/>
            </a:endParaRPr>
          </a:p>
          <a:p>
            <a:r>
              <a:rPr lang="nb-NO" sz="1200" dirty="0">
                <a:latin typeface="Arial MT" charset="0"/>
              </a:rPr>
              <a:t>Sted, dato. årstall</a:t>
            </a:r>
          </a:p>
          <a:p>
            <a:endParaRPr lang="nb-NO" sz="1200" dirty="0">
              <a:latin typeface="Arial MT" charset="0"/>
            </a:endParaRPr>
          </a:p>
        </p:txBody>
      </p:sp>
      <p:sp>
        <p:nvSpPr>
          <p:cNvPr id="2130" name="Line 82"/>
          <p:cNvSpPr>
            <a:spLocks noChangeShapeType="1"/>
          </p:cNvSpPr>
          <p:nvPr/>
        </p:nvSpPr>
        <p:spPr bwMode="auto">
          <a:xfrm>
            <a:off x="762000" y="83820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2131" name="Line 83"/>
          <p:cNvSpPr>
            <a:spLocks noChangeShapeType="1"/>
          </p:cNvSpPr>
          <p:nvPr/>
        </p:nvSpPr>
        <p:spPr bwMode="auto">
          <a:xfrm>
            <a:off x="3200400" y="83820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2133" name="Text Box 85"/>
          <p:cNvSpPr txBox="1">
            <a:spLocks noChangeArrowheads="1"/>
          </p:cNvSpPr>
          <p:nvPr/>
        </p:nvSpPr>
        <p:spPr bwMode="auto">
          <a:xfrm>
            <a:off x="685800" y="8458200"/>
            <a:ext cx="1600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1200">
                <a:latin typeface="Arial MT" charset="0"/>
              </a:rPr>
              <a:t>Ola Normann</a:t>
            </a:r>
          </a:p>
        </p:txBody>
      </p:sp>
      <p:sp>
        <p:nvSpPr>
          <p:cNvPr id="2134" name="Text Box 86"/>
          <p:cNvSpPr txBox="1">
            <a:spLocks noChangeArrowheads="1"/>
          </p:cNvSpPr>
          <p:nvPr/>
        </p:nvSpPr>
        <p:spPr bwMode="auto">
          <a:xfrm>
            <a:off x="3124200" y="8458200"/>
            <a:ext cx="1600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1200">
                <a:latin typeface="Arial MT" charset="0"/>
              </a:rPr>
              <a:t>Kari Normann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DE2B4042-5412-E24B-A35A-6D07D92CD09E}"/>
              </a:ext>
            </a:extLst>
          </p:cNvPr>
          <p:cNvSpPr/>
          <p:nvPr/>
        </p:nvSpPr>
        <p:spPr bwMode="auto">
          <a:xfrm>
            <a:off x="4920234" y="9317038"/>
            <a:ext cx="2642616" cy="1371600"/>
          </a:xfrm>
          <a:prstGeom prst="rect">
            <a:avLst/>
          </a:prstGeom>
          <a:solidFill>
            <a:srgbClr val="0D4788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A13E67FD-D8D8-354F-BA08-EDE779172D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9577" y="9664800"/>
            <a:ext cx="2160240" cy="562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6980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2" name="Rectangle 74"/>
          <p:cNvSpPr>
            <a:spLocks noChangeArrowheads="1"/>
          </p:cNvSpPr>
          <p:nvPr/>
        </p:nvSpPr>
        <p:spPr bwMode="auto">
          <a:xfrm>
            <a:off x="0" y="0"/>
            <a:ext cx="7562850" cy="10688638"/>
          </a:xfrm>
          <a:prstGeom prst="rect">
            <a:avLst/>
          </a:prstGeom>
          <a:solidFill>
            <a:srgbClr val="43B7B0">
              <a:alpha val="29804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2123" name="Rectangle 75"/>
          <p:cNvSpPr>
            <a:spLocks noChangeArrowheads="1"/>
          </p:cNvSpPr>
          <p:nvPr/>
        </p:nvSpPr>
        <p:spPr bwMode="auto">
          <a:xfrm>
            <a:off x="0" y="9680575"/>
            <a:ext cx="7562850" cy="1008063"/>
          </a:xfrm>
          <a:prstGeom prst="rect">
            <a:avLst/>
          </a:prstGeom>
          <a:solidFill>
            <a:srgbClr val="B1B3B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2125" name="Line 77"/>
          <p:cNvSpPr>
            <a:spLocks noChangeShapeType="1"/>
          </p:cNvSpPr>
          <p:nvPr/>
        </p:nvSpPr>
        <p:spPr bwMode="auto">
          <a:xfrm flipH="1">
            <a:off x="0" y="9677400"/>
            <a:ext cx="5029200" cy="0"/>
          </a:xfrm>
          <a:prstGeom prst="line">
            <a:avLst/>
          </a:prstGeom>
          <a:noFill/>
          <a:ln w="12700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2126" name="Text Box 78"/>
          <p:cNvSpPr txBox="1">
            <a:spLocks noChangeArrowheads="1"/>
          </p:cNvSpPr>
          <p:nvPr/>
        </p:nvSpPr>
        <p:spPr bwMode="auto">
          <a:xfrm>
            <a:off x="685800" y="730250"/>
            <a:ext cx="4953000" cy="1265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1600">
                <a:solidFill>
                  <a:srgbClr val="626464"/>
                </a:solidFill>
                <a:latin typeface="Arial MT" charset="0"/>
              </a:rPr>
              <a:t>Norges teknisk-naturvitenskapelige universitet</a:t>
            </a:r>
          </a:p>
          <a:p>
            <a:pPr>
              <a:spcBef>
                <a:spcPct val="50000"/>
              </a:spcBef>
            </a:pPr>
            <a:r>
              <a:rPr lang="nb-NO" sz="1600">
                <a:solidFill>
                  <a:srgbClr val="626464"/>
                </a:solidFill>
                <a:latin typeface="Arial MT" charset="0"/>
              </a:rPr>
              <a:t>Fakultet for xxxxxxxxxxxxxxxxxxxxxxxx xxxxxx</a:t>
            </a:r>
          </a:p>
          <a:p>
            <a:pPr>
              <a:lnSpc>
                <a:spcPct val="30000"/>
              </a:lnSpc>
              <a:spcBef>
                <a:spcPct val="50000"/>
              </a:spcBef>
            </a:pPr>
            <a:r>
              <a:rPr lang="nb-NO" sz="1600">
                <a:solidFill>
                  <a:srgbClr val="626464"/>
                </a:solidFill>
                <a:latin typeface="Arial MT" charset="0"/>
              </a:rPr>
              <a:t>xx xxxxxxxxxxxxxxxxxxxxxxx</a:t>
            </a:r>
          </a:p>
          <a:p>
            <a:pPr>
              <a:spcBef>
                <a:spcPct val="50000"/>
              </a:spcBef>
            </a:pPr>
            <a:r>
              <a:rPr lang="nb-NO" sz="1600">
                <a:solidFill>
                  <a:srgbClr val="626464"/>
                </a:solidFill>
                <a:latin typeface="Arial MT" charset="0"/>
              </a:rPr>
              <a:t>Institutt for xxxxxxxxxxxxxxxxxxxxxxxxxxxxxxx</a:t>
            </a:r>
          </a:p>
        </p:txBody>
      </p:sp>
      <p:sp>
        <p:nvSpPr>
          <p:cNvPr id="2129" name="Text Box 81"/>
          <p:cNvSpPr txBox="1">
            <a:spLocks noChangeArrowheads="1"/>
          </p:cNvSpPr>
          <p:nvPr/>
        </p:nvSpPr>
        <p:spPr bwMode="auto">
          <a:xfrm>
            <a:off x="685800" y="2681288"/>
            <a:ext cx="6019800" cy="4887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5300" dirty="0">
                <a:latin typeface="Arial MT Bold" charset="0"/>
              </a:rPr>
              <a:t>Kari Normann</a:t>
            </a:r>
          </a:p>
          <a:p>
            <a:pPr>
              <a:spcBef>
                <a:spcPct val="50000"/>
              </a:spcBef>
            </a:pPr>
            <a:r>
              <a:rPr lang="nb-NO" sz="1600" dirty="0">
                <a:latin typeface="Arial MT" charset="0"/>
              </a:rPr>
              <a:t>har gjennomført xx-timers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nb-NO" sz="3600" dirty="0">
                <a:latin typeface="Arial MT" charset="0"/>
              </a:rPr>
              <a:t>Kurs i/for </a:t>
            </a:r>
            <a:r>
              <a:rPr lang="nb-NO" sz="3600" dirty="0" err="1">
                <a:latin typeface="Arial MT" charset="0"/>
              </a:rPr>
              <a:t>xxxxxxxxxxxxxxxx</a:t>
            </a:r>
            <a:endParaRPr lang="nb-NO" sz="3600" dirty="0">
              <a:latin typeface="Arial MT" charset="0"/>
            </a:endParaRPr>
          </a:p>
          <a:p>
            <a:pPr>
              <a:spcBef>
                <a:spcPct val="50000"/>
              </a:spcBef>
            </a:pPr>
            <a:r>
              <a:rPr lang="nb-NO" sz="1600" dirty="0">
                <a:latin typeface="Arial MT" charset="0"/>
              </a:rPr>
              <a:t>Våren/høsten 20XX</a:t>
            </a:r>
          </a:p>
          <a:p>
            <a:pPr>
              <a:spcBef>
                <a:spcPct val="50000"/>
              </a:spcBef>
            </a:pPr>
            <a:endParaRPr lang="nb-NO" sz="1600" dirty="0">
              <a:latin typeface="Arial MT" charset="0"/>
            </a:endParaRPr>
          </a:p>
          <a:p>
            <a:pPr>
              <a:spcBef>
                <a:spcPct val="50000"/>
              </a:spcBef>
            </a:pPr>
            <a:r>
              <a:rPr lang="nb-NO" sz="1200" dirty="0">
                <a:latin typeface="Arial MT" charset="0"/>
              </a:rPr>
              <a:t>Info om kurs, eller begrunnelse for at </a:t>
            </a:r>
            <a:r>
              <a:rPr lang="nb-NO" sz="1200" dirty="0" err="1">
                <a:latin typeface="Arial MT" charset="0"/>
              </a:rPr>
              <a:t>diplomen</a:t>
            </a:r>
            <a:r>
              <a:rPr lang="nb-NO" sz="1200" dirty="0">
                <a:latin typeface="Arial MT" charset="0"/>
              </a:rPr>
              <a:t> deles ut kan plasseres her. </a:t>
            </a:r>
            <a:endParaRPr lang="nb-NO" dirty="0"/>
          </a:p>
          <a:p>
            <a:r>
              <a:rPr lang="nb-NO" sz="1200" dirty="0">
                <a:latin typeface="Arial MT" charset="0"/>
              </a:rPr>
              <a:t>Denne malen må tilpasses etter bruk, og hva slag info den skal inneholde. Teksten som er satt inn er kun eksempel på hvordan det kan gjøres.</a:t>
            </a:r>
          </a:p>
          <a:p>
            <a:endParaRPr lang="nb-NO" sz="1200" dirty="0">
              <a:latin typeface="Arial MT" charset="0"/>
            </a:endParaRPr>
          </a:p>
          <a:p>
            <a:r>
              <a:rPr lang="nb-NO" sz="1200" dirty="0">
                <a:latin typeface="Arial MT" charset="0"/>
              </a:rPr>
              <a:t>Teksten øverst informerer om tilhørighet i organisasjonen, det anbefales at det fylles inn der det er plassert i denne malen. Velg selv farge på </a:t>
            </a:r>
            <a:r>
              <a:rPr lang="nb-NO" sz="1200" dirty="0" err="1">
                <a:latin typeface="Arial MT" charset="0"/>
              </a:rPr>
              <a:t>diplomen</a:t>
            </a:r>
            <a:r>
              <a:rPr lang="nb-NO" sz="1200" dirty="0">
                <a:latin typeface="Arial MT" charset="0"/>
              </a:rPr>
              <a:t>, dette </a:t>
            </a:r>
            <a:r>
              <a:rPr lang="nb-NO" sz="1200" dirty="0" err="1">
                <a:latin typeface="Arial MT" charset="0"/>
              </a:rPr>
              <a:t>ppt</a:t>
            </a:r>
            <a:r>
              <a:rPr lang="nb-NO" sz="1200" dirty="0">
                <a:latin typeface="Arial MT" charset="0"/>
              </a:rPr>
              <a:t>-dokumentet inneholder 8 sider, en for hver støttefarge i NTNUs grafiske profil. Slett sidene du ikke skal bruke. (Edit - </a:t>
            </a:r>
            <a:r>
              <a:rPr lang="nb-NO" sz="1200" dirty="0" err="1">
                <a:latin typeface="Arial MT" charset="0"/>
              </a:rPr>
              <a:t>Delete</a:t>
            </a:r>
            <a:r>
              <a:rPr lang="nb-NO" sz="1200" dirty="0">
                <a:latin typeface="Arial MT" charset="0"/>
              </a:rPr>
              <a:t> slide).</a:t>
            </a:r>
          </a:p>
          <a:p>
            <a:endParaRPr lang="nb-NO" sz="1200" dirty="0">
              <a:latin typeface="Arial MT" charset="0"/>
            </a:endParaRPr>
          </a:p>
          <a:p>
            <a:endParaRPr lang="nb-NO" sz="1200" dirty="0">
              <a:latin typeface="Arial MT" charset="0"/>
            </a:endParaRPr>
          </a:p>
          <a:p>
            <a:r>
              <a:rPr lang="nb-NO" sz="1200" dirty="0">
                <a:latin typeface="Arial MT" charset="0"/>
              </a:rPr>
              <a:t>Sted, dato. årstall</a:t>
            </a:r>
          </a:p>
          <a:p>
            <a:endParaRPr lang="nb-NO" sz="1200" dirty="0">
              <a:latin typeface="Arial MT" charset="0"/>
            </a:endParaRPr>
          </a:p>
        </p:txBody>
      </p:sp>
      <p:sp>
        <p:nvSpPr>
          <p:cNvPr id="2130" name="Line 82"/>
          <p:cNvSpPr>
            <a:spLocks noChangeShapeType="1"/>
          </p:cNvSpPr>
          <p:nvPr/>
        </p:nvSpPr>
        <p:spPr bwMode="auto">
          <a:xfrm>
            <a:off x="762000" y="83820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2131" name="Line 83"/>
          <p:cNvSpPr>
            <a:spLocks noChangeShapeType="1"/>
          </p:cNvSpPr>
          <p:nvPr/>
        </p:nvSpPr>
        <p:spPr bwMode="auto">
          <a:xfrm>
            <a:off x="3200400" y="83820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2133" name="Text Box 85"/>
          <p:cNvSpPr txBox="1">
            <a:spLocks noChangeArrowheads="1"/>
          </p:cNvSpPr>
          <p:nvPr/>
        </p:nvSpPr>
        <p:spPr bwMode="auto">
          <a:xfrm>
            <a:off x="685800" y="8458200"/>
            <a:ext cx="1600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1200">
                <a:latin typeface="Arial MT" charset="0"/>
              </a:rPr>
              <a:t>Ola Normann</a:t>
            </a:r>
          </a:p>
        </p:txBody>
      </p:sp>
      <p:sp>
        <p:nvSpPr>
          <p:cNvPr id="2134" name="Text Box 86"/>
          <p:cNvSpPr txBox="1">
            <a:spLocks noChangeArrowheads="1"/>
          </p:cNvSpPr>
          <p:nvPr/>
        </p:nvSpPr>
        <p:spPr bwMode="auto">
          <a:xfrm>
            <a:off x="3124200" y="8458200"/>
            <a:ext cx="1600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1200">
                <a:latin typeface="Arial MT" charset="0"/>
              </a:rPr>
              <a:t>Kari Normann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DE2B4042-5412-E24B-A35A-6D07D92CD09E}"/>
              </a:ext>
            </a:extLst>
          </p:cNvPr>
          <p:cNvSpPr/>
          <p:nvPr/>
        </p:nvSpPr>
        <p:spPr bwMode="auto">
          <a:xfrm>
            <a:off x="4920234" y="9317038"/>
            <a:ext cx="2642616" cy="1371600"/>
          </a:xfrm>
          <a:prstGeom prst="rect">
            <a:avLst/>
          </a:prstGeom>
          <a:solidFill>
            <a:srgbClr val="0D4788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A13E67FD-D8D8-354F-BA08-EDE779172D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9577" y="9664800"/>
            <a:ext cx="2160240" cy="562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5653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2" name="Rectangle 74"/>
          <p:cNvSpPr>
            <a:spLocks noChangeArrowheads="1"/>
          </p:cNvSpPr>
          <p:nvPr/>
        </p:nvSpPr>
        <p:spPr bwMode="auto">
          <a:xfrm>
            <a:off x="0" y="0"/>
            <a:ext cx="7562850" cy="10688638"/>
          </a:xfrm>
          <a:prstGeom prst="rect">
            <a:avLst/>
          </a:prstGeom>
          <a:solidFill>
            <a:srgbClr val="EFCA3D">
              <a:alpha val="4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2123" name="Rectangle 75"/>
          <p:cNvSpPr>
            <a:spLocks noChangeArrowheads="1"/>
          </p:cNvSpPr>
          <p:nvPr/>
        </p:nvSpPr>
        <p:spPr bwMode="auto">
          <a:xfrm>
            <a:off x="0" y="9680575"/>
            <a:ext cx="7562850" cy="1008063"/>
          </a:xfrm>
          <a:prstGeom prst="rect">
            <a:avLst/>
          </a:prstGeom>
          <a:solidFill>
            <a:srgbClr val="B1B3B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2125" name="Line 77"/>
          <p:cNvSpPr>
            <a:spLocks noChangeShapeType="1"/>
          </p:cNvSpPr>
          <p:nvPr/>
        </p:nvSpPr>
        <p:spPr bwMode="auto">
          <a:xfrm flipH="1">
            <a:off x="0" y="9677400"/>
            <a:ext cx="5029200" cy="0"/>
          </a:xfrm>
          <a:prstGeom prst="line">
            <a:avLst/>
          </a:prstGeom>
          <a:noFill/>
          <a:ln w="12700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2126" name="Text Box 78"/>
          <p:cNvSpPr txBox="1">
            <a:spLocks noChangeArrowheads="1"/>
          </p:cNvSpPr>
          <p:nvPr/>
        </p:nvSpPr>
        <p:spPr bwMode="auto">
          <a:xfrm>
            <a:off x="685800" y="730250"/>
            <a:ext cx="4953000" cy="1265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1600">
                <a:solidFill>
                  <a:srgbClr val="626464"/>
                </a:solidFill>
                <a:latin typeface="Arial MT" charset="0"/>
              </a:rPr>
              <a:t>Norges teknisk-naturvitenskapelige universitet</a:t>
            </a:r>
          </a:p>
          <a:p>
            <a:pPr>
              <a:spcBef>
                <a:spcPct val="50000"/>
              </a:spcBef>
            </a:pPr>
            <a:r>
              <a:rPr lang="nb-NO" sz="1600">
                <a:solidFill>
                  <a:srgbClr val="626464"/>
                </a:solidFill>
                <a:latin typeface="Arial MT" charset="0"/>
              </a:rPr>
              <a:t>Fakultet for xxxxxxxxxxxxxxxxxxxxxxxx xxxxxx</a:t>
            </a:r>
          </a:p>
          <a:p>
            <a:pPr>
              <a:lnSpc>
                <a:spcPct val="30000"/>
              </a:lnSpc>
              <a:spcBef>
                <a:spcPct val="50000"/>
              </a:spcBef>
            </a:pPr>
            <a:r>
              <a:rPr lang="nb-NO" sz="1600">
                <a:solidFill>
                  <a:srgbClr val="626464"/>
                </a:solidFill>
                <a:latin typeface="Arial MT" charset="0"/>
              </a:rPr>
              <a:t>xx xxxxxxxxxxxxxxxxxxxxxxx</a:t>
            </a:r>
          </a:p>
          <a:p>
            <a:pPr>
              <a:spcBef>
                <a:spcPct val="50000"/>
              </a:spcBef>
            </a:pPr>
            <a:r>
              <a:rPr lang="nb-NO" sz="1600">
                <a:solidFill>
                  <a:srgbClr val="626464"/>
                </a:solidFill>
                <a:latin typeface="Arial MT" charset="0"/>
              </a:rPr>
              <a:t>Institutt for xxxxxxxxxxxxxxxxxxxxxxxxxxxxxxx</a:t>
            </a:r>
          </a:p>
        </p:txBody>
      </p:sp>
      <p:sp>
        <p:nvSpPr>
          <p:cNvPr id="2129" name="Text Box 81"/>
          <p:cNvSpPr txBox="1">
            <a:spLocks noChangeArrowheads="1"/>
          </p:cNvSpPr>
          <p:nvPr/>
        </p:nvSpPr>
        <p:spPr bwMode="auto">
          <a:xfrm>
            <a:off x="685800" y="2681288"/>
            <a:ext cx="6019800" cy="4887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5300" dirty="0">
                <a:latin typeface="Arial MT Bold" charset="0"/>
              </a:rPr>
              <a:t>Kari Normann</a:t>
            </a:r>
          </a:p>
          <a:p>
            <a:pPr>
              <a:spcBef>
                <a:spcPct val="50000"/>
              </a:spcBef>
            </a:pPr>
            <a:r>
              <a:rPr lang="nb-NO" sz="1600" dirty="0">
                <a:latin typeface="Arial MT" charset="0"/>
              </a:rPr>
              <a:t>har gjennomført xx-timers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nb-NO" sz="3600" dirty="0">
                <a:latin typeface="Arial MT" charset="0"/>
              </a:rPr>
              <a:t>Kurs i/for </a:t>
            </a:r>
            <a:r>
              <a:rPr lang="nb-NO" sz="3600" dirty="0" err="1">
                <a:latin typeface="Arial MT" charset="0"/>
              </a:rPr>
              <a:t>xxxxxxxxxxxxxxxx</a:t>
            </a:r>
            <a:endParaRPr lang="nb-NO" sz="3600" dirty="0">
              <a:latin typeface="Arial MT" charset="0"/>
            </a:endParaRPr>
          </a:p>
          <a:p>
            <a:pPr>
              <a:spcBef>
                <a:spcPct val="50000"/>
              </a:spcBef>
            </a:pPr>
            <a:r>
              <a:rPr lang="nb-NO" sz="1600" dirty="0">
                <a:latin typeface="Arial MT" charset="0"/>
              </a:rPr>
              <a:t>Våren/høsten 20XX</a:t>
            </a:r>
          </a:p>
          <a:p>
            <a:pPr>
              <a:spcBef>
                <a:spcPct val="50000"/>
              </a:spcBef>
            </a:pPr>
            <a:endParaRPr lang="nb-NO" sz="1600" dirty="0">
              <a:latin typeface="Arial MT" charset="0"/>
            </a:endParaRPr>
          </a:p>
          <a:p>
            <a:pPr>
              <a:spcBef>
                <a:spcPct val="50000"/>
              </a:spcBef>
            </a:pPr>
            <a:r>
              <a:rPr lang="nb-NO" sz="1200" dirty="0">
                <a:latin typeface="Arial MT" charset="0"/>
              </a:rPr>
              <a:t>Info om kurs, eller begrunnelse for at </a:t>
            </a:r>
            <a:r>
              <a:rPr lang="nb-NO" sz="1200" dirty="0" err="1">
                <a:latin typeface="Arial MT" charset="0"/>
              </a:rPr>
              <a:t>diplomen</a:t>
            </a:r>
            <a:r>
              <a:rPr lang="nb-NO" sz="1200" dirty="0">
                <a:latin typeface="Arial MT" charset="0"/>
              </a:rPr>
              <a:t> deles ut kan plasseres her. </a:t>
            </a:r>
            <a:endParaRPr lang="nb-NO" dirty="0"/>
          </a:p>
          <a:p>
            <a:r>
              <a:rPr lang="nb-NO" sz="1200" dirty="0">
                <a:latin typeface="Arial MT" charset="0"/>
              </a:rPr>
              <a:t>Denne malen må tilpasses etter bruk, og hva slag info den skal inneholde. Teksten som er satt inn er kun eksempel på hvordan det kan gjøres.</a:t>
            </a:r>
          </a:p>
          <a:p>
            <a:endParaRPr lang="nb-NO" sz="1200" dirty="0">
              <a:latin typeface="Arial MT" charset="0"/>
            </a:endParaRPr>
          </a:p>
          <a:p>
            <a:r>
              <a:rPr lang="nb-NO" sz="1200" dirty="0">
                <a:latin typeface="Arial MT" charset="0"/>
              </a:rPr>
              <a:t>Teksten øverst informerer om tilhørighet i organisasjonen, det anbefales at det fylles inn der det er plassert i denne malen. Velg selv farge på </a:t>
            </a:r>
            <a:r>
              <a:rPr lang="nb-NO" sz="1200" dirty="0" err="1">
                <a:latin typeface="Arial MT" charset="0"/>
              </a:rPr>
              <a:t>diplomen</a:t>
            </a:r>
            <a:r>
              <a:rPr lang="nb-NO" sz="1200" dirty="0">
                <a:latin typeface="Arial MT" charset="0"/>
              </a:rPr>
              <a:t>, dette </a:t>
            </a:r>
            <a:r>
              <a:rPr lang="nb-NO" sz="1200" dirty="0" err="1">
                <a:latin typeface="Arial MT" charset="0"/>
              </a:rPr>
              <a:t>ppt</a:t>
            </a:r>
            <a:r>
              <a:rPr lang="nb-NO" sz="1200" dirty="0">
                <a:latin typeface="Arial MT" charset="0"/>
              </a:rPr>
              <a:t>-dokumentet inneholder 8 sider, en for hver støttefarge i NTNUs grafiske profil. Slett sidene du ikke skal bruke. (Edit - </a:t>
            </a:r>
            <a:r>
              <a:rPr lang="nb-NO" sz="1200" dirty="0" err="1">
                <a:latin typeface="Arial MT" charset="0"/>
              </a:rPr>
              <a:t>Delete</a:t>
            </a:r>
            <a:r>
              <a:rPr lang="nb-NO" sz="1200" dirty="0">
                <a:latin typeface="Arial MT" charset="0"/>
              </a:rPr>
              <a:t> slide).</a:t>
            </a:r>
          </a:p>
          <a:p>
            <a:endParaRPr lang="nb-NO" sz="1200" dirty="0">
              <a:latin typeface="Arial MT" charset="0"/>
            </a:endParaRPr>
          </a:p>
          <a:p>
            <a:endParaRPr lang="nb-NO" sz="1200" dirty="0">
              <a:latin typeface="Arial MT" charset="0"/>
            </a:endParaRPr>
          </a:p>
          <a:p>
            <a:r>
              <a:rPr lang="nb-NO" sz="1200" dirty="0">
                <a:latin typeface="Arial MT" charset="0"/>
              </a:rPr>
              <a:t>Sted, dato. årstall</a:t>
            </a:r>
          </a:p>
          <a:p>
            <a:endParaRPr lang="nb-NO" sz="1200" dirty="0">
              <a:latin typeface="Arial MT" charset="0"/>
            </a:endParaRPr>
          </a:p>
        </p:txBody>
      </p:sp>
      <p:sp>
        <p:nvSpPr>
          <p:cNvPr id="2130" name="Line 82"/>
          <p:cNvSpPr>
            <a:spLocks noChangeShapeType="1"/>
          </p:cNvSpPr>
          <p:nvPr/>
        </p:nvSpPr>
        <p:spPr bwMode="auto">
          <a:xfrm>
            <a:off x="762000" y="83820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2131" name="Line 83"/>
          <p:cNvSpPr>
            <a:spLocks noChangeShapeType="1"/>
          </p:cNvSpPr>
          <p:nvPr/>
        </p:nvSpPr>
        <p:spPr bwMode="auto">
          <a:xfrm>
            <a:off x="3200400" y="83820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2133" name="Text Box 85"/>
          <p:cNvSpPr txBox="1">
            <a:spLocks noChangeArrowheads="1"/>
          </p:cNvSpPr>
          <p:nvPr/>
        </p:nvSpPr>
        <p:spPr bwMode="auto">
          <a:xfrm>
            <a:off x="685800" y="8458200"/>
            <a:ext cx="1600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1200">
                <a:latin typeface="Arial MT" charset="0"/>
              </a:rPr>
              <a:t>Ola Normann</a:t>
            </a:r>
          </a:p>
        </p:txBody>
      </p:sp>
      <p:sp>
        <p:nvSpPr>
          <p:cNvPr id="2134" name="Text Box 86"/>
          <p:cNvSpPr txBox="1">
            <a:spLocks noChangeArrowheads="1"/>
          </p:cNvSpPr>
          <p:nvPr/>
        </p:nvSpPr>
        <p:spPr bwMode="auto">
          <a:xfrm>
            <a:off x="3124200" y="8458200"/>
            <a:ext cx="1600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1200">
                <a:latin typeface="Arial MT" charset="0"/>
              </a:rPr>
              <a:t>Kari Normann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DE2B4042-5412-E24B-A35A-6D07D92CD09E}"/>
              </a:ext>
            </a:extLst>
          </p:cNvPr>
          <p:cNvSpPr/>
          <p:nvPr/>
        </p:nvSpPr>
        <p:spPr bwMode="auto">
          <a:xfrm>
            <a:off x="4920234" y="9317038"/>
            <a:ext cx="2642616" cy="1371600"/>
          </a:xfrm>
          <a:prstGeom prst="rect">
            <a:avLst/>
          </a:prstGeom>
          <a:solidFill>
            <a:srgbClr val="0D4788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A13E67FD-D8D8-354F-BA08-EDE779172D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9577" y="9664800"/>
            <a:ext cx="2160240" cy="562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453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2" name="Rectangle 74"/>
          <p:cNvSpPr>
            <a:spLocks noChangeArrowheads="1"/>
          </p:cNvSpPr>
          <p:nvPr/>
        </p:nvSpPr>
        <p:spPr bwMode="auto">
          <a:xfrm>
            <a:off x="0" y="0"/>
            <a:ext cx="7562850" cy="10688638"/>
          </a:xfrm>
          <a:prstGeom prst="rect">
            <a:avLst/>
          </a:prstGeom>
          <a:solidFill>
            <a:srgbClr val="E47C31">
              <a:alpha val="29804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2123" name="Rectangle 75"/>
          <p:cNvSpPr>
            <a:spLocks noChangeArrowheads="1"/>
          </p:cNvSpPr>
          <p:nvPr/>
        </p:nvSpPr>
        <p:spPr bwMode="auto">
          <a:xfrm>
            <a:off x="0" y="9680575"/>
            <a:ext cx="7562850" cy="1008063"/>
          </a:xfrm>
          <a:prstGeom prst="rect">
            <a:avLst/>
          </a:prstGeom>
          <a:solidFill>
            <a:srgbClr val="B1B3B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2125" name="Line 77"/>
          <p:cNvSpPr>
            <a:spLocks noChangeShapeType="1"/>
          </p:cNvSpPr>
          <p:nvPr/>
        </p:nvSpPr>
        <p:spPr bwMode="auto">
          <a:xfrm flipH="1">
            <a:off x="0" y="9677400"/>
            <a:ext cx="5029200" cy="0"/>
          </a:xfrm>
          <a:prstGeom prst="line">
            <a:avLst/>
          </a:prstGeom>
          <a:noFill/>
          <a:ln w="12700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2126" name="Text Box 78"/>
          <p:cNvSpPr txBox="1">
            <a:spLocks noChangeArrowheads="1"/>
          </p:cNvSpPr>
          <p:nvPr/>
        </p:nvSpPr>
        <p:spPr bwMode="auto">
          <a:xfrm>
            <a:off x="685800" y="730250"/>
            <a:ext cx="4953000" cy="1265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1600">
                <a:solidFill>
                  <a:srgbClr val="626464"/>
                </a:solidFill>
                <a:latin typeface="Arial MT" charset="0"/>
              </a:rPr>
              <a:t>Norges teknisk-naturvitenskapelige universitet</a:t>
            </a:r>
          </a:p>
          <a:p>
            <a:pPr>
              <a:spcBef>
                <a:spcPct val="50000"/>
              </a:spcBef>
            </a:pPr>
            <a:r>
              <a:rPr lang="nb-NO" sz="1600">
                <a:solidFill>
                  <a:srgbClr val="626464"/>
                </a:solidFill>
                <a:latin typeface="Arial MT" charset="0"/>
              </a:rPr>
              <a:t>Fakultet for xxxxxxxxxxxxxxxxxxxxxxxx xxxxxx</a:t>
            </a:r>
          </a:p>
          <a:p>
            <a:pPr>
              <a:lnSpc>
                <a:spcPct val="30000"/>
              </a:lnSpc>
              <a:spcBef>
                <a:spcPct val="50000"/>
              </a:spcBef>
            </a:pPr>
            <a:r>
              <a:rPr lang="nb-NO" sz="1600">
                <a:solidFill>
                  <a:srgbClr val="626464"/>
                </a:solidFill>
                <a:latin typeface="Arial MT" charset="0"/>
              </a:rPr>
              <a:t>xx xxxxxxxxxxxxxxxxxxxxxxx</a:t>
            </a:r>
          </a:p>
          <a:p>
            <a:pPr>
              <a:spcBef>
                <a:spcPct val="50000"/>
              </a:spcBef>
            </a:pPr>
            <a:r>
              <a:rPr lang="nb-NO" sz="1600">
                <a:solidFill>
                  <a:srgbClr val="626464"/>
                </a:solidFill>
                <a:latin typeface="Arial MT" charset="0"/>
              </a:rPr>
              <a:t>Institutt for xxxxxxxxxxxxxxxxxxxxxxxxxxxxxxx</a:t>
            </a:r>
          </a:p>
        </p:txBody>
      </p:sp>
      <p:sp>
        <p:nvSpPr>
          <p:cNvPr id="2129" name="Text Box 81"/>
          <p:cNvSpPr txBox="1">
            <a:spLocks noChangeArrowheads="1"/>
          </p:cNvSpPr>
          <p:nvPr/>
        </p:nvSpPr>
        <p:spPr bwMode="auto">
          <a:xfrm>
            <a:off x="685800" y="2681288"/>
            <a:ext cx="6019800" cy="4887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5300" dirty="0">
                <a:latin typeface="Arial MT Bold" charset="0"/>
              </a:rPr>
              <a:t>Kari Normann</a:t>
            </a:r>
          </a:p>
          <a:p>
            <a:pPr>
              <a:spcBef>
                <a:spcPct val="50000"/>
              </a:spcBef>
            </a:pPr>
            <a:r>
              <a:rPr lang="nb-NO" sz="1600" dirty="0">
                <a:latin typeface="Arial MT" charset="0"/>
              </a:rPr>
              <a:t>har gjennomført xx-timers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nb-NO" sz="3600" dirty="0">
                <a:latin typeface="Arial MT" charset="0"/>
              </a:rPr>
              <a:t>Kurs i/for </a:t>
            </a:r>
            <a:r>
              <a:rPr lang="nb-NO" sz="3600" dirty="0" err="1">
                <a:latin typeface="Arial MT" charset="0"/>
              </a:rPr>
              <a:t>xxxxxxxxxxxxxxxx</a:t>
            </a:r>
            <a:endParaRPr lang="nb-NO" sz="3600" dirty="0">
              <a:latin typeface="Arial MT" charset="0"/>
            </a:endParaRPr>
          </a:p>
          <a:p>
            <a:pPr>
              <a:spcBef>
                <a:spcPct val="50000"/>
              </a:spcBef>
            </a:pPr>
            <a:r>
              <a:rPr lang="nb-NO" sz="1600" dirty="0">
                <a:latin typeface="Arial MT" charset="0"/>
              </a:rPr>
              <a:t>Våren/høsten 20XX</a:t>
            </a:r>
          </a:p>
          <a:p>
            <a:pPr>
              <a:spcBef>
                <a:spcPct val="50000"/>
              </a:spcBef>
            </a:pPr>
            <a:endParaRPr lang="nb-NO" sz="1600" dirty="0">
              <a:latin typeface="Arial MT" charset="0"/>
            </a:endParaRPr>
          </a:p>
          <a:p>
            <a:pPr>
              <a:spcBef>
                <a:spcPct val="50000"/>
              </a:spcBef>
            </a:pPr>
            <a:r>
              <a:rPr lang="nb-NO" sz="1200" dirty="0">
                <a:latin typeface="Arial MT" charset="0"/>
              </a:rPr>
              <a:t>Info om kurs, eller begrunnelse for at </a:t>
            </a:r>
            <a:r>
              <a:rPr lang="nb-NO" sz="1200" dirty="0" err="1">
                <a:latin typeface="Arial MT" charset="0"/>
              </a:rPr>
              <a:t>diplomen</a:t>
            </a:r>
            <a:r>
              <a:rPr lang="nb-NO" sz="1200" dirty="0">
                <a:latin typeface="Arial MT" charset="0"/>
              </a:rPr>
              <a:t> deles ut kan plasseres her. </a:t>
            </a:r>
            <a:endParaRPr lang="nb-NO" dirty="0"/>
          </a:p>
          <a:p>
            <a:r>
              <a:rPr lang="nb-NO" sz="1200" dirty="0">
                <a:latin typeface="Arial MT" charset="0"/>
              </a:rPr>
              <a:t>Denne malen må tilpasses etter bruk, og hva slag info den skal inneholde. Teksten som er satt inn er kun eksempel på hvordan det kan gjøres.</a:t>
            </a:r>
          </a:p>
          <a:p>
            <a:endParaRPr lang="nb-NO" sz="1200" dirty="0">
              <a:latin typeface="Arial MT" charset="0"/>
            </a:endParaRPr>
          </a:p>
          <a:p>
            <a:r>
              <a:rPr lang="nb-NO" sz="1200" dirty="0">
                <a:latin typeface="Arial MT" charset="0"/>
              </a:rPr>
              <a:t>Teksten øverst informerer om tilhørighet i organisasjonen, det anbefales at det fylles inn der det er plassert i denne malen. Velg selv farge på </a:t>
            </a:r>
            <a:r>
              <a:rPr lang="nb-NO" sz="1200" dirty="0" err="1">
                <a:latin typeface="Arial MT" charset="0"/>
              </a:rPr>
              <a:t>diplomen</a:t>
            </a:r>
            <a:r>
              <a:rPr lang="nb-NO" sz="1200" dirty="0">
                <a:latin typeface="Arial MT" charset="0"/>
              </a:rPr>
              <a:t>, dette </a:t>
            </a:r>
            <a:r>
              <a:rPr lang="nb-NO" sz="1200" dirty="0" err="1">
                <a:latin typeface="Arial MT" charset="0"/>
              </a:rPr>
              <a:t>ppt</a:t>
            </a:r>
            <a:r>
              <a:rPr lang="nb-NO" sz="1200" dirty="0">
                <a:latin typeface="Arial MT" charset="0"/>
              </a:rPr>
              <a:t>-dokumentet inneholder 8 sider, en for hver støttefarge i NTNUs grafiske profil. Slett sidene du ikke skal bruke. (Edit - </a:t>
            </a:r>
            <a:r>
              <a:rPr lang="nb-NO" sz="1200" dirty="0" err="1">
                <a:latin typeface="Arial MT" charset="0"/>
              </a:rPr>
              <a:t>Delete</a:t>
            </a:r>
            <a:r>
              <a:rPr lang="nb-NO" sz="1200" dirty="0">
                <a:latin typeface="Arial MT" charset="0"/>
              </a:rPr>
              <a:t> slide).</a:t>
            </a:r>
          </a:p>
          <a:p>
            <a:endParaRPr lang="nb-NO" sz="1200" dirty="0">
              <a:latin typeface="Arial MT" charset="0"/>
            </a:endParaRPr>
          </a:p>
          <a:p>
            <a:endParaRPr lang="nb-NO" sz="1200" dirty="0">
              <a:latin typeface="Arial MT" charset="0"/>
            </a:endParaRPr>
          </a:p>
          <a:p>
            <a:r>
              <a:rPr lang="nb-NO" sz="1200" dirty="0">
                <a:latin typeface="Arial MT" charset="0"/>
              </a:rPr>
              <a:t>Sted, dato. årstall</a:t>
            </a:r>
          </a:p>
          <a:p>
            <a:endParaRPr lang="nb-NO" sz="1200" dirty="0">
              <a:latin typeface="Arial MT" charset="0"/>
            </a:endParaRPr>
          </a:p>
        </p:txBody>
      </p:sp>
      <p:sp>
        <p:nvSpPr>
          <p:cNvPr id="2130" name="Line 82"/>
          <p:cNvSpPr>
            <a:spLocks noChangeShapeType="1"/>
          </p:cNvSpPr>
          <p:nvPr/>
        </p:nvSpPr>
        <p:spPr bwMode="auto">
          <a:xfrm>
            <a:off x="762000" y="83820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2131" name="Line 83"/>
          <p:cNvSpPr>
            <a:spLocks noChangeShapeType="1"/>
          </p:cNvSpPr>
          <p:nvPr/>
        </p:nvSpPr>
        <p:spPr bwMode="auto">
          <a:xfrm>
            <a:off x="3200400" y="83820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2133" name="Text Box 85"/>
          <p:cNvSpPr txBox="1">
            <a:spLocks noChangeArrowheads="1"/>
          </p:cNvSpPr>
          <p:nvPr/>
        </p:nvSpPr>
        <p:spPr bwMode="auto">
          <a:xfrm>
            <a:off x="685800" y="8458200"/>
            <a:ext cx="1600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1200">
                <a:latin typeface="Arial MT" charset="0"/>
              </a:rPr>
              <a:t>Ola Normann</a:t>
            </a:r>
          </a:p>
        </p:txBody>
      </p:sp>
      <p:sp>
        <p:nvSpPr>
          <p:cNvPr id="2134" name="Text Box 86"/>
          <p:cNvSpPr txBox="1">
            <a:spLocks noChangeArrowheads="1"/>
          </p:cNvSpPr>
          <p:nvPr/>
        </p:nvSpPr>
        <p:spPr bwMode="auto">
          <a:xfrm>
            <a:off x="3124200" y="8458200"/>
            <a:ext cx="1600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1200">
                <a:latin typeface="Arial MT" charset="0"/>
              </a:rPr>
              <a:t>Kari Normann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DE2B4042-5412-E24B-A35A-6D07D92CD09E}"/>
              </a:ext>
            </a:extLst>
          </p:cNvPr>
          <p:cNvSpPr/>
          <p:nvPr/>
        </p:nvSpPr>
        <p:spPr bwMode="auto">
          <a:xfrm>
            <a:off x="4920234" y="9317038"/>
            <a:ext cx="2642616" cy="1371600"/>
          </a:xfrm>
          <a:prstGeom prst="rect">
            <a:avLst/>
          </a:prstGeom>
          <a:solidFill>
            <a:srgbClr val="0D4788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A13E67FD-D8D8-354F-BA08-EDE779172D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9577" y="9664800"/>
            <a:ext cx="2160240" cy="562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61729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2" name="Rectangle 74"/>
          <p:cNvSpPr>
            <a:spLocks noChangeArrowheads="1"/>
          </p:cNvSpPr>
          <p:nvPr/>
        </p:nvSpPr>
        <p:spPr bwMode="auto">
          <a:xfrm>
            <a:off x="0" y="0"/>
            <a:ext cx="7562850" cy="10688638"/>
          </a:xfrm>
          <a:prstGeom prst="rect">
            <a:avLst/>
          </a:prstGeom>
          <a:solidFill>
            <a:srgbClr val="5789BB">
              <a:alpha val="29804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2123" name="Rectangle 75"/>
          <p:cNvSpPr>
            <a:spLocks noChangeArrowheads="1"/>
          </p:cNvSpPr>
          <p:nvPr/>
        </p:nvSpPr>
        <p:spPr bwMode="auto">
          <a:xfrm>
            <a:off x="0" y="9680575"/>
            <a:ext cx="7562850" cy="1008063"/>
          </a:xfrm>
          <a:prstGeom prst="rect">
            <a:avLst/>
          </a:prstGeom>
          <a:solidFill>
            <a:srgbClr val="B1B3B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2125" name="Line 77"/>
          <p:cNvSpPr>
            <a:spLocks noChangeShapeType="1"/>
          </p:cNvSpPr>
          <p:nvPr/>
        </p:nvSpPr>
        <p:spPr bwMode="auto">
          <a:xfrm flipH="1">
            <a:off x="0" y="9677400"/>
            <a:ext cx="5029200" cy="0"/>
          </a:xfrm>
          <a:prstGeom prst="line">
            <a:avLst/>
          </a:prstGeom>
          <a:noFill/>
          <a:ln w="12700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2126" name="Text Box 78"/>
          <p:cNvSpPr txBox="1">
            <a:spLocks noChangeArrowheads="1"/>
          </p:cNvSpPr>
          <p:nvPr/>
        </p:nvSpPr>
        <p:spPr bwMode="auto">
          <a:xfrm>
            <a:off x="685800" y="730250"/>
            <a:ext cx="4953000" cy="1265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1600">
                <a:solidFill>
                  <a:srgbClr val="626464"/>
                </a:solidFill>
                <a:latin typeface="Arial MT" charset="0"/>
              </a:rPr>
              <a:t>Norges teknisk-naturvitenskapelige universitet</a:t>
            </a:r>
          </a:p>
          <a:p>
            <a:pPr>
              <a:spcBef>
                <a:spcPct val="50000"/>
              </a:spcBef>
            </a:pPr>
            <a:r>
              <a:rPr lang="nb-NO" sz="1600">
                <a:solidFill>
                  <a:srgbClr val="626464"/>
                </a:solidFill>
                <a:latin typeface="Arial MT" charset="0"/>
              </a:rPr>
              <a:t>Fakultet for xxxxxxxxxxxxxxxxxxxxxxxx xxxxxx</a:t>
            </a:r>
          </a:p>
          <a:p>
            <a:pPr>
              <a:lnSpc>
                <a:spcPct val="30000"/>
              </a:lnSpc>
              <a:spcBef>
                <a:spcPct val="50000"/>
              </a:spcBef>
            </a:pPr>
            <a:r>
              <a:rPr lang="nb-NO" sz="1600">
                <a:solidFill>
                  <a:srgbClr val="626464"/>
                </a:solidFill>
                <a:latin typeface="Arial MT" charset="0"/>
              </a:rPr>
              <a:t>xx xxxxxxxxxxxxxxxxxxxxxxx</a:t>
            </a:r>
          </a:p>
          <a:p>
            <a:pPr>
              <a:spcBef>
                <a:spcPct val="50000"/>
              </a:spcBef>
            </a:pPr>
            <a:r>
              <a:rPr lang="nb-NO" sz="1600">
                <a:solidFill>
                  <a:srgbClr val="626464"/>
                </a:solidFill>
                <a:latin typeface="Arial MT" charset="0"/>
              </a:rPr>
              <a:t>Institutt for xxxxxxxxxxxxxxxxxxxxxxxxxxxxxxx</a:t>
            </a:r>
          </a:p>
        </p:txBody>
      </p:sp>
      <p:sp>
        <p:nvSpPr>
          <p:cNvPr id="2129" name="Text Box 81"/>
          <p:cNvSpPr txBox="1">
            <a:spLocks noChangeArrowheads="1"/>
          </p:cNvSpPr>
          <p:nvPr/>
        </p:nvSpPr>
        <p:spPr bwMode="auto">
          <a:xfrm>
            <a:off x="685800" y="2681288"/>
            <a:ext cx="6019800" cy="4887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5300" dirty="0">
                <a:latin typeface="Arial MT Bold" charset="0"/>
              </a:rPr>
              <a:t>Kari Normann</a:t>
            </a:r>
          </a:p>
          <a:p>
            <a:pPr>
              <a:spcBef>
                <a:spcPct val="50000"/>
              </a:spcBef>
            </a:pPr>
            <a:r>
              <a:rPr lang="nb-NO" sz="1600" dirty="0">
                <a:latin typeface="Arial MT" charset="0"/>
              </a:rPr>
              <a:t>har gjennomført xx-timers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nb-NO" sz="3600" dirty="0">
                <a:latin typeface="Arial MT" charset="0"/>
              </a:rPr>
              <a:t>Kurs i/for </a:t>
            </a:r>
            <a:r>
              <a:rPr lang="nb-NO" sz="3600" dirty="0" err="1">
                <a:latin typeface="Arial MT" charset="0"/>
              </a:rPr>
              <a:t>xxxxxxxxxxxxxxxx</a:t>
            </a:r>
            <a:endParaRPr lang="nb-NO" sz="3600" dirty="0">
              <a:latin typeface="Arial MT" charset="0"/>
            </a:endParaRPr>
          </a:p>
          <a:p>
            <a:pPr>
              <a:spcBef>
                <a:spcPct val="50000"/>
              </a:spcBef>
            </a:pPr>
            <a:r>
              <a:rPr lang="nb-NO" sz="1600" dirty="0">
                <a:latin typeface="Arial MT" charset="0"/>
              </a:rPr>
              <a:t>Våren/høsten 20XX</a:t>
            </a:r>
          </a:p>
          <a:p>
            <a:pPr>
              <a:spcBef>
                <a:spcPct val="50000"/>
              </a:spcBef>
            </a:pPr>
            <a:endParaRPr lang="nb-NO" sz="1600" dirty="0">
              <a:latin typeface="Arial MT" charset="0"/>
            </a:endParaRPr>
          </a:p>
          <a:p>
            <a:pPr>
              <a:spcBef>
                <a:spcPct val="50000"/>
              </a:spcBef>
            </a:pPr>
            <a:r>
              <a:rPr lang="nb-NO" sz="1200" dirty="0">
                <a:latin typeface="Arial MT" charset="0"/>
              </a:rPr>
              <a:t>Info om kurs, eller begrunnelse for at </a:t>
            </a:r>
            <a:r>
              <a:rPr lang="nb-NO" sz="1200" dirty="0" err="1">
                <a:latin typeface="Arial MT" charset="0"/>
              </a:rPr>
              <a:t>diplomen</a:t>
            </a:r>
            <a:r>
              <a:rPr lang="nb-NO" sz="1200" dirty="0">
                <a:latin typeface="Arial MT" charset="0"/>
              </a:rPr>
              <a:t> deles ut kan plasseres her. </a:t>
            </a:r>
            <a:endParaRPr lang="nb-NO" dirty="0"/>
          </a:p>
          <a:p>
            <a:r>
              <a:rPr lang="nb-NO" sz="1200" dirty="0">
                <a:latin typeface="Arial MT" charset="0"/>
              </a:rPr>
              <a:t>Denne malen må tilpasses etter bruk, og hva slag info den skal inneholde. Teksten som er satt inn er kun eksempel på hvordan det kan gjøres.</a:t>
            </a:r>
          </a:p>
          <a:p>
            <a:endParaRPr lang="nb-NO" sz="1200" dirty="0">
              <a:latin typeface="Arial MT" charset="0"/>
            </a:endParaRPr>
          </a:p>
          <a:p>
            <a:r>
              <a:rPr lang="nb-NO" sz="1200" dirty="0">
                <a:latin typeface="Arial MT" charset="0"/>
              </a:rPr>
              <a:t>Teksten øverst informerer om tilhørighet i organisasjonen, det anbefales at det fylles inn der det er plassert i denne malen. Velg selv farge på </a:t>
            </a:r>
            <a:r>
              <a:rPr lang="nb-NO" sz="1200" dirty="0" err="1">
                <a:latin typeface="Arial MT" charset="0"/>
              </a:rPr>
              <a:t>diplomen</a:t>
            </a:r>
            <a:r>
              <a:rPr lang="nb-NO" sz="1200" dirty="0">
                <a:latin typeface="Arial MT" charset="0"/>
              </a:rPr>
              <a:t>, dette </a:t>
            </a:r>
            <a:r>
              <a:rPr lang="nb-NO" sz="1200" dirty="0" err="1">
                <a:latin typeface="Arial MT" charset="0"/>
              </a:rPr>
              <a:t>ppt</a:t>
            </a:r>
            <a:r>
              <a:rPr lang="nb-NO" sz="1200" dirty="0">
                <a:latin typeface="Arial MT" charset="0"/>
              </a:rPr>
              <a:t>-dokumentet inneholder 8 sider, en for hver støttefarge i NTNUs grafiske profil. Slett sidene du ikke skal bruke. (Edit - </a:t>
            </a:r>
            <a:r>
              <a:rPr lang="nb-NO" sz="1200" dirty="0" err="1">
                <a:latin typeface="Arial MT" charset="0"/>
              </a:rPr>
              <a:t>Delete</a:t>
            </a:r>
            <a:r>
              <a:rPr lang="nb-NO" sz="1200" dirty="0">
                <a:latin typeface="Arial MT" charset="0"/>
              </a:rPr>
              <a:t> slide).</a:t>
            </a:r>
          </a:p>
          <a:p>
            <a:endParaRPr lang="nb-NO" sz="1200" dirty="0">
              <a:latin typeface="Arial MT" charset="0"/>
            </a:endParaRPr>
          </a:p>
          <a:p>
            <a:endParaRPr lang="nb-NO" sz="1200" dirty="0">
              <a:latin typeface="Arial MT" charset="0"/>
            </a:endParaRPr>
          </a:p>
          <a:p>
            <a:r>
              <a:rPr lang="nb-NO" sz="1200" dirty="0">
                <a:latin typeface="Arial MT" charset="0"/>
              </a:rPr>
              <a:t>Sted, dato. årstall</a:t>
            </a:r>
          </a:p>
          <a:p>
            <a:endParaRPr lang="nb-NO" sz="1200" dirty="0">
              <a:latin typeface="Arial MT" charset="0"/>
            </a:endParaRPr>
          </a:p>
        </p:txBody>
      </p:sp>
      <p:sp>
        <p:nvSpPr>
          <p:cNvPr id="2130" name="Line 82"/>
          <p:cNvSpPr>
            <a:spLocks noChangeShapeType="1"/>
          </p:cNvSpPr>
          <p:nvPr/>
        </p:nvSpPr>
        <p:spPr bwMode="auto">
          <a:xfrm>
            <a:off x="762000" y="83820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2131" name="Line 83"/>
          <p:cNvSpPr>
            <a:spLocks noChangeShapeType="1"/>
          </p:cNvSpPr>
          <p:nvPr/>
        </p:nvSpPr>
        <p:spPr bwMode="auto">
          <a:xfrm>
            <a:off x="3200400" y="83820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2133" name="Text Box 85"/>
          <p:cNvSpPr txBox="1">
            <a:spLocks noChangeArrowheads="1"/>
          </p:cNvSpPr>
          <p:nvPr/>
        </p:nvSpPr>
        <p:spPr bwMode="auto">
          <a:xfrm>
            <a:off x="685800" y="8458200"/>
            <a:ext cx="1600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1200">
                <a:latin typeface="Arial MT" charset="0"/>
              </a:rPr>
              <a:t>Ola Normann</a:t>
            </a:r>
          </a:p>
        </p:txBody>
      </p:sp>
      <p:sp>
        <p:nvSpPr>
          <p:cNvPr id="2134" name="Text Box 86"/>
          <p:cNvSpPr txBox="1">
            <a:spLocks noChangeArrowheads="1"/>
          </p:cNvSpPr>
          <p:nvPr/>
        </p:nvSpPr>
        <p:spPr bwMode="auto">
          <a:xfrm>
            <a:off x="3124200" y="8458200"/>
            <a:ext cx="1600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1200">
                <a:latin typeface="Arial MT" charset="0"/>
              </a:rPr>
              <a:t>Kari Normann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DE2B4042-5412-E24B-A35A-6D07D92CD09E}"/>
              </a:ext>
            </a:extLst>
          </p:cNvPr>
          <p:cNvSpPr/>
          <p:nvPr/>
        </p:nvSpPr>
        <p:spPr bwMode="auto">
          <a:xfrm>
            <a:off x="4920234" y="9317038"/>
            <a:ext cx="2642616" cy="1371600"/>
          </a:xfrm>
          <a:prstGeom prst="rect">
            <a:avLst/>
          </a:prstGeom>
          <a:solidFill>
            <a:srgbClr val="0D4788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A13E67FD-D8D8-354F-BA08-EDE779172D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9577" y="9664800"/>
            <a:ext cx="2160240" cy="562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85190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2" name="Rectangle 74"/>
          <p:cNvSpPr>
            <a:spLocks noChangeArrowheads="1"/>
          </p:cNvSpPr>
          <p:nvPr/>
        </p:nvSpPr>
        <p:spPr bwMode="auto">
          <a:xfrm>
            <a:off x="0" y="0"/>
            <a:ext cx="7562850" cy="10688638"/>
          </a:xfrm>
          <a:prstGeom prst="rect">
            <a:avLst/>
          </a:prstGeom>
          <a:solidFill>
            <a:srgbClr val="3E2A68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2123" name="Rectangle 75"/>
          <p:cNvSpPr>
            <a:spLocks noChangeArrowheads="1"/>
          </p:cNvSpPr>
          <p:nvPr/>
        </p:nvSpPr>
        <p:spPr bwMode="auto">
          <a:xfrm>
            <a:off x="0" y="9680575"/>
            <a:ext cx="7562850" cy="1008063"/>
          </a:xfrm>
          <a:prstGeom prst="rect">
            <a:avLst/>
          </a:prstGeom>
          <a:solidFill>
            <a:srgbClr val="B1B3B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2125" name="Line 77"/>
          <p:cNvSpPr>
            <a:spLocks noChangeShapeType="1"/>
          </p:cNvSpPr>
          <p:nvPr/>
        </p:nvSpPr>
        <p:spPr bwMode="auto">
          <a:xfrm flipH="1">
            <a:off x="0" y="9677400"/>
            <a:ext cx="5029200" cy="0"/>
          </a:xfrm>
          <a:prstGeom prst="line">
            <a:avLst/>
          </a:prstGeom>
          <a:noFill/>
          <a:ln w="12700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2126" name="Text Box 78"/>
          <p:cNvSpPr txBox="1">
            <a:spLocks noChangeArrowheads="1"/>
          </p:cNvSpPr>
          <p:nvPr/>
        </p:nvSpPr>
        <p:spPr bwMode="auto">
          <a:xfrm>
            <a:off x="685800" y="730250"/>
            <a:ext cx="4953000" cy="1265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1600">
                <a:solidFill>
                  <a:srgbClr val="626464"/>
                </a:solidFill>
                <a:latin typeface="Arial MT" charset="0"/>
              </a:rPr>
              <a:t>Norges teknisk-naturvitenskapelige universitet</a:t>
            </a:r>
          </a:p>
          <a:p>
            <a:pPr>
              <a:spcBef>
                <a:spcPct val="50000"/>
              </a:spcBef>
            </a:pPr>
            <a:r>
              <a:rPr lang="nb-NO" sz="1600">
                <a:solidFill>
                  <a:srgbClr val="626464"/>
                </a:solidFill>
                <a:latin typeface="Arial MT" charset="0"/>
              </a:rPr>
              <a:t>Fakultet for xxxxxxxxxxxxxxxxxxxxxxxx xxxxxx</a:t>
            </a:r>
          </a:p>
          <a:p>
            <a:pPr>
              <a:lnSpc>
                <a:spcPct val="30000"/>
              </a:lnSpc>
              <a:spcBef>
                <a:spcPct val="50000"/>
              </a:spcBef>
            </a:pPr>
            <a:r>
              <a:rPr lang="nb-NO" sz="1600">
                <a:solidFill>
                  <a:srgbClr val="626464"/>
                </a:solidFill>
                <a:latin typeface="Arial MT" charset="0"/>
              </a:rPr>
              <a:t>xx xxxxxxxxxxxxxxxxxxxxxxx</a:t>
            </a:r>
          </a:p>
          <a:p>
            <a:pPr>
              <a:spcBef>
                <a:spcPct val="50000"/>
              </a:spcBef>
            </a:pPr>
            <a:r>
              <a:rPr lang="nb-NO" sz="1600">
                <a:solidFill>
                  <a:srgbClr val="626464"/>
                </a:solidFill>
                <a:latin typeface="Arial MT" charset="0"/>
              </a:rPr>
              <a:t>Institutt for xxxxxxxxxxxxxxxxxxxxxxxxxxxxxxx</a:t>
            </a:r>
          </a:p>
        </p:txBody>
      </p:sp>
      <p:sp>
        <p:nvSpPr>
          <p:cNvPr id="2129" name="Text Box 81"/>
          <p:cNvSpPr txBox="1">
            <a:spLocks noChangeArrowheads="1"/>
          </p:cNvSpPr>
          <p:nvPr/>
        </p:nvSpPr>
        <p:spPr bwMode="auto">
          <a:xfrm>
            <a:off x="685800" y="2681288"/>
            <a:ext cx="6019800" cy="4887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5300" dirty="0">
                <a:latin typeface="Arial MT Bold" charset="0"/>
              </a:rPr>
              <a:t>Kari Normann</a:t>
            </a:r>
          </a:p>
          <a:p>
            <a:pPr>
              <a:spcBef>
                <a:spcPct val="50000"/>
              </a:spcBef>
            </a:pPr>
            <a:r>
              <a:rPr lang="nb-NO" sz="1600" dirty="0">
                <a:latin typeface="Arial MT" charset="0"/>
              </a:rPr>
              <a:t>har gjennomført xx-timers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nb-NO" sz="3600" dirty="0">
                <a:latin typeface="Arial MT" charset="0"/>
              </a:rPr>
              <a:t>Kurs i/for </a:t>
            </a:r>
            <a:r>
              <a:rPr lang="nb-NO" sz="3600" dirty="0" err="1">
                <a:latin typeface="Arial MT" charset="0"/>
              </a:rPr>
              <a:t>xxxxxxxxxxxxxxxx</a:t>
            </a:r>
            <a:endParaRPr lang="nb-NO" sz="3600" dirty="0">
              <a:latin typeface="Arial MT" charset="0"/>
            </a:endParaRPr>
          </a:p>
          <a:p>
            <a:pPr>
              <a:spcBef>
                <a:spcPct val="50000"/>
              </a:spcBef>
            </a:pPr>
            <a:r>
              <a:rPr lang="nb-NO" sz="1600" dirty="0">
                <a:latin typeface="Arial MT" charset="0"/>
              </a:rPr>
              <a:t>Våren/høsten 20XX</a:t>
            </a:r>
          </a:p>
          <a:p>
            <a:pPr>
              <a:spcBef>
                <a:spcPct val="50000"/>
              </a:spcBef>
            </a:pPr>
            <a:endParaRPr lang="nb-NO" sz="1600" dirty="0">
              <a:latin typeface="Arial MT" charset="0"/>
            </a:endParaRPr>
          </a:p>
          <a:p>
            <a:pPr>
              <a:spcBef>
                <a:spcPct val="50000"/>
              </a:spcBef>
            </a:pPr>
            <a:r>
              <a:rPr lang="nb-NO" sz="1200" dirty="0">
                <a:latin typeface="Arial MT" charset="0"/>
              </a:rPr>
              <a:t>Info om kurs, eller begrunnelse for at </a:t>
            </a:r>
            <a:r>
              <a:rPr lang="nb-NO" sz="1200" dirty="0" err="1">
                <a:latin typeface="Arial MT" charset="0"/>
              </a:rPr>
              <a:t>diplomen</a:t>
            </a:r>
            <a:r>
              <a:rPr lang="nb-NO" sz="1200" dirty="0">
                <a:latin typeface="Arial MT" charset="0"/>
              </a:rPr>
              <a:t> deles ut kan plasseres her. </a:t>
            </a:r>
            <a:endParaRPr lang="nb-NO" dirty="0"/>
          </a:p>
          <a:p>
            <a:r>
              <a:rPr lang="nb-NO" sz="1200" dirty="0">
                <a:latin typeface="Arial MT" charset="0"/>
              </a:rPr>
              <a:t>Denne malen må tilpasses etter bruk, og hva slag info den skal inneholde. Teksten som er satt inn er kun eksempel på hvordan det kan gjøres.</a:t>
            </a:r>
          </a:p>
          <a:p>
            <a:endParaRPr lang="nb-NO" sz="1200" dirty="0">
              <a:latin typeface="Arial MT" charset="0"/>
            </a:endParaRPr>
          </a:p>
          <a:p>
            <a:r>
              <a:rPr lang="nb-NO" sz="1200" dirty="0">
                <a:latin typeface="Arial MT" charset="0"/>
              </a:rPr>
              <a:t>Teksten øverst informerer om tilhørighet i organisasjonen, det anbefales at det fylles inn der det er plassert i denne malen. Velg selv farge på </a:t>
            </a:r>
            <a:r>
              <a:rPr lang="nb-NO" sz="1200" dirty="0" err="1">
                <a:latin typeface="Arial MT" charset="0"/>
              </a:rPr>
              <a:t>diplomen</a:t>
            </a:r>
            <a:r>
              <a:rPr lang="nb-NO" sz="1200" dirty="0">
                <a:latin typeface="Arial MT" charset="0"/>
              </a:rPr>
              <a:t>, dette </a:t>
            </a:r>
            <a:r>
              <a:rPr lang="nb-NO" sz="1200" dirty="0" err="1">
                <a:latin typeface="Arial MT" charset="0"/>
              </a:rPr>
              <a:t>ppt</a:t>
            </a:r>
            <a:r>
              <a:rPr lang="nb-NO" sz="1200" dirty="0">
                <a:latin typeface="Arial MT" charset="0"/>
              </a:rPr>
              <a:t>-dokumentet inneholder 8 sider, en for hver støttefarge i NTNUs grafiske profil. Slett sidene du ikke skal bruke. (Edit - </a:t>
            </a:r>
            <a:r>
              <a:rPr lang="nb-NO" sz="1200" dirty="0" err="1">
                <a:latin typeface="Arial MT" charset="0"/>
              </a:rPr>
              <a:t>Delete</a:t>
            </a:r>
            <a:r>
              <a:rPr lang="nb-NO" sz="1200" dirty="0">
                <a:latin typeface="Arial MT" charset="0"/>
              </a:rPr>
              <a:t> slide).</a:t>
            </a:r>
          </a:p>
          <a:p>
            <a:endParaRPr lang="nb-NO" sz="1200" dirty="0">
              <a:latin typeface="Arial MT" charset="0"/>
            </a:endParaRPr>
          </a:p>
          <a:p>
            <a:endParaRPr lang="nb-NO" sz="1200" dirty="0">
              <a:latin typeface="Arial MT" charset="0"/>
            </a:endParaRPr>
          </a:p>
          <a:p>
            <a:r>
              <a:rPr lang="nb-NO" sz="1200" dirty="0">
                <a:latin typeface="Arial MT" charset="0"/>
              </a:rPr>
              <a:t>Sted, dato. årstall</a:t>
            </a:r>
          </a:p>
          <a:p>
            <a:endParaRPr lang="nb-NO" sz="1200" dirty="0">
              <a:latin typeface="Arial MT" charset="0"/>
            </a:endParaRPr>
          </a:p>
        </p:txBody>
      </p:sp>
      <p:sp>
        <p:nvSpPr>
          <p:cNvPr id="2130" name="Line 82"/>
          <p:cNvSpPr>
            <a:spLocks noChangeShapeType="1"/>
          </p:cNvSpPr>
          <p:nvPr/>
        </p:nvSpPr>
        <p:spPr bwMode="auto">
          <a:xfrm>
            <a:off x="762000" y="83820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2131" name="Line 83"/>
          <p:cNvSpPr>
            <a:spLocks noChangeShapeType="1"/>
          </p:cNvSpPr>
          <p:nvPr/>
        </p:nvSpPr>
        <p:spPr bwMode="auto">
          <a:xfrm>
            <a:off x="3200400" y="83820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2133" name="Text Box 85"/>
          <p:cNvSpPr txBox="1">
            <a:spLocks noChangeArrowheads="1"/>
          </p:cNvSpPr>
          <p:nvPr/>
        </p:nvSpPr>
        <p:spPr bwMode="auto">
          <a:xfrm>
            <a:off x="685800" y="8458200"/>
            <a:ext cx="1600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1200">
                <a:latin typeface="Arial MT" charset="0"/>
              </a:rPr>
              <a:t>Ola Normann</a:t>
            </a:r>
          </a:p>
        </p:txBody>
      </p:sp>
      <p:sp>
        <p:nvSpPr>
          <p:cNvPr id="2134" name="Text Box 86"/>
          <p:cNvSpPr txBox="1">
            <a:spLocks noChangeArrowheads="1"/>
          </p:cNvSpPr>
          <p:nvPr/>
        </p:nvSpPr>
        <p:spPr bwMode="auto">
          <a:xfrm>
            <a:off x="3124200" y="8458200"/>
            <a:ext cx="1600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1200">
                <a:latin typeface="Arial MT" charset="0"/>
              </a:rPr>
              <a:t>Kari Normann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DE2B4042-5412-E24B-A35A-6D07D92CD09E}"/>
              </a:ext>
            </a:extLst>
          </p:cNvPr>
          <p:cNvSpPr/>
          <p:nvPr/>
        </p:nvSpPr>
        <p:spPr bwMode="auto">
          <a:xfrm>
            <a:off x="4920234" y="9317038"/>
            <a:ext cx="2642616" cy="1371600"/>
          </a:xfrm>
          <a:prstGeom prst="rect">
            <a:avLst/>
          </a:prstGeom>
          <a:solidFill>
            <a:srgbClr val="0D4788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A13E67FD-D8D8-354F-BA08-EDE779172D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9577" y="9664800"/>
            <a:ext cx="2160240" cy="562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2561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2" name="Rectangle 74"/>
          <p:cNvSpPr>
            <a:spLocks noChangeArrowheads="1"/>
          </p:cNvSpPr>
          <p:nvPr/>
        </p:nvSpPr>
        <p:spPr bwMode="auto">
          <a:xfrm>
            <a:off x="0" y="0"/>
            <a:ext cx="7562850" cy="10688638"/>
          </a:xfrm>
          <a:prstGeom prst="rect">
            <a:avLst/>
          </a:prstGeom>
          <a:solidFill>
            <a:srgbClr val="9B2B7D">
              <a:alpha val="20392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2123" name="Rectangle 75"/>
          <p:cNvSpPr>
            <a:spLocks noChangeArrowheads="1"/>
          </p:cNvSpPr>
          <p:nvPr/>
        </p:nvSpPr>
        <p:spPr bwMode="auto">
          <a:xfrm>
            <a:off x="0" y="9680575"/>
            <a:ext cx="7562850" cy="1008063"/>
          </a:xfrm>
          <a:prstGeom prst="rect">
            <a:avLst/>
          </a:prstGeom>
          <a:solidFill>
            <a:srgbClr val="B1B3B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2125" name="Line 77"/>
          <p:cNvSpPr>
            <a:spLocks noChangeShapeType="1"/>
          </p:cNvSpPr>
          <p:nvPr/>
        </p:nvSpPr>
        <p:spPr bwMode="auto">
          <a:xfrm flipH="1">
            <a:off x="0" y="9677400"/>
            <a:ext cx="5029200" cy="0"/>
          </a:xfrm>
          <a:prstGeom prst="line">
            <a:avLst/>
          </a:prstGeom>
          <a:noFill/>
          <a:ln w="12700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2126" name="Text Box 78"/>
          <p:cNvSpPr txBox="1">
            <a:spLocks noChangeArrowheads="1"/>
          </p:cNvSpPr>
          <p:nvPr/>
        </p:nvSpPr>
        <p:spPr bwMode="auto">
          <a:xfrm>
            <a:off x="685800" y="730250"/>
            <a:ext cx="4953000" cy="1265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1600">
                <a:solidFill>
                  <a:srgbClr val="626464"/>
                </a:solidFill>
                <a:latin typeface="Arial MT" charset="0"/>
              </a:rPr>
              <a:t>Norges teknisk-naturvitenskapelige universitet</a:t>
            </a:r>
          </a:p>
          <a:p>
            <a:pPr>
              <a:spcBef>
                <a:spcPct val="50000"/>
              </a:spcBef>
            </a:pPr>
            <a:r>
              <a:rPr lang="nb-NO" sz="1600">
                <a:solidFill>
                  <a:srgbClr val="626464"/>
                </a:solidFill>
                <a:latin typeface="Arial MT" charset="0"/>
              </a:rPr>
              <a:t>Fakultet for xxxxxxxxxxxxxxxxxxxxxxxx xxxxxx</a:t>
            </a:r>
          </a:p>
          <a:p>
            <a:pPr>
              <a:lnSpc>
                <a:spcPct val="30000"/>
              </a:lnSpc>
              <a:spcBef>
                <a:spcPct val="50000"/>
              </a:spcBef>
            </a:pPr>
            <a:r>
              <a:rPr lang="nb-NO" sz="1600">
                <a:solidFill>
                  <a:srgbClr val="626464"/>
                </a:solidFill>
                <a:latin typeface="Arial MT" charset="0"/>
              </a:rPr>
              <a:t>xx xxxxxxxxxxxxxxxxxxxxxxx</a:t>
            </a:r>
          </a:p>
          <a:p>
            <a:pPr>
              <a:spcBef>
                <a:spcPct val="50000"/>
              </a:spcBef>
            </a:pPr>
            <a:r>
              <a:rPr lang="nb-NO" sz="1600">
                <a:solidFill>
                  <a:srgbClr val="626464"/>
                </a:solidFill>
                <a:latin typeface="Arial MT" charset="0"/>
              </a:rPr>
              <a:t>Institutt for xxxxxxxxxxxxxxxxxxxxxxxxxxxxxxx</a:t>
            </a:r>
          </a:p>
        </p:txBody>
      </p:sp>
      <p:sp>
        <p:nvSpPr>
          <p:cNvPr id="2129" name="Text Box 81"/>
          <p:cNvSpPr txBox="1">
            <a:spLocks noChangeArrowheads="1"/>
          </p:cNvSpPr>
          <p:nvPr/>
        </p:nvSpPr>
        <p:spPr bwMode="auto">
          <a:xfrm>
            <a:off x="685800" y="2681288"/>
            <a:ext cx="6019800" cy="4887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5300" dirty="0">
                <a:latin typeface="Arial MT Bold" charset="0"/>
              </a:rPr>
              <a:t>Kari Normann</a:t>
            </a:r>
          </a:p>
          <a:p>
            <a:pPr>
              <a:spcBef>
                <a:spcPct val="50000"/>
              </a:spcBef>
            </a:pPr>
            <a:r>
              <a:rPr lang="nb-NO" sz="1600" dirty="0">
                <a:latin typeface="Arial MT" charset="0"/>
              </a:rPr>
              <a:t>har gjennomført xx-timers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nb-NO" sz="3600" dirty="0">
                <a:latin typeface="Arial MT" charset="0"/>
              </a:rPr>
              <a:t>Kurs i/for </a:t>
            </a:r>
            <a:r>
              <a:rPr lang="nb-NO" sz="3600" dirty="0" err="1">
                <a:latin typeface="Arial MT" charset="0"/>
              </a:rPr>
              <a:t>xxxxxxxxxxxxxxxx</a:t>
            </a:r>
            <a:endParaRPr lang="nb-NO" sz="3600" dirty="0">
              <a:latin typeface="Arial MT" charset="0"/>
            </a:endParaRPr>
          </a:p>
          <a:p>
            <a:pPr>
              <a:spcBef>
                <a:spcPct val="50000"/>
              </a:spcBef>
            </a:pPr>
            <a:r>
              <a:rPr lang="nb-NO" sz="1600" dirty="0">
                <a:latin typeface="Arial MT" charset="0"/>
              </a:rPr>
              <a:t>Våren/høsten 20XX</a:t>
            </a:r>
          </a:p>
          <a:p>
            <a:pPr>
              <a:spcBef>
                <a:spcPct val="50000"/>
              </a:spcBef>
            </a:pPr>
            <a:endParaRPr lang="nb-NO" sz="1600" dirty="0">
              <a:latin typeface="Arial MT" charset="0"/>
            </a:endParaRPr>
          </a:p>
          <a:p>
            <a:pPr>
              <a:spcBef>
                <a:spcPct val="50000"/>
              </a:spcBef>
            </a:pPr>
            <a:r>
              <a:rPr lang="nb-NO" sz="1200" dirty="0">
                <a:latin typeface="Arial MT" charset="0"/>
              </a:rPr>
              <a:t>Info om kurs, eller begrunnelse for at </a:t>
            </a:r>
            <a:r>
              <a:rPr lang="nb-NO" sz="1200" dirty="0" err="1">
                <a:latin typeface="Arial MT" charset="0"/>
              </a:rPr>
              <a:t>diplomen</a:t>
            </a:r>
            <a:r>
              <a:rPr lang="nb-NO" sz="1200" dirty="0">
                <a:latin typeface="Arial MT" charset="0"/>
              </a:rPr>
              <a:t> deles ut kan plasseres her. </a:t>
            </a:r>
            <a:endParaRPr lang="nb-NO" dirty="0"/>
          </a:p>
          <a:p>
            <a:r>
              <a:rPr lang="nb-NO" sz="1200" dirty="0">
                <a:latin typeface="Arial MT" charset="0"/>
              </a:rPr>
              <a:t>Denne malen må tilpasses etter bruk, og hva slag info den skal inneholde. Teksten som er satt inn er kun eksempel på hvordan det kan gjøres.</a:t>
            </a:r>
          </a:p>
          <a:p>
            <a:endParaRPr lang="nb-NO" sz="1200" dirty="0">
              <a:latin typeface="Arial MT" charset="0"/>
            </a:endParaRPr>
          </a:p>
          <a:p>
            <a:r>
              <a:rPr lang="nb-NO" sz="1200" dirty="0">
                <a:latin typeface="Arial MT" charset="0"/>
              </a:rPr>
              <a:t>Teksten øverst informerer om tilhørighet i organisasjonen, det anbefales at det fylles inn der det er plassert i denne malen. Velg selv farge på </a:t>
            </a:r>
            <a:r>
              <a:rPr lang="nb-NO" sz="1200" dirty="0" err="1">
                <a:latin typeface="Arial MT" charset="0"/>
              </a:rPr>
              <a:t>diplomen</a:t>
            </a:r>
            <a:r>
              <a:rPr lang="nb-NO" sz="1200" dirty="0">
                <a:latin typeface="Arial MT" charset="0"/>
              </a:rPr>
              <a:t>, dette </a:t>
            </a:r>
            <a:r>
              <a:rPr lang="nb-NO" sz="1200" dirty="0" err="1">
                <a:latin typeface="Arial MT" charset="0"/>
              </a:rPr>
              <a:t>ppt</a:t>
            </a:r>
            <a:r>
              <a:rPr lang="nb-NO" sz="1200" dirty="0">
                <a:latin typeface="Arial MT" charset="0"/>
              </a:rPr>
              <a:t>-dokumentet inneholder 8 sider, en for hver støttefarge i NTNUs grafiske profil. Slett sidene du ikke skal bruke. (Edit - </a:t>
            </a:r>
            <a:r>
              <a:rPr lang="nb-NO" sz="1200" dirty="0" err="1">
                <a:latin typeface="Arial MT" charset="0"/>
              </a:rPr>
              <a:t>Delete</a:t>
            </a:r>
            <a:r>
              <a:rPr lang="nb-NO" sz="1200" dirty="0">
                <a:latin typeface="Arial MT" charset="0"/>
              </a:rPr>
              <a:t> slide).</a:t>
            </a:r>
          </a:p>
          <a:p>
            <a:endParaRPr lang="nb-NO" sz="1200" dirty="0">
              <a:latin typeface="Arial MT" charset="0"/>
            </a:endParaRPr>
          </a:p>
          <a:p>
            <a:endParaRPr lang="nb-NO" sz="1200" dirty="0">
              <a:latin typeface="Arial MT" charset="0"/>
            </a:endParaRPr>
          </a:p>
          <a:p>
            <a:r>
              <a:rPr lang="nb-NO" sz="1200" dirty="0">
                <a:latin typeface="Arial MT" charset="0"/>
              </a:rPr>
              <a:t>Sted, dato. årstall</a:t>
            </a:r>
          </a:p>
          <a:p>
            <a:endParaRPr lang="nb-NO" sz="1200" dirty="0">
              <a:latin typeface="Arial MT" charset="0"/>
            </a:endParaRPr>
          </a:p>
        </p:txBody>
      </p:sp>
      <p:sp>
        <p:nvSpPr>
          <p:cNvPr id="2130" name="Line 82"/>
          <p:cNvSpPr>
            <a:spLocks noChangeShapeType="1"/>
          </p:cNvSpPr>
          <p:nvPr/>
        </p:nvSpPr>
        <p:spPr bwMode="auto">
          <a:xfrm>
            <a:off x="762000" y="83820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2131" name="Line 83"/>
          <p:cNvSpPr>
            <a:spLocks noChangeShapeType="1"/>
          </p:cNvSpPr>
          <p:nvPr/>
        </p:nvSpPr>
        <p:spPr bwMode="auto">
          <a:xfrm>
            <a:off x="3200400" y="83820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2133" name="Text Box 85"/>
          <p:cNvSpPr txBox="1">
            <a:spLocks noChangeArrowheads="1"/>
          </p:cNvSpPr>
          <p:nvPr/>
        </p:nvSpPr>
        <p:spPr bwMode="auto">
          <a:xfrm>
            <a:off x="685800" y="8458200"/>
            <a:ext cx="1600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1200">
                <a:latin typeface="Arial MT" charset="0"/>
              </a:rPr>
              <a:t>Ola Normann</a:t>
            </a:r>
          </a:p>
        </p:txBody>
      </p:sp>
      <p:sp>
        <p:nvSpPr>
          <p:cNvPr id="2134" name="Text Box 86"/>
          <p:cNvSpPr txBox="1">
            <a:spLocks noChangeArrowheads="1"/>
          </p:cNvSpPr>
          <p:nvPr/>
        </p:nvSpPr>
        <p:spPr bwMode="auto">
          <a:xfrm>
            <a:off x="3124200" y="8458200"/>
            <a:ext cx="1600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1200">
                <a:latin typeface="Arial MT" charset="0"/>
              </a:rPr>
              <a:t>Kari Normann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DE2B4042-5412-E24B-A35A-6D07D92CD09E}"/>
              </a:ext>
            </a:extLst>
          </p:cNvPr>
          <p:cNvSpPr/>
          <p:nvPr/>
        </p:nvSpPr>
        <p:spPr bwMode="auto">
          <a:xfrm>
            <a:off x="4920234" y="9317038"/>
            <a:ext cx="2642616" cy="1371600"/>
          </a:xfrm>
          <a:prstGeom prst="rect">
            <a:avLst/>
          </a:prstGeom>
          <a:solidFill>
            <a:srgbClr val="0D4788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A13E67FD-D8D8-354F-BA08-EDE779172D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9577" y="9664800"/>
            <a:ext cx="2160240" cy="562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127144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"/>
        <a:ea typeface="ＭＳ Ｐゴシック"/>
        <a:cs typeface=""/>
      </a:majorFont>
      <a:minorFont>
        <a:latin typeface="Time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1329</TotalTime>
  <Words>1080</Words>
  <Application>Microsoft Macintosh PowerPoint</Application>
  <PresentationFormat>Egendefinert</PresentationFormat>
  <Paragraphs>144</Paragraphs>
  <Slides>8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12" baseType="lpstr">
      <vt:lpstr>Arial MT</vt:lpstr>
      <vt:lpstr>Arial MT Bold</vt:lpstr>
      <vt:lpstr>Times</vt:lpstr>
      <vt:lpstr>Blank Presentation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>NTNU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Kolbjørn Skarpnes</dc:creator>
  <cp:lastModifiedBy>Kolbjørn Skarpnes</cp:lastModifiedBy>
  <cp:revision>101</cp:revision>
  <cp:lastPrinted>2005-06-28T10:32:48Z</cp:lastPrinted>
  <dcterms:created xsi:type="dcterms:W3CDTF">2005-06-17T10:15:31Z</dcterms:created>
  <dcterms:modified xsi:type="dcterms:W3CDTF">2019-11-06T13:51:31Z</dcterms:modified>
</cp:coreProperties>
</file>