
<file path=[Content_Types].xml><?xml version="1.0" encoding="utf-8"?>
<Types xmlns="http://schemas.openxmlformats.org/package/2006/content-types">
  <Default Extension="jpeg" ContentType="image/jpeg"/>
  <Default Extension="jp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4"/>
  </p:notesMasterIdLst>
  <p:sldIdLst>
    <p:sldId id="260" r:id="rId2"/>
    <p:sldId id="261" r:id="rId3"/>
    <p:sldId id="262" r:id="rId4"/>
    <p:sldId id="264" r:id="rId5"/>
    <p:sldId id="265" r:id="rId6"/>
    <p:sldId id="266" r:id="rId7"/>
    <p:sldId id="267" r:id="rId8"/>
    <p:sldId id="268" r:id="rId9"/>
    <p:sldId id="270" r:id="rId10"/>
    <p:sldId id="271" r:id="rId11"/>
    <p:sldId id="272" r:id="rId12"/>
    <p:sldId id="273" r:id="rId13"/>
  </p:sldIdLst>
  <p:sldSz cx="9144000" cy="5143500" type="screen16x9"/>
  <p:notesSz cx="6858000" cy="9144000"/>
  <p:defaultTextStyle>
    <a:defPPr>
      <a:defRPr lang="nb-NO"/>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BBAC76"/>
    <a:srgbClr val="0D3475"/>
  </p:clrMru>
  <p:extLst>
    <p:ext uri="{E76CE94A-603C-4142-B9EB-6D1370010A27}">
      <p14:discardImageEditData xmlns:p14="http://schemas.microsoft.com/office/powerpoint/2010/main" val="0"/>
    </p:ext>
    <p:ext uri="{D31A062A-798A-4329-ABDD-BBA856620510}">
      <p14:defaultImageDpi xmlns:p14="http://schemas.microsoft.com/office/powerpoint/2010/main" val="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245" autoAdjust="0"/>
    <p:restoredTop sz="94660"/>
  </p:normalViewPr>
  <p:slideViewPr>
    <p:cSldViewPr snapToGrid="0" snapToObjects="1">
      <p:cViewPr varScale="1">
        <p:scale>
          <a:sx n="135" d="100"/>
          <a:sy n="135" d="100"/>
        </p:scale>
        <p:origin x="132" y="258"/>
      </p:cViewPr>
      <p:guideLst>
        <p:guide orient="horz" pos="1620"/>
        <p:guide pos="2880"/>
      </p:guideLst>
    </p:cSldViewPr>
  </p:slid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nb-NO"/>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1C5E8088-780E-483A-A20F-3C3243876D91}" type="datetimeFigureOut">
              <a:rPr lang="nb-NO" smtClean="0"/>
              <a:t>02.11.2021</a:t>
            </a:fld>
            <a:endParaRPr lang="nb-NO"/>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nb-NO"/>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nb-NO"/>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A21F2F1-08F0-40D0-ACA5-6C7676136619}" type="slidenum">
              <a:rPr lang="nb-NO" smtClean="0"/>
              <a:t>‹#›</a:t>
            </a:fld>
            <a:endParaRPr lang="nb-NO"/>
          </a:p>
        </p:txBody>
      </p:sp>
    </p:spTree>
    <p:extLst>
      <p:ext uri="{BB962C8B-B14F-4D97-AF65-F5344CB8AC3E}">
        <p14:creationId xmlns:p14="http://schemas.microsoft.com/office/powerpoint/2010/main" val="81841153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1</a:t>
            </a:fld>
            <a:endParaRPr lang="en-US"/>
          </a:p>
        </p:txBody>
      </p:sp>
    </p:spTree>
    <p:extLst>
      <p:ext uri="{BB962C8B-B14F-4D97-AF65-F5344CB8AC3E}">
        <p14:creationId xmlns:p14="http://schemas.microsoft.com/office/powerpoint/2010/main" val="13948886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2</a:t>
            </a:fld>
            <a:endParaRPr lang="en-US"/>
          </a:p>
        </p:txBody>
      </p:sp>
    </p:spTree>
    <p:extLst>
      <p:ext uri="{BB962C8B-B14F-4D97-AF65-F5344CB8AC3E}">
        <p14:creationId xmlns:p14="http://schemas.microsoft.com/office/powerpoint/2010/main" val="68147941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3</a:t>
            </a:fld>
            <a:endParaRPr lang="en-US"/>
          </a:p>
        </p:txBody>
      </p:sp>
    </p:spTree>
    <p:extLst>
      <p:ext uri="{BB962C8B-B14F-4D97-AF65-F5344CB8AC3E}">
        <p14:creationId xmlns:p14="http://schemas.microsoft.com/office/powerpoint/2010/main" val="164862911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4</a:t>
            </a:fld>
            <a:endParaRPr lang="en-US"/>
          </a:p>
        </p:txBody>
      </p:sp>
    </p:spTree>
    <p:extLst>
      <p:ext uri="{BB962C8B-B14F-4D97-AF65-F5344CB8AC3E}">
        <p14:creationId xmlns:p14="http://schemas.microsoft.com/office/powerpoint/2010/main" val="84123686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5</a:t>
            </a:fld>
            <a:endParaRPr lang="en-US"/>
          </a:p>
        </p:txBody>
      </p:sp>
    </p:spTree>
    <p:extLst>
      <p:ext uri="{BB962C8B-B14F-4D97-AF65-F5344CB8AC3E}">
        <p14:creationId xmlns:p14="http://schemas.microsoft.com/office/powerpoint/2010/main" val="23257179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6</a:t>
            </a:fld>
            <a:endParaRPr lang="en-US"/>
          </a:p>
        </p:txBody>
      </p:sp>
    </p:spTree>
    <p:extLst>
      <p:ext uri="{BB962C8B-B14F-4D97-AF65-F5344CB8AC3E}">
        <p14:creationId xmlns:p14="http://schemas.microsoft.com/office/powerpoint/2010/main" val="102570731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7</a:t>
            </a:fld>
            <a:endParaRPr lang="en-US"/>
          </a:p>
        </p:txBody>
      </p:sp>
    </p:spTree>
    <p:extLst>
      <p:ext uri="{BB962C8B-B14F-4D97-AF65-F5344CB8AC3E}">
        <p14:creationId xmlns:p14="http://schemas.microsoft.com/office/powerpoint/2010/main" val="349430919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8</a:t>
            </a:fld>
            <a:endParaRPr lang="en-US"/>
          </a:p>
        </p:txBody>
      </p:sp>
    </p:spTree>
    <p:extLst>
      <p:ext uri="{BB962C8B-B14F-4D97-AF65-F5344CB8AC3E}">
        <p14:creationId xmlns:p14="http://schemas.microsoft.com/office/powerpoint/2010/main" val="153410499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10</a:t>
            </a:fld>
            <a:endParaRPr lang="en-US"/>
          </a:p>
        </p:txBody>
      </p:sp>
    </p:spTree>
    <p:extLst>
      <p:ext uri="{BB962C8B-B14F-4D97-AF65-F5344CB8AC3E}">
        <p14:creationId xmlns:p14="http://schemas.microsoft.com/office/powerpoint/2010/main" val="260369807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11</a:t>
            </a:fld>
            <a:endParaRPr lang="en-US"/>
          </a:p>
        </p:txBody>
      </p:sp>
    </p:spTree>
    <p:extLst>
      <p:ext uri="{BB962C8B-B14F-4D97-AF65-F5344CB8AC3E}">
        <p14:creationId xmlns:p14="http://schemas.microsoft.com/office/powerpoint/2010/main" val="223328584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Plassholder for lysbilde 1"/>
          <p:cNvSpPr>
            <a:spLocks noGrp="1" noRot="1" noChangeAspect="1"/>
          </p:cNvSpPr>
          <p:nvPr>
            <p:ph type="sldImg"/>
          </p:nvPr>
        </p:nvSpPr>
        <p:spPr/>
      </p:sp>
      <p:sp>
        <p:nvSpPr>
          <p:cNvPr id="3" name="Plassholder for notater 2"/>
          <p:cNvSpPr>
            <a:spLocks noGrp="1"/>
          </p:cNvSpPr>
          <p:nvPr>
            <p:ph type="body" idx="1"/>
          </p:nvPr>
        </p:nvSpPr>
        <p:spPr/>
        <p:txBody>
          <a:bodyPr/>
          <a:lstStyle/>
          <a:p>
            <a:endParaRPr lang="nb-NO"/>
          </a:p>
        </p:txBody>
      </p:sp>
      <p:sp>
        <p:nvSpPr>
          <p:cNvPr id="4" name="Plassholder for lysbildenummer 3"/>
          <p:cNvSpPr>
            <a:spLocks noGrp="1"/>
          </p:cNvSpPr>
          <p:nvPr>
            <p:ph type="sldNum" sz="quarter" idx="10"/>
          </p:nvPr>
        </p:nvSpPr>
        <p:spPr/>
        <p:txBody>
          <a:bodyPr/>
          <a:lstStyle/>
          <a:p>
            <a:fld id="{622C1679-8478-424E-8D79-17A8C1A6C889}" type="slidenum">
              <a:rPr lang="en-US" smtClean="0"/>
              <a:t>12</a:t>
            </a:fld>
            <a:endParaRPr lang="en-US"/>
          </a:p>
        </p:txBody>
      </p:sp>
    </p:spTree>
    <p:extLst>
      <p:ext uri="{BB962C8B-B14F-4D97-AF65-F5344CB8AC3E}">
        <p14:creationId xmlns:p14="http://schemas.microsoft.com/office/powerpoint/2010/main" val="368515012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tellysbilde">
    <p:spTree>
      <p:nvGrpSpPr>
        <p:cNvPr id="1" name=""/>
        <p:cNvGrpSpPr/>
        <p:nvPr/>
      </p:nvGrpSpPr>
      <p:grpSpPr>
        <a:xfrm>
          <a:off x="0" y="0"/>
          <a:ext cx="0" cy="0"/>
          <a:chOff x="0" y="0"/>
          <a:chExt cx="0" cy="0"/>
        </a:xfrm>
      </p:grpSpPr>
      <p:sp>
        <p:nvSpPr>
          <p:cNvPr id="2" name="Tittel 1"/>
          <p:cNvSpPr>
            <a:spLocks noGrp="1"/>
          </p:cNvSpPr>
          <p:nvPr>
            <p:ph type="ctrTitle"/>
          </p:nvPr>
        </p:nvSpPr>
        <p:spPr>
          <a:xfrm>
            <a:off x="368315" y="2008061"/>
            <a:ext cx="7772400" cy="675821"/>
          </a:xfrm>
        </p:spPr>
        <p:txBody>
          <a:bodyPr anchor="t" anchorCtr="0"/>
          <a:lstStyle/>
          <a:p>
            <a:r>
              <a:rPr lang="en-US"/>
              <a:t>Click to edit Master title style</a:t>
            </a:r>
            <a:endParaRPr lang="nb-NO" dirty="0"/>
          </a:p>
        </p:txBody>
      </p:sp>
      <p:sp>
        <p:nvSpPr>
          <p:cNvPr id="3" name="Undertittel 2"/>
          <p:cNvSpPr>
            <a:spLocks noGrp="1"/>
          </p:cNvSpPr>
          <p:nvPr>
            <p:ph type="subTitle" idx="1"/>
          </p:nvPr>
        </p:nvSpPr>
        <p:spPr>
          <a:xfrm>
            <a:off x="368315" y="2733866"/>
            <a:ext cx="7772400" cy="1314450"/>
          </a:xfrm>
        </p:spPr>
        <p:txBody>
          <a:bodyPr/>
          <a:lstStyle>
            <a:lvl1pPr marL="0" indent="0" algn="l">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nb-NO" dirty="0"/>
          </a:p>
        </p:txBody>
      </p:sp>
    </p:spTree>
    <p:extLst>
      <p:ext uri="{BB962C8B-B14F-4D97-AF65-F5344CB8AC3E}">
        <p14:creationId xmlns:p14="http://schemas.microsoft.com/office/powerpoint/2010/main" val="10001595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tel og innhold">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en-US"/>
              <a:t>Click to edit Master title style</a:t>
            </a:r>
            <a:endParaRPr lang="nb-NO"/>
          </a:p>
        </p:txBody>
      </p:sp>
      <p:sp>
        <p:nvSpPr>
          <p:cNvPr id="3" name="Plassholder for innhold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14" name="Plassholder for lysbildenummer 5"/>
          <p:cNvSpPr txBox="1">
            <a:spLocks/>
          </p:cNvSpPr>
          <p:nvPr userDrawn="1"/>
        </p:nvSpPr>
        <p:spPr>
          <a:xfrm>
            <a:off x="8474801" y="4815936"/>
            <a:ext cx="342081" cy="273844"/>
          </a:xfrm>
          <a:prstGeom prst="rect">
            <a:avLst/>
          </a:prstGeom>
        </p:spPr>
        <p:txBody>
          <a:bodyPr/>
          <a:lstStyle>
            <a:defPPr>
              <a:defRPr lang="nb-NO"/>
            </a:defPPr>
            <a:lvl1pPr marL="0" algn="l" defTabSz="457200" rtl="0" eaLnBrk="1" latinLnBrk="0" hangingPunct="1">
              <a:defRPr sz="1000" kern="1200">
                <a:solidFill>
                  <a:schemeClr val="bg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algn="ctr"/>
            <a:fld id="{91853A39-49B3-554A-AE82-85611CEBD8E3}" type="slidenum">
              <a:rPr lang="nb-NO" b="0" i="0" smtClean="0">
                <a:solidFill>
                  <a:schemeClr val="tx1"/>
                </a:solidFill>
                <a:latin typeface="Arial"/>
                <a:cs typeface="Arial"/>
              </a:rPr>
              <a:pPr algn="ctr"/>
              <a:t>‹#›</a:t>
            </a:fld>
            <a:endParaRPr lang="nb-NO" b="0" i="0" dirty="0">
              <a:solidFill>
                <a:schemeClr val="tx1"/>
              </a:solidFill>
              <a:latin typeface="Arial"/>
              <a:cs typeface="Arial"/>
            </a:endParaRPr>
          </a:p>
        </p:txBody>
      </p:sp>
    </p:spTree>
    <p:extLst>
      <p:ext uri="{BB962C8B-B14F-4D97-AF65-F5344CB8AC3E}">
        <p14:creationId xmlns:p14="http://schemas.microsoft.com/office/powerpoint/2010/main" val="206001982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ndelingsoverskrift">
    <p:spTree>
      <p:nvGrpSpPr>
        <p:cNvPr id="1" name=""/>
        <p:cNvGrpSpPr/>
        <p:nvPr/>
      </p:nvGrpSpPr>
      <p:grpSpPr>
        <a:xfrm>
          <a:off x="0" y="0"/>
          <a:ext cx="0" cy="0"/>
          <a:chOff x="0" y="0"/>
          <a:chExt cx="0" cy="0"/>
        </a:xfrm>
      </p:grpSpPr>
      <p:sp>
        <p:nvSpPr>
          <p:cNvPr id="2" name="Tittel 1"/>
          <p:cNvSpPr>
            <a:spLocks noGrp="1"/>
          </p:cNvSpPr>
          <p:nvPr>
            <p:ph type="title"/>
          </p:nvPr>
        </p:nvSpPr>
        <p:spPr>
          <a:xfrm>
            <a:off x="722313" y="3305176"/>
            <a:ext cx="7772400" cy="1021556"/>
          </a:xfrm>
        </p:spPr>
        <p:txBody>
          <a:bodyPr anchor="t"/>
          <a:lstStyle>
            <a:lvl1pPr algn="l">
              <a:defRPr sz="4000" b="1" cap="all"/>
            </a:lvl1pPr>
          </a:lstStyle>
          <a:p>
            <a:r>
              <a:rPr lang="en-US"/>
              <a:t>Click to edit Master title style</a:t>
            </a:r>
            <a:endParaRPr lang="nb-NO"/>
          </a:p>
        </p:txBody>
      </p:sp>
      <p:sp>
        <p:nvSpPr>
          <p:cNvPr id="3" name="Plassholder for tekst 2"/>
          <p:cNvSpPr>
            <a:spLocks noGrp="1"/>
          </p:cNvSpPr>
          <p:nvPr>
            <p:ph type="body" idx="1"/>
          </p:nvPr>
        </p:nvSpPr>
        <p:spPr>
          <a:xfrm>
            <a:off x="722313" y="2180035"/>
            <a:ext cx="7772400" cy="1125140"/>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7" name="Plassholder for lysbildenummer 5"/>
          <p:cNvSpPr>
            <a:spLocks noGrp="1"/>
          </p:cNvSpPr>
          <p:nvPr>
            <p:ph type="sldNum" sz="quarter" idx="12"/>
          </p:nvPr>
        </p:nvSpPr>
        <p:spPr>
          <a:xfrm>
            <a:off x="8241294" y="4815936"/>
            <a:ext cx="426966" cy="273844"/>
          </a:xfrm>
          <a:prstGeom prst="rect">
            <a:avLst/>
          </a:prstGeom>
        </p:spPr>
        <p:txBody>
          <a:bodyPr/>
          <a:lstStyle>
            <a:lvl1pPr>
              <a:defRPr sz="1000"/>
            </a:lvl1pPr>
          </a:lstStyle>
          <a:p>
            <a:pPr algn="r"/>
            <a:fld id="{91853A39-49B3-554A-AE82-85611CEBD8E3}" type="slidenum">
              <a:rPr lang="nb-NO" smtClean="0">
                <a:latin typeface="Arial"/>
                <a:cs typeface="Arial"/>
              </a:rPr>
              <a:pPr algn="r"/>
              <a:t>‹#›</a:t>
            </a:fld>
            <a:endParaRPr lang="nb-NO" dirty="0">
              <a:latin typeface="Arial"/>
              <a:cs typeface="Arial"/>
            </a:endParaRPr>
          </a:p>
        </p:txBody>
      </p:sp>
    </p:spTree>
    <p:extLst>
      <p:ext uri="{BB962C8B-B14F-4D97-AF65-F5344CB8AC3E}">
        <p14:creationId xmlns:p14="http://schemas.microsoft.com/office/powerpoint/2010/main" val="298246049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o innholdsdeler">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en-US"/>
              <a:t>Click to edit Master title style</a:t>
            </a:r>
            <a:endParaRPr lang="nb-NO"/>
          </a:p>
        </p:txBody>
      </p:sp>
      <p:sp>
        <p:nvSpPr>
          <p:cNvPr id="3" name="Plassholder for innhold 2"/>
          <p:cNvSpPr>
            <a:spLocks noGrp="1"/>
          </p:cNvSpPr>
          <p:nvPr>
            <p:ph sz="half" idx="1"/>
          </p:nvPr>
        </p:nvSpPr>
        <p:spPr>
          <a:xfrm>
            <a:off x="457200" y="1200151"/>
            <a:ext cx="4038600" cy="3394472"/>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4" name="Plassholder for innhold 3"/>
          <p:cNvSpPr>
            <a:spLocks noGrp="1"/>
          </p:cNvSpPr>
          <p:nvPr>
            <p:ph sz="half" idx="2"/>
          </p:nvPr>
        </p:nvSpPr>
        <p:spPr>
          <a:xfrm>
            <a:off x="4648200" y="1200151"/>
            <a:ext cx="4038600" cy="3394472"/>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7" name="Plassholder for lysbildenummer 6"/>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137291424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Sammenligning">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lvl1pPr>
              <a:defRPr/>
            </a:lvl1pPr>
          </a:lstStyle>
          <a:p>
            <a:r>
              <a:rPr lang="en-US"/>
              <a:t>Click to edit Master title style</a:t>
            </a:r>
            <a:endParaRPr lang="nb-NO"/>
          </a:p>
        </p:txBody>
      </p:sp>
      <p:sp>
        <p:nvSpPr>
          <p:cNvPr id="3" name="Plassholder for tekst 2"/>
          <p:cNvSpPr>
            <a:spLocks noGrp="1"/>
          </p:cNvSpPr>
          <p:nvPr>
            <p:ph type="body" idx="1"/>
          </p:nvPr>
        </p:nvSpPr>
        <p:spPr>
          <a:xfrm>
            <a:off x="457200" y="1151335"/>
            <a:ext cx="4040188"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Plassholder for innhold 3"/>
          <p:cNvSpPr>
            <a:spLocks noGrp="1"/>
          </p:cNvSpPr>
          <p:nvPr>
            <p:ph sz="half" idx="2"/>
          </p:nvPr>
        </p:nvSpPr>
        <p:spPr>
          <a:xfrm>
            <a:off x="457200" y="1631156"/>
            <a:ext cx="4040188"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5" name="Plassholder for tekst 4"/>
          <p:cNvSpPr>
            <a:spLocks noGrp="1"/>
          </p:cNvSpPr>
          <p:nvPr>
            <p:ph type="body" sz="quarter" idx="3"/>
          </p:nvPr>
        </p:nvSpPr>
        <p:spPr>
          <a:xfrm>
            <a:off x="4645026" y="1151335"/>
            <a:ext cx="4041775"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Plassholder for innhold 5"/>
          <p:cNvSpPr>
            <a:spLocks noGrp="1"/>
          </p:cNvSpPr>
          <p:nvPr>
            <p:ph sz="quarter" idx="4"/>
          </p:nvPr>
        </p:nvSpPr>
        <p:spPr>
          <a:xfrm>
            <a:off x="4645026" y="1631156"/>
            <a:ext cx="4041775"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9" name="Plassholder for lysbildenummer 8"/>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7022366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Bare tittel">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en-US"/>
              <a:t>Click to edit Master title style</a:t>
            </a:r>
            <a:endParaRPr lang="nb-NO"/>
          </a:p>
        </p:txBody>
      </p:sp>
      <p:sp>
        <p:nvSpPr>
          <p:cNvPr id="5" name="Plassholder for lysbildenummer 4"/>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317224962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Tom">
    <p:spTree>
      <p:nvGrpSpPr>
        <p:cNvPr id="1" name=""/>
        <p:cNvGrpSpPr/>
        <p:nvPr/>
      </p:nvGrpSpPr>
      <p:grpSpPr>
        <a:xfrm>
          <a:off x="0" y="0"/>
          <a:ext cx="0" cy="0"/>
          <a:chOff x="0" y="0"/>
          <a:chExt cx="0" cy="0"/>
        </a:xfrm>
      </p:grpSpPr>
      <p:sp>
        <p:nvSpPr>
          <p:cNvPr id="4" name="Plassholder for lysbildenummer 3"/>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164971850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nhold med tekst">
    <p:spTree>
      <p:nvGrpSpPr>
        <p:cNvPr id="1" name=""/>
        <p:cNvGrpSpPr/>
        <p:nvPr/>
      </p:nvGrpSpPr>
      <p:grpSpPr>
        <a:xfrm>
          <a:off x="0" y="0"/>
          <a:ext cx="0" cy="0"/>
          <a:chOff x="0" y="0"/>
          <a:chExt cx="0" cy="0"/>
        </a:xfrm>
      </p:grpSpPr>
      <p:sp>
        <p:nvSpPr>
          <p:cNvPr id="2" name="Tittel 1"/>
          <p:cNvSpPr>
            <a:spLocks noGrp="1"/>
          </p:cNvSpPr>
          <p:nvPr>
            <p:ph type="title"/>
          </p:nvPr>
        </p:nvSpPr>
        <p:spPr>
          <a:xfrm>
            <a:off x="457201" y="204787"/>
            <a:ext cx="3008313" cy="871538"/>
          </a:xfrm>
        </p:spPr>
        <p:txBody>
          <a:bodyPr anchor="b"/>
          <a:lstStyle>
            <a:lvl1pPr algn="l">
              <a:defRPr sz="2000" b="1"/>
            </a:lvl1pPr>
          </a:lstStyle>
          <a:p>
            <a:r>
              <a:rPr lang="en-US"/>
              <a:t>Click to edit Master title style</a:t>
            </a:r>
            <a:endParaRPr lang="nb-NO"/>
          </a:p>
        </p:txBody>
      </p:sp>
      <p:sp>
        <p:nvSpPr>
          <p:cNvPr id="3" name="Plassholder for innhold 2"/>
          <p:cNvSpPr>
            <a:spLocks noGrp="1"/>
          </p:cNvSpPr>
          <p:nvPr>
            <p:ph idx="1"/>
          </p:nvPr>
        </p:nvSpPr>
        <p:spPr>
          <a:xfrm>
            <a:off x="3575050" y="204788"/>
            <a:ext cx="5111750" cy="438983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4" name="Plassholder for tekst 3"/>
          <p:cNvSpPr>
            <a:spLocks noGrp="1"/>
          </p:cNvSpPr>
          <p:nvPr>
            <p:ph type="body" sz="half" idx="2"/>
          </p:nvPr>
        </p:nvSpPr>
        <p:spPr>
          <a:xfrm>
            <a:off x="457201" y="1076326"/>
            <a:ext cx="3008313" cy="351829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7" name="Plassholder for lysbildenummer 6"/>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159648620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e med tekst">
    <p:spTree>
      <p:nvGrpSpPr>
        <p:cNvPr id="1" name=""/>
        <p:cNvGrpSpPr/>
        <p:nvPr/>
      </p:nvGrpSpPr>
      <p:grpSpPr>
        <a:xfrm>
          <a:off x="0" y="0"/>
          <a:ext cx="0" cy="0"/>
          <a:chOff x="0" y="0"/>
          <a:chExt cx="0" cy="0"/>
        </a:xfrm>
      </p:grpSpPr>
      <p:sp>
        <p:nvSpPr>
          <p:cNvPr id="2" name="Tittel 1"/>
          <p:cNvSpPr>
            <a:spLocks noGrp="1"/>
          </p:cNvSpPr>
          <p:nvPr>
            <p:ph type="title"/>
          </p:nvPr>
        </p:nvSpPr>
        <p:spPr>
          <a:xfrm>
            <a:off x="1792288" y="3600450"/>
            <a:ext cx="5486400" cy="425054"/>
          </a:xfrm>
        </p:spPr>
        <p:txBody>
          <a:bodyPr anchor="b"/>
          <a:lstStyle>
            <a:lvl1pPr algn="l">
              <a:defRPr sz="2000" b="1"/>
            </a:lvl1pPr>
          </a:lstStyle>
          <a:p>
            <a:r>
              <a:rPr lang="en-US"/>
              <a:t>Click to edit Master title style</a:t>
            </a:r>
            <a:endParaRPr lang="nb-NO"/>
          </a:p>
        </p:txBody>
      </p:sp>
      <p:sp>
        <p:nvSpPr>
          <p:cNvPr id="3" name="Plassholder for bilde 2"/>
          <p:cNvSpPr>
            <a:spLocks noGrp="1"/>
          </p:cNvSpPr>
          <p:nvPr>
            <p:ph type="pic" idx="1"/>
          </p:nvPr>
        </p:nvSpPr>
        <p:spPr>
          <a:xfrm>
            <a:off x="1792288" y="459581"/>
            <a:ext cx="5486400" cy="30861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nb-NO"/>
          </a:p>
        </p:txBody>
      </p:sp>
      <p:sp>
        <p:nvSpPr>
          <p:cNvPr id="4" name="Plassholder for tekst 3"/>
          <p:cNvSpPr>
            <a:spLocks noGrp="1"/>
          </p:cNvSpPr>
          <p:nvPr>
            <p:ph type="body" sz="half" idx="2"/>
          </p:nvPr>
        </p:nvSpPr>
        <p:spPr>
          <a:xfrm>
            <a:off x="1792288" y="4025503"/>
            <a:ext cx="5486400" cy="60364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7" name="Plassholder for lysbildenummer 6"/>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35322368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Loddrett tekst">
    <p:spTree>
      <p:nvGrpSpPr>
        <p:cNvPr id="1" name=""/>
        <p:cNvGrpSpPr/>
        <p:nvPr/>
      </p:nvGrpSpPr>
      <p:grpSpPr>
        <a:xfrm>
          <a:off x="0" y="0"/>
          <a:ext cx="0" cy="0"/>
          <a:chOff x="0" y="0"/>
          <a:chExt cx="0" cy="0"/>
        </a:xfrm>
      </p:grpSpPr>
      <p:sp>
        <p:nvSpPr>
          <p:cNvPr id="2" name="Tittel 1"/>
          <p:cNvSpPr>
            <a:spLocks noGrp="1"/>
          </p:cNvSpPr>
          <p:nvPr>
            <p:ph type="title"/>
          </p:nvPr>
        </p:nvSpPr>
        <p:spPr/>
        <p:txBody>
          <a:bodyPr/>
          <a:lstStyle/>
          <a:p>
            <a:r>
              <a:rPr lang="en-US"/>
              <a:t>Click to edit Master title style</a:t>
            </a:r>
            <a:endParaRPr lang="nb-NO"/>
          </a:p>
        </p:txBody>
      </p:sp>
      <p:sp>
        <p:nvSpPr>
          <p:cNvPr id="3" name="Plassholder for loddrett tekst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6" name="Plassholder for lysbildenummer 5"/>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198385065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Loddrett tittel og tekst">
    <p:spTree>
      <p:nvGrpSpPr>
        <p:cNvPr id="1" name=""/>
        <p:cNvGrpSpPr/>
        <p:nvPr/>
      </p:nvGrpSpPr>
      <p:grpSpPr>
        <a:xfrm>
          <a:off x="0" y="0"/>
          <a:ext cx="0" cy="0"/>
          <a:chOff x="0" y="0"/>
          <a:chExt cx="0" cy="0"/>
        </a:xfrm>
      </p:grpSpPr>
      <p:sp>
        <p:nvSpPr>
          <p:cNvPr id="2" name="Loddrett tittel 1"/>
          <p:cNvSpPr>
            <a:spLocks noGrp="1"/>
          </p:cNvSpPr>
          <p:nvPr>
            <p:ph type="title" orient="vert"/>
          </p:nvPr>
        </p:nvSpPr>
        <p:spPr>
          <a:xfrm>
            <a:off x="6629400" y="205979"/>
            <a:ext cx="2057400" cy="4388644"/>
          </a:xfrm>
        </p:spPr>
        <p:txBody>
          <a:bodyPr vert="eaVert"/>
          <a:lstStyle/>
          <a:p>
            <a:r>
              <a:rPr lang="en-US"/>
              <a:t>Click to edit Master title style</a:t>
            </a:r>
            <a:endParaRPr lang="nb-NO"/>
          </a:p>
        </p:txBody>
      </p:sp>
      <p:sp>
        <p:nvSpPr>
          <p:cNvPr id="3" name="Plassholder for loddrett tekst 2"/>
          <p:cNvSpPr>
            <a:spLocks noGrp="1"/>
          </p:cNvSpPr>
          <p:nvPr>
            <p:ph type="body" orient="vert" idx="1"/>
          </p:nvPr>
        </p:nvSpPr>
        <p:spPr>
          <a:xfrm>
            <a:off x="457200" y="205979"/>
            <a:ext cx="6019800" cy="4388644"/>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nb-NO"/>
          </a:p>
        </p:txBody>
      </p:sp>
      <p:sp>
        <p:nvSpPr>
          <p:cNvPr id="6" name="Plassholder for lysbildenummer 5"/>
          <p:cNvSpPr>
            <a:spLocks noGrp="1"/>
          </p:cNvSpPr>
          <p:nvPr>
            <p:ph type="sldNum" sz="quarter" idx="12"/>
          </p:nvPr>
        </p:nvSpPr>
        <p:spPr>
          <a:xfrm>
            <a:off x="8185682" y="4767263"/>
            <a:ext cx="501118" cy="273844"/>
          </a:xfrm>
          <a:prstGeom prst="rect">
            <a:avLst/>
          </a:prstGeom>
        </p:spPr>
        <p:txBody>
          <a:bodyPr/>
          <a:lstStyle/>
          <a:p>
            <a:fld id="{91853A39-49B3-554A-AE82-85611CEBD8E3}" type="slidenum">
              <a:rPr lang="nb-NO" smtClean="0"/>
              <a:t>‹#›</a:t>
            </a:fld>
            <a:endParaRPr lang="nb-NO"/>
          </a:p>
        </p:txBody>
      </p:sp>
    </p:spTree>
    <p:extLst>
      <p:ext uri="{BB962C8B-B14F-4D97-AF65-F5344CB8AC3E}">
        <p14:creationId xmlns:p14="http://schemas.microsoft.com/office/powerpoint/2010/main" val="30318319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ssholder for tittel 1"/>
          <p:cNvSpPr>
            <a:spLocks noGrp="1"/>
          </p:cNvSpPr>
          <p:nvPr>
            <p:ph type="title"/>
          </p:nvPr>
        </p:nvSpPr>
        <p:spPr>
          <a:xfrm>
            <a:off x="457200" y="205979"/>
            <a:ext cx="8229600" cy="857250"/>
          </a:xfrm>
          <a:prstGeom prst="rect">
            <a:avLst/>
          </a:prstGeom>
        </p:spPr>
        <p:txBody>
          <a:bodyPr vert="horz" lIns="91440" tIns="45720" rIns="91440" bIns="45720" rtlCol="0" anchor="ctr">
            <a:normAutofit/>
          </a:bodyPr>
          <a:lstStyle/>
          <a:p>
            <a:r>
              <a:rPr lang="nb-NO" dirty="0"/>
              <a:t>Klikk for å redigere tittelstil</a:t>
            </a:r>
          </a:p>
        </p:txBody>
      </p:sp>
      <p:sp>
        <p:nvSpPr>
          <p:cNvPr id="3" name="Plassholder for tekst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nb-NO" dirty="0"/>
              <a:t>Klikk for å redigere tekststiler i malen</a:t>
            </a:r>
          </a:p>
          <a:p>
            <a:pPr lvl="1"/>
            <a:r>
              <a:rPr lang="nb-NO" dirty="0"/>
              <a:t>Andre nivå</a:t>
            </a:r>
          </a:p>
          <a:p>
            <a:pPr lvl="2"/>
            <a:r>
              <a:rPr lang="nb-NO" dirty="0"/>
              <a:t>Tredje nivå</a:t>
            </a:r>
          </a:p>
          <a:p>
            <a:pPr lvl="3"/>
            <a:r>
              <a:rPr lang="nb-NO" dirty="0"/>
              <a:t>Fjerde nivå</a:t>
            </a:r>
          </a:p>
          <a:p>
            <a:pPr lvl="4"/>
            <a:r>
              <a:rPr lang="nb-NO" dirty="0"/>
              <a:t>Femte nivå</a:t>
            </a:r>
          </a:p>
        </p:txBody>
      </p:sp>
      <p:sp>
        <p:nvSpPr>
          <p:cNvPr id="4" name="Plassholder for lysbildenummer 5"/>
          <p:cNvSpPr>
            <a:spLocks noGrp="1"/>
          </p:cNvSpPr>
          <p:nvPr>
            <p:ph type="sldNum" sz="quarter" idx="4"/>
          </p:nvPr>
        </p:nvSpPr>
        <p:spPr>
          <a:xfrm>
            <a:off x="8241294" y="4815936"/>
            <a:ext cx="426966" cy="273844"/>
          </a:xfrm>
          <a:prstGeom prst="rect">
            <a:avLst/>
          </a:prstGeom>
        </p:spPr>
        <p:txBody>
          <a:bodyPr/>
          <a:lstStyle>
            <a:lvl1pPr>
              <a:defRPr sz="1000"/>
            </a:lvl1pPr>
          </a:lstStyle>
          <a:p>
            <a:pPr algn="r"/>
            <a:fld id="{91853A39-49B3-554A-AE82-85611CEBD8E3}" type="slidenum">
              <a:rPr lang="nb-NO" smtClean="0">
                <a:latin typeface="Arial"/>
                <a:cs typeface="Arial"/>
              </a:rPr>
              <a:pPr algn="r"/>
              <a:t>‹#›</a:t>
            </a:fld>
            <a:endParaRPr lang="nb-NO" dirty="0">
              <a:latin typeface="Arial"/>
              <a:cs typeface="Arial"/>
            </a:endParaRPr>
          </a:p>
        </p:txBody>
      </p:sp>
      <p:pic>
        <p:nvPicPr>
          <p:cNvPr id="7" name="Bilde 6" descr="logo.jpg"/>
          <p:cNvPicPr>
            <a:picLocks noChangeAspect="1"/>
          </p:cNvPicPr>
          <p:nvPr userDrawn="1"/>
        </p:nvPicPr>
        <p:blipFill>
          <a:blip r:embed="rId13">
            <a:extLst>
              <a:ext uri="{28A0092B-C50C-407E-A947-70E740481C1C}">
                <a14:useLocalDpi xmlns:a14="http://schemas.microsoft.com/office/drawing/2010/main" val="0"/>
              </a:ext>
            </a:extLst>
          </a:blip>
          <a:stretch>
            <a:fillRect/>
          </a:stretch>
        </p:blipFill>
        <p:spPr>
          <a:xfrm>
            <a:off x="423180" y="4814945"/>
            <a:ext cx="976089" cy="183326"/>
          </a:xfrm>
          <a:prstGeom prst="rect">
            <a:avLst/>
          </a:prstGeom>
        </p:spPr>
      </p:pic>
      <p:sp>
        <p:nvSpPr>
          <p:cNvPr id="8" name="TekstSylinder 7"/>
          <p:cNvSpPr txBox="1"/>
          <p:nvPr userDrawn="1"/>
        </p:nvSpPr>
        <p:spPr>
          <a:xfrm>
            <a:off x="1529842" y="4786170"/>
            <a:ext cx="3860305" cy="276999"/>
          </a:xfrm>
          <a:prstGeom prst="rect">
            <a:avLst/>
          </a:prstGeom>
          <a:noFill/>
        </p:spPr>
        <p:txBody>
          <a:bodyPr wrap="square" rtlCol="0">
            <a:spAutoFit/>
          </a:bodyPr>
          <a:lstStyle/>
          <a:p>
            <a:r>
              <a:rPr lang="en-US" sz="1200" kern="1200" dirty="0">
                <a:solidFill>
                  <a:schemeClr val="tx1"/>
                </a:solidFill>
                <a:latin typeface="Arial"/>
                <a:ea typeface="+mn-ea"/>
                <a:cs typeface="Arial"/>
              </a:rPr>
              <a:t>Norwegian University of Science and Technology</a:t>
            </a:r>
            <a:endParaRPr lang="nb-NO" sz="1200" dirty="0">
              <a:effectLst/>
              <a:latin typeface="Arial"/>
              <a:cs typeface="Arial"/>
            </a:endParaRPr>
          </a:p>
        </p:txBody>
      </p:sp>
    </p:spTree>
    <p:extLst>
      <p:ext uri="{BB962C8B-B14F-4D97-AF65-F5344CB8AC3E}">
        <p14:creationId xmlns:p14="http://schemas.microsoft.com/office/powerpoint/2010/main" val="577798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457200" rtl="0" eaLnBrk="1" latinLnBrk="0" hangingPunct="1">
        <a:spcBef>
          <a:spcPct val="0"/>
        </a:spcBef>
        <a:buNone/>
        <a:defRPr sz="3600" b="1" i="0" kern="1200">
          <a:solidFill>
            <a:schemeClr val="tx1"/>
          </a:solidFill>
          <a:latin typeface="Arial"/>
          <a:ea typeface="+mj-ea"/>
          <a:cs typeface="Arial"/>
        </a:defRPr>
      </a:lvl1pPr>
    </p:titleStyle>
    <p:bodyStyle>
      <a:lvl1pPr marL="342900" indent="-342900" algn="l" defTabSz="457200" rtl="0" eaLnBrk="1" latinLnBrk="0" hangingPunct="1">
        <a:spcBef>
          <a:spcPct val="20000"/>
        </a:spcBef>
        <a:buFont typeface="Arial"/>
        <a:buChar char="•"/>
        <a:defRPr sz="24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0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18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16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14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nb-NO"/>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7" Type="http://schemas.openxmlformats.org/officeDocument/2006/relationships/image" Target="../media/image6.jp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5.jpeg"/><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3" Type="http://schemas.openxmlformats.org/officeDocument/2006/relationships/image" Target="../media/image7.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1.jp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2.jp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hyperlink" Target="https://www.ntnu.edu/nobelprize2014" TargetMode="External"/><Relationship Id="rId2" Type="http://schemas.openxmlformats.org/officeDocument/2006/relationships/hyperlink" Target="https://www.ntnu.edu/hunt" TargetMode="External"/><Relationship Id="rId1" Type="http://schemas.openxmlformats.org/officeDocument/2006/relationships/slideLayout" Target="../slideLayouts/slideLayout2.xml"/><Relationship Id="rId5" Type="http://schemas.openxmlformats.org/officeDocument/2006/relationships/image" Target="../media/image13.jpg"/><Relationship Id="rId4" Type="http://schemas.openxmlformats.org/officeDocument/2006/relationships/hyperlink" Target="https://www.ntnu.edu/health" TargetMode="External"/></Relationships>
</file>

<file path=ppt/slides/_rels/slide10.xml.rels><?xml version="1.0" encoding="UTF-8" standalone="yes"?>
<Relationships xmlns="http://schemas.openxmlformats.org/package/2006/relationships"><Relationship Id="rId8" Type="http://schemas.openxmlformats.org/officeDocument/2006/relationships/image" Target="../media/image14.jpg"/><Relationship Id="rId3" Type="http://schemas.openxmlformats.org/officeDocument/2006/relationships/hyperlink" Target="https://www.ntnu.edu/kavli/" TargetMode="External"/><Relationship Id="rId7" Type="http://schemas.openxmlformats.org/officeDocument/2006/relationships/hyperlink" Target="https://www.ntnu.edu/cius"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hyperlink" Target="https://www.ntnu.edu/cerg" TargetMode="External"/><Relationship Id="rId5" Type="http://schemas.openxmlformats.org/officeDocument/2006/relationships/hyperlink" Target="https://www.ntnu.edu/huntgenes" TargetMode="External"/><Relationship Id="rId4" Type="http://schemas.openxmlformats.org/officeDocument/2006/relationships/hyperlink" Target="https://www.ntnu.edu/cemir" TargetMode="External"/></Relationships>
</file>

<file path=ppt/slides/_rels/slide11.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2" descr="http://www.levanger.kommune.no/PageFiles/380874/levanger_sentrum_302.jpg"/>
          <p:cNvPicPr>
            <a:picLocks noChangeAspect="1" noChangeArrowheads="1"/>
          </p:cNvPicPr>
          <p:nvPr/>
        </p:nvPicPr>
        <p:blipFill rotWithShape="1">
          <a:blip r:embed="rId3" cstate="email">
            <a:extLst>
              <a:ext uri="{28A0092B-C50C-407E-A947-70E740481C1C}">
                <a14:useLocalDpi xmlns:a14="http://schemas.microsoft.com/office/drawing/2010/main" val="0"/>
              </a:ext>
            </a:extLst>
          </a:blip>
          <a:srcRect l="13133" r="52386"/>
          <a:stretch/>
        </p:blipFill>
        <p:spPr bwMode="auto">
          <a:xfrm>
            <a:off x="6388834" y="1333849"/>
            <a:ext cx="1628578" cy="3225530"/>
          </a:xfrm>
          <a:prstGeom prst="rect">
            <a:avLst/>
          </a:prstGeom>
          <a:noFill/>
          <a:extLst>
            <a:ext uri="{909E8E84-426E-40DD-AFC4-6F175D3DCCD1}">
              <a14:hiddenFill xmlns:a14="http://schemas.microsoft.com/office/drawing/2010/main">
                <a:solidFill>
                  <a:srgbClr val="FFFFFF"/>
                </a:solidFill>
              </a14:hiddenFill>
            </a:ext>
          </a:extLst>
        </p:spPr>
      </p:pic>
      <p:pic>
        <p:nvPicPr>
          <p:cNvPr id="13" name="Bilde 1" descr="trondheim_eriksson_low.jpg"/>
          <p:cNvPicPr>
            <a:picLocks noChangeAspect="1"/>
          </p:cNvPicPr>
          <p:nvPr/>
        </p:nvPicPr>
        <p:blipFill rotWithShape="1">
          <a:blip r:embed="rId4" cstate="screen">
            <a:extLst>
              <a:ext uri="{28A0092B-C50C-407E-A947-70E740481C1C}">
                <a14:useLocalDpi xmlns:a14="http://schemas.microsoft.com/office/drawing/2010/main"/>
              </a:ext>
            </a:extLst>
          </a:blip>
          <a:srcRect/>
          <a:stretch/>
        </p:blipFill>
        <p:spPr>
          <a:xfrm>
            <a:off x="1307470" y="1333850"/>
            <a:ext cx="1631033" cy="3225529"/>
          </a:xfrm>
          <a:prstGeom prst="rect">
            <a:avLst/>
          </a:prstGeom>
        </p:spPr>
      </p:pic>
      <p:pic>
        <p:nvPicPr>
          <p:cNvPr id="14" name="Bilde 3" descr="gjovik_brygge_skibladner_low.jpg"/>
          <p:cNvPicPr>
            <a:picLocks noChangeAspect="1"/>
          </p:cNvPicPr>
          <p:nvPr/>
        </p:nvPicPr>
        <p:blipFill rotWithShape="1">
          <a:blip r:embed="rId5" cstate="screen">
            <a:extLst>
              <a:ext uri="{28A0092B-C50C-407E-A947-70E740481C1C}">
                <a14:useLocalDpi xmlns:a14="http://schemas.microsoft.com/office/drawing/2010/main"/>
              </a:ext>
            </a:extLst>
          </a:blip>
          <a:srcRect/>
          <a:stretch/>
        </p:blipFill>
        <p:spPr>
          <a:xfrm>
            <a:off x="3028102" y="1333849"/>
            <a:ext cx="1631034" cy="3225531"/>
          </a:xfrm>
          <a:prstGeom prst="rect">
            <a:avLst/>
          </a:prstGeom>
        </p:spPr>
      </p:pic>
      <p:pic>
        <p:nvPicPr>
          <p:cNvPr id="15" name="Bilde 4" descr="aalesund_by_low.jpg"/>
          <p:cNvPicPr>
            <a:picLocks noChangeAspect="1"/>
          </p:cNvPicPr>
          <p:nvPr/>
        </p:nvPicPr>
        <p:blipFill rotWithShape="1">
          <a:blip r:embed="rId6" cstate="screen">
            <a:extLst>
              <a:ext uri="{28A0092B-C50C-407E-A947-70E740481C1C}">
                <a14:useLocalDpi xmlns:a14="http://schemas.microsoft.com/office/drawing/2010/main"/>
              </a:ext>
            </a:extLst>
          </a:blip>
          <a:srcRect/>
          <a:stretch/>
        </p:blipFill>
        <p:spPr>
          <a:xfrm>
            <a:off x="4684563" y="1333849"/>
            <a:ext cx="1631034" cy="3225532"/>
          </a:xfrm>
          <a:prstGeom prst="rect">
            <a:avLst/>
          </a:prstGeom>
        </p:spPr>
      </p:pic>
      <p:sp>
        <p:nvSpPr>
          <p:cNvPr id="17" name="Rektangel 12"/>
          <p:cNvSpPr/>
          <p:nvPr/>
        </p:nvSpPr>
        <p:spPr>
          <a:xfrm>
            <a:off x="1284779" y="3857914"/>
            <a:ext cx="6831378" cy="472362"/>
          </a:xfrm>
          <a:prstGeom prst="rect">
            <a:avLst/>
          </a:prstGeom>
          <a:solidFill>
            <a:schemeClr val="bg1">
              <a:alpha val="75000"/>
            </a:schemeClr>
          </a:solidFill>
          <a:ln>
            <a:noFill/>
          </a:ln>
          <a:effectLst/>
        </p:spPr>
        <p:style>
          <a:lnRef idx="1">
            <a:schemeClr val="accent1"/>
          </a:lnRef>
          <a:fillRef idx="3">
            <a:schemeClr val="accent1"/>
          </a:fillRef>
          <a:effectRef idx="2">
            <a:schemeClr val="accent1"/>
          </a:effectRef>
          <a:fontRef idx="minor">
            <a:schemeClr val="lt1"/>
          </a:fontRef>
        </p:style>
        <p:txBody>
          <a:bodyPr lIns="91438" tIns="45719" rIns="91438" bIns="45719" rtlCol="0" anchor="ctr"/>
          <a:lstStyle/>
          <a:p>
            <a:pPr algn="ctr"/>
            <a:endParaRPr lang="nb-NO" sz="1350">
              <a:solidFill>
                <a:prstClr val="white"/>
              </a:solidFill>
            </a:endParaRPr>
          </a:p>
        </p:txBody>
      </p:sp>
      <p:sp>
        <p:nvSpPr>
          <p:cNvPr id="19" name="TekstSylinder 13"/>
          <p:cNvSpPr txBox="1"/>
          <p:nvPr/>
        </p:nvSpPr>
        <p:spPr>
          <a:xfrm>
            <a:off x="1258264" y="3944977"/>
            <a:ext cx="1729443" cy="300080"/>
          </a:xfrm>
          <a:prstGeom prst="rect">
            <a:avLst/>
          </a:prstGeom>
          <a:noFill/>
        </p:spPr>
        <p:txBody>
          <a:bodyPr wrap="square" lIns="91438" tIns="45719" rIns="91438" bIns="45719" rtlCol="0">
            <a:spAutoFit/>
          </a:bodyPr>
          <a:lstStyle/>
          <a:p>
            <a:pPr algn="ctr"/>
            <a:r>
              <a:rPr lang="nb-NO" sz="1350" dirty="0">
                <a:solidFill>
                  <a:prstClr val="black"/>
                </a:solidFill>
                <a:latin typeface="Arial"/>
                <a:cs typeface="Arial"/>
              </a:rPr>
              <a:t>TRONDHEIM</a:t>
            </a:r>
          </a:p>
        </p:txBody>
      </p:sp>
      <p:sp>
        <p:nvSpPr>
          <p:cNvPr id="20" name="TekstSylinder 14"/>
          <p:cNvSpPr txBox="1"/>
          <p:nvPr/>
        </p:nvSpPr>
        <p:spPr>
          <a:xfrm>
            <a:off x="2830491" y="3944057"/>
            <a:ext cx="1789613" cy="300080"/>
          </a:xfrm>
          <a:prstGeom prst="rect">
            <a:avLst/>
          </a:prstGeom>
          <a:noFill/>
        </p:spPr>
        <p:txBody>
          <a:bodyPr wrap="square" lIns="91438" tIns="45719" rIns="91438" bIns="45719" rtlCol="0">
            <a:spAutoFit/>
          </a:bodyPr>
          <a:lstStyle/>
          <a:p>
            <a:pPr algn="ctr"/>
            <a:r>
              <a:rPr lang="nb-NO" sz="1350" dirty="0">
                <a:solidFill>
                  <a:prstClr val="black"/>
                </a:solidFill>
                <a:latin typeface="Arial"/>
                <a:cs typeface="Arial"/>
              </a:rPr>
              <a:t>GJØVIK</a:t>
            </a:r>
          </a:p>
        </p:txBody>
      </p:sp>
      <p:sp>
        <p:nvSpPr>
          <p:cNvPr id="21" name="TekstSylinder 15"/>
          <p:cNvSpPr txBox="1"/>
          <p:nvPr/>
        </p:nvSpPr>
        <p:spPr>
          <a:xfrm>
            <a:off x="4605274" y="3944056"/>
            <a:ext cx="1789613" cy="300080"/>
          </a:xfrm>
          <a:prstGeom prst="rect">
            <a:avLst/>
          </a:prstGeom>
          <a:noFill/>
        </p:spPr>
        <p:txBody>
          <a:bodyPr wrap="square" lIns="91438" tIns="45719" rIns="91438" bIns="45719" rtlCol="0">
            <a:spAutoFit/>
          </a:bodyPr>
          <a:lstStyle/>
          <a:p>
            <a:pPr algn="ctr"/>
            <a:r>
              <a:rPr lang="nb-NO" sz="1350" dirty="0">
                <a:solidFill>
                  <a:prstClr val="black"/>
                </a:solidFill>
                <a:latin typeface="Arial"/>
                <a:cs typeface="Arial"/>
              </a:rPr>
              <a:t>ÅLESUND</a:t>
            </a:r>
          </a:p>
        </p:txBody>
      </p:sp>
      <p:sp>
        <p:nvSpPr>
          <p:cNvPr id="22" name="TekstSylinder 13"/>
          <p:cNvSpPr txBox="1"/>
          <p:nvPr/>
        </p:nvSpPr>
        <p:spPr>
          <a:xfrm>
            <a:off x="6334828" y="3921900"/>
            <a:ext cx="1729443" cy="300080"/>
          </a:xfrm>
          <a:prstGeom prst="rect">
            <a:avLst/>
          </a:prstGeom>
          <a:noFill/>
        </p:spPr>
        <p:txBody>
          <a:bodyPr wrap="square" lIns="91438" tIns="45719" rIns="91438" bIns="45719" rtlCol="0">
            <a:spAutoFit/>
          </a:bodyPr>
          <a:lstStyle/>
          <a:p>
            <a:pPr algn="ctr"/>
            <a:r>
              <a:rPr lang="nb-NO" sz="1350" dirty="0">
                <a:solidFill>
                  <a:prstClr val="black"/>
                </a:solidFill>
                <a:latin typeface="Arial"/>
                <a:cs typeface="Arial"/>
              </a:rPr>
              <a:t>LEVANGER</a:t>
            </a:r>
          </a:p>
        </p:txBody>
      </p:sp>
      <p:pic>
        <p:nvPicPr>
          <p:cNvPr id="3" name="Picture 2"/>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0" y="129030"/>
            <a:ext cx="3392424" cy="1161288"/>
          </a:xfrm>
          <a:prstGeom prst="rect">
            <a:avLst/>
          </a:prstGeom>
        </p:spPr>
      </p:pic>
    </p:spTree>
    <p:extLst>
      <p:ext uri="{BB962C8B-B14F-4D97-AF65-F5344CB8AC3E}">
        <p14:creationId xmlns:p14="http://schemas.microsoft.com/office/powerpoint/2010/main" val="113977745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418191" y="994945"/>
            <a:ext cx="3186143" cy="2677656"/>
          </a:xfrm>
          <a:prstGeom prst="rect">
            <a:avLst/>
          </a:prstGeom>
          <a:noFill/>
        </p:spPr>
        <p:txBody>
          <a:bodyPr wrap="square" rtlCol="0">
            <a:spAutoFit/>
          </a:bodyPr>
          <a:lstStyle/>
          <a:p>
            <a:r>
              <a:rPr lang="nb-NO" sz="2800" b="1" dirty="0">
                <a:solidFill>
                  <a:prstClr val="black"/>
                </a:solidFill>
                <a:latin typeface="Arial" panose="020B0604020202020204" pitchFamily="34" charset="0"/>
                <a:ea typeface="ＭＳ Ｐゴシック" charset="0"/>
                <a:cs typeface="Arial" panose="020B0604020202020204" pitchFamily="34" charset="0"/>
              </a:rPr>
              <a:t>Who are </a:t>
            </a:r>
            <a:r>
              <a:rPr lang="nb-NO" sz="2800" b="1" dirty="0" err="1">
                <a:solidFill>
                  <a:prstClr val="black"/>
                </a:solidFill>
                <a:latin typeface="Arial" panose="020B0604020202020204" pitchFamily="34" charset="0"/>
                <a:ea typeface="ＭＳ Ｐゴシック" charset="0"/>
                <a:cs typeface="Arial" panose="020B0604020202020204" pitchFamily="34" charset="0"/>
              </a:rPr>
              <a:t>we</a:t>
            </a:r>
            <a:r>
              <a:rPr lang="nb-NO" sz="2800" b="1" dirty="0">
                <a:solidFill>
                  <a:prstClr val="black"/>
                </a:solidFill>
                <a:latin typeface="Arial" panose="020B0604020202020204" pitchFamily="34" charset="0"/>
                <a:ea typeface="ＭＳ Ｐゴシック" charset="0"/>
                <a:cs typeface="Arial" panose="020B0604020202020204" pitchFamily="34" charset="0"/>
              </a:rPr>
              <a:t>?</a:t>
            </a:r>
            <a:br>
              <a:rPr lang="nb-NO" sz="2800" b="1" dirty="0">
                <a:solidFill>
                  <a:prstClr val="black"/>
                </a:solidFill>
                <a:latin typeface="Arial" panose="020B0604020202020204" pitchFamily="34" charset="0"/>
                <a:ea typeface="ＭＳ Ｐゴシック" charset="0"/>
                <a:cs typeface="Arial" panose="020B0604020202020204" pitchFamily="34" charset="0"/>
              </a:rPr>
            </a:br>
            <a:endParaRPr lang="nb-NO" sz="2800" b="1" dirty="0">
              <a:solidFill>
                <a:prstClr val="black"/>
              </a:solidFill>
              <a:latin typeface="Arial" panose="020B0604020202020204" pitchFamily="34" charset="0"/>
              <a:ea typeface="ＭＳ Ｐゴシック" charset="0"/>
              <a:cs typeface="Arial" panose="020B0604020202020204" pitchFamily="34" charset="0"/>
            </a:endParaRPr>
          </a:p>
          <a:p>
            <a:pPr marL="257175" indent="-257175">
              <a:buFont typeface="Arial" panose="020B0604020202020204" pitchFamily="34" charset="0"/>
              <a:buChar char="•"/>
            </a:pPr>
            <a:r>
              <a:rPr lang="nb-NO" sz="1400" dirty="0">
                <a:solidFill>
                  <a:prstClr val="black"/>
                </a:solidFill>
                <a:latin typeface="Arial" panose="020B0604020202020204" pitchFamily="34" charset="0"/>
                <a:ea typeface="ＭＳ Ｐゴシック" charset="0"/>
                <a:cs typeface="Arial" panose="020B0604020202020204" pitchFamily="34" charset="0"/>
              </a:rPr>
              <a:t>6500 students </a:t>
            </a:r>
          </a:p>
          <a:p>
            <a:pPr marL="257175" indent="-257175">
              <a:buFont typeface="Arial" panose="020B0604020202020204" pitchFamily="34" charset="0"/>
              <a:buChar char="•"/>
            </a:pPr>
            <a:r>
              <a:rPr lang="nb-NO" sz="1400" dirty="0">
                <a:solidFill>
                  <a:prstClr val="black"/>
                </a:solidFill>
                <a:latin typeface="Arial" panose="020B0604020202020204" pitchFamily="34" charset="0"/>
                <a:ea typeface="ＭＳ Ｐゴシック" charset="0"/>
                <a:cs typeface="Arial" panose="020B0604020202020204" pitchFamily="34" charset="0"/>
              </a:rPr>
              <a:t>About 1800 </a:t>
            </a:r>
            <a:r>
              <a:rPr lang="nb-NO" sz="1400" dirty="0" err="1">
                <a:solidFill>
                  <a:prstClr val="black"/>
                </a:solidFill>
                <a:latin typeface="Arial" panose="020B0604020202020204" pitchFamily="34" charset="0"/>
                <a:ea typeface="ＭＳ Ｐゴシック" charset="0"/>
                <a:cs typeface="Arial" panose="020B0604020202020204" pitchFamily="34" charset="0"/>
              </a:rPr>
              <a:t>employees</a:t>
            </a:r>
            <a:r>
              <a:rPr lang="nb-NO" sz="1400" dirty="0">
                <a:solidFill>
                  <a:prstClr val="black"/>
                </a:solidFill>
                <a:latin typeface="Arial" panose="020B0604020202020204" pitchFamily="34" charset="0"/>
                <a:ea typeface="ＭＳ Ｐゴシック" charset="0"/>
                <a:cs typeface="Arial" panose="020B0604020202020204" pitchFamily="34" charset="0"/>
              </a:rPr>
              <a:t> </a:t>
            </a:r>
          </a:p>
          <a:p>
            <a:pPr marL="257175" indent="-257175">
              <a:buFont typeface="Arial" panose="020B0604020202020204" pitchFamily="34" charset="0"/>
              <a:buChar char="•"/>
            </a:pPr>
            <a:r>
              <a:rPr lang="nb-NO" sz="1400" dirty="0" err="1">
                <a:solidFill>
                  <a:prstClr val="black"/>
                </a:solidFill>
                <a:latin typeface="Arial" panose="020B0604020202020204" pitchFamily="34" charset="0"/>
                <a:ea typeface="ＭＳ Ｐゴシック" charset="0"/>
                <a:cs typeface="Arial" panose="020B0604020202020204" pitchFamily="34" charset="0"/>
              </a:rPr>
              <a:t>Situated</a:t>
            </a:r>
            <a:r>
              <a:rPr lang="nb-NO" sz="1400" dirty="0">
                <a:solidFill>
                  <a:prstClr val="black"/>
                </a:solidFill>
                <a:latin typeface="Arial" panose="020B0604020202020204" pitchFamily="34" charset="0"/>
                <a:ea typeface="ＭＳ Ｐゴシック" charset="0"/>
                <a:cs typeface="Arial" panose="020B0604020202020204" pitchFamily="34" charset="0"/>
              </a:rPr>
              <a:t> in </a:t>
            </a:r>
            <a:r>
              <a:rPr lang="nb-NO" sz="1400" dirty="0" err="1">
                <a:solidFill>
                  <a:prstClr val="black"/>
                </a:solidFill>
                <a:latin typeface="Arial" panose="020B0604020202020204" pitchFamily="34" charset="0"/>
                <a:ea typeface="ＭＳ Ｐゴシック" charset="0"/>
                <a:cs typeface="Arial" panose="020B0604020202020204" pitchFamily="34" charset="0"/>
              </a:rPr>
              <a:t>four</a:t>
            </a:r>
            <a:r>
              <a:rPr lang="nb-NO" sz="1400" dirty="0">
                <a:solidFill>
                  <a:prstClr val="black"/>
                </a:solidFill>
                <a:latin typeface="Arial" panose="020B0604020202020204" pitchFamily="34" charset="0"/>
                <a:ea typeface="ＭＳ Ｐゴシック" charset="0"/>
                <a:cs typeface="Arial" panose="020B0604020202020204" pitchFamily="34" charset="0"/>
              </a:rPr>
              <a:t> </a:t>
            </a:r>
            <a:r>
              <a:rPr lang="nb-NO" sz="1400" dirty="0" err="1">
                <a:solidFill>
                  <a:prstClr val="black"/>
                </a:solidFill>
                <a:latin typeface="Arial" panose="020B0604020202020204" pitchFamily="34" charset="0"/>
                <a:ea typeface="ＭＳ Ｐゴシック" charset="0"/>
                <a:cs typeface="Arial" panose="020B0604020202020204" pitchFamily="34" charset="0"/>
              </a:rPr>
              <a:t>cities</a:t>
            </a:r>
            <a:r>
              <a:rPr lang="nb-NO" sz="1400" dirty="0">
                <a:solidFill>
                  <a:prstClr val="black"/>
                </a:solidFill>
                <a:latin typeface="Arial" panose="020B0604020202020204" pitchFamily="34" charset="0"/>
                <a:ea typeface="ＭＳ Ｐゴシック" charset="0"/>
                <a:cs typeface="Arial" panose="020B0604020202020204" pitchFamily="34" charset="0"/>
              </a:rPr>
              <a:t>: </a:t>
            </a:r>
          </a:p>
          <a:p>
            <a:pPr marL="257175" indent="-257175">
              <a:buFont typeface="Arial" panose="020B0604020202020204" pitchFamily="34" charset="0"/>
              <a:buChar char="•"/>
            </a:pPr>
            <a:r>
              <a:rPr lang="nb-NO" sz="1400" dirty="0">
                <a:solidFill>
                  <a:prstClr val="black"/>
                </a:solidFill>
                <a:latin typeface="Arial" panose="020B0604020202020204" pitchFamily="34" charset="0"/>
                <a:ea typeface="ＭＳ Ｐゴシック" charset="0"/>
                <a:cs typeface="Arial" panose="020B0604020202020204" pitchFamily="34" charset="0"/>
              </a:rPr>
              <a:t>Trondheim, Gjøvik, </a:t>
            </a:r>
            <a:br>
              <a:rPr lang="nb-NO" sz="1400" dirty="0">
                <a:solidFill>
                  <a:prstClr val="black"/>
                </a:solidFill>
                <a:latin typeface="Arial" panose="020B0604020202020204" pitchFamily="34" charset="0"/>
                <a:ea typeface="ＭＳ Ｐゴシック" charset="0"/>
                <a:cs typeface="Arial" panose="020B0604020202020204" pitchFamily="34" charset="0"/>
              </a:rPr>
            </a:br>
            <a:r>
              <a:rPr lang="nb-NO" sz="1400" dirty="0">
                <a:solidFill>
                  <a:prstClr val="black"/>
                </a:solidFill>
                <a:latin typeface="Arial" panose="020B0604020202020204" pitchFamily="34" charset="0"/>
                <a:ea typeface="ＭＳ Ｐゴシック" charset="0"/>
                <a:cs typeface="Arial" panose="020B0604020202020204" pitchFamily="34" charset="0"/>
              </a:rPr>
              <a:t>Ålesund and Levanger</a:t>
            </a:r>
          </a:p>
          <a:p>
            <a:endParaRPr lang="nb-NO" sz="1400" dirty="0">
              <a:solidFill>
                <a:prstClr val="black"/>
              </a:solidFill>
              <a:latin typeface="Arial" panose="020B0604020202020204" pitchFamily="34" charset="0"/>
              <a:ea typeface="ＭＳ Ｐゴシック" charset="0"/>
              <a:cs typeface="Arial" panose="020B0604020202020204" pitchFamily="34" charset="0"/>
            </a:endParaRPr>
          </a:p>
          <a:p>
            <a:pPr marL="257175" indent="-257175">
              <a:buFont typeface="Arial" panose="020B0604020202020204" pitchFamily="34" charset="0"/>
              <a:buChar char="•"/>
            </a:pPr>
            <a:r>
              <a:rPr lang="nb-NO" sz="1400" dirty="0">
                <a:solidFill>
                  <a:prstClr val="black"/>
                </a:solidFill>
                <a:latin typeface="Arial" panose="020B0604020202020204" pitchFamily="34" charset="0"/>
                <a:ea typeface="ＭＳ Ｐゴシック" charset="0"/>
                <a:cs typeface="Arial" panose="020B0604020202020204" pitchFamily="34" charset="0"/>
              </a:rPr>
              <a:t>850 mill. </a:t>
            </a:r>
            <a:r>
              <a:rPr lang="nb-NO" sz="1400" dirty="0" err="1">
                <a:solidFill>
                  <a:prstClr val="black"/>
                </a:solidFill>
                <a:latin typeface="Arial" panose="020B0604020202020204" pitchFamily="34" charset="0"/>
                <a:ea typeface="ＭＳ Ｐゴシック" charset="0"/>
                <a:cs typeface="Arial" panose="020B0604020202020204" pitchFamily="34" charset="0"/>
              </a:rPr>
              <a:t>funding</a:t>
            </a:r>
            <a:r>
              <a:rPr lang="nb-NO" sz="1400" dirty="0">
                <a:solidFill>
                  <a:prstClr val="black"/>
                </a:solidFill>
                <a:latin typeface="Arial" panose="020B0604020202020204" pitchFamily="34" charset="0"/>
                <a:ea typeface="ＭＳ Ｐゴシック" charset="0"/>
                <a:cs typeface="Arial" panose="020B0604020202020204" pitchFamily="34" charset="0"/>
              </a:rPr>
              <a:t> </a:t>
            </a:r>
          </a:p>
          <a:p>
            <a:pPr marL="257175" indent="-257175">
              <a:buFont typeface="Arial" panose="020B0604020202020204" pitchFamily="34" charset="0"/>
              <a:buChar char="•"/>
            </a:pPr>
            <a:r>
              <a:rPr lang="nb-NO" sz="1400" dirty="0">
                <a:solidFill>
                  <a:prstClr val="black"/>
                </a:solidFill>
                <a:latin typeface="Arial" panose="020B0604020202020204" pitchFamily="34" charset="0"/>
                <a:ea typeface="ＭＳ Ｐゴシック" charset="0"/>
                <a:cs typeface="Arial" panose="020B0604020202020204" pitchFamily="34" charset="0"/>
              </a:rPr>
              <a:t>600 mill. </a:t>
            </a:r>
            <a:r>
              <a:rPr lang="nb-NO" sz="1400" dirty="0" err="1">
                <a:solidFill>
                  <a:prstClr val="black"/>
                </a:solidFill>
                <a:latin typeface="Arial" panose="020B0604020202020204" pitchFamily="34" charset="0"/>
                <a:ea typeface="ＭＳ Ｐゴシック" charset="0"/>
                <a:cs typeface="Arial" panose="020B0604020202020204" pitchFamily="34" charset="0"/>
              </a:rPr>
              <a:t>external</a:t>
            </a:r>
            <a:r>
              <a:rPr lang="nb-NO" sz="1400" dirty="0">
                <a:solidFill>
                  <a:prstClr val="black"/>
                </a:solidFill>
                <a:latin typeface="Arial" panose="020B0604020202020204" pitchFamily="34" charset="0"/>
                <a:ea typeface="ＭＳ Ｐゴシック" charset="0"/>
                <a:cs typeface="Arial" panose="020B0604020202020204" pitchFamily="34" charset="0"/>
              </a:rPr>
              <a:t> </a:t>
            </a:r>
            <a:r>
              <a:rPr lang="nb-NO" sz="1400" dirty="0" err="1">
                <a:solidFill>
                  <a:prstClr val="black"/>
                </a:solidFill>
                <a:latin typeface="Arial" panose="020B0604020202020204" pitchFamily="34" charset="0"/>
                <a:ea typeface="ＭＳ Ｐゴシック" charset="0"/>
                <a:cs typeface="Arial" panose="020B0604020202020204" pitchFamily="34" charset="0"/>
              </a:rPr>
              <a:t>funding</a:t>
            </a:r>
            <a:r>
              <a:rPr lang="nb-NO" sz="1400" dirty="0">
                <a:solidFill>
                  <a:prstClr val="black"/>
                </a:solidFill>
                <a:latin typeface="Arial" panose="020B0604020202020204" pitchFamily="34" charset="0"/>
                <a:ea typeface="ＭＳ Ｐゴシック" charset="0"/>
                <a:cs typeface="Arial" panose="020B0604020202020204" pitchFamily="34" charset="0"/>
              </a:rPr>
              <a:t> </a:t>
            </a:r>
          </a:p>
        </p:txBody>
      </p:sp>
      <p:pic>
        <p:nvPicPr>
          <p:cNvPr id="7" name="Picture 6" descr="A picture containing person, indoor, group, hospital room&#10;&#10;Description automatically generated">
            <a:extLst>
              <a:ext uri="{FF2B5EF4-FFF2-40B4-BE49-F238E27FC236}">
                <a16:creationId xmlns:a16="http://schemas.microsoft.com/office/drawing/2014/main" id="{7ACCE2A0-72AA-4192-9433-15B9DF335ECE}"/>
              </a:ext>
            </a:extLst>
          </p:cNvPr>
          <p:cNvPicPr>
            <a:picLocks noChangeAspect="1"/>
          </p:cNvPicPr>
          <p:nvPr/>
        </p:nvPicPr>
        <p:blipFill>
          <a:blip r:embed="rId3"/>
          <a:stretch>
            <a:fillRect/>
          </a:stretch>
        </p:blipFill>
        <p:spPr>
          <a:xfrm>
            <a:off x="3048000" y="652462"/>
            <a:ext cx="6096000" cy="4067175"/>
          </a:xfrm>
          <a:prstGeom prst="rect">
            <a:avLst/>
          </a:prstGeom>
        </p:spPr>
      </p:pic>
    </p:spTree>
    <p:extLst>
      <p:ext uri="{BB962C8B-B14F-4D97-AF65-F5344CB8AC3E}">
        <p14:creationId xmlns:p14="http://schemas.microsoft.com/office/powerpoint/2010/main" val="79331947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58" name="Straight Connector 11"/>
          <p:cNvCxnSpPr/>
          <p:nvPr/>
        </p:nvCxnSpPr>
        <p:spPr>
          <a:xfrm>
            <a:off x="1384773" y="3765419"/>
            <a:ext cx="279430" cy="0"/>
          </a:xfrm>
          <a:prstGeom prst="line">
            <a:avLst/>
          </a:prstGeom>
          <a:noFill/>
          <a:ln w="25400" cap="flat" cmpd="sng" algn="ctr">
            <a:solidFill>
              <a:srgbClr val="92D050"/>
            </a:solidFill>
            <a:prstDash val="sysDash"/>
          </a:ln>
          <a:effectLst>
            <a:outerShdw blurRad="40000" dist="20000" dir="5400000" rotWithShape="0">
              <a:srgbClr val="000000">
                <a:alpha val="38000"/>
              </a:srgbClr>
            </a:outerShdw>
          </a:effectLst>
        </p:spPr>
      </p:cxnSp>
      <p:sp>
        <p:nvSpPr>
          <p:cNvPr id="3" name="Rektangel 52"/>
          <p:cNvSpPr/>
          <p:nvPr/>
        </p:nvSpPr>
        <p:spPr>
          <a:xfrm>
            <a:off x="1637685" y="3429000"/>
            <a:ext cx="785349" cy="640433"/>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defTabSz="342892">
              <a:defRPr/>
            </a:pPr>
            <a:r>
              <a:rPr lang="en-US" sz="675" b="1" dirty="0">
                <a:solidFill>
                  <a:schemeClr val="tx1"/>
                </a:solidFill>
                <a:latin typeface="Arial" panose="020B0604020202020204" pitchFamily="34" charset="0"/>
                <a:cs typeface="Arial" panose="020B0604020202020204" pitchFamily="34" charset="0"/>
              </a:rPr>
              <a:t>Department of Health Sciences in </a:t>
            </a:r>
            <a:r>
              <a:rPr lang="en-US" sz="675" b="1" dirty="0" err="1">
                <a:solidFill>
                  <a:schemeClr val="tx1"/>
                </a:solidFill>
                <a:latin typeface="Arial" panose="020B0604020202020204" pitchFamily="34" charset="0"/>
                <a:cs typeface="Arial" panose="020B0604020202020204" pitchFamily="34" charset="0"/>
              </a:rPr>
              <a:t>Gjøvik</a:t>
            </a:r>
            <a:endParaRPr lang="nb-NO" sz="675" b="1" dirty="0">
              <a:solidFill>
                <a:schemeClr val="tx1"/>
              </a:solidFill>
              <a:latin typeface="Arial" panose="020B0604020202020204" pitchFamily="34" charset="0"/>
              <a:cs typeface="Arial" panose="020B0604020202020204" pitchFamily="34" charset="0"/>
            </a:endParaRPr>
          </a:p>
        </p:txBody>
      </p:sp>
      <p:cxnSp>
        <p:nvCxnSpPr>
          <p:cNvPr id="4" name="Rett linje 266"/>
          <p:cNvCxnSpPr/>
          <p:nvPr/>
        </p:nvCxnSpPr>
        <p:spPr>
          <a:xfrm>
            <a:off x="4410408" y="4040749"/>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5" name="Rett linje 266"/>
          <p:cNvCxnSpPr/>
          <p:nvPr/>
        </p:nvCxnSpPr>
        <p:spPr>
          <a:xfrm>
            <a:off x="2953791" y="4040749"/>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6" name="Rett linje 266"/>
          <p:cNvCxnSpPr/>
          <p:nvPr/>
        </p:nvCxnSpPr>
        <p:spPr>
          <a:xfrm>
            <a:off x="2140708" y="4016452"/>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7" name="Rett linje 266"/>
          <p:cNvCxnSpPr/>
          <p:nvPr/>
        </p:nvCxnSpPr>
        <p:spPr>
          <a:xfrm>
            <a:off x="3692233" y="4043206"/>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8" name="Rett linje 266"/>
          <p:cNvCxnSpPr/>
          <p:nvPr/>
        </p:nvCxnSpPr>
        <p:spPr>
          <a:xfrm>
            <a:off x="5140016" y="4040749"/>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9" name="Rett linje 266"/>
          <p:cNvCxnSpPr/>
          <p:nvPr/>
        </p:nvCxnSpPr>
        <p:spPr>
          <a:xfrm>
            <a:off x="5859141" y="4040749"/>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10" name="Rett linje 266"/>
          <p:cNvCxnSpPr/>
          <p:nvPr/>
        </p:nvCxnSpPr>
        <p:spPr>
          <a:xfrm>
            <a:off x="6568694" y="4040749"/>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11" name="Rett linje 266"/>
          <p:cNvCxnSpPr/>
          <p:nvPr/>
        </p:nvCxnSpPr>
        <p:spPr>
          <a:xfrm>
            <a:off x="7323519" y="4040749"/>
            <a:ext cx="0" cy="20716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12" name="Straight Connector 11"/>
          <p:cNvCxnSpPr>
            <a:stCxn id="22" idx="3"/>
          </p:cNvCxnSpPr>
          <p:nvPr/>
        </p:nvCxnSpPr>
        <p:spPr>
          <a:xfrm>
            <a:off x="3456082" y="1669119"/>
            <a:ext cx="1286930" cy="0"/>
          </a:xfrm>
          <a:prstGeom prst="line">
            <a:avLst/>
          </a:prstGeom>
          <a:noFill/>
          <a:ln w="25400" cap="flat" cmpd="sng" algn="ctr">
            <a:solidFill>
              <a:srgbClr val="FFC000"/>
            </a:solidFill>
            <a:prstDash val="sysDash"/>
          </a:ln>
          <a:effectLst>
            <a:outerShdw blurRad="40000" dist="20000" dir="5400000" rotWithShape="0">
              <a:srgbClr val="000000">
                <a:alpha val="38000"/>
              </a:srgbClr>
            </a:outerShdw>
          </a:effectLst>
        </p:spPr>
      </p:cxnSp>
      <p:cxnSp>
        <p:nvCxnSpPr>
          <p:cNvPr id="13" name="Rett linje 31"/>
          <p:cNvCxnSpPr/>
          <p:nvPr/>
        </p:nvCxnSpPr>
        <p:spPr>
          <a:xfrm flipH="1">
            <a:off x="4730296" y="2783342"/>
            <a:ext cx="873014" cy="0"/>
          </a:xfrm>
          <a:prstGeom prst="line">
            <a:avLst/>
          </a:prstGeom>
          <a:noFill/>
          <a:ln w="25400" cap="flat" cmpd="sng" algn="ctr">
            <a:solidFill>
              <a:schemeClr val="accent1">
                <a:lumMod val="60000"/>
                <a:lumOff val="40000"/>
              </a:schemeClr>
            </a:solidFill>
            <a:prstDash val="solid"/>
          </a:ln>
          <a:effectLst>
            <a:outerShdw blurRad="40000" dist="20000" dir="5400000" rotWithShape="0">
              <a:srgbClr val="000000">
                <a:alpha val="38000"/>
              </a:srgbClr>
            </a:outerShdw>
          </a:effectLst>
        </p:spPr>
      </p:cxnSp>
      <p:cxnSp>
        <p:nvCxnSpPr>
          <p:cNvPr id="14" name="Rett linje 31"/>
          <p:cNvCxnSpPr>
            <a:stCxn id="19" idx="2"/>
          </p:cNvCxnSpPr>
          <p:nvPr/>
        </p:nvCxnSpPr>
        <p:spPr>
          <a:xfrm>
            <a:off x="4720418" y="1281749"/>
            <a:ext cx="22594" cy="2064390"/>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sp>
        <p:nvSpPr>
          <p:cNvPr id="15" name="TekstSylinder 61"/>
          <p:cNvSpPr txBox="1"/>
          <p:nvPr/>
        </p:nvSpPr>
        <p:spPr>
          <a:xfrm>
            <a:off x="4079142" y="1888199"/>
            <a:ext cx="1302306" cy="369332"/>
          </a:xfrm>
          <a:prstGeom prst="rect">
            <a:avLst/>
          </a:prstGeom>
          <a:solidFill>
            <a:srgbClr val="2D2DB9">
              <a:lumMod val="20000"/>
              <a:lumOff val="80000"/>
            </a:srgbClr>
          </a:solid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342892">
              <a:defRPr/>
            </a:pPr>
            <a:r>
              <a:rPr lang="nb-NO" sz="900" b="1" dirty="0">
                <a:solidFill>
                  <a:prstClr val="black"/>
                </a:solidFill>
                <a:latin typeface="Arial" panose="020B0604020202020204" pitchFamily="34" charset="0"/>
                <a:cs typeface="Arial" panose="020B0604020202020204" pitchFamily="34" charset="0"/>
              </a:rPr>
              <a:t>Dean </a:t>
            </a:r>
          </a:p>
          <a:p>
            <a:pPr algn="ctr" defTabSz="342892">
              <a:defRPr/>
            </a:pPr>
            <a:r>
              <a:rPr lang="nb-NO" sz="900" b="1" dirty="0">
                <a:solidFill>
                  <a:prstClr val="black"/>
                </a:solidFill>
                <a:latin typeface="Arial" panose="020B0604020202020204" pitchFamily="34" charset="0"/>
                <a:cs typeface="Arial" panose="020B0604020202020204" pitchFamily="34" charset="0"/>
              </a:rPr>
              <a:t>Vice Deans</a:t>
            </a:r>
          </a:p>
        </p:txBody>
      </p:sp>
      <p:sp>
        <p:nvSpPr>
          <p:cNvPr id="17" name="Rektangel 54"/>
          <p:cNvSpPr/>
          <p:nvPr/>
        </p:nvSpPr>
        <p:spPr>
          <a:xfrm>
            <a:off x="5613191" y="2489645"/>
            <a:ext cx="2128855" cy="587393"/>
          </a:xfrm>
          <a:prstGeom prst="rect">
            <a:avLst/>
          </a:prstGeom>
          <a:solidFill>
            <a:schemeClr val="accent1">
              <a:lumMod val="60000"/>
              <a:lumOff val="40000"/>
            </a:schemeClr>
          </a:solidFill>
          <a:ln w="9525" cap="flat" cmpd="sng" algn="ctr">
            <a:solidFill>
              <a:schemeClr val="accent1">
                <a:lumMod val="60000"/>
                <a:lumOff val="40000"/>
              </a:schemeClr>
            </a:solid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defTabSz="342892">
              <a:defRPr/>
            </a:pPr>
            <a:endParaRPr lang="nb-NO" sz="675" b="1">
              <a:solidFill>
                <a:prstClr val="white"/>
              </a:solidFill>
              <a:cs typeface="Arial" panose="020B0604020202020204" pitchFamily="34" charset="0"/>
            </a:endParaRPr>
          </a:p>
        </p:txBody>
      </p:sp>
      <p:sp>
        <p:nvSpPr>
          <p:cNvPr id="19" name="TextBox 18"/>
          <p:cNvSpPr txBox="1"/>
          <p:nvPr/>
        </p:nvSpPr>
        <p:spPr>
          <a:xfrm>
            <a:off x="4051603" y="994590"/>
            <a:ext cx="1382818" cy="253916"/>
          </a:xfrm>
          <a:prstGeom prst="rect">
            <a:avLst/>
          </a:prstGeom>
          <a:solidFill>
            <a:srgbClr val="F79646">
              <a:lumMod val="75000"/>
            </a:srgbClr>
          </a:solidFill>
        </p:spPr>
        <p:txBody>
          <a:bodyPr wrap="square" rtlCol="0">
            <a:spAutoFit/>
          </a:bodyPr>
          <a:lstStyle/>
          <a:p>
            <a:pPr algn="ctr"/>
            <a:r>
              <a:rPr lang="nb-NO" sz="1050" b="1" kern="0" dirty="0" err="1">
                <a:solidFill>
                  <a:srgbClr val="FFFFFF">
                    <a:lumMod val="95000"/>
                  </a:srgbClr>
                </a:solidFill>
                <a:latin typeface="Arial"/>
              </a:rPr>
              <a:t>Rector</a:t>
            </a:r>
            <a:endParaRPr lang="nb-NO" sz="1050" b="1" kern="0" dirty="0">
              <a:solidFill>
                <a:srgbClr val="FFFFFF">
                  <a:lumMod val="95000"/>
                </a:srgbClr>
              </a:solidFill>
              <a:latin typeface="Arial"/>
            </a:endParaRPr>
          </a:p>
        </p:txBody>
      </p:sp>
      <p:sp>
        <p:nvSpPr>
          <p:cNvPr id="21" name="TextBox 20"/>
          <p:cNvSpPr txBox="1"/>
          <p:nvPr/>
        </p:nvSpPr>
        <p:spPr>
          <a:xfrm>
            <a:off x="5949896" y="2666126"/>
            <a:ext cx="1426994" cy="246221"/>
          </a:xfrm>
          <a:prstGeom prst="rect">
            <a:avLst/>
          </a:prstGeom>
          <a:noFill/>
        </p:spPr>
        <p:txBody>
          <a:bodyPr wrap="none" rtlCol="0">
            <a:spAutoFit/>
          </a:bodyPr>
          <a:lstStyle/>
          <a:p>
            <a:pPr defTabSz="342900"/>
            <a:r>
              <a:rPr lang="nb-NO" sz="1000" kern="0" dirty="0" err="1">
                <a:solidFill>
                  <a:prstClr val="black"/>
                </a:solidFill>
                <a:latin typeface="Arial" panose="020B0604020202020204" pitchFamily="34" charset="0"/>
                <a:cs typeface="Arial" panose="020B0604020202020204" pitchFamily="34" charset="0"/>
              </a:rPr>
              <a:t>Faculty</a:t>
            </a:r>
            <a:r>
              <a:rPr lang="nb-NO" sz="1000" kern="0" dirty="0">
                <a:solidFill>
                  <a:prstClr val="black"/>
                </a:solidFill>
                <a:latin typeface="Arial" panose="020B0604020202020204" pitchFamily="34" charset="0"/>
                <a:cs typeface="Arial" panose="020B0604020202020204" pitchFamily="34" charset="0"/>
              </a:rPr>
              <a:t> </a:t>
            </a:r>
            <a:r>
              <a:rPr lang="nb-NO" sz="1000" kern="0" dirty="0" err="1">
                <a:solidFill>
                  <a:prstClr val="black"/>
                </a:solidFill>
                <a:latin typeface="Arial" panose="020B0604020202020204" pitchFamily="34" charset="0"/>
                <a:cs typeface="Arial" panose="020B0604020202020204" pitchFamily="34" charset="0"/>
              </a:rPr>
              <a:t>administration</a:t>
            </a:r>
            <a:endParaRPr lang="nb-NO" sz="1000" kern="0" dirty="0">
              <a:solidFill>
                <a:prstClr val="black"/>
              </a:solidFill>
              <a:latin typeface="Calibri"/>
            </a:endParaRPr>
          </a:p>
        </p:txBody>
      </p:sp>
      <p:sp>
        <p:nvSpPr>
          <p:cNvPr id="22" name="TekstSylinder 61"/>
          <p:cNvSpPr txBox="1"/>
          <p:nvPr/>
        </p:nvSpPr>
        <p:spPr>
          <a:xfrm>
            <a:off x="2543240" y="1565244"/>
            <a:ext cx="1108724" cy="369332"/>
          </a:xfrm>
          <a:prstGeom prst="rect">
            <a:avLst/>
          </a:prstGeom>
          <a:solidFill>
            <a:srgbClr val="FFC000"/>
          </a:solid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342892">
              <a:defRPr/>
            </a:pPr>
            <a:r>
              <a:rPr lang="nb-NO" sz="900" b="1" dirty="0">
                <a:solidFill>
                  <a:prstClr val="black"/>
                </a:solidFill>
                <a:latin typeface="Arial" panose="020B0604020202020204" pitchFamily="34" charset="0"/>
                <a:cs typeface="Arial" panose="020B0604020202020204" pitchFamily="34" charset="0"/>
              </a:rPr>
              <a:t>The </a:t>
            </a:r>
            <a:r>
              <a:rPr lang="nb-NO" sz="900" b="1" dirty="0" err="1">
                <a:solidFill>
                  <a:prstClr val="black"/>
                </a:solidFill>
                <a:latin typeface="Arial" panose="020B0604020202020204" pitchFamily="34" charset="0"/>
                <a:cs typeface="Arial" panose="020B0604020202020204" pitchFamily="34" charset="0"/>
              </a:rPr>
              <a:t>Faculty</a:t>
            </a:r>
            <a:r>
              <a:rPr lang="nb-NO" sz="900" b="1" dirty="0">
                <a:solidFill>
                  <a:prstClr val="black"/>
                </a:solidFill>
                <a:latin typeface="Arial" panose="020B0604020202020204" pitchFamily="34" charset="0"/>
                <a:cs typeface="Arial" panose="020B0604020202020204" pitchFamily="34" charset="0"/>
              </a:rPr>
              <a:t> Board </a:t>
            </a:r>
          </a:p>
        </p:txBody>
      </p:sp>
      <p:sp>
        <p:nvSpPr>
          <p:cNvPr id="23" name="TextBox 22"/>
          <p:cNvSpPr txBox="1"/>
          <p:nvPr/>
        </p:nvSpPr>
        <p:spPr>
          <a:xfrm>
            <a:off x="1969704" y="4219411"/>
            <a:ext cx="5574855" cy="253916"/>
          </a:xfrm>
          <a:prstGeom prst="rect">
            <a:avLst/>
          </a:prstGeom>
          <a:solidFill>
            <a:schemeClr val="accent5">
              <a:lumMod val="75000"/>
            </a:schemeClr>
          </a:solidFill>
        </p:spPr>
        <p:txBody>
          <a:bodyPr wrap="square" rtlCol="0">
            <a:spAutoFit/>
          </a:bodyPr>
          <a:lstStyle/>
          <a:p>
            <a:pPr algn="ctr"/>
            <a:r>
              <a:rPr lang="nb-NO" sz="1050" b="1" dirty="0">
                <a:solidFill>
                  <a:schemeClr val="bg1">
                    <a:lumMod val="95000"/>
                  </a:schemeClr>
                </a:solidFill>
                <a:latin typeface="Calibri" panose="020F0502020204030204" pitchFamily="34" charset="0"/>
              </a:rPr>
              <a:t>F a g e n h e t e r</a:t>
            </a:r>
          </a:p>
        </p:txBody>
      </p:sp>
      <p:cxnSp>
        <p:nvCxnSpPr>
          <p:cNvPr id="24" name="Rett linje 93"/>
          <p:cNvCxnSpPr/>
          <p:nvPr/>
        </p:nvCxnSpPr>
        <p:spPr>
          <a:xfrm flipV="1">
            <a:off x="2229814" y="3340882"/>
            <a:ext cx="5086097" cy="5258"/>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25" name="Rett linje 95"/>
          <p:cNvCxnSpPr/>
          <p:nvPr/>
        </p:nvCxnSpPr>
        <p:spPr>
          <a:xfrm>
            <a:off x="2231509" y="3340882"/>
            <a:ext cx="0" cy="183860"/>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26" name="Rett linje 100"/>
          <p:cNvCxnSpPr>
            <a:endCxn id="36" idx="0"/>
          </p:cNvCxnSpPr>
          <p:nvPr/>
        </p:nvCxnSpPr>
        <p:spPr>
          <a:xfrm flipH="1">
            <a:off x="6558277" y="3353711"/>
            <a:ext cx="119" cy="175150"/>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28" name="Rett linje 266"/>
          <p:cNvCxnSpPr>
            <a:endCxn id="47" idx="0"/>
          </p:cNvCxnSpPr>
          <p:nvPr/>
        </p:nvCxnSpPr>
        <p:spPr>
          <a:xfrm>
            <a:off x="2967773" y="3353711"/>
            <a:ext cx="0" cy="172293"/>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29" name="Rett linje 267"/>
          <p:cNvCxnSpPr>
            <a:endCxn id="44" idx="0"/>
          </p:cNvCxnSpPr>
          <p:nvPr/>
        </p:nvCxnSpPr>
        <p:spPr>
          <a:xfrm>
            <a:off x="3692233" y="3346138"/>
            <a:ext cx="0" cy="179867"/>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30" name="Rett linje 282"/>
          <p:cNvCxnSpPr>
            <a:endCxn id="38" idx="0"/>
          </p:cNvCxnSpPr>
          <p:nvPr/>
        </p:nvCxnSpPr>
        <p:spPr>
          <a:xfrm flipH="1">
            <a:off x="5848842" y="3346139"/>
            <a:ext cx="1" cy="179868"/>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31" name="Rett linje 283"/>
          <p:cNvCxnSpPr>
            <a:endCxn id="51" idx="0"/>
          </p:cNvCxnSpPr>
          <p:nvPr/>
        </p:nvCxnSpPr>
        <p:spPr>
          <a:xfrm>
            <a:off x="7317605" y="3340882"/>
            <a:ext cx="0" cy="177742"/>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32" name="Rett linje 267"/>
          <p:cNvCxnSpPr>
            <a:endCxn id="53" idx="0"/>
          </p:cNvCxnSpPr>
          <p:nvPr/>
        </p:nvCxnSpPr>
        <p:spPr>
          <a:xfrm>
            <a:off x="4410408" y="3348727"/>
            <a:ext cx="1020" cy="18828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cxnSp>
        <p:nvCxnSpPr>
          <p:cNvPr id="33" name="Rett linje 267"/>
          <p:cNvCxnSpPr/>
          <p:nvPr/>
        </p:nvCxnSpPr>
        <p:spPr>
          <a:xfrm>
            <a:off x="5155274" y="3345827"/>
            <a:ext cx="1020" cy="188285"/>
          </a:xfrm>
          <a:prstGeom prst="line">
            <a:avLst/>
          </a:prstGeom>
          <a:noFill/>
          <a:ln w="25400" cap="flat" cmpd="sng" algn="ctr">
            <a:solidFill>
              <a:srgbClr val="000000"/>
            </a:solidFill>
            <a:prstDash val="solid"/>
          </a:ln>
          <a:effectLst>
            <a:outerShdw blurRad="40000" dist="20000" dir="5400000" rotWithShape="0">
              <a:srgbClr val="000000">
                <a:alpha val="38000"/>
              </a:srgbClr>
            </a:outerShdw>
          </a:effectLst>
        </p:spPr>
      </p:cxnSp>
      <p:grpSp>
        <p:nvGrpSpPr>
          <p:cNvPr id="34" name="Gruppe 71"/>
          <p:cNvGrpSpPr/>
          <p:nvPr/>
        </p:nvGrpSpPr>
        <p:grpSpPr>
          <a:xfrm>
            <a:off x="6219158" y="3485530"/>
            <a:ext cx="813459" cy="662115"/>
            <a:chOff x="8037393" y="2343480"/>
            <a:chExt cx="1084611" cy="882820"/>
          </a:xfrm>
        </p:grpSpPr>
        <p:sp>
          <p:nvSpPr>
            <p:cNvPr id="35" name="Rektangel 54"/>
            <p:cNvSpPr/>
            <p:nvPr/>
          </p:nvSpPr>
          <p:spPr>
            <a:xfrm>
              <a:off x="8189561" y="2343480"/>
              <a:ext cx="72376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a:solidFill>
                  <a:prstClr val="white"/>
                </a:solidFill>
                <a:cs typeface="Arial" panose="020B0604020202020204" pitchFamily="34" charset="0"/>
              </a:endParaRPr>
            </a:p>
          </p:txBody>
        </p:sp>
        <p:sp>
          <p:nvSpPr>
            <p:cNvPr id="36" name="TekstSylinder 75"/>
            <p:cNvSpPr txBox="1"/>
            <p:nvPr/>
          </p:nvSpPr>
          <p:spPr>
            <a:xfrm>
              <a:off x="8037393" y="2406588"/>
              <a:ext cx="1084611" cy="819712"/>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defTabSz="342892">
                <a:defRPr/>
              </a:pPr>
              <a:r>
                <a:rPr lang="en-US" sz="680" b="1" dirty="0">
                  <a:latin typeface="Arial" panose="020B0604020202020204" pitchFamily="34" charset="0"/>
                  <a:cs typeface="Arial" panose="020B0604020202020204" pitchFamily="34" charset="0"/>
                </a:rPr>
                <a:t>Department of </a:t>
              </a:r>
              <a:r>
                <a:rPr lang="en-US" sz="680" b="1" dirty="0" err="1">
                  <a:latin typeface="Arial" panose="020B0604020202020204" pitchFamily="34" charset="0"/>
                  <a:cs typeface="Arial" panose="020B0604020202020204" pitchFamily="34" charset="0"/>
                </a:rPr>
                <a:t>Neuromedicine</a:t>
              </a:r>
              <a:r>
                <a:rPr lang="en-US" sz="680" b="1" dirty="0">
                  <a:latin typeface="Arial" panose="020B0604020202020204" pitchFamily="34" charset="0"/>
                  <a:cs typeface="Arial" panose="020B0604020202020204" pitchFamily="34" charset="0"/>
                </a:rPr>
                <a:t> and Movement Science</a:t>
              </a:r>
            </a:p>
            <a:p>
              <a:pPr algn="ctr" defTabSz="342892">
                <a:defRPr/>
              </a:pPr>
              <a:endParaRPr lang="nb-NO" sz="675" b="1" dirty="0">
                <a:latin typeface="Arial" panose="020B0604020202020204" pitchFamily="34" charset="0"/>
                <a:cs typeface="Arial" panose="020B0604020202020204" pitchFamily="34" charset="0"/>
              </a:endParaRPr>
            </a:p>
          </p:txBody>
        </p:sp>
      </p:grpSp>
      <p:grpSp>
        <p:nvGrpSpPr>
          <p:cNvPr id="37" name="Gruppe 175"/>
          <p:cNvGrpSpPr/>
          <p:nvPr/>
        </p:nvGrpSpPr>
        <p:grpSpPr>
          <a:xfrm>
            <a:off x="5507777" y="3526007"/>
            <a:ext cx="682951" cy="532421"/>
            <a:chOff x="5994453" y="2143807"/>
            <a:chExt cx="910601" cy="709895"/>
          </a:xfrm>
        </p:grpSpPr>
        <p:sp>
          <p:nvSpPr>
            <p:cNvPr id="38" name="Rektangel 55"/>
            <p:cNvSpPr/>
            <p:nvPr/>
          </p:nvSpPr>
          <p:spPr>
            <a:xfrm>
              <a:off x="6121830" y="2143807"/>
              <a:ext cx="65475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a:solidFill>
                  <a:prstClr val="white"/>
                </a:solidFill>
                <a:cs typeface="Arial" panose="020B0604020202020204" pitchFamily="34" charset="0"/>
              </a:endParaRPr>
            </a:p>
          </p:txBody>
        </p:sp>
        <p:sp>
          <p:nvSpPr>
            <p:cNvPr id="39" name="TekstSylinder 76"/>
            <p:cNvSpPr txBox="1"/>
            <p:nvPr/>
          </p:nvSpPr>
          <p:spPr>
            <a:xfrm>
              <a:off x="5994453" y="2208938"/>
              <a:ext cx="910601" cy="261611"/>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342892">
                <a:defRPr/>
              </a:pPr>
              <a:endParaRPr lang="nb-NO" sz="675" b="1" dirty="0">
                <a:solidFill>
                  <a:prstClr val="black"/>
                </a:solidFill>
                <a:latin typeface="Calibri"/>
                <a:cs typeface="Arial" panose="020B0604020202020204" pitchFamily="34" charset="0"/>
              </a:endParaRPr>
            </a:p>
          </p:txBody>
        </p:sp>
      </p:grpSp>
      <p:grpSp>
        <p:nvGrpSpPr>
          <p:cNvPr id="40" name="Gruppe 174"/>
          <p:cNvGrpSpPr/>
          <p:nvPr/>
        </p:nvGrpSpPr>
        <p:grpSpPr>
          <a:xfrm>
            <a:off x="4818176" y="3526007"/>
            <a:ext cx="706654" cy="541149"/>
            <a:chOff x="4920375" y="2143807"/>
            <a:chExt cx="741187" cy="721533"/>
          </a:xfrm>
        </p:grpSpPr>
        <p:sp>
          <p:nvSpPr>
            <p:cNvPr id="41" name="Rektangel 56"/>
            <p:cNvSpPr/>
            <p:nvPr/>
          </p:nvSpPr>
          <p:spPr>
            <a:xfrm>
              <a:off x="5006806" y="2143807"/>
              <a:ext cx="65475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a:solidFill>
                  <a:prstClr val="white"/>
                </a:solidFill>
                <a:cs typeface="Arial" panose="020B0604020202020204" pitchFamily="34" charset="0"/>
              </a:endParaRPr>
            </a:p>
          </p:txBody>
        </p:sp>
        <p:sp>
          <p:nvSpPr>
            <p:cNvPr id="42" name="TekstSylinder 77"/>
            <p:cNvSpPr txBox="1"/>
            <p:nvPr/>
          </p:nvSpPr>
          <p:spPr>
            <a:xfrm>
              <a:off x="4920375" y="2188232"/>
              <a:ext cx="741187" cy="677108"/>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defTabSz="342892">
                <a:defRPr/>
              </a:pPr>
              <a:r>
                <a:rPr lang="en-US" sz="675" b="1" dirty="0">
                  <a:solidFill>
                    <a:prstClr val="black"/>
                  </a:solidFill>
                  <a:latin typeface="Arial" panose="020B0604020202020204" pitchFamily="34" charset="0"/>
                  <a:cs typeface="Arial" panose="020B0604020202020204" pitchFamily="34" charset="0"/>
                </a:rPr>
                <a:t>Department of Public Health and Nursing</a:t>
              </a:r>
              <a:endParaRPr lang="nb-NO" sz="675" b="1" dirty="0">
                <a:solidFill>
                  <a:prstClr val="black"/>
                </a:solidFill>
                <a:latin typeface="Arial" panose="020B0604020202020204" pitchFamily="34" charset="0"/>
                <a:cs typeface="Arial" panose="020B0604020202020204" pitchFamily="34" charset="0"/>
              </a:endParaRPr>
            </a:p>
          </p:txBody>
        </p:sp>
      </p:grpSp>
      <p:grpSp>
        <p:nvGrpSpPr>
          <p:cNvPr id="43" name="Gruppe 181"/>
          <p:cNvGrpSpPr/>
          <p:nvPr/>
        </p:nvGrpSpPr>
        <p:grpSpPr>
          <a:xfrm>
            <a:off x="3410853" y="3517688"/>
            <a:ext cx="750692" cy="532421"/>
            <a:chOff x="3176873" y="2143807"/>
            <a:chExt cx="793435" cy="709895"/>
          </a:xfrm>
        </p:grpSpPr>
        <p:sp>
          <p:nvSpPr>
            <p:cNvPr id="44" name="Rektangel 51"/>
            <p:cNvSpPr/>
            <p:nvPr/>
          </p:nvSpPr>
          <p:spPr>
            <a:xfrm>
              <a:off x="3246212" y="2143807"/>
              <a:ext cx="65475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a:solidFill>
                  <a:prstClr val="white"/>
                </a:solidFill>
                <a:cs typeface="Arial" panose="020B0604020202020204" pitchFamily="34" charset="0"/>
              </a:endParaRPr>
            </a:p>
          </p:txBody>
        </p:sp>
        <p:sp>
          <p:nvSpPr>
            <p:cNvPr id="45" name="TekstSylinder 78"/>
            <p:cNvSpPr txBox="1"/>
            <p:nvPr/>
          </p:nvSpPr>
          <p:spPr>
            <a:xfrm>
              <a:off x="3176873" y="2168206"/>
              <a:ext cx="793435" cy="261611"/>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342892">
                <a:defRPr/>
              </a:pPr>
              <a:endParaRPr lang="nb-NO" sz="675" b="1" dirty="0">
                <a:solidFill>
                  <a:prstClr val="black"/>
                </a:solidFill>
                <a:latin typeface="Arial" panose="020B0604020202020204" pitchFamily="34" charset="0"/>
                <a:cs typeface="Arial" panose="020B0604020202020204" pitchFamily="34" charset="0"/>
              </a:endParaRPr>
            </a:p>
          </p:txBody>
        </p:sp>
      </p:grpSp>
      <p:grpSp>
        <p:nvGrpSpPr>
          <p:cNvPr id="46" name="Gruppe 193"/>
          <p:cNvGrpSpPr/>
          <p:nvPr/>
        </p:nvGrpSpPr>
        <p:grpSpPr>
          <a:xfrm>
            <a:off x="2540948" y="3523657"/>
            <a:ext cx="839194" cy="519548"/>
            <a:chOff x="2679616" y="2168107"/>
            <a:chExt cx="1054458" cy="709895"/>
          </a:xfrm>
        </p:grpSpPr>
        <p:sp>
          <p:nvSpPr>
            <p:cNvPr id="47" name="Rektangel 178"/>
            <p:cNvSpPr/>
            <p:nvPr/>
          </p:nvSpPr>
          <p:spPr>
            <a:xfrm>
              <a:off x="2860500" y="2168107"/>
              <a:ext cx="65475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dirty="0">
                <a:solidFill>
                  <a:prstClr val="white"/>
                </a:solidFill>
                <a:cs typeface="Arial" panose="020B0604020202020204" pitchFamily="34" charset="0"/>
              </a:endParaRPr>
            </a:p>
          </p:txBody>
        </p:sp>
        <p:sp>
          <p:nvSpPr>
            <p:cNvPr id="48" name="TekstSylinder 179"/>
            <p:cNvSpPr txBox="1"/>
            <p:nvPr/>
          </p:nvSpPr>
          <p:spPr>
            <a:xfrm>
              <a:off x="2679616" y="2168107"/>
              <a:ext cx="1054458" cy="693885"/>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defTabSz="342892">
                <a:defRPr/>
              </a:pPr>
              <a:r>
                <a:rPr lang="en-US" sz="675" b="1" dirty="0">
                  <a:solidFill>
                    <a:prstClr val="black"/>
                  </a:solidFill>
                  <a:latin typeface="Arial" panose="020B0604020202020204" pitchFamily="34" charset="0"/>
                  <a:cs typeface="Arial" panose="020B0604020202020204" pitchFamily="34" charset="0"/>
                </a:rPr>
                <a:t>Department for Health Sciences in </a:t>
              </a:r>
              <a:r>
                <a:rPr lang="en-US" sz="675" b="1" dirty="0" err="1">
                  <a:solidFill>
                    <a:prstClr val="black"/>
                  </a:solidFill>
                  <a:latin typeface="Arial" panose="020B0604020202020204" pitchFamily="34" charset="0"/>
                  <a:cs typeface="Arial" panose="020B0604020202020204" pitchFamily="34" charset="0"/>
                </a:rPr>
                <a:t>Ålesund</a:t>
              </a:r>
              <a:endParaRPr lang="nb-NO" sz="675" b="1" dirty="0">
                <a:solidFill>
                  <a:prstClr val="black"/>
                </a:solidFill>
                <a:latin typeface="Arial" panose="020B0604020202020204" pitchFamily="34" charset="0"/>
                <a:cs typeface="Arial" panose="020B0604020202020204" pitchFamily="34" charset="0"/>
              </a:endParaRPr>
            </a:p>
          </p:txBody>
        </p:sp>
      </p:grpSp>
      <p:grpSp>
        <p:nvGrpSpPr>
          <p:cNvPr id="49" name="Gruppe 71"/>
          <p:cNvGrpSpPr/>
          <p:nvPr/>
        </p:nvGrpSpPr>
        <p:grpSpPr>
          <a:xfrm>
            <a:off x="6986313" y="3516566"/>
            <a:ext cx="909786" cy="532421"/>
            <a:chOff x="8125092" y="2343480"/>
            <a:chExt cx="1213047" cy="709895"/>
          </a:xfrm>
        </p:grpSpPr>
        <p:sp>
          <p:nvSpPr>
            <p:cNvPr id="50" name="Rektangel 54"/>
            <p:cNvSpPr/>
            <p:nvPr/>
          </p:nvSpPr>
          <p:spPr>
            <a:xfrm>
              <a:off x="8189561" y="2343480"/>
              <a:ext cx="72376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a:solidFill>
                  <a:prstClr val="white"/>
                </a:solidFill>
                <a:cs typeface="Arial" panose="020B0604020202020204" pitchFamily="34" charset="0"/>
              </a:endParaRPr>
            </a:p>
          </p:txBody>
        </p:sp>
        <p:sp>
          <p:nvSpPr>
            <p:cNvPr id="51" name="TekstSylinder 75"/>
            <p:cNvSpPr txBox="1"/>
            <p:nvPr/>
          </p:nvSpPr>
          <p:spPr>
            <a:xfrm>
              <a:off x="8125092" y="2346225"/>
              <a:ext cx="1213047" cy="677109"/>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defTabSz="342892">
                <a:defRPr/>
              </a:pPr>
              <a:r>
                <a:rPr lang="en-US" sz="675" b="1" dirty="0">
                  <a:solidFill>
                    <a:prstClr val="black"/>
                  </a:solidFill>
                  <a:latin typeface="Arial" panose="020B0604020202020204" pitchFamily="34" charset="0"/>
                  <a:cs typeface="Arial" panose="020B0604020202020204" pitchFamily="34" charset="0"/>
                </a:rPr>
                <a:t>Department of Clinical and Molecular Medicine</a:t>
              </a:r>
              <a:endParaRPr lang="nb-NO" sz="675" b="1" dirty="0">
                <a:solidFill>
                  <a:prstClr val="black"/>
                </a:solidFill>
                <a:latin typeface="Arial" panose="020B0604020202020204" pitchFamily="34" charset="0"/>
                <a:cs typeface="Arial" panose="020B0604020202020204" pitchFamily="34" charset="0"/>
              </a:endParaRPr>
            </a:p>
          </p:txBody>
        </p:sp>
      </p:grpSp>
      <p:grpSp>
        <p:nvGrpSpPr>
          <p:cNvPr id="52" name="Gruppe 181"/>
          <p:cNvGrpSpPr/>
          <p:nvPr/>
        </p:nvGrpSpPr>
        <p:grpSpPr>
          <a:xfrm>
            <a:off x="4112870" y="3537012"/>
            <a:ext cx="670473" cy="532421"/>
            <a:chOff x="3175514" y="2143807"/>
            <a:chExt cx="893963" cy="709895"/>
          </a:xfrm>
        </p:grpSpPr>
        <p:sp>
          <p:nvSpPr>
            <p:cNvPr id="53" name="Rektangel 51"/>
            <p:cNvSpPr/>
            <p:nvPr/>
          </p:nvSpPr>
          <p:spPr>
            <a:xfrm>
              <a:off x="3246212" y="2143807"/>
              <a:ext cx="654756" cy="709895"/>
            </a:xfrm>
            <a:prstGeom prst="rect">
              <a:avLst/>
            </a:prstGeom>
            <a:solidFill>
              <a:srgbClr val="000000">
                <a:lumMod val="20000"/>
                <a:lumOff val="80000"/>
                <a:alpha val="32000"/>
              </a:srgbClr>
            </a:solidFill>
            <a:ln w="9525" cap="flat" cmpd="sng" algn="ctr">
              <a:noFill/>
              <a:prstDash val="solid"/>
            </a:ln>
            <a:effectLst>
              <a:outerShdw blurRad="40000" dist="23000" dir="5400000" rotWithShape="0">
                <a:srgbClr val="000000">
                  <a:alpha val="35000"/>
                </a:srgbClr>
              </a:outerShdw>
            </a:effectLst>
          </p:spPr>
          <p:txBody>
            <a:bodyPr rtlCol="0" anchor="ctr"/>
            <a:lstStyle>
              <a:defPPr>
                <a:defRPr lang="nb-NO"/>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defTabSz="342892">
                <a:defRPr/>
              </a:pPr>
              <a:endParaRPr lang="nb-NO" sz="675" b="1">
                <a:solidFill>
                  <a:prstClr val="white"/>
                </a:solidFill>
                <a:cs typeface="Arial" panose="020B0604020202020204" pitchFamily="34" charset="0"/>
              </a:endParaRPr>
            </a:p>
          </p:txBody>
        </p:sp>
        <p:sp>
          <p:nvSpPr>
            <p:cNvPr id="54" name="TekstSylinder 78"/>
            <p:cNvSpPr txBox="1"/>
            <p:nvPr/>
          </p:nvSpPr>
          <p:spPr>
            <a:xfrm>
              <a:off x="3175514" y="2147324"/>
              <a:ext cx="893963" cy="538610"/>
            </a:xfrm>
            <a:prstGeom prst="rect">
              <a:avLst/>
            </a:prstGeom>
            <a:no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defTabSz="342892">
                <a:defRPr/>
              </a:pPr>
              <a:r>
                <a:rPr lang="nb-NO" sz="675" b="1" dirty="0">
                  <a:solidFill>
                    <a:prstClr val="black"/>
                  </a:solidFill>
                  <a:latin typeface="Arial" panose="020B0604020202020204" pitchFamily="34" charset="0"/>
                  <a:cs typeface="Arial" panose="020B0604020202020204" pitchFamily="34" charset="0"/>
                </a:rPr>
                <a:t>Department </a:t>
              </a:r>
              <a:r>
                <a:rPr lang="nb-NO" sz="675" b="1" dirty="0" err="1">
                  <a:solidFill>
                    <a:prstClr val="black"/>
                  </a:solidFill>
                  <a:latin typeface="Arial" panose="020B0604020202020204" pitchFamily="34" charset="0"/>
                  <a:cs typeface="Arial" panose="020B0604020202020204" pitchFamily="34" charset="0"/>
                </a:rPr>
                <a:t>of</a:t>
              </a:r>
              <a:r>
                <a:rPr lang="nb-NO" sz="675" b="1" dirty="0">
                  <a:solidFill>
                    <a:prstClr val="black"/>
                  </a:solidFill>
                  <a:latin typeface="Arial" panose="020B0604020202020204" pitchFamily="34" charset="0"/>
                  <a:cs typeface="Arial" panose="020B0604020202020204" pitchFamily="34" charset="0"/>
                </a:rPr>
                <a:t> Mental Health</a:t>
              </a:r>
            </a:p>
          </p:txBody>
        </p:sp>
      </p:grpSp>
      <p:sp>
        <p:nvSpPr>
          <p:cNvPr id="55" name="Title 1"/>
          <p:cNvSpPr txBox="1">
            <a:spLocks/>
          </p:cNvSpPr>
          <p:nvPr/>
        </p:nvSpPr>
        <p:spPr bwMode="auto">
          <a:xfrm>
            <a:off x="329641" y="187908"/>
            <a:ext cx="7566458" cy="68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ctr" anchorCtr="0" compatLnSpc="1">
            <a:prstTxWarp prst="textNoShape">
              <a:avLst/>
            </a:prstTxWarp>
          </a:bodyPr>
          <a:lstStyle>
            <a:lvl1pPr algn="l" rtl="0" eaLnBrk="0" fontAlgn="base" hangingPunct="0">
              <a:spcBef>
                <a:spcPct val="0"/>
              </a:spcBef>
              <a:spcAft>
                <a:spcPct val="0"/>
              </a:spcAft>
              <a:defRPr sz="3600" b="1">
                <a:solidFill>
                  <a:schemeClr val="tx1"/>
                </a:solidFill>
                <a:latin typeface="+mj-lt"/>
                <a:ea typeface="ＭＳ Ｐゴシック" charset="0"/>
                <a:cs typeface="+mj-cs"/>
              </a:defRPr>
            </a:lvl1pPr>
            <a:lvl2pPr algn="l" rtl="0" eaLnBrk="0" fontAlgn="base" hangingPunct="0">
              <a:spcBef>
                <a:spcPct val="0"/>
              </a:spcBef>
              <a:spcAft>
                <a:spcPct val="0"/>
              </a:spcAft>
              <a:defRPr sz="3600" b="1">
                <a:solidFill>
                  <a:schemeClr val="tx1"/>
                </a:solidFill>
                <a:latin typeface="Arial" charset="0"/>
                <a:ea typeface="ＭＳ Ｐゴシック" charset="0"/>
              </a:defRPr>
            </a:lvl2pPr>
            <a:lvl3pPr algn="l" rtl="0" eaLnBrk="0" fontAlgn="base" hangingPunct="0">
              <a:spcBef>
                <a:spcPct val="0"/>
              </a:spcBef>
              <a:spcAft>
                <a:spcPct val="0"/>
              </a:spcAft>
              <a:defRPr sz="3600" b="1">
                <a:solidFill>
                  <a:schemeClr val="tx1"/>
                </a:solidFill>
                <a:latin typeface="Arial" charset="0"/>
                <a:ea typeface="ＭＳ Ｐゴシック" charset="0"/>
              </a:defRPr>
            </a:lvl3pPr>
            <a:lvl4pPr algn="l" rtl="0" eaLnBrk="0" fontAlgn="base" hangingPunct="0">
              <a:spcBef>
                <a:spcPct val="0"/>
              </a:spcBef>
              <a:spcAft>
                <a:spcPct val="0"/>
              </a:spcAft>
              <a:defRPr sz="3600" b="1">
                <a:solidFill>
                  <a:schemeClr val="tx1"/>
                </a:solidFill>
                <a:latin typeface="Arial" charset="0"/>
                <a:ea typeface="ＭＳ Ｐゴシック" charset="0"/>
              </a:defRPr>
            </a:lvl4pPr>
            <a:lvl5pPr algn="l" rtl="0" eaLnBrk="0" fontAlgn="base" hangingPunct="0">
              <a:spcBef>
                <a:spcPct val="0"/>
              </a:spcBef>
              <a:spcAft>
                <a:spcPct val="0"/>
              </a:spcAft>
              <a:defRPr sz="3600" b="1">
                <a:solidFill>
                  <a:schemeClr val="tx1"/>
                </a:solidFill>
                <a:latin typeface="Arial" charset="0"/>
                <a:ea typeface="ＭＳ Ｐゴシック" charset="0"/>
              </a:defRPr>
            </a:lvl5pPr>
            <a:lvl6pPr marL="457200" algn="l" rtl="0" eaLnBrk="0" fontAlgn="base" hangingPunct="0">
              <a:spcBef>
                <a:spcPct val="0"/>
              </a:spcBef>
              <a:spcAft>
                <a:spcPct val="0"/>
              </a:spcAft>
              <a:defRPr sz="3600" b="1">
                <a:solidFill>
                  <a:schemeClr val="tx1"/>
                </a:solidFill>
                <a:latin typeface="Arial" charset="0"/>
              </a:defRPr>
            </a:lvl6pPr>
            <a:lvl7pPr marL="914400" algn="l" rtl="0" eaLnBrk="0" fontAlgn="base" hangingPunct="0">
              <a:spcBef>
                <a:spcPct val="0"/>
              </a:spcBef>
              <a:spcAft>
                <a:spcPct val="0"/>
              </a:spcAft>
              <a:defRPr sz="3600" b="1">
                <a:solidFill>
                  <a:schemeClr val="tx1"/>
                </a:solidFill>
                <a:latin typeface="Arial" charset="0"/>
              </a:defRPr>
            </a:lvl7pPr>
            <a:lvl8pPr marL="1371600" algn="l" rtl="0" eaLnBrk="0" fontAlgn="base" hangingPunct="0">
              <a:spcBef>
                <a:spcPct val="0"/>
              </a:spcBef>
              <a:spcAft>
                <a:spcPct val="0"/>
              </a:spcAft>
              <a:defRPr sz="3600" b="1">
                <a:solidFill>
                  <a:schemeClr val="tx1"/>
                </a:solidFill>
                <a:latin typeface="Arial" charset="0"/>
              </a:defRPr>
            </a:lvl8pPr>
            <a:lvl9pPr marL="1828800" algn="l" rtl="0" eaLnBrk="0" fontAlgn="base" hangingPunct="0">
              <a:spcBef>
                <a:spcPct val="0"/>
              </a:spcBef>
              <a:spcAft>
                <a:spcPct val="0"/>
              </a:spcAft>
              <a:defRPr sz="3600" b="1">
                <a:solidFill>
                  <a:schemeClr val="tx1"/>
                </a:solidFill>
                <a:latin typeface="Arial" charset="0"/>
              </a:defRPr>
            </a:lvl9pPr>
          </a:lstStyle>
          <a:p>
            <a:r>
              <a:rPr lang="nb-NO" sz="2800" kern="0" dirty="0" err="1">
                <a:latin typeface="Arial" panose="020B0604020202020204" pitchFamily="34" charset="0"/>
                <a:cs typeface="Arial" panose="020B0604020202020204" pitchFamily="34" charset="0"/>
              </a:rPr>
              <a:t>Organisation</a:t>
            </a:r>
            <a:r>
              <a:rPr lang="nb-NO" sz="2800" kern="0" dirty="0">
                <a:latin typeface="Arial" panose="020B0604020202020204" pitchFamily="34" charset="0"/>
                <a:cs typeface="Arial" panose="020B0604020202020204" pitchFamily="34" charset="0"/>
              </a:rPr>
              <a:t> </a:t>
            </a:r>
            <a:br>
              <a:rPr lang="nb-NO" sz="2800" kern="0" dirty="0">
                <a:latin typeface="Arial" panose="020B0604020202020204" pitchFamily="34" charset="0"/>
                <a:cs typeface="Arial" panose="020B0604020202020204" pitchFamily="34" charset="0"/>
              </a:rPr>
            </a:br>
            <a:endParaRPr lang="nb-NO" sz="1800" kern="0" dirty="0">
              <a:latin typeface="Arial" panose="020B0604020202020204" pitchFamily="34" charset="0"/>
              <a:cs typeface="Arial" panose="020B0604020202020204" pitchFamily="34" charset="0"/>
            </a:endParaRPr>
          </a:p>
        </p:txBody>
      </p:sp>
      <p:sp>
        <p:nvSpPr>
          <p:cNvPr id="57" name="TekstSylinder 61"/>
          <p:cNvSpPr txBox="1"/>
          <p:nvPr/>
        </p:nvSpPr>
        <p:spPr>
          <a:xfrm>
            <a:off x="276049" y="3676797"/>
            <a:ext cx="1108724" cy="230832"/>
          </a:xfrm>
          <a:prstGeom prst="rect">
            <a:avLst/>
          </a:prstGeom>
          <a:solidFill>
            <a:srgbClr val="92D050"/>
          </a:solidFill>
        </p:spPr>
        <p:txBody>
          <a:bodyPr wrap="square" rtlCol="0">
            <a:spAutoFit/>
          </a:bodyPr>
          <a:lstStyle>
            <a:defPPr>
              <a:defRPr lang="nb-N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ctr" defTabSz="342892">
              <a:defRPr/>
            </a:pPr>
            <a:r>
              <a:rPr lang="nb-NO" sz="900" b="1" dirty="0">
                <a:solidFill>
                  <a:prstClr val="black"/>
                </a:solidFill>
                <a:latin typeface="Arial" panose="020B0604020202020204" pitchFamily="34" charset="0"/>
                <a:cs typeface="Arial" panose="020B0604020202020204" pitchFamily="34" charset="0"/>
              </a:rPr>
              <a:t>Departments </a:t>
            </a:r>
          </a:p>
        </p:txBody>
      </p:sp>
      <p:sp>
        <p:nvSpPr>
          <p:cNvPr id="60" name="Rectangle 59"/>
          <p:cNvSpPr/>
          <p:nvPr/>
        </p:nvSpPr>
        <p:spPr>
          <a:xfrm>
            <a:off x="3351246" y="3544894"/>
            <a:ext cx="768260" cy="406265"/>
          </a:xfrm>
          <a:prstGeom prst="rect">
            <a:avLst/>
          </a:prstGeom>
        </p:spPr>
        <p:txBody>
          <a:bodyPr wrap="square">
            <a:spAutoFit/>
          </a:bodyPr>
          <a:lstStyle/>
          <a:p>
            <a:r>
              <a:rPr lang="nb-NO" sz="680" b="1" dirty="0">
                <a:latin typeface="Arial" panose="020B0604020202020204" pitchFamily="34" charset="0"/>
                <a:cs typeface="Arial" panose="020B0604020202020204" pitchFamily="34" charset="0"/>
              </a:rPr>
              <a:t>Kavli </a:t>
            </a:r>
            <a:r>
              <a:rPr lang="nb-NO" sz="680" b="1" dirty="0" err="1">
                <a:latin typeface="Arial" panose="020B0604020202020204" pitchFamily="34" charset="0"/>
                <a:cs typeface="Arial" panose="020B0604020202020204" pitchFamily="34" charset="0"/>
              </a:rPr>
              <a:t>Institute</a:t>
            </a:r>
            <a:r>
              <a:rPr lang="nb-NO" sz="680" b="1" dirty="0">
                <a:latin typeface="Arial" panose="020B0604020202020204" pitchFamily="34" charset="0"/>
                <a:cs typeface="Arial" panose="020B0604020202020204" pitchFamily="34" charset="0"/>
              </a:rPr>
              <a:t> for Systems </a:t>
            </a:r>
            <a:r>
              <a:rPr lang="nb-NO" sz="680" b="1" dirty="0" err="1">
                <a:latin typeface="Arial" panose="020B0604020202020204" pitchFamily="34" charset="0"/>
                <a:cs typeface="Arial" panose="020B0604020202020204" pitchFamily="34" charset="0"/>
              </a:rPr>
              <a:t>Neuroscience</a:t>
            </a:r>
            <a:endParaRPr lang="nb-NO" sz="680" b="1" dirty="0">
              <a:latin typeface="Arial" panose="020B0604020202020204" pitchFamily="34" charset="0"/>
              <a:cs typeface="Arial" panose="020B0604020202020204" pitchFamily="34" charset="0"/>
            </a:endParaRPr>
          </a:p>
        </p:txBody>
      </p:sp>
      <p:sp>
        <p:nvSpPr>
          <p:cNvPr id="62" name="Rectangle 61"/>
          <p:cNvSpPr/>
          <p:nvPr/>
        </p:nvSpPr>
        <p:spPr>
          <a:xfrm>
            <a:off x="5434421" y="3562286"/>
            <a:ext cx="948908" cy="406265"/>
          </a:xfrm>
          <a:prstGeom prst="rect">
            <a:avLst/>
          </a:prstGeom>
        </p:spPr>
        <p:txBody>
          <a:bodyPr wrap="square">
            <a:spAutoFit/>
          </a:bodyPr>
          <a:lstStyle/>
          <a:p>
            <a:r>
              <a:rPr lang="en-US" sz="680" b="1" dirty="0">
                <a:solidFill>
                  <a:srgbClr val="333333"/>
                </a:solidFill>
                <a:latin typeface="Arial" panose="020B0604020202020204" pitchFamily="34" charset="0"/>
                <a:cs typeface="Arial" panose="020B0604020202020204" pitchFamily="34" charset="0"/>
              </a:rPr>
              <a:t>Department </a:t>
            </a:r>
            <a:br>
              <a:rPr lang="en-US" sz="680" b="1" dirty="0">
                <a:solidFill>
                  <a:srgbClr val="333333"/>
                </a:solidFill>
                <a:latin typeface="Arial" panose="020B0604020202020204" pitchFamily="34" charset="0"/>
                <a:cs typeface="Arial" panose="020B0604020202020204" pitchFamily="34" charset="0"/>
              </a:rPr>
            </a:br>
            <a:r>
              <a:rPr lang="en-US" sz="680" b="1" dirty="0">
                <a:solidFill>
                  <a:srgbClr val="333333"/>
                </a:solidFill>
                <a:latin typeface="Arial" panose="020B0604020202020204" pitchFamily="34" charset="0"/>
                <a:cs typeface="Arial" panose="020B0604020202020204" pitchFamily="34" charset="0"/>
              </a:rPr>
              <a:t>of circulation and medical imaging</a:t>
            </a:r>
            <a:endParaRPr lang="en-US" sz="680" b="1" i="0" dirty="0">
              <a:solidFill>
                <a:srgbClr val="333333"/>
              </a:solidFill>
              <a:effectLst/>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95170753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txBox="1">
            <a:spLocks/>
          </p:cNvSpPr>
          <p:nvPr/>
        </p:nvSpPr>
        <p:spPr bwMode="auto">
          <a:xfrm>
            <a:off x="460340" y="1371622"/>
            <a:ext cx="4904616" cy="322274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0" indent="0" algn="ctr" rtl="0" eaLnBrk="0" fontAlgn="base" hangingPunct="0">
              <a:spcBef>
                <a:spcPct val="20000"/>
              </a:spcBef>
              <a:spcAft>
                <a:spcPct val="0"/>
              </a:spcAft>
              <a:buNone/>
              <a:defRPr sz="2000">
                <a:solidFill>
                  <a:schemeClr val="tx1"/>
                </a:solidFill>
                <a:latin typeface="+mn-lt"/>
                <a:ea typeface="ＭＳ Ｐゴシック" charset="0"/>
                <a:cs typeface="+mn-cs"/>
              </a:defRPr>
            </a:lvl1pPr>
            <a:lvl2pPr marL="457200" indent="0" algn="ctr" rtl="0" eaLnBrk="0" fontAlgn="base" hangingPunct="0">
              <a:spcBef>
                <a:spcPct val="20000"/>
              </a:spcBef>
              <a:spcAft>
                <a:spcPct val="0"/>
              </a:spcAft>
              <a:buNone/>
              <a:defRPr>
                <a:solidFill>
                  <a:schemeClr val="tx1"/>
                </a:solidFill>
                <a:latin typeface="+mn-lt"/>
                <a:ea typeface="ＭＳ Ｐゴシック" charset="0"/>
              </a:defRPr>
            </a:lvl2pPr>
            <a:lvl3pPr marL="914400" indent="0" algn="ctr" rtl="0" eaLnBrk="0" fontAlgn="base" hangingPunct="0">
              <a:spcBef>
                <a:spcPct val="20000"/>
              </a:spcBef>
              <a:spcAft>
                <a:spcPct val="0"/>
              </a:spcAft>
              <a:buNone/>
              <a:defRPr sz="1600">
                <a:solidFill>
                  <a:schemeClr val="tx1"/>
                </a:solidFill>
                <a:latin typeface="+mn-lt"/>
                <a:ea typeface="ＭＳ Ｐゴシック" charset="0"/>
              </a:defRPr>
            </a:lvl3pPr>
            <a:lvl4pPr marL="1371600" indent="0" algn="ctr" rtl="0" eaLnBrk="0" fontAlgn="base" hangingPunct="0">
              <a:spcBef>
                <a:spcPct val="20000"/>
              </a:spcBef>
              <a:spcAft>
                <a:spcPct val="0"/>
              </a:spcAft>
              <a:buNone/>
              <a:defRPr sz="1600">
                <a:solidFill>
                  <a:schemeClr val="tx1"/>
                </a:solidFill>
                <a:latin typeface="+mn-lt"/>
                <a:ea typeface="ＭＳ Ｐゴシック" charset="0"/>
              </a:defRPr>
            </a:lvl4pPr>
            <a:lvl5pPr marL="1828800" indent="0" algn="ctr" rtl="0" eaLnBrk="0" fontAlgn="base" hangingPunct="0">
              <a:spcBef>
                <a:spcPct val="20000"/>
              </a:spcBef>
              <a:spcAft>
                <a:spcPct val="0"/>
              </a:spcAft>
              <a:buNone/>
              <a:defRPr sz="1600">
                <a:solidFill>
                  <a:schemeClr val="tx1"/>
                </a:solidFill>
                <a:latin typeface="+mn-lt"/>
                <a:ea typeface="ＭＳ Ｐゴシック" charset="0"/>
              </a:defRPr>
            </a:lvl5pPr>
            <a:lvl6pPr marL="2286000" indent="0" algn="ctr" rtl="0" eaLnBrk="0" fontAlgn="base" hangingPunct="0">
              <a:spcBef>
                <a:spcPct val="20000"/>
              </a:spcBef>
              <a:spcAft>
                <a:spcPct val="0"/>
              </a:spcAft>
              <a:buNone/>
              <a:defRPr sz="1600">
                <a:solidFill>
                  <a:schemeClr val="tx1"/>
                </a:solidFill>
                <a:latin typeface="+mn-lt"/>
              </a:defRPr>
            </a:lvl6pPr>
            <a:lvl7pPr marL="2743200" indent="0" algn="ctr" rtl="0" eaLnBrk="0" fontAlgn="base" hangingPunct="0">
              <a:spcBef>
                <a:spcPct val="20000"/>
              </a:spcBef>
              <a:spcAft>
                <a:spcPct val="0"/>
              </a:spcAft>
              <a:buNone/>
              <a:defRPr sz="1600">
                <a:solidFill>
                  <a:schemeClr val="tx1"/>
                </a:solidFill>
                <a:latin typeface="+mn-lt"/>
              </a:defRPr>
            </a:lvl7pPr>
            <a:lvl8pPr marL="3200400" indent="0" algn="ctr" rtl="0" eaLnBrk="0" fontAlgn="base" hangingPunct="0">
              <a:spcBef>
                <a:spcPct val="20000"/>
              </a:spcBef>
              <a:spcAft>
                <a:spcPct val="0"/>
              </a:spcAft>
              <a:buNone/>
              <a:defRPr sz="1600">
                <a:solidFill>
                  <a:schemeClr val="tx1"/>
                </a:solidFill>
                <a:latin typeface="+mn-lt"/>
              </a:defRPr>
            </a:lvl8pPr>
            <a:lvl9pPr marL="3657600" indent="0" algn="ctr" rtl="0" eaLnBrk="0" fontAlgn="base" hangingPunct="0">
              <a:spcBef>
                <a:spcPct val="20000"/>
              </a:spcBef>
              <a:spcAft>
                <a:spcPct val="0"/>
              </a:spcAft>
              <a:buNone/>
              <a:defRPr sz="1600">
                <a:solidFill>
                  <a:schemeClr val="tx1"/>
                </a:solidFill>
                <a:latin typeface="+mn-lt"/>
              </a:defRPr>
            </a:lvl9pPr>
          </a:lstStyle>
          <a:p>
            <a:pPr algn="l">
              <a:defRPr/>
            </a:pPr>
            <a:r>
              <a:rPr lang="nb-NO" altLang="nb-NO" sz="1400" kern="0" dirty="0">
                <a:solidFill>
                  <a:srgbClr val="000000"/>
                </a:solidFill>
                <a:latin typeface="Arial" panose="020B0604020202020204" pitchFamily="34" charset="0"/>
                <a:cs typeface="Arial" panose="020B0604020202020204" pitchFamily="34" charset="0"/>
              </a:rPr>
              <a:t>Our </a:t>
            </a:r>
            <a:r>
              <a:rPr lang="nb-NO" altLang="nb-NO" sz="1400" kern="0" dirty="0" err="1">
                <a:solidFill>
                  <a:srgbClr val="000000"/>
                </a:solidFill>
                <a:latin typeface="Arial" panose="020B0604020202020204" pitchFamily="34" charset="0"/>
                <a:cs typeface="Arial" panose="020B0604020202020204" pitchFamily="34" charset="0"/>
              </a:rPr>
              <a:t>programmes</a:t>
            </a:r>
            <a:r>
              <a:rPr lang="nb-NO" altLang="nb-NO" sz="1400" kern="0" dirty="0">
                <a:solidFill>
                  <a:srgbClr val="000000"/>
                </a:solidFill>
                <a:latin typeface="Arial" panose="020B0604020202020204" pitchFamily="34" charset="0"/>
                <a:cs typeface="Arial" panose="020B0604020202020204" pitchFamily="34" charset="0"/>
              </a:rPr>
              <a:t> </a:t>
            </a:r>
            <a:r>
              <a:rPr lang="nb-NO" altLang="nb-NO" sz="1400" kern="0" dirty="0" err="1">
                <a:solidFill>
                  <a:srgbClr val="000000"/>
                </a:solidFill>
                <a:latin typeface="Arial" panose="020B0604020202020204" pitchFamily="34" charset="0"/>
                <a:cs typeface="Arial" panose="020B0604020202020204" pitchFamily="34" charset="0"/>
              </a:rPr>
              <a:t>of</a:t>
            </a:r>
            <a:r>
              <a:rPr lang="nb-NO" altLang="nb-NO" sz="1400" kern="0" dirty="0">
                <a:solidFill>
                  <a:srgbClr val="000000"/>
                </a:solidFill>
                <a:latin typeface="Arial" panose="020B0604020202020204" pitchFamily="34" charset="0"/>
                <a:cs typeface="Arial" panose="020B0604020202020204" pitchFamily="34" charset="0"/>
              </a:rPr>
              <a:t> </a:t>
            </a:r>
            <a:r>
              <a:rPr lang="nb-NO" altLang="nb-NO" sz="1400" kern="0" dirty="0" err="1">
                <a:solidFill>
                  <a:srgbClr val="000000"/>
                </a:solidFill>
                <a:latin typeface="Arial" panose="020B0604020202020204" pitchFamily="34" charset="0"/>
                <a:cs typeface="Arial" panose="020B0604020202020204" pitchFamily="34" charset="0"/>
              </a:rPr>
              <a:t>study</a:t>
            </a:r>
            <a:r>
              <a:rPr lang="nb-NO" altLang="nb-NO" sz="1400" kern="0" dirty="0">
                <a:solidFill>
                  <a:srgbClr val="000000"/>
                </a:solidFill>
                <a:latin typeface="Arial" panose="020B0604020202020204" pitchFamily="34" charset="0"/>
                <a:cs typeface="Arial" panose="020B0604020202020204" pitchFamily="34" charset="0"/>
              </a:rPr>
              <a:t> are research-</a:t>
            </a:r>
            <a:r>
              <a:rPr lang="nb-NO" altLang="nb-NO" sz="1400" kern="0" dirty="0" err="1">
                <a:solidFill>
                  <a:srgbClr val="000000"/>
                </a:solidFill>
                <a:latin typeface="Arial" panose="020B0604020202020204" pitchFamily="34" charset="0"/>
                <a:cs typeface="Arial" panose="020B0604020202020204" pitchFamily="34" charset="0"/>
              </a:rPr>
              <a:t>based</a:t>
            </a:r>
            <a:r>
              <a:rPr lang="nb-NO" altLang="nb-NO" sz="1400" kern="0" dirty="0">
                <a:solidFill>
                  <a:srgbClr val="000000"/>
                </a:solidFill>
                <a:latin typeface="Arial" panose="020B0604020202020204" pitchFamily="34" charset="0"/>
                <a:cs typeface="Arial" panose="020B0604020202020204" pitchFamily="34" charset="0"/>
              </a:rPr>
              <a:t> and</a:t>
            </a:r>
            <a:br>
              <a:rPr lang="nb-NO" altLang="nb-NO" sz="1400" kern="0" dirty="0">
                <a:solidFill>
                  <a:srgbClr val="000000"/>
                </a:solidFill>
                <a:latin typeface="Arial" panose="020B0604020202020204" pitchFamily="34" charset="0"/>
                <a:cs typeface="Arial" panose="020B0604020202020204" pitchFamily="34" charset="0"/>
              </a:rPr>
            </a:br>
            <a:r>
              <a:rPr lang="nb-NO" altLang="nb-NO" sz="1400" kern="0" dirty="0" err="1">
                <a:solidFill>
                  <a:srgbClr val="000000"/>
                </a:solidFill>
                <a:latin typeface="Arial" panose="020B0604020202020204" pitchFamily="34" charset="0"/>
                <a:cs typeface="Arial" panose="020B0604020202020204" pitchFamily="34" charset="0"/>
              </a:rPr>
              <a:t>socially</a:t>
            </a:r>
            <a:r>
              <a:rPr lang="nb-NO" altLang="nb-NO" sz="1400" kern="0" dirty="0">
                <a:solidFill>
                  <a:srgbClr val="000000"/>
                </a:solidFill>
                <a:latin typeface="Arial" panose="020B0604020202020204" pitchFamily="34" charset="0"/>
                <a:cs typeface="Arial" panose="020B0604020202020204" pitchFamily="34" charset="0"/>
              </a:rPr>
              <a:t> relevant.</a:t>
            </a:r>
          </a:p>
          <a:p>
            <a:pPr algn="l">
              <a:defRPr/>
            </a:pPr>
            <a:endParaRPr lang="nb-NO" altLang="nb-NO" sz="1400" kern="0" dirty="0">
              <a:solidFill>
                <a:srgbClr val="000000"/>
              </a:solidFill>
              <a:latin typeface="Arial" panose="020B0604020202020204" pitchFamily="34" charset="0"/>
              <a:cs typeface="Arial" panose="020B0604020202020204" pitchFamily="34" charset="0"/>
            </a:endParaRPr>
          </a:p>
          <a:p>
            <a:pPr algn="l">
              <a:defRPr/>
            </a:pPr>
            <a:r>
              <a:rPr lang="nb-NO" altLang="nb-NO" sz="1400" kern="0" dirty="0" err="1">
                <a:solidFill>
                  <a:srgbClr val="000000"/>
                </a:solidFill>
                <a:latin typeface="Arial" panose="020B0604020202020204" pitchFamily="34" charset="0"/>
                <a:cs typeface="Arial" panose="020B0604020202020204" pitchFamily="34" charset="0"/>
              </a:rPr>
              <a:t>We</a:t>
            </a:r>
            <a:r>
              <a:rPr lang="nb-NO" altLang="nb-NO" sz="1400" kern="0" dirty="0">
                <a:solidFill>
                  <a:srgbClr val="000000"/>
                </a:solidFill>
                <a:latin typeface="Arial" panose="020B0604020202020204" pitchFamily="34" charset="0"/>
                <a:cs typeface="Arial" panose="020B0604020202020204" pitchFamily="34" charset="0"/>
              </a:rPr>
              <a:t> </a:t>
            </a:r>
            <a:r>
              <a:rPr lang="nb-NO" altLang="nb-NO" sz="1400" kern="0" dirty="0" err="1">
                <a:solidFill>
                  <a:srgbClr val="000000"/>
                </a:solidFill>
                <a:latin typeface="Arial" panose="020B0604020202020204" pitchFamily="34" charset="0"/>
                <a:cs typeface="Arial" panose="020B0604020202020204" pitchFamily="34" charset="0"/>
              </a:rPr>
              <a:t>work</a:t>
            </a:r>
            <a:r>
              <a:rPr lang="nb-NO" altLang="nb-NO" sz="1400" kern="0" dirty="0">
                <a:solidFill>
                  <a:srgbClr val="000000"/>
                </a:solidFill>
                <a:latin typeface="Arial" panose="020B0604020202020204" pitchFamily="34" charset="0"/>
                <a:cs typeface="Arial" panose="020B0604020202020204" pitchFamily="34" charset="0"/>
              </a:rPr>
              <a:t> </a:t>
            </a:r>
            <a:r>
              <a:rPr lang="nb-NO" altLang="nb-NO" sz="1400" kern="0" dirty="0" err="1">
                <a:solidFill>
                  <a:srgbClr val="000000"/>
                </a:solidFill>
                <a:latin typeface="Arial" panose="020B0604020202020204" pitchFamily="34" charset="0"/>
                <a:cs typeface="Arial" panose="020B0604020202020204" pitchFamily="34" charset="0"/>
              </a:rPr>
              <a:t>close</a:t>
            </a:r>
            <a:r>
              <a:rPr lang="nb-NO" altLang="nb-NO" sz="1400" kern="0" dirty="0">
                <a:solidFill>
                  <a:srgbClr val="000000"/>
                </a:solidFill>
                <a:latin typeface="Arial" panose="020B0604020202020204" pitchFamily="34" charset="0"/>
                <a:cs typeface="Arial" panose="020B0604020202020204" pitchFamily="34" charset="0"/>
              </a:rPr>
              <a:t> </a:t>
            </a:r>
            <a:r>
              <a:rPr lang="nb-NO" altLang="nb-NO" sz="1400" kern="0" dirty="0" err="1">
                <a:solidFill>
                  <a:srgbClr val="000000"/>
                </a:solidFill>
                <a:latin typeface="Arial" panose="020B0604020202020204" pitchFamily="34" charset="0"/>
                <a:cs typeface="Arial" panose="020B0604020202020204" pitchFamily="34" charset="0"/>
              </a:rPr>
              <a:t>with</a:t>
            </a:r>
            <a:r>
              <a:rPr lang="nb-NO" altLang="nb-NO" sz="1400" kern="0" dirty="0">
                <a:solidFill>
                  <a:srgbClr val="000000"/>
                </a:solidFill>
                <a:latin typeface="Arial" panose="020B0604020202020204" pitchFamily="34" charset="0"/>
                <a:cs typeface="Arial" panose="020B0604020202020204" pitchFamily="34" charset="0"/>
              </a:rPr>
              <a:t>:</a:t>
            </a:r>
          </a:p>
          <a:p>
            <a:pPr marL="128588" indent="-128588" algn="l">
              <a:buFont typeface="Arial" panose="020B0604020202020204" pitchFamily="34" charset="0"/>
              <a:buChar char="•"/>
              <a:defRPr/>
            </a:pPr>
            <a:endParaRPr lang="nb-NO" altLang="nb-NO" sz="600" kern="0" dirty="0">
              <a:solidFill>
                <a:srgbClr val="000000"/>
              </a:solidFill>
              <a:latin typeface="Arial" panose="020B0604020202020204" pitchFamily="34" charset="0"/>
              <a:cs typeface="Arial" panose="020B0604020202020204" pitchFamily="34" charset="0"/>
            </a:endParaRPr>
          </a:p>
          <a:p>
            <a:pPr marL="557213" lvl="1" indent="-214313" algn="l">
              <a:buFont typeface="Arial" panose="020B0604020202020204" pitchFamily="34" charset="0"/>
              <a:buChar char="•"/>
              <a:defRPr/>
            </a:pPr>
            <a:r>
              <a:rPr lang="nb-NO" altLang="nb-NO" sz="1200" kern="0" dirty="0" err="1">
                <a:solidFill>
                  <a:srgbClr val="000000"/>
                </a:solidFill>
                <a:latin typeface="Arial" panose="020B0604020202020204" pitchFamily="34" charset="0"/>
                <a:cs typeface="Arial" panose="020B0604020202020204" pitchFamily="34" charset="0"/>
              </a:rPr>
              <a:t>Specialist</a:t>
            </a:r>
            <a:r>
              <a:rPr lang="nb-NO" altLang="nb-NO" sz="1200" kern="0" dirty="0">
                <a:solidFill>
                  <a:srgbClr val="000000"/>
                </a:solidFill>
                <a:latin typeface="Arial" panose="020B0604020202020204" pitchFamily="34" charset="0"/>
                <a:cs typeface="Arial" panose="020B0604020202020204" pitchFamily="34" charset="0"/>
              </a:rPr>
              <a:t> health services, regional health </a:t>
            </a:r>
            <a:r>
              <a:rPr lang="nb-NO" altLang="nb-NO" sz="1200" kern="0" dirty="0" err="1">
                <a:solidFill>
                  <a:srgbClr val="000000"/>
                </a:solidFill>
                <a:latin typeface="Arial" panose="020B0604020202020204" pitchFamily="34" charset="0"/>
                <a:cs typeface="Arial" panose="020B0604020202020204" pitchFamily="34" charset="0"/>
              </a:rPr>
              <a:t>authorities</a:t>
            </a:r>
            <a:r>
              <a:rPr lang="nb-NO" altLang="nb-NO" sz="1200" kern="0" dirty="0">
                <a:solidFill>
                  <a:srgbClr val="000000"/>
                </a:solidFill>
                <a:latin typeface="Arial" panose="020B0604020202020204" pitchFamily="34" charset="0"/>
                <a:cs typeface="Arial" panose="020B0604020202020204" pitchFamily="34" charset="0"/>
              </a:rPr>
              <a:t> </a:t>
            </a:r>
          </a:p>
          <a:p>
            <a:pPr marL="557213" lvl="1" indent="-214313" algn="l">
              <a:buFont typeface="Arial" panose="020B0604020202020204" pitchFamily="34" charset="0"/>
              <a:buChar char="•"/>
              <a:defRPr/>
            </a:pPr>
            <a:r>
              <a:rPr lang="en-US" altLang="nb-NO" sz="1200" kern="0" dirty="0">
                <a:solidFill>
                  <a:srgbClr val="000000"/>
                </a:solidFill>
                <a:latin typeface="Arial" panose="020B0604020202020204" pitchFamily="34" charset="0"/>
                <a:cs typeface="Arial" panose="020B0604020202020204" pitchFamily="34" charset="0"/>
              </a:rPr>
              <a:t>St. Olavs hospital, Trondheim University Hospital</a:t>
            </a:r>
          </a:p>
          <a:p>
            <a:pPr marL="557213" lvl="1" indent="-214313" algn="l">
              <a:buFont typeface="Arial" panose="020B0604020202020204" pitchFamily="34" charset="0"/>
              <a:buChar char="•"/>
              <a:defRPr/>
            </a:pPr>
            <a:r>
              <a:rPr lang="en-US" altLang="nb-NO" sz="1200" kern="0" dirty="0">
                <a:solidFill>
                  <a:srgbClr val="000000"/>
                </a:solidFill>
                <a:latin typeface="Arial" panose="020B0604020202020204" pitchFamily="34" charset="0"/>
                <a:cs typeface="Arial" panose="020B0604020202020204" pitchFamily="34" charset="0"/>
              </a:rPr>
              <a:t>Central Norway Regional Health Authority</a:t>
            </a:r>
          </a:p>
          <a:p>
            <a:pPr marL="557213" lvl="1" indent="-214313" algn="l">
              <a:buFont typeface="Arial" panose="020B0604020202020204" pitchFamily="34" charset="0"/>
              <a:buChar char="•"/>
              <a:defRPr/>
            </a:pPr>
            <a:r>
              <a:rPr lang="en-US" altLang="nb-NO" sz="1200" kern="0" dirty="0">
                <a:solidFill>
                  <a:srgbClr val="000000"/>
                </a:solidFill>
                <a:latin typeface="Arial" panose="020B0604020202020204" pitchFamily="34" charset="0"/>
                <a:cs typeface="Arial" panose="020B0604020202020204" pitchFamily="34" charset="0"/>
              </a:rPr>
              <a:t>Municipal health and care services</a:t>
            </a:r>
          </a:p>
          <a:p>
            <a:pPr marL="557213" lvl="1" indent="-214313" algn="l">
              <a:buFont typeface="Arial" panose="020B0604020202020204" pitchFamily="34" charset="0"/>
              <a:buChar char="•"/>
              <a:defRPr/>
            </a:pPr>
            <a:r>
              <a:rPr lang="en-US" altLang="nb-NO" sz="1200" kern="0" dirty="0">
                <a:solidFill>
                  <a:srgbClr val="000000"/>
                </a:solidFill>
                <a:latin typeface="Arial" panose="020B0604020202020204" pitchFamily="34" charset="0"/>
                <a:cs typeface="Arial" panose="020B0604020202020204" pitchFamily="34" charset="0"/>
              </a:rPr>
              <a:t>Trondheim University </a:t>
            </a:r>
            <a:r>
              <a:rPr lang="en-US" altLang="nb-NO" sz="1200" kern="0" dirty="0" err="1">
                <a:solidFill>
                  <a:srgbClr val="000000"/>
                </a:solidFill>
                <a:latin typeface="Arial" panose="020B0604020202020204" pitchFamily="34" charset="0"/>
                <a:cs typeface="Arial" panose="020B0604020202020204" pitchFamily="34" charset="0"/>
              </a:rPr>
              <a:t>Muncipality</a:t>
            </a:r>
            <a:endParaRPr lang="nb-NO" altLang="nb-NO" sz="1200" kern="0" dirty="0">
              <a:solidFill>
                <a:srgbClr val="000000"/>
              </a:solidFill>
              <a:latin typeface="Arial" panose="020B0604020202020204" pitchFamily="34" charset="0"/>
              <a:cs typeface="Arial" panose="020B0604020202020204" pitchFamily="34" charset="0"/>
            </a:endParaRPr>
          </a:p>
          <a:p>
            <a:pPr marL="557213" lvl="1" indent="-214313" algn="l">
              <a:buFont typeface="Arial" panose="020B0604020202020204" pitchFamily="34" charset="0"/>
              <a:buChar char="•"/>
              <a:defRPr/>
            </a:pPr>
            <a:r>
              <a:rPr lang="nb-NO" altLang="nb-NO" sz="1200" kern="0" dirty="0">
                <a:solidFill>
                  <a:srgbClr val="000000"/>
                </a:solidFill>
                <a:latin typeface="Arial" panose="020B0604020202020204" pitchFamily="34" charset="0"/>
                <a:cs typeface="Arial" panose="020B0604020202020204" pitchFamily="34" charset="0"/>
              </a:rPr>
              <a:t>SINTEF</a:t>
            </a:r>
          </a:p>
        </p:txBody>
      </p:sp>
      <p:sp>
        <p:nvSpPr>
          <p:cNvPr id="4" name="Title 1"/>
          <p:cNvSpPr txBox="1">
            <a:spLocks/>
          </p:cNvSpPr>
          <p:nvPr/>
        </p:nvSpPr>
        <p:spPr bwMode="auto">
          <a:xfrm>
            <a:off x="460340" y="672091"/>
            <a:ext cx="6544503" cy="68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ctr" anchorCtr="0" compatLnSpc="1">
            <a:prstTxWarp prst="textNoShape">
              <a:avLst/>
            </a:prstTxWarp>
          </a:bodyPr>
          <a:lstStyle>
            <a:lvl1pPr algn="l" rtl="0" eaLnBrk="0" fontAlgn="base" hangingPunct="0">
              <a:spcBef>
                <a:spcPct val="0"/>
              </a:spcBef>
              <a:spcAft>
                <a:spcPct val="0"/>
              </a:spcAft>
              <a:defRPr sz="3600" b="1">
                <a:solidFill>
                  <a:schemeClr val="tx1"/>
                </a:solidFill>
                <a:latin typeface="+mj-lt"/>
                <a:ea typeface="ＭＳ Ｐゴシック" charset="0"/>
                <a:cs typeface="+mj-cs"/>
              </a:defRPr>
            </a:lvl1pPr>
            <a:lvl2pPr algn="l" rtl="0" eaLnBrk="0" fontAlgn="base" hangingPunct="0">
              <a:spcBef>
                <a:spcPct val="0"/>
              </a:spcBef>
              <a:spcAft>
                <a:spcPct val="0"/>
              </a:spcAft>
              <a:defRPr sz="3600" b="1">
                <a:solidFill>
                  <a:schemeClr val="tx1"/>
                </a:solidFill>
                <a:latin typeface="Arial" charset="0"/>
                <a:ea typeface="ＭＳ Ｐゴシック" charset="0"/>
              </a:defRPr>
            </a:lvl2pPr>
            <a:lvl3pPr algn="l" rtl="0" eaLnBrk="0" fontAlgn="base" hangingPunct="0">
              <a:spcBef>
                <a:spcPct val="0"/>
              </a:spcBef>
              <a:spcAft>
                <a:spcPct val="0"/>
              </a:spcAft>
              <a:defRPr sz="3600" b="1">
                <a:solidFill>
                  <a:schemeClr val="tx1"/>
                </a:solidFill>
                <a:latin typeface="Arial" charset="0"/>
                <a:ea typeface="ＭＳ Ｐゴシック" charset="0"/>
              </a:defRPr>
            </a:lvl3pPr>
            <a:lvl4pPr algn="l" rtl="0" eaLnBrk="0" fontAlgn="base" hangingPunct="0">
              <a:spcBef>
                <a:spcPct val="0"/>
              </a:spcBef>
              <a:spcAft>
                <a:spcPct val="0"/>
              </a:spcAft>
              <a:defRPr sz="3600" b="1">
                <a:solidFill>
                  <a:schemeClr val="tx1"/>
                </a:solidFill>
                <a:latin typeface="Arial" charset="0"/>
                <a:ea typeface="ＭＳ Ｐゴシック" charset="0"/>
              </a:defRPr>
            </a:lvl4pPr>
            <a:lvl5pPr algn="l" rtl="0" eaLnBrk="0" fontAlgn="base" hangingPunct="0">
              <a:spcBef>
                <a:spcPct val="0"/>
              </a:spcBef>
              <a:spcAft>
                <a:spcPct val="0"/>
              </a:spcAft>
              <a:defRPr sz="3600" b="1">
                <a:solidFill>
                  <a:schemeClr val="tx1"/>
                </a:solidFill>
                <a:latin typeface="Arial" charset="0"/>
                <a:ea typeface="ＭＳ Ｐゴシック" charset="0"/>
              </a:defRPr>
            </a:lvl5pPr>
            <a:lvl6pPr marL="457200" algn="l" rtl="0" eaLnBrk="0" fontAlgn="base" hangingPunct="0">
              <a:spcBef>
                <a:spcPct val="0"/>
              </a:spcBef>
              <a:spcAft>
                <a:spcPct val="0"/>
              </a:spcAft>
              <a:defRPr sz="3600" b="1">
                <a:solidFill>
                  <a:schemeClr val="tx1"/>
                </a:solidFill>
                <a:latin typeface="Arial" charset="0"/>
              </a:defRPr>
            </a:lvl6pPr>
            <a:lvl7pPr marL="914400" algn="l" rtl="0" eaLnBrk="0" fontAlgn="base" hangingPunct="0">
              <a:spcBef>
                <a:spcPct val="0"/>
              </a:spcBef>
              <a:spcAft>
                <a:spcPct val="0"/>
              </a:spcAft>
              <a:defRPr sz="3600" b="1">
                <a:solidFill>
                  <a:schemeClr val="tx1"/>
                </a:solidFill>
                <a:latin typeface="Arial" charset="0"/>
              </a:defRPr>
            </a:lvl7pPr>
            <a:lvl8pPr marL="1371600" algn="l" rtl="0" eaLnBrk="0" fontAlgn="base" hangingPunct="0">
              <a:spcBef>
                <a:spcPct val="0"/>
              </a:spcBef>
              <a:spcAft>
                <a:spcPct val="0"/>
              </a:spcAft>
              <a:defRPr sz="3600" b="1">
                <a:solidFill>
                  <a:schemeClr val="tx1"/>
                </a:solidFill>
                <a:latin typeface="Arial" charset="0"/>
              </a:defRPr>
            </a:lvl8pPr>
            <a:lvl9pPr marL="1828800" algn="l" rtl="0" eaLnBrk="0" fontAlgn="base" hangingPunct="0">
              <a:spcBef>
                <a:spcPct val="0"/>
              </a:spcBef>
              <a:spcAft>
                <a:spcPct val="0"/>
              </a:spcAft>
              <a:defRPr sz="3600" b="1">
                <a:solidFill>
                  <a:schemeClr val="tx1"/>
                </a:solidFill>
                <a:latin typeface="Arial" charset="0"/>
              </a:defRPr>
            </a:lvl9pPr>
          </a:lstStyle>
          <a:p>
            <a:r>
              <a:rPr lang="nb-NO" sz="2800" kern="0" dirty="0">
                <a:solidFill>
                  <a:srgbClr val="000000"/>
                </a:solidFill>
                <a:latin typeface="Arial" panose="020B0604020202020204" pitchFamily="34" charset="0"/>
                <a:cs typeface="Arial" panose="020B0604020202020204" pitchFamily="34" charset="0"/>
              </a:rPr>
              <a:t>Studies</a:t>
            </a:r>
          </a:p>
        </p:txBody>
      </p:sp>
      <p:pic>
        <p:nvPicPr>
          <p:cNvPr id="2" name="Bild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115910" y="1414484"/>
            <a:ext cx="5038930" cy="3488531"/>
          </a:xfrm>
          <a:prstGeom prst="rect">
            <a:avLst/>
          </a:prstGeom>
        </p:spPr>
      </p:pic>
    </p:spTree>
    <p:extLst>
      <p:ext uri="{BB962C8B-B14F-4D97-AF65-F5344CB8AC3E}">
        <p14:creationId xmlns:p14="http://schemas.microsoft.com/office/powerpoint/2010/main" val="2801422402"/>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2"/>
          <p:cNvSpPr txBox="1">
            <a:spLocks/>
          </p:cNvSpPr>
          <p:nvPr/>
        </p:nvSpPr>
        <p:spPr bwMode="auto">
          <a:xfrm>
            <a:off x="97411" y="1835136"/>
            <a:ext cx="4494648" cy="225601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pPr marL="0" indent="0">
              <a:buNone/>
            </a:pPr>
            <a:endParaRPr lang="nb-NO" sz="1500" b="1" kern="0" dirty="0">
              <a:latin typeface="+mj-lt"/>
            </a:endParaRPr>
          </a:p>
          <a:p>
            <a:r>
              <a:rPr lang="nb-NO" sz="1400" kern="0" dirty="0" err="1">
                <a:latin typeface="Arial" panose="020B0604020202020204" pitchFamily="34" charset="0"/>
                <a:cs typeface="Arial" panose="020B0604020202020204" pitchFamily="34" charset="0"/>
              </a:rPr>
              <a:t>Medicine</a:t>
            </a:r>
            <a:r>
              <a:rPr lang="nb-NO" sz="1400" kern="0" dirty="0">
                <a:latin typeface="Arial" panose="020B0604020202020204" pitchFamily="34" charset="0"/>
                <a:cs typeface="Arial" panose="020B0604020202020204" pitchFamily="34" charset="0"/>
              </a:rPr>
              <a:t> 6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(Trondheim / Levanger)</a:t>
            </a:r>
          </a:p>
          <a:p>
            <a:r>
              <a:rPr lang="nb-NO" sz="1400" kern="0" dirty="0" err="1">
                <a:latin typeface="Arial" panose="020B0604020202020204" pitchFamily="34" charset="0"/>
                <a:cs typeface="Arial" panose="020B0604020202020204" pitchFamily="34" charset="0"/>
              </a:rPr>
              <a:t>Audiology</a:t>
            </a:r>
            <a:r>
              <a:rPr lang="nb-NO" sz="1400" kern="0" dirty="0">
                <a:latin typeface="Arial" panose="020B0604020202020204" pitchFamily="34" charset="0"/>
                <a:cs typeface="Arial" panose="020B0604020202020204" pitchFamily="34" charset="0"/>
              </a:rPr>
              <a:t>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(Trondheim)</a:t>
            </a:r>
          </a:p>
          <a:p>
            <a:r>
              <a:rPr lang="nb-NO" sz="1400" kern="0" dirty="0">
                <a:latin typeface="Arial" panose="020B0604020202020204" pitchFamily="34" charset="0"/>
                <a:cs typeface="Arial" panose="020B0604020202020204" pitchFamily="34" charset="0"/>
              </a:rPr>
              <a:t>Human </a:t>
            </a:r>
            <a:r>
              <a:rPr lang="nb-NO" sz="1400" kern="0" dirty="0" err="1">
                <a:latin typeface="Arial" panose="020B0604020202020204" pitchFamily="34" charset="0"/>
                <a:cs typeface="Arial" panose="020B0604020202020204" pitchFamily="34" charset="0"/>
              </a:rPr>
              <a:t>Movement</a:t>
            </a:r>
            <a:r>
              <a:rPr lang="nb-NO" sz="1400" kern="0" dirty="0">
                <a:latin typeface="Arial" panose="020B0604020202020204" pitchFamily="34" charset="0"/>
                <a:cs typeface="Arial" panose="020B0604020202020204" pitchFamily="34" charset="0"/>
              </a:rPr>
              <a:t> Science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(Trondheim)</a:t>
            </a:r>
          </a:p>
          <a:p>
            <a:r>
              <a:rPr lang="nb-NO" sz="1400" kern="0" dirty="0" err="1">
                <a:latin typeface="Arial" panose="020B0604020202020204" pitchFamily="34" charset="0"/>
                <a:cs typeface="Arial" panose="020B0604020202020204" pitchFamily="34" charset="0"/>
              </a:rPr>
              <a:t>Occupational</a:t>
            </a:r>
            <a:r>
              <a:rPr lang="nb-NO" sz="1400" kern="0" dirty="0">
                <a:latin typeface="Arial" panose="020B0604020202020204" pitchFamily="34" charset="0"/>
                <a:cs typeface="Arial" panose="020B0604020202020204" pitchFamily="34" charset="0"/>
              </a:rPr>
              <a:t> </a:t>
            </a:r>
            <a:r>
              <a:rPr lang="nb-NO" sz="1400" kern="0" dirty="0" err="1">
                <a:latin typeface="Arial" panose="020B0604020202020204" pitchFamily="34" charset="0"/>
                <a:cs typeface="Arial" panose="020B0604020202020204" pitchFamily="34" charset="0"/>
              </a:rPr>
              <a:t>therapy</a:t>
            </a:r>
            <a:r>
              <a:rPr lang="nb-NO" sz="1400" kern="0" dirty="0">
                <a:latin typeface="Arial" panose="020B0604020202020204" pitchFamily="34" charset="0"/>
                <a:cs typeface="Arial" panose="020B0604020202020204" pitchFamily="34" charset="0"/>
              </a:rPr>
              <a:t>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(Gjøvik / Trondheim) </a:t>
            </a:r>
          </a:p>
          <a:p>
            <a:r>
              <a:rPr lang="nb-NO" sz="1400" kern="0" dirty="0" err="1">
                <a:latin typeface="Arial" panose="020B0604020202020204" pitchFamily="34" charset="0"/>
                <a:cs typeface="Arial" panose="020B0604020202020204" pitchFamily="34" charset="0"/>
              </a:rPr>
              <a:t>Physiotherapy</a:t>
            </a:r>
            <a:r>
              <a:rPr lang="nb-NO" sz="1400" kern="0" dirty="0">
                <a:latin typeface="Arial" panose="020B0604020202020204" pitchFamily="34" charset="0"/>
                <a:cs typeface="Arial" panose="020B0604020202020204" pitchFamily="34" charset="0"/>
              </a:rPr>
              <a:t>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(Trondheim)</a:t>
            </a:r>
          </a:p>
          <a:p>
            <a:r>
              <a:rPr lang="nb-NO" sz="1400" kern="0" dirty="0" err="1">
                <a:latin typeface="Arial" panose="020B0604020202020204" pitchFamily="34" charset="0"/>
                <a:cs typeface="Arial" panose="020B0604020202020204" pitchFamily="34" charset="0"/>
              </a:rPr>
              <a:t>Radiography</a:t>
            </a:r>
            <a:r>
              <a:rPr lang="nb-NO" sz="1400" kern="0" dirty="0">
                <a:latin typeface="Arial" panose="020B0604020202020204" pitchFamily="34" charset="0"/>
                <a:cs typeface="Arial" panose="020B0604020202020204" pitchFamily="34" charset="0"/>
              </a:rPr>
              <a:t>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(Gjøvik / Trondheim)</a:t>
            </a:r>
          </a:p>
          <a:p>
            <a:r>
              <a:rPr lang="nb-NO" sz="1400" kern="0" dirty="0" err="1">
                <a:latin typeface="Arial" panose="020B0604020202020204" pitchFamily="34" charset="0"/>
                <a:cs typeface="Arial" panose="020B0604020202020204" pitchFamily="34" charset="0"/>
              </a:rPr>
              <a:t>Paramedic</a:t>
            </a:r>
            <a:r>
              <a:rPr lang="nb-NO" sz="1400" kern="0" dirty="0">
                <a:latin typeface="Arial" panose="020B0604020202020204" pitchFamily="34" charset="0"/>
                <a:cs typeface="Arial" panose="020B0604020202020204" pitchFamily="34" charset="0"/>
              </a:rPr>
              <a:t> Science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(Gjøvik)</a:t>
            </a:r>
          </a:p>
          <a:p>
            <a:r>
              <a:rPr lang="nb-NO" sz="1400" kern="0" dirty="0" err="1">
                <a:latin typeface="Arial" panose="020B0604020202020204" pitchFamily="34" charset="0"/>
                <a:cs typeface="Arial" panose="020B0604020202020204" pitchFamily="34" charset="0"/>
              </a:rPr>
              <a:t>Nursing</a:t>
            </a:r>
            <a:r>
              <a:rPr lang="nb-NO" sz="1400" kern="0" dirty="0">
                <a:latin typeface="Arial" panose="020B0604020202020204" pitchFamily="34" charset="0"/>
                <a:cs typeface="Arial" panose="020B0604020202020204" pitchFamily="34" charset="0"/>
              </a:rPr>
              <a:t>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(Gjøvik / Trondheim / Ålesund)</a:t>
            </a:r>
          </a:p>
          <a:p>
            <a:r>
              <a:rPr lang="nb-NO" sz="1400" kern="0" dirty="0" err="1">
                <a:latin typeface="Arial" panose="020B0604020202020204" pitchFamily="34" charset="0"/>
                <a:cs typeface="Arial" panose="020B0604020202020204" pitchFamily="34" charset="0"/>
              </a:rPr>
              <a:t>Social</a:t>
            </a:r>
            <a:r>
              <a:rPr lang="nb-NO" sz="1400" kern="0" dirty="0">
                <a:latin typeface="Arial" panose="020B0604020202020204" pitchFamily="34" charset="0"/>
                <a:cs typeface="Arial" panose="020B0604020202020204" pitchFamily="34" charset="0"/>
              </a:rPr>
              <a:t> </a:t>
            </a:r>
            <a:r>
              <a:rPr lang="nb-NO" sz="1400" kern="0" dirty="0" err="1">
                <a:latin typeface="Arial" panose="020B0604020202020204" pitchFamily="34" charset="0"/>
                <a:cs typeface="Arial" panose="020B0604020202020204" pitchFamily="34" charset="0"/>
              </a:rPr>
              <a:t>education</a:t>
            </a:r>
            <a:r>
              <a:rPr lang="nb-NO" sz="1400" kern="0" dirty="0">
                <a:latin typeface="Arial" panose="020B0604020202020204" pitchFamily="34" charset="0"/>
                <a:cs typeface="Arial" panose="020B0604020202020204" pitchFamily="34" charset="0"/>
              </a:rPr>
              <a:t> 3 </a:t>
            </a:r>
            <a:r>
              <a:rPr lang="nb-NO" sz="1400" kern="0" dirty="0" err="1">
                <a:latin typeface="Arial" panose="020B0604020202020204" pitchFamily="34" charset="0"/>
                <a:cs typeface="Arial" panose="020B0604020202020204" pitchFamily="34" charset="0"/>
              </a:rPr>
              <a:t>years</a:t>
            </a:r>
            <a:r>
              <a:rPr lang="nb-NO" sz="1400" kern="0" dirty="0">
                <a:latin typeface="Arial" panose="020B0604020202020204" pitchFamily="34" charset="0"/>
                <a:cs typeface="Arial" panose="020B0604020202020204" pitchFamily="34" charset="0"/>
              </a:rPr>
              <a:t> (Trondheim)</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673077" y="1324989"/>
            <a:ext cx="4793438" cy="3403810"/>
          </a:xfrm>
          <a:prstGeom prst="rect">
            <a:avLst/>
          </a:prstGeom>
        </p:spPr>
      </p:pic>
      <p:sp>
        <p:nvSpPr>
          <p:cNvPr id="6" name="TextBox 5">
            <a:extLst>
              <a:ext uri="{FF2B5EF4-FFF2-40B4-BE49-F238E27FC236}">
                <a16:creationId xmlns:a16="http://schemas.microsoft.com/office/drawing/2014/main" id="{3B175484-E6CE-4F67-8E54-E7890E846F69}"/>
              </a:ext>
            </a:extLst>
          </p:cNvPr>
          <p:cNvSpPr txBox="1"/>
          <p:nvPr/>
        </p:nvSpPr>
        <p:spPr>
          <a:xfrm>
            <a:off x="430618" y="1268451"/>
            <a:ext cx="4731488" cy="584775"/>
          </a:xfrm>
          <a:prstGeom prst="rect">
            <a:avLst/>
          </a:prstGeom>
          <a:noFill/>
        </p:spPr>
        <p:txBody>
          <a:bodyPr wrap="square">
            <a:spAutoFit/>
          </a:bodyPr>
          <a:lstStyle/>
          <a:p>
            <a:r>
              <a:rPr lang="en-US" b="1" dirty="0">
                <a:solidFill>
                  <a:srgbClr val="333333"/>
                </a:solidFill>
                <a:latin typeface="Arial" panose="020B0604020202020204" pitchFamily="34" charset="0"/>
                <a:cs typeface="Arial" panose="020B0604020202020204" pitchFamily="34" charset="0"/>
              </a:rPr>
              <a:t>Study </a:t>
            </a:r>
            <a:r>
              <a:rPr lang="en-US" b="1" dirty="0" err="1">
                <a:solidFill>
                  <a:srgbClr val="333333"/>
                </a:solidFill>
                <a:latin typeface="Arial" panose="020B0604020202020204" pitchFamily="34" charset="0"/>
                <a:cs typeface="Arial" panose="020B0604020202020204" pitchFamily="34" charset="0"/>
              </a:rPr>
              <a:t>programmes</a:t>
            </a:r>
            <a:endParaRPr lang="en-US" b="1" dirty="0">
              <a:solidFill>
                <a:srgbClr val="333333"/>
              </a:solidFill>
              <a:latin typeface="Arial" panose="020B0604020202020204" pitchFamily="34" charset="0"/>
              <a:cs typeface="Arial" panose="020B0604020202020204" pitchFamily="34" charset="0"/>
            </a:endParaRPr>
          </a:p>
          <a:p>
            <a:r>
              <a:rPr lang="en-US" sz="1400" i="0" dirty="0">
                <a:solidFill>
                  <a:srgbClr val="757575"/>
                </a:solidFill>
                <a:effectLst/>
                <a:latin typeface="Open Sans" panose="020B0606030504020204" pitchFamily="34" charset="0"/>
              </a:rPr>
              <a:t>For applicants with a high school degree</a:t>
            </a:r>
            <a:endParaRPr lang="nb-NO" sz="1400" dirty="0"/>
          </a:p>
        </p:txBody>
      </p:sp>
    </p:spTree>
    <p:extLst>
      <p:ext uri="{BB962C8B-B14F-4D97-AF65-F5344CB8AC3E}">
        <p14:creationId xmlns:p14="http://schemas.microsoft.com/office/powerpoint/2010/main" val="332281636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txBox="1">
            <a:spLocks/>
          </p:cNvSpPr>
          <p:nvPr/>
        </p:nvSpPr>
        <p:spPr bwMode="auto">
          <a:xfrm>
            <a:off x="420330" y="1127051"/>
            <a:ext cx="7045789" cy="368784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2"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pPr>
              <a:defRPr/>
            </a:pPr>
            <a:r>
              <a:rPr lang="nb-NO" sz="1300" kern="0" dirty="0" err="1">
                <a:solidFill>
                  <a:srgbClr val="000000"/>
                </a:solidFill>
                <a:latin typeface="Arial" panose="020B0604020202020204" pitchFamily="34" charset="0"/>
                <a:cs typeface="Arial" panose="020B0604020202020204" pitchFamily="34" charset="0"/>
              </a:rPr>
              <a:t>Clinical</a:t>
            </a:r>
            <a:r>
              <a:rPr lang="nb-NO" sz="1300" kern="0" dirty="0">
                <a:solidFill>
                  <a:srgbClr val="000000"/>
                </a:solidFill>
                <a:latin typeface="Arial" panose="020B0604020202020204" pitchFamily="34" charset="0"/>
                <a:cs typeface="Arial" panose="020B0604020202020204" pitchFamily="34" charset="0"/>
              </a:rPr>
              <a:t> Health Science (Trondheim)</a:t>
            </a:r>
          </a:p>
          <a:p>
            <a:pPr>
              <a:defRPr/>
            </a:pPr>
            <a:r>
              <a:rPr lang="nb-NO" sz="1300" kern="0" dirty="0" err="1">
                <a:solidFill>
                  <a:srgbClr val="000000"/>
                </a:solidFill>
                <a:latin typeface="Arial" panose="020B0604020202020204" pitchFamily="34" charset="0"/>
                <a:cs typeface="Arial" panose="020B0604020202020204" pitchFamily="34" charset="0"/>
              </a:rPr>
              <a:t>Clinical</a:t>
            </a:r>
            <a:r>
              <a:rPr lang="nb-NO" sz="1300" kern="0" dirty="0">
                <a:solidFill>
                  <a:srgbClr val="000000"/>
                </a:solidFill>
                <a:latin typeface="Arial" panose="020B0604020202020204" pitchFamily="34" charset="0"/>
                <a:cs typeface="Arial" panose="020B0604020202020204" pitchFamily="34" charset="0"/>
              </a:rPr>
              <a:t> </a:t>
            </a:r>
            <a:r>
              <a:rPr lang="nb-NO" sz="1300" kern="0" dirty="0" err="1">
                <a:solidFill>
                  <a:srgbClr val="000000"/>
                </a:solidFill>
                <a:latin typeface="Arial" panose="020B0604020202020204" pitchFamily="34" charset="0"/>
                <a:cs typeface="Arial" panose="020B0604020202020204" pitchFamily="34" charset="0"/>
              </a:rPr>
              <a:t>nursing</a:t>
            </a:r>
            <a:r>
              <a:rPr lang="nb-NO" sz="1300" kern="0" dirty="0">
                <a:solidFill>
                  <a:srgbClr val="000000"/>
                </a:solidFill>
                <a:latin typeface="Arial" panose="020B0604020202020204" pitchFamily="34" charset="0"/>
                <a:cs typeface="Arial" panose="020B0604020202020204" pitchFamily="34" charset="0"/>
              </a:rPr>
              <a:t> (Gjøvik, Trondheim, Ålesund)</a:t>
            </a:r>
          </a:p>
          <a:p>
            <a:pPr>
              <a:defRPr/>
            </a:pPr>
            <a:r>
              <a:rPr lang="nb-NO" sz="1300" kern="0" dirty="0">
                <a:solidFill>
                  <a:srgbClr val="000000"/>
                </a:solidFill>
                <a:latin typeface="Arial" panose="020B0604020202020204" pitchFamily="34" charset="0"/>
                <a:cs typeface="Arial" panose="020B0604020202020204" pitchFamily="34" charset="0"/>
              </a:rPr>
              <a:t>Global Health (Trondheim)</a:t>
            </a:r>
          </a:p>
          <a:p>
            <a:pPr>
              <a:defRPr/>
            </a:pPr>
            <a:r>
              <a:rPr lang="nb-NO" sz="1300" kern="0" dirty="0">
                <a:solidFill>
                  <a:srgbClr val="000000"/>
                </a:solidFill>
                <a:latin typeface="Arial" panose="020B0604020202020204" pitchFamily="34" charset="0"/>
                <a:cs typeface="Arial" panose="020B0604020202020204" pitchFamily="34" charset="0"/>
              </a:rPr>
              <a:t>Healthcare Informatics (Trondheim)</a:t>
            </a:r>
          </a:p>
          <a:p>
            <a:pPr>
              <a:defRPr/>
            </a:pPr>
            <a:r>
              <a:rPr lang="nb-NO" sz="1300" kern="0" dirty="0">
                <a:solidFill>
                  <a:srgbClr val="000000"/>
                </a:solidFill>
                <a:latin typeface="Arial" panose="020B0604020202020204" pitchFamily="34" charset="0"/>
                <a:cs typeface="Arial" panose="020B0604020202020204" pitchFamily="34" charset="0"/>
              </a:rPr>
              <a:t>Health Care Management (Ålesund)</a:t>
            </a:r>
          </a:p>
          <a:p>
            <a:pPr>
              <a:defRPr/>
            </a:pPr>
            <a:r>
              <a:rPr lang="nb-NO" sz="1300" dirty="0">
                <a:latin typeface="Arial" panose="020B0604020202020204" pitchFamily="34" charset="0"/>
                <a:cs typeface="Arial" panose="020B0604020202020204" pitchFamily="34" charset="0"/>
              </a:rPr>
              <a:t>Medical </a:t>
            </a:r>
            <a:r>
              <a:rPr lang="nb-NO" sz="1300" dirty="0" err="1">
                <a:latin typeface="Arial" panose="020B0604020202020204" pitchFamily="34" charset="0"/>
                <a:cs typeface="Arial" panose="020B0604020202020204" pitchFamily="34" charset="0"/>
              </a:rPr>
              <a:t>Imaging</a:t>
            </a:r>
            <a:r>
              <a:rPr lang="nb-NO" sz="1300" dirty="0">
                <a:latin typeface="Arial" panose="020B0604020202020204" pitchFamily="34" charset="0"/>
                <a:cs typeface="Arial" panose="020B0604020202020204" pitchFamily="34" charset="0"/>
              </a:rPr>
              <a:t> Technologies (Trondheim)</a:t>
            </a:r>
          </a:p>
          <a:p>
            <a:pPr>
              <a:defRPr/>
            </a:pPr>
            <a:r>
              <a:rPr lang="nb-NO" sz="1300" kern="0" dirty="0" err="1">
                <a:solidFill>
                  <a:srgbClr val="000000"/>
                </a:solidFill>
                <a:latin typeface="Arial" panose="020B0604020202020204" pitchFamily="34" charset="0"/>
                <a:cs typeface="Arial" panose="020B0604020202020204" pitchFamily="34" charset="0"/>
              </a:rPr>
              <a:t>Midwifery</a:t>
            </a:r>
            <a:r>
              <a:rPr lang="nb-NO" sz="1300" kern="0" dirty="0">
                <a:solidFill>
                  <a:srgbClr val="000000"/>
                </a:solidFill>
                <a:latin typeface="Arial" panose="020B0604020202020204" pitchFamily="34" charset="0"/>
                <a:cs typeface="Arial" panose="020B0604020202020204" pitchFamily="34" charset="0"/>
              </a:rPr>
              <a:t> (Trondheim)</a:t>
            </a:r>
          </a:p>
          <a:p>
            <a:pPr>
              <a:defRPr/>
            </a:pPr>
            <a:r>
              <a:rPr lang="nb-NO" sz="1300" kern="0" dirty="0" err="1">
                <a:solidFill>
                  <a:srgbClr val="000000"/>
                </a:solidFill>
                <a:latin typeface="Arial" panose="020B0604020202020204" pitchFamily="34" charset="0"/>
                <a:cs typeface="Arial" panose="020B0604020202020204" pitchFamily="34" charset="0"/>
              </a:rPr>
              <a:t>Molecular</a:t>
            </a:r>
            <a:r>
              <a:rPr lang="nb-NO" sz="1300" kern="0" dirty="0">
                <a:solidFill>
                  <a:srgbClr val="000000"/>
                </a:solidFill>
                <a:latin typeface="Arial" panose="020B0604020202020204" pitchFamily="34" charset="0"/>
                <a:cs typeface="Arial" panose="020B0604020202020204" pitchFamily="34" charset="0"/>
              </a:rPr>
              <a:t> </a:t>
            </a:r>
            <a:r>
              <a:rPr lang="nb-NO" sz="1300" kern="0" dirty="0" err="1">
                <a:solidFill>
                  <a:srgbClr val="000000"/>
                </a:solidFill>
                <a:latin typeface="Arial" panose="020B0604020202020204" pitchFamily="34" charset="0"/>
                <a:cs typeface="Arial" panose="020B0604020202020204" pitchFamily="34" charset="0"/>
              </a:rPr>
              <a:t>Medicine</a:t>
            </a:r>
            <a:r>
              <a:rPr lang="nb-NO" sz="1300" kern="0" dirty="0">
                <a:solidFill>
                  <a:srgbClr val="000000"/>
                </a:solidFill>
                <a:latin typeface="Arial" panose="020B0604020202020204" pitchFamily="34" charset="0"/>
                <a:cs typeface="Arial" panose="020B0604020202020204" pitchFamily="34" charset="0"/>
              </a:rPr>
              <a:t> (Trondheim)</a:t>
            </a:r>
          </a:p>
          <a:p>
            <a:pPr>
              <a:defRPr/>
            </a:pPr>
            <a:r>
              <a:rPr lang="nb-NO" sz="1300" kern="0" dirty="0" err="1">
                <a:solidFill>
                  <a:srgbClr val="000000"/>
                </a:solidFill>
                <a:latin typeface="Arial" panose="020B0604020202020204" pitchFamily="34" charset="0"/>
                <a:cs typeface="Arial" panose="020B0604020202020204" pitchFamily="34" charset="0"/>
              </a:rPr>
              <a:t>Neuroscience</a:t>
            </a:r>
            <a:r>
              <a:rPr lang="nb-NO" sz="1300" kern="0" dirty="0">
                <a:solidFill>
                  <a:srgbClr val="000000"/>
                </a:solidFill>
                <a:latin typeface="Arial" panose="020B0604020202020204" pitchFamily="34" charset="0"/>
                <a:cs typeface="Arial" panose="020B0604020202020204" pitchFamily="34" charset="0"/>
              </a:rPr>
              <a:t> (Trondheim)</a:t>
            </a:r>
          </a:p>
          <a:p>
            <a:pPr>
              <a:defRPr/>
            </a:pPr>
            <a:r>
              <a:rPr lang="nb-NO" sz="1300" kern="0" dirty="0">
                <a:solidFill>
                  <a:srgbClr val="000000"/>
                </a:solidFill>
                <a:latin typeface="Arial" panose="020B0604020202020204" pitchFamily="34" charset="0"/>
                <a:cs typeface="Arial" panose="020B0604020202020204" pitchFamily="34" charset="0"/>
              </a:rPr>
              <a:t>Mental Health (Trondheim)</a:t>
            </a:r>
          </a:p>
          <a:p>
            <a:pPr>
              <a:defRPr/>
            </a:pPr>
            <a:r>
              <a:rPr lang="nb-NO" sz="1300" kern="0" dirty="0" err="1">
                <a:solidFill>
                  <a:srgbClr val="000000"/>
                </a:solidFill>
                <a:latin typeface="Arial" panose="020B0604020202020204" pitchFamily="34" charset="0"/>
                <a:cs typeface="Arial" panose="020B0604020202020204" pitchFamily="34" charset="0"/>
              </a:rPr>
              <a:t>Pharmacy</a:t>
            </a:r>
            <a:r>
              <a:rPr lang="nb-NO" sz="1300" kern="0" dirty="0">
                <a:solidFill>
                  <a:srgbClr val="000000"/>
                </a:solidFill>
                <a:latin typeface="Arial" panose="020B0604020202020204" pitchFamily="34" charset="0"/>
                <a:cs typeface="Arial" panose="020B0604020202020204" pitchFamily="34" charset="0"/>
              </a:rPr>
              <a:t> (Trondheim)</a:t>
            </a:r>
          </a:p>
          <a:p>
            <a:pPr>
              <a:defRPr/>
            </a:pPr>
            <a:r>
              <a:rPr lang="nb-NO" sz="1300" kern="0" dirty="0" err="1">
                <a:solidFill>
                  <a:srgbClr val="000000"/>
                </a:solidFill>
                <a:latin typeface="Arial" panose="020B0604020202020204" pitchFamily="34" charset="0"/>
                <a:cs typeface="Arial" panose="020B0604020202020204" pitchFamily="34" charset="0"/>
              </a:rPr>
              <a:t>Physical</a:t>
            </a:r>
            <a:r>
              <a:rPr lang="nb-NO" sz="1300" kern="0" dirty="0">
                <a:solidFill>
                  <a:srgbClr val="000000"/>
                </a:solidFill>
                <a:latin typeface="Arial" panose="020B0604020202020204" pitchFamily="34" charset="0"/>
                <a:cs typeface="Arial" panose="020B0604020202020204" pitchFamily="34" charset="0"/>
              </a:rPr>
              <a:t> Activity and Health (Trondheim)</a:t>
            </a:r>
          </a:p>
          <a:p>
            <a:pPr>
              <a:defRPr/>
            </a:pPr>
            <a:r>
              <a:rPr lang="nb-NO" sz="1300" kern="0" dirty="0">
                <a:solidFill>
                  <a:srgbClr val="000000"/>
                </a:solidFill>
                <a:latin typeface="Arial" panose="020B0604020202020204" pitchFamily="34" charset="0"/>
                <a:cs typeface="Arial" panose="020B0604020202020204" pitchFamily="34" charset="0"/>
              </a:rPr>
              <a:t>Public Health (Trondheim)</a:t>
            </a:r>
          </a:p>
          <a:p>
            <a:pPr marL="0" indent="0">
              <a:buNone/>
            </a:pPr>
            <a:endParaRPr lang="nb-NO" sz="1500" kern="0" dirty="0">
              <a:latin typeface="Calibri" panose="020F0502020204030204" pitchFamily="34" charset="0"/>
            </a:endParaRPr>
          </a:p>
        </p:txBody>
      </p:sp>
      <p:pic>
        <p:nvPicPr>
          <p:cNvPr id="2" name="Bild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275451" y="1317153"/>
            <a:ext cx="4272741" cy="2850051"/>
          </a:xfrm>
          <a:prstGeom prst="rect">
            <a:avLst/>
          </a:prstGeom>
        </p:spPr>
      </p:pic>
      <p:sp>
        <p:nvSpPr>
          <p:cNvPr id="5" name="TextBox 4">
            <a:extLst>
              <a:ext uri="{FF2B5EF4-FFF2-40B4-BE49-F238E27FC236}">
                <a16:creationId xmlns:a16="http://schemas.microsoft.com/office/drawing/2014/main" id="{290FC5AF-AEEE-499C-B678-DA46E36380EC}"/>
              </a:ext>
            </a:extLst>
          </p:cNvPr>
          <p:cNvSpPr txBox="1"/>
          <p:nvPr/>
        </p:nvSpPr>
        <p:spPr>
          <a:xfrm>
            <a:off x="420330" y="449492"/>
            <a:ext cx="4774018" cy="646331"/>
          </a:xfrm>
          <a:prstGeom prst="rect">
            <a:avLst/>
          </a:prstGeom>
          <a:noFill/>
        </p:spPr>
        <p:txBody>
          <a:bodyPr wrap="square">
            <a:spAutoFit/>
          </a:bodyPr>
          <a:lstStyle/>
          <a:p>
            <a:r>
              <a:rPr lang="en-US" b="1" dirty="0">
                <a:solidFill>
                  <a:srgbClr val="333333"/>
                </a:solidFill>
                <a:latin typeface="Arial" panose="020B0604020202020204" pitchFamily="34" charset="0"/>
                <a:cs typeface="Arial" panose="020B0604020202020204" pitchFamily="34" charset="0"/>
              </a:rPr>
              <a:t>Study </a:t>
            </a:r>
            <a:r>
              <a:rPr lang="en-US" b="1" dirty="0" err="1">
                <a:solidFill>
                  <a:srgbClr val="333333"/>
                </a:solidFill>
                <a:latin typeface="Arial" panose="020B0604020202020204" pitchFamily="34" charset="0"/>
                <a:cs typeface="Arial" panose="020B0604020202020204" pitchFamily="34" charset="0"/>
              </a:rPr>
              <a:t>programmes</a:t>
            </a:r>
            <a:endParaRPr lang="en-US" b="1" dirty="0">
              <a:solidFill>
                <a:srgbClr val="333333"/>
              </a:solidFill>
              <a:latin typeface="Arial" panose="020B0604020202020204" pitchFamily="34" charset="0"/>
              <a:cs typeface="Arial" panose="020B0604020202020204" pitchFamily="34" charset="0"/>
            </a:endParaRPr>
          </a:p>
          <a:p>
            <a:r>
              <a:rPr lang="en-US" sz="1800" i="0" dirty="0">
                <a:solidFill>
                  <a:srgbClr val="757575"/>
                </a:solidFill>
                <a:effectLst/>
                <a:latin typeface="Open Sans" panose="020B0606030504020204" pitchFamily="34" charset="0"/>
              </a:rPr>
              <a:t>For applicants with a bachelor’s degree</a:t>
            </a:r>
            <a:endParaRPr lang="nb-NO" sz="1800" dirty="0"/>
          </a:p>
        </p:txBody>
      </p:sp>
    </p:spTree>
    <p:extLst>
      <p:ext uri="{BB962C8B-B14F-4D97-AF65-F5344CB8AC3E}">
        <p14:creationId xmlns:p14="http://schemas.microsoft.com/office/powerpoint/2010/main" val="273041505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txBox="1">
            <a:spLocks/>
          </p:cNvSpPr>
          <p:nvPr/>
        </p:nvSpPr>
        <p:spPr bwMode="auto">
          <a:xfrm>
            <a:off x="348087" y="1060414"/>
            <a:ext cx="6683701" cy="68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ctr" anchorCtr="0" compatLnSpc="1">
            <a:prstTxWarp prst="textNoShape">
              <a:avLst/>
            </a:prstTxWarp>
          </a:bodyPr>
          <a:lstStyle>
            <a:lvl1pPr algn="l" rtl="0" eaLnBrk="0" fontAlgn="base" hangingPunct="0">
              <a:spcBef>
                <a:spcPct val="0"/>
              </a:spcBef>
              <a:spcAft>
                <a:spcPct val="0"/>
              </a:spcAft>
              <a:defRPr sz="3600" b="1">
                <a:solidFill>
                  <a:schemeClr val="tx1"/>
                </a:solidFill>
                <a:latin typeface="+mj-lt"/>
                <a:ea typeface="ＭＳ Ｐゴシック" charset="0"/>
                <a:cs typeface="+mj-cs"/>
              </a:defRPr>
            </a:lvl1pPr>
            <a:lvl2pPr algn="l" rtl="0" eaLnBrk="0" fontAlgn="base" hangingPunct="0">
              <a:spcBef>
                <a:spcPct val="0"/>
              </a:spcBef>
              <a:spcAft>
                <a:spcPct val="0"/>
              </a:spcAft>
              <a:defRPr sz="3600" b="1">
                <a:solidFill>
                  <a:schemeClr val="tx1"/>
                </a:solidFill>
                <a:latin typeface="Arial" charset="0"/>
                <a:ea typeface="ＭＳ Ｐゴシック" charset="0"/>
              </a:defRPr>
            </a:lvl2pPr>
            <a:lvl3pPr algn="l" rtl="0" eaLnBrk="0" fontAlgn="base" hangingPunct="0">
              <a:spcBef>
                <a:spcPct val="0"/>
              </a:spcBef>
              <a:spcAft>
                <a:spcPct val="0"/>
              </a:spcAft>
              <a:defRPr sz="3600" b="1">
                <a:solidFill>
                  <a:schemeClr val="tx1"/>
                </a:solidFill>
                <a:latin typeface="Arial" charset="0"/>
                <a:ea typeface="ＭＳ Ｐゴシック" charset="0"/>
              </a:defRPr>
            </a:lvl3pPr>
            <a:lvl4pPr algn="l" rtl="0" eaLnBrk="0" fontAlgn="base" hangingPunct="0">
              <a:spcBef>
                <a:spcPct val="0"/>
              </a:spcBef>
              <a:spcAft>
                <a:spcPct val="0"/>
              </a:spcAft>
              <a:defRPr sz="3600" b="1">
                <a:solidFill>
                  <a:schemeClr val="tx1"/>
                </a:solidFill>
                <a:latin typeface="Arial" charset="0"/>
                <a:ea typeface="ＭＳ Ｐゴシック" charset="0"/>
              </a:defRPr>
            </a:lvl4pPr>
            <a:lvl5pPr algn="l" rtl="0" eaLnBrk="0" fontAlgn="base" hangingPunct="0">
              <a:spcBef>
                <a:spcPct val="0"/>
              </a:spcBef>
              <a:spcAft>
                <a:spcPct val="0"/>
              </a:spcAft>
              <a:defRPr sz="3600" b="1">
                <a:solidFill>
                  <a:schemeClr val="tx1"/>
                </a:solidFill>
                <a:latin typeface="Arial" charset="0"/>
                <a:ea typeface="ＭＳ Ｐゴシック" charset="0"/>
              </a:defRPr>
            </a:lvl5pPr>
            <a:lvl6pPr marL="457200" algn="l" rtl="0" eaLnBrk="0" fontAlgn="base" hangingPunct="0">
              <a:spcBef>
                <a:spcPct val="0"/>
              </a:spcBef>
              <a:spcAft>
                <a:spcPct val="0"/>
              </a:spcAft>
              <a:defRPr sz="3600" b="1">
                <a:solidFill>
                  <a:schemeClr val="tx1"/>
                </a:solidFill>
                <a:latin typeface="Arial" charset="0"/>
              </a:defRPr>
            </a:lvl6pPr>
            <a:lvl7pPr marL="914400" algn="l" rtl="0" eaLnBrk="0" fontAlgn="base" hangingPunct="0">
              <a:spcBef>
                <a:spcPct val="0"/>
              </a:spcBef>
              <a:spcAft>
                <a:spcPct val="0"/>
              </a:spcAft>
              <a:defRPr sz="3600" b="1">
                <a:solidFill>
                  <a:schemeClr val="tx1"/>
                </a:solidFill>
                <a:latin typeface="Arial" charset="0"/>
              </a:defRPr>
            </a:lvl7pPr>
            <a:lvl8pPr marL="1371600" algn="l" rtl="0" eaLnBrk="0" fontAlgn="base" hangingPunct="0">
              <a:spcBef>
                <a:spcPct val="0"/>
              </a:spcBef>
              <a:spcAft>
                <a:spcPct val="0"/>
              </a:spcAft>
              <a:defRPr sz="3600" b="1">
                <a:solidFill>
                  <a:schemeClr val="tx1"/>
                </a:solidFill>
                <a:latin typeface="Arial" charset="0"/>
              </a:defRPr>
            </a:lvl8pPr>
            <a:lvl9pPr marL="1828800" algn="l" rtl="0" eaLnBrk="0" fontAlgn="base" hangingPunct="0">
              <a:spcBef>
                <a:spcPct val="0"/>
              </a:spcBef>
              <a:spcAft>
                <a:spcPct val="0"/>
              </a:spcAft>
              <a:defRPr sz="3600" b="1">
                <a:solidFill>
                  <a:schemeClr val="tx1"/>
                </a:solidFill>
                <a:latin typeface="Arial" charset="0"/>
              </a:defRPr>
            </a:lvl9pPr>
          </a:lstStyle>
          <a:p>
            <a:r>
              <a:rPr lang="en-US" sz="1800" dirty="0">
                <a:latin typeface="Arial" panose="020B0604020202020204" pitchFamily="34" charset="0"/>
                <a:cs typeface="Arial" panose="020B0604020202020204" pitchFamily="34" charset="0"/>
              </a:rPr>
              <a:t>PhD Education</a:t>
            </a:r>
          </a:p>
          <a:p>
            <a:endParaRPr lang="nb-NO" sz="1800" kern="0" dirty="0">
              <a:latin typeface="Arial" panose="020B0604020202020204" pitchFamily="34" charset="0"/>
              <a:cs typeface="Arial" panose="020B0604020202020204" pitchFamily="34" charset="0"/>
            </a:endParaRPr>
          </a:p>
        </p:txBody>
      </p:sp>
      <p:sp>
        <p:nvSpPr>
          <p:cNvPr id="6" name="Content Placeholder 2"/>
          <p:cNvSpPr txBox="1">
            <a:spLocks/>
          </p:cNvSpPr>
          <p:nvPr/>
        </p:nvSpPr>
        <p:spPr bwMode="auto">
          <a:xfrm>
            <a:off x="214080" y="1707743"/>
            <a:ext cx="4170200" cy="258092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r>
              <a:rPr lang="en-US" sz="1400" dirty="0">
                <a:latin typeface="Arial" panose="020B0604020202020204" pitchFamily="34" charset="0"/>
                <a:cs typeface="Arial" panose="020B0604020202020204" pitchFamily="34" charset="0"/>
              </a:rPr>
              <a:t>PhD in Medicine and health science</a:t>
            </a:r>
          </a:p>
          <a:p>
            <a:r>
              <a:rPr lang="en-US" sz="1400" dirty="0">
                <a:latin typeface="Arial" panose="020B0604020202020204" pitchFamily="34" charset="0"/>
                <a:cs typeface="Arial" panose="020B0604020202020204" pitchFamily="34" charset="0"/>
              </a:rPr>
              <a:t>PhD in Medical Technology </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42648" y="1090311"/>
            <a:ext cx="5193632" cy="3460257"/>
          </a:xfrm>
          <a:prstGeom prst="rect">
            <a:avLst/>
          </a:prstGeom>
        </p:spPr>
      </p:pic>
    </p:spTree>
    <p:extLst>
      <p:ext uri="{BB962C8B-B14F-4D97-AF65-F5344CB8AC3E}">
        <p14:creationId xmlns:p14="http://schemas.microsoft.com/office/powerpoint/2010/main" val="1169620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txBox="1">
            <a:spLocks/>
          </p:cNvSpPr>
          <p:nvPr/>
        </p:nvSpPr>
        <p:spPr bwMode="auto">
          <a:xfrm>
            <a:off x="395392" y="815098"/>
            <a:ext cx="6330554" cy="68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ctr" anchorCtr="0" compatLnSpc="1">
            <a:prstTxWarp prst="textNoShape">
              <a:avLst/>
            </a:prstTxWarp>
          </a:bodyPr>
          <a:lstStyle>
            <a:lvl1pPr algn="l" rtl="0" eaLnBrk="0" fontAlgn="base" hangingPunct="0">
              <a:spcBef>
                <a:spcPct val="0"/>
              </a:spcBef>
              <a:spcAft>
                <a:spcPct val="0"/>
              </a:spcAft>
              <a:defRPr sz="3600" b="1">
                <a:solidFill>
                  <a:schemeClr val="tx1"/>
                </a:solidFill>
                <a:latin typeface="+mj-lt"/>
                <a:ea typeface="ＭＳ Ｐゴシック" charset="0"/>
                <a:cs typeface="+mj-cs"/>
              </a:defRPr>
            </a:lvl1pPr>
            <a:lvl2pPr algn="l" rtl="0" eaLnBrk="0" fontAlgn="base" hangingPunct="0">
              <a:spcBef>
                <a:spcPct val="0"/>
              </a:spcBef>
              <a:spcAft>
                <a:spcPct val="0"/>
              </a:spcAft>
              <a:defRPr sz="3600" b="1">
                <a:solidFill>
                  <a:schemeClr val="tx1"/>
                </a:solidFill>
                <a:latin typeface="Arial" charset="0"/>
                <a:ea typeface="ＭＳ Ｐゴシック" charset="0"/>
              </a:defRPr>
            </a:lvl2pPr>
            <a:lvl3pPr algn="l" rtl="0" eaLnBrk="0" fontAlgn="base" hangingPunct="0">
              <a:spcBef>
                <a:spcPct val="0"/>
              </a:spcBef>
              <a:spcAft>
                <a:spcPct val="0"/>
              </a:spcAft>
              <a:defRPr sz="3600" b="1">
                <a:solidFill>
                  <a:schemeClr val="tx1"/>
                </a:solidFill>
                <a:latin typeface="Arial" charset="0"/>
                <a:ea typeface="ＭＳ Ｐゴシック" charset="0"/>
              </a:defRPr>
            </a:lvl3pPr>
            <a:lvl4pPr algn="l" rtl="0" eaLnBrk="0" fontAlgn="base" hangingPunct="0">
              <a:spcBef>
                <a:spcPct val="0"/>
              </a:spcBef>
              <a:spcAft>
                <a:spcPct val="0"/>
              </a:spcAft>
              <a:defRPr sz="3600" b="1">
                <a:solidFill>
                  <a:schemeClr val="tx1"/>
                </a:solidFill>
                <a:latin typeface="Arial" charset="0"/>
                <a:ea typeface="ＭＳ Ｐゴシック" charset="0"/>
              </a:defRPr>
            </a:lvl4pPr>
            <a:lvl5pPr algn="l" rtl="0" eaLnBrk="0" fontAlgn="base" hangingPunct="0">
              <a:spcBef>
                <a:spcPct val="0"/>
              </a:spcBef>
              <a:spcAft>
                <a:spcPct val="0"/>
              </a:spcAft>
              <a:defRPr sz="3600" b="1">
                <a:solidFill>
                  <a:schemeClr val="tx1"/>
                </a:solidFill>
                <a:latin typeface="Arial" charset="0"/>
                <a:ea typeface="ＭＳ Ｐゴシック" charset="0"/>
              </a:defRPr>
            </a:lvl5pPr>
            <a:lvl6pPr marL="457200" algn="l" rtl="0" eaLnBrk="0" fontAlgn="base" hangingPunct="0">
              <a:spcBef>
                <a:spcPct val="0"/>
              </a:spcBef>
              <a:spcAft>
                <a:spcPct val="0"/>
              </a:spcAft>
              <a:defRPr sz="3600" b="1">
                <a:solidFill>
                  <a:schemeClr val="tx1"/>
                </a:solidFill>
                <a:latin typeface="Arial" charset="0"/>
              </a:defRPr>
            </a:lvl6pPr>
            <a:lvl7pPr marL="914400" algn="l" rtl="0" eaLnBrk="0" fontAlgn="base" hangingPunct="0">
              <a:spcBef>
                <a:spcPct val="0"/>
              </a:spcBef>
              <a:spcAft>
                <a:spcPct val="0"/>
              </a:spcAft>
              <a:defRPr sz="3600" b="1">
                <a:solidFill>
                  <a:schemeClr val="tx1"/>
                </a:solidFill>
                <a:latin typeface="Arial" charset="0"/>
              </a:defRPr>
            </a:lvl7pPr>
            <a:lvl8pPr marL="1371600" algn="l" rtl="0" eaLnBrk="0" fontAlgn="base" hangingPunct="0">
              <a:spcBef>
                <a:spcPct val="0"/>
              </a:spcBef>
              <a:spcAft>
                <a:spcPct val="0"/>
              </a:spcAft>
              <a:defRPr sz="3600" b="1">
                <a:solidFill>
                  <a:schemeClr val="tx1"/>
                </a:solidFill>
                <a:latin typeface="Arial" charset="0"/>
              </a:defRPr>
            </a:lvl8pPr>
            <a:lvl9pPr marL="1828800" algn="l" rtl="0" eaLnBrk="0" fontAlgn="base" hangingPunct="0">
              <a:spcBef>
                <a:spcPct val="0"/>
              </a:spcBef>
              <a:spcAft>
                <a:spcPct val="0"/>
              </a:spcAft>
              <a:defRPr sz="3600" b="1">
                <a:solidFill>
                  <a:schemeClr val="tx1"/>
                </a:solidFill>
                <a:latin typeface="Arial" charset="0"/>
              </a:defRPr>
            </a:lvl9pPr>
          </a:lstStyle>
          <a:p>
            <a:r>
              <a:rPr lang="nb-NO" sz="2800" dirty="0">
                <a:latin typeface="Arial" panose="020B0604020202020204" pitchFamily="34" charset="0"/>
                <a:cs typeface="Arial" panose="020B0604020202020204" pitchFamily="34" charset="0"/>
              </a:rPr>
              <a:t>National </a:t>
            </a:r>
            <a:r>
              <a:rPr lang="nb-NO" sz="2800" dirty="0" err="1">
                <a:latin typeface="Arial" panose="020B0604020202020204" pitchFamily="34" charset="0"/>
                <a:cs typeface="Arial" panose="020B0604020202020204" pitchFamily="34" charset="0"/>
              </a:rPr>
              <a:t>research</a:t>
            </a:r>
            <a:r>
              <a:rPr lang="nb-NO" sz="2800" dirty="0">
                <a:latin typeface="Arial" panose="020B0604020202020204" pitchFamily="34" charset="0"/>
                <a:cs typeface="Arial" panose="020B0604020202020204" pitchFamily="34" charset="0"/>
              </a:rPr>
              <a:t> </a:t>
            </a:r>
            <a:r>
              <a:rPr lang="nb-NO" sz="2800" dirty="0" err="1">
                <a:latin typeface="Arial" panose="020B0604020202020204" pitchFamily="34" charset="0"/>
                <a:cs typeface="Arial" panose="020B0604020202020204" pitchFamily="34" charset="0"/>
              </a:rPr>
              <a:t>schools</a:t>
            </a:r>
            <a:r>
              <a:rPr lang="nb-NO" sz="2800" dirty="0">
                <a:latin typeface="Arial" panose="020B0604020202020204" pitchFamily="34" charset="0"/>
                <a:cs typeface="Arial" panose="020B0604020202020204" pitchFamily="34" charset="0"/>
              </a:rPr>
              <a:t> </a:t>
            </a:r>
          </a:p>
          <a:p>
            <a:endParaRPr lang="nb-NO" sz="2800" b="0" kern="0" dirty="0">
              <a:latin typeface="Arial" panose="020B0604020202020204" pitchFamily="34" charset="0"/>
              <a:cs typeface="Arial" panose="020B0604020202020204" pitchFamily="34" charset="0"/>
            </a:endParaRPr>
          </a:p>
        </p:txBody>
      </p:sp>
      <p:sp>
        <p:nvSpPr>
          <p:cNvPr id="4" name="Content Placeholder 2"/>
          <p:cNvSpPr txBox="1">
            <a:spLocks/>
          </p:cNvSpPr>
          <p:nvPr/>
        </p:nvSpPr>
        <p:spPr bwMode="auto">
          <a:xfrm>
            <a:off x="242147" y="1409151"/>
            <a:ext cx="6264274" cy="28285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r>
              <a:rPr lang="en-US" sz="1200" kern="0" dirty="0">
                <a:latin typeface="Arial" panose="020B0604020202020204" pitchFamily="34" charset="0"/>
                <a:cs typeface="Arial" panose="020B0604020202020204" pitchFamily="34" charset="0"/>
              </a:rPr>
              <a:t>Norwegian Research School in General Practice</a:t>
            </a:r>
          </a:p>
          <a:p>
            <a:r>
              <a:rPr lang="en-US" sz="1200" kern="0" dirty="0">
                <a:latin typeface="Arial" panose="020B0604020202020204" pitchFamily="34" charset="0"/>
                <a:cs typeface="Arial" panose="020B0604020202020204" pitchFamily="34" charset="0"/>
              </a:rPr>
              <a:t>National Research School in Digital Life</a:t>
            </a:r>
          </a:p>
          <a:p>
            <a:r>
              <a:rPr lang="en-US" sz="1200" kern="0" dirty="0">
                <a:latin typeface="Arial" panose="020B0604020202020204" pitchFamily="34" charset="0"/>
                <a:cs typeface="Arial" panose="020B0604020202020204" pitchFamily="34" charset="0"/>
              </a:rPr>
              <a:t>Norwegian Research School in Global Health</a:t>
            </a:r>
          </a:p>
          <a:p>
            <a:r>
              <a:rPr lang="en-US" sz="1200" kern="0" dirty="0">
                <a:latin typeface="Arial" panose="020B0604020202020204" pitchFamily="34" charset="0"/>
                <a:cs typeface="Arial" panose="020B0604020202020204" pitchFamily="34" charset="0"/>
              </a:rPr>
              <a:t>Norwegian PhD School of Heart Research</a:t>
            </a:r>
          </a:p>
          <a:p>
            <a:r>
              <a:rPr lang="en-US" sz="1200" kern="0" dirty="0">
                <a:latin typeface="Arial" panose="020B0604020202020204" pitchFamily="34" charset="0"/>
                <a:cs typeface="Arial" panose="020B0604020202020204" pitchFamily="34" charset="0"/>
              </a:rPr>
              <a:t>Norwegian Research School in Medical Imaging</a:t>
            </a:r>
          </a:p>
          <a:p>
            <a:r>
              <a:rPr lang="en-US" sz="1200" kern="0" dirty="0">
                <a:latin typeface="Arial" panose="020B0604020202020204" pitchFamily="34" charset="0"/>
                <a:cs typeface="Arial" panose="020B0604020202020204" pitchFamily="34" charset="0"/>
              </a:rPr>
              <a:t>National Research School in Population Based Epidemiology</a:t>
            </a:r>
          </a:p>
          <a:p>
            <a:r>
              <a:rPr lang="en-US" sz="1200" kern="0" dirty="0">
                <a:latin typeface="Arial" panose="020B0604020202020204" pitchFamily="34" charset="0"/>
                <a:cs typeface="Arial" panose="020B0604020202020204" pitchFamily="34" charset="0"/>
              </a:rPr>
              <a:t>Norwegian Research School for Research </a:t>
            </a:r>
            <a:br>
              <a:rPr lang="en-US" sz="1200" kern="0" dirty="0">
                <a:latin typeface="Arial" panose="020B0604020202020204" pitchFamily="34" charset="0"/>
                <a:cs typeface="Arial" panose="020B0604020202020204" pitchFamily="34" charset="0"/>
              </a:rPr>
            </a:br>
            <a:r>
              <a:rPr lang="en-US" sz="1200" kern="0" dirty="0">
                <a:latin typeface="Arial" panose="020B0604020202020204" pitchFamily="34" charset="0"/>
                <a:cs typeface="Arial" panose="020B0604020202020204" pitchFamily="34" charset="0"/>
              </a:rPr>
              <a:t>and Development of Municipal Health and Care</a:t>
            </a:r>
            <a:endParaRPr lang="nb-NO" sz="1200" kern="0" dirty="0">
              <a:latin typeface="Arial" panose="020B0604020202020204" pitchFamily="34" charset="0"/>
              <a:cs typeface="Arial" panose="020B0604020202020204" pitchFamily="34" charset="0"/>
            </a:endParaRPr>
          </a:p>
        </p:txBody>
      </p:sp>
      <p:pic>
        <p:nvPicPr>
          <p:cNvPr id="2" name="Bild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10928" y="0"/>
            <a:ext cx="3433072" cy="5143500"/>
          </a:xfrm>
          <a:prstGeom prst="rect">
            <a:avLst/>
          </a:prstGeom>
        </p:spPr>
      </p:pic>
    </p:spTree>
    <p:extLst>
      <p:ext uri="{BB962C8B-B14F-4D97-AF65-F5344CB8AC3E}">
        <p14:creationId xmlns:p14="http://schemas.microsoft.com/office/powerpoint/2010/main" val="359918192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873" y="311471"/>
            <a:ext cx="3739512" cy="4187377"/>
          </a:xfrm>
        </p:spPr>
        <p:txBody>
          <a:bodyPr>
            <a:normAutofit fontScale="25000" lnSpcReduction="20000"/>
          </a:bodyPr>
          <a:lstStyle/>
          <a:p>
            <a:pPr marL="0" indent="0">
              <a:buNone/>
            </a:pPr>
            <a:br>
              <a:rPr lang="nb-NO" sz="11200" b="1" dirty="0"/>
            </a:br>
            <a:r>
              <a:rPr lang="nb-NO" sz="11200" b="1" dirty="0"/>
              <a:t>Research </a:t>
            </a:r>
            <a:br>
              <a:rPr lang="nb-NO" sz="5600" b="1" dirty="0"/>
            </a:br>
            <a:endParaRPr lang="nb-NO" sz="3700" b="1" dirty="0"/>
          </a:p>
          <a:p>
            <a:pPr marL="0" indent="0">
              <a:buNone/>
            </a:pPr>
            <a:r>
              <a:rPr lang="en-US" sz="4800" dirty="0"/>
              <a:t>Research at the Faculty of Medicine and Health Sciences consists of a wide range of research fields in medicine and health. The research comprises basic research, translational research at the intersection between basic and clinical research, as well as applied research.</a:t>
            </a:r>
          </a:p>
          <a:p>
            <a:pPr marL="0" indent="0">
              <a:buNone/>
            </a:pPr>
            <a:endParaRPr lang="en-US" sz="4800" dirty="0"/>
          </a:p>
          <a:p>
            <a:pPr marL="0" indent="0">
              <a:buNone/>
            </a:pPr>
            <a:r>
              <a:rPr lang="en-US" sz="4800" dirty="0"/>
              <a:t>The faculty hosts several centers for outstanding research and research-driven innovation, K. G. </a:t>
            </a:r>
            <a:r>
              <a:rPr lang="en-US" sz="4800" dirty="0" err="1"/>
              <a:t>Jebsen</a:t>
            </a:r>
            <a:r>
              <a:rPr lang="en-US" sz="4800" dirty="0"/>
              <a:t> centers, major EU projects, as well as the </a:t>
            </a:r>
            <a:r>
              <a:rPr lang="en-US" sz="4800" dirty="0">
                <a:hlinkClick r:id="rId2"/>
              </a:rPr>
              <a:t>Nord-</a:t>
            </a:r>
            <a:r>
              <a:rPr lang="en-US" sz="4800" dirty="0" err="1">
                <a:hlinkClick r:id="rId2"/>
              </a:rPr>
              <a:t>Trøndelag</a:t>
            </a:r>
            <a:r>
              <a:rPr lang="en-US" sz="4800" dirty="0">
                <a:hlinkClick r:id="rId2"/>
              </a:rPr>
              <a:t> Health Survey Research Centre</a:t>
            </a:r>
            <a:r>
              <a:rPr lang="en-US" sz="4800" dirty="0"/>
              <a:t> and biobank.</a:t>
            </a:r>
          </a:p>
          <a:p>
            <a:pPr marL="0" indent="0">
              <a:buNone/>
            </a:pPr>
            <a:endParaRPr lang="en-US" sz="4800" dirty="0"/>
          </a:p>
          <a:p>
            <a:pPr marL="0" indent="0">
              <a:buNone/>
            </a:pPr>
            <a:r>
              <a:rPr lang="en-US" sz="4800" dirty="0"/>
              <a:t>In 2014, May-Britt Moser and </a:t>
            </a:r>
            <a:r>
              <a:rPr lang="en-US" sz="4800" dirty="0" err="1"/>
              <a:t>Edvard</a:t>
            </a:r>
            <a:r>
              <a:rPr lang="en-US" sz="4800" dirty="0"/>
              <a:t> Moser, along with John O'Keefe, were </a:t>
            </a:r>
            <a:r>
              <a:rPr lang="en-US" sz="4800" dirty="0">
                <a:hlinkClick r:id="rId3"/>
              </a:rPr>
              <a:t>awarded the Nobel Prize in Physiology or Medicine</a:t>
            </a:r>
            <a:r>
              <a:rPr lang="en-US" sz="4800" dirty="0"/>
              <a:t> for the discovery of the brain's navigation system.</a:t>
            </a:r>
          </a:p>
          <a:p>
            <a:pPr marL="0" indent="0">
              <a:buNone/>
            </a:pPr>
            <a:endParaRPr lang="en-US" sz="4800" dirty="0"/>
          </a:p>
          <a:p>
            <a:pPr marL="0" indent="0">
              <a:buNone/>
            </a:pPr>
            <a:r>
              <a:rPr lang="en-US" sz="4800" dirty="0"/>
              <a:t>The Faculty of Medicine and Health Sciences hosts NTNU's strategic area of research </a:t>
            </a:r>
            <a:r>
              <a:rPr lang="en-US" sz="4800" dirty="0">
                <a:hlinkClick r:id="rId4"/>
              </a:rPr>
              <a:t>NTNU Health</a:t>
            </a:r>
            <a:r>
              <a:rPr lang="en-US" sz="4800" dirty="0"/>
              <a:t>.</a:t>
            </a:r>
          </a:p>
          <a:p>
            <a:pPr marL="0" indent="0">
              <a:buNone/>
            </a:pPr>
            <a:endParaRPr lang="nb-NO" sz="4800" dirty="0">
              <a:latin typeface="Arial" panose="020B0604020202020204" pitchFamily="34" charset="0"/>
              <a:cs typeface="Arial" panose="020B0604020202020204" pitchFamily="34" charset="0"/>
            </a:endParaRPr>
          </a:p>
          <a:p>
            <a:pPr marL="0" indent="0">
              <a:buNone/>
            </a:pPr>
            <a:endParaRPr lang="nb-NO" sz="4800" dirty="0">
              <a:latin typeface="Arial" panose="020B0604020202020204" pitchFamily="34" charset="0"/>
              <a:cs typeface="Arial" panose="020B0604020202020204" pitchFamily="34" charset="0"/>
            </a:endParaRPr>
          </a:p>
          <a:p>
            <a:pPr marL="0" indent="0">
              <a:buNone/>
            </a:pPr>
            <a:endParaRPr lang="nb-NO" sz="4800" b="1" dirty="0"/>
          </a:p>
          <a:p>
            <a:pPr marL="0" indent="0">
              <a:buNone/>
            </a:pPr>
            <a:r>
              <a:rPr lang="nb-NO" sz="4800" b="1" dirty="0"/>
              <a:t> </a:t>
            </a:r>
          </a:p>
        </p:txBody>
      </p:sp>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313209" y="983412"/>
            <a:ext cx="5772357" cy="3848237"/>
          </a:xfrm>
          <a:prstGeom prst="rect">
            <a:avLst/>
          </a:prstGeom>
        </p:spPr>
      </p:pic>
    </p:spTree>
    <p:extLst>
      <p:ext uri="{BB962C8B-B14F-4D97-AF65-F5344CB8AC3E}">
        <p14:creationId xmlns:p14="http://schemas.microsoft.com/office/powerpoint/2010/main" val="11988431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2"/>
          <p:cNvSpPr txBox="1">
            <a:spLocks/>
          </p:cNvSpPr>
          <p:nvPr/>
        </p:nvSpPr>
        <p:spPr bwMode="auto">
          <a:xfrm>
            <a:off x="494950" y="1072793"/>
            <a:ext cx="3942938" cy="35579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pPr marL="0" indent="0">
              <a:buNone/>
            </a:pPr>
            <a:r>
              <a:rPr lang="nb-NO" sz="1800" b="1" dirty="0" err="1">
                <a:latin typeface="Arial" panose="020B0604020202020204" pitchFamily="34" charset="0"/>
                <a:cs typeface="Arial" panose="020B0604020202020204" pitchFamily="34" charset="0"/>
              </a:rPr>
              <a:t>Outstanding</a:t>
            </a:r>
            <a:r>
              <a:rPr lang="nb-NO" sz="1800" b="1" dirty="0">
                <a:latin typeface="Arial" panose="020B0604020202020204" pitchFamily="34" charset="0"/>
                <a:cs typeface="Arial" panose="020B0604020202020204" pitchFamily="34" charset="0"/>
              </a:rPr>
              <a:t> Research Centres</a:t>
            </a:r>
          </a:p>
          <a:p>
            <a:pPr marL="0" indent="0">
              <a:buNone/>
            </a:pPr>
            <a:endParaRPr lang="nb-NO" sz="1200" dirty="0">
              <a:latin typeface="Arial" panose="020B0604020202020204" pitchFamily="34" charset="0"/>
              <a:cs typeface="Arial" panose="020B0604020202020204" pitchFamily="34" charset="0"/>
            </a:endParaRPr>
          </a:p>
          <a:p>
            <a:pPr marL="0" indent="0">
              <a:buNone/>
            </a:pPr>
            <a:r>
              <a:rPr lang="nb-NO" sz="1200" dirty="0">
                <a:latin typeface="Arial" panose="020B0604020202020204" pitchFamily="34" charset="0"/>
                <a:cs typeface="Arial" panose="020B0604020202020204" pitchFamily="34" charset="0"/>
              </a:rPr>
              <a:t>Norwegian Centres </a:t>
            </a:r>
            <a:r>
              <a:rPr lang="nb-NO" sz="1200" dirty="0" err="1">
                <a:latin typeface="Arial" panose="020B0604020202020204" pitchFamily="34" charset="0"/>
                <a:cs typeface="Arial" panose="020B0604020202020204" pitchFamily="34" charset="0"/>
              </a:rPr>
              <a:t>of</a:t>
            </a:r>
            <a:r>
              <a:rPr lang="nb-NO" sz="1200" dirty="0">
                <a:latin typeface="Arial" panose="020B0604020202020204" pitchFamily="34" charset="0"/>
                <a:cs typeface="Arial" panose="020B0604020202020204" pitchFamily="34" charset="0"/>
              </a:rPr>
              <a:t> </a:t>
            </a:r>
            <a:r>
              <a:rPr lang="nb-NO" sz="1200" dirty="0" err="1">
                <a:latin typeface="Arial" panose="020B0604020202020204" pitchFamily="34" charset="0"/>
                <a:cs typeface="Arial" panose="020B0604020202020204" pitchFamily="34" charset="0"/>
              </a:rPr>
              <a:t>Excellence</a:t>
            </a:r>
            <a:r>
              <a:rPr lang="nb-NO" sz="1200" dirty="0">
                <a:latin typeface="Arial" panose="020B0604020202020204" pitchFamily="34" charset="0"/>
                <a:cs typeface="Arial" panose="020B0604020202020204" pitchFamily="34" charset="0"/>
              </a:rPr>
              <a:t> (SFF): </a:t>
            </a:r>
          </a:p>
          <a:p>
            <a:r>
              <a:rPr lang="nb-NO" sz="1200" dirty="0">
                <a:latin typeface="Arial" panose="020B0604020202020204" pitchFamily="34" charset="0"/>
                <a:cs typeface="Arial" panose="020B0604020202020204" pitchFamily="34" charset="0"/>
                <a:hlinkClick r:id="rId3"/>
              </a:rPr>
              <a:t>Kavli </a:t>
            </a:r>
            <a:r>
              <a:rPr lang="nb-NO" sz="1200" dirty="0" err="1">
                <a:latin typeface="Arial" panose="020B0604020202020204" pitchFamily="34" charset="0"/>
                <a:cs typeface="Arial" panose="020B0604020202020204" pitchFamily="34" charset="0"/>
                <a:hlinkClick r:id="rId3"/>
              </a:rPr>
              <a:t>Institute</a:t>
            </a:r>
            <a:r>
              <a:rPr lang="nb-NO" sz="1200" dirty="0">
                <a:latin typeface="Arial" panose="020B0604020202020204" pitchFamily="34" charset="0"/>
                <a:cs typeface="Arial" panose="020B0604020202020204" pitchFamily="34" charset="0"/>
                <a:hlinkClick r:id="rId3"/>
              </a:rPr>
              <a:t> for Systems </a:t>
            </a:r>
            <a:r>
              <a:rPr lang="nb-NO" sz="1200" dirty="0" err="1">
                <a:latin typeface="Arial" panose="020B0604020202020204" pitchFamily="34" charset="0"/>
                <a:cs typeface="Arial" panose="020B0604020202020204" pitchFamily="34" charset="0"/>
                <a:hlinkClick r:id="rId3"/>
              </a:rPr>
              <a:t>Neuroscience</a:t>
            </a:r>
            <a:r>
              <a:rPr lang="nb-NO" sz="1200" dirty="0">
                <a:latin typeface="Arial" panose="020B0604020202020204" pitchFamily="34" charset="0"/>
                <a:cs typeface="Arial" panose="020B0604020202020204" pitchFamily="34" charset="0"/>
                <a:hlinkClick r:id="rId3"/>
              </a:rPr>
              <a:t> / Centre for Neural </a:t>
            </a:r>
            <a:r>
              <a:rPr lang="nb-NO" sz="1200" dirty="0" err="1">
                <a:latin typeface="Arial" panose="020B0604020202020204" pitchFamily="34" charset="0"/>
                <a:cs typeface="Arial" panose="020B0604020202020204" pitchFamily="34" charset="0"/>
                <a:hlinkClick r:id="rId3"/>
              </a:rPr>
              <a:t>Computation</a:t>
            </a:r>
            <a:r>
              <a:rPr lang="nb-NO" sz="1200" dirty="0">
                <a:latin typeface="Arial" panose="020B0604020202020204" pitchFamily="34" charset="0"/>
                <a:cs typeface="Arial" panose="020B0604020202020204" pitchFamily="34" charset="0"/>
                <a:hlinkClick r:id="rId3"/>
              </a:rPr>
              <a:t> - CNC</a:t>
            </a:r>
            <a:endParaRPr lang="nb-NO" sz="1200" dirty="0">
              <a:latin typeface="Arial" panose="020B0604020202020204" pitchFamily="34" charset="0"/>
              <a:cs typeface="Arial" panose="020B0604020202020204" pitchFamily="34" charset="0"/>
            </a:endParaRPr>
          </a:p>
          <a:p>
            <a:r>
              <a:rPr lang="nb-NO" sz="1200" dirty="0">
                <a:latin typeface="Arial" panose="020B0604020202020204" pitchFamily="34" charset="0"/>
                <a:cs typeface="Arial" panose="020B0604020202020204" pitchFamily="34" charset="0"/>
                <a:hlinkClick r:id="rId4"/>
              </a:rPr>
              <a:t>Centre </a:t>
            </a:r>
            <a:r>
              <a:rPr lang="nb-NO" sz="1200" dirty="0" err="1">
                <a:latin typeface="Arial" panose="020B0604020202020204" pitchFamily="34" charset="0"/>
                <a:cs typeface="Arial" panose="020B0604020202020204" pitchFamily="34" charset="0"/>
                <a:hlinkClick r:id="rId4"/>
              </a:rPr>
              <a:t>of</a:t>
            </a:r>
            <a:r>
              <a:rPr lang="nb-NO" sz="1200" dirty="0">
                <a:latin typeface="Arial" panose="020B0604020202020204" pitchFamily="34" charset="0"/>
                <a:cs typeface="Arial" panose="020B0604020202020204" pitchFamily="34" charset="0"/>
                <a:hlinkClick r:id="rId4"/>
              </a:rPr>
              <a:t> </a:t>
            </a:r>
            <a:r>
              <a:rPr lang="nb-NO" sz="1200" dirty="0" err="1">
                <a:latin typeface="Arial" panose="020B0604020202020204" pitchFamily="34" charset="0"/>
                <a:cs typeface="Arial" panose="020B0604020202020204" pitchFamily="34" charset="0"/>
                <a:hlinkClick r:id="rId4"/>
              </a:rPr>
              <a:t>Molecular</a:t>
            </a:r>
            <a:r>
              <a:rPr lang="nb-NO" sz="1200" dirty="0">
                <a:latin typeface="Arial" panose="020B0604020202020204" pitchFamily="34" charset="0"/>
                <a:cs typeface="Arial" panose="020B0604020202020204" pitchFamily="34" charset="0"/>
                <a:hlinkClick r:id="rId4"/>
              </a:rPr>
              <a:t> </a:t>
            </a:r>
            <a:r>
              <a:rPr lang="nb-NO" sz="1200" dirty="0" err="1">
                <a:latin typeface="Arial" panose="020B0604020202020204" pitchFamily="34" charset="0"/>
                <a:cs typeface="Arial" panose="020B0604020202020204" pitchFamily="34" charset="0"/>
                <a:hlinkClick r:id="rId4"/>
              </a:rPr>
              <a:t>Inflammation</a:t>
            </a:r>
            <a:r>
              <a:rPr lang="nb-NO" sz="1200" dirty="0">
                <a:latin typeface="Arial" panose="020B0604020202020204" pitchFamily="34" charset="0"/>
                <a:cs typeface="Arial" panose="020B0604020202020204" pitchFamily="34" charset="0"/>
                <a:hlinkClick r:id="rId4"/>
              </a:rPr>
              <a:t> Research - CEMIR </a:t>
            </a:r>
            <a:endParaRPr lang="nb-NO" sz="1200" dirty="0">
              <a:latin typeface="Arial" panose="020B0604020202020204" pitchFamily="34" charset="0"/>
              <a:cs typeface="Arial" panose="020B0604020202020204" pitchFamily="34" charset="0"/>
            </a:endParaRPr>
          </a:p>
          <a:p>
            <a:pPr marL="0" indent="0">
              <a:buNone/>
            </a:pPr>
            <a:endParaRPr lang="nb-NO" sz="1200" dirty="0">
              <a:latin typeface="Arial" panose="020B0604020202020204" pitchFamily="34" charset="0"/>
              <a:cs typeface="Arial" panose="020B0604020202020204" pitchFamily="34" charset="0"/>
            </a:endParaRPr>
          </a:p>
          <a:p>
            <a:pPr marL="0" indent="0">
              <a:buNone/>
            </a:pPr>
            <a:r>
              <a:rPr lang="nb-NO" sz="1200" dirty="0">
                <a:latin typeface="Arial" panose="020B0604020202020204" pitchFamily="34" charset="0"/>
                <a:cs typeface="Arial" panose="020B0604020202020204" pitchFamily="34" charset="0"/>
              </a:rPr>
              <a:t>K.G. Jebsen Centers for Medical Research: </a:t>
            </a:r>
          </a:p>
          <a:p>
            <a:r>
              <a:rPr lang="nb-NO" sz="1200" dirty="0">
                <a:latin typeface="Arial" panose="020B0604020202020204" pitchFamily="34" charset="0"/>
                <a:cs typeface="Arial" panose="020B0604020202020204" pitchFamily="34" charset="0"/>
                <a:hlinkClick r:id="rId5"/>
              </a:rPr>
              <a:t>K.G. Jebsen Center for Genetic </a:t>
            </a:r>
            <a:r>
              <a:rPr lang="nb-NO" sz="1200" dirty="0" err="1">
                <a:latin typeface="Arial" panose="020B0604020202020204" pitchFamily="34" charset="0"/>
                <a:cs typeface="Arial" panose="020B0604020202020204" pitchFamily="34" charset="0"/>
                <a:hlinkClick r:id="rId5"/>
              </a:rPr>
              <a:t>Epidemiology</a:t>
            </a:r>
            <a:endParaRPr lang="nb-NO" sz="1200" dirty="0">
              <a:latin typeface="Arial" panose="020B0604020202020204" pitchFamily="34" charset="0"/>
              <a:cs typeface="Arial" panose="020B0604020202020204" pitchFamily="34" charset="0"/>
            </a:endParaRPr>
          </a:p>
          <a:p>
            <a:r>
              <a:rPr lang="nb-NO" sz="1200" dirty="0">
                <a:latin typeface="Arial" panose="020B0604020202020204" pitchFamily="34" charset="0"/>
                <a:cs typeface="Arial" panose="020B0604020202020204" pitchFamily="34" charset="0"/>
                <a:hlinkClick r:id="rId6"/>
              </a:rPr>
              <a:t>K.G. Jebsen Center for </a:t>
            </a:r>
            <a:r>
              <a:rPr lang="nb-NO" sz="1200" dirty="0" err="1">
                <a:latin typeface="Arial" panose="020B0604020202020204" pitchFamily="34" charset="0"/>
                <a:cs typeface="Arial" panose="020B0604020202020204" pitchFamily="34" charset="0"/>
                <a:hlinkClick r:id="rId6"/>
              </a:rPr>
              <a:t>Exercise</a:t>
            </a:r>
            <a:r>
              <a:rPr lang="nb-NO" sz="1200" dirty="0">
                <a:latin typeface="Arial" panose="020B0604020202020204" pitchFamily="34" charset="0"/>
                <a:cs typeface="Arial" panose="020B0604020202020204" pitchFamily="34" charset="0"/>
                <a:hlinkClick r:id="rId6"/>
              </a:rPr>
              <a:t> in </a:t>
            </a:r>
            <a:r>
              <a:rPr lang="nb-NO" sz="1200" dirty="0" err="1">
                <a:latin typeface="Arial" panose="020B0604020202020204" pitchFamily="34" charset="0"/>
                <a:cs typeface="Arial" panose="020B0604020202020204" pitchFamily="34" charset="0"/>
                <a:hlinkClick r:id="rId6"/>
              </a:rPr>
              <a:t>Medicine</a:t>
            </a:r>
            <a:endParaRPr lang="nb-NO" sz="1200" dirty="0">
              <a:latin typeface="Arial" panose="020B0604020202020204" pitchFamily="34" charset="0"/>
              <a:cs typeface="Arial" panose="020B0604020202020204" pitchFamily="34" charset="0"/>
            </a:endParaRPr>
          </a:p>
          <a:p>
            <a:endParaRPr lang="nb-NO" sz="1200" dirty="0">
              <a:latin typeface="Arial" panose="020B0604020202020204" pitchFamily="34" charset="0"/>
              <a:cs typeface="Arial" panose="020B0604020202020204" pitchFamily="34" charset="0"/>
            </a:endParaRPr>
          </a:p>
          <a:p>
            <a:pPr marL="0" indent="0">
              <a:buNone/>
            </a:pPr>
            <a:endParaRPr lang="nb-NO" sz="1200" dirty="0">
              <a:latin typeface="Arial" panose="020B0604020202020204" pitchFamily="34" charset="0"/>
              <a:cs typeface="Arial" panose="020B0604020202020204" pitchFamily="34" charset="0"/>
            </a:endParaRPr>
          </a:p>
          <a:p>
            <a:pPr marL="0" indent="0">
              <a:buNone/>
            </a:pPr>
            <a:r>
              <a:rPr lang="nb-NO" sz="1200" dirty="0">
                <a:latin typeface="Arial" panose="020B0604020202020204" pitchFamily="34" charset="0"/>
                <a:cs typeface="Arial" panose="020B0604020202020204" pitchFamily="34" charset="0"/>
              </a:rPr>
              <a:t>Centre for Research-</a:t>
            </a:r>
            <a:r>
              <a:rPr lang="nb-NO" sz="1200" dirty="0" err="1">
                <a:latin typeface="Arial" panose="020B0604020202020204" pitchFamily="34" charset="0"/>
                <a:cs typeface="Arial" panose="020B0604020202020204" pitchFamily="34" charset="0"/>
              </a:rPr>
              <a:t>based</a:t>
            </a:r>
            <a:r>
              <a:rPr lang="nb-NO" sz="1200" dirty="0">
                <a:latin typeface="Arial" panose="020B0604020202020204" pitchFamily="34" charset="0"/>
                <a:cs typeface="Arial" panose="020B0604020202020204" pitchFamily="34" charset="0"/>
              </a:rPr>
              <a:t> </a:t>
            </a:r>
            <a:r>
              <a:rPr lang="nb-NO" sz="1200" dirty="0" err="1">
                <a:latin typeface="Arial" panose="020B0604020202020204" pitchFamily="34" charset="0"/>
                <a:cs typeface="Arial" panose="020B0604020202020204" pitchFamily="34" charset="0"/>
              </a:rPr>
              <a:t>Innovation</a:t>
            </a:r>
            <a:r>
              <a:rPr lang="nb-NO" sz="1200" dirty="0">
                <a:latin typeface="Arial" panose="020B0604020202020204" pitchFamily="34" charset="0"/>
                <a:cs typeface="Arial" panose="020B0604020202020204" pitchFamily="34" charset="0"/>
              </a:rPr>
              <a:t> (SFI):</a:t>
            </a:r>
          </a:p>
          <a:p>
            <a:r>
              <a:rPr lang="nb-NO" sz="1200" dirty="0">
                <a:latin typeface="Arial" panose="020B0604020202020204" pitchFamily="34" charset="0"/>
                <a:cs typeface="Arial" panose="020B0604020202020204" pitchFamily="34" charset="0"/>
                <a:hlinkClick r:id="rId7"/>
              </a:rPr>
              <a:t>Centre for Innovative </a:t>
            </a:r>
            <a:r>
              <a:rPr lang="nb-NO" sz="1200" dirty="0" err="1">
                <a:latin typeface="Arial" panose="020B0604020202020204" pitchFamily="34" charset="0"/>
                <a:cs typeface="Arial" panose="020B0604020202020204" pitchFamily="34" charset="0"/>
                <a:hlinkClick r:id="rId7"/>
              </a:rPr>
              <a:t>Ultrasound</a:t>
            </a:r>
            <a:r>
              <a:rPr lang="nb-NO" sz="1200" dirty="0">
                <a:latin typeface="Arial" panose="020B0604020202020204" pitchFamily="34" charset="0"/>
                <a:cs typeface="Arial" panose="020B0604020202020204" pitchFamily="34" charset="0"/>
                <a:hlinkClick r:id="rId7"/>
              </a:rPr>
              <a:t> Solutions</a:t>
            </a:r>
            <a:r>
              <a:rPr lang="nb-NO" sz="1200" dirty="0">
                <a:latin typeface="Arial" panose="020B0604020202020204" pitchFamily="34" charset="0"/>
                <a:cs typeface="Arial" panose="020B0604020202020204" pitchFamily="34" charset="0"/>
              </a:rPr>
              <a:t> </a:t>
            </a:r>
          </a:p>
          <a:p>
            <a:pPr marL="0" indent="0">
              <a:buNone/>
            </a:pPr>
            <a:endParaRPr lang="nb-NO" altLang="nb-NO" sz="1200" kern="0" dirty="0">
              <a:solidFill>
                <a:srgbClr val="000000"/>
              </a:solidFill>
              <a:latin typeface="Arial" panose="020B0604020202020204" pitchFamily="34" charset="0"/>
              <a:cs typeface="Arial" panose="020B0604020202020204" pitchFamily="34" charset="0"/>
            </a:endParaRPr>
          </a:p>
        </p:txBody>
      </p:sp>
      <p:sp>
        <p:nvSpPr>
          <p:cNvPr id="8" name="TextBox 7"/>
          <p:cNvSpPr txBox="1"/>
          <p:nvPr/>
        </p:nvSpPr>
        <p:spPr>
          <a:xfrm>
            <a:off x="4740098" y="395685"/>
            <a:ext cx="4275774" cy="677108"/>
          </a:xfrm>
          <a:prstGeom prst="rect">
            <a:avLst/>
          </a:prstGeom>
          <a:noFill/>
        </p:spPr>
        <p:txBody>
          <a:bodyPr wrap="square" rtlCol="0">
            <a:spAutoFit/>
          </a:bodyPr>
          <a:lstStyle/>
          <a:p>
            <a:endParaRPr lang="nb-NO" sz="2000" kern="0" dirty="0">
              <a:latin typeface="Calibri" panose="020F0502020204030204" pitchFamily="34" charset="0"/>
            </a:endParaRPr>
          </a:p>
          <a:p>
            <a:endParaRPr lang="nb-NO" dirty="0"/>
          </a:p>
        </p:txBody>
      </p:sp>
      <p:pic>
        <p:nvPicPr>
          <p:cNvPr id="9" name="Picture 8"/>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4833177" y="2290194"/>
            <a:ext cx="5227701" cy="2295663"/>
          </a:xfrm>
          <a:prstGeom prst="rect">
            <a:avLst/>
          </a:prstGeom>
        </p:spPr>
      </p:pic>
    </p:spTree>
    <p:extLst>
      <p:ext uri="{BB962C8B-B14F-4D97-AF65-F5344CB8AC3E}">
        <p14:creationId xmlns:p14="http://schemas.microsoft.com/office/powerpoint/2010/main" val="392384179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2"/>
          <p:cNvSpPr txBox="1">
            <a:spLocks/>
          </p:cNvSpPr>
          <p:nvPr/>
        </p:nvSpPr>
        <p:spPr bwMode="auto">
          <a:xfrm>
            <a:off x="421151" y="1839562"/>
            <a:ext cx="3464574" cy="345252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pPr marL="0" indent="0">
              <a:buNone/>
              <a:defRPr/>
            </a:pPr>
            <a:r>
              <a:rPr lang="en-US" sz="1200" kern="0" dirty="0">
                <a:solidFill>
                  <a:srgbClr val="000000"/>
                </a:solidFill>
                <a:latin typeface="Arial" panose="020B0604020202020204" pitchFamily="34" charset="0"/>
                <a:cs typeface="Arial" panose="020B0604020202020204" pitchFamily="34" charset="0"/>
              </a:rPr>
              <a:t>The Faculty of Medicine and the Central Norway Regional Health Authority have </a:t>
            </a:r>
            <a:r>
              <a:rPr lang="en-US" sz="1200" kern="0" dirty="0" err="1">
                <a:solidFill>
                  <a:srgbClr val="000000"/>
                </a:solidFill>
                <a:latin typeface="Arial" panose="020B0604020202020204" pitchFamily="34" charset="0"/>
                <a:cs typeface="Arial" panose="020B0604020202020204" pitchFamily="34" charset="0"/>
              </a:rPr>
              <a:t>organised</a:t>
            </a:r>
            <a:r>
              <a:rPr lang="en-US" sz="1200" kern="0" dirty="0">
                <a:solidFill>
                  <a:srgbClr val="000000"/>
                </a:solidFill>
                <a:latin typeface="Arial" panose="020B0604020202020204" pitchFamily="34" charset="0"/>
                <a:cs typeface="Arial" panose="020B0604020202020204" pitchFamily="34" charset="0"/>
              </a:rPr>
              <a:t> several laboratories with advanced equipment and expertise are into core facilities. </a:t>
            </a:r>
          </a:p>
          <a:p>
            <a:pPr marL="0" indent="0">
              <a:buNone/>
              <a:defRPr/>
            </a:pPr>
            <a:endParaRPr lang="en-US" sz="1200" kern="0" dirty="0">
              <a:solidFill>
                <a:srgbClr val="000000"/>
              </a:solidFill>
              <a:latin typeface="Arial" panose="020B0604020202020204" pitchFamily="34" charset="0"/>
              <a:cs typeface="Arial" panose="020B0604020202020204" pitchFamily="34" charset="0"/>
            </a:endParaRPr>
          </a:p>
          <a:p>
            <a:pPr marL="0" indent="0">
              <a:buNone/>
              <a:defRPr/>
            </a:pPr>
            <a:r>
              <a:rPr lang="en-US" sz="1200" kern="0" dirty="0">
                <a:solidFill>
                  <a:srgbClr val="000000"/>
                </a:solidFill>
                <a:latin typeface="Arial" panose="020B0604020202020204" pitchFamily="34" charset="0"/>
                <a:cs typeface="Arial" panose="020B0604020202020204" pitchFamily="34" charset="0"/>
              </a:rPr>
              <a:t>These research facilities offer a necessary infrastructure connected to specialized expertise for regional, national and international researchers from research institutions and the industrial sector.</a:t>
            </a:r>
            <a:br>
              <a:rPr lang="nb-NO" sz="1400" kern="0" dirty="0">
                <a:solidFill>
                  <a:srgbClr val="000000"/>
                </a:solidFill>
                <a:latin typeface="Arial" panose="020B0604020202020204" pitchFamily="34" charset="0"/>
                <a:cs typeface="Arial" panose="020B0604020202020204" pitchFamily="34" charset="0"/>
              </a:rPr>
            </a:br>
            <a:endParaRPr lang="nb-NO" sz="1400" kern="0" dirty="0">
              <a:solidFill>
                <a:srgbClr val="000000"/>
              </a:solidFill>
              <a:latin typeface="Arial" panose="020B0604020202020204" pitchFamily="34" charset="0"/>
              <a:cs typeface="Arial" panose="020B0604020202020204" pitchFamily="34" charset="0"/>
            </a:endParaRPr>
          </a:p>
          <a:p>
            <a:pPr marL="0" indent="0">
              <a:buNone/>
              <a:defRPr/>
            </a:pPr>
            <a:r>
              <a:rPr lang="nb-NO" sz="1200" kern="0" dirty="0">
                <a:solidFill>
                  <a:srgbClr val="000000"/>
                </a:solidFill>
                <a:latin typeface="Arial" panose="020B0604020202020204" pitchFamily="34" charset="0"/>
                <a:cs typeface="Arial" panose="020B0604020202020204" pitchFamily="34" charset="0"/>
              </a:rPr>
              <a:t>https://www.ntnu.edu/mh/research/core-facilities </a:t>
            </a:r>
          </a:p>
        </p:txBody>
      </p:sp>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07645" y="1278778"/>
            <a:ext cx="6342114" cy="3414171"/>
          </a:xfrm>
          <a:prstGeom prst="rect">
            <a:avLst/>
          </a:prstGeom>
        </p:spPr>
      </p:pic>
      <p:sp>
        <p:nvSpPr>
          <p:cNvPr id="2" name="TextBox 1"/>
          <p:cNvSpPr txBox="1"/>
          <p:nvPr/>
        </p:nvSpPr>
        <p:spPr>
          <a:xfrm>
            <a:off x="421151" y="1177212"/>
            <a:ext cx="2542684" cy="523220"/>
          </a:xfrm>
          <a:prstGeom prst="rect">
            <a:avLst/>
          </a:prstGeom>
          <a:noFill/>
        </p:spPr>
        <p:txBody>
          <a:bodyPr wrap="none" rtlCol="0">
            <a:spAutoFit/>
          </a:bodyPr>
          <a:lstStyle/>
          <a:p>
            <a:r>
              <a:rPr lang="nb-NO" sz="2800" b="1" dirty="0" err="1">
                <a:latin typeface="Arial" panose="020B0604020202020204" pitchFamily="34" charset="0"/>
                <a:cs typeface="Arial" panose="020B0604020202020204" pitchFamily="34" charset="0"/>
              </a:rPr>
              <a:t>Core</a:t>
            </a:r>
            <a:r>
              <a:rPr lang="nb-NO" sz="2800" b="1" dirty="0">
                <a:latin typeface="Arial" panose="020B0604020202020204" pitchFamily="34" charset="0"/>
                <a:cs typeface="Arial" panose="020B0604020202020204" pitchFamily="34" charset="0"/>
              </a:rPr>
              <a:t> </a:t>
            </a:r>
            <a:r>
              <a:rPr lang="nb-NO" sz="2800" b="1" dirty="0" err="1">
                <a:latin typeface="Arial" panose="020B0604020202020204" pitchFamily="34" charset="0"/>
                <a:cs typeface="Arial" panose="020B0604020202020204" pitchFamily="34" charset="0"/>
              </a:rPr>
              <a:t>facilities</a:t>
            </a:r>
            <a:endParaRPr lang="nb-NO" sz="2800" b="1"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373512136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a:spLocks/>
          </p:cNvSpPr>
          <p:nvPr/>
        </p:nvSpPr>
        <p:spPr bwMode="auto">
          <a:xfrm>
            <a:off x="335329" y="869835"/>
            <a:ext cx="6330554" cy="685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ctr" anchorCtr="0" compatLnSpc="1">
            <a:prstTxWarp prst="textNoShape">
              <a:avLst/>
            </a:prstTxWarp>
          </a:bodyPr>
          <a:lstStyle>
            <a:lvl1pPr algn="l" rtl="0" eaLnBrk="0" fontAlgn="base" hangingPunct="0">
              <a:spcBef>
                <a:spcPct val="0"/>
              </a:spcBef>
              <a:spcAft>
                <a:spcPct val="0"/>
              </a:spcAft>
              <a:defRPr sz="3600" b="1">
                <a:solidFill>
                  <a:schemeClr val="tx1"/>
                </a:solidFill>
                <a:latin typeface="+mj-lt"/>
                <a:ea typeface="ＭＳ Ｐゴシック" charset="0"/>
                <a:cs typeface="+mj-cs"/>
              </a:defRPr>
            </a:lvl1pPr>
            <a:lvl2pPr algn="l" rtl="0" eaLnBrk="0" fontAlgn="base" hangingPunct="0">
              <a:spcBef>
                <a:spcPct val="0"/>
              </a:spcBef>
              <a:spcAft>
                <a:spcPct val="0"/>
              </a:spcAft>
              <a:defRPr sz="3600" b="1">
                <a:solidFill>
                  <a:schemeClr val="tx1"/>
                </a:solidFill>
                <a:latin typeface="Arial" charset="0"/>
                <a:ea typeface="ＭＳ Ｐゴシック" charset="0"/>
              </a:defRPr>
            </a:lvl2pPr>
            <a:lvl3pPr algn="l" rtl="0" eaLnBrk="0" fontAlgn="base" hangingPunct="0">
              <a:spcBef>
                <a:spcPct val="0"/>
              </a:spcBef>
              <a:spcAft>
                <a:spcPct val="0"/>
              </a:spcAft>
              <a:defRPr sz="3600" b="1">
                <a:solidFill>
                  <a:schemeClr val="tx1"/>
                </a:solidFill>
                <a:latin typeface="Arial" charset="0"/>
                <a:ea typeface="ＭＳ Ｐゴシック" charset="0"/>
              </a:defRPr>
            </a:lvl3pPr>
            <a:lvl4pPr algn="l" rtl="0" eaLnBrk="0" fontAlgn="base" hangingPunct="0">
              <a:spcBef>
                <a:spcPct val="0"/>
              </a:spcBef>
              <a:spcAft>
                <a:spcPct val="0"/>
              </a:spcAft>
              <a:defRPr sz="3600" b="1">
                <a:solidFill>
                  <a:schemeClr val="tx1"/>
                </a:solidFill>
                <a:latin typeface="Arial" charset="0"/>
                <a:ea typeface="ＭＳ Ｐゴシック" charset="0"/>
              </a:defRPr>
            </a:lvl4pPr>
            <a:lvl5pPr algn="l" rtl="0" eaLnBrk="0" fontAlgn="base" hangingPunct="0">
              <a:spcBef>
                <a:spcPct val="0"/>
              </a:spcBef>
              <a:spcAft>
                <a:spcPct val="0"/>
              </a:spcAft>
              <a:defRPr sz="3600" b="1">
                <a:solidFill>
                  <a:schemeClr val="tx1"/>
                </a:solidFill>
                <a:latin typeface="Arial" charset="0"/>
                <a:ea typeface="ＭＳ Ｐゴシック" charset="0"/>
              </a:defRPr>
            </a:lvl5pPr>
            <a:lvl6pPr marL="457200" algn="l" rtl="0" eaLnBrk="0" fontAlgn="base" hangingPunct="0">
              <a:spcBef>
                <a:spcPct val="0"/>
              </a:spcBef>
              <a:spcAft>
                <a:spcPct val="0"/>
              </a:spcAft>
              <a:defRPr sz="3600" b="1">
                <a:solidFill>
                  <a:schemeClr val="tx1"/>
                </a:solidFill>
                <a:latin typeface="Arial" charset="0"/>
              </a:defRPr>
            </a:lvl6pPr>
            <a:lvl7pPr marL="914400" algn="l" rtl="0" eaLnBrk="0" fontAlgn="base" hangingPunct="0">
              <a:spcBef>
                <a:spcPct val="0"/>
              </a:spcBef>
              <a:spcAft>
                <a:spcPct val="0"/>
              </a:spcAft>
              <a:defRPr sz="3600" b="1">
                <a:solidFill>
                  <a:schemeClr val="tx1"/>
                </a:solidFill>
                <a:latin typeface="Arial" charset="0"/>
              </a:defRPr>
            </a:lvl7pPr>
            <a:lvl8pPr marL="1371600" algn="l" rtl="0" eaLnBrk="0" fontAlgn="base" hangingPunct="0">
              <a:spcBef>
                <a:spcPct val="0"/>
              </a:spcBef>
              <a:spcAft>
                <a:spcPct val="0"/>
              </a:spcAft>
              <a:defRPr sz="3600" b="1">
                <a:solidFill>
                  <a:schemeClr val="tx1"/>
                </a:solidFill>
                <a:latin typeface="Arial" charset="0"/>
              </a:defRPr>
            </a:lvl8pPr>
            <a:lvl9pPr marL="1828800" algn="l" rtl="0" eaLnBrk="0" fontAlgn="base" hangingPunct="0">
              <a:spcBef>
                <a:spcPct val="0"/>
              </a:spcBef>
              <a:spcAft>
                <a:spcPct val="0"/>
              </a:spcAft>
              <a:defRPr sz="3600" b="1">
                <a:solidFill>
                  <a:schemeClr val="tx1"/>
                </a:solidFill>
                <a:latin typeface="Arial" charset="0"/>
              </a:defRPr>
            </a:lvl9pPr>
          </a:lstStyle>
          <a:p>
            <a:r>
              <a:rPr lang="nb-NO" altLang="nb-NO" sz="2800" kern="0" dirty="0" err="1">
                <a:solidFill>
                  <a:srgbClr val="000000"/>
                </a:solidFill>
                <a:latin typeface="Arial" panose="020B0604020202020204" pitchFamily="34" charset="0"/>
                <a:cs typeface="Arial" panose="020B0604020202020204" pitchFamily="34" charset="0"/>
              </a:rPr>
              <a:t>Innovation</a:t>
            </a:r>
            <a:endParaRPr lang="nb-NO" sz="2800" kern="0" dirty="0">
              <a:latin typeface="Arial" panose="020B0604020202020204" pitchFamily="34" charset="0"/>
              <a:cs typeface="Arial" panose="020B0604020202020204" pitchFamily="34" charset="0"/>
            </a:endParaRPr>
          </a:p>
        </p:txBody>
      </p:sp>
      <p:sp>
        <p:nvSpPr>
          <p:cNvPr id="5" name="Content Placeholder 2"/>
          <p:cNvSpPr txBox="1">
            <a:spLocks/>
          </p:cNvSpPr>
          <p:nvPr/>
        </p:nvSpPr>
        <p:spPr bwMode="auto">
          <a:xfrm>
            <a:off x="371531" y="1672702"/>
            <a:ext cx="4671207" cy="13665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blurRad="63500" dist="38099" dir="2700000" algn="ctr" rotWithShape="0">
                    <a:schemeClr val="bg2">
                      <a:alpha val="74998"/>
                    </a:schemeClr>
                  </a:outerShdw>
                </a:effectLst>
              </a14:hiddenEffects>
            </a:ext>
            <a:ext uri="{FAA26D3D-D897-4be2-8F04-BA451C77F1D7}">
              <ma14:placeholderFlag xmlns="" xmlns:ma14="http://schemas.microsoft.com/office/mac/drawingml/2011/main" val="1"/>
            </a:ext>
          </a:extLst>
        </p:spPr>
        <p:txBody>
          <a:bodyPr vert="horz" wrap="square" lIns="68580" tIns="34290" rIns="68580" bIns="34290" numCol="1" anchor="t" anchorCtr="0" compatLnSpc="1">
            <a:prstTxWarp prst="textNoShape">
              <a:avLst/>
            </a:prstTxWarp>
          </a:bodyPr>
          <a:lstStyle>
            <a:lvl1pPr marL="342900" indent="-342900" algn="l" rtl="0" eaLnBrk="0" fontAlgn="base" hangingPunct="0">
              <a:spcBef>
                <a:spcPct val="20000"/>
              </a:spcBef>
              <a:spcAft>
                <a:spcPct val="0"/>
              </a:spcAft>
              <a:buChar char="•"/>
              <a:defRPr sz="2000">
                <a:solidFill>
                  <a:schemeClr val="tx1"/>
                </a:solidFill>
                <a:latin typeface="+mn-lt"/>
                <a:ea typeface="ＭＳ Ｐゴシック" charset="0"/>
                <a:cs typeface="+mn-cs"/>
              </a:defRPr>
            </a:lvl1pPr>
            <a:lvl2pPr marL="742950" indent="-285750" algn="l" rtl="0" eaLnBrk="0" fontAlgn="base" hangingPunct="0">
              <a:spcBef>
                <a:spcPct val="20000"/>
              </a:spcBef>
              <a:spcAft>
                <a:spcPct val="0"/>
              </a:spcAft>
              <a:buChar char="–"/>
              <a:defRPr>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charset="0"/>
              </a:defRPr>
            </a:lvl3pPr>
            <a:lvl4pPr marL="1562100" indent="-228600" algn="l" rtl="0" eaLnBrk="0" fontAlgn="base" hangingPunct="0">
              <a:spcBef>
                <a:spcPct val="20000"/>
              </a:spcBef>
              <a:spcAft>
                <a:spcPct val="0"/>
              </a:spcAft>
              <a:buChar char="–"/>
              <a:defRPr sz="1600">
                <a:solidFill>
                  <a:schemeClr val="tx1"/>
                </a:solidFill>
                <a:latin typeface="+mn-lt"/>
                <a:ea typeface="ＭＳ Ｐゴシック" charset="0"/>
              </a:defRPr>
            </a:lvl4pPr>
            <a:lvl5pPr marL="19812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438400" indent="-228600" algn="l" rtl="0" eaLnBrk="0" fontAlgn="base" hangingPunct="0">
              <a:spcBef>
                <a:spcPct val="20000"/>
              </a:spcBef>
              <a:spcAft>
                <a:spcPct val="0"/>
              </a:spcAft>
              <a:buChar char="•"/>
              <a:defRPr sz="1600">
                <a:solidFill>
                  <a:schemeClr val="tx1"/>
                </a:solidFill>
                <a:latin typeface="+mn-lt"/>
              </a:defRPr>
            </a:lvl6pPr>
            <a:lvl7pPr marL="2895600" indent="-228600" algn="l" rtl="0" eaLnBrk="0" fontAlgn="base" hangingPunct="0">
              <a:spcBef>
                <a:spcPct val="20000"/>
              </a:spcBef>
              <a:spcAft>
                <a:spcPct val="0"/>
              </a:spcAft>
              <a:buChar char="•"/>
              <a:defRPr sz="1600">
                <a:solidFill>
                  <a:schemeClr val="tx1"/>
                </a:solidFill>
                <a:latin typeface="+mn-lt"/>
              </a:defRPr>
            </a:lvl7pPr>
            <a:lvl8pPr marL="3352800" indent="-228600" algn="l" rtl="0" eaLnBrk="0" fontAlgn="base" hangingPunct="0">
              <a:spcBef>
                <a:spcPct val="20000"/>
              </a:spcBef>
              <a:spcAft>
                <a:spcPct val="0"/>
              </a:spcAft>
              <a:buChar char="•"/>
              <a:defRPr sz="1600">
                <a:solidFill>
                  <a:schemeClr val="tx1"/>
                </a:solidFill>
                <a:latin typeface="+mn-lt"/>
              </a:defRPr>
            </a:lvl8pPr>
            <a:lvl9pPr marL="3810000" indent="-228600" algn="l" rtl="0" eaLnBrk="0" fontAlgn="base" hangingPunct="0">
              <a:spcBef>
                <a:spcPct val="20000"/>
              </a:spcBef>
              <a:spcAft>
                <a:spcPct val="0"/>
              </a:spcAft>
              <a:buChar char="•"/>
              <a:defRPr sz="1600">
                <a:solidFill>
                  <a:schemeClr val="tx1"/>
                </a:solidFill>
                <a:latin typeface="+mn-lt"/>
              </a:defRPr>
            </a:lvl9pPr>
          </a:lstStyle>
          <a:p>
            <a:pPr marL="0" indent="0">
              <a:lnSpc>
                <a:spcPct val="80000"/>
              </a:lnSpc>
              <a:buNone/>
              <a:defRPr/>
            </a:pPr>
            <a:endParaRPr lang="en-US" sz="1200" kern="0" dirty="0">
              <a:solidFill>
                <a:srgbClr val="000000"/>
              </a:solidFill>
              <a:latin typeface="Arial" panose="020B0604020202020204" pitchFamily="34" charset="0"/>
              <a:cs typeface="Arial" panose="020B0604020202020204" pitchFamily="34" charset="0"/>
            </a:endParaRPr>
          </a:p>
          <a:p>
            <a:pPr marL="0" indent="0">
              <a:lnSpc>
                <a:spcPct val="80000"/>
              </a:lnSpc>
              <a:buNone/>
              <a:defRPr/>
            </a:pPr>
            <a:r>
              <a:rPr lang="en-US" sz="1200" kern="0" dirty="0">
                <a:solidFill>
                  <a:srgbClr val="000000"/>
                </a:solidFill>
                <a:latin typeface="Arial" panose="020B0604020202020204" pitchFamily="34" charset="0"/>
                <a:cs typeface="Arial" panose="020B0604020202020204" pitchFamily="34" charset="0"/>
              </a:rPr>
              <a:t>In cooperation with business and industry, the public sector and health services, we develop new services, products and new ways of working. Innovation and inventive activities contribute to value creation and better health from a global perspective.</a:t>
            </a:r>
          </a:p>
          <a:p>
            <a:pPr marL="0" indent="0">
              <a:lnSpc>
                <a:spcPct val="80000"/>
              </a:lnSpc>
              <a:buNone/>
              <a:defRPr/>
            </a:pPr>
            <a:endParaRPr lang="nb-NO" sz="1400" kern="0" dirty="0">
              <a:solidFill>
                <a:srgbClr val="000000"/>
              </a:solidFill>
              <a:latin typeface="Arial" panose="020B0604020202020204" pitchFamily="34" charset="0"/>
              <a:cs typeface="Arial" panose="020B0604020202020204" pitchFamily="34" charset="0"/>
            </a:endParaRPr>
          </a:p>
          <a:p>
            <a:pPr marL="0" indent="0">
              <a:buNone/>
            </a:pPr>
            <a:endParaRPr lang="nb-NO" sz="1500" kern="0" dirty="0">
              <a:latin typeface="Calibri" panose="020F0502020204030204" pitchFamily="34" charset="0"/>
            </a:endParaRPr>
          </a:p>
        </p:txBody>
      </p:sp>
      <p:sp>
        <p:nvSpPr>
          <p:cNvPr id="7" name="Rectangle 6"/>
          <p:cNvSpPr/>
          <p:nvPr/>
        </p:nvSpPr>
        <p:spPr>
          <a:xfrm>
            <a:off x="446614" y="2791949"/>
            <a:ext cx="4596124" cy="1334211"/>
          </a:xfrm>
          <a:prstGeom prst="rect">
            <a:avLst/>
          </a:prstGeom>
        </p:spPr>
        <p:txBody>
          <a:bodyPr wrap="square">
            <a:spAutoFit/>
          </a:bodyPr>
          <a:lstStyle/>
          <a:p>
            <a:pPr eaLnBrk="0" fontAlgn="base" hangingPunct="0">
              <a:lnSpc>
                <a:spcPct val="80000"/>
              </a:lnSpc>
              <a:spcBef>
                <a:spcPct val="20000"/>
              </a:spcBef>
              <a:spcAft>
                <a:spcPct val="0"/>
              </a:spcAft>
              <a:defRPr/>
            </a:pPr>
            <a:r>
              <a:rPr lang="en-US" sz="1200" b="1" kern="0" dirty="0" err="1">
                <a:solidFill>
                  <a:srgbClr val="000000"/>
                </a:solidFill>
                <a:latin typeface="Arial" panose="020B0604020202020204" pitchFamily="34" charset="0"/>
                <a:ea typeface="ＭＳ Ｐゴシック" charset="0"/>
                <a:cs typeface="Arial" panose="020B0604020202020204" pitchFamily="34" charset="0"/>
              </a:rPr>
              <a:t>Exsamples</a:t>
            </a:r>
            <a:br>
              <a:rPr lang="en-US" sz="1200" b="1" kern="0" dirty="0">
                <a:solidFill>
                  <a:srgbClr val="000000"/>
                </a:solidFill>
                <a:latin typeface="Arial" panose="020B0604020202020204" pitchFamily="34" charset="0"/>
                <a:ea typeface="ＭＳ Ｐゴシック" charset="0"/>
                <a:cs typeface="Arial" panose="020B0604020202020204" pitchFamily="34" charset="0"/>
              </a:rPr>
            </a:br>
            <a:endParaRPr lang="en-US" sz="1200" b="1" kern="0" dirty="0">
              <a:solidFill>
                <a:srgbClr val="000000"/>
              </a:solidFill>
              <a:latin typeface="Arial" panose="020B0604020202020204" pitchFamily="34" charset="0"/>
              <a:ea typeface="ＭＳ Ｐゴシック" charset="0"/>
              <a:cs typeface="Arial" panose="020B0604020202020204" pitchFamily="34" charset="0"/>
            </a:endParaRPr>
          </a:p>
          <a:p>
            <a:pPr marL="257175" indent="-257175" eaLnBrk="0" fontAlgn="base" hangingPunct="0">
              <a:lnSpc>
                <a:spcPct val="80000"/>
              </a:lnSpc>
              <a:spcBef>
                <a:spcPct val="20000"/>
              </a:spcBef>
              <a:spcAft>
                <a:spcPct val="0"/>
              </a:spcAft>
              <a:buFontTx/>
              <a:buChar char="•"/>
              <a:defRPr/>
            </a:pPr>
            <a:r>
              <a:rPr lang="en-US" sz="1200" kern="0" dirty="0">
                <a:solidFill>
                  <a:srgbClr val="000000"/>
                </a:solidFill>
                <a:latin typeface="Arial" panose="020B0604020202020204" pitchFamily="34" charset="0"/>
                <a:ea typeface="ＭＳ Ｐゴシック" charset="0"/>
                <a:cs typeface="Arial" panose="020B0604020202020204" pitchFamily="34" charset="0"/>
              </a:rPr>
              <a:t>PAI – app </a:t>
            </a:r>
            <a:r>
              <a:rPr lang="en-US" sz="1200" kern="0" dirty="0" err="1">
                <a:solidFill>
                  <a:srgbClr val="000000"/>
                </a:solidFill>
                <a:latin typeface="Arial" panose="020B0604020202020204" pitchFamily="34" charset="0"/>
                <a:ea typeface="ＭＳ Ｐゴシック" charset="0"/>
                <a:cs typeface="Arial" panose="020B0604020202020204" pitchFamily="34" charset="0"/>
              </a:rPr>
              <a:t>excersise</a:t>
            </a:r>
            <a:r>
              <a:rPr lang="en-US" sz="1200" kern="0" dirty="0">
                <a:solidFill>
                  <a:srgbClr val="000000"/>
                </a:solidFill>
                <a:latin typeface="Arial" panose="020B0604020202020204" pitchFamily="34" charset="0"/>
                <a:ea typeface="ＭＳ Ｐゴシック" charset="0"/>
                <a:cs typeface="Arial" panose="020B0604020202020204" pitchFamily="34" charset="0"/>
              </a:rPr>
              <a:t> </a:t>
            </a:r>
          </a:p>
          <a:p>
            <a:pPr marL="257175" indent="-257175" eaLnBrk="0" fontAlgn="base" hangingPunct="0">
              <a:lnSpc>
                <a:spcPct val="80000"/>
              </a:lnSpc>
              <a:spcBef>
                <a:spcPct val="20000"/>
              </a:spcBef>
              <a:spcAft>
                <a:spcPct val="0"/>
              </a:spcAft>
              <a:buFontTx/>
              <a:buChar char="•"/>
              <a:defRPr/>
            </a:pPr>
            <a:r>
              <a:rPr lang="en-US" sz="1200" kern="0" dirty="0" err="1">
                <a:solidFill>
                  <a:srgbClr val="000000"/>
                </a:solidFill>
                <a:latin typeface="Arial" panose="020B0604020202020204" pitchFamily="34" charset="0"/>
                <a:cs typeface="Arial" panose="020B0604020202020204" pitchFamily="34" charset="0"/>
              </a:rPr>
              <a:t>Vscan</a:t>
            </a:r>
            <a:r>
              <a:rPr lang="en-US" sz="1200" kern="0" dirty="0">
                <a:solidFill>
                  <a:srgbClr val="000000"/>
                </a:solidFill>
                <a:latin typeface="Arial" panose="020B0604020202020204" pitchFamily="34" charset="0"/>
                <a:ea typeface="ＭＳ Ｐゴシック" charset="0"/>
                <a:cs typeface="Arial" panose="020B0604020202020204" pitchFamily="34" charset="0"/>
              </a:rPr>
              <a:t> – </a:t>
            </a:r>
            <a:r>
              <a:rPr lang="en-US" sz="1200" kern="0" dirty="0">
                <a:solidFill>
                  <a:srgbClr val="000000"/>
                </a:solidFill>
                <a:latin typeface="Arial" panose="020B0604020202020204" pitchFamily="34" charset="0"/>
                <a:cs typeface="Arial" panose="020B0604020202020204" pitchFamily="34" charset="0"/>
              </a:rPr>
              <a:t>ultrasound </a:t>
            </a:r>
          </a:p>
          <a:p>
            <a:pPr marL="257175" indent="-257175" eaLnBrk="0" fontAlgn="base" hangingPunct="0">
              <a:lnSpc>
                <a:spcPct val="80000"/>
              </a:lnSpc>
              <a:spcBef>
                <a:spcPct val="20000"/>
              </a:spcBef>
              <a:spcAft>
                <a:spcPct val="0"/>
              </a:spcAft>
              <a:buFontTx/>
              <a:buChar char="•"/>
              <a:defRPr/>
            </a:pPr>
            <a:r>
              <a:rPr lang="en-US" sz="1200" kern="0" dirty="0" err="1">
                <a:solidFill>
                  <a:srgbClr val="000000"/>
                </a:solidFill>
                <a:latin typeface="Arial" panose="020B0604020202020204" pitchFamily="34" charset="0"/>
                <a:cs typeface="Arial" panose="020B0604020202020204" pitchFamily="34" charset="0"/>
              </a:rPr>
              <a:t>MultiGuide</a:t>
            </a:r>
            <a:endParaRPr lang="en-US" sz="1200" kern="0" dirty="0">
              <a:solidFill>
                <a:srgbClr val="000000"/>
              </a:solidFill>
              <a:latin typeface="Arial" panose="020B0604020202020204" pitchFamily="34" charset="0"/>
              <a:cs typeface="Arial" panose="020B0604020202020204" pitchFamily="34" charset="0"/>
            </a:endParaRPr>
          </a:p>
          <a:p>
            <a:pPr marL="257175" indent="-257175" eaLnBrk="0" fontAlgn="base" hangingPunct="0">
              <a:lnSpc>
                <a:spcPct val="80000"/>
              </a:lnSpc>
              <a:spcBef>
                <a:spcPct val="20000"/>
              </a:spcBef>
              <a:spcAft>
                <a:spcPct val="0"/>
              </a:spcAft>
              <a:buFontTx/>
              <a:buChar char="•"/>
              <a:defRPr/>
            </a:pPr>
            <a:r>
              <a:rPr lang="en-US" sz="1200" kern="0" dirty="0">
                <a:solidFill>
                  <a:srgbClr val="000000"/>
                </a:solidFill>
                <a:latin typeface="Arial" panose="020B0604020202020204" pitchFamily="34" charset="0"/>
                <a:cs typeface="Arial" panose="020B0604020202020204" pitchFamily="34" charset="0"/>
              </a:rPr>
              <a:t>Innovation in Health Care</a:t>
            </a:r>
            <a:endParaRPr lang="nb-NO" sz="1200" kern="0" dirty="0">
              <a:solidFill>
                <a:srgbClr val="000000"/>
              </a:solidFill>
              <a:latin typeface="Arial" panose="020B0604020202020204" pitchFamily="34" charset="0"/>
              <a:cs typeface="Arial" panose="020B0604020202020204" pitchFamily="34" charset="0"/>
            </a:endParaRPr>
          </a:p>
          <a:p>
            <a:pPr marL="257175" indent="-257175" eaLnBrk="0" fontAlgn="base" hangingPunct="0">
              <a:lnSpc>
                <a:spcPct val="80000"/>
              </a:lnSpc>
              <a:spcBef>
                <a:spcPct val="20000"/>
              </a:spcBef>
              <a:spcAft>
                <a:spcPct val="0"/>
              </a:spcAft>
              <a:buFontTx/>
              <a:buChar char="•"/>
              <a:defRPr/>
            </a:pPr>
            <a:endParaRPr lang="en-US" sz="1350" kern="0" dirty="0">
              <a:solidFill>
                <a:srgbClr val="000000"/>
              </a:solidFill>
              <a:ea typeface="ＭＳ Ｐゴシック" charset="0"/>
            </a:endParaRPr>
          </a:p>
        </p:txBody>
      </p:sp>
      <p:pic>
        <p:nvPicPr>
          <p:cNvPr id="8" name="Bilde 7"/>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711273" y="0"/>
            <a:ext cx="3432727" cy="5143500"/>
          </a:xfrm>
          <a:prstGeom prst="rect">
            <a:avLst/>
          </a:prstGeom>
        </p:spPr>
      </p:pic>
    </p:spTree>
    <p:extLst>
      <p:ext uri="{BB962C8B-B14F-4D97-AF65-F5344CB8AC3E}">
        <p14:creationId xmlns:p14="http://schemas.microsoft.com/office/powerpoint/2010/main" val="697074881"/>
      </p:ext>
    </p:extLst>
  </p:cSld>
  <p:clrMapOvr>
    <a:masterClrMapping/>
  </p:clrMapOvr>
</p:sld>
</file>

<file path=ppt/theme/theme1.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ntnu_enkel_eng_16_9</Template>
  <TotalTime>0</TotalTime>
  <Words>709</Words>
  <Application>Microsoft Office PowerPoint</Application>
  <PresentationFormat>On-screen Show (16:9)</PresentationFormat>
  <Paragraphs>126</Paragraphs>
  <Slides>12</Slides>
  <Notes>11</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12</vt:i4>
      </vt:variant>
    </vt:vector>
  </HeadingPairs>
  <TitlesOfParts>
    <vt:vector size="16" baseType="lpstr">
      <vt:lpstr>Arial</vt:lpstr>
      <vt:lpstr>Calibri</vt:lpstr>
      <vt:lpstr>Open Sans</vt:lpstr>
      <vt:lpstr>Office-tema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NTNU</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Opening slide</dc:title>
  <dc:creator>Johanne Færevaag Nome</dc:creator>
  <cp:lastModifiedBy>Mona Ødegården</cp:lastModifiedBy>
  <cp:revision>24</cp:revision>
  <dcterms:created xsi:type="dcterms:W3CDTF">2018-10-29T11:32:23Z</dcterms:created>
  <dcterms:modified xsi:type="dcterms:W3CDTF">2021-11-02T08:29:24Z</dcterms:modified>
</cp:coreProperties>
</file>