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788"/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45" autoAdjust="0"/>
    <p:restoredTop sz="94694"/>
  </p:normalViewPr>
  <p:slideViewPr>
    <p:cSldViewPr snapToGrid="0" snapToObjects="1">
      <p:cViewPr varScale="1">
        <p:scale>
          <a:sx n="261" d="100"/>
          <a:sy n="261" d="100"/>
        </p:scale>
        <p:origin x="2700" y="2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0" y="4838278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EDDF0375-0873-B843-9EC0-A06479A80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DE8648CE-2671-CD47-B4B1-0ED8BB680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49043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440043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15AB0DDD-5101-CF40-8356-9C539FE92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234AFF7B-7C34-7B47-812A-63DDBA93A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7B44B46-B0BE-A64D-8CD4-1109D4692A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1C4D38D1-6ECD-794C-8B46-83AEE2679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BD8E673F-9EC8-124B-9ACB-8BF4AAF39D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249043" y="205979"/>
            <a:ext cx="8552985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49043" y="952901"/>
            <a:ext cx="8552985" cy="3641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5" name="Bilde 4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38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7126" y="1001374"/>
            <a:ext cx="7772400" cy="1384995"/>
          </a:xfrm>
        </p:spPr>
        <p:txBody>
          <a:bodyPr/>
          <a:lstStyle/>
          <a:p>
            <a:r>
              <a:rPr lang="nb-NO" sz="2800" dirty="0"/>
              <a:t>Ekstraordinært LOSAM ØE 9.6.2021 </a:t>
            </a:r>
            <a:br>
              <a:rPr lang="nb-NO" sz="2800" dirty="0"/>
            </a:br>
            <a:r>
              <a:rPr lang="nb-NO" sz="2800" dirty="0"/>
              <a:t>– Organisatorisk plassering av tjenestesenter for lønn og lønnsnær HR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02E93105-4AEF-5144-BDE5-9DB9B1670EF5}"/>
              </a:ext>
            </a:extLst>
          </p:cNvPr>
          <p:cNvSpPr txBox="1"/>
          <p:nvPr/>
        </p:nvSpPr>
        <p:spPr>
          <a:xfrm rot="16200000">
            <a:off x="7128750" y="1687862"/>
            <a:ext cx="3267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D4788"/>
                </a:solidFill>
              </a:rPr>
              <a:t>Kunnskap for en bedre verden</a:t>
            </a:r>
          </a:p>
        </p:txBody>
      </p:sp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7150F8-E346-47C5-B19F-E877E7A86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8349"/>
            <a:ext cx="7886700" cy="434437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br>
              <a:rPr lang="nb-NO" dirty="0"/>
            </a:br>
            <a:r>
              <a:rPr lang="nb-NO" dirty="0"/>
              <a:t>Innspill/spørsmål:  </a:t>
            </a:r>
          </a:p>
          <a:p>
            <a:r>
              <a:rPr lang="nb-NO" dirty="0"/>
              <a:t>Hva har UiB og UIO  gjort?</a:t>
            </a:r>
          </a:p>
          <a:p>
            <a:r>
              <a:rPr lang="nb-NO" dirty="0"/>
              <a:t>Tidslinje – etablering - når er det i drift?</a:t>
            </a:r>
          </a:p>
          <a:p>
            <a:r>
              <a:rPr lang="nb-NO" dirty="0"/>
              <a:t>Ressurser – er det satt av nok  - etablere buffer?</a:t>
            </a:r>
          </a:p>
          <a:p>
            <a:r>
              <a:rPr lang="nb-NO" dirty="0"/>
              <a:t>Ha tett doialog med berørte – viktig at det skapes gode prosesser, forutsigbarhet</a:t>
            </a:r>
          </a:p>
          <a:p>
            <a:r>
              <a:rPr lang="nb-NO" dirty="0"/>
              <a:t>Ressursspørsmålet gjelder også de andre BOTT prosessene </a:t>
            </a:r>
          </a:p>
          <a:p>
            <a:r>
              <a:rPr lang="nb-NO" dirty="0"/>
              <a:t>Viktig at samarbeide med Økonomi og HR blir godt – kvalitetssikring også av økonomifunksjonene/forvaltningsperspektiv</a:t>
            </a:r>
          </a:p>
          <a:p>
            <a:r>
              <a:rPr lang="nb-NO" dirty="0"/>
              <a:t>Lederspørsmålet må avklares </a:t>
            </a:r>
          </a:p>
          <a:p>
            <a:r>
              <a:rPr lang="nb-NO" dirty="0"/>
              <a:t>Hva er vektlagt i vurderingen – faglighet eller antall </a:t>
            </a:r>
          </a:p>
          <a:p>
            <a:r>
              <a:rPr lang="nb-NO" dirty="0"/>
              <a:t>Lokalisering – det bør også vurderes</a:t>
            </a:r>
          </a:p>
          <a:p>
            <a:r>
              <a:rPr lang="nb-NO" dirty="0"/>
              <a:t>Hva med fremtidig organisering i ny struktur for fellesadministrasjonen – det må avklares at dette ikke er en midlertidiug organsiering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0719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_blaa_stripe_bunn_16_9" id="{06CDA077-D319-284F-8119-D9CA2608E69B}" vid="{5E773DD7-F7CF-F243-90E7-78EC275BD66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ntnu_blaa_stripe_bunn_16_9</Template>
  <TotalTime>0</TotalTime>
  <Words>128</Words>
  <Application>Microsoft Office PowerPoint</Application>
  <PresentationFormat>Skjermfremvisning (16:9)</PresentationFormat>
  <Paragraphs>13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Arial</vt:lpstr>
      <vt:lpstr>Office-tema</vt:lpstr>
      <vt:lpstr>Ekstraordinært LOSAM ØE 9.6.2021  – Organisatorisk plassering av tjenestesenter for lønn og lønnsnær HR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Ekstraordinært LOSAM ØE 9.6.2021  – Organisatorisk plassering av tjenestesenter for lønn og lønnsnær HR</dc:title>
  <dc:creator>Jens Petter Nygård</dc:creator>
  <cp:lastModifiedBy>Jens Petter Nygård</cp:lastModifiedBy>
  <cp:revision>1</cp:revision>
  <dcterms:created xsi:type="dcterms:W3CDTF">2021-08-24T06:17:44Z</dcterms:created>
  <dcterms:modified xsi:type="dcterms:W3CDTF">2021-08-24T06:20:17Z</dcterms:modified>
</cp:coreProperties>
</file>