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60" r:id="rId3"/>
    <p:sldId id="261" r:id="rId4"/>
    <p:sldId id="262" r:id="rId5"/>
    <p:sldId id="259" r:id="rId6"/>
  </p:sldIdLst>
  <p:sldSz cx="9144000" cy="5143500" type="screen16x9"/>
  <p:notesSz cx="6805613" cy="9944100"/>
  <p:defaultTextStyle>
    <a:defPPr>
      <a:defRPr lang="nb-NO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BAC76"/>
    <a:srgbClr val="0D347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3" autoAdjust="0"/>
    <p:restoredTop sz="94660"/>
  </p:normalViewPr>
  <p:slideViewPr>
    <p:cSldViewPr snapToGrid="0" snapToObjects="1">
      <p:cViewPr varScale="1">
        <p:scale>
          <a:sx n="101" d="100"/>
          <a:sy n="101" d="100"/>
        </p:scale>
        <p:origin x="120" y="156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368315" y="2008061"/>
            <a:ext cx="7772400" cy="675821"/>
          </a:xfrm>
        </p:spPr>
        <p:txBody>
          <a:bodyPr anchor="t" anchorCtr="0"/>
          <a:lstStyle/>
          <a:p>
            <a:r>
              <a:rPr lang="nb-NO" smtClean="0"/>
              <a:t>Klikk for å redigere tittelstil</a:t>
            </a:r>
            <a:endParaRPr lang="nb-NO" dirty="0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368315" y="2733866"/>
            <a:ext cx="7772400" cy="131445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smtClean="0"/>
              <a:t>Klikk for å redigere undertittelstil i malen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0001595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9838506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0318319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14" name="Plassholder for lysbildenummer 5"/>
          <p:cNvSpPr txBox="1">
            <a:spLocks/>
          </p:cNvSpPr>
          <p:nvPr userDrawn="1"/>
        </p:nvSpPr>
        <p:spPr>
          <a:xfrm>
            <a:off x="115120" y="4838278"/>
            <a:ext cx="342081" cy="189077"/>
          </a:xfrm>
          <a:prstGeom prst="rect">
            <a:avLst/>
          </a:prstGeom>
        </p:spPr>
        <p:txBody>
          <a:bodyPr/>
          <a:lstStyle>
            <a:defPPr>
              <a:defRPr lang="nb-NO"/>
            </a:defPPr>
            <a:lvl1pPr marL="0" algn="l" defTabSz="457200" rtl="0" eaLnBrk="1" latinLnBrk="0" hangingPunct="1">
              <a:defRPr sz="1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91853A39-49B3-554A-AE82-85611CEBD8E3}" type="slidenum">
              <a:rPr lang="nb-NO" b="1" i="0" smtClean="0">
                <a:solidFill>
                  <a:schemeClr val="bg1"/>
                </a:solidFill>
                <a:latin typeface="Arial"/>
                <a:cs typeface="Arial"/>
              </a:rPr>
              <a:pPr algn="ctr"/>
              <a:t>‹#›</a:t>
            </a:fld>
            <a:endParaRPr lang="nb-NO" b="1" i="0" dirty="0">
              <a:solidFill>
                <a:schemeClr val="bg1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0600198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ndeling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</p:spTree>
    <p:extLst>
      <p:ext uri="{BB962C8B-B14F-4D97-AF65-F5344CB8AC3E}">
        <p14:creationId xmlns:p14="http://schemas.microsoft.com/office/powerpoint/2010/main" val="29824604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3729142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7022366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1722496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497185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</p:spTree>
    <p:extLst>
      <p:ext uri="{BB962C8B-B14F-4D97-AF65-F5344CB8AC3E}">
        <p14:creationId xmlns:p14="http://schemas.microsoft.com/office/powerpoint/2010/main" val="15964862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b-NO" smtClean="0"/>
              <a:t>Klikk ikonet for å legge til et bilde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</p:spTree>
    <p:extLst>
      <p:ext uri="{BB962C8B-B14F-4D97-AF65-F5344CB8AC3E}">
        <p14:creationId xmlns:p14="http://schemas.microsoft.com/office/powerpoint/2010/main" val="35322368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dirty="0" smtClean="0"/>
              <a:t>Klikk for å redigere tittelstil</a:t>
            </a:r>
            <a:endParaRPr lang="nb-NO" dirty="0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dirty="0" smtClean="0"/>
              <a:t>Klikk for å redigere tekststiler i malen</a:t>
            </a:r>
          </a:p>
          <a:p>
            <a:pPr lvl="1"/>
            <a:r>
              <a:rPr lang="nb-NO" dirty="0" smtClean="0"/>
              <a:t>Andre nivå</a:t>
            </a:r>
          </a:p>
          <a:p>
            <a:pPr lvl="2"/>
            <a:r>
              <a:rPr lang="nb-NO" dirty="0" smtClean="0"/>
              <a:t>Tredje nivå</a:t>
            </a:r>
          </a:p>
          <a:p>
            <a:pPr lvl="3"/>
            <a:r>
              <a:rPr lang="nb-NO" dirty="0" smtClean="0"/>
              <a:t>Fjerde nivå</a:t>
            </a:r>
          </a:p>
          <a:p>
            <a:pPr lvl="4"/>
            <a:r>
              <a:rPr lang="nb-NO" dirty="0" smtClean="0"/>
              <a:t>Femte nivå</a:t>
            </a:r>
            <a:endParaRPr lang="nb-NO" dirty="0"/>
          </a:p>
        </p:txBody>
      </p:sp>
      <p:pic>
        <p:nvPicPr>
          <p:cNvPr id="6" name="Bilde 5" descr="hor_blaa_stripe.jpg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783836"/>
            <a:ext cx="9144000" cy="3596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779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3600" b="1" i="0" kern="1200">
          <a:solidFill>
            <a:schemeClr val="tx1"/>
          </a:solidFill>
          <a:latin typeface="Arial"/>
          <a:ea typeface="+mj-ea"/>
          <a:cs typeface="Arial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Arial"/>
          <a:ea typeface="+mn-ea"/>
          <a:cs typeface="Arial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Arial"/>
          <a:ea typeface="+mn-ea"/>
          <a:cs typeface="Arial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1800" kern="1200">
          <a:solidFill>
            <a:schemeClr val="tx1"/>
          </a:solidFill>
          <a:latin typeface="Arial"/>
          <a:ea typeface="+mn-ea"/>
          <a:cs typeface="Arial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1600" kern="1200">
          <a:solidFill>
            <a:schemeClr val="tx1"/>
          </a:solidFill>
          <a:latin typeface="Arial"/>
          <a:ea typeface="+mn-ea"/>
          <a:cs typeface="Arial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1400" kern="1200">
          <a:solidFill>
            <a:schemeClr val="tx1"/>
          </a:solidFill>
          <a:latin typeface="Arial"/>
          <a:ea typeface="+mn-ea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517126" y="989629"/>
            <a:ext cx="7772400" cy="675821"/>
          </a:xfrm>
        </p:spPr>
        <p:txBody>
          <a:bodyPr>
            <a:normAutofit fontScale="90000"/>
          </a:bodyPr>
          <a:lstStyle/>
          <a:p>
            <a:r>
              <a:rPr lang="nb-NO" dirty="0" smtClean="0"/>
              <a:t>Møte LOSAM</a:t>
            </a:r>
            <a:br>
              <a:rPr lang="nb-NO" dirty="0" smtClean="0"/>
            </a:br>
            <a:r>
              <a:rPr lang="nb-NO" dirty="0" smtClean="0"/>
              <a:t>Fellesadministrasjonen</a:t>
            </a:r>
            <a:br>
              <a:rPr lang="nb-NO" dirty="0" smtClean="0"/>
            </a:br>
            <a:r>
              <a:rPr lang="nb-NO" dirty="0" smtClean="0"/>
              <a:t>13.04.16</a:t>
            </a:r>
            <a:endParaRPr lang="nb-NO" dirty="0"/>
          </a:p>
        </p:txBody>
      </p:sp>
      <p:pic>
        <p:nvPicPr>
          <p:cNvPr id="5" name="Bilde 4" descr="tekst_nn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46164" y="281212"/>
            <a:ext cx="234696" cy="27188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3102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Status utredningsarbeider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endParaRPr lang="nb-NO" dirty="0" smtClean="0"/>
          </a:p>
          <a:p>
            <a:r>
              <a:rPr lang="nb-NO" dirty="0"/>
              <a:t>13.4.: </a:t>
            </a:r>
            <a:r>
              <a:rPr lang="nb-NO" dirty="0" smtClean="0"/>
              <a:t>			</a:t>
            </a:r>
            <a:r>
              <a:rPr lang="nb-NO" dirty="0"/>
              <a:t>R</a:t>
            </a:r>
            <a:r>
              <a:rPr lang="nb-NO" dirty="0" smtClean="0"/>
              <a:t>apport til felles LOSAM</a:t>
            </a:r>
          </a:p>
          <a:p>
            <a:pPr marL="0" indent="0">
              <a:buNone/>
            </a:pPr>
            <a:endParaRPr lang="nb-NO" dirty="0"/>
          </a:p>
          <a:p>
            <a:r>
              <a:rPr lang="nb-NO" dirty="0" smtClean="0"/>
              <a:t>15.4.: 			Frist for arbeidsgrupper funksjonsområder</a:t>
            </a:r>
          </a:p>
          <a:p>
            <a:pPr marL="0" indent="0">
              <a:buNone/>
            </a:pPr>
            <a:r>
              <a:rPr lang="nb-NO" dirty="0"/>
              <a:t>	</a:t>
            </a:r>
            <a:r>
              <a:rPr lang="nb-NO" dirty="0" smtClean="0"/>
              <a:t>				- levering til prosjektledelse</a:t>
            </a:r>
          </a:p>
          <a:p>
            <a:pPr marL="0" indent="0">
              <a:buNone/>
            </a:pPr>
            <a:endParaRPr lang="nb-NO" dirty="0" smtClean="0"/>
          </a:p>
          <a:p>
            <a:r>
              <a:rPr lang="nb-NO" dirty="0" smtClean="0"/>
              <a:t>	15.4./18.4.:	Frist for levering til Børresen-utvalget				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570602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Rapport felles LOSAM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b-NO" dirty="0" smtClean="0"/>
          </a:p>
          <a:p>
            <a:r>
              <a:rPr lang="nb-NO" dirty="0" smtClean="0"/>
              <a:t>Fra funksjonsområdene utdanning, forskning og innovasjon, organisasjon, IT, HR, kommunikasjon, dokumentforvaltning/arkiv, økonomi og eiendom</a:t>
            </a:r>
          </a:p>
          <a:p>
            <a:endParaRPr lang="nb-NO" dirty="0"/>
          </a:p>
          <a:p>
            <a:r>
              <a:rPr lang="nb-NO" dirty="0" smtClean="0"/>
              <a:t>Redigert av prosjektledelsen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593025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Tre hovedtema – jfr. oppdraget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nb-NO" dirty="0" smtClean="0"/>
          </a:p>
          <a:p>
            <a:r>
              <a:rPr lang="nb-NO" dirty="0" smtClean="0"/>
              <a:t>Hovedfordeling av funksjoner i NTNUs sentrale ledelse</a:t>
            </a:r>
          </a:p>
          <a:p>
            <a:endParaRPr lang="nb-NO" dirty="0"/>
          </a:p>
          <a:p>
            <a:r>
              <a:rPr lang="nb-NO" dirty="0" smtClean="0"/>
              <a:t>Fordeling av funksjoner og oppgaver mellom </a:t>
            </a:r>
          </a:p>
          <a:p>
            <a:pPr marL="0" indent="0">
              <a:buNone/>
            </a:pPr>
            <a:r>
              <a:rPr lang="nb-NO" dirty="0" smtClean="0"/>
              <a:t>	nivå 1 og 2/3</a:t>
            </a:r>
          </a:p>
          <a:p>
            <a:pPr marL="0" indent="0">
              <a:buNone/>
            </a:pPr>
            <a:endParaRPr lang="nb-NO" dirty="0"/>
          </a:p>
          <a:p>
            <a:r>
              <a:rPr lang="nb-NO" dirty="0" smtClean="0"/>
              <a:t>Gjennomgående administrative prosesser og tiltak som bør standardiseres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097022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Noen vurderingskriterier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lvl="0"/>
            <a:endParaRPr lang="nb-NO" dirty="0" smtClean="0"/>
          </a:p>
          <a:p>
            <a:pPr lvl="0"/>
            <a:r>
              <a:rPr lang="nb-NO" dirty="0" smtClean="0"/>
              <a:t>Det </a:t>
            </a:r>
            <a:r>
              <a:rPr lang="nb-NO" dirty="0"/>
              <a:t>skal legges fram minst to alternative forslag</a:t>
            </a:r>
          </a:p>
          <a:p>
            <a:pPr lvl="0"/>
            <a:r>
              <a:rPr lang="nb-NO" dirty="0"/>
              <a:t>På dette stadiet i utredningsarbeidet skal ikke forslagene prioriteres</a:t>
            </a:r>
          </a:p>
          <a:p>
            <a:pPr lvl="0"/>
            <a:r>
              <a:rPr lang="nb-NO" dirty="0"/>
              <a:t>Forslagene skal vurderes ut fra en vurdering av hvilke alternativer som synes å være de mest aktuelle å legge fram i en bred høringsrunde</a:t>
            </a:r>
          </a:p>
          <a:p>
            <a:pPr lvl="0"/>
            <a:r>
              <a:rPr lang="nb-NO" dirty="0"/>
              <a:t>I denne omgangen legges hovedvekt på forslag om avdelingsinndeling i Fellesadministrasjonen, om ansvarsdeling mellom nivå 1 og nivå 2/3, og om gjennomgående administrative prosesser</a:t>
            </a:r>
          </a:p>
          <a:p>
            <a:pPr lvl="0"/>
            <a:r>
              <a:rPr lang="nb-NO" dirty="0"/>
              <a:t>Et samlet forslag søker å gjøre alternativene innbyrdes konsistente</a:t>
            </a:r>
          </a:p>
          <a:p>
            <a:pPr lvl="0"/>
            <a:r>
              <a:rPr lang="nb-NO" dirty="0"/>
              <a:t>Vurderingsgrunnlaget for samlet rapport fra prosjektleder bygger på krav om </a:t>
            </a:r>
            <a:r>
              <a:rPr lang="nb-NO" i="1" dirty="0"/>
              <a:t>kvalitet, fagnærhet, modernisering </a:t>
            </a:r>
            <a:r>
              <a:rPr lang="nb-NO" dirty="0"/>
              <a:t>og </a:t>
            </a:r>
            <a:r>
              <a:rPr lang="nb-NO" i="1" dirty="0"/>
              <a:t>effektivitet, </a:t>
            </a:r>
            <a:r>
              <a:rPr lang="nb-NO" dirty="0"/>
              <a:t>og på Modell 2 for administrativ organisering beskrevet i sak til styret 15.02</a:t>
            </a:r>
            <a:r>
              <a:rPr lang="nb-NO" dirty="0" smtClean="0"/>
              <a:t>.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14013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ntnu_blaa_stripe_bunn_nn_16_9</Template>
  <TotalTime>0</TotalTime>
  <Words>162</Words>
  <Application>Microsoft Office PowerPoint</Application>
  <PresentationFormat>Skjermfremvisning (16:9)</PresentationFormat>
  <Paragraphs>30</Paragraphs>
  <Slides>5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1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5</vt:i4>
      </vt:variant>
    </vt:vector>
  </HeadingPairs>
  <TitlesOfParts>
    <vt:vector size="7" baseType="lpstr">
      <vt:lpstr>Arial</vt:lpstr>
      <vt:lpstr>Office-tema</vt:lpstr>
      <vt:lpstr>Møte LOSAM Fellesadministrasjonen 13.04.16</vt:lpstr>
      <vt:lpstr>Status utredningsarbeider</vt:lpstr>
      <vt:lpstr>Rapport felles LOSAM</vt:lpstr>
      <vt:lpstr>Tre hovedtema – jfr. oppdraget</vt:lpstr>
      <vt:lpstr>Noen vurderingskriterier</vt:lpstr>
    </vt:vector>
  </TitlesOfParts>
  <Company>NTNU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Møte LOSAM Fellesadministrasjonen 13.11.16</dc:title>
  <dc:creator>Trond Singsaas</dc:creator>
  <cp:lastModifiedBy>Brit Stolsmo</cp:lastModifiedBy>
  <cp:revision>5</cp:revision>
  <cp:lastPrinted>2016-04-11T13:25:07Z</cp:lastPrinted>
  <dcterms:created xsi:type="dcterms:W3CDTF">2016-04-11T12:54:13Z</dcterms:created>
  <dcterms:modified xsi:type="dcterms:W3CDTF">2016-04-13T10:30:59Z</dcterms:modified>
</cp:coreProperties>
</file>