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59" r:id="rId6"/>
  </p:sldIdLst>
  <p:sldSz cx="9144000" cy="5143500" type="screen16x9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20" y="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6" name="Bilde 5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989629"/>
            <a:ext cx="7772400" cy="67582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Møte LOSAM</a:t>
            </a:r>
            <a:br>
              <a:rPr lang="nb-NO" dirty="0" smtClean="0"/>
            </a:br>
            <a:r>
              <a:rPr lang="nb-NO" dirty="0" smtClean="0"/>
              <a:t>Fellesadministrasjonen</a:t>
            </a:r>
            <a:br>
              <a:rPr lang="nb-NO" dirty="0" smtClean="0"/>
            </a:br>
            <a:r>
              <a:rPr lang="nb-NO" dirty="0" smtClean="0"/>
              <a:t>13.04.16</a:t>
            </a:r>
            <a:endParaRPr lang="nb-NO" dirty="0"/>
          </a:p>
        </p:txBody>
      </p:sp>
      <p:pic>
        <p:nvPicPr>
          <p:cNvPr id="5" name="Bilde 4" descr="tekst_n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164" y="281212"/>
            <a:ext cx="234696" cy="271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 utredningsarbeider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13.4.: </a:t>
            </a:r>
            <a:r>
              <a:rPr lang="nb-NO" dirty="0" smtClean="0"/>
              <a:t>			</a:t>
            </a:r>
            <a:r>
              <a:rPr lang="nb-NO" dirty="0"/>
              <a:t>R</a:t>
            </a:r>
            <a:r>
              <a:rPr lang="nb-NO" dirty="0" smtClean="0"/>
              <a:t>apport til felles LOSAM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15.4.: 			Frist for arbeidsgrupper funksjonsområder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				- levering til prosjektledelse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	15.4./18.4.:	Frist for levering til Børresen-utvalget			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06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Rapport felles LOSAM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Fra funksjonsområdene utdanning, forskning og innovasjon, organisasjon, IT, HR, kommunikasjon, dokumentforvaltning/arkiv, økonomi og eiendom</a:t>
            </a:r>
          </a:p>
          <a:p>
            <a:endParaRPr lang="nb-NO" dirty="0"/>
          </a:p>
          <a:p>
            <a:r>
              <a:rPr lang="nb-NO" dirty="0" smtClean="0"/>
              <a:t>Redigert av prosjektledelsen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30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 hovedtema – jfr. oppdraget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Hovedfordeling av funksjoner i NTNUs sentrale ledelse</a:t>
            </a:r>
          </a:p>
          <a:p>
            <a:endParaRPr lang="nb-NO" dirty="0"/>
          </a:p>
          <a:p>
            <a:r>
              <a:rPr lang="nb-NO" dirty="0" smtClean="0"/>
              <a:t>Fordeling av funksjoner og oppgaver mellom </a:t>
            </a:r>
          </a:p>
          <a:p>
            <a:pPr marL="0" indent="0">
              <a:buNone/>
            </a:pPr>
            <a:r>
              <a:rPr lang="nb-NO" dirty="0" smtClean="0"/>
              <a:t>	nivå 1 og 2/3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Gjennomgående administrative prosesser og tiltak som bør standardiseres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70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vurderingskriterier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endParaRPr lang="nb-NO" dirty="0" smtClean="0"/>
          </a:p>
          <a:p>
            <a:pPr lvl="0"/>
            <a:r>
              <a:rPr lang="nb-NO" dirty="0" smtClean="0"/>
              <a:t>Det </a:t>
            </a:r>
            <a:r>
              <a:rPr lang="nb-NO" dirty="0"/>
              <a:t>skal legges fram minst to alternative forslag</a:t>
            </a:r>
          </a:p>
          <a:p>
            <a:pPr lvl="0"/>
            <a:r>
              <a:rPr lang="nb-NO" dirty="0"/>
              <a:t>På dette stadiet i utredningsarbeidet skal ikke forslagene prioriteres</a:t>
            </a:r>
          </a:p>
          <a:p>
            <a:pPr lvl="0"/>
            <a:r>
              <a:rPr lang="nb-NO" dirty="0"/>
              <a:t>Forslagene skal vurderes ut fra en vurdering av hvilke alternativer som synes å være de mest aktuelle å legge fram i en bred høringsrunde</a:t>
            </a:r>
          </a:p>
          <a:p>
            <a:pPr lvl="0"/>
            <a:r>
              <a:rPr lang="nb-NO" dirty="0"/>
              <a:t>I denne omgangen legges hovedvekt på forslag om avdelingsinndeling i Fellesadministrasjonen, om ansvarsdeling mellom nivå 1 og nivå 2/3, og om gjennomgående administrative prosesser</a:t>
            </a:r>
          </a:p>
          <a:p>
            <a:pPr lvl="0"/>
            <a:r>
              <a:rPr lang="nb-NO" dirty="0"/>
              <a:t>Et samlet forslag søker å gjøre alternativene innbyrdes konsistente</a:t>
            </a:r>
          </a:p>
          <a:p>
            <a:pPr lvl="0"/>
            <a:r>
              <a:rPr lang="nb-NO" dirty="0"/>
              <a:t>Vurderingsgrunnlaget for samlet rapport fra prosjektleder bygger på krav om </a:t>
            </a:r>
            <a:r>
              <a:rPr lang="nb-NO" i="1" dirty="0"/>
              <a:t>kvalitet, fagnærhet, modernisering </a:t>
            </a:r>
            <a:r>
              <a:rPr lang="nb-NO" dirty="0"/>
              <a:t>og </a:t>
            </a:r>
            <a:r>
              <a:rPr lang="nb-NO" i="1" dirty="0"/>
              <a:t>effektivitet, </a:t>
            </a:r>
            <a:r>
              <a:rPr lang="nb-NO" dirty="0"/>
              <a:t>og på Modell 2 for administrativ organisering beskrevet i sak til styret 15.02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ntnu_blaa_stripe_bunn_nn_16_9</Template>
  <TotalTime>0</TotalTime>
  <Words>162</Words>
  <Application>Microsoft Office PowerPoint</Application>
  <PresentationFormat>Skjermfremvisning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7" baseType="lpstr">
      <vt:lpstr>Arial</vt:lpstr>
      <vt:lpstr>Office-tema</vt:lpstr>
      <vt:lpstr>Møte LOSAM Fellesadministrasjonen 13.04.16</vt:lpstr>
      <vt:lpstr>Status utredningsarbeider</vt:lpstr>
      <vt:lpstr>Rapport felles LOSAM</vt:lpstr>
      <vt:lpstr>Tre hovedtema – jfr. oppdraget</vt:lpstr>
      <vt:lpstr>Noen vurderingskriterier</vt:lpstr>
    </vt:vector>
  </TitlesOfParts>
  <Company>NTNU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Møte LOSAM Fellesadministrasjonen 13.11.16</dc:title>
  <dc:creator>Trond Singsaas</dc:creator>
  <cp:lastModifiedBy>Brit Stolsmo</cp:lastModifiedBy>
  <cp:revision>5</cp:revision>
  <cp:lastPrinted>2016-04-11T13:25:07Z</cp:lastPrinted>
  <dcterms:created xsi:type="dcterms:W3CDTF">2016-04-11T12:54:13Z</dcterms:created>
  <dcterms:modified xsi:type="dcterms:W3CDTF">2016-04-13T10:30:59Z</dcterms:modified>
</cp:coreProperties>
</file>