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 autoAdjust="0"/>
    <p:restoredTop sz="93979" autoAdjust="0"/>
  </p:normalViewPr>
  <p:slideViewPr>
    <p:cSldViewPr snapToGrid="0" snapToObjects="1">
      <p:cViewPr>
        <p:scale>
          <a:sx n="110" d="100"/>
          <a:sy n="110" d="100"/>
        </p:scale>
        <p:origin x="974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83EB9-1180-4E44-BBCB-C2CF51C7AC40}" type="datetimeFigureOut">
              <a:rPr lang="nb-NO" smtClean="0"/>
              <a:t>18.02.2019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8F9F7-014C-4DC2-A3B3-5A91518BE1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594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8F9F7-014C-4DC2-A3B3-5A91518BE12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843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4" name="Bilde 3" descr="sirkler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51"/>
          <a:stretch/>
        </p:blipFill>
        <p:spPr>
          <a:xfrm>
            <a:off x="7993703" y="511250"/>
            <a:ext cx="1151994" cy="114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lassholder for inn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547046"/>
              </p:ext>
            </p:extLst>
          </p:nvPr>
        </p:nvGraphicFramePr>
        <p:xfrm>
          <a:off x="986972" y="219456"/>
          <a:ext cx="8157028" cy="6042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781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</a:rPr>
                        <a:t>Møtedato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345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18. </a:t>
                      </a:r>
                      <a:r>
                        <a:rPr lang="nb-NO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februar</a:t>
                      </a: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nb-NO" sz="110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>kl. </a:t>
                      </a: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12.30-14.00</a:t>
                      </a:r>
                      <a:r>
                        <a:rPr lang="nb-NO" sz="11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Evaluering </a:t>
                      </a:r>
                      <a:r>
                        <a:rPr lang="nb-NO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 medvirkning og medbestemmelse </a:t>
                      </a: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Årshjul LOSAM 2019</a:t>
                      </a:r>
                    </a:p>
                    <a:p>
                      <a:pPr marL="225425" marR="53975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Behandle foreliggende informasjons, drøftings- og forhandlingssaker</a:t>
                      </a:r>
                    </a:p>
                    <a:p>
                      <a:pPr marL="682625" marR="53975" lvl="1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Årshjul PBO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ØE 2019 (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informasjon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682625" marR="53975" lvl="1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Årsbudsjett for ØE i 2019 (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informasjon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544">
                <a:tc>
                  <a:txBody>
                    <a:bodyPr/>
                    <a:lstStyle/>
                    <a:p>
                      <a:pPr marL="53975" marR="53975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 mars kl 14.15-15.15</a:t>
                      </a:r>
                      <a:br>
                        <a:rPr lang="nb-NO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endParaRPr lang="nb-NO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Fordeling velferdsmidler 2019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Campus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og samlokaliseringsprosjekt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foreliggende informasjons, drøftings- og forhandlingssaker</a:t>
                      </a:r>
                      <a:endParaRPr lang="nb-NO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24766"/>
                  </a:ext>
                </a:extLst>
              </a:tr>
              <a:tr h="581056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29.. april, kl 12.00 -13.30 </a:t>
                      </a:r>
                      <a:endParaRPr lang="nb-NO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Nye økonomisystemer (BOTT) /digitalisering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foreliggende informasjons, drøftings- og forhandlingssaker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58022"/>
                  </a:ext>
                </a:extLst>
              </a:tr>
              <a:tr h="934047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3. juni </a:t>
                      </a:r>
                    </a:p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Kl. 12..00 13.30</a:t>
                      </a: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nb-NO" sz="1100" dirty="0">
                          <a:effectLst/>
                          <a:latin typeface="Calibri" panose="020F0502020204030204" pitchFamily="34" charset="0"/>
                        </a:rPr>
                      </a:br>
                      <a:endParaRPr lang="nb-NO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Virksomhetsrapport 1. tertial (1T) 2019 – for ØE (informasjon)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Campus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og samlokaliseringsprosjekt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Foreløpige planleggingsramme for budsjett 2020 (informasjon)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foreliggende informasjons, drøftings- og forhandlingssaker</a:t>
                      </a:r>
                      <a:endParaRPr lang="nb-NO" sz="11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451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>september,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>kl. </a:t>
                      </a: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12.00 – 13.30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Nye økonomisystemer (BOTT) /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digitalisering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Planlegging 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av arbeidsmiljøundersøkelsen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foreliggende informasjons, drøftings- og 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forhandlingssaker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749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  oktober, </a:t>
                      </a:r>
                    </a:p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Kl. 12.00 – 13.30</a:t>
                      </a:r>
                      <a:endParaRPr lang="nb-NO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Campus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og samlokaliseringsprosjekt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foreliggende informasjons, drøftings- og forhandlingssaker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Virksomhetsrapport 2. tertial (2T) 2019 – for ØE (informasjon)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7452"/>
                  </a:ext>
                </a:extLst>
              </a:tr>
              <a:tr h="934047">
                <a:tc>
                  <a:txBody>
                    <a:bodyPr/>
                    <a:lstStyle/>
                    <a:p>
                      <a:pPr marL="53975" marR="53975">
                        <a:spcAft>
                          <a:spcPts val="300"/>
                        </a:spcAft>
                      </a:pP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2. desember </a:t>
                      </a: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nb-NO" sz="110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100" dirty="0">
                          <a:effectLst/>
                          <a:latin typeface="Calibri" panose="020F0502020204030204" pitchFamily="34" charset="0"/>
                        </a:rPr>
                        <a:t>kl. </a:t>
                      </a:r>
                      <a:r>
                        <a:rPr lang="nb-NO" sz="1100" dirty="0" smtClean="0">
                          <a:effectLst/>
                          <a:latin typeface="Calibri" panose="020F0502020204030204" pitchFamily="34" charset="0"/>
                        </a:rPr>
                        <a:t>12.00 – 13.30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Statsbudsjett</a:t>
                      </a: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2020 (informasjon)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Planleggingsrammer for årsbudsjett 2020 for ØE - drøfting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Nye økonomisystemer (BOTT) /digitalisering</a:t>
                      </a:r>
                    </a:p>
                    <a:p>
                      <a:pPr marL="225425" marR="53975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Behandle foreliggende informasjons, drøftings- og forhandlingssaker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422516"/>
            <a:ext cx="910492" cy="5555917"/>
          </a:xfrm>
        </p:spPr>
        <p:txBody>
          <a:bodyPr vert="vert270">
            <a:normAutofit/>
          </a:bodyPr>
          <a:lstStyle/>
          <a:p>
            <a:r>
              <a:rPr lang="nb-NO" sz="1800" dirty="0" smtClean="0"/>
              <a:t>Årshjul 2019 LOSAM Økonomi og eiendom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9650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dUtvalgDokType xmlns="57f7f35d-0481-4669-94c7-aa93cccd2b68">Saksvedlegg</RadUtvalgDokType>
    <RadUtvalgDokTilgang xmlns="57f7f35d-0481-4669-94c7-aa93cccd2b68">Åpen</RadUtvalgDokTilgang>
    <RadUtvalgSakMoteTitle xmlns="e6f5d1e5-ccc7-4d25-b2a2-1b2611d34086">31</RadUtvalgSakMoteTitle>
    <RadUtvalgDokPublisert xmlns="57f7f35d-0481-4669-94c7-aa93cccd2b68">Nei</RadUtvalgDokPublisert>
    <RadUtvalgDokSakTittel xmlns="e6f5d1e5-ccc7-4d25-b2a2-1b2611d34086">166</RadUtvalgDokSakTitte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åd og Utvalg Dokument" ma:contentTypeID="0x0101009E2066E71E497F4CB39B311F8595AA3D002F12676C9211174189E7E91227FE3695" ma:contentTypeVersion="9" ma:contentTypeDescription="Opprett et nytt dokument." ma:contentTypeScope="" ma:versionID="572b20f06b80b934da7fd7b38d39c772">
  <xsd:schema xmlns:xsd="http://www.w3.org/2001/XMLSchema" xmlns:xs="http://www.w3.org/2001/XMLSchema" xmlns:p="http://schemas.microsoft.com/office/2006/metadata/properties" xmlns:ns2="e6f5d1e5-ccc7-4d25-b2a2-1b2611d34086" xmlns:ns3="57f7f35d-0481-4669-94c7-aa93cccd2b68" xmlns:ns4="8eccfa13-fcb0-4d18-b81d-9a9a5efdc0a7" targetNamespace="http://schemas.microsoft.com/office/2006/metadata/properties" ma:root="true" ma:fieldsID="3e621c3ac9552d9c72d3c1c4520fd8bf" ns2:_="" ns3:_="" ns4:_="">
    <xsd:import namespace="e6f5d1e5-ccc7-4d25-b2a2-1b2611d34086"/>
    <xsd:import namespace="57f7f35d-0481-4669-94c7-aa93cccd2b68"/>
    <xsd:import namespace="8eccfa13-fcb0-4d18-b81d-9a9a5efdc0a7"/>
    <xsd:element name="properties">
      <xsd:complexType>
        <xsd:sequence>
          <xsd:element name="documentManagement">
            <xsd:complexType>
              <xsd:all>
                <xsd:element ref="ns2:RadUtvalgSakMoteTitle" minOccurs="0"/>
                <xsd:element ref="ns2:RadUtvalgDokSakTittel" minOccurs="0"/>
                <xsd:element ref="ns3:RadUtvalgDokType" minOccurs="0"/>
                <xsd:element ref="ns3:RadUtvalgDokTilgang" minOccurs="0"/>
                <xsd:element ref="ns3:RadUtvalgDokPublisert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5d1e5-ccc7-4d25-b2a2-1b2611d34086" elementFormDefault="qualified">
    <xsd:import namespace="http://schemas.microsoft.com/office/2006/documentManagement/types"/>
    <xsd:import namespace="http://schemas.microsoft.com/office/infopath/2007/PartnerControls"/>
    <xsd:element name="RadUtvalgSakMoteTitle" ma:index="8" nillable="true" ma:displayName="RadUtvalgSakMoteTitle" ma:list="{ac56415a-02dc-4de2-a5b0-a4cec4bba25b}" ma:internalName="RadUtvalgSakMoteTitle" ma:showField="Title" ma:web="e6f5d1e5-ccc7-4d25-b2a2-1b2611d34086">
      <xsd:simpleType>
        <xsd:restriction base="dms:Lookup"/>
      </xsd:simpleType>
    </xsd:element>
    <xsd:element name="RadUtvalgDokSakTittel" ma:index="9" nillable="true" ma:displayName="RadUtvalgDokSakTittel" ma:list="{8a6fc417-b0e1-4b3c-9728-b6f9e04fd90f}" ma:internalName="RadUtvalgDokSakTittel" ma:showField="Title" ma:web="e6f5d1e5-ccc7-4d25-b2a2-1b2611d34086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7f35d-0481-4669-94c7-aa93cccd2b68" elementFormDefault="qualified">
    <xsd:import namespace="http://schemas.microsoft.com/office/2006/documentManagement/types"/>
    <xsd:import namespace="http://schemas.microsoft.com/office/infopath/2007/PartnerControls"/>
    <xsd:element name="RadUtvalgDokType" ma:index="10" nillable="true" ma:displayName="RadUtvalgDokType" ma:default="Saksvedlegg" ma:format="Dropdown" ma:internalName="RadUtvalgDokType">
      <xsd:simpleType>
        <xsd:restriction base="dms:Choice">
          <xsd:enumeration value="Saksvedlegg"/>
          <xsd:enumeration value="Presentasjon"/>
          <xsd:enumeration value="Annet"/>
        </xsd:restriction>
      </xsd:simpleType>
    </xsd:element>
    <xsd:element name="RadUtvalgDokTilgang" ma:index="11" nillable="true" ma:displayName="RadUtvalgDokTilgang" ma:default="Åpen" ma:format="Dropdown" ma:internalName="RadUtvalgDokTilgang">
      <xsd:simpleType>
        <xsd:restriction base="dms:Choice">
          <xsd:enumeration value="Åpen"/>
          <xsd:enumeration value="Lukket"/>
          <xsd:enumeration value="NTNU"/>
        </xsd:restriction>
      </xsd:simpleType>
    </xsd:element>
    <xsd:element name="RadUtvalgDokPublisert" ma:index="12" nillable="true" ma:displayName="RadUtvalgDokPublisert" ma:default="Nei" ma:format="Dropdown" ma:internalName="RadUtvalgDokPublisert">
      <xsd:simpleType>
        <xsd:restriction base="dms:Choice">
          <xsd:enumeration value="Nei"/>
          <xsd:enumeration value="J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cfa13-fcb0-4d18-b81d-9a9a5efdc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D51C48-1D86-4A4E-996F-FA572CEC177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eccfa13-fcb0-4d18-b81d-9a9a5efdc0a7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7f7f35d-0481-4669-94c7-aa93cccd2b68"/>
    <ds:schemaRef ds:uri="e6f5d1e5-ccc7-4d25-b2a2-1b2611d3408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77CA2F-710F-4A02-885C-988BB48539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4D5BA2-4578-411F-9151-7391442368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f5d1e5-ccc7-4d25-b2a2-1b2611d34086"/>
    <ds:schemaRef ds:uri="57f7f35d-0481-4669-94c7-aa93cccd2b68"/>
    <ds:schemaRef ds:uri="8eccfa13-fcb0-4d18-b81d-9a9a5efdc0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</Template>
  <TotalTime>0</TotalTime>
  <Words>215</Words>
  <Application>Microsoft Office PowerPoint</Application>
  <PresentationFormat>Skjermfremvisning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Årshjul 2019 LOSAM Økonomi og eiendom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 2017 LOSAM Økonomi og eiendom</dc:title>
  <dc:creator>Jens Petter Nygård</dc:creator>
  <cp:lastModifiedBy>Jens Petter Nygård</cp:lastModifiedBy>
  <cp:revision>54</cp:revision>
  <dcterms:created xsi:type="dcterms:W3CDTF">2015-12-16T09:47:38Z</dcterms:created>
  <dcterms:modified xsi:type="dcterms:W3CDTF">2019-02-18T12:02:56Z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0x0101009E2066E71E497F4CB39B311F8595AA3D002F12676C9211174189E7E91227FE3695</vt:lpwstr>
  </property>
</Properties>
</file>