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54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5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3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83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39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13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2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80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30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89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8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13DF-7583-438B-A7DC-88B67FE50EC9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C0D0-B664-4BEC-B4DE-9D9043A194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05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Bilde 12" descr="Et bilde som inneholder skjermbilde&#10;&#10;Automatisk generert beskrive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609600"/>
            <a:ext cx="8253663" cy="555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boks 21"/>
          <p:cNvSpPr txBox="1">
            <a:spLocks noChangeArrowheads="1"/>
          </p:cNvSpPr>
          <p:nvPr/>
        </p:nvSpPr>
        <p:spPr bwMode="auto">
          <a:xfrm>
            <a:off x="737937" y="6292593"/>
            <a:ext cx="43815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 1: Dimensjoner og relasjoner i BOTT økonomimodell</a:t>
            </a:r>
            <a:endParaRPr kumimoji="0" lang="nb-NO" alt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6375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06375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258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11" y="344905"/>
            <a:ext cx="10387263" cy="5775158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633663" y="6028976"/>
            <a:ext cx="1132572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>
              <a:lnSpc>
                <a:spcPct val="107000"/>
              </a:lnSpc>
              <a:spcAft>
                <a:spcPts val="100"/>
              </a:spcAft>
            </a:pPr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 </a:t>
            </a:r>
            <a:r>
              <a:rPr lang="nb-NO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2: </a:t>
            </a:r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Investeringsprosjekter i BEVISST Plan Investeringsplan. Det er kun delprosjekter merket med en infrastruktur-/investeringsaktivitet som er tilgjengelige i Investeringsplanen.</a:t>
            </a:r>
            <a:endParaRPr lang="nb-NO" sz="1400" dirty="0">
              <a:latin typeface="Garamond" panose="02020404030301010803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6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 rotWithShape="1">
          <a:blip r:embed="rId2"/>
          <a:srcRect b="25926"/>
          <a:stretch/>
        </p:blipFill>
        <p:spPr bwMode="auto">
          <a:xfrm>
            <a:off x="358223" y="1108242"/>
            <a:ext cx="8825882" cy="25413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ktangel 2"/>
          <p:cNvSpPr/>
          <p:nvPr/>
        </p:nvSpPr>
        <p:spPr>
          <a:xfrm>
            <a:off x="713873" y="4681440"/>
            <a:ext cx="1132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 </a:t>
            </a:r>
            <a:r>
              <a:rPr lang="nb-NO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Hovedregel for </a:t>
            </a:r>
            <a:r>
              <a:rPr lang="nb-NO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konvertering, </a:t>
            </a:r>
            <a:r>
              <a:rPr lang="nb-NO" sz="1400" i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 et enkelt </a:t>
            </a:r>
            <a:r>
              <a:rPr lang="nb-NO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prosjekt – ingen «delprosjekt» i </a:t>
            </a:r>
            <a:r>
              <a:rPr lang="nb-NO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Maconomy</a:t>
            </a:r>
            <a:endParaRPr lang="nb-NO" sz="14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0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Times New Roman</vt:lpstr>
      <vt:lpstr>Office-tema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Trude Wictoria Bersvendsen</dc:creator>
  <cp:lastModifiedBy>Trude Wictoria Bersvendsen</cp:lastModifiedBy>
  <cp:revision>5</cp:revision>
  <dcterms:created xsi:type="dcterms:W3CDTF">2021-07-13T12:32:42Z</dcterms:created>
  <dcterms:modified xsi:type="dcterms:W3CDTF">2021-07-14T12:05:03Z</dcterms:modified>
</cp:coreProperties>
</file>