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3558" r:id="rId5"/>
    <p:sldId id="257" r:id="rId6"/>
    <p:sldId id="469" r:id="rId7"/>
    <p:sldId id="3546" r:id="rId8"/>
    <p:sldId id="3547" r:id="rId9"/>
    <p:sldId id="3555" r:id="rId10"/>
    <p:sldId id="3548" r:id="rId11"/>
    <p:sldId id="3549" r:id="rId12"/>
    <p:sldId id="3550" r:id="rId13"/>
    <p:sldId id="3551" r:id="rId14"/>
    <p:sldId id="3554" r:id="rId15"/>
    <p:sldId id="3552" r:id="rId16"/>
    <p:sldId id="3553" r:id="rId17"/>
    <p:sldId id="258" r:id="rId18"/>
    <p:sldId id="450" r:id="rId19"/>
    <p:sldId id="471" r:id="rId20"/>
    <p:sldId id="849" r:id="rId21"/>
    <p:sldId id="465" r:id="rId22"/>
    <p:sldId id="4126" r:id="rId23"/>
    <p:sldId id="454" r:id="rId24"/>
    <p:sldId id="4127" r:id="rId25"/>
    <p:sldId id="461" r:id="rId26"/>
    <p:sldId id="458" r:id="rId27"/>
    <p:sldId id="466" r:id="rId28"/>
    <p:sldId id="3544" r:id="rId29"/>
    <p:sldId id="271" r:id="rId30"/>
    <p:sldId id="467" r:id="rId31"/>
    <p:sldId id="468" r:id="rId32"/>
    <p:sldId id="453" r:id="rId33"/>
    <p:sldId id="3557" r:id="rId34"/>
    <p:sldId id="4125" r:id="rId35"/>
    <p:sldId id="3559" r:id="rId3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179B1D-4E04-41E8-BCC3-97554B69CD3D}" v="4" dt="2021-06-21T05:36:52.276"/>
    <p1510:client id="{E0B0153F-3F2E-4826-BA07-835097D122B0}" v="68" dt="2021-06-20T11:21:48.662"/>
    <p1510:client id="{FBD41D0C-C895-4089-881E-806F0E91DA93}" v="4" dt="2021-06-21T06:05:47.859"/>
    <p1510:client id="{FE343373-BE7C-457E-A02C-B0B6998050FD}" v="10" dt="2021-06-21T06:28:26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Edvardsen Elvebakk" userId="0e02f477-f591-4be6-ba44-cd50b5dd5b86" providerId="ADAL" clId="{C4179B1D-4E04-41E8-BCC3-97554B69CD3D}"/>
    <pc:docChg chg="modSld">
      <pc:chgData name="Mathias Edvardsen Elvebakk" userId="0e02f477-f591-4be6-ba44-cd50b5dd5b86" providerId="ADAL" clId="{C4179B1D-4E04-41E8-BCC3-97554B69CD3D}" dt="2021-06-21T05:36:52.276" v="41" actId="16037"/>
      <pc:docMkLst>
        <pc:docMk/>
      </pc:docMkLst>
      <pc:sldChg chg="modSp mod">
        <pc:chgData name="Mathias Edvardsen Elvebakk" userId="0e02f477-f591-4be6-ba44-cd50b5dd5b86" providerId="ADAL" clId="{C4179B1D-4E04-41E8-BCC3-97554B69CD3D}" dt="2021-06-21T05:36:52.276" v="41" actId="16037"/>
        <pc:sldMkLst>
          <pc:docMk/>
          <pc:sldMk cId="2657797721" sldId="3559"/>
        </pc:sldMkLst>
        <pc:spChg chg="mod">
          <ac:chgData name="Mathias Edvardsen Elvebakk" userId="0e02f477-f591-4be6-ba44-cd50b5dd5b86" providerId="ADAL" clId="{C4179B1D-4E04-41E8-BCC3-97554B69CD3D}" dt="2021-06-21T05:36:52.276" v="41" actId="16037"/>
          <ac:spMkLst>
            <pc:docMk/>
            <pc:sldMk cId="2657797721" sldId="3559"/>
            <ac:spMk id="3" creationId="{EDE1B92B-B0DF-45D1-9A50-84189FB7892D}"/>
          </ac:spMkLst>
        </pc:spChg>
      </pc:sldChg>
    </pc:docChg>
  </pc:docChgLst>
  <pc:docChgLst>
    <pc:chgData name="Terje Ruud" userId="80210fc6-dbb7-49cc-ba3b-9524c1a7b209" providerId="ADAL" clId="{E0B0153F-3F2E-4826-BA07-835097D122B0}"/>
    <pc:docChg chg="undo custSel addSld delSld modSld sldOrd">
      <pc:chgData name="Terje Ruud" userId="80210fc6-dbb7-49cc-ba3b-9524c1a7b209" providerId="ADAL" clId="{E0B0153F-3F2E-4826-BA07-835097D122B0}" dt="2021-06-20T11:21:48.662" v="9101" actId="113"/>
      <pc:docMkLst>
        <pc:docMk/>
      </pc:docMkLst>
      <pc:sldChg chg="addSp delSp modSp del mod">
        <pc:chgData name="Terje Ruud" userId="80210fc6-dbb7-49cc-ba3b-9524c1a7b209" providerId="ADAL" clId="{E0B0153F-3F2E-4826-BA07-835097D122B0}" dt="2021-06-20T09:55:56.496" v="8207" actId="47"/>
        <pc:sldMkLst>
          <pc:docMk/>
          <pc:sldMk cId="3627042988" sldId="256"/>
        </pc:sldMkLst>
        <pc:spChg chg="mod">
          <ac:chgData name="Terje Ruud" userId="80210fc6-dbb7-49cc-ba3b-9524c1a7b209" providerId="ADAL" clId="{E0B0153F-3F2E-4826-BA07-835097D122B0}" dt="2021-06-14T16:44:23.755" v="4088" actId="26606"/>
          <ac:spMkLst>
            <pc:docMk/>
            <pc:sldMk cId="3627042988" sldId="256"/>
            <ac:spMk id="2" creationId="{4EEA4FC6-F8BA-4058-8AB5-08D8BF0D0E96}"/>
          </ac:spMkLst>
        </pc:spChg>
        <pc:spChg chg="mod">
          <ac:chgData name="Terje Ruud" userId="80210fc6-dbb7-49cc-ba3b-9524c1a7b209" providerId="ADAL" clId="{E0B0153F-3F2E-4826-BA07-835097D122B0}" dt="2021-06-14T16:45:24.700" v="4104" actId="14100"/>
          <ac:spMkLst>
            <pc:docMk/>
            <pc:sldMk cId="3627042988" sldId="256"/>
            <ac:spMk id="3" creationId="{9DD9B232-7AAA-4428-86D5-8D6AAB339B2A}"/>
          </ac:spMkLst>
        </pc:spChg>
        <pc:spChg chg="del">
          <ac:chgData name="Terje Ruud" userId="80210fc6-dbb7-49cc-ba3b-9524c1a7b209" providerId="ADAL" clId="{E0B0153F-3F2E-4826-BA07-835097D122B0}" dt="2021-06-14T16:44:23.755" v="4088" actId="26606"/>
          <ac:spMkLst>
            <pc:docMk/>
            <pc:sldMk cId="3627042988" sldId="256"/>
            <ac:spMk id="8" creationId="{C7D023E4-8DE1-436E-9847-ED6A4B4B04FD}"/>
          </ac:spMkLst>
        </pc:spChg>
        <pc:spChg chg="del">
          <ac:chgData name="Terje Ruud" userId="80210fc6-dbb7-49cc-ba3b-9524c1a7b209" providerId="ADAL" clId="{E0B0153F-3F2E-4826-BA07-835097D122B0}" dt="2021-06-14T16:44:23.755" v="4088" actId="26606"/>
          <ac:spMkLst>
            <pc:docMk/>
            <pc:sldMk cId="3627042988" sldId="256"/>
            <ac:spMk id="10" creationId="{63C1F321-BB96-4700-B3CE-1A6156067F44}"/>
          </ac:spMkLst>
        </pc:spChg>
        <pc:spChg chg="add">
          <ac:chgData name="Terje Ruud" userId="80210fc6-dbb7-49cc-ba3b-9524c1a7b209" providerId="ADAL" clId="{E0B0153F-3F2E-4826-BA07-835097D122B0}" dt="2021-06-14T16:44:23.755" v="4088" actId="26606"/>
          <ac:spMkLst>
            <pc:docMk/>
            <pc:sldMk cId="3627042988" sldId="256"/>
            <ac:spMk id="28" creationId="{C7D023E4-8DE1-436E-9847-ED6A4B4B04FD}"/>
          </ac:spMkLst>
        </pc:spChg>
        <pc:grpChg chg="del">
          <ac:chgData name="Terje Ruud" userId="80210fc6-dbb7-49cc-ba3b-9524c1a7b209" providerId="ADAL" clId="{E0B0153F-3F2E-4826-BA07-835097D122B0}" dt="2021-06-14T16:44:23.755" v="4088" actId="26606"/>
          <ac:grpSpMkLst>
            <pc:docMk/>
            <pc:sldMk cId="3627042988" sldId="256"/>
            <ac:grpSpMk id="12" creationId="{3FA1AD64-F15F-417D-956C-B2C211FC905E}"/>
          </ac:grpSpMkLst>
        </pc:grpChg>
        <pc:grpChg chg="del">
          <ac:chgData name="Terje Ruud" userId="80210fc6-dbb7-49cc-ba3b-9524c1a7b209" providerId="ADAL" clId="{E0B0153F-3F2E-4826-BA07-835097D122B0}" dt="2021-06-14T16:44:23.755" v="4088" actId="26606"/>
          <ac:grpSpMkLst>
            <pc:docMk/>
            <pc:sldMk cId="3627042988" sldId="256"/>
            <ac:grpSpMk id="16" creationId="{43F5E015-E085-4624-B431-B42414448684}"/>
          </ac:grpSpMkLst>
        </pc:grpChg>
        <pc:grpChg chg="add">
          <ac:chgData name="Terje Ruud" userId="80210fc6-dbb7-49cc-ba3b-9524c1a7b209" providerId="ADAL" clId="{E0B0153F-3F2E-4826-BA07-835097D122B0}" dt="2021-06-14T16:44:23.755" v="4088" actId="26606"/>
          <ac:grpSpMkLst>
            <pc:docMk/>
            <pc:sldMk cId="3627042988" sldId="256"/>
            <ac:grpSpMk id="30" creationId="{E4556D3F-F9E0-4DD4-A96F-6A8297B92405}"/>
          </ac:grpSpMkLst>
        </pc:grpChg>
        <pc:grpChg chg="add">
          <ac:chgData name="Terje Ruud" userId="80210fc6-dbb7-49cc-ba3b-9524c1a7b209" providerId="ADAL" clId="{E0B0153F-3F2E-4826-BA07-835097D122B0}" dt="2021-06-14T16:44:23.755" v="4088" actId="26606"/>
          <ac:grpSpMkLst>
            <pc:docMk/>
            <pc:sldMk cId="3627042988" sldId="256"/>
            <ac:grpSpMk id="34" creationId="{65EABBED-2B80-4B13-A7A8-1D34C4A02741}"/>
          </ac:grpSpMkLst>
        </pc:grpChg>
        <pc:picChg chg="add mod ord modCrop">
          <ac:chgData name="Terje Ruud" userId="80210fc6-dbb7-49cc-ba3b-9524c1a7b209" providerId="ADAL" clId="{E0B0153F-3F2E-4826-BA07-835097D122B0}" dt="2021-06-14T16:46:29.103" v="4105" actId="1076"/>
          <ac:picMkLst>
            <pc:docMk/>
            <pc:sldMk cId="3627042988" sldId="256"/>
            <ac:picMk id="4" creationId="{6A7EC918-9859-4888-A674-43AB978F4F67}"/>
          </ac:picMkLst>
        </pc:picChg>
        <pc:picChg chg="add del mod">
          <ac:chgData name="Terje Ruud" userId="80210fc6-dbb7-49cc-ba3b-9524c1a7b209" providerId="ADAL" clId="{E0B0153F-3F2E-4826-BA07-835097D122B0}" dt="2021-06-20T09:49:53.071" v="8087"/>
          <ac:picMkLst>
            <pc:docMk/>
            <pc:sldMk cId="3627042988" sldId="256"/>
            <ac:picMk id="17" creationId="{48BB3103-3E89-4D60-855F-FD9A4D073507}"/>
          </ac:picMkLst>
        </pc:picChg>
      </pc:sldChg>
      <pc:sldChg chg="addSp delSp modSp mod">
        <pc:chgData name="Terje Ruud" userId="80210fc6-dbb7-49cc-ba3b-9524c1a7b209" providerId="ADAL" clId="{E0B0153F-3F2E-4826-BA07-835097D122B0}" dt="2021-06-14T16:34:08.534" v="3966" actId="20577"/>
        <pc:sldMkLst>
          <pc:docMk/>
          <pc:sldMk cId="64818227" sldId="257"/>
        </pc:sldMkLst>
        <pc:spChg chg="mod">
          <ac:chgData name="Terje Ruud" userId="80210fc6-dbb7-49cc-ba3b-9524c1a7b209" providerId="ADAL" clId="{E0B0153F-3F2E-4826-BA07-835097D122B0}" dt="2021-06-14T16:33:31.929" v="3958" actId="6549"/>
          <ac:spMkLst>
            <pc:docMk/>
            <pc:sldMk cId="64818227" sldId="257"/>
            <ac:spMk id="2" creationId="{1AF6E592-0AC0-4E6E-A9C9-BF7E62512AB9}"/>
          </ac:spMkLst>
        </pc:spChg>
        <pc:spChg chg="del mod">
          <ac:chgData name="Terje Ruud" userId="80210fc6-dbb7-49cc-ba3b-9524c1a7b209" providerId="ADAL" clId="{E0B0153F-3F2E-4826-BA07-835097D122B0}" dt="2021-06-14T14:57:24.549" v="695"/>
          <ac:spMkLst>
            <pc:docMk/>
            <pc:sldMk cId="64818227" sldId="257"/>
            <ac:spMk id="3" creationId="{838F41B4-B574-43F0-A1F0-FB4482DF6D30}"/>
          </ac:spMkLst>
        </pc:spChg>
        <pc:spChg chg="add del mod">
          <ac:chgData name="Terje Ruud" userId="80210fc6-dbb7-49cc-ba3b-9524c1a7b209" providerId="ADAL" clId="{E0B0153F-3F2E-4826-BA07-835097D122B0}" dt="2021-06-14T15:37:36.497" v="714" actId="478"/>
          <ac:spMkLst>
            <pc:docMk/>
            <pc:sldMk cId="64818227" sldId="257"/>
            <ac:spMk id="7" creationId="{0308E494-885F-45DA-8972-6E4620F9DC87}"/>
          </ac:spMkLst>
        </pc:spChg>
        <pc:spChg chg="mod">
          <ac:chgData name="Terje Ruud" userId="80210fc6-dbb7-49cc-ba3b-9524c1a7b209" providerId="ADAL" clId="{E0B0153F-3F2E-4826-BA07-835097D122B0}" dt="2021-06-14T15:33:09.486" v="706"/>
          <ac:spMkLst>
            <pc:docMk/>
            <pc:sldMk cId="64818227" sldId="257"/>
            <ac:spMk id="25" creationId="{3C3E4E0B-C71A-4BB6-ABEB-C05E3395570B}"/>
          </ac:spMkLst>
        </pc:spChg>
        <pc:spChg chg="mod">
          <ac:chgData name="Terje Ruud" userId="80210fc6-dbb7-49cc-ba3b-9524c1a7b209" providerId="ADAL" clId="{E0B0153F-3F2E-4826-BA07-835097D122B0}" dt="2021-06-14T15:33:09.486" v="706"/>
          <ac:spMkLst>
            <pc:docMk/>
            <pc:sldMk cId="64818227" sldId="257"/>
            <ac:spMk id="26" creationId="{104E9D81-7B85-4278-8E6C-527385E6A2DC}"/>
          </ac:spMkLst>
        </pc:spChg>
        <pc:spChg chg="mod">
          <ac:chgData name="Terje Ruud" userId="80210fc6-dbb7-49cc-ba3b-9524c1a7b209" providerId="ADAL" clId="{E0B0153F-3F2E-4826-BA07-835097D122B0}" dt="2021-06-14T15:33:09.486" v="706"/>
          <ac:spMkLst>
            <pc:docMk/>
            <pc:sldMk cId="64818227" sldId="257"/>
            <ac:spMk id="28" creationId="{F1120CA3-0656-4429-A575-1358600B1DAD}"/>
          </ac:spMkLst>
        </pc:spChg>
        <pc:spChg chg="mod">
          <ac:chgData name="Terje Ruud" userId="80210fc6-dbb7-49cc-ba3b-9524c1a7b209" providerId="ADAL" clId="{E0B0153F-3F2E-4826-BA07-835097D122B0}" dt="2021-06-14T15:33:41.241" v="711" actId="20577"/>
          <ac:spMkLst>
            <pc:docMk/>
            <pc:sldMk cId="64818227" sldId="257"/>
            <ac:spMk id="29" creationId="{DAED7C96-9021-44BD-BBC3-0550A19E0BCB}"/>
          </ac:spMkLst>
        </pc:spChg>
        <pc:spChg chg="mod">
          <ac:chgData name="Terje Ruud" userId="80210fc6-dbb7-49cc-ba3b-9524c1a7b209" providerId="ADAL" clId="{E0B0153F-3F2E-4826-BA07-835097D122B0}" dt="2021-06-14T15:33:09.486" v="706"/>
          <ac:spMkLst>
            <pc:docMk/>
            <pc:sldMk cId="64818227" sldId="257"/>
            <ac:spMk id="30" creationId="{8BAAD08F-0EC0-436C-BA43-0AB176E54E9C}"/>
          </ac:spMkLst>
        </pc:spChg>
        <pc:spChg chg="mod">
          <ac:chgData name="Terje Ruud" userId="80210fc6-dbb7-49cc-ba3b-9524c1a7b209" providerId="ADAL" clId="{E0B0153F-3F2E-4826-BA07-835097D122B0}" dt="2021-06-14T15:33:09.486" v="706"/>
          <ac:spMkLst>
            <pc:docMk/>
            <pc:sldMk cId="64818227" sldId="257"/>
            <ac:spMk id="31" creationId="{6570C7CC-2292-4458-8197-A4F39FD5C807}"/>
          </ac:spMkLst>
        </pc:spChg>
        <pc:spChg chg="mod">
          <ac:chgData name="Terje Ruud" userId="80210fc6-dbb7-49cc-ba3b-9524c1a7b209" providerId="ADAL" clId="{E0B0153F-3F2E-4826-BA07-835097D122B0}" dt="2021-06-14T15:33:09.486" v="706"/>
          <ac:spMkLst>
            <pc:docMk/>
            <pc:sldMk cId="64818227" sldId="257"/>
            <ac:spMk id="32" creationId="{E305F5C4-6ADE-4209-96E4-E16F47B6CB82}"/>
          </ac:spMkLst>
        </pc:spChg>
        <pc:spChg chg="mod">
          <ac:chgData name="Terje Ruud" userId="80210fc6-dbb7-49cc-ba3b-9524c1a7b209" providerId="ADAL" clId="{E0B0153F-3F2E-4826-BA07-835097D122B0}" dt="2021-06-14T15:33:09.486" v="706"/>
          <ac:spMkLst>
            <pc:docMk/>
            <pc:sldMk cId="64818227" sldId="257"/>
            <ac:spMk id="33" creationId="{5969B494-B205-4A58-A115-8DB7B6F3FD4E}"/>
          </ac:spMkLst>
        </pc:spChg>
        <pc:spChg chg="mod">
          <ac:chgData name="Terje Ruud" userId="80210fc6-dbb7-49cc-ba3b-9524c1a7b209" providerId="ADAL" clId="{E0B0153F-3F2E-4826-BA07-835097D122B0}" dt="2021-06-14T15:33:54.940" v="713" actId="14100"/>
          <ac:spMkLst>
            <pc:docMk/>
            <pc:sldMk cId="64818227" sldId="257"/>
            <ac:spMk id="41" creationId="{2F3BCA31-91DE-446A-AE59-B548F5D3EC57}"/>
          </ac:spMkLst>
        </pc:spChg>
        <pc:spChg chg="add mod">
          <ac:chgData name="Terje Ruud" userId="80210fc6-dbb7-49cc-ba3b-9524c1a7b209" providerId="ADAL" clId="{E0B0153F-3F2E-4826-BA07-835097D122B0}" dt="2021-06-14T16:34:08.534" v="3966" actId="20577"/>
          <ac:spMkLst>
            <pc:docMk/>
            <pc:sldMk cId="64818227" sldId="257"/>
            <ac:spMk id="42" creationId="{7997B0F4-782D-46BD-ABCC-31BCF91C39BD}"/>
          </ac:spMkLst>
        </pc:spChg>
        <pc:grpChg chg="add del mod">
          <ac:chgData name="Terje Ruud" userId="80210fc6-dbb7-49cc-ba3b-9524c1a7b209" providerId="ADAL" clId="{E0B0153F-3F2E-4826-BA07-835097D122B0}" dt="2021-06-14T16:32:06.636" v="3849" actId="478"/>
          <ac:grpSpMkLst>
            <pc:docMk/>
            <pc:sldMk cId="64818227" sldId="257"/>
            <ac:grpSpMk id="24" creationId="{D1B05B05-E956-487E-9E57-69E417A28CAA}"/>
          </ac:grpSpMkLst>
        </pc:grpChg>
        <pc:picChg chg="add del mod">
          <ac:chgData name="Terje Ruud" userId="80210fc6-dbb7-49cc-ba3b-9524c1a7b209" providerId="ADAL" clId="{E0B0153F-3F2E-4826-BA07-835097D122B0}" dt="2021-06-14T15:33:08.194" v="705" actId="478"/>
          <ac:picMkLst>
            <pc:docMk/>
            <pc:sldMk cId="64818227" sldId="257"/>
            <ac:picMk id="4" creationId="{73B27E0D-2524-4315-B22E-BC12664C8E16}"/>
          </ac:picMkLst>
        </pc:picChg>
        <pc:picChg chg="add del mod">
          <ac:chgData name="Terje Ruud" userId="80210fc6-dbb7-49cc-ba3b-9524c1a7b209" providerId="ADAL" clId="{E0B0153F-3F2E-4826-BA07-835097D122B0}" dt="2021-06-14T14:57:49.743" v="698" actId="478"/>
          <ac:picMkLst>
            <pc:docMk/>
            <pc:sldMk cId="64818227" sldId="257"/>
            <ac:picMk id="5" creationId="{DDB8C6B2-3FB2-40F8-A788-5F8C8F3E1415}"/>
          </ac:picMkLst>
        </pc:picChg>
        <pc:cxnChg chg="mod">
          <ac:chgData name="Terje Ruud" userId="80210fc6-dbb7-49cc-ba3b-9524c1a7b209" providerId="ADAL" clId="{E0B0153F-3F2E-4826-BA07-835097D122B0}" dt="2021-06-14T16:32:06.636" v="3849" actId="478"/>
          <ac:cxnSpMkLst>
            <pc:docMk/>
            <pc:sldMk cId="64818227" sldId="257"/>
            <ac:cxnSpMk id="27" creationId="{8F5F1C18-3F0E-44E6-B333-BE6FEC0013BA}"/>
          </ac:cxnSpMkLst>
        </pc:cxnChg>
        <pc:cxnChg chg="mod">
          <ac:chgData name="Terje Ruud" userId="80210fc6-dbb7-49cc-ba3b-9524c1a7b209" providerId="ADAL" clId="{E0B0153F-3F2E-4826-BA07-835097D122B0}" dt="2021-06-14T15:33:09.486" v="706"/>
          <ac:cxnSpMkLst>
            <pc:docMk/>
            <pc:sldMk cId="64818227" sldId="257"/>
            <ac:cxnSpMk id="34" creationId="{F625EE1C-DDBC-457C-83FF-A9CCDE1F5543}"/>
          </ac:cxnSpMkLst>
        </pc:cxnChg>
        <pc:cxnChg chg="mod">
          <ac:chgData name="Terje Ruud" userId="80210fc6-dbb7-49cc-ba3b-9524c1a7b209" providerId="ADAL" clId="{E0B0153F-3F2E-4826-BA07-835097D122B0}" dt="2021-06-14T16:32:06.636" v="3849" actId="478"/>
          <ac:cxnSpMkLst>
            <pc:docMk/>
            <pc:sldMk cId="64818227" sldId="257"/>
            <ac:cxnSpMk id="35" creationId="{1D7EE7B2-6C1A-4E9A-A0CA-6650EFB4C1BB}"/>
          </ac:cxnSpMkLst>
        </pc:cxnChg>
        <pc:cxnChg chg="mod">
          <ac:chgData name="Terje Ruud" userId="80210fc6-dbb7-49cc-ba3b-9524c1a7b209" providerId="ADAL" clId="{E0B0153F-3F2E-4826-BA07-835097D122B0}" dt="2021-06-14T15:33:09.486" v="706"/>
          <ac:cxnSpMkLst>
            <pc:docMk/>
            <pc:sldMk cId="64818227" sldId="257"/>
            <ac:cxnSpMk id="36" creationId="{59BE4EA9-454C-404A-8E49-9E6E77073C2F}"/>
          </ac:cxnSpMkLst>
        </pc:cxnChg>
        <pc:cxnChg chg="mod">
          <ac:chgData name="Terje Ruud" userId="80210fc6-dbb7-49cc-ba3b-9524c1a7b209" providerId="ADAL" clId="{E0B0153F-3F2E-4826-BA07-835097D122B0}" dt="2021-06-14T15:33:09.486" v="706"/>
          <ac:cxnSpMkLst>
            <pc:docMk/>
            <pc:sldMk cId="64818227" sldId="257"/>
            <ac:cxnSpMk id="37" creationId="{E4FAE577-D2C8-48FA-88F6-4636C0158FF5}"/>
          </ac:cxnSpMkLst>
        </pc:cxnChg>
        <pc:cxnChg chg="mod">
          <ac:chgData name="Terje Ruud" userId="80210fc6-dbb7-49cc-ba3b-9524c1a7b209" providerId="ADAL" clId="{E0B0153F-3F2E-4826-BA07-835097D122B0}" dt="2021-06-14T15:33:09.486" v="706"/>
          <ac:cxnSpMkLst>
            <pc:docMk/>
            <pc:sldMk cId="64818227" sldId="257"/>
            <ac:cxnSpMk id="38" creationId="{9A890456-F55F-4696-9368-BBE3829998DE}"/>
          </ac:cxnSpMkLst>
        </pc:cxnChg>
        <pc:cxnChg chg="mod">
          <ac:chgData name="Terje Ruud" userId="80210fc6-dbb7-49cc-ba3b-9524c1a7b209" providerId="ADAL" clId="{E0B0153F-3F2E-4826-BA07-835097D122B0}" dt="2021-06-14T15:33:09.486" v="706"/>
          <ac:cxnSpMkLst>
            <pc:docMk/>
            <pc:sldMk cId="64818227" sldId="257"/>
            <ac:cxnSpMk id="39" creationId="{91B39D51-140A-4E85-A690-53149F9030F4}"/>
          </ac:cxnSpMkLst>
        </pc:cxnChg>
        <pc:cxnChg chg="mod">
          <ac:chgData name="Terje Ruud" userId="80210fc6-dbb7-49cc-ba3b-9524c1a7b209" providerId="ADAL" clId="{E0B0153F-3F2E-4826-BA07-835097D122B0}" dt="2021-06-14T15:33:09.486" v="706"/>
          <ac:cxnSpMkLst>
            <pc:docMk/>
            <pc:sldMk cId="64818227" sldId="257"/>
            <ac:cxnSpMk id="40" creationId="{E33AE65F-2A9E-48AD-89C2-2FF9A1716518}"/>
          </ac:cxnSpMkLst>
        </pc:cxnChg>
      </pc:sldChg>
      <pc:sldChg chg="addSp delSp modSp mod">
        <pc:chgData name="Terje Ruud" userId="80210fc6-dbb7-49cc-ba3b-9524c1a7b209" providerId="ADAL" clId="{E0B0153F-3F2E-4826-BA07-835097D122B0}" dt="2021-06-20T10:13:12.463" v="8210" actId="26606"/>
        <pc:sldMkLst>
          <pc:docMk/>
          <pc:sldMk cId="2447418845" sldId="258"/>
        </pc:sldMkLst>
        <pc:spChg chg="mod">
          <ac:chgData name="Terje Ruud" userId="80210fc6-dbb7-49cc-ba3b-9524c1a7b209" providerId="ADAL" clId="{E0B0153F-3F2E-4826-BA07-835097D122B0}" dt="2021-06-20T10:13:12.463" v="8210" actId="26606"/>
          <ac:spMkLst>
            <pc:docMk/>
            <pc:sldMk cId="2447418845" sldId="258"/>
            <ac:spMk id="2" creationId="{B1738150-7ABE-4A99-BE97-49E404DAB4EE}"/>
          </ac:spMkLst>
        </pc:spChg>
        <pc:spChg chg="mod">
          <ac:chgData name="Terje Ruud" userId="80210fc6-dbb7-49cc-ba3b-9524c1a7b209" providerId="ADAL" clId="{E0B0153F-3F2E-4826-BA07-835097D122B0}" dt="2021-06-20T10:13:12.463" v="8210" actId="26606"/>
          <ac:spMkLst>
            <pc:docMk/>
            <pc:sldMk cId="2447418845" sldId="258"/>
            <ac:spMk id="3" creationId="{420BFAA6-A3F1-4FA4-AEF2-4E03F622DC5A}"/>
          </ac:spMkLst>
        </pc:spChg>
        <pc:spChg chg="del">
          <ac:chgData name="Terje Ruud" userId="80210fc6-dbb7-49cc-ba3b-9524c1a7b209" providerId="ADAL" clId="{E0B0153F-3F2E-4826-BA07-835097D122B0}" dt="2021-06-20T10:13:12.463" v="8210" actId="26606"/>
          <ac:spMkLst>
            <pc:docMk/>
            <pc:sldMk cId="2447418845" sldId="258"/>
            <ac:spMk id="25" creationId="{C7D023E4-8DE1-436E-9847-ED6A4B4B04FD}"/>
          </ac:spMkLst>
        </pc:spChg>
        <pc:spChg chg="del">
          <ac:chgData name="Terje Ruud" userId="80210fc6-dbb7-49cc-ba3b-9524c1a7b209" providerId="ADAL" clId="{E0B0153F-3F2E-4826-BA07-835097D122B0}" dt="2021-06-20T10:13:12.463" v="8210" actId="26606"/>
          <ac:spMkLst>
            <pc:docMk/>
            <pc:sldMk cId="2447418845" sldId="258"/>
            <ac:spMk id="27" creationId="{63C1F321-BB96-4700-B3CE-1A6156067F44}"/>
          </ac:spMkLst>
        </pc:spChg>
        <pc:spChg chg="add">
          <ac:chgData name="Terje Ruud" userId="80210fc6-dbb7-49cc-ba3b-9524c1a7b209" providerId="ADAL" clId="{E0B0153F-3F2E-4826-BA07-835097D122B0}" dt="2021-06-20T10:13:12.463" v="8210" actId="26606"/>
          <ac:spMkLst>
            <pc:docMk/>
            <pc:sldMk cId="2447418845" sldId="258"/>
            <ac:spMk id="45" creationId="{815925C2-A704-4D47-B1C1-3FCA52512EC1}"/>
          </ac:spMkLst>
        </pc:spChg>
        <pc:spChg chg="add">
          <ac:chgData name="Terje Ruud" userId="80210fc6-dbb7-49cc-ba3b-9524c1a7b209" providerId="ADAL" clId="{E0B0153F-3F2E-4826-BA07-835097D122B0}" dt="2021-06-20T10:13:12.463" v="8210" actId="26606"/>
          <ac:spMkLst>
            <pc:docMk/>
            <pc:sldMk cId="2447418845" sldId="258"/>
            <ac:spMk id="47" creationId="{01D4315C-C23C-4FD3-98DF-08C29E2292A8}"/>
          </ac:spMkLst>
        </pc:spChg>
        <pc:grpChg chg="del">
          <ac:chgData name="Terje Ruud" userId="80210fc6-dbb7-49cc-ba3b-9524c1a7b209" providerId="ADAL" clId="{E0B0153F-3F2E-4826-BA07-835097D122B0}" dt="2021-06-20T10:13:12.463" v="8210" actId="26606"/>
          <ac:grpSpMkLst>
            <pc:docMk/>
            <pc:sldMk cId="2447418845" sldId="258"/>
            <ac:grpSpMk id="29" creationId="{3FA1AD64-F15F-417D-956C-B2C211FC905E}"/>
          </ac:grpSpMkLst>
        </pc:grpChg>
        <pc:grpChg chg="del">
          <ac:chgData name="Terje Ruud" userId="80210fc6-dbb7-49cc-ba3b-9524c1a7b209" providerId="ADAL" clId="{E0B0153F-3F2E-4826-BA07-835097D122B0}" dt="2021-06-20T10:13:12.463" v="8210" actId="26606"/>
          <ac:grpSpMkLst>
            <pc:docMk/>
            <pc:sldMk cId="2447418845" sldId="258"/>
            <ac:grpSpMk id="33" creationId="{43F5E015-E085-4624-B431-B42414448684}"/>
          </ac:grpSpMkLst>
        </pc:grpChg>
        <pc:grpChg chg="add">
          <ac:chgData name="Terje Ruud" userId="80210fc6-dbb7-49cc-ba3b-9524c1a7b209" providerId="ADAL" clId="{E0B0153F-3F2E-4826-BA07-835097D122B0}" dt="2021-06-20T10:13:12.463" v="8210" actId="26606"/>
          <ac:grpSpMkLst>
            <pc:docMk/>
            <pc:sldMk cId="2447418845" sldId="258"/>
            <ac:grpSpMk id="49" creationId="{5E6B47BC-43FD-4C91-8BFF-B41B99A8A39E}"/>
          </ac:grpSpMkLst>
        </pc:grpChg>
        <pc:grpChg chg="add">
          <ac:chgData name="Terje Ruud" userId="80210fc6-dbb7-49cc-ba3b-9524c1a7b209" providerId="ADAL" clId="{E0B0153F-3F2E-4826-BA07-835097D122B0}" dt="2021-06-20T10:13:12.463" v="8210" actId="26606"/>
          <ac:grpSpMkLst>
            <pc:docMk/>
            <pc:sldMk cId="2447418845" sldId="258"/>
            <ac:grpSpMk id="53" creationId="{43F5E015-E085-4624-B431-B42414448684}"/>
          </ac:grpSpMkLst>
        </pc:grpChg>
      </pc:sldChg>
      <pc:sldChg chg="addSp delSp modSp new del mod">
        <pc:chgData name="Terje Ruud" userId="80210fc6-dbb7-49cc-ba3b-9524c1a7b209" providerId="ADAL" clId="{E0B0153F-3F2E-4826-BA07-835097D122B0}" dt="2021-06-15T18:20:13.104" v="7731" actId="47"/>
        <pc:sldMkLst>
          <pc:docMk/>
          <pc:sldMk cId="2616690851" sldId="259"/>
        </pc:sldMkLst>
        <pc:spChg chg="mod">
          <ac:chgData name="Terje Ruud" userId="80210fc6-dbb7-49cc-ba3b-9524c1a7b209" providerId="ADAL" clId="{E0B0153F-3F2E-4826-BA07-835097D122B0}" dt="2021-06-14T10:54:20.476" v="27" actId="20577"/>
          <ac:spMkLst>
            <pc:docMk/>
            <pc:sldMk cId="2616690851" sldId="259"/>
            <ac:spMk id="2" creationId="{4F5A0E50-BC83-414E-A1A2-9774274C053F}"/>
          </ac:spMkLst>
        </pc:spChg>
        <pc:spChg chg="mod">
          <ac:chgData name="Terje Ruud" userId="80210fc6-dbb7-49cc-ba3b-9524c1a7b209" providerId="ADAL" clId="{E0B0153F-3F2E-4826-BA07-835097D122B0}" dt="2021-06-14T10:58:01.992" v="542" actId="20577"/>
          <ac:spMkLst>
            <pc:docMk/>
            <pc:sldMk cId="2616690851" sldId="259"/>
            <ac:spMk id="3" creationId="{02648B5E-6954-4216-A4A1-A3694402ECCB}"/>
          </ac:spMkLst>
        </pc:spChg>
        <pc:spChg chg="add del mod">
          <ac:chgData name="Terje Ruud" userId="80210fc6-dbb7-49cc-ba3b-9524c1a7b209" providerId="ADAL" clId="{E0B0153F-3F2E-4826-BA07-835097D122B0}" dt="2021-06-14T13:44:38.079" v="603"/>
          <ac:spMkLst>
            <pc:docMk/>
            <pc:sldMk cId="2616690851" sldId="259"/>
            <ac:spMk id="4" creationId="{DE93BD65-30AB-498D-A762-2E77DDEDD660}"/>
          </ac:spMkLst>
        </pc:spChg>
        <pc:spChg chg="add mod">
          <ac:chgData name="Terje Ruud" userId="80210fc6-dbb7-49cc-ba3b-9524c1a7b209" providerId="ADAL" clId="{E0B0153F-3F2E-4826-BA07-835097D122B0}" dt="2021-06-14T10:59:04.830" v="600" actId="113"/>
          <ac:spMkLst>
            <pc:docMk/>
            <pc:sldMk cId="2616690851" sldId="259"/>
            <ac:spMk id="5" creationId="{3770B47E-03CF-4FB7-90DC-5C8700A95686}"/>
          </ac:spMkLst>
        </pc:spChg>
      </pc:sldChg>
      <pc:sldChg chg="add">
        <pc:chgData name="Terje Ruud" userId="80210fc6-dbb7-49cc-ba3b-9524c1a7b209" providerId="ADAL" clId="{E0B0153F-3F2E-4826-BA07-835097D122B0}" dt="2021-06-14T13:45:13.293" v="606"/>
        <pc:sldMkLst>
          <pc:docMk/>
          <pc:sldMk cId="1177291799" sldId="271"/>
        </pc:sldMkLst>
      </pc:sldChg>
      <pc:sldChg chg="modSp add mod">
        <pc:chgData name="Terje Ruud" userId="80210fc6-dbb7-49cc-ba3b-9524c1a7b209" providerId="ADAL" clId="{E0B0153F-3F2E-4826-BA07-835097D122B0}" dt="2021-06-14T13:44:38.179" v="604" actId="27636"/>
        <pc:sldMkLst>
          <pc:docMk/>
          <pc:sldMk cId="3041511300" sldId="450"/>
        </pc:sldMkLst>
        <pc:spChg chg="mod">
          <ac:chgData name="Terje Ruud" userId="80210fc6-dbb7-49cc-ba3b-9524c1a7b209" providerId="ADAL" clId="{E0B0153F-3F2E-4826-BA07-835097D122B0}" dt="2021-06-14T13:44:38.179" v="604" actId="27636"/>
          <ac:spMkLst>
            <pc:docMk/>
            <pc:sldMk cId="3041511300" sldId="450"/>
            <ac:spMk id="2" creationId="{00000000-0000-0000-0000-000000000000}"/>
          </ac:spMkLst>
        </pc:spChg>
      </pc:sldChg>
      <pc:sldChg chg="modSp add mod">
        <pc:chgData name="Terje Ruud" userId="80210fc6-dbb7-49cc-ba3b-9524c1a7b209" providerId="ADAL" clId="{E0B0153F-3F2E-4826-BA07-835097D122B0}" dt="2021-06-15T18:08:46.599" v="7729" actId="20577"/>
        <pc:sldMkLst>
          <pc:docMk/>
          <pc:sldMk cId="293395088" sldId="453"/>
        </pc:sldMkLst>
        <pc:spChg chg="mod">
          <ac:chgData name="Terje Ruud" userId="80210fc6-dbb7-49cc-ba3b-9524c1a7b209" providerId="ADAL" clId="{E0B0153F-3F2E-4826-BA07-835097D122B0}" dt="2021-06-14T13:47:01.665" v="681" actId="20577"/>
          <ac:spMkLst>
            <pc:docMk/>
            <pc:sldMk cId="293395088" sldId="453"/>
            <ac:spMk id="2" creationId="{49CF43A3-59B9-4B00-8AF0-33B3EF139F8D}"/>
          </ac:spMkLst>
        </pc:spChg>
        <pc:spChg chg="mod">
          <ac:chgData name="Terje Ruud" userId="80210fc6-dbb7-49cc-ba3b-9524c1a7b209" providerId="ADAL" clId="{E0B0153F-3F2E-4826-BA07-835097D122B0}" dt="2021-06-15T18:08:46.599" v="7729" actId="20577"/>
          <ac:spMkLst>
            <pc:docMk/>
            <pc:sldMk cId="293395088" sldId="453"/>
            <ac:spMk id="20" creationId="{B67259A8-CFFA-473B-85DE-F67B7950D96C}"/>
          </ac:spMkLst>
        </pc:spChg>
      </pc:sldChg>
      <pc:sldChg chg="addSp modSp add mod modAnim">
        <pc:chgData name="Terje Ruud" userId="80210fc6-dbb7-49cc-ba3b-9524c1a7b209" providerId="ADAL" clId="{E0B0153F-3F2E-4826-BA07-835097D122B0}" dt="2021-06-20T11:15:14.817" v="8908"/>
        <pc:sldMkLst>
          <pc:docMk/>
          <pc:sldMk cId="3478682997" sldId="454"/>
        </pc:sldMkLst>
        <pc:spChg chg="add mod">
          <ac:chgData name="Terje Ruud" userId="80210fc6-dbb7-49cc-ba3b-9524c1a7b209" providerId="ADAL" clId="{E0B0153F-3F2E-4826-BA07-835097D122B0}" dt="2021-06-20T11:10:14.711" v="8860" actId="207"/>
          <ac:spMkLst>
            <pc:docMk/>
            <pc:sldMk cId="3478682997" sldId="454"/>
            <ac:spMk id="8" creationId="{9402299B-5F00-41E8-958A-0B8E82EB7427}"/>
          </ac:spMkLst>
        </pc:spChg>
        <pc:spChg chg="add mod">
          <ac:chgData name="Terje Ruud" userId="80210fc6-dbb7-49cc-ba3b-9524c1a7b209" providerId="ADAL" clId="{E0B0153F-3F2E-4826-BA07-835097D122B0}" dt="2021-06-20T11:11:12.291" v="8864" actId="14100"/>
          <ac:spMkLst>
            <pc:docMk/>
            <pc:sldMk cId="3478682997" sldId="454"/>
            <ac:spMk id="9" creationId="{2DD7A8F3-A594-43FD-BE6E-828B852384BC}"/>
          </ac:spMkLst>
        </pc:spChg>
      </pc:sldChg>
      <pc:sldChg chg="delSp modSp add del mod">
        <pc:chgData name="Terje Ruud" userId="80210fc6-dbb7-49cc-ba3b-9524c1a7b209" providerId="ADAL" clId="{E0B0153F-3F2E-4826-BA07-835097D122B0}" dt="2021-06-14T15:38:25.192" v="717" actId="47"/>
        <pc:sldMkLst>
          <pc:docMk/>
          <pc:sldMk cId="4177775713" sldId="456"/>
        </pc:sldMkLst>
        <pc:spChg chg="mod">
          <ac:chgData name="Terje Ruud" userId="80210fc6-dbb7-49cc-ba3b-9524c1a7b209" providerId="ADAL" clId="{E0B0153F-3F2E-4826-BA07-835097D122B0}" dt="2021-06-14T15:32:24.510" v="703" actId="6549"/>
          <ac:spMkLst>
            <pc:docMk/>
            <pc:sldMk cId="4177775713" sldId="456"/>
            <ac:spMk id="2" creationId="{FEBB6F79-AE1D-4784-84A1-A8F764EF94EF}"/>
          </ac:spMkLst>
        </pc:spChg>
        <pc:spChg chg="del">
          <ac:chgData name="Terje Ruud" userId="80210fc6-dbb7-49cc-ba3b-9524c1a7b209" providerId="ADAL" clId="{E0B0153F-3F2E-4826-BA07-835097D122B0}" dt="2021-06-14T15:32:14.261" v="701" actId="478"/>
          <ac:spMkLst>
            <pc:docMk/>
            <pc:sldMk cId="4177775713" sldId="456"/>
            <ac:spMk id="4" creationId="{9FD47AA2-AE82-42CA-83AD-7B4EE5AEAA3E}"/>
          </ac:spMkLst>
        </pc:spChg>
        <pc:spChg chg="del">
          <ac:chgData name="Terje Ruud" userId="80210fc6-dbb7-49cc-ba3b-9524c1a7b209" providerId="ADAL" clId="{E0B0153F-3F2E-4826-BA07-835097D122B0}" dt="2021-06-14T15:32:18.698" v="702" actId="478"/>
          <ac:spMkLst>
            <pc:docMk/>
            <pc:sldMk cId="4177775713" sldId="456"/>
            <ac:spMk id="5" creationId="{AA78CB95-2B55-48B6-891B-483848B4BE83}"/>
          </ac:spMkLst>
        </pc:spChg>
        <pc:picChg chg="mod">
          <ac:chgData name="Terje Ruud" userId="80210fc6-dbb7-49cc-ba3b-9524c1a7b209" providerId="ADAL" clId="{E0B0153F-3F2E-4826-BA07-835097D122B0}" dt="2021-06-14T15:32:29.432" v="704" actId="1076"/>
          <ac:picMkLst>
            <pc:docMk/>
            <pc:sldMk cId="4177775713" sldId="456"/>
            <ac:picMk id="3" creationId="{0D813AD9-84A8-4F3B-A483-016BB5599A90}"/>
          </ac:picMkLst>
        </pc:picChg>
      </pc:sldChg>
      <pc:sldChg chg="add del">
        <pc:chgData name="Terje Ruud" userId="80210fc6-dbb7-49cc-ba3b-9524c1a7b209" providerId="ADAL" clId="{E0B0153F-3F2E-4826-BA07-835097D122B0}" dt="2021-06-14T15:31:01.034" v="700" actId="47"/>
        <pc:sldMkLst>
          <pc:docMk/>
          <pc:sldMk cId="3231473352" sldId="457"/>
        </pc:sldMkLst>
      </pc:sldChg>
      <pc:sldChg chg="add">
        <pc:chgData name="Terje Ruud" userId="80210fc6-dbb7-49cc-ba3b-9524c1a7b209" providerId="ADAL" clId="{E0B0153F-3F2E-4826-BA07-835097D122B0}" dt="2021-06-14T13:45:13.293" v="606"/>
        <pc:sldMkLst>
          <pc:docMk/>
          <pc:sldMk cId="2865879955" sldId="458"/>
        </pc:sldMkLst>
      </pc:sldChg>
      <pc:sldChg chg="modSp add mod">
        <pc:chgData name="Terje Ruud" userId="80210fc6-dbb7-49cc-ba3b-9524c1a7b209" providerId="ADAL" clId="{E0B0153F-3F2E-4826-BA07-835097D122B0}" dt="2021-06-20T11:19:20.878" v="9098" actId="6549"/>
        <pc:sldMkLst>
          <pc:docMk/>
          <pc:sldMk cId="488549992" sldId="461"/>
        </pc:sldMkLst>
        <pc:spChg chg="mod">
          <ac:chgData name="Terje Ruud" userId="80210fc6-dbb7-49cc-ba3b-9524c1a7b209" providerId="ADAL" clId="{E0B0153F-3F2E-4826-BA07-835097D122B0}" dt="2021-06-20T11:19:20.878" v="9098" actId="6549"/>
          <ac:spMkLst>
            <pc:docMk/>
            <pc:sldMk cId="488549992" sldId="461"/>
            <ac:spMk id="3" creationId="{60BD57A7-C95D-44DB-A5D5-8281352DCFBD}"/>
          </ac:spMkLst>
        </pc:spChg>
      </pc:sldChg>
      <pc:sldChg chg="addSp modSp add mod modAnim">
        <pc:chgData name="Terje Ruud" userId="80210fc6-dbb7-49cc-ba3b-9524c1a7b209" providerId="ADAL" clId="{E0B0153F-3F2E-4826-BA07-835097D122B0}" dt="2021-06-20T11:13:41.808" v="8907" actId="14100"/>
        <pc:sldMkLst>
          <pc:docMk/>
          <pc:sldMk cId="3042079861" sldId="465"/>
        </pc:sldMkLst>
        <pc:spChg chg="add mod">
          <ac:chgData name="Terje Ruud" userId="80210fc6-dbb7-49cc-ba3b-9524c1a7b209" providerId="ADAL" clId="{E0B0153F-3F2E-4826-BA07-835097D122B0}" dt="2021-06-20T11:12:50.721" v="8875" actId="1035"/>
          <ac:spMkLst>
            <pc:docMk/>
            <pc:sldMk cId="3042079861" sldId="465"/>
            <ac:spMk id="27" creationId="{36872113-F75A-42CB-B244-D2885F0149FE}"/>
          </ac:spMkLst>
        </pc:spChg>
        <pc:spChg chg="add mod">
          <ac:chgData name="Terje Ruud" userId="80210fc6-dbb7-49cc-ba3b-9524c1a7b209" providerId="ADAL" clId="{E0B0153F-3F2E-4826-BA07-835097D122B0}" dt="2021-06-20T11:13:41.808" v="8907" actId="14100"/>
          <ac:spMkLst>
            <pc:docMk/>
            <pc:sldMk cId="3042079861" sldId="465"/>
            <ac:spMk id="28" creationId="{C32DD201-5497-458B-9D09-4D512B1A9B83}"/>
          </ac:spMkLst>
        </pc:spChg>
      </pc:sldChg>
      <pc:sldChg chg="modSp add mod ord">
        <pc:chgData name="Terje Ruud" userId="80210fc6-dbb7-49cc-ba3b-9524c1a7b209" providerId="ADAL" clId="{E0B0153F-3F2E-4826-BA07-835097D122B0}" dt="2021-06-20T11:21:48.662" v="9101" actId="113"/>
        <pc:sldMkLst>
          <pc:docMk/>
          <pc:sldMk cId="2545526657" sldId="466"/>
        </pc:sldMkLst>
        <pc:spChg chg="mod">
          <ac:chgData name="Terje Ruud" userId="80210fc6-dbb7-49cc-ba3b-9524c1a7b209" providerId="ADAL" clId="{E0B0153F-3F2E-4826-BA07-835097D122B0}" dt="2021-06-14T13:45:13.656" v="607" actId="27636"/>
          <ac:spMkLst>
            <pc:docMk/>
            <pc:sldMk cId="2545526657" sldId="466"/>
            <ac:spMk id="2" creationId="{49CF43A3-59B9-4B00-8AF0-33B3EF139F8D}"/>
          </ac:spMkLst>
        </pc:spChg>
        <pc:spChg chg="mod">
          <ac:chgData name="Terje Ruud" userId="80210fc6-dbb7-49cc-ba3b-9524c1a7b209" providerId="ADAL" clId="{E0B0153F-3F2E-4826-BA07-835097D122B0}" dt="2021-06-20T11:21:48.662" v="9101" actId="113"/>
          <ac:spMkLst>
            <pc:docMk/>
            <pc:sldMk cId="2545526657" sldId="466"/>
            <ac:spMk id="11" creationId="{509675D9-E2EF-4348-8657-A139953B2627}"/>
          </ac:spMkLst>
        </pc:spChg>
        <pc:spChg chg="mod">
          <ac:chgData name="Terje Ruud" userId="80210fc6-dbb7-49cc-ba3b-9524c1a7b209" providerId="ADAL" clId="{E0B0153F-3F2E-4826-BA07-835097D122B0}" dt="2021-06-20T11:21:42.359" v="9100" actId="113"/>
          <ac:spMkLst>
            <pc:docMk/>
            <pc:sldMk cId="2545526657" sldId="466"/>
            <ac:spMk id="19" creationId="{8ADD286E-E08F-46FC-B690-C1CE61E7EB2F}"/>
          </ac:spMkLst>
        </pc:spChg>
        <pc:spChg chg="mod">
          <ac:chgData name="Terje Ruud" userId="80210fc6-dbb7-49cc-ba3b-9524c1a7b209" providerId="ADAL" clId="{E0B0153F-3F2E-4826-BA07-835097D122B0}" dt="2021-06-20T11:21:36.254" v="9099" actId="113"/>
          <ac:spMkLst>
            <pc:docMk/>
            <pc:sldMk cId="2545526657" sldId="466"/>
            <ac:spMk id="20" creationId="{CCA0A930-9D0F-4CAF-8639-FDC0D1698941}"/>
          </ac:spMkLst>
        </pc:spChg>
      </pc:sldChg>
      <pc:sldChg chg="modSp add mod">
        <pc:chgData name="Terje Ruud" userId="80210fc6-dbb7-49cc-ba3b-9524c1a7b209" providerId="ADAL" clId="{E0B0153F-3F2E-4826-BA07-835097D122B0}" dt="2021-06-15T18:03:16.448" v="7117" actId="20577"/>
        <pc:sldMkLst>
          <pc:docMk/>
          <pc:sldMk cId="2488512018" sldId="467"/>
        </pc:sldMkLst>
        <pc:spChg chg="mod">
          <ac:chgData name="Terje Ruud" userId="80210fc6-dbb7-49cc-ba3b-9524c1a7b209" providerId="ADAL" clId="{E0B0153F-3F2E-4826-BA07-835097D122B0}" dt="2021-06-15T18:03:16.448" v="7117" actId="20577"/>
          <ac:spMkLst>
            <pc:docMk/>
            <pc:sldMk cId="2488512018" sldId="467"/>
            <ac:spMk id="3" creationId="{8D6C4590-66AB-46A5-8BFE-FF92304AF359}"/>
          </ac:spMkLst>
        </pc:spChg>
      </pc:sldChg>
      <pc:sldChg chg="modSp add mod">
        <pc:chgData name="Terje Ruud" userId="80210fc6-dbb7-49cc-ba3b-9524c1a7b209" providerId="ADAL" clId="{E0B0153F-3F2E-4826-BA07-835097D122B0}" dt="2021-06-14T13:45:13.668" v="608" actId="27636"/>
        <pc:sldMkLst>
          <pc:docMk/>
          <pc:sldMk cId="3577833817" sldId="468"/>
        </pc:sldMkLst>
        <pc:spChg chg="mod">
          <ac:chgData name="Terje Ruud" userId="80210fc6-dbb7-49cc-ba3b-9524c1a7b209" providerId="ADAL" clId="{E0B0153F-3F2E-4826-BA07-835097D122B0}" dt="2021-06-14T13:45:13.668" v="608" actId="27636"/>
          <ac:spMkLst>
            <pc:docMk/>
            <pc:sldMk cId="3577833817" sldId="468"/>
            <ac:spMk id="3" creationId="{60BD57A7-C95D-44DB-A5D5-8281352DCFBD}"/>
          </ac:spMkLst>
        </pc:spChg>
      </pc:sldChg>
      <pc:sldChg chg="modSp add mod">
        <pc:chgData name="Terje Ruud" userId="80210fc6-dbb7-49cc-ba3b-9524c1a7b209" providerId="ADAL" clId="{E0B0153F-3F2E-4826-BA07-835097D122B0}" dt="2021-06-20T10:52:38.653" v="8803" actId="20577"/>
        <pc:sldMkLst>
          <pc:docMk/>
          <pc:sldMk cId="3875263698" sldId="469"/>
        </pc:sldMkLst>
        <pc:spChg chg="mod">
          <ac:chgData name="Terje Ruud" userId="80210fc6-dbb7-49cc-ba3b-9524c1a7b209" providerId="ADAL" clId="{E0B0153F-3F2E-4826-BA07-835097D122B0}" dt="2021-06-14T15:53:35.088" v="1527" actId="6549"/>
          <ac:spMkLst>
            <pc:docMk/>
            <pc:sldMk cId="3875263698" sldId="469"/>
            <ac:spMk id="2" creationId="{37FDD7BD-C285-45C2-B101-A43DF91956F0}"/>
          </ac:spMkLst>
        </pc:spChg>
        <pc:spChg chg="mod">
          <ac:chgData name="Terje Ruud" userId="80210fc6-dbb7-49cc-ba3b-9524c1a7b209" providerId="ADAL" clId="{E0B0153F-3F2E-4826-BA07-835097D122B0}" dt="2021-06-20T10:52:38.653" v="8803" actId="20577"/>
          <ac:spMkLst>
            <pc:docMk/>
            <pc:sldMk cId="3875263698" sldId="469"/>
            <ac:spMk id="3" creationId="{BDED5C0C-3CDC-4CE4-A757-98862713A482}"/>
          </ac:spMkLst>
        </pc:spChg>
      </pc:sldChg>
      <pc:sldChg chg="delSp modSp add del mod">
        <pc:chgData name="Terje Ruud" userId="80210fc6-dbb7-49cc-ba3b-9524c1a7b209" providerId="ADAL" clId="{E0B0153F-3F2E-4826-BA07-835097D122B0}" dt="2021-06-15T18:01:33.815" v="7048" actId="47"/>
        <pc:sldMkLst>
          <pc:docMk/>
          <pc:sldMk cId="2271668883" sldId="470"/>
        </pc:sldMkLst>
        <pc:spChg chg="del mod">
          <ac:chgData name="Terje Ruud" userId="80210fc6-dbb7-49cc-ba3b-9524c1a7b209" providerId="ADAL" clId="{E0B0153F-3F2E-4826-BA07-835097D122B0}" dt="2021-06-15T18:00:13.138" v="6910" actId="21"/>
          <ac:spMkLst>
            <pc:docMk/>
            <pc:sldMk cId="2271668883" sldId="470"/>
            <ac:spMk id="3" creationId="{656A482B-C194-463D-AE71-48B1C72D74E5}"/>
          </ac:spMkLst>
        </pc:spChg>
      </pc:sldChg>
      <pc:sldChg chg="addSp delSp modSp add mod">
        <pc:chgData name="Terje Ruud" userId="80210fc6-dbb7-49cc-ba3b-9524c1a7b209" providerId="ADAL" clId="{E0B0153F-3F2E-4826-BA07-835097D122B0}" dt="2021-06-17T10:53:18.010" v="7867" actId="478"/>
        <pc:sldMkLst>
          <pc:docMk/>
          <pc:sldMk cId="4219705273" sldId="471"/>
        </pc:sldMkLst>
        <pc:spChg chg="add mod">
          <ac:chgData name="Terje Ruud" userId="80210fc6-dbb7-49cc-ba3b-9524c1a7b209" providerId="ADAL" clId="{E0B0153F-3F2E-4826-BA07-835097D122B0}" dt="2021-06-15T17:59:11.673" v="6907" actId="14100"/>
          <ac:spMkLst>
            <pc:docMk/>
            <pc:sldMk cId="4219705273" sldId="471"/>
            <ac:spMk id="3" creationId="{ACB05878-90E6-489A-82A4-B6986FFB311D}"/>
          </ac:spMkLst>
        </pc:spChg>
        <pc:spChg chg="add del mod">
          <ac:chgData name="Terje Ruud" userId="80210fc6-dbb7-49cc-ba3b-9524c1a7b209" providerId="ADAL" clId="{E0B0153F-3F2E-4826-BA07-835097D122B0}" dt="2021-06-17T10:53:18.010" v="7867" actId="478"/>
          <ac:spMkLst>
            <pc:docMk/>
            <pc:sldMk cId="4219705273" sldId="471"/>
            <ac:spMk id="5" creationId="{636FD30E-F64D-4AC6-9B1E-4222B1F6CD98}"/>
          </ac:spMkLst>
        </pc:spChg>
        <pc:spChg chg="add del mod">
          <ac:chgData name="Terje Ruud" userId="80210fc6-dbb7-49cc-ba3b-9524c1a7b209" providerId="ADAL" clId="{E0B0153F-3F2E-4826-BA07-835097D122B0}" dt="2021-06-15T17:58:47.966" v="6903" actId="478"/>
          <ac:spMkLst>
            <pc:docMk/>
            <pc:sldMk cId="4219705273" sldId="471"/>
            <ac:spMk id="19" creationId="{642B3C28-F81C-41CB-B7A0-74A00EFC2314}"/>
          </ac:spMkLst>
        </pc:spChg>
        <pc:spChg chg="add del mod">
          <ac:chgData name="Terje Ruud" userId="80210fc6-dbb7-49cc-ba3b-9524c1a7b209" providerId="ADAL" clId="{E0B0153F-3F2E-4826-BA07-835097D122B0}" dt="2021-06-15T17:58:46.486" v="6902" actId="478"/>
          <ac:spMkLst>
            <pc:docMk/>
            <pc:sldMk cId="4219705273" sldId="471"/>
            <ac:spMk id="20" creationId="{882043F9-A24E-439A-A67C-D7BD28D438C4}"/>
          </ac:spMkLst>
        </pc:spChg>
        <pc:spChg chg="del mod">
          <ac:chgData name="Terje Ruud" userId="80210fc6-dbb7-49cc-ba3b-9524c1a7b209" providerId="ADAL" clId="{E0B0153F-3F2E-4826-BA07-835097D122B0}" dt="2021-06-15T17:57:02.197" v="6893"/>
          <ac:spMkLst>
            <pc:docMk/>
            <pc:sldMk cId="4219705273" sldId="471"/>
            <ac:spMk id="20" creationId="{A4C526E3-05FE-409E-95CF-1D19D7C9F0BC}"/>
          </ac:spMkLst>
        </pc:spChg>
        <pc:spChg chg="del mod">
          <ac:chgData name="Terje Ruud" userId="80210fc6-dbb7-49cc-ba3b-9524c1a7b209" providerId="ADAL" clId="{E0B0153F-3F2E-4826-BA07-835097D122B0}" dt="2021-06-15T17:56:58.554" v="6890" actId="478"/>
          <ac:spMkLst>
            <pc:docMk/>
            <pc:sldMk cId="4219705273" sldId="471"/>
            <ac:spMk id="21" creationId="{10A4CFB1-7432-4887-810B-D15BF87F0221}"/>
          </ac:spMkLst>
        </pc:spChg>
        <pc:spChg chg="add mod">
          <ac:chgData name="Terje Ruud" userId="80210fc6-dbb7-49cc-ba3b-9524c1a7b209" providerId="ADAL" clId="{E0B0153F-3F2E-4826-BA07-835097D122B0}" dt="2021-06-15T17:59:03.696" v="6906" actId="14100"/>
          <ac:spMkLst>
            <pc:docMk/>
            <pc:sldMk cId="4219705273" sldId="471"/>
            <ac:spMk id="21" creationId="{6BA4C74D-8444-4483-A95A-6E2ACD66FE65}"/>
          </ac:spMkLst>
        </pc:spChg>
        <pc:spChg chg="del">
          <ac:chgData name="Terje Ruud" userId="80210fc6-dbb7-49cc-ba3b-9524c1a7b209" providerId="ADAL" clId="{E0B0153F-3F2E-4826-BA07-835097D122B0}" dt="2021-06-15T17:56:55.192" v="6888" actId="478"/>
          <ac:spMkLst>
            <pc:docMk/>
            <pc:sldMk cId="4219705273" sldId="471"/>
            <ac:spMk id="24" creationId="{24683808-9B8D-4F6D-9008-23BC719B07B9}"/>
          </ac:spMkLst>
        </pc:spChg>
        <pc:spChg chg="del">
          <ac:chgData name="Terje Ruud" userId="80210fc6-dbb7-49cc-ba3b-9524c1a7b209" providerId="ADAL" clId="{E0B0153F-3F2E-4826-BA07-835097D122B0}" dt="2021-06-15T17:56:52.779" v="6887" actId="478"/>
          <ac:spMkLst>
            <pc:docMk/>
            <pc:sldMk cId="4219705273" sldId="471"/>
            <ac:spMk id="25" creationId="{A21FAEDE-BFCD-4323-A41C-12670A4A8F60}"/>
          </ac:spMkLst>
        </pc:spChg>
      </pc:sldChg>
      <pc:sldChg chg="add del">
        <pc:chgData name="Terje Ruud" userId="80210fc6-dbb7-49cc-ba3b-9524c1a7b209" providerId="ADAL" clId="{E0B0153F-3F2E-4826-BA07-835097D122B0}" dt="2021-06-15T17:59:33.905" v="6908" actId="47"/>
        <pc:sldMkLst>
          <pc:docMk/>
          <pc:sldMk cId="2685875645" sldId="472"/>
        </pc:sldMkLst>
      </pc:sldChg>
      <pc:sldChg chg="addSp modSp add mod">
        <pc:chgData name="Terje Ruud" userId="80210fc6-dbb7-49cc-ba3b-9524c1a7b209" providerId="ADAL" clId="{E0B0153F-3F2E-4826-BA07-835097D122B0}" dt="2021-06-15T18:01:27.982" v="7047" actId="15"/>
        <pc:sldMkLst>
          <pc:docMk/>
          <pc:sldMk cId="3733872543" sldId="849"/>
        </pc:sldMkLst>
        <pc:spChg chg="add mod">
          <ac:chgData name="Terje Ruud" userId="80210fc6-dbb7-49cc-ba3b-9524c1a7b209" providerId="ADAL" clId="{E0B0153F-3F2E-4826-BA07-835097D122B0}" dt="2021-06-15T18:01:27.982" v="7047" actId="15"/>
          <ac:spMkLst>
            <pc:docMk/>
            <pc:sldMk cId="3733872543" sldId="849"/>
            <ac:spMk id="3" creationId="{15A4BCB3-719A-41A1-A591-83374495FBC2}"/>
          </ac:spMkLst>
        </pc:spChg>
      </pc:sldChg>
      <pc:sldChg chg="modSp add del mod">
        <pc:chgData name="Terje Ruud" userId="80210fc6-dbb7-49cc-ba3b-9524c1a7b209" providerId="ADAL" clId="{E0B0153F-3F2E-4826-BA07-835097D122B0}" dt="2021-06-14T13:46:40.200" v="653" actId="47"/>
        <pc:sldMkLst>
          <pc:docMk/>
          <pc:sldMk cId="331817291" sldId="850"/>
        </pc:sldMkLst>
        <pc:spChg chg="mod">
          <ac:chgData name="Terje Ruud" userId="80210fc6-dbb7-49cc-ba3b-9524c1a7b209" providerId="ADAL" clId="{E0B0153F-3F2E-4826-BA07-835097D122B0}" dt="2021-06-14T13:46:17.439" v="652" actId="20577"/>
          <ac:spMkLst>
            <pc:docMk/>
            <pc:sldMk cId="331817291" sldId="850"/>
            <ac:spMk id="2" creationId="{181655D1-1B06-4768-914E-93804BBBFEDD}"/>
          </ac:spMkLst>
        </pc:spChg>
      </pc:sldChg>
      <pc:sldChg chg="modSp add mod">
        <pc:chgData name="Terje Ruud" userId="80210fc6-dbb7-49cc-ba3b-9524c1a7b209" providerId="ADAL" clId="{E0B0153F-3F2E-4826-BA07-835097D122B0}" dt="2021-06-15T18:02:32.855" v="7049" actId="6549"/>
        <pc:sldMkLst>
          <pc:docMk/>
          <pc:sldMk cId="1480448586" sldId="3544"/>
        </pc:sldMkLst>
        <pc:spChg chg="mod">
          <ac:chgData name="Terje Ruud" userId="80210fc6-dbb7-49cc-ba3b-9524c1a7b209" providerId="ADAL" clId="{E0B0153F-3F2E-4826-BA07-835097D122B0}" dt="2021-06-15T18:02:32.855" v="7049" actId="6549"/>
          <ac:spMkLst>
            <pc:docMk/>
            <pc:sldMk cId="1480448586" sldId="3544"/>
            <ac:spMk id="2" creationId="{A0B822EF-B505-4EEF-B2A4-49FCA568E331}"/>
          </ac:spMkLst>
        </pc:spChg>
      </pc:sldChg>
      <pc:sldChg chg="add del ord">
        <pc:chgData name="Terje Ruud" userId="80210fc6-dbb7-49cc-ba3b-9524c1a7b209" providerId="ADAL" clId="{E0B0153F-3F2E-4826-BA07-835097D122B0}" dt="2021-06-14T17:17:05.537" v="5232" actId="47"/>
        <pc:sldMkLst>
          <pc:docMk/>
          <pc:sldMk cId="3081405778" sldId="3545"/>
        </pc:sldMkLst>
      </pc:sldChg>
      <pc:sldChg chg="addSp modSp new mod">
        <pc:chgData name="Terje Ruud" userId="80210fc6-dbb7-49cc-ba3b-9524c1a7b209" providerId="ADAL" clId="{E0B0153F-3F2E-4826-BA07-835097D122B0}" dt="2021-06-20T10:54:54.116" v="8825" actId="20577"/>
        <pc:sldMkLst>
          <pc:docMk/>
          <pc:sldMk cId="3636968165" sldId="3546"/>
        </pc:sldMkLst>
        <pc:spChg chg="mod">
          <ac:chgData name="Terje Ruud" userId="80210fc6-dbb7-49cc-ba3b-9524c1a7b209" providerId="ADAL" clId="{E0B0153F-3F2E-4826-BA07-835097D122B0}" dt="2021-06-14T15:53:49.585" v="1541" actId="20577"/>
          <ac:spMkLst>
            <pc:docMk/>
            <pc:sldMk cId="3636968165" sldId="3546"/>
            <ac:spMk id="2" creationId="{4521A11A-ED38-4E9F-87E7-8038DD6395F6}"/>
          </ac:spMkLst>
        </pc:spChg>
        <pc:spChg chg="mod">
          <ac:chgData name="Terje Ruud" userId="80210fc6-dbb7-49cc-ba3b-9524c1a7b209" providerId="ADAL" clId="{E0B0153F-3F2E-4826-BA07-835097D122B0}" dt="2021-06-20T10:54:54.116" v="8825" actId="20577"/>
          <ac:spMkLst>
            <pc:docMk/>
            <pc:sldMk cId="3636968165" sldId="3546"/>
            <ac:spMk id="3" creationId="{964BEC7B-D0F8-4033-8370-E844E6FF389F}"/>
          </ac:spMkLst>
        </pc:spChg>
        <pc:spChg chg="add mod">
          <ac:chgData name="Terje Ruud" userId="80210fc6-dbb7-49cc-ba3b-9524c1a7b209" providerId="ADAL" clId="{E0B0153F-3F2E-4826-BA07-835097D122B0}" dt="2021-06-14T16:05:42.860" v="2021" actId="14100"/>
          <ac:spMkLst>
            <pc:docMk/>
            <pc:sldMk cId="3636968165" sldId="3546"/>
            <ac:spMk id="6" creationId="{578773D2-AE41-4C49-A4EC-5352EB252D6D}"/>
          </ac:spMkLst>
        </pc:spChg>
        <pc:picChg chg="add mod">
          <ac:chgData name="Terje Ruud" userId="80210fc6-dbb7-49cc-ba3b-9524c1a7b209" providerId="ADAL" clId="{E0B0153F-3F2E-4826-BA07-835097D122B0}" dt="2021-06-14T16:04:36.348" v="1935" actId="1076"/>
          <ac:picMkLst>
            <pc:docMk/>
            <pc:sldMk cId="3636968165" sldId="3546"/>
            <ac:picMk id="5" creationId="{1F288C4C-7FA6-4981-A133-ABE4178DB751}"/>
          </ac:picMkLst>
        </pc:picChg>
      </pc:sldChg>
      <pc:sldChg chg="addSp modSp new mod">
        <pc:chgData name="Terje Ruud" userId="80210fc6-dbb7-49cc-ba3b-9524c1a7b209" providerId="ADAL" clId="{E0B0153F-3F2E-4826-BA07-835097D122B0}" dt="2021-06-14T16:35:51.127" v="3994" actId="20577"/>
        <pc:sldMkLst>
          <pc:docMk/>
          <pc:sldMk cId="1778268556" sldId="3547"/>
        </pc:sldMkLst>
        <pc:spChg chg="mod">
          <ac:chgData name="Terje Ruud" userId="80210fc6-dbb7-49cc-ba3b-9524c1a7b209" providerId="ADAL" clId="{E0B0153F-3F2E-4826-BA07-835097D122B0}" dt="2021-06-14T16:20:56.475" v="3144" actId="20577"/>
          <ac:spMkLst>
            <pc:docMk/>
            <pc:sldMk cId="1778268556" sldId="3547"/>
            <ac:spMk id="2" creationId="{2A312686-6BF8-4B8A-A8A8-8AF83F2A08D2}"/>
          </ac:spMkLst>
        </pc:spChg>
        <pc:spChg chg="mod">
          <ac:chgData name="Terje Ruud" userId="80210fc6-dbb7-49cc-ba3b-9524c1a7b209" providerId="ADAL" clId="{E0B0153F-3F2E-4826-BA07-835097D122B0}" dt="2021-06-14T16:30:11.034" v="3848" actId="20577"/>
          <ac:spMkLst>
            <pc:docMk/>
            <pc:sldMk cId="1778268556" sldId="3547"/>
            <ac:spMk id="3" creationId="{65033F2A-8280-478E-A194-633C83769106}"/>
          </ac:spMkLst>
        </pc:spChg>
        <pc:spChg chg="add mod">
          <ac:chgData name="Terje Ruud" userId="80210fc6-dbb7-49cc-ba3b-9524c1a7b209" providerId="ADAL" clId="{E0B0153F-3F2E-4826-BA07-835097D122B0}" dt="2021-06-14T16:21:20.653" v="3146" actId="692"/>
          <ac:spMkLst>
            <pc:docMk/>
            <pc:sldMk cId="1778268556" sldId="3547"/>
            <ac:spMk id="4" creationId="{7DDA28D5-28A5-43B6-9BD9-A989139D9BF1}"/>
          </ac:spMkLst>
        </pc:spChg>
        <pc:spChg chg="add mod">
          <ac:chgData name="Terje Ruud" userId="80210fc6-dbb7-49cc-ba3b-9524c1a7b209" providerId="ADAL" clId="{E0B0153F-3F2E-4826-BA07-835097D122B0}" dt="2021-06-14T16:23:15.948" v="3319" actId="1076"/>
          <ac:spMkLst>
            <pc:docMk/>
            <pc:sldMk cId="1778268556" sldId="3547"/>
            <ac:spMk id="5" creationId="{E68100BF-824F-4A1F-902D-19C2A21AF725}"/>
          </ac:spMkLst>
        </pc:spChg>
        <pc:spChg chg="add mod">
          <ac:chgData name="Terje Ruud" userId="80210fc6-dbb7-49cc-ba3b-9524c1a7b209" providerId="ADAL" clId="{E0B0153F-3F2E-4826-BA07-835097D122B0}" dt="2021-06-14T16:35:51.127" v="3994" actId="20577"/>
          <ac:spMkLst>
            <pc:docMk/>
            <pc:sldMk cId="1778268556" sldId="3547"/>
            <ac:spMk id="6" creationId="{0D1532DB-968C-4C65-8FB4-8BE958FC2BD3}"/>
          </ac:spMkLst>
        </pc:spChg>
      </pc:sldChg>
      <pc:sldChg chg="addSp delSp modSp add mod ord setBg delDesignElem">
        <pc:chgData name="Terje Ruud" userId="80210fc6-dbb7-49cc-ba3b-9524c1a7b209" providerId="ADAL" clId="{E0B0153F-3F2E-4826-BA07-835097D122B0}" dt="2021-06-20T10:20:39.816" v="8540" actId="20577"/>
        <pc:sldMkLst>
          <pc:docMk/>
          <pc:sldMk cId="2430145566" sldId="3548"/>
        </pc:sldMkLst>
        <pc:spChg chg="mod">
          <ac:chgData name="Terje Ruud" userId="80210fc6-dbb7-49cc-ba3b-9524c1a7b209" providerId="ADAL" clId="{E0B0153F-3F2E-4826-BA07-835097D122B0}" dt="2021-06-14T16:48:26.274" v="4125" actId="20577"/>
          <ac:spMkLst>
            <pc:docMk/>
            <pc:sldMk cId="2430145566" sldId="3548"/>
            <ac:spMk id="2" creationId="{B1738150-7ABE-4A99-BE97-49E404DAB4EE}"/>
          </ac:spMkLst>
        </pc:spChg>
        <pc:spChg chg="mod">
          <ac:chgData name="Terje Ruud" userId="80210fc6-dbb7-49cc-ba3b-9524c1a7b209" providerId="ADAL" clId="{E0B0153F-3F2E-4826-BA07-835097D122B0}" dt="2021-06-20T10:20:39.816" v="8540" actId="20577"/>
          <ac:spMkLst>
            <pc:docMk/>
            <pc:sldMk cId="2430145566" sldId="3548"/>
            <ac:spMk id="3" creationId="{420BFAA6-A3F1-4FA4-AEF2-4E03F622DC5A}"/>
          </ac:spMkLst>
        </pc:spChg>
        <pc:spChg chg="add">
          <ac:chgData name="Terje Ruud" userId="80210fc6-dbb7-49cc-ba3b-9524c1a7b209" providerId="ADAL" clId="{E0B0153F-3F2E-4826-BA07-835097D122B0}" dt="2021-06-14T16:48:06.532" v="4112" actId="26606"/>
          <ac:spMkLst>
            <pc:docMk/>
            <pc:sldMk cId="2430145566" sldId="3548"/>
            <ac:spMk id="8" creationId="{C7D023E4-8DE1-436E-9847-ED6A4B4B04FD}"/>
          </ac:spMkLst>
        </pc:spChg>
        <pc:spChg chg="add">
          <ac:chgData name="Terje Ruud" userId="80210fc6-dbb7-49cc-ba3b-9524c1a7b209" providerId="ADAL" clId="{E0B0153F-3F2E-4826-BA07-835097D122B0}" dt="2021-06-14T16:48:06.532" v="4112" actId="26606"/>
          <ac:spMkLst>
            <pc:docMk/>
            <pc:sldMk cId="2430145566" sldId="3548"/>
            <ac:spMk id="10" creationId="{63C1F321-BB96-4700-B3CE-1A6156067F44}"/>
          </ac:spMkLst>
        </pc:spChg>
        <pc:spChg chg="del">
          <ac:chgData name="Terje Ruud" userId="80210fc6-dbb7-49cc-ba3b-9524c1a7b209" providerId="ADAL" clId="{E0B0153F-3F2E-4826-BA07-835097D122B0}" dt="2021-06-14T16:47:53.395" v="4109"/>
          <ac:spMkLst>
            <pc:docMk/>
            <pc:sldMk cId="2430145566" sldId="3548"/>
            <ac:spMk id="25" creationId="{C7D023E4-8DE1-436E-9847-ED6A4B4B04FD}"/>
          </ac:spMkLst>
        </pc:spChg>
        <pc:spChg chg="del">
          <ac:chgData name="Terje Ruud" userId="80210fc6-dbb7-49cc-ba3b-9524c1a7b209" providerId="ADAL" clId="{E0B0153F-3F2E-4826-BA07-835097D122B0}" dt="2021-06-14T16:47:53.395" v="4109"/>
          <ac:spMkLst>
            <pc:docMk/>
            <pc:sldMk cId="2430145566" sldId="3548"/>
            <ac:spMk id="27" creationId="{63C1F321-BB96-4700-B3CE-1A6156067F44}"/>
          </ac:spMkLst>
        </pc:spChg>
        <pc:grpChg chg="add">
          <ac:chgData name="Terje Ruud" userId="80210fc6-dbb7-49cc-ba3b-9524c1a7b209" providerId="ADAL" clId="{E0B0153F-3F2E-4826-BA07-835097D122B0}" dt="2021-06-14T16:48:06.532" v="4112" actId="26606"/>
          <ac:grpSpMkLst>
            <pc:docMk/>
            <pc:sldMk cId="2430145566" sldId="3548"/>
            <ac:grpSpMk id="12" creationId="{3FA1AD64-F15F-417D-956C-B2C211FC905E}"/>
          </ac:grpSpMkLst>
        </pc:grpChg>
        <pc:grpChg chg="add">
          <ac:chgData name="Terje Ruud" userId="80210fc6-dbb7-49cc-ba3b-9524c1a7b209" providerId="ADAL" clId="{E0B0153F-3F2E-4826-BA07-835097D122B0}" dt="2021-06-14T16:48:06.532" v="4112" actId="26606"/>
          <ac:grpSpMkLst>
            <pc:docMk/>
            <pc:sldMk cId="2430145566" sldId="3548"/>
            <ac:grpSpMk id="16" creationId="{43F5E015-E085-4624-B431-B42414448684}"/>
          </ac:grpSpMkLst>
        </pc:grpChg>
        <pc:grpChg chg="del">
          <ac:chgData name="Terje Ruud" userId="80210fc6-dbb7-49cc-ba3b-9524c1a7b209" providerId="ADAL" clId="{E0B0153F-3F2E-4826-BA07-835097D122B0}" dt="2021-06-14T16:47:53.395" v="4109"/>
          <ac:grpSpMkLst>
            <pc:docMk/>
            <pc:sldMk cId="2430145566" sldId="3548"/>
            <ac:grpSpMk id="29" creationId="{3FA1AD64-F15F-417D-956C-B2C211FC905E}"/>
          </ac:grpSpMkLst>
        </pc:grpChg>
        <pc:grpChg chg="del">
          <ac:chgData name="Terje Ruud" userId="80210fc6-dbb7-49cc-ba3b-9524c1a7b209" providerId="ADAL" clId="{E0B0153F-3F2E-4826-BA07-835097D122B0}" dt="2021-06-14T16:47:53.395" v="4109"/>
          <ac:grpSpMkLst>
            <pc:docMk/>
            <pc:sldMk cId="2430145566" sldId="3548"/>
            <ac:grpSpMk id="33" creationId="{43F5E015-E085-4624-B431-B42414448684}"/>
          </ac:grpSpMkLst>
        </pc:grpChg>
        <pc:picChg chg="add mod">
          <ac:chgData name="Terje Ruud" userId="80210fc6-dbb7-49cc-ba3b-9524c1a7b209" providerId="ADAL" clId="{E0B0153F-3F2E-4826-BA07-835097D122B0}" dt="2021-06-14T16:51:56.219" v="4325" actId="1036"/>
          <ac:picMkLst>
            <pc:docMk/>
            <pc:sldMk cId="2430145566" sldId="3548"/>
            <ac:picMk id="5" creationId="{DBF6E39F-AF9E-4594-9E22-E753C0DC6B44}"/>
          </ac:picMkLst>
        </pc:picChg>
      </pc:sldChg>
      <pc:sldChg chg="addSp delSp modSp new mod modShow">
        <pc:chgData name="Terje Ruud" userId="80210fc6-dbb7-49cc-ba3b-9524c1a7b209" providerId="ADAL" clId="{E0B0153F-3F2E-4826-BA07-835097D122B0}" dt="2021-06-20T10:22:07.489" v="8565" actId="1582"/>
        <pc:sldMkLst>
          <pc:docMk/>
          <pc:sldMk cId="1886537491" sldId="3549"/>
        </pc:sldMkLst>
        <pc:spChg chg="mod">
          <ac:chgData name="Terje Ruud" userId="80210fc6-dbb7-49cc-ba3b-9524c1a7b209" providerId="ADAL" clId="{E0B0153F-3F2E-4826-BA07-835097D122B0}" dt="2021-06-14T16:53:02.165" v="4351" actId="20577"/>
          <ac:spMkLst>
            <pc:docMk/>
            <pc:sldMk cId="1886537491" sldId="3549"/>
            <ac:spMk id="2" creationId="{F61A4DAC-50A3-4658-BC62-87B4180C776B}"/>
          </ac:spMkLst>
        </pc:spChg>
        <pc:spChg chg="mod">
          <ac:chgData name="Terje Ruud" userId="80210fc6-dbb7-49cc-ba3b-9524c1a7b209" providerId="ADAL" clId="{E0B0153F-3F2E-4826-BA07-835097D122B0}" dt="2021-06-20T10:20:58.209" v="8560" actId="6549"/>
          <ac:spMkLst>
            <pc:docMk/>
            <pc:sldMk cId="1886537491" sldId="3549"/>
            <ac:spMk id="3" creationId="{03C02C20-0384-4A13-A375-CEEBC2822A90}"/>
          </ac:spMkLst>
        </pc:spChg>
        <pc:picChg chg="add mod">
          <ac:chgData name="Terje Ruud" userId="80210fc6-dbb7-49cc-ba3b-9524c1a7b209" providerId="ADAL" clId="{E0B0153F-3F2E-4826-BA07-835097D122B0}" dt="2021-06-14T16:56:54.109" v="4512" actId="2085"/>
          <ac:picMkLst>
            <pc:docMk/>
            <pc:sldMk cId="1886537491" sldId="3549"/>
            <ac:picMk id="4" creationId="{86FB3D64-20B5-43F1-B99A-31DAB6A29030}"/>
          </ac:picMkLst>
        </pc:picChg>
        <pc:picChg chg="add mod">
          <ac:chgData name="Terje Ruud" userId="80210fc6-dbb7-49cc-ba3b-9524c1a7b209" providerId="ADAL" clId="{E0B0153F-3F2E-4826-BA07-835097D122B0}" dt="2021-06-17T11:10:35.234" v="8009" actId="1076"/>
          <ac:picMkLst>
            <pc:docMk/>
            <pc:sldMk cId="1886537491" sldId="3549"/>
            <ac:picMk id="5" creationId="{D41153C5-94D7-41C5-A09E-7036AA7D8226}"/>
          </ac:picMkLst>
        </pc:picChg>
        <pc:picChg chg="add del mod">
          <ac:chgData name="Terje Ruud" userId="80210fc6-dbb7-49cc-ba3b-9524c1a7b209" providerId="ADAL" clId="{E0B0153F-3F2E-4826-BA07-835097D122B0}" dt="2021-06-17T11:04:35.306" v="7985" actId="478"/>
          <ac:picMkLst>
            <pc:docMk/>
            <pc:sldMk cId="1886537491" sldId="3549"/>
            <ac:picMk id="12" creationId="{D4CA8ED8-E82F-457C-BF8E-D2E4BA130D79}"/>
          </ac:picMkLst>
        </pc:picChg>
        <pc:picChg chg="add del mod">
          <ac:chgData name="Terje Ruud" userId="80210fc6-dbb7-49cc-ba3b-9524c1a7b209" providerId="ADAL" clId="{E0B0153F-3F2E-4826-BA07-835097D122B0}" dt="2021-06-17T11:04:46.268" v="7986" actId="478"/>
          <ac:picMkLst>
            <pc:docMk/>
            <pc:sldMk cId="1886537491" sldId="3549"/>
            <ac:picMk id="14" creationId="{4E8B7102-97CA-4D1D-ABF7-75C091239B25}"/>
          </ac:picMkLst>
        </pc:picChg>
        <pc:picChg chg="add del mod">
          <ac:chgData name="Terje Ruud" userId="80210fc6-dbb7-49cc-ba3b-9524c1a7b209" providerId="ADAL" clId="{E0B0153F-3F2E-4826-BA07-835097D122B0}" dt="2021-06-17T11:04:46.268" v="7986" actId="478"/>
          <ac:picMkLst>
            <pc:docMk/>
            <pc:sldMk cId="1886537491" sldId="3549"/>
            <ac:picMk id="16" creationId="{F05A645D-5CA9-437A-9447-88A863C1FB29}"/>
          </ac:picMkLst>
        </pc:picChg>
        <pc:picChg chg="add mod">
          <ac:chgData name="Terje Ruud" userId="80210fc6-dbb7-49cc-ba3b-9524c1a7b209" providerId="ADAL" clId="{E0B0153F-3F2E-4826-BA07-835097D122B0}" dt="2021-06-17T11:04:54.848" v="7987" actId="1076"/>
          <ac:picMkLst>
            <pc:docMk/>
            <pc:sldMk cId="1886537491" sldId="3549"/>
            <ac:picMk id="18" creationId="{A6A11EBC-587E-466E-8EC1-B43E27F1F0F2}"/>
          </ac:picMkLst>
        </pc:picChg>
        <pc:picChg chg="add mod">
          <ac:chgData name="Terje Ruud" userId="80210fc6-dbb7-49cc-ba3b-9524c1a7b209" providerId="ADAL" clId="{E0B0153F-3F2E-4826-BA07-835097D122B0}" dt="2021-06-14T17:02:22.663" v="4569" actId="1076"/>
          <ac:picMkLst>
            <pc:docMk/>
            <pc:sldMk cId="1886537491" sldId="3549"/>
            <ac:picMk id="20" creationId="{66DF7403-7503-4DA4-95D2-E1F395D3679D}"/>
          </ac:picMkLst>
        </pc:picChg>
        <pc:cxnChg chg="add del mod">
          <ac:chgData name="Terje Ruud" userId="80210fc6-dbb7-49cc-ba3b-9524c1a7b209" providerId="ADAL" clId="{E0B0153F-3F2E-4826-BA07-835097D122B0}" dt="2021-06-14T16:57:36.575" v="4517" actId="478"/>
          <ac:cxnSpMkLst>
            <pc:docMk/>
            <pc:sldMk cId="1886537491" sldId="3549"/>
            <ac:cxnSpMk id="7" creationId="{A7BB630C-48AC-4960-A170-D6A2533B8E6B}"/>
          </ac:cxnSpMkLst>
        </pc:cxnChg>
        <pc:cxnChg chg="add del mod">
          <ac:chgData name="Terje Ruud" userId="80210fc6-dbb7-49cc-ba3b-9524c1a7b209" providerId="ADAL" clId="{E0B0153F-3F2E-4826-BA07-835097D122B0}" dt="2021-06-14T16:57:34.661" v="4516" actId="478"/>
          <ac:cxnSpMkLst>
            <pc:docMk/>
            <pc:sldMk cId="1886537491" sldId="3549"/>
            <ac:cxnSpMk id="8" creationId="{0FB2848A-C6B3-4E6C-BFE9-AE655C618B5D}"/>
          </ac:cxnSpMkLst>
        </pc:cxnChg>
        <pc:cxnChg chg="add mod">
          <ac:chgData name="Terje Ruud" userId="80210fc6-dbb7-49cc-ba3b-9524c1a7b209" providerId="ADAL" clId="{E0B0153F-3F2E-4826-BA07-835097D122B0}" dt="2021-06-17T11:21:44.144" v="8077" actId="1035"/>
          <ac:cxnSpMkLst>
            <pc:docMk/>
            <pc:sldMk cId="1886537491" sldId="3549"/>
            <ac:cxnSpMk id="9" creationId="{AE7667B8-2607-4D02-823D-2511F38FAABD}"/>
          </ac:cxnSpMkLst>
        </pc:cxnChg>
        <pc:cxnChg chg="add mod">
          <ac:chgData name="Terje Ruud" userId="80210fc6-dbb7-49cc-ba3b-9524c1a7b209" providerId="ADAL" clId="{E0B0153F-3F2E-4826-BA07-835097D122B0}" dt="2021-06-20T10:22:07.489" v="8565" actId="1582"/>
          <ac:cxnSpMkLst>
            <pc:docMk/>
            <pc:sldMk cId="1886537491" sldId="3549"/>
            <ac:cxnSpMk id="11" creationId="{55DD88FA-F47A-4338-9B07-F141188215EC}"/>
          </ac:cxnSpMkLst>
        </pc:cxnChg>
        <pc:cxnChg chg="add del mod">
          <ac:chgData name="Terje Ruud" userId="80210fc6-dbb7-49cc-ba3b-9524c1a7b209" providerId="ADAL" clId="{E0B0153F-3F2E-4826-BA07-835097D122B0}" dt="2021-06-17T11:04:46.268" v="7986" actId="478"/>
          <ac:cxnSpMkLst>
            <pc:docMk/>
            <pc:sldMk cId="1886537491" sldId="3549"/>
            <ac:cxnSpMk id="22" creationId="{9724BB59-046E-4DC2-9E5D-31438ACF7C4C}"/>
          </ac:cxnSpMkLst>
        </pc:cxnChg>
        <pc:cxnChg chg="add mod">
          <ac:chgData name="Terje Ruud" userId="80210fc6-dbb7-49cc-ba3b-9524c1a7b209" providerId="ADAL" clId="{E0B0153F-3F2E-4826-BA07-835097D122B0}" dt="2021-06-14T17:03:37.536" v="4576" actId="14100"/>
          <ac:cxnSpMkLst>
            <pc:docMk/>
            <pc:sldMk cId="1886537491" sldId="3549"/>
            <ac:cxnSpMk id="23" creationId="{0AFA841E-E4EB-49C8-ADFE-582703205222}"/>
          </ac:cxnSpMkLst>
        </pc:cxnChg>
        <pc:cxnChg chg="add del mod">
          <ac:chgData name="Terje Ruud" userId="80210fc6-dbb7-49cc-ba3b-9524c1a7b209" providerId="ADAL" clId="{E0B0153F-3F2E-4826-BA07-835097D122B0}" dt="2021-06-17T11:04:46.268" v="7986" actId="478"/>
          <ac:cxnSpMkLst>
            <pc:docMk/>
            <pc:sldMk cId="1886537491" sldId="3549"/>
            <ac:cxnSpMk id="26" creationId="{BD33FCBB-1603-4102-B99F-72D90202998B}"/>
          </ac:cxnSpMkLst>
        </pc:cxnChg>
        <pc:cxnChg chg="add mod">
          <ac:chgData name="Terje Ruud" userId="80210fc6-dbb7-49cc-ba3b-9524c1a7b209" providerId="ADAL" clId="{E0B0153F-3F2E-4826-BA07-835097D122B0}" dt="2021-06-17T11:05:02.190" v="7989" actId="14100"/>
          <ac:cxnSpMkLst>
            <pc:docMk/>
            <pc:sldMk cId="1886537491" sldId="3549"/>
            <ac:cxnSpMk id="29" creationId="{A8B63923-4D19-4395-831C-8A99119D6FE0}"/>
          </ac:cxnSpMkLst>
        </pc:cxnChg>
        <pc:cxnChg chg="add del mod">
          <ac:chgData name="Terje Ruud" userId="80210fc6-dbb7-49cc-ba3b-9524c1a7b209" providerId="ADAL" clId="{E0B0153F-3F2E-4826-BA07-835097D122B0}" dt="2021-06-17T11:04:35.306" v="7985" actId="478"/>
          <ac:cxnSpMkLst>
            <pc:docMk/>
            <pc:sldMk cId="1886537491" sldId="3549"/>
            <ac:cxnSpMk id="31" creationId="{ACFAEFE1-2C6C-4747-BF3F-26CC23E142D5}"/>
          </ac:cxnSpMkLst>
        </pc:cxnChg>
      </pc:sldChg>
      <pc:sldChg chg="addSp modSp new mod">
        <pc:chgData name="Terje Ruud" userId="80210fc6-dbb7-49cc-ba3b-9524c1a7b209" providerId="ADAL" clId="{E0B0153F-3F2E-4826-BA07-835097D122B0}" dt="2021-06-20T10:22:33.433" v="8587" actId="20577"/>
        <pc:sldMkLst>
          <pc:docMk/>
          <pc:sldMk cId="3575748929" sldId="3550"/>
        </pc:sldMkLst>
        <pc:spChg chg="mod">
          <ac:chgData name="Terje Ruud" userId="80210fc6-dbb7-49cc-ba3b-9524c1a7b209" providerId="ADAL" clId="{E0B0153F-3F2E-4826-BA07-835097D122B0}" dt="2021-06-14T17:16:38.534" v="5231" actId="14100"/>
          <ac:spMkLst>
            <pc:docMk/>
            <pc:sldMk cId="3575748929" sldId="3550"/>
            <ac:spMk id="2" creationId="{B733A15A-68C3-4F11-A459-929A53433772}"/>
          </ac:spMkLst>
        </pc:spChg>
        <pc:spChg chg="mod">
          <ac:chgData name="Terje Ruud" userId="80210fc6-dbb7-49cc-ba3b-9524c1a7b209" providerId="ADAL" clId="{E0B0153F-3F2E-4826-BA07-835097D122B0}" dt="2021-06-20T10:22:33.433" v="8587" actId="20577"/>
          <ac:spMkLst>
            <pc:docMk/>
            <pc:sldMk cId="3575748929" sldId="3550"/>
            <ac:spMk id="3" creationId="{5FE3E50A-D3D7-4FFA-B2EA-76C1271B26DB}"/>
          </ac:spMkLst>
        </pc:spChg>
        <pc:picChg chg="add mod">
          <ac:chgData name="Terje Ruud" userId="80210fc6-dbb7-49cc-ba3b-9524c1a7b209" providerId="ADAL" clId="{E0B0153F-3F2E-4826-BA07-835097D122B0}" dt="2021-06-15T19:18:46.478" v="7774" actId="1035"/>
          <ac:picMkLst>
            <pc:docMk/>
            <pc:sldMk cId="3575748929" sldId="3550"/>
            <ac:picMk id="5" creationId="{D2BB04C4-EC90-4EDE-AAD8-626CE5B64197}"/>
          </ac:picMkLst>
        </pc:picChg>
      </pc:sldChg>
      <pc:sldChg chg="addSp delSp modSp new mod">
        <pc:chgData name="Terje Ruud" userId="80210fc6-dbb7-49cc-ba3b-9524c1a7b209" providerId="ADAL" clId="{E0B0153F-3F2E-4826-BA07-835097D122B0}" dt="2021-06-15T19:19:44.286" v="7807" actId="20577"/>
        <pc:sldMkLst>
          <pc:docMk/>
          <pc:sldMk cId="327852674" sldId="3551"/>
        </pc:sldMkLst>
        <pc:spChg chg="mod">
          <ac:chgData name="Terje Ruud" userId="80210fc6-dbb7-49cc-ba3b-9524c1a7b209" providerId="ADAL" clId="{E0B0153F-3F2E-4826-BA07-835097D122B0}" dt="2021-06-14T17:18:04.057" v="5279" actId="20577"/>
          <ac:spMkLst>
            <pc:docMk/>
            <pc:sldMk cId="327852674" sldId="3551"/>
            <ac:spMk id="2" creationId="{D1144741-56C0-402C-9F49-A0FBE0A6D5AF}"/>
          </ac:spMkLst>
        </pc:spChg>
        <pc:spChg chg="mod">
          <ac:chgData name="Terje Ruud" userId="80210fc6-dbb7-49cc-ba3b-9524c1a7b209" providerId="ADAL" clId="{E0B0153F-3F2E-4826-BA07-835097D122B0}" dt="2021-06-15T19:19:44.286" v="7807" actId="20577"/>
          <ac:spMkLst>
            <pc:docMk/>
            <pc:sldMk cId="327852674" sldId="3551"/>
            <ac:spMk id="3" creationId="{6F298FB5-9AB9-4CAE-802F-79E9788BAA64}"/>
          </ac:spMkLst>
        </pc:spChg>
        <pc:spChg chg="add mod">
          <ac:chgData name="Terje Ruud" userId="80210fc6-dbb7-49cc-ba3b-9524c1a7b209" providerId="ADAL" clId="{E0B0153F-3F2E-4826-BA07-835097D122B0}" dt="2021-06-14T17:20:40.497" v="5287" actId="208"/>
          <ac:spMkLst>
            <pc:docMk/>
            <pc:sldMk cId="327852674" sldId="3551"/>
            <ac:spMk id="5" creationId="{E8D27AB1-DC66-4DBA-8AB8-C43A2EAE3743}"/>
          </ac:spMkLst>
        </pc:spChg>
        <pc:picChg chg="add mod modCrop">
          <ac:chgData name="Terje Ruud" userId="80210fc6-dbb7-49cc-ba3b-9524c1a7b209" providerId="ADAL" clId="{E0B0153F-3F2E-4826-BA07-835097D122B0}" dt="2021-06-14T17:19:56.916" v="5284" actId="732"/>
          <ac:picMkLst>
            <pc:docMk/>
            <pc:sldMk cId="327852674" sldId="3551"/>
            <ac:picMk id="4" creationId="{7D25C7C9-9BA3-430C-A87A-5D18DA9EFC62}"/>
          </ac:picMkLst>
        </pc:picChg>
        <pc:picChg chg="add del">
          <ac:chgData name="Terje Ruud" userId="80210fc6-dbb7-49cc-ba3b-9524c1a7b209" providerId="ADAL" clId="{E0B0153F-3F2E-4826-BA07-835097D122B0}" dt="2021-06-14T17:22:48.867" v="5363" actId="478"/>
          <ac:picMkLst>
            <pc:docMk/>
            <pc:sldMk cId="327852674" sldId="3551"/>
            <ac:picMk id="7" creationId="{457F65A2-4676-4752-9DC3-CB3A71D5E2B3}"/>
          </ac:picMkLst>
        </pc:picChg>
        <pc:picChg chg="add mod">
          <ac:chgData name="Terje Ruud" userId="80210fc6-dbb7-49cc-ba3b-9524c1a7b209" providerId="ADAL" clId="{E0B0153F-3F2E-4826-BA07-835097D122B0}" dt="2021-06-14T17:26:24.476" v="5765" actId="1076"/>
          <ac:picMkLst>
            <pc:docMk/>
            <pc:sldMk cId="327852674" sldId="3551"/>
            <ac:picMk id="9" creationId="{B6ADA0C0-FB6B-4236-BC96-CEA1331BF640}"/>
          </ac:picMkLst>
        </pc:picChg>
      </pc:sldChg>
      <pc:sldChg chg="addSp modSp new mod setBg">
        <pc:chgData name="Terje Ruud" userId="80210fc6-dbb7-49cc-ba3b-9524c1a7b209" providerId="ADAL" clId="{E0B0153F-3F2E-4826-BA07-835097D122B0}" dt="2021-06-14T17:30:53.061" v="6082" actId="20577"/>
        <pc:sldMkLst>
          <pc:docMk/>
          <pc:sldMk cId="2281251687" sldId="3552"/>
        </pc:sldMkLst>
        <pc:spChg chg="mod">
          <ac:chgData name="Terje Ruud" userId="80210fc6-dbb7-49cc-ba3b-9524c1a7b209" providerId="ADAL" clId="{E0B0153F-3F2E-4826-BA07-835097D122B0}" dt="2021-06-14T17:29:58.732" v="5922" actId="20577"/>
          <ac:spMkLst>
            <pc:docMk/>
            <pc:sldMk cId="2281251687" sldId="3552"/>
            <ac:spMk id="2" creationId="{706FF8F6-FB05-4E76-9D14-8B8BAD8FE8A3}"/>
          </ac:spMkLst>
        </pc:spChg>
        <pc:spChg chg="mod">
          <ac:chgData name="Terje Ruud" userId="80210fc6-dbb7-49cc-ba3b-9524c1a7b209" providerId="ADAL" clId="{E0B0153F-3F2E-4826-BA07-835097D122B0}" dt="2021-06-14T17:30:53.061" v="6082" actId="20577"/>
          <ac:spMkLst>
            <pc:docMk/>
            <pc:sldMk cId="2281251687" sldId="3552"/>
            <ac:spMk id="3" creationId="{BD15BB72-C43A-45F4-9197-35450E6D60D4}"/>
          </ac:spMkLst>
        </pc:spChg>
        <pc:spChg chg="add">
          <ac:chgData name="Terje Ruud" userId="80210fc6-dbb7-49cc-ba3b-9524c1a7b209" providerId="ADAL" clId="{E0B0153F-3F2E-4826-BA07-835097D122B0}" dt="2021-06-14T17:29:28.378" v="5881" actId="26606"/>
          <ac:spMkLst>
            <pc:docMk/>
            <pc:sldMk cId="2281251687" sldId="3552"/>
            <ac:spMk id="8" creationId="{815925C2-A704-4D47-B1C1-3FCA52512EC1}"/>
          </ac:spMkLst>
        </pc:spChg>
        <pc:spChg chg="add">
          <ac:chgData name="Terje Ruud" userId="80210fc6-dbb7-49cc-ba3b-9524c1a7b209" providerId="ADAL" clId="{E0B0153F-3F2E-4826-BA07-835097D122B0}" dt="2021-06-14T17:29:28.378" v="5881" actId="26606"/>
          <ac:spMkLst>
            <pc:docMk/>
            <pc:sldMk cId="2281251687" sldId="3552"/>
            <ac:spMk id="10" creationId="{01D4315C-C23C-4FD3-98DF-08C29E2292A8}"/>
          </ac:spMkLst>
        </pc:spChg>
        <pc:grpChg chg="add">
          <ac:chgData name="Terje Ruud" userId="80210fc6-dbb7-49cc-ba3b-9524c1a7b209" providerId="ADAL" clId="{E0B0153F-3F2E-4826-BA07-835097D122B0}" dt="2021-06-14T17:29:28.378" v="5881" actId="26606"/>
          <ac:grpSpMkLst>
            <pc:docMk/>
            <pc:sldMk cId="2281251687" sldId="3552"/>
            <ac:grpSpMk id="12" creationId="{5E6B47BC-43FD-4C91-8BFF-B41B99A8A39E}"/>
          </ac:grpSpMkLst>
        </pc:grpChg>
        <pc:grpChg chg="add">
          <ac:chgData name="Terje Ruud" userId="80210fc6-dbb7-49cc-ba3b-9524c1a7b209" providerId="ADAL" clId="{E0B0153F-3F2E-4826-BA07-835097D122B0}" dt="2021-06-14T17:29:28.378" v="5881" actId="26606"/>
          <ac:grpSpMkLst>
            <pc:docMk/>
            <pc:sldMk cId="2281251687" sldId="3552"/>
            <ac:grpSpMk id="16" creationId="{43F5E015-E085-4624-B431-B42414448684}"/>
          </ac:grpSpMkLst>
        </pc:grpChg>
      </pc:sldChg>
      <pc:sldChg chg="modSp new mod">
        <pc:chgData name="Terje Ruud" userId="80210fc6-dbb7-49cc-ba3b-9524c1a7b209" providerId="ADAL" clId="{E0B0153F-3F2E-4826-BA07-835097D122B0}" dt="2021-06-20T10:24:34.989" v="8602" actId="6549"/>
        <pc:sldMkLst>
          <pc:docMk/>
          <pc:sldMk cId="386353803" sldId="3553"/>
        </pc:sldMkLst>
        <pc:spChg chg="mod">
          <ac:chgData name="Terje Ruud" userId="80210fc6-dbb7-49cc-ba3b-9524c1a7b209" providerId="ADAL" clId="{E0B0153F-3F2E-4826-BA07-835097D122B0}" dt="2021-06-20T10:23:58.839" v="8589" actId="403"/>
          <ac:spMkLst>
            <pc:docMk/>
            <pc:sldMk cId="386353803" sldId="3553"/>
            <ac:spMk id="2" creationId="{826BEAE8-39FC-44BE-AFB7-F8A501C2BD4B}"/>
          </ac:spMkLst>
        </pc:spChg>
        <pc:spChg chg="mod">
          <ac:chgData name="Terje Ruud" userId="80210fc6-dbb7-49cc-ba3b-9524c1a7b209" providerId="ADAL" clId="{E0B0153F-3F2E-4826-BA07-835097D122B0}" dt="2021-06-20T10:24:34.989" v="8602" actId="6549"/>
          <ac:spMkLst>
            <pc:docMk/>
            <pc:sldMk cId="386353803" sldId="3553"/>
            <ac:spMk id="3" creationId="{826CA38F-0050-4FFF-9592-0967E8D89CE3}"/>
          </ac:spMkLst>
        </pc:spChg>
      </pc:sldChg>
      <pc:sldChg chg="addSp delSp modSp new mod">
        <pc:chgData name="Terje Ruud" userId="80210fc6-dbb7-49cc-ba3b-9524c1a7b209" providerId="ADAL" clId="{E0B0153F-3F2E-4826-BA07-835097D122B0}" dt="2021-06-15T17:56:00.260" v="6886" actId="1076"/>
        <pc:sldMkLst>
          <pc:docMk/>
          <pc:sldMk cId="2744285033" sldId="3554"/>
        </pc:sldMkLst>
        <pc:spChg chg="mod">
          <ac:chgData name="Terje Ruud" userId="80210fc6-dbb7-49cc-ba3b-9524c1a7b209" providerId="ADAL" clId="{E0B0153F-3F2E-4826-BA07-835097D122B0}" dt="2021-06-15T17:44:10.328" v="6691" actId="20577"/>
          <ac:spMkLst>
            <pc:docMk/>
            <pc:sldMk cId="2744285033" sldId="3554"/>
            <ac:spMk id="2" creationId="{56A8F6FD-F9A6-431A-BFD6-A07513EBA64E}"/>
          </ac:spMkLst>
        </pc:spChg>
        <pc:spChg chg="mod">
          <ac:chgData name="Terje Ruud" userId="80210fc6-dbb7-49cc-ba3b-9524c1a7b209" providerId="ADAL" clId="{E0B0153F-3F2E-4826-BA07-835097D122B0}" dt="2021-06-15T17:55:43.825" v="6881" actId="14100"/>
          <ac:spMkLst>
            <pc:docMk/>
            <pc:sldMk cId="2744285033" sldId="3554"/>
            <ac:spMk id="3" creationId="{1C9CCC2D-98F4-4D93-9FE7-2FB3C42B3B41}"/>
          </ac:spMkLst>
        </pc:spChg>
        <pc:picChg chg="add del mod">
          <ac:chgData name="Terje Ruud" userId="80210fc6-dbb7-49cc-ba3b-9524c1a7b209" providerId="ADAL" clId="{E0B0153F-3F2E-4826-BA07-835097D122B0}" dt="2021-06-15T17:55:39.585" v="6879" actId="22"/>
          <ac:picMkLst>
            <pc:docMk/>
            <pc:sldMk cId="2744285033" sldId="3554"/>
            <ac:picMk id="5" creationId="{7B2E1537-5FE4-4932-A74B-2B5AC76CB0DE}"/>
          </ac:picMkLst>
        </pc:picChg>
        <pc:picChg chg="add mod">
          <ac:chgData name="Terje Ruud" userId="80210fc6-dbb7-49cc-ba3b-9524c1a7b209" providerId="ADAL" clId="{E0B0153F-3F2E-4826-BA07-835097D122B0}" dt="2021-06-15T17:56:00.260" v="6886" actId="1076"/>
          <ac:picMkLst>
            <pc:docMk/>
            <pc:sldMk cId="2744285033" sldId="3554"/>
            <ac:picMk id="7" creationId="{B03676FF-A46B-4126-8611-E70B583D9CCA}"/>
          </ac:picMkLst>
        </pc:picChg>
      </pc:sldChg>
      <pc:sldChg chg="modSp add mod ord">
        <pc:chgData name="Terje Ruud" userId="80210fc6-dbb7-49cc-ba3b-9524c1a7b209" providerId="ADAL" clId="{E0B0153F-3F2E-4826-BA07-835097D122B0}" dt="2021-06-20T10:57:37.169" v="8854" actId="20577"/>
        <pc:sldMkLst>
          <pc:docMk/>
          <pc:sldMk cId="3533767955" sldId="3555"/>
        </pc:sldMkLst>
        <pc:spChg chg="mod">
          <ac:chgData name="Terje Ruud" userId="80210fc6-dbb7-49cc-ba3b-9524c1a7b209" providerId="ADAL" clId="{E0B0153F-3F2E-4826-BA07-835097D122B0}" dt="2021-06-15T18:56:15.122" v="7741" actId="20577"/>
          <ac:spMkLst>
            <pc:docMk/>
            <pc:sldMk cId="3533767955" sldId="3555"/>
            <ac:spMk id="2" creationId="{4E817298-3196-483D-9A96-21CC08EC2AA1}"/>
          </ac:spMkLst>
        </pc:spChg>
        <pc:spChg chg="mod">
          <ac:chgData name="Terje Ruud" userId="80210fc6-dbb7-49cc-ba3b-9524c1a7b209" providerId="ADAL" clId="{E0B0153F-3F2E-4826-BA07-835097D122B0}" dt="2021-06-20T10:57:37.169" v="8854" actId="20577"/>
          <ac:spMkLst>
            <pc:docMk/>
            <pc:sldMk cId="3533767955" sldId="3555"/>
            <ac:spMk id="6" creationId="{C7AF4B28-E90E-4329-9307-2BCC0B74164F}"/>
          </ac:spMkLst>
        </pc:spChg>
      </pc:sldChg>
      <pc:sldChg chg="modSp new del mod">
        <pc:chgData name="Terje Ruud" userId="80210fc6-dbb7-49cc-ba3b-9524c1a7b209" providerId="ADAL" clId="{E0B0153F-3F2E-4826-BA07-835097D122B0}" dt="2021-06-20T10:48:35.309" v="8757" actId="47"/>
        <pc:sldMkLst>
          <pc:docMk/>
          <pc:sldMk cId="2766253254" sldId="3556"/>
        </pc:sldMkLst>
        <pc:spChg chg="mod">
          <ac:chgData name="Terje Ruud" userId="80210fc6-dbb7-49cc-ba3b-9524c1a7b209" providerId="ADAL" clId="{E0B0153F-3F2E-4826-BA07-835097D122B0}" dt="2021-06-17T10:54:43.837" v="7895" actId="20577"/>
          <ac:spMkLst>
            <pc:docMk/>
            <pc:sldMk cId="2766253254" sldId="3556"/>
            <ac:spMk id="2" creationId="{BEA55130-A15A-4893-87DD-D92D2D2ECC7C}"/>
          </ac:spMkLst>
        </pc:spChg>
      </pc:sldChg>
      <pc:sldChg chg="addSp delSp modSp new mod">
        <pc:chgData name="Terje Ruud" userId="80210fc6-dbb7-49cc-ba3b-9524c1a7b209" providerId="ADAL" clId="{E0B0153F-3F2E-4826-BA07-835097D122B0}" dt="2021-06-20T10:46:35.601" v="8755" actId="1035"/>
        <pc:sldMkLst>
          <pc:docMk/>
          <pc:sldMk cId="2669960015" sldId="3557"/>
        </pc:sldMkLst>
        <pc:spChg chg="mod">
          <ac:chgData name="Terje Ruud" userId="80210fc6-dbb7-49cc-ba3b-9524c1a7b209" providerId="ADAL" clId="{E0B0153F-3F2E-4826-BA07-835097D122B0}" dt="2021-06-17T10:56:31.763" v="7934" actId="20577"/>
          <ac:spMkLst>
            <pc:docMk/>
            <pc:sldMk cId="2669960015" sldId="3557"/>
            <ac:spMk id="2" creationId="{4711D857-5D49-43C9-AE37-8920A79B1AF1}"/>
          </ac:spMkLst>
        </pc:spChg>
        <pc:spChg chg="add del mod">
          <ac:chgData name="Terje Ruud" userId="80210fc6-dbb7-49cc-ba3b-9524c1a7b209" providerId="ADAL" clId="{E0B0153F-3F2E-4826-BA07-835097D122B0}" dt="2021-06-20T10:34:16.121" v="8703" actId="20577"/>
          <ac:spMkLst>
            <pc:docMk/>
            <pc:sldMk cId="2669960015" sldId="3557"/>
            <ac:spMk id="3" creationId="{D7089664-F2CB-498A-9467-03D46E7F0F89}"/>
          </ac:spMkLst>
        </pc:spChg>
        <pc:picChg chg="add del mod ord">
          <ac:chgData name="Terje Ruud" userId="80210fc6-dbb7-49cc-ba3b-9524c1a7b209" providerId="ADAL" clId="{E0B0153F-3F2E-4826-BA07-835097D122B0}" dt="2021-06-20T10:32:42.101" v="8613" actId="22"/>
          <ac:picMkLst>
            <pc:docMk/>
            <pc:sldMk cId="2669960015" sldId="3557"/>
            <ac:picMk id="5" creationId="{829DD06F-2A6A-4E63-A36F-9612960C4A95}"/>
          </ac:picMkLst>
        </pc:picChg>
        <pc:picChg chg="add mod">
          <ac:chgData name="Terje Ruud" userId="80210fc6-dbb7-49cc-ba3b-9524c1a7b209" providerId="ADAL" clId="{E0B0153F-3F2E-4826-BA07-835097D122B0}" dt="2021-06-20T10:32:52.683" v="8615" actId="1076"/>
          <ac:picMkLst>
            <pc:docMk/>
            <pc:sldMk cId="2669960015" sldId="3557"/>
            <ac:picMk id="7" creationId="{A43D943A-C4BC-44F3-AFCB-0ED42261D4A9}"/>
          </ac:picMkLst>
        </pc:picChg>
        <pc:picChg chg="add mod">
          <ac:chgData name="Terje Ruud" userId="80210fc6-dbb7-49cc-ba3b-9524c1a7b209" providerId="ADAL" clId="{E0B0153F-3F2E-4826-BA07-835097D122B0}" dt="2021-06-20T10:36:20.286" v="8706" actId="1076"/>
          <ac:picMkLst>
            <pc:docMk/>
            <pc:sldMk cId="2669960015" sldId="3557"/>
            <ac:picMk id="9" creationId="{011FF3A2-9165-4C2E-84D1-85AD75C67634}"/>
          </ac:picMkLst>
        </pc:picChg>
        <pc:picChg chg="add del mod">
          <ac:chgData name="Terje Ruud" userId="80210fc6-dbb7-49cc-ba3b-9524c1a7b209" providerId="ADAL" clId="{E0B0153F-3F2E-4826-BA07-835097D122B0}" dt="2021-06-20T10:36:39.264" v="8708" actId="478"/>
          <ac:picMkLst>
            <pc:docMk/>
            <pc:sldMk cId="2669960015" sldId="3557"/>
            <ac:picMk id="10" creationId="{BB44D718-0375-4A94-B71C-BDDA8084BD08}"/>
          </ac:picMkLst>
        </pc:picChg>
        <pc:picChg chg="add mod">
          <ac:chgData name="Terje Ruud" userId="80210fc6-dbb7-49cc-ba3b-9524c1a7b209" providerId="ADAL" clId="{E0B0153F-3F2E-4826-BA07-835097D122B0}" dt="2021-06-20T10:37:16.834" v="8712" actId="1076"/>
          <ac:picMkLst>
            <pc:docMk/>
            <pc:sldMk cId="2669960015" sldId="3557"/>
            <ac:picMk id="12" creationId="{F3DE495E-A966-48C7-B066-C19AE97D1F29}"/>
          </ac:picMkLst>
        </pc:picChg>
        <pc:picChg chg="add mod">
          <ac:chgData name="Terje Ruud" userId="80210fc6-dbb7-49cc-ba3b-9524c1a7b209" providerId="ADAL" clId="{E0B0153F-3F2E-4826-BA07-835097D122B0}" dt="2021-06-20T10:38:24.152" v="8718" actId="1076"/>
          <ac:picMkLst>
            <pc:docMk/>
            <pc:sldMk cId="2669960015" sldId="3557"/>
            <ac:picMk id="14" creationId="{07040542-0970-4905-A64C-143C17AB7EEC}"/>
          </ac:picMkLst>
        </pc:picChg>
        <pc:picChg chg="add mod">
          <ac:chgData name="Terje Ruud" userId="80210fc6-dbb7-49cc-ba3b-9524c1a7b209" providerId="ADAL" clId="{E0B0153F-3F2E-4826-BA07-835097D122B0}" dt="2021-06-20T10:46:29.743" v="8737" actId="1076"/>
          <ac:picMkLst>
            <pc:docMk/>
            <pc:sldMk cId="2669960015" sldId="3557"/>
            <ac:picMk id="16" creationId="{CA6675D5-EC29-42B4-8831-2746D7E9FD04}"/>
          </ac:picMkLst>
        </pc:picChg>
        <pc:picChg chg="add mod">
          <ac:chgData name="Terje Ruud" userId="80210fc6-dbb7-49cc-ba3b-9524c1a7b209" providerId="ADAL" clId="{E0B0153F-3F2E-4826-BA07-835097D122B0}" dt="2021-06-20T10:41:26.160" v="8727" actId="1036"/>
          <ac:picMkLst>
            <pc:docMk/>
            <pc:sldMk cId="2669960015" sldId="3557"/>
            <ac:picMk id="18" creationId="{80767762-1954-4623-BE1B-A0CAE90E3E79}"/>
          </ac:picMkLst>
        </pc:picChg>
        <pc:picChg chg="add mod">
          <ac:chgData name="Terje Ruud" userId="80210fc6-dbb7-49cc-ba3b-9524c1a7b209" providerId="ADAL" clId="{E0B0153F-3F2E-4826-BA07-835097D122B0}" dt="2021-06-20T10:46:35.601" v="8755" actId="1035"/>
          <ac:picMkLst>
            <pc:docMk/>
            <pc:sldMk cId="2669960015" sldId="3557"/>
            <ac:picMk id="20" creationId="{01EF26AB-3F1C-47DE-BC8A-B101C6D87B87}"/>
          </ac:picMkLst>
        </pc:picChg>
      </pc:sldChg>
      <pc:sldChg chg="addSp delSp modSp add mod setBg delDesignElem">
        <pc:chgData name="Terje Ruud" userId="80210fc6-dbb7-49cc-ba3b-9524c1a7b209" providerId="ADAL" clId="{E0B0153F-3F2E-4826-BA07-835097D122B0}" dt="2021-06-20T09:55:46.443" v="8206" actId="1076"/>
        <pc:sldMkLst>
          <pc:docMk/>
          <pc:sldMk cId="1246628772" sldId="3558"/>
        </pc:sldMkLst>
        <pc:spChg chg="mod">
          <ac:chgData name="Terje Ruud" userId="80210fc6-dbb7-49cc-ba3b-9524c1a7b209" providerId="ADAL" clId="{E0B0153F-3F2E-4826-BA07-835097D122B0}" dt="2021-06-20T09:55:44.075" v="8205" actId="179"/>
          <ac:spMkLst>
            <pc:docMk/>
            <pc:sldMk cId="1246628772" sldId="3558"/>
            <ac:spMk id="2" creationId="{54896ED6-4AAF-43F7-85C6-1416EF434EA5}"/>
          </ac:spMkLst>
        </pc:spChg>
        <pc:spChg chg="del">
          <ac:chgData name="Terje Ruud" userId="80210fc6-dbb7-49cc-ba3b-9524c1a7b209" providerId="ADAL" clId="{E0B0153F-3F2E-4826-BA07-835097D122B0}" dt="2021-06-20T09:50:54.403" v="8090"/>
          <ac:spMkLst>
            <pc:docMk/>
            <pc:sldMk cId="1246628772" sldId="3558"/>
            <ac:spMk id="119" creationId="{D38A241E-0395-41E5-8607-BAA2799A4374}"/>
          </ac:spMkLst>
        </pc:spChg>
        <pc:picChg chg="del">
          <ac:chgData name="Terje Ruud" userId="80210fc6-dbb7-49cc-ba3b-9524c1a7b209" providerId="ADAL" clId="{E0B0153F-3F2E-4826-BA07-835097D122B0}" dt="2021-06-20T09:51:36.817" v="8093" actId="478"/>
          <ac:picMkLst>
            <pc:docMk/>
            <pc:sldMk cId="1246628772" sldId="3558"/>
            <ac:picMk id="4" creationId="{BAAD8A63-2146-4574-8DC1-FA6C557EA04E}"/>
          </ac:picMkLst>
        </pc:picChg>
        <pc:picChg chg="mod">
          <ac:chgData name="Terje Ruud" userId="80210fc6-dbb7-49cc-ba3b-9524c1a7b209" providerId="ADAL" clId="{E0B0153F-3F2E-4826-BA07-835097D122B0}" dt="2021-06-20T09:55:46.443" v="8206" actId="1076"/>
          <ac:picMkLst>
            <pc:docMk/>
            <pc:sldMk cId="1246628772" sldId="3558"/>
            <ac:picMk id="7" creationId="{3F731FB9-408E-47F0-960E-C83C479D4E00}"/>
          </ac:picMkLst>
        </pc:picChg>
        <pc:picChg chg="add mod modCrop">
          <ac:chgData name="Terje Ruud" userId="80210fc6-dbb7-49cc-ba3b-9524c1a7b209" providerId="ADAL" clId="{E0B0153F-3F2E-4826-BA07-835097D122B0}" dt="2021-06-20T09:52:58.821" v="8102" actId="732"/>
          <ac:picMkLst>
            <pc:docMk/>
            <pc:sldMk cId="1246628772" sldId="3558"/>
            <ac:picMk id="8" creationId="{493CBA9A-7567-4241-8315-C86511FC4713}"/>
          </ac:picMkLst>
        </pc:picChg>
        <pc:cxnChg chg="del">
          <ac:chgData name="Terje Ruud" userId="80210fc6-dbb7-49cc-ba3b-9524c1a7b209" providerId="ADAL" clId="{E0B0153F-3F2E-4826-BA07-835097D122B0}" dt="2021-06-20T09:50:54.403" v="8090"/>
          <ac:cxnSpMkLst>
            <pc:docMk/>
            <pc:sldMk cId="1246628772" sldId="3558"/>
            <ac:cxnSpMk id="120" creationId="{CE352288-84AD-4CA8-BCD5-76C29D34E1DB}"/>
          </ac:cxnSpMkLst>
        </pc:cxnChg>
      </pc:sldChg>
      <pc:sldChg chg="addSp delSp modSp add mod setBg delDesignElem">
        <pc:chgData name="Terje Ruud" userId="80210fc6-dbb7-49cc-ba3b-9524c1a7b209" providerId="ADAL" clId="{E0B0153F-3F2E-4826-BA07-835097D122B0}" dt="2021-06-20T10:25:02.307" v="8607" actId="20577"/>
        <pc:sldMkLst>
          <pc:docMk/>
          <pc:sldMk cId="2657797721" sldId="3559"/>
        </pc:sldMkLst>
        <pc:spChg chg="mod">
          <ac:chgData name="Terje Ruud" userId="80210fc6-dbb7-49cc-ba3b-9524c1a7b209" providerId="ADAL" clId="{E0B0153F-3F2E-4826-BA07-835097D122B0}" dt="2021-06-20T10:15:46.757" v="8321" actId="20577"/>
          <ac:spMkLst>
            <pc:docMk/>
            <pc:sldMk cId="2657797721" sldId="3559"/>
            <ac:spMk id="2" creationId="{90BA2F0A-9D8F-40E4-B51B-11D526390FC5}"/>
          </ac:spMkLst>
        </pc:spChg>
        <pc:spChg chg="mod">
          <ac:chgData name="Terje Ruud" userId="80210fc6-dbb7-49cc-ba3b-9524c1a7b209" providerId="ADAL" clId="{E0B0153F-3F2E-4826-BA07-835097D122B0}" dt="2021-06-20T10:25:02.307" v="8607" actId="20577"/>
          <ac:spMkLst>
            <pc:docMk/>
            <pc:sldMk cId="2657797721" sldId="3559"/>
            <ac:spMk id="3" creationId="{EDE1B92B-B0DF-45D1-9A50-84189FB7892D}"/>
          </ac:spMkLst>
        </pc:spChg>
        <pc:spChg chg="add">
          <ac:chgData name="Terje Ruud" userId="80210fc6-dbb7-49cc-ba3b-9524c1a7b209" providerId="ADAL" clId="{E0B0153F-3F2E-4826-BA07-835097D122B0}" dt="2021-06-20T10:13:46.649" v="8211" actId="26606"/>
          <ac:spMkLst>
            <pc:docMk/>
            <pc:sldMk cId="2657797721" sldId="3559"/>
            <ac:spMk id="8" creationId="{907E470A-25F4-47D0-8FEC-EE9FD606BB34}"/>
          </ac:spMkLst>
        </pc:spChg>
        <pc:spChg chg="del">
          <ac:chgData name="Terje Ruud" userId="80210fc6-dbb7-49cc-ba3b-9524c1a7b209" providerId="ADAL" clId="{E0B0153F-3F2E-4826-BA07-835097D122B0}" dt="2021-06-20T10:05:48.249" v="8209"/>
          <ac:spMkLst>
            <pc:docMk/>
            <pc:sldMk cId="2657797721" sldId="3559"/>
            <ac:spMk id="15" creationId="{03AF1C04-3FEF-41BD-BB84-2F263765BEBC}"/>
          </ac:spMkLst>
        </pc:spChg>
        <pc:grpChg chg="add">
          <ac:chgData name="Terje Ruud" userId="80210fc6-dbb7-49cc-ba3b-9524c1a7b209" providerId="ADAL" clId="{E0B0153F-3F2E-4826-BA07-835097D122B0}" dt="2021-06-20T10:13:46.649" v="8211" actId="26606"/>
          <ac:grpSpMkLst>
            <pc:docMk/>
            <pc:sldMk cId="2657797721" sldId="3559"/>
            <ac:grpSpMk id="10" creationId="{66220E63-99E1-482A-A0A6-B47EB4BF8797}"/>
          </ac:grpSpMkLst>
        </pc:grpChg>
        <pc:grpChg chg="add">
          <ac:chgData name="Terje Ruud" userId="80210fc6-dbb7-49cc-ba3b-9524c1a7b209" providerId="ADAL" clId="{E0B0153F-3F2E-4826-BA07-835097D122B0}" dt="2021-06-20T10:13:46.649" v="8211" actId="26606"/>
          <ac:grpSpMkLst>
            <pc:docMk/>
            <pc:sldMk cId="2657797721" sldId="3559"/>
            <ac:grpSpMk id="14" creationId="{8618EE54-271A-4FE8-B6B3-D0FCF55A7A01}"/>
          </ac:grpSpMkLst>
        </pc:grpChg>
        <pc:grpChg chg="del">
          <ac:chgData name="Terje Ruud" userId="80210fc6-dbb7-49cc-ba3b-9524c1a7b209" providerId="ADAL" clId="{E0B0153F-3F2E-4826-BA07-835097D122B0}" dt="2021-06-20T10:05:48.249" v="8209"/>
          <ac:grpSpMkLst>
            <pc:docMk/>
            <pc:sldMk cId="2657797721" sldId="3559"/>
            <ac:grpSpMk id="17" creationId="{2DD5E267-EB6F-47DF-ABEF-2C1BED44DAC6}"/>
          </ac:grpSpMkLst>
        </pc:grpChg>
        <pc:grpChg chg="add">
          <ac:chgData name="Terje Ruud" userId="80210fc6-dbb7-49cc-ba3b-9524c1a7b209" providerId="ADAL" clId="{E0B0153F-3F2E-4826-BA07-835097D122B0}" dt="2021-06-20T10:13:46.649" v="8211" actId="26606"/>
          <ac:grpSpMkLst>
            <pc:docMk/>
            <pc:sldMk cId="2657797721" sldId="3559"/>
            <ac:grpSpMk id="18" creationId="{43F5E015-E085-4624-B431-B42414448684}"/>
          </ac:grpSpMkLst>
        </pc:grpChg>
        <pc:grpChg chg="del">
          <ac:chgData name="Terje Ruud" userId="80210fc6-dbb7-49cc-ba3b-9524c1a7b209" providerId="ADAL" clId="{E0B0153F-3F2E-4826-BA07-835097D122B0}" dt="2021-06-20T10:05:48.249" v="8209"/>
          <ac:grpSpMkLst>
            <pc:docMk/>
            <pc:sldMk cId="2657797721" sldId="3559"/>
            <ac:grpSpMk id="21" creationId="{66828D02-A05D-412B-9F20-B68E970B9FC2}"/>
          </ac:grpSpMkLst>
        </pc:grpChg>
        <pc:grpChg chg="del">
          <ac:chgData name="Terje Ruud" userId="80210fc6-dbb7-49cc-ba3b-9524c1a7b209" providerId="ADAL" clId="{E0B0153F-3F2E-4826-BA07-835097D122B0}" dt="2021-06-20T10:05:48.249" v="8209"/>
          <ac:grpSpMkLst>
            <pc:docMk/>
            <pc:sldMk cId="2657797721" sldId="3559"/>
            <ac:grpSpMk id="25" creationId="{E27AF472-EAE3-4572-AB69-B92BD10DBC6D}"/>
          </ac:grpSpMkLst>
        </pc:grpChg>
      </pc:sldChg>
      <pc:sldChg chg="addSp modSp add mod">
        <pc:chgData name="Terje Ruud" userId="80210fc6-dbb7-49cc-ba3b-9524c1a7b209" providerId="ADAL" clId="{E0B0153F-3F2E-4826-BA07-835097D122B0}" dt="2021-06-20T10:49:56.860" v="8779" actId="1037"/>
        <pc:sldMkLst>
          <pc:docMk/>
          <pc:sldMk cId="2834201114" sldId="4125"/>
        </pc:sldMkLst>
        <pc:spChg chg="add mod">
          <ac:chgData name="Terje Ruud" userId="80210fc6-dbb7-49cc-ba3b-9524c1a7b209" providerId="ADAL" clId="{E0B0153F-3F2E-4826-BA07-835097D122B0}" dt="2021-06-20T10:49:56.860" v="8779" actId="1037"/>
          <ac:spMkLst>
            <pc:docMk/>
            <pc:sldMk cId="2834201114" sldId="4125"/>
            <ac:spMk id="3" creationId="{861202D8-406C-42C4-9909-DD988DE4FF73}"/>
          </ac:spMkLst>
        </pc:spChg>
      </pc:sldChg>
    </pc:docChg>
  </pc:docChgLst>
  <pc:docChgLst>
    <pc:chgData name="Terje Ruud" userId="80210fc6-dbb7-49cc-ba3b-9524c1a7b209" providerId="ADAL" clId="{FE343373-BE7C-457E-A02C-B0B6998050FD}"/>
    <pc:docChg chg="custSel addSld modSld sldOrd">
      <pc:chgData name="Terje Ruud" userId="80210fc6-dbb7-49cc-ba3b-9524c1a7b209" providerId="ADAL" clId="{FE343373-BE7C-457E-A02C-B0B6998050FD}" dt="2021-06-21T06:28:26.563" v="10" actId="113"/>
      <pc:docMkLst>
        <pc:docMk/>
      </pc:docMkLst>
      <pc:sldChg chg="modSp mod">
        <pc:chgData name="Terje Ruud" userId="80210fc6-dbb7-49cc-ba3b-9524c1a7b209" providerId="ADAL" clId="{FE343373-BE7C-457E-A02C-B0B6998050FD}" dt="2021-06-21T06:28:26.563" v="10" actId="113"/>
        <pc:sldMkLst>
          <pc:docMk/>
          <pc:sldMk cId="1778268556" sldId="3547"/>
        </pc:sldMkLst>
        <pc:spChg chg="mod">
          <ac:chgData name="Terje Ruud" userId="80210fc6-dbb7-49cc-ba3b-9524c1a7b209" providerId="ADAL" clId="{FE343373-BE7C-457E-A02C-B0B6998050FD}" dt="2021-06-21T06:28:26.563" v="10" actId="113"/>
          <ac:spMkLst>
            <pc:docMk/>
            <pc:sldMk cId="1778268556" sldId="3547"/>
            <ac:spMk id="4" creationId="{7DDA28D5-28A5-43B6-9BD9-A989139D9BF1}"/>
          </ac:spMkLst>
        </pc:spChg>
      </pc:sldChg>
      <pc:sldChg chg="ord">
        <pc:chgData name="Terje Ruud" userId="80210fc6-dbb7-49cc-ba3b-9524c1a7b209" providerId="ADAL" clId="{FE343373-BE7C-457E-A02C-B0B6998050FD}" dt="2021-06-21T06:26:04.096" v="9"/>
        <pc:sldMkLst>
          <pc:docMk/>
          <pc:sldMk cId="2657797721" sldId="3559"/>
        </pc:sldMkLst>
      </pc:sldChg>
      <pc:sldChg chg="delSp add mod delAnim modShow">
        <pc:chgData name="Terje Ruud" userId="80210fc6-dbb7-49cc-ba3b-9524c1a7b209" providerId="ADAL" clId="{FE343373-BE7C-457E-A02C-B0B6998050FD}" dt="2021-06-21T06:07:06.197" v="3" actId="478"/>
        <pc:sldMkLst>
          <pc:docMk/>
          <pc:sldMk cId="1068151092" sldId="4126"/>
        </pc:sldMkLst>
        <pc:spChg chg="del">
          <ac:chgData name="Terje Ruud" userId="80210fc6-dbb7-49cc-ba3b-9524c1a7b209" providerId="ADAL" clId="{FE343373-BE7C-457E-A02C-B0B6998050FD}" dt="2021-06-21T06:07:06.197" v="3" actId="478"/>
          <ac:spMkLst>
            <pc:docMk/>
            <pc:sldMk cId="1068151092" sldId="4126"/>
            <ac:spMk id="27" creationId="{36872113-F75A-42CB-B244-D2885F0149FE}"/>
          </ac:spMkLst>
        </pc:spChg>
        <pc:spChg chg="del">
          <ac:chgData name="Terje Ruud" userId="80210fc6-dbb7-49cc-ba3b-9524c1a7b209" providerId="ADAL" clId="{FE343373-BE7C-457E-A02C-B0B6998050FD}" dt="2021-06-21T06:07:04.276" v="2" actId="478"/>
          <ac:spMkLst>
            <pc:docMk/>
            <pc:sldMk cId="1068151092" sldId="4126"/>
            <ac:spMk id="28" creationId="{C32DD201-5497-458B-9D09-4D512B1A9B83}"/>
          </ac:spMkLst>
        </pc:spChg>
      </pc:sldChg>
      <pc:sldChg chg="delSp add mod delAnim modShow">
        <pc:chgData name="Terje Ruud" userId="80210fc6-dbb7-49cc-ba3b-9524c1a7b209" providerId="ADAL" clId="{FE343373-BE7C-457E-A02C-B0B6998050FD}" dt="2021-06-21T06:07:25.030" v="7" actId="478"/>
        <pc:sldMkLst>
          <pc:docMk/>
          <pc:sldMk cId="1821930502" sldId="4127"/>
        </pc:sldMkLst>
        <pc:spChg chg="del">
          <ac:chgData name="Terje Ruud" userId="80210fc6-dbb7-49cc-ba3b-9524c1a7b209" providerId="ADAL" clId="{FE343373-BE7C-457E-A02C-B0B6998050FD}" dt="2021-06-21T06:07:23.840" v="6" actId="478"/>
          <ac:spMkLst>
            <pc:docMk/>
            <pc:sldMk cId="1821930502" sldId="4127"/>
            <ac:spMk id="8" creationId="{9402299B-5F00-41E8-958A-0B8E82EB7427}"/>
          </ac:spMkLst>
        </pc:spChg>
        <pc:spChg chg="del">
          <ac:chgData name="Terje Ruud" userId="80210fc6-dbb7-49cc-ba3b-9524c1a7b209" providerId="ADAL" clId="{FE343373-BE7C-457E-A02C-B0B6998050FD}" dt="2021-06-21T06:07:25.030" v="7" actId="478"/>
          <ac:spMkLst>
            <pc:docMk/>
            <pc:sldMk cId="1821930502" sldId="4127"/>
            <ac:spMk id="9" creationId="{2DD7A8F3-A594-43FD-BE6E-828B852384BC}"/>
          </ac:spMkLst>
        </pc:spChg>
      </pc:sldChg>
    </pc:docChg>
  </pc:docChgLst>
  <pc:docChgLst>
    <pc:chgData name="Terje Ruud" userId="S::terjru@ntnu.no::80210fc6-dbb7-49cc-ba3b-9524c1a7b209" providerId="AD" clId="Web-{FBD41D0C-C895-4089-881E-806F0E91DA93}"/>
    <pc:docChg chg="modSld">
      <pc:chgData name="Terje Ruud" userId="S::terjru@ntnu.no::80210fc6-dbb7-49cc-ba3b-9524c1a7b209" providerId="AD" clId="Web-{FBD41D0C-C895-4089-881E-806F0E91DA93}" dt="2021-06-21T06:05:47.859" v="1" actId="20577"/>
      <pc:docMkLst>
        <pc:docMk/>
      </pc:docMkLst>
      <pc:sldChg chg="modSp">
        <pc:chgData name="Terje Ruud" userId="S::terjru@ntnu.no::80210fc6-dbb7-49cc-ba3b-9524c1a7b209" providerId="AD" clId="Web-{FBD41D0C-C895-4089-881E-806F0E91DA93}" dt="2021-06-21T06:05:47.859" v="1" actId="20577"/>
        <pc:sldMkLst>
          <pc:docMk/>
          <pc:sldMk cId="2657797721" sldId="3559"/>
        </pc:sldMkLst>
        <pc:spChg chg="mod">
          <ac:chgData name="Terje Ruud" userId="S::terjru@ntnu.no::80210fc6-dbb7-49cc-ba3b-9524c1a7b209" providerId="AD" clId="Web-{FBD41D0C-C895-4089-881E-806F0E91DA93}" dt="2021-06-21T06:05:47.859" v="1" actId="20577"/>
          <ac:spMkLst>
            <pc:docMk/>
            <pc:sldMk cId="2657797721" sldId="3559"/>
            <ac:spMk id="3" creationId="{EDE1B92B-B0DF-45D1-9A50-84189FB7892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9708C-7554-43EC-9181-8A7603AF65F7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32201-3A55-4807-8FED-07077AA55A5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643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F268-13DD-492E-8BA4-B202BC0ACB8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85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4A5B9-7047-4DFD-897A-60B88832EF43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354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EFB95-0825-4044-89FA-62924CB54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B346C9-775C-449D-9580-757A8813C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A5B27-96A1-4675-BE55-AE7B33C1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6D376-FAEF-43F5-BA0F-81788620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677A2-4664-40EB-A0B0-51D0EA0C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280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5DF2-D299-43C6-B9B1-DDF088B8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EF57C6-33F7-4401-BC6D-0980DCBFC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797C4-A3FA-4316-96D9-CD3CFB3D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7645-244A-48C5-8083-BD2FA8F3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09E35-2116-41A4-A4C4-3434178F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375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92DDBF-5114-4CE8-AD6B-37A30C332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6C6B2-7FB8-430E-8EE0-0DA6938C6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71BF9-D328-4C46-A6FD-5AD3FC277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CB586-3EEF-4F76-937F-24E7BC1B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24039-01DB-4785-9A18-FC0D57B0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168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05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82B6-88C9-4A41-8C11-A9D736B7D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B7878-1E03-49CB-A553-7704F66B9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EAAEA-A954-434B-96D7-E96F2C82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BA103-99FC-4205-A93B-80B5BD691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285F6-28E9-4830-987D-A92C94A1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514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5C64-775D-408B-86AD-3081BCA8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BD24C-2202-4011-BB94-4CEFC6EF3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6486D-37F3-4DC7-A8C1-1E29EA16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D59B4-3983-48A0-B3A3-EC17C1D1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48A9F-BC26-4B19-AF3B-362A22A6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855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F9A0-D70D-4BBC-AC0B-E110E26F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D7698-3DE9-406A-9047-7513EA8FF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3B26E-91B3-44A0-8E90-D7DFD17E6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3D52B-326F-4320-B368-410B915F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3083A-B447-43E2-A602-011DACBC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FEE16-3AAF-44F8-92C4-CA123FC1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248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A33E-84F0-4EAF-A900-38831543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39319-5D1F-4AFA-A4C2-4AA90A3BC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4BF07-EA48-4A29-B775-5E1A10638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834FE-15C3-4771-89ED-BAC0ACC75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C8590-A710-4B94-AFED-F2E7ADA07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78B247-005E-45D4-A0E2-17F058157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B5C6B-4400-4526-8808-22AF9636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34F828-0C6D-49E8-AE4A-B0A014E0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065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F0C9-449C-45CA-BE10-AFE74E3AB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E16F1-796D-4E8C-9C9A-B45D18705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C0725D-0637-40FC-8208-187DA52B5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A8135-9A11-4FF8-89FD-69A738A20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433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B7F7FD-5A77-4EEB-87DA-19DFE31A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A5F87-BCEF-43F0-B92D-7A4107A4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0ECAB-6D50-489E-B8E6-922E616F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21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6B04-9AC4-43DC-97A1-7BF66F12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E35FA-0576-41BA-9EEA-3380B5D8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2987C-DA85-40EB-BEC9-7F5FA9ED9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C4112-43C2-4BA5-9FFC-C55EE355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182B2-EF9B-4818-AFA4-2BF03BA6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29A21-2F44-440E-B9F6-31E8EB9A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36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D6ADD-7D62-41D5-95DE-911FC8A1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99785-926C-41A1-B2B7-E98BC99C32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7608C-B0B2-4631-A8DD-51BD17534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469C8-B909-4417-B569-341C64DF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E312D-C4AD-4018-9D1A-155E1643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49F30-9CEE-4F10-BF9D-05E801EE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473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6E338-10EB-4315-8E6A-8293B484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F6E23-318C-4DD0-B333-A4EFD97A7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0A4FE-A1EF-4682-A0CE-A50BFE938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F5F6A-0626-4F1B-A1CB-048E7B39AFE8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54143-BF31-4CE4-BF88-7F6EE1622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D1D3F-5D60-454B-9A2E-6426B3446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B573E-436F-456E-BEF8-B8F6DB09E1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54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mathiaselvebakk/wesgmv7bof5nqvm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731FB9-408E-47F0-960E-C83C479D4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22"/>
          <a:stretch/>
        </p:blipFill>
        <p:spPr>
          <a:xfrm rot="5400000">
            <a:off x="4826171" y="-483894"/>
            <a:ext cx="2539665" cy="121920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896ED6-4AAF-43F7-85C6-1416EF434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956" y="4448114"/>
            <a:ext cx="6973204" cy="2173912"/>
          </a:xfrm>
        </p:spPr>
        <p:txBody>
          <a:bodyPr anchor="ctr">
            <a:normAutofit/>
          </a:bodyPr>
          <a:lstStyle/>
          <a:p>
            <a:pPr algn="l">
              <a:tabLst>
                <a:tab pos="360363" algn="l"/>
              </a:tabLst>
            </a:pPr>
            <a:r>
              <a:rPr lang="nb-NO" sz="4100">
                <a:solidFill>
                  <a:schemeClr val="tx1">
                    <a:lumMod val="85000"/>
                    <a:lumOff val="15000"/>
                  </a:schemeClr>
                </a:solidFill>
              </a:rPr>
              <a:t>Innføring i BOTT økonomimodell</a:t>
            </a:r>
            <a:br>
              <a:rPr lang="nb-NO" sz="41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2800">
                <a:solidFill>
                  <a:schemeClr val="tx1">
                    <a:lumMod val="85000"/>
                    <a:lumOff val="15000"/>
                  </a:schemeClr>
                </a:solidFill>
              </a:rPr>
              <a:t>Basiskurs 3a</a:t>
            </a:r>
            <a:br>
              <a:rPr lang="nb-NO" sz="28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2800">
                <a:solidFill>
                  <a:schemeClr val="tx1">
                    <a:lumMod val="85000"/>
                    <a:lumOff val="15000"/>
                  </a:schemeClr>
                </a:solidFill>
              </a:rPr>
              <a:t>-	BOA – mulighetene i ny løsning</a:t>
            </a:r>
            <a:br>
              <a:rPr lang="nb-NO" sz="28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b-NO" sz="2800">
                <a:solidFill>
                  <a:schemeClr val="tx1">
                    <a:lumMod val="85000"/>
                    <a:lumOff val="15000"/>
                  </a:schemeClr>
                </a:solidFill>
              </a:rPr>
              <a:t>-	Prosjektstruktur BOA</a:t>
            </a:r>
            <a:endParaRPr lang="nb-NO" sz="4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CBA9A-7567-4241-8315-C86511FC47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25457" b="31392"/>
          <a:stretch/>
        </p:blipFill>
        <p:spPr>
          <a:xfrm>
            <a:off x="3350669" y="235974"/>
            <a:ext cx="5781531" cy="39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28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44741-56C0-402C-9F49-A0FBE0A6D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Ansattnummer i budsjett - konsekvens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98FB5-9AB9-4CAE-802F-79E9788BA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0853"/>
            <a:ext cx="10515600" cy="3689658"/>
          </a:xfrm>
        </p:spPr>
        <p:txBody>
          <a:bodyPr>
            <a:normAutofit fontScale="92500" lnSpcReduction="20000"/>
          </a:bodyPr>
          <a:lstStyle/>
          <a:p>
            <a:r>
              <a:rPr lang="nb-NO"/>
              <a:t>I dag er det ganske vanlig å ha egne delprosjekt for stipendiater og </a:t>
            </a:r>
            <a:r>
              <a:rPr lang="nb-NO" err="1"/>
              <a:t>postdoc</a:t>
            </a:r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Lønn for disse kan i BOTT altså følges opp via ansattnummer på budsjett og regnskap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/>
              <a:t>Vi bør forenkle prosjektstrukturen ved ikke å </a:t>
            </a:r>
            <a:r>
              <a:rPr lang="nb-NO" err="1"/>
              <a:t>dublisere</a:t>
            </a:r>
            <a:r>
              <a:rPr lang="nb-NO"/>
              <a:t> informasjon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/>
              <a:t>siden ansattnummer er obligatorisk bør vi unngå egne delprosjekt</a:t>
            </a:r>
            <a:br>
              <a:rPr lang="nb-NO"/>
            </a:br>
            <a:endParaRPr lang="nb-NO"/>
          </a:p>
          <a:p>
            <a:pPr lvl="1">
              <a:buFont typeface="Wingdings" panose="05000000000000000000" pitchFamily="2" charset="2"/>
              <a:buChar char="Ø"/>
            </a:pPr>
            <a:r>
              <a:rPr lang="nb-NO"/>
              <a:t>Er det da nødvendig å ha egne delprosjekt for driftsmidler pr </a:t>
            </a:r>
            <a:r>
              <a:rPr lang="nb-NO" err="1"/>
              <a:t>PhD</a:t>
            </a:r>
            <a:r>
              <a:rPr lang="nb-NO"/>
              <a:t>/</a:t>
            </a:r>
            <a:r>
              <a:rPr lang="nb-NO" err="1"/>
              <a:t>PostD</a:t>
            </a:r>
            <a:r>
              <a:rPr lang="nb-NO"/>
              <a:t>???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/>
              <a:t>Vesentlighet/omfang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/>
              <a:t>Er dette «private» midler – eller skal det være nødvendige kostnader for prosjektgjennomføring</a:t>
            </a:r>
          </a:p>
          <a:p>
            <a:endParaRPr lang="nb-NO"/>
          </a:p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5C7C9-9BA3-430C-A87A-5D18DA9EF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097"/>
          <a:stretch/>
        </p:blipFill>
        <p:spPr>
          <a:xfrm>
            <a:off x="838200" y="1631542"/>
            <a:ext cx="10044363" cy="89753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8D27AB1-DC66-4DBA-8AB8-C43A2EAE3743}"/>
              </a:ext>
            </a:extLst>
          </p:cNvPr>
          <p:cNvSpPr/>
          <p:nvPr/>
        </p:nvSpPr>
        <p:spPr>
          <a:xfrm>
            <a:off x="3242511" y="1690688"/>
            <a:ext cx="619626" cy="384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ADA0C0-FB6B-4236-BC96-CEA1331BF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000" y="3112944"/>
            <a:ext cx="3753374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2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F6FD-F9A6-431A-BFD6-A07513EB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Oppfølging av ansatts BOA-arbeid vs. budsjett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CCC2D-98F4-4D93-9FE7-2FB3C42B3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r>
              <a:rPr lang="nb-NO"/>
              <a:t>Siden vi skal både budsjettere og </a:t>
            </a:r>
            <a:r>
              <a:rPr lang="nb-NO" err="1"/>
              <a:t>regnskapsføre</a:t>
            </a:r>
            <a:r>
              <a:rPr lang="nb-NO"/>
              <a:t> personalkostnader ned på ansatt (ansattnummer) blir det også mulighet for å følge opp (få rapport)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676FF-A46B-4126-8611-E70B583D9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94" y="3087311"/>
            <a:ext cx="7124454" cy="38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6FF8F6-FB05-4E76-9D14-8B8BAD8F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nb-NO" sz="4800">
                <a:solidFill>
                  <a:schemeClr val="bg1"/>
                </a:solidFill>
              </a:rPr>
              <a:t>Sentral egenfinansiering i BOA prosjekt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5BB72-C43A-45F4-9197-35450E6D6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nb-NO" sz="1800">
                <a:solidFill>
                  <a:schemeClr val="tx2"/>
                </a:solidFill>
              </a:rPr>
              <a:t>Sentral egenfinansiering er all egenfinansiering som ikke kommer fra institutt (så både RSO-ansatte og andre bidrag fra sentralt eller fakultet)</a:t>
            </a:r>
          </a:p>
        </p:txBody>
      </p:sp>
    </p:spTree>
    <p:extLst>
      <p:ext uri="{BB962C8B-B14F-4D97-AF65-F5344CB8AC3E}">
        <p14:creationId xmlns:p14="http://schemas.microsoft.com/office/powerpoint/2010/main" val="228125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BEAE8-39FC-44BE-AFB7-F8A501C2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b="1"/>
              <a:t>Ny løsning – eget delprosjekt på BOA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CA38F-0050-4FFF-9592-0967E8D89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800" b="1"/>
              <a:t>I dag</a:t>
            </a:r>
          </a:p>
          <a:p>
            <a:r>
              <a:rPr lang="nb-NO"/>
              <a:t>For at sentral egenfinansiering ikke skal påvirke BOA-aktiviteten har vi et tilbud om en sentral – manuell - ompostering av lønnskostnader RSO, og tilhørende RSO-finansiering</a:t>
            </a:r>
          </a:p>
          <a:p>
            <a:pPr lvl="1"/>
            <a:r>
              <a:rPr lang="nb-NO"/>
              <a:t>Mange feilkilder</a:t>
            </a:r>
          </a:p>
          <a:p>
            <a:pPr lvl="1"/>
            <a:endParaRPr lang="nb-NO"/>
          </a:p>
          <a:p>
            <a:pPr marL="0" indent="0">
              <a:buNone/>
            </a:pPr>
            <a:r>
              <a:rPr lang="nb-NO" sz="3200" b="1"/>
              <a:t>Ny løsning</a:t>
            </a:r>
          </a:p>
          <a:p>
            <a:r>
              <a:rPr lang="nb-NO"/>
              <a:t>BFV-delprosjekt på BOA-prosjektet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Finansiering kan tilføres på starten av året, med normal kostnadsbelastning (f.eks. lønn månedlig)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/>
              <a:t>Ubenyttet finansiering inngår i avsetningene i BFV (og ikke i saldo på BOA)</a:t>
            </a:r>
          </a:p>
        </p:txBody>
      </p:sp>
    </p:spTree>
    <p:extLst>
      <p:ext uri="{BB962C8B-B14F-4D97-AF65-F5344CB8AC3E}">
        <p14:creationId xmlns:p14="http://schemas.microsoft.com/office/powerpoint/2010/main" val="386353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50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738150-7ABE-4A99-BE97-49E404DA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Prosjektmodell BOA i BOTT økonomimodell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BFAA6-A3F1-4FA4-AEF2-4E03F622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8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41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" y="6328672"/>
            <a:ext cx="8850833" cy="529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 rot="16200000">
            <a:off x="-1577010" y="2789330"/>
            <a:ext cx="4477851" cy="1019543"/>
          </a:xfrm>
        </p:spPr>
        <p:txBody>
          <a:bodyPr>
            <a:normAutofit/>
          </a:bodyPr>
          <a:lstStyle/>
          <a:p>
            <a:r>
              <a:rPr lang="nb-NO" sz="3600"/>
              <a:t>BOTT økonomimodell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685" y="5993837"/>
            <a:ext cx="3406315" cy="86416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529" y="70738"/>
            <a:ext cx="13406587" cy="9984977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105152" y="4600449"/>
            <a:ext cx="1869440" cy="7379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67"/>
              <a:t>Prosjekt-hierarki</a:t>
            </a:r>
          </a:p>
        </p:txBody>
      </p:sp>
      <p:cxnSp>
        <p:nvCxnSpPr>
          <p:cNvPr id="8" name="Rett pilkobling 7"/>
          <p:cNvCxnSpPr>
            <a:stCxn id="7" idx="3"/>
            <a:endCxn id="23" idx="2"/>
          </p:cNvCxnSpPr>
          <p:nvPr/>
        </p:nvCxnSpPr>
        <p:spPr>
          <a:xfrm flipV="1">
            <a:off x="3974593" y="4125159"/>
            <a:ext cx="2340435" cy="84425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/>
          <p:cNvCxnSpPr>
            <a:stCxn id="7" idx="3"/>
            <a:endCxn id="22" idx="1"/>
          </p:cNvCxnSpPr>
          <p:nvPr/>
        </p:nvCxnSpPr>
        <p:spPr>
          <a:xfrm flipV="1">
            <a:off x="3974592" y="3548095"/>
            <a:ext cx="601472" cy="142132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/>
          <p:cNvCxnSpPr>
            <a:stCxn id="7" idx="3"/>
          </p:cNvCxnSpPr>
          <p:nvPr/>
        </p:nvCxnSpPr>
        <p:spPr>
          <a:xfrm flipV="1">
            <a:off x="3974592" y="3852674"/>
            <a:ext cx="601472" cy="111674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ktangel 21"/>
          <p:cNvSpPr/>
          <p:nvPr/>
        </p:nvSpPr>
        <p:spPr>
          <a:xfrm>
            <a:off x="4576064" y="2982976"/>
            <a:ext cx="1137920" cy="1130237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67"/>
          </a:p>
        </p:txBody>
      </p:sp>
      <p:sp>
        <p:nvSpPr>
          <p:cNvPr id="23" name="Rektangel 22"/>
          <p:cNvSpPr/>
          <p:nvPr/>
        </p:nvSpPr>
        <p:spPr>
          <a:xfrm>
            <a:off x="5713986" y="3559683"/>
            <a:ext cx="1202084" cy="565476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67"/>
          </a:p>
        </p:txBody>
      </p:sp>
      <p:sp>
        <p:nvSpPr>
          <p:cNvPr id="12" name="Rektangel 22">
            <a:extLst>
              <a:ext uri="{FF2B5EF4-FFF2-40B4-BE49-F238E27FC236}">
                <a16:creationId xmlns:a16="http://schemas.microsoft.com/office/drawing/2014/main" id="{9BDE055C-4015-4B7C-9B01-A9DDD70D2081}"/>
              </a:ext>
            </a:extLst>
          </p:cNvPr>
          <p:cNvSpPr/>
          <p:nvPr/>
        </p:nvSpPr>
        <p:spPr>
          <a:xfrm>
            <a:off x="8248643" y="3559683"/>
            <a:ext cx="1154036" cy="537403"/>
          </a:xfrm>
          <a:prstGeom prst="rect">
            <a:avLst/>
          </a:prstGeom>
          <a:solidFill>
            <a:schemeClr val="bg1">
              <a:lumMod val="85000"/>
              <a:alpha val="34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67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8BE5EC-F332-422E-8B8A-1CF1CD0FC69C}"/>
              </a:ext>
            </a:extLst>
          </p:cNvPr>
          <p:cNvCxnSpPr/>
          <p:nvPr/>
        </p:nvCxnSpPr>
        <p:spPr>
          <a:xfrm>
            <a:off x="8584532" y="3771900"/>
            <a:ext cx="5414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7">
            <a:extLst>
              <a:ext uri="{FF2B5EF4-FFF2-40B4-BE49-F238E27FC236}">
                <a16:creationId xmlns:a16="http://schemas.microsoft.com/office/drawing/2014/main" id="{868AB4EF-B17C-4949-B851-69F5FC2BE62A}"/>
              </a:ext>
            </a:extLst>
          </p:cNvPr>
          <p:cNvCxnSpPr>
            <a:cxnSpLocks/>
          </p:cNvCxnSpPr>
          <p:nvPr/>
        </p:nvCxnSpPr>
        <p:spPr>
          <a:xfrm flipV="1">
            <a:off x="3974593" y="4125159"/>
            <a:ext cx="4274051" cy="84425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511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 rot="16200000">
            <a:off x="-1577010" y="2789330"/>
            <a:ext cx="4477851" cy="1019543"/>
          </a:xfrm>
        </p:spPr>
        <p:txBody>
          <a:bodyPr>
            <a:normAutofit/>
          </a:bodyPr>
          <a:lstStyle/>
          <a:p>
            <a:r>
              <a:rPr lang="nb-NO" sz="3600"/>
              <a:t>BOTT økonomimodell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685" y="5993837"/>
            <a:ext cx="3406315" cy="86416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l="23022" t="5584" r="57722"/>
          <a:stretch/>
        </p:blipFill>
        <p:spPr>
          <a:xfrm>
            <a:off x="4553338" y="410539"/>
            <a:ext cx="2581471" cy="9427453"/>
          </a:xfrm>
          <a:prstGeom prst="rect">
            <a:avLst/>
          </a:prstGeom>
        </p:spPr>
      </p:pic>
      <p:sp>
        <p:nvSpPr>
          <p:cNvPr id="15" name="TekstSylinder 77">
            <a:extLst>
              <a:ext uri="{FF2B5EF4-FFF2-40B4-BE49-F238E27FC236}">
                <a16:creationId xmlns:a16="http://schemas.microsoft.com/office/drawing/2014/main" id="{2F08D87D-AA93-4719-8D83-A9CBE55C7217}"/>
              </a:ext>
            </a:extLst>
          </p:cNvPr>
          <p:cNvSpPr txBox="1"/>
          <p:nvPr/>
        </p:nvSpPr>
        <p:spPr>
          <a:xfrm>
            <a:off x="8493745" y="777920"/>
            <a:ext cx="1916520" cy="18928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Andre bidragsytere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EU – undervisning og annet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EU – Rammeprogram for forskning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Gave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Gaveforsterkning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Kommunale og </a:t>
            </a:r>
            <a:r>
              <a:rPr lang="nb-NO" sz="900" err="1">
                <a:solidFill>
                  <a:prstClr val="black"/>
                </a:solidFill>
                <a:latin typeface="Calibri" panose="020F0502020204030204"/>
              </a:rPr>
              <a:t>fylkeskomm</a:t>
            </a:r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. Etater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Næringsliv og privat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Organisasjoner og stiftelser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Regionale forskningsfond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Statlige etater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Sentral egenfinansiering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Omveltning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298D52A9-95C1-42D1-9FF5-F07329A17824}"/>
              </a:ext>
            </a:extLst>
          </p:cNvPr>
          <p:cNvCxnSpPr>
            <a:cxnSpLocks/>
            <a:stCxn id="15" idx="1"/>
          </p:cNvCxnSpPr>
          <p:nvPr/>
        </p:nvCxnSpPr>
        <p:spPr>
          <a:xfrm rot="10800000" flipV="1">
            <a:off x="6985531" y="1724333"/>
            <a:ext cx="1508214" cy="80791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Sylinder 2">
            <a:extLst>
              <a:ext uri="{FF2B5EF4-FFF2-40B4-BE49-F238E27FC236}">
                <a16:creationId xmlns:a16="http://schemas.microsoft.com/office/drawing/2014/main" id="{48B1303F-8A51-468B-97A7-04BAE3135D44}"/>
              </a:ext>
            </a:extLst>
          </p:cNvPr>
          <p:cNvSpPr txBox="1"/>
          <p:nvPr/>
        </p:nvSpPr>
        <p:spPr>
          <a:xfrm>
            <a:off x="2023564" y="847785"/>
            <a:ext cx="131882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SFF, SFI, SFU, FME, 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Nasjonalt senter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Annet senter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Ikke aktuell</a:t>
            </a:r>
          </a:p>
        </p:txBody>
      </p:sp>
      <p:sp>
        <p:nvSpPr>
          <p:cNvPr id="27" name="TekstSylinder 55">
            <a:extLst>
              <a:ext uri="{FF2B5EF4-FFF2-40B4-BE49-F238E27FC236}">
                <a16:creationId xmlns:a16="http://schemas.microsoft.com/office/drawing/2014/main" id="{5B263297-BA60-438D-A269-4FC56BE5E99E}"/>
              </a:ext>
            </a:extLst>
          </p:cNvPr>
          <p:cNvSpPr txBox="1"/>
          <p:nvPr/>
        </p:nvSpPr>
        <p:spPr>
          <a:xfrm>
            <a:off x="2043700" y="1664895"/>
            <a:ext cx="1310733" cy="7848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NTNU Bærekraft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NTNU Energi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NTNU </a:t>
            </a:r>
            <a:r>
              <a:rPr lang="nb-NO" sz="900" err="1">
                <a:solidFill>
                  <a:prstClr val="black"/>
                </a:solidFill>
                <a:latin typeface="Calibri" panose="020F0502020204030204"/>
              </a:rPr>
              <a:t>Havrom</a:t>
            </a:r>
            <a:endParaRPr lang="nb-NO" sz="900">
              <a:solidFill>
                <a:prstClr val="black"/>
              </a:solidFill>
              <a:latin typeface="Calibri" panose="020F0502020204030204"/>
            </a:endParaRP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NTNU Helse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Ikke aktuell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044817AC-CED1-4DC0-91E9-31232E223AC3}"/>
              </a:ext>
            </a:extLst>
          </p:cNvPr>
          <p:cNvCxnSpPr>
            <a:stCxn id="26" idx="3"/>
          </p:cNvCxnSpPr>
          <p:nvPr/>
        </p:nvCxnSpPr>
        <p:spPr>
          <a:xfrm>
            <a:off x="3342385" y="1170951"/>
            <a:ext cx="1385126" cy="1664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CC3E7DB-853F-4E62-85CF-C74CF606F66F}"/>
              </a:ext>
            </a:extLst>
          </p:cNvPr>
          <p:cNvCxnSpPr>
            <a:stCxn id="27" idx="3"/>
          </p:cNvCxnSpPr>
          <p:nvPr/>
        </p:nvCxnSpPr>
        <p:spPr>
          <a:xfrm flipV="1">
            <a:off x="3354433" y="1891003"/>
            <a:ext cx="1373078" cy="1663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Sylinder 92">
            <a:extLst>
              <a:ext uri="{FF2B5EF4-FFF2-40B4-BE49-F238E27FC236}">
                <a16:creationId xmlns:a16="http://schemas.microsoft.com/office/drawing/2014/main" id="{04BDF2FE-6D34-47BE-910E-1E8F7A5A9157}"/>
              </a:ext>
            </a:extLst>
          </p:cNvPr>
          <p:cNvSpPr txBox="1"/>
          <p:nvPr/>
        </p:nvSpPr>
        <p:spPr>
          <a:xfrm>
            <a:off x="2048906" y="2739384"/>
            <a:ext cx="1300321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defTabSz="914377">
              <a:defRPr/>
            </a:pPr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Ved behov</a:t>
            </a:r>
          </a:p>
          <a:p>
            <a:pPr defTabSz="914377">
              <a:defRPr/>
            </a:pPr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- Når det er naturlig å gruppere prosjekter; f.eks. ved senter</a:t>
            </a:r>
            <a:endParaRPr lang="nb-NO" sz="90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217B36F0-BFE0-44FB-8B1D-2CB5BCA69800}"/>
              </a:ext>
            </a:extLst>
          </p:cNvPr>
          <p:cNvCxnSpPr>
            <a:stCxn id="29" idx="3"/>
          </p:cNvCxnSpPr>
          <p:nvPr/>
        </p:nvCxnSpPr>
        <p:spPr>
          <a:xfrm>
            <a:off x="3349227" y="3062550"/>
            <a:ext cx="1378284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tel 1">
            <a:extLst>
              <a:ext uri="{FF2B5EF4-FFF2-40B4-BE49-F238E27FC236}">
                <a16:creationId xmlns:a16="http://schemas.microsoft.com/office/drawing/2014/main" id="{34A33775-27E9-4990-881D-073DBC41F6B4}"/>
              </a:ext>
            </a:extLst>
          </p:cNvPr>
          <p:cNvSpPr txBox="1">
            <a:spLocks/>
          </p:cNvSpPr>
          <p:nvPr/>
        </p:nvSpPr>
        <p:spPr>
          <a:xfrm>
            <a:off x="97511" y="60228"/>
            <a:ext cx="10906391" cy="772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nb-NO" sz="2400">
                <a:solidFill>
                  <a:prstClr val="black"/>
                </a:solidFill>
                <a:latin typeface="Calibri Light" panose="020F0302020204030204"/>
              </a:rPr>
              <a:t>Anbefaling om hvilke relasjoner som skal benyttes for BOA-prosjekter</a:t>
            </a:r>
          </a:p>
        </p:txBody>
      </p:sp>
      <p:sp>
        <p:nvSpPr>
          <p:cNvPr id="33" name="TekstSylinder 56">
            <a:extLst>
              <a:ext uri="{FF2B5EF4-FFF2-40B4-BE49-F238E27FC236}">
                <a16:creationId xmlns:a16="http://schemas.microsoft.com/office/drawing/2014/main" id="{0A550C01-9567-4784-A2C7-C8615E88CE2F}"/>
              </a:ext>
            </a:extLst>
          </p:cNvPr>
          <p:cNvSpPr txBox="1"/>
          <p:nvPr/>
        </p:nvSpPr>
        <p:spPr>
          <a:xfrm>
            <a:off x="2043700" y="5839072"/>
            <a:ext cx="100783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Bidrag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Bidrag – EVU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Oppdrag</a:t>
            </a:r>
          </a:p>
          <a:p>
            <a:pPr defTabSz="914377"/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Oppdrag EVU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C6B63C0E-FBC7-4116-A806-4FCC6F2A8A68}"/>
              </a:ext>
            </a:extLst>
          </p:cNvPr>
          <p:cNvCxnSpPr>
            <a:stCxn id="33" idx="3"/>
          </p:cNvCxnSpPr>
          <p:nvPr/>
        </p:nvCxnSpPr>
        <p:spPr>
          <a:xfrm>
            <a:off x="3051532" y="6162238"/>
            <a:ext cx="1675979" cy="21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ktangel 52">
            <a:extLst>
              <a:ext uri="{FF2B5EF4-FFF2-40B4-BE49-F238E27FC236}">
                <a16:creationId xmlns:a16="http://schemas.microsoft.com/office/drawing/2014/main" id="{07C71626-A4A9-40F4-AE5E-C1E2A0D2D501}"/>
              </a:ext>
            </a:extLst>
          </p:cNvPr>
          <p:cNvSpPr/>
          <p:nvPr/>
        </p:nvSpPr>
        <p:spPr>
          <a:xfrm>
            <a:off x="8493745" y="2956803"/>
            <a:ext cx="1916520" cy="2308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377">
              <a:defRPr/>
            </a:pPr>
            <a:r>
              <a:rPr lang="nb-NO" sz="900">
                <a:solidFill>
                  <a:prstClr val="black"/>
                </a:solidFill>
                <a:latin typeface="Calibri" panose="020F0502020204030204"/>
              </a:rPr>
              <a:t>Liste kommer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8A6B23B7-6F02-4D86-AB2F-8B2F187A51A8}"/>
              </a:ext>
            </a:extLst>
          </p:cNvPr>
          <p:cNvCxnSpPr>
            <a:stCxn id="36" idx="1"/>
          </p:cNvCxnSpPr>
          <p:nvPr/>
        </p:nvCxnSpPr>
        <p:spPr>
          <a:xfrm rot="10800000" flipV="1">
            <a:off x="6985521" y="3072219"/>
            <a:ext cx="1508225" cy="30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B05878-90E6-489A-82A4-B6986FFB311D}"/>
              </a:ext>
            </a:extLst>
          </p:cNvPr>
          <p:cNvSpPr/>
          <p:nvPr/>
        </p:nvSpPr>
        <p:spPr>
          <a:xfrm>
            <a:off x="4636893" y="2271252"/>
            <a:ext cx="1144527" cy="5125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BA4C74D-8444-4483-A95A-6E2ACD66FE65}"/>
              </a:ext>
            </a:extLst>
          </p:cNvPr>
          <p:cNvSpPr/>
          <p:nvPr/>
        </p:nvSpPr>
        <p:spPr>
          <a:xfrm>
            <a:off x="5781420" y="593156"/>
            <a:ext cx="1249732" cy="16337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705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E6943-D617-4F0D-B3E2-07A33D3A6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600439"/>
          </a:xfrm>
        </p:spPr>
        <p:txBody>
          <a:bodyPr/>
          <a:lstStyle/>
          <a:p>
            <a:r>
              <a:rPr lang="nb-NO"/>
              <a:t>Anbefalinger for prosjekter som skal opprettes etter 1.1.2022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4BCB3-719A-41A1-A591-83374495FBC2}"/>
              </a:ext>
            </a:extLst>
          </p:cNvPr>
          <p:cNvSpPr txBox="1">
            <a:spLocks/>
          </p:cNvSpPr>
          <p:nvPr/>
        </p:nvSpPr>
        <p:spPr>
          <a:xfrm>
            <a:off x="553781" y="1807332"/>
            <a:ext cx="10706879" cy="47760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r>
              <a:rPr lang="nb-NO" b="1">
                <a:solidFill>
                  <a:prstClr val="black"/>
                </a:solidFill>
                <a:latin typeface="Calibri" panose="020F0502020204030204"/>
              </a:rPr>
              <a:t>NB: Anbefalingene gjelder alle BOA-prosjekter, men ved konvertering av prosjekter pr. 1.1.22 kan det være historiske forhold som gjør det uhensiktsmessig å implementere disse anbefalingene.</a:t>
            </a:r>
          </a:p>
          <a:p>
            <a:pPr marL="0" indent="0" defTabSz="914377">
              <a:buNone/>
            </a:pPr>
            <a:endParaRPr lang="nb-NO">
              <a:solidFill>
                <a:prstClr val="black"/>
              </a:solidFill>
              <a:latin typeface="Calibri" panose="020F0502020204030204"/>
            </a:endParaRPr>
          </a:p>
          <a:p>
            <a:pPr marL="0" indent="0" defTabSz="914377">
              <a:buNone/>
            </a:pPr>
            <a:r>
              <a:rPr lang="nb-NO">
                <a:solidFill>
                  <a:prstClr val="black"/>
                </a:solidFill>
                <a:latin typeface="Calibri" panose="020F0502020204030204"/>
              </a:rPr>
              <a:t>For vurderinger/anbefalinger knyttet til konvertering er det derfor gitt en separat veiledning – ikke fokus i dette møtet</a:t>
            </a:r>
          </a:p>
          <a:p>
            <a:pPr lvl="1" defTabSz="914377"/>
            <a:r>
              <a:rPr lang="nb-NO">
                <a:solidFill>
                  <a:prstClr val="black"/>
                </a:solidFill>
                <a:latin typeface="Calibri" panose="020F0502020204030204"/>
              </a:rPr>
              <a:t>Har blitt presentert for prosjektøkonomene tidligere, og vil være tema for basiskurs 3b</a:t>
            </a:r>
          </a:p>
          <a:p>
            <a:pPr marL="0" indent="0" defTabSz="914377">
              <a:buNone/>
            </a:pPr>
            <a:r>
              <a:rPr lang="nb-NO">
                <a:solidFill>
                  <a:prstClr val="black"/>
                </a:solidFill>
                <a:latin typeface="Calibri" panose="020F0502020204030204"/>
              </a:rPr>
              <a:t>Utgangspunktet for vurderingene av prosjektstruktur var den prinsipielle beslutningen om fristilt koststed, og der anbefalingene bryter med dette utgangspunktet er fordelene og ulempene ved å fravike den prinsipielle beslutningen beskrevet</a:t>
            </a:r>
          </a:p>
          <a:p>
            <a:pPr marL="228594" indent="-228594" defTabSz="914377"/>
            <a:endParaRPr lang="nb-NO" sz="20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3872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418D-4DE9-4BD9-ABCB-DF67B0C1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Prosjekt med 1 koststed og 1 </a:t>
            </a:r>
            <a:r>
              <a:rPr lang="nb-NO" err="1"/>
              <a:t>finansiør</a:t>
            </a:r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EA411-7E41-4FAA-8AF4-DFF144072AB2}"/>
              </a:ext>
            </a:extLst>
          </p:cNvPr>
          <p:cNvSpPr txBox="1"/>
          <p:nvPr/>
        </p:nvSpPr>
        <p:spPr>
          <a:xfrm>
            <a:off x="7958889" y="282141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>
                <a:solidFill>
                  <a:prstClr val="black"/>
                </a:solidFill>
                <a:latin typeface="Calibri" panose="020F0502020204030204"/>
              </a:rPr>
              <a:t>1 prosjekt pr. kontrakt/avtale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24C5D7-550C-41B7-990E-390C7C7C7B2D}"/>
              </a:ext>
            </a:extLst>
          </p:cNvPr>
          <p:cNvSpPr txBox="1"/>
          <p:nvPr/>
        </p:nvSpPr>
        <p:spPr>
          <a:xfrm>
            <a:off x="7958890" y="4182553"/>
            <a:ext cx="348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err="1">
                <a:solidFill>
                  <a:prstClr val="black"/>
                </a:solidFill>
                <a:latin typeface="Calibri" panose="020F0502020204030204"/>
              </a:rPr>
              <a:t>Utg.pkt</a:t>
            </a:r>
            <a:r>
              <a:rPr lang="nb-NO">
                <a:solidFill>
                  <a:prstClr val="black"/>
                </a:solidFill>
                <a:latin typeface="Calibri" panose="020F0502020204030204"/>
              </a:rPr>
              <a:t>: 1 delprosjekt pr. </a:t>
            </a:r>
            <a:r>
              <a:rPr lang="nb-NO" err="1">
                <a:solidFill>
                  <a:prstClr val="black"/>
                </a:solidFill>
                <a:latin typeface="Calibri" panose="020F0502020204030204"/>
              </a:rPr>
              <a:t>finansiør</a:t>
            </a:r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AF014C-585F-48E6-AA0A-4937429F07ED}"/>
              </a:ext>
            </a:extLst>
          </p:cNvPr>
          <p:cNvSpPr txBox="1"/>
          <p:nvPr/>
        </p:nvSpPr>
        <p:spPr>
          <a:xfrm>
            <a:off x="7958888" y="156169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>
                <a:solidFill>
                  <a:prstClr val="black"/>
                </a:solidFill>
                <a:latin typeface="Calibri" panose="020F0502020204030204"/>
              </a:rPr>
              <a:t>Rapporteringsrelasjon – benyttes hvis aktuelt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F1B738-DDE5-4A9A-8A38-C4EE70B9316E}"/>
              </a:ext>
            </a:extLst>
          </p:cNvPr>
          <p:cNvSpPr txBox="1"/>
          <p:nvPr/>
        </p:nvSpPr>
        <p:spPr>
          <a:xfrm>
            <a:off x="8785058" y="5547132"/>
            <a:ext cx="329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Valgfritt - benyttes dersom det er aktuelt å rapportere  eller styre på arbeidspakke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01E57F4-D249-4F33-B8A3-1D795FC9EB22}"/>
              </a:ext>
            </a:extLst>
          </p:cNvPr>
          <p:cNvGrpSpPr/>
          <p:nvPr/>
        </p:nvGrpSpPr>
        <p:grpSpPr>
          <a:xfrm>
            <a:off x="2079813" y="1434352"/>
            <a:ext cx="5661372" cy="4679680"/>
            <a:chOff x="2992852" y="1428693"/>
            <a:chExt cx="5612735" cy="45931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698D64-E1FD-4D3C-9235-2FC8F97529DB}"/>
                </a:ext>
              </a:extLst>
            </p:cNvPr>
            <p:cNvSpPr/>
            <p:nvPr/>
          </p:nvSpPr>
          <p:spPr>
            <a:xfrm>
              <a:off x="4746458" y="2640938"/>
              <a:ext cx="1600200" cy="78205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>
                  <a:solidFill>
                    <a:prstClr val="white"/>
                  </a:solidFill>
                  <a:latin typeface="Calibri" panose="020F0502020204030204"/>
                </a:rPr>
                <a:t>Prosjekt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4C6391-9935-4820-9F99-CE3D36EE4474}"/>
                </a:ext>
              </a:extLst>
            </p:cNvPr>
            <p:cNvSpPr/>
            <p:nvPr/>
          </p:nvSpPr>
          <p:spPr>
            <a:xfrm>
              <a:off x="4746458" y="3976192"/>
              <a:ext cx="1600200" cy="78205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>
                  <a:solidFill>
                    <a:prstClr val="white"/>
                  </a:solidFill>
                  <a:latin typeface="Calibri" panose="020F0502020204030204"/>
                </a:rPr>
                <a:t>Delprosjekt</a:t>
              </a:r>
            </a:p>
            <a:p>
              <a:pPr algn="ctr" defTabSz="914377"/>
              <a:r>
                <a:rPr lang="nb-NO" err="1">
                  <a:solidFill>
                    <a:prstClr val="white"/>
                  </a:solidFill>
                  <a:latin typeface="Calibri" panose="020F0502020204030204"/>
                </a:rPr>
                <a:t>Finansiør</a:t>
              </a:r>
              <a:r>
                <a:rPr lang="nb-NO">
                  <a:solidFill>
                    <a:prstClr val="white"/>
                  </a:solidFill>
                  <a:latin typeface="Calibri" panose="020F0502020204030204"/>
                </a:rPr>
                <a:t> 1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22C0CD1-70D4-4E0D-8992-79CBA5307432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>
              <a:off x="5546558" y="3422991"/>
              <a:ext cx="0" cy="5532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ktangel 21">
              <a:extLst>
                <a:ext uri="{FF2B5EF4-FFF2-40B4-BE49-F238E27FC236}">
                  <a16:creationId xmlns:a16="http://schemas.microsoft.com/office/drawing/2014/main" id="{BFDA6270-9206-4938-B1AC-847AA1A85C45}"/>
                </a:ext>
              </a:extLst>
            </p:cNvPr>
            <p:cNvSpPr/>
            <p:nvPr/>
          </p:nvSpPr>
          <p:spPr>
            <a:xfrm>
              <a:off x="4634159" y="2569436"/>
              <a:ext cx="1834816" cy="2273969"/>
            </a:xfrm>
            <a:prstGeom prst="rect">
              <a:avLst/>
            </a:prstGeom>
            <a:solidFill>
              <a:schemeClr val="bg1">
                <a:lumMod val="85000"/>
                <a:alpha val="34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nb-NO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B50F82-3726-4BB8-BB32-B0D0DCB8FAEF}"/>
                </a:ext>
              </a:extLst>
            </p:cNvPr>
            <p:cNvSpPr/>
            <p:nvPr/>
          </p:nvSpPr>
          <p:spPr>
            <a:xfrm>
              <a:off x="4746458" y="1428693"/>
              <a:ext cx="1600200" cy="7820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>
                  <a:solidFill>
                    <a:prstClr val="white"/>
                  </a:solidFill>
                  <a:latin typeface="Calibri" panose="020F0502020204030204"/>
                </a:rPr>
                <a:t>Hovedprosjekt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BC8B88-88E3-45E7-8E7E-5759BFD59981}"/>
                </a:ext>
              </a:extLst>
            </p:cNvPr>
            <p:cNvSpPr/>
            <p:nvPr/>
          </p:nvSpPr>
          <p:spPr>
            <a:xfrm>
              <a:off x="2992852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 sz="1400" err="1">
                  <a:solidFill>
                    <a:prstClr val="white"/>
                  </a:solidFill>
                  <a:latin typeface="Calibri" panose="020F0502020204030204"/>
                </a:rPr>
                <a:t>Arb.pakke</a:t>
              </a:r>
              <a:r>
                <a:rPr lang="nb-NO" sz="1400">
                  <a:solidFill>
                    <a:prstClr val="white"/>
                  </a:solidFill>
                  <a:latin typeface="Calibri" panose="020F0502020204030204"/>
                </a:rPr>
                <a:t> 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7E6135-A2BD-4B4B-B0DA-A2A7965697D1}"/>
                </a:ext>
              </a:extLst>
            </p:cNvPr>
            <p:cNvSpPr/>
            <p:nvPr/>
          </p:nvSpPr>
          <p:spPr>
            <a:xfrm>
              <a:off x="4607089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 sz="1400" err="1">
                  <a:solidFill>
                    <a:prstClr val="white"/>
                  </a:solidFill>
                  <a:latin typeface="Calibri" panose="020F0502020204030204"/>
                </a:rPr>
                <a:t>Arb.pakke</a:t>
              </a:r>
              <a:r>
                <a:rPr lang="nb-NO" sz="1400">
                  <a:solidFill>
                    <a:prstClr val="white"/>
                  </a:solidFill>
                  <a:latin typeface="Calibri" panose="020F0502020204030204"/>
                </a:rPr>
                <a:t> 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392924-7F77-45BE-A2FC-6F4A894689AB}"/>
                </a:ext>
              </a:extLst>
            </p:cNvPr>
            <p:cNvSpPr/>
            <p:nvPr/>
          </p:nvSpPr>
          <p:spPr>
            <a:xfrm>
              <a:off x="6110034" y="5570805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 sz="1400" err="1">
                  <a:solidFill>
                    <a:prstClr val="white"/>
                  </a:solidFill>
                  <a:latin typeface="Calibri" panose="020F0502020204030204"/>
                </a:rPr>
                <a:t>Arb.pakke</a:t>
              </a:r>
              <a:r>
                <a:rPr lang="nb-NO" sz="1400">
                  <a:solidFill>
                    <a:prstClr val="white"/>
                  </a:solidFill>
                  <a:latin typeface="Calibri" panose="020F0502020204030204"/>
                </a:rPr>
                <a:t> 3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C3FBD6-FAE4-4D8B-A3AB-C630098FBF3C}"/>
                </a:ext>
              </a:extLst>
            </p:cNvPr>
            <p:cNvSpPr/>
            <p:nvPr/>
          </p:nvSpPr>
          <p:spPr>
            <a:xfrm>
              <a:off x="7534775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 sz="1400" err="1">
                  <a:solidFill>
                    <a:prstClr val="white"/>
                  </a:solidFill>
                  <a:latin typeface="Calibri" panose="020F0502020204030204"/>
                </a:rPr>
                <a:t>Arb.pakke</a:t>
              </a:r>
              <a:r>
                <a:rPr lang="nb-NO" sz="1400">
                  <a:solidFill>
                    <a:prstClr val="white"/>
                  </a:solidFill>
                  <a:latin typeface="Calibri" panose="020F0502020204030204"/>
                </a:rPr>
                <a:t> n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10F898B-ECD6-4ADA-83BD-4BBB642ACD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89152" y="5234432"/>
              <a:ext cx="4701339" cy="4027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CB0D79C-9FE4-49F2-A71D-3ECA4BB084E8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5539540" y="4758245"/>
              <a:ext cx="7018" cy="476187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2E96405-13D3-45A1-BFB4-D9E93DB33E43}"/>
                </a:ext>
              </a:extLst>
            </p:cNvPr>
            <p:cNvCxnSpPr>
              <a:cxnSpLocks/>
            </p:cNvCxnSpPr>
            <p:nvPr/>
          </p:nvCxnSpPr>
          <p:spPr>
            <a:xfrm>
              <a:off x="3528258" y="523443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351F4EE-2069-4127-9FDD-6FEF6D25B417}"/>
                </a:ext>
              </a:extLst>
            </p:cNvPr>
            <p:cNvCxnSpPr>
              <a:cxnSpLocks/>
            </p:cNvCxnSpPr>
            <p:nvPr/>
          </p:nvCxnSpPr>
          <p:spPr>
            <a:xfrm>
              <a:off x="6650451" y="523443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B0D0EAC-22C3-42BF-87A9-CCA50C193782}"/>
                </a:ext>
              </a:extLst>
            </p:cNvPr>
            <p:cNvCxnSpPr>
              <a:cxnSpLocks/>
            </p:cNvCxnSpPr>
            <p:nvPr/>
          </p:nvCxnSpPr>
          <p:spPr>
            <a:xfrm>
              <a:off x="5149511" y="523443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EDD28CD-1A36-492A-ABD9-1FFB9B3FDC5E}"/>
                </a:ext>
              </a:extLst>
            </p:cNvPr>
            <p:cNvCxnSpPr>
              <a:cxnSpLocks/>
            </p:cNvCxnSpPr>
            <p:nvPr/>
          </p:nvCxnSpPr>
          <p:spPr>
            <a:xfrm>
              <a:off x="8190491" y="525287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2216863-0DA2-418C-A787-7D353424EC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5471" y="2200770"/>
              <a:ext cx="7018" cy="4761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5C3B9E-01FC-4BCC-A961-5DB1308018AB}"/>
                </a:ext>
              </a:extLst>
            </p:cNvPr>
            <p:cNvSpPr txBox="1"/>
            <p:nvPr/>
          </p:nvSpPr>
          <p:spPr>
            <a:xfrm>
              <a:off x="6568455" y="2980707"/>
              <a:ext cx="488212" cy="1437766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defTabSz="914377"/>
              <a:r>
                <a:rPr lang="nb-NO" sz="2000" b="1">
                  <a:solidFill>
                    <a:prstClr val="black"/>
                  </a:solidFill>
                  <a:latin typeface="Calibri" panose="020F0502020204030204"/>
                </a:rPr>
                <a:t>Obligatorisk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6872113-F75A-42CB-B244-D2885F0149FE}"/>
              </a:ext>
            </a:extLst>
          </p:cNvPr>
          <p:cNvSpPr/>
          <p:nvPr/>
        </p:nvSpPr>
        <p:spPr>
          <a:xfrm>
            <a:off x="1617541" y="4956176"/>
            <a:ext cx="10402006" cy="13784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32DD201-5497-458B-9D09-4D512B1A9B83}"/>
              </a:ext>
            </a:extLst>
          </p:cNvPr>
          <p:cNvSpPr/>
          <p:nvPr/>
        </p:nvSpPr>
        <p:spPr>
          <a:xfrm>
            <a:off x="977840" y="1424188"/>
            <a:ext cx="10402006" cy="11455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207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6" grpId="0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418D-4DE9-4BD9-ABCB-DF67B0C1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Prosjekt med 1 koststed og 1 </a:t>
            </a:r>
            <a:r>
              <a:rPr lang="nb-NO" err="1"/>
              <a:t>finansiør</a:t>
            </a:r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EA411-7E41-4FAA-8AF4-DFF144072AB2}"/>
              </a:ext>
            </a:extLst>
          </p:cNvPr>
          <p:cNvSpPr txBox="1"/>
          <p:nvPr/>
        </p:nvSpPr>
        <p:spPr>
          <a:xfrm>
            <a:off x="7958889" y="282141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>
                <a:solidFill>
                  <a:prstClr val="black"/>
                </a:solidFill>
                <a:latin typeface="Calibri" panose="020F0502020204030204"/>
              </a:rPr>
              <a:t>1 prosjekt pr. kontrakt/avtale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24C5D7-550C-41B7-990E-390C7C7C7B2D}"/>
              </a:ext>
            </a:extLst>
          </p:cNvPr>
          <p:cNvSpPr txBox="1"/>
          <p:nvPr/>
        </p:nvSpPr>
        <p:spPr>
          <a:xfrm>
            <a:off x="7958890" y="4182553"/>
            <a:ext cx="348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err="1">
                <a:solidFill>
                  <a:prstClr val="black"/>
                </a:solidFill>
                <a:latin typeface="Calibri" panose="020F0502020204030204"/>
              </a:rPr>
              <a:t>Utg.pkt</a:t>
            </a:r>
            <a:r>
              <a:rPr lang="nb-NO">
                <a:solidFill>
                  <a:prstClr val="black"/>
                </a:solidFill>
                <a:latin typeface="Calibri" panose="020F0502020204030204"/>
              </a:rPr>
              <a:t>: 1 delprosjekt pr. </a:t>
            </a:r>
            <a:r>
              <a:rPr lang="nb-NO" err="1">
                <a:solidFill>
                  <a:prstClr val="black"/>
                </a:solidFill>
                <a:latin typeface="Calibri" panose="020F0502020204030204"/>
              </a:rPr>
              <a:t>finansiør</a:t>
            </a:r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AF014C-585F-48E6-AA0A-4937429F07ED}"/>
              </a:ext>
            </a:extLst>
          </p:cNvPr>
          <p:cNvSpPr txBox="1"/>
          <p:nvPr/>
        </p:nvSpPr>
        <p:spPr>
          <a:xfrm>
            <a:off x="7958888" y="156169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>
                <a:solidFill>
                  <a:prstClr val="black"/>
                </a:solidFill>
                <a:latin typeface="Calibri" panose="020F0502020204030204"/>
              </a:rPr>
              <a:t>Rapporteringsrelasjon – benyttes hvis aktuelt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F1B738-DDE5-4A9A-8A38-C4EE70B9316E}"/>
              </a:ext>
            </a:extLst>
          </p:cNvPr>
          <p:cNvSpPr txBox="1"/>
          <p:nvPr/>
        </p:nvSpPr>
        <p:spPr>
          <a:xfrm>
            <a:off x="8785058" y="5547132"/>
            <a:ext cx="329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Valgfritt - benyttes dersom det er aktuelt å rapportere  eller styre på arbeidspakke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01E57F4-D249-4F33-B8A3-1D795FC9EB22}"/>
              </a:ext>
            </a:extLst>
          </p:cNvPr>
          <p:cNvGrpSpPr/>
          <p:nvPr/>
        </p:nvGrpSpPr>
        <p:grpSpPr>
          <a:xfrm>
            <a:off x="2079813" y="1434352"/>
            <a:ext cx="5661372" cy="4679680"/>
            <a:chOff x="2992852" y="1428693"/>
            <a:chExt cx="5612735" cy="45931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698D64-E1FD-4D3C-9235-2FC8F97529DB}"/>
                </a:ext>
              </a:extLst>
            </p:cNvPr>
            <p:cNvSpPr/>
            <p:nvPr/>
          </p:nvSpPr>
          <p:spPr>
            <a:xfrm>
              <a:off x="4746458" y="2640938"/>
              <a:ext cx="1600200" cy="78205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>
                  <a:solidFill>
                    <a:prstClr val="white"/>
                  </a:solidFill>
                  <a:latin typeface="Calibri" panose="020F0502020204030204"/>
                </a:rPr>
                <a:t>Prosjekt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4C6391-9935-4820-9F99-CE3D36EE4474}"/>
                </a:ext>
              </a:extLst>
            </p:cNvPr>
            <p:cNvSpPr/>
            <p:nvPr/>
          </p:nvSpPr>
          <p:spPr>
            <a:xfrm>
              <a:off x="4746458" y="3976192"/>
              <a:ext cx="1600200" cy="78205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>
                  <a:solidFill>
                    <a:prstClr val="white"/>
                  </a:solidFill>
                  <a:latin typeface="Calibri" panose="020F0502020204030204"/>
                </a:rPr>
                <a:t>Delprosjekt</a:t>
              </a:r>
            </a:p>
            <a:p>
              <a:pPr algn="ctr" defTabSz="914377"/>
              <a:r>
                <a:rPr lang="nb-NO" err="1">
                  <a:solidFill>
                    <a:prstClr val="white"/>
                  </a:solidFill>
                  <a:latin typeface="Calibri" panose="020F0502020204030204"/>
                </a:rPr>
                <a:t>Finansiør</a:t>
              </a:r>
              <a:r>
                <a:rPr lang="nb-NO">
                  <a:solidFill>
                    <a:prstClr val="white"/>
                  </a:solidFill>
                  <a:latin typeface="Calibri" panose="020F0502020204030204"/>
                </a:rPr>
                <a:t> 1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22C0CD1-70D4-4E0D-8992-79CBA5307432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>
              <a:off x="5546558" y="3422991"/>
              <a:ext cx="0" cy="5532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ktangel 21">
              <a:extLst>
                <a:ext uri="{FF2B5EF4-FFF2-40B4-BE49-F238E27FC236}">
                  <a16:creationId xmlns:a16="http://schemas.microsoft.com/office/drawing/2014/main" id="{BFDA6270-9206-4938-B1AC-847AA1A85C45}"/>
                </a:ext>
              </a:extLst>
            </p:cNvPr>
            <p:cNvSpPr/>
            <p:nvPr/>
          </p:nvSpPr>
          <p:spPr>
            <a:xfrm>
              <a:off x="4634159" y="2569436"/>
              <a:ext cx="1834816" cy="2273969"/>
            </a:xfrm>
            <a:prstGeom prst="rect">
              <a:avLst/>
            </a:prstGeom>
            <a:solidFill>
              <a:schemeClr val="bg1">
                <a:lumMod val="85000"/>
                <a:alpha val="34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nb-NO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B50F82-3726-4BB8-BB32-B0D0DCB8FAEF}"/>
                </a:ext>
              </a:extLst>
            </p:cNvPr>
            <p:cNvSpPr/>
            <p:nvPr/>
          </p:nvSpPr>
          <p:spPr>
            <a:xfrm>
              <a:off x="4746458" y="1428693"/>
              <a:ext cx="1600200" cy="7820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>
                  <a:solidFill>
                    <a:prstClr val="white"/>
                  </a:solidFill>
                  <a:latin typeface="Calibri" panose="020F0502020204030204"/>
                </a:rPr>
                <a:t>Hovedprosjekt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BC8B88-88E3-45E7-8E7E-5759BFD59981}"/>
                </a:ext>
              </a:extLst>
            </p:cNvPr>
            <p:cNvSpPr/>
            <p:nvPr/>
          </p:nvSpPr>
          <p:spPr>
            <a:xfrm>
              <a:off x="2992852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 sz="1400" err="1">
                  <a:solidFill>
                    <a:prstClr val="white"/>
                  </a:solidFill>
                  <a:latin typeface="Calibri" panose="020F0502020204030204"/>
                </a:rPr>
                <a:t>Arb.pakke</a:t>
              </a:r>
              <a:r>
                <a:rPr lang="nb-NO" sz="1400">
                  <a:solidFill>
                    <a:prstClr val="white"/>
                  </a:solidFill>
                  <a:latin typeface="Calibri" panose="020F0502020204030204"/>
                </a:rPr>
                <a:t> 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7E6135-A2BD-4B4B-B0DA-A2A7965697D1}"/>
                </a:ext>
              </a:extLst>
            </p:cNvPr>
            <p:cNvSpPr/>
            <p:nvPr/>
          </p:nvSpPr>
          <p:spPr>
            <a:xfrm>
              <a:off x="4607089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 sz="1400" err="1">
                  <a:solidFill>
                    <a:prstClr val="white"/>
                  </a:solidFill>
                  <a:latin typeface="Calibri" panose="020F0502020204030204"/>
                </a:rPr>
                <a:t>Arb.pakke</a:t>
              </a:r>
              <a:r>
                <a:rPr lang="nb-NO" sz="1400">
                  <a:solidFill>
                    <a:prstClr val="white"/>
                  </a:solidFill>
                  <a:latin typeface="Calibri" panose="020F0502020204030204"/>
                </a:rPr>
                <a:t> 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392924-7F77-45BE-A2FC-6F4A894689AB}"/>
                </a:ext>
              </a:extLst>
            </p:cNvPr>
            <p:cNvSpPr/>
            <p:nvPr/>
          </p:nvSpPr>
          <p:spPr>
            <a:xfrm>
              <a:off x="6110034" y="5570805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 sz="1400" err="1">
                  <a:solidFill>
                    <a:prstClr val="white"/>
                  </a:solidFill>
                  <a:latin typeface="Calibri" panose="020F0502020204030204"/>
                </a:rPr>
                <a:t>Arb.pakke</a:t>
              </a:r>
              <a:r>
                <a:rPr lang="nb-NO" sz="1400">
                  <a:solidFill>
                    <a:prstClr val="white"/>
                  </a:solidFill>
                  <a:latin typeface="Calibri" panose="020F0502020204030204"/>
                </a:rPr>
                <a:t> 3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C3FBD6-FAE4-4D8B-A3AB-C630098FBF3C}"/>
                </a:ext>
              </a:extLst>
            </p:cNvPr>
            <p:cNvSpPr/>
            <p:nvPr/>
          </p:nvSpPr>
          <p:spPr>
            <a:xfrm>
              <a:off x="7534775" y="5570713"/>
              <a:ext cx="1070812" cy="451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nb-NO" sz="1400" err="1">
                  <a:solidFill>
                    <a:prstClr val="white"/>
                  </a:solidFill>
                  <a:latin typeface="Calibri" panose="020F0502020204030204"/>
                </a:rPr>
                <a:t>Arb.pakke</a:t>
              </a:r>
              <a:r>
                <a:rPr lang="nb-NO" sz="1400">
                  <a:solidFill>
                    <a:prstClr val="white"/>
                  </a:solidFill>
                  <a:latin typeface="Calibri" panose="020F0502020204030204"/>
                </a:rPr>
                <a:t> n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10F898B-ECD6-4ADA-83BD-4BBB642ACD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89152" y="5234432"/>
              <a:ext cx="4701339" cy="4027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CB0D79C-9FE4-49F2-A71D-3ECA4BB084E8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5539540" y="4758245"/>
              <a:ext cx="7018" cy="476187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2E96405-13D3-45A1-BFB4-D9E93DB33E43}"/>
                </a:ext>
              </a:extLst>
            </p:cNvPr>
            <p:cNvCxnSpPr>
              <a:cxnSpLocks/>
            </p:cNvCxnSpPr>
            <p:nvPr/>
          </p:nvCxnSpPr>
          <p:spPr>
            <a:xfrm>
              <a:off x="3528258" y="523443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351F4EE-2069-4127-9FDD-6FEF6D25B417}"/>
                </a:ext>
              </a:extLst>
            </p:cNvPr>
            <p:cNvCxnSpPr>
              <a:cxnSpLocks/>
            </p:cNvCxnSpPr>
            <p:nvPr/>
          </p:nvCxnSpPr>
          <p:spPr>
            <a:xfrm>
              <a:off x="6650451" y="523443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B0D0EAC-22C3-42BF-87A9-CCA50C193782}"/>
                </a:ext>
              </a:extLst>
            </p:cNvPr>
            <p:cNvCxnSpPr>
              <a:cxnSpLocks/>
            </p:cNvCxnSpPr>
            <p:nvPr/>
          </p:nvCxnSpPr>
          <p:spPr>
            <a:xfrm>
              <a:off x="5149511" y="523443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EDD28CD-1A36-492A-ABD9-1FFB9B3FDC5E}"/>
                </a:ext>
              </a:extLst>
            </p:cNvPr>
            <p:cNvCxnSpPr>
              <a:cxnSpLocks/>
            </p:cNvCxnSpPr>
            <p:nvPr/>
          </p:nvCxnSpPr>
          <p:spPr>
            <a:xfrm>
              <a:off x="8190491" y="5252872"/>
              <a:ext cx="0" cy="33628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2216863-0DA2-418C-A787-7D353424EC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5471" y="2200770"/>
              <a:ext cx="7018" cy="4761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5C3B9E-01FC-4BCC-A961-5DB1308018AB}"/>
                </a:ext>
              </a:extLst>
            </p:cNvPr>
            <p:cNvSpPr txBox="1"/>
            <p:nvPr/>
          </p:nvSpPr>
          <p:spPr>
            <a:xfrm>
              <a:off x="6568455" y="2980707"/>
              <a:ext cx="488212" cy="1437766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defTabSz="914377"/>
              <a:r>
                <a:rPr lang="nb-NO" sz="2000" b="1">
                  <a:solidFill>
                    <a:prstClr val="black"/>
                  </a:solidFill>
                  <a:latin typeface="Calibri" panose="020F0502020204030204"/>
                </a:rPr>
                <a:t>Obligatorisk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815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F6E592-0AC0-4E6E-A9C9-BF7E6251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841664"/>
            <a:ext cx="4874661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“</a:t>
            </a:r>
            <a:r>
              <a:rPr lang="en-US" sz="4800" err="1">
                <a:solidFill>
                  <a:schemeClr val="bg1"/>
                </a:solidFill>
              </a:rPr>
              <a:t>Fristilt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err="1">
                <a:solidFill>
                  <a:schemeClr val="bg1"/>
                </a:solidFill>
              </a:rPr>
              <a:t>koststed</a:t>
            </a:r>
            <a:r>
              <a:rPr lang="en-US" sz="4800">
                <a:solidFill>
                  <a:schemeClr val="bg1"/>
                </a:solidFill>
              </a:rPr>
              <a:t>”</a:t>
            </a:r>
            <a:br>
              <a:rPr lang="en-US" sz="4800">
                <a:solidFill>
                  <a:schemeClr val="bg1"/>
                </a:solidFill>
              </a:rPr>
            </a:br>
            <a:endParaRPr lang="en-US" sz="48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97B0F4-782D-46BD-ABCC-31BCF91C39BD}"/>
              </a:ext>
            </a:extLst>
          </p:cNvPr>
          <p:cNvSpPr txBox="1"/>
          <p:nvPr/>
        </p:nvSpPr>
        <p:spPr>
          <a:xfrm>
            <a:off x="6712117" y="2916597"/>
            <a:ext cx="42967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err="1"/>
              <a:t>Hva</a:t>
            </a:r>
            <a:r>
              <a:rPr lang="en-US" sz="2800"/>
              <a:t> er det – </a:t>
            </a:r>
          </a:p>
          <a:p>
            <a:r>
              <a:rPr lang="en-US" sz="2800"/>
              <a:t>og </a:t>
            </a:r>
            <a:r>
              <a:rPr lang="en-US" sz="2800" err="1"/>
              <a:t>hva</a:t>
            </a:r>
            <a:r>
              <a:rPr lang="en-US" sz="2800"/>
              <a:t> er </a:t>
            </a:r>
            <a:r>
              <a:rPr lang="en-US" sz="2800" err="1"/>
              <a:t>konsekvensene</a:t>
            </a:r>
            <a:r>
              <a:rPr lang="en-US" sz="2800"/>
              <a:t>?</a:t>
            </a:r>
            <a:endParaRPr lang="nb-NO" sz="2800"/>
          </a:p>
        </p:txBody>
      </p:sp>
    </p:spTree>
    <p:extLst>
      <p:ext uri="{BB962C8B-B14F-4D97-AF65-F5344CB8AC3E}">
        <p14:creationId xmlns:p14="http://schemas.microsoft.com/office/powerpoint/2010/main" val="64818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B854-707F-4B3A-9F1C-618F99DC7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Prosjekt med 1 </a:t>
            </a:r>
            <a:r>
              <a:rPr lang="nb-NO" err="1"/>
              <a:t>finansiør</a:t>
            </a:r>
            <a:r>
              <a:rPr lang="nb-NO"/>
              <a:t> og flere koststeder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FD103-188E-4D2B-91E8-48E67D853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75"/>
            <a:ext cx="10515600" cy="4700588"/>
          </a:xfrm>
        </p:spPr>
        <p:txBody>
          <a:bodyPr/>
          <a:lstStyle/>
          <a:p>
            <a:r>
              <a:rPr lang="nb-NO" b="1"/>
              <a:t>Anbefaling:</a:t>
            </a:r>
          </a:p>
          <a:p>
            <a:pPr lvl="1"/>
            <a:r>
              <a:rPr lang="nb-NO" u="sng"/>
              <a:t>Dersom det er 1 </a:t>
            </a:r>
            <a:r>
              <a:rPr lang="nb-NO" u="sng" err="1"/>
              <a:t>finansiør</a:t>
            </a:r>
            <a:r>
              <a:rPr lang="nb-NO" u="sng"/>
              <a:t> </a:t>
            </a:r>
            <a:r>
              <a:rPr lang="nb-NO"/>
              <a:t>av prosjektet opprettes det egne delprosjekter for hvert involverte koststed</a:t>
            </a:r>
            <a:br>
              <a:rPr lang="nb-NO"/>
            </a:br>
            <a:endParaRPr lang="nb-NO"/>
          </a:p>
          <a:p>
            <a:pPr lvl="2"/>
            <a:r>
              <a:rPr lang="nb-NO"/>
              <a:t>Eksempel hvis 2 koststeder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5265DD-6E69-465E-ACD0-011E654831D5}"/>
              </a:ext>
            </a:extLst>
          </p:cNvPr>
          <p:cNvGrpSpPr/>
          <p:nvPr/>
        </p:nvGrpSpPr>
        <p:grpSpPr>
          <a:xfrm>
            <a:off x="1282577" y="3362757"/>
            <a:ext cx="8230516" cy="3335011"/>
            <a:chOff x="1282576" y="3334182"/>
            <a:chExt cx="8230516" cy="33350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28BE83-4C9E-4A40-9DBE-2E3525E5F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1206" y="3334182"/>
              <a:ext cx="6544115" cy="174538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D32E98-6975-4620-AB2C-F3B6592B2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2576" y="5029200"/>
              <a:ext cx="8230516" cy="1639992"/>
            </a:xfrm>
            <a:prstGeom prst="rect">
              <a:avLst/>
            </a:prstGeom>
          </p:spPr>
        </p:pic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3E73F8-3653-47A6-A1B3-4680DD51B4DE}"/>
              </a:ext>
            </a:extLst>
          </p:cNvPr>
          <p:cNvSpPr txBox="1">
            <a:spLocks/>
          </p:cNvSpPr>
          <p:nvPr/>
        </p:nvSpPr>
        <p:spPr>
          <a:xfrm>
            <a:off x="9226573" y="3722740"/>
            <a:ext cx="2789217" cy="2155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56" lvl="1" indent="-228594" defTabSz="914377"/>
            <a:r>
              <a:rPr lang="nb-NO" sz="1800">
                <a:solidFill>
                  <a:prstClr val="black"/>
                </a:solidFill>
                <a:latin typeface="Calibri" panose="020F0502020204030204"/>
              </a:rPr>
              <a:t>Egenfinansieringsandel på delprosjekt</a:t>
            </a:r>
          </a:p>
          <a:p>
            <a:pPr marL="536561" lvl="2" indent="-228594"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så med eget delprosjekt pr. koststed kan det være ulike egenfinansieringsandeler</a:t>
            </a:r>
          </a:p>
          <a:p>
            <a:pPr marL="536561" lvl="2" indent="-228594"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Arbeidspakker er på prosjektnivå – kan altså benyttes på tvers av delprosjektene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02299B-5F00-41E8-958A-0B8E82EB7427}"/>
              </a:ext>
            </a:extLst>
          </p:cNvPr>
          <p:cNvSpPr/>
          <p:nvPr/>
        </p:nvSpPr>
        <p:spPr>
          <a:xfrm>
            <a:off x="1636295" y="3916279"/>
            <a:ext cx="7212931" cy="11309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D7A8F3-A594-43FD-BE6E-828B852384BC}"/>
              </a:ext>
            </a:extLst>
          </p:cNvPr>
          <p:cNvSpPr/>
          <p:nvPr/>
        </p:nvSpPr>
        <p:spPr>
          <a:xfrm>
            <a:off x="1648110" y="5047246"/>
            <a:ext cx="7645493" cy="1639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68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9B854-707F-4B3A-9F1C-618F99DC7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Prosjekt med 1 </a:t>
            </a:r>
            <a:r>
              <a:rPr lang="nb-NO" err="1"/>
              <a:t>finansiør</a:t>
            </a:r>
            <a:r>
              <a:rPr lang="nb-NO"/>
              <a:t> og flere koststeder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FD103-188E-4D2B-91E8-48E67D853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75"/>
            <a:ext cx="10515600" cy="4700588"/>
          </a:xfrm>
        </p:spPr>
        <p:txBody>
          <a:bodyPr/>
          <a:lstStyle/>
          <a:p>
            <a:r>
              <a:rPr lang="nb-NO" b="1"/>
              <a:t>Anbefaling:</a:t>
            </a:r>
          </a:p>
          <a:p>
            <a:pPr lvl="1"/>
            <a:r>
              <a:rPr lang="nb-NO" u="sng"/>
              <a:t>Dersom det er 1 </a:t>
            </a:r>
            <a:r>
              <a:rPr lang="nb-NO" u="sng" err="1"/>
              <a:t>finansiør</a:t>
            </a:r>
            <a:r>
              <a:rPr lang="nb-NO" u="sng"/>
              <a:t> </a:t>
            </a:r>
            <a:r>
              <a:rPr lang="nb-NO"/>
              <a:t>av prosjektet opprettes det egne delprosjekter for hvert involverte koststed</a:t>
            </a:r>
            <a:br>
              <a:rPr lang="nb-NO"/>
            </a:br>
            <a:endParaRPr lang="nb-NO"/>
          </a:p>
          <a:p>
            <a:pPr lvl="2"/>
            <a:r>
              <a:rPr lang="nb-NO"/>
              <a:t>Eksempel hvis 2 koststeder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5265DD-6E69-465E-ACD0-011E654831D5}"/>
              </a:ext>
            </a:extLst>
          </p:cNvPr>
          <p:cNvGrpSpPr/>
          <p:nvPr/>
        </p:nvGrpSpPr>
        <p:grpSpPr>
          <a:xfrm>
            <a:off x="1282577" y="3362757"/>
            <a:ext cx="8230516" cy="3335011"/>
            <a:chOff x="1282576" y="3334182"/>
            <a:chExt cx="8230516" cy="33350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228BE83-4C9E-4A40-9DBE-2E3525E5F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1206" y="3334182"/>
              <a:ext cx="6544115" cy="174538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D32E98-6975-4620-AB2C-F3B6592B2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2576" y="5029200"/>
              <a:ext cx="8230516" cy="1639992"/>
            </a:xfrm>
            <a:prstGeom prst="rect">
              <a:avLst/>
            </a:prstGeom>
          </p:spPr>
        </p:pic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3E73F8-3653-47A6-A1B3-4680DD51B4DE}"/>
              </a:ext>
            </a:extLst>
          </p:cNvPr>
          <p:cNvSpPr txBox="1">
            <a:spLocks/>
          </p:cNvSpPr>
          <p:nvPr/>
        </p:nvSpPr>
        <p:spPr>
          <a:xfrm>
            <a:off x="9226573" y="3722740"/>
            <a:ext cx="2789217" cy="2155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56" lvl="1" indent="-228594" defTabSz="914377"/>
            <a:r>
              <a:rPr lang="nb-NO" sz="1800">
                <a:solidFill>
                  <a:prstClr val="black"/>
                </a:solidFill>
                <a:latin typeface="Calibri" panose="020F0502020204030204"/>
              </a:rPr>
              <a:t>Egenfinansieringsandel på delprosjekt</a:t>
            </a:r>
          </a:p>
          <a:p>
            <a:pPr marL="536561" lvl="2" indent="-228594"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så med eget delprosjekt pr. koststed kan det være ulike egenfinansieringsandeler</a:t>
            </a:r>
          </a:p>
          <a:p>
            <a:pPr marL="536561" lvl="2" indent="-228594"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Arbeidspakker er på prosjektnivå – kan altså benyttes på tvers av delprosjektene</a:t>
            </a:r>
          </a:p>
        </p:txBody>
      </p:sp>
    </p:spTree>
    <p:extLst>
      <p:ext uri="{BB962C8B-B14F-4D97-AF65-F5344CB8AC3E}">
        <p14:creationId xmlns:p14="http://schemas.microsoft.com/office/powerpoint/2010/main" val="182193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79463-EC6D-4846-B1D3-D0E14A09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92188"/>
          </a:xfrm>
        </p:spPr>
        <p:txBody>
          <a:bodyPr>
            <a:normAutofit fontScale="90000"/>
          </a:bodyPr>
          <a:lstStyle/>
          <a:p>
            <a:r>
              <a:rPr lang="nb-NO" err="1"/>
              <a:t>Arb.gruppens</a:t>
            </a:r>
            <a:r>
              <a:rPr lang="nb-NO"/>
              <a:t> vurdering av fordeler og ulemper med å anbefale fravik fra fristilt koststed ved 1 </a:t>
            </a:r>
            <a:r>
              <a:rPr lang="nb-NO" err="1"/>
              <a:t>finansiør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57A7-C95D-44DB-A5D5-8281352D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045"/>
            <a:ext cx="4126707" cy="43513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b="1"/>
              <a:t>Fordel med å fravike:</a:t>
            </a:r>
          </a:p>
          <a:p>
            <a:r>
              <a:rPr lang="nb-NO" sz="2000"/>
              <a:t>Lokale delprosjektledere tydelig definert</a:t>
            </a:r>
          </a:p>
          <a:p>
            <a:r>
              <a:rPr lang="nb-NO" sz="2000"/>
              <a:t>Informasjonsflyt om personalforhold enklere:</a:t>
            </a:r>
          </a:p>
          <a:p>
            <a:pPr lvl="1"/>
            <a:r>
              <a:rPr lang="nb-NO" sz="1600"/>
              <a:t>Permisjoner/sluttdato/stillingsbrøker </a:t>
            </a:r>
            <a:r>
              <a:rPr lang="nb-NO" sz="1600" err="1"/>
              <a:t>etc</a:t>
            </a:r>
            <a:endParaRPr lang="nb-NO" sz="1600"/>
          </a:p>
          <a:p>
            <a:r>
              <a:rPr lang="nb-NO" sz="2000"/>
              <a:t>Koststedene får separate egenfinansieringsandeler</a:t>
            </a:r>
          </a:p>
          <a:p>
            <a:pPr lvl="1"/>
            <a:r>
              <a:rPr lang="nb-NO" sz="1600"/>
              <a:t>Budsjettendringer hos ett koststed påvirker ikke egenfinansiering hos andre enheter</a:t>
            </a:r>
          </a:p>
          <a:p>
            <a:pPr lvl="2"/>
            <a:r>
              <a:rPr lang="nb-NO" sz="1200"/>
              <a:t>Ikke behov for manuell regulering av EF mellom enheter</a:t>
            </a:r>
          </a:p>
          <a:p>
            <a:r>
              <a:rPr lang="nb-NO" sz="2000"/>
              <a:t>Enklere prosjektporteføljestyring (eierskap delprosjekt i stedet for basert på budsjettdata)</a:t>
            </a:r>
          </a:p>
          <a:p>
            <a:pPr lvl="1"/>
            <a:r>
              <a:rPr lang="nb-NO" sz="1600"/>
              <a:t>NB: Gjelder kun for faktiske delprosjekter. </a:t>
            </a:r>
            <a:br>
              <a:rPr lang="nb-NO" sz="1600"/>
            </a:br>
            <a:r>
              <a:rPr lang="nb-NO" sz="1600"/>
              <a:t/>
            </a:r>
            <a:br>
              <a:rPr lang="nb-NO" sz="1600"/>
            </a:br>
            <a:r>
              <a:rPr lang="nb-NO" sz="1600"/>
              <a:t>Fordi det etter avtale kan benyttes «Fristilt koststed» er det ikke 100% trygt å basere total porteføljestyring på delprosjektenes eiersted</a:t>
            </a:r>
          </a:p>
          <a:p>
            <a:endParaRPr lang="nb-NO" sz="20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529745-FD49-4B10-9214-E262E6484FAC}"/>
              </a:ext>
            </a:extLst>
          </p:cNvPr>
          <p:cNvSpPr txBox="1">
            <a:spLocks/>
          </p:cNvSpPr>
          <p:nvPr/>
        </p:nvSpPr>
        <p:spPr>
          <a:xfrm>
            <a:off x="5876926" y="1790703"/>
            <a:ext cx="4774407" cy="455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r>
              <a:rPr lang="nb-NO" b="1">
                <a:solidFill>
                  <a:prstClr val="black"/>
                </a:solidFill>
                <a:latin typeface="Calibri" panose="020F0502020204030204"/>
              </a:rPr>
              <a:t>Ulemper med å fravike:</a:t>
            </a:r>
          </a:p>
          <a:p>
            <a:pPr marL="228594" indent="-228594" defTabSz="914377"/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Det må manuelt opprettes egne delprosjekter.</a:t>
            </a:r>
            <a:endParaRPr lang="nb-NO" sz="200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228594" indent="-228594" defTabSz="914377"/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Ingen informasjon i Unit4 ERP om hvem som er PØ for delprosjekt.</a:t>
            </a:r>
          </a:p>
          <a:p>
            <a:pPr marL="685783" lvl="1" indent="-228594" defTabSz="914377"/>
            <a:r>
              <a:rPr lang="nb-NO" sz="1600">
                <a:solidFill>
                  <a:prstClr val="black"/>
                </a:solidFill>
                <a:latin typeface="Calibri" panose="020F0502020204030204"/>
              </a:rPr>
              <a:t>Vil det være en lokal PØ som tar ansvaret? </a:t>
            </a:r>
          </a:p>
          <a:p>
            <a:pPr marL="228594" indent="-228594" defTabSz="914377"/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Flere delprosjekter skal brukes for kontering – øker risikoen for feil</a:t>
            </a:r>
          </a:p>
          <a:p>
            <a:pPr marL="228594" indent="-228594" defTabSz="914377"/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Ingen </a:t>
            </a:r>
            <a:r>
              <a:rPr lang="nb-NO" sz="2000" err="1">
                <a:solidFill>
                  <a:prstClr val="black"/>
                </a:solidFill>
                <a:latin typeface="Calibri" panose="020F0502020204030204"/>
              </a:rPr>
              <a:t>systemmessig</a:t>
            </a:r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 verifikasjon mellom koststed og delprosjekt – det kan komme transaksjoner med «feil» koststed (i forhold til delprosjekt)</a:t>
            </a:r>
            <a:endParaRPr lang="nb-NO" sz="1600">
              <a:solidFill>
                <a:prstClr val="black"/>
              </a:solidFill>
              <a:latin typeface="Calibri" panose="020F0502020204030204"/>
            </a:endParaRPr>
          </a:p>
          <a:p>
            <a:pPr marL="228594" indent="-228594" defTabSz="914377"/>
            <a:endParaRPr lang="nb-NO" sz="20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88549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9C412-8298-4805-97A6-B9AE0D77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Mulighet til å fravike anbefaling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45FD6-1DED-4ECF-9328-AE208BBA1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5"/>
          </a:xfrm>
        </p:spPr>
        <p:txBody>
          <a:bodyPr/>
          <a:lstStyle/>
          <a:p>
            <a:pPr marL="457189" lvl="1" indent="0">
              <a:buNone/>
            </a:pPr>
            <a:r>
              <a:rPr lang="nb-NO" sz="2800"/>
              <a:t>Ved </a:t>
            </a:r>
            <a:r>
              <a:rPr lang="nb-NO" sz="2800" u="sng"/>
              <a:t>full enighet</a:t>
            </a:r>
            <a:r>
              <a:rPr lang="nb-NO" sz="2800"/>
              <a:t> mellom involverte koststeder:</a:t>
            </a:r>
          </a:p>
          <a:p>
            <a:pPr marL="457189" lvl="1" indent="0">
              <a:buNone/>
            </a:pPr>
            <a:endParaRPr lang="nb-NO"/>
          </a:p>
          <a:p>
            <a:pPr lvl="1"/>
            <a:r>
              <a:rPr lang="nb-NO"/>
              <a:t>Tillatt å avtale at man likevel benytter systemets løsning – fristilt koststed.</a:t>
            </a:r>
          </a:p>
          <a:p>
            <a:pPr lvl="2"/>
            <a:r>
              <a:rPr lang="nb-NO"/>
              <a:t>Det anbefales at man i et slikt tilfelle også avtaler hvordan budsjettendringer/endringer i egenfinansiering skal håndteres mellom involverte enheter</a:t>
            </a:r>
            <a:br>
              <a:rPr lang="nb-NO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5879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43A3-59B9-4B00-8AF0-33B3EF139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5491"/>
          </a:xfrm>
        </p:spPr>
        <p:txBody>
          <a:bodyPr>
            <a:normAutofit/>
          </a:bodyPr>
          <a:lstStyle/>
          <a:p>
            <a:r>
              <a:rPr lang="nb-NO"/>
              <a:t>Prosjekt 1 koststed og 2 </a:t>
            </a:r>
            <a:r>
              <a:rPr lang="nb-NO" err="1"/>
              <a:t>finansiører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97A8D-2406-46E9-BEE0-D401FEE46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2763"/>
            <a:ext cx="10515600" cy="5590708"/>
          </a:xfrm>
        </p:spPr>
        <p:txBody>
          <a:bodyPr>
            <a:normAutofit/>
          </a:bodyPr>
          <a:lstStyle/>
          <a:p>
            <a:r>
              <a:rPr lang="nb-NO" b="1"/>
              <a:t>Anbefaling:</a:t>
            </a:r>
          </a:p>
          <a:p>
            <a:pPr lvl="1"/>
            <a:r>
              <a:rPr lang="nb-NO"/>
              <a:t>Bruker Unit4 ERP standard funksjonalitet – 1 delprosjekt pr. </a:t>
            </a:r>
            <a:r>
              <a:rPr lang="nb-NO" err="1"/>
              <a:t>finansiør</a:t>
            </a:r>
            <a:r>
              <a:rPr lang="nb-NO"/>
              <a:t> </a:t>
            </a:r>
            <a:r>
              <a:rPr lang="nb-NO" b="1"/>
              <a:t>men</a:t>
            </a:r>
            <a:r>
              <a:rPr lang="nb-NO"/>
              <a:t> budsjetterer og regnskapsfører på omveltningsdelprosjekt</a:t>
            </a:r>
          </a:p>
          <a:p>
            <a:pPr lvl="1"/>
            <a:endParaRPr lang="nb-NO"/>
          </a:p>
          <a:p>
            <a:pPr marL="0" indent="0">
              <a:buNone/>
            </a:pPr>
            <a:r>
              <a:rPr lang="nb-NO"/>
              <a:t>Pre-</a:t>
            </a:r>
            <a:r>
              <a:rPr lang="nb-NO" err="1"/>
              <a:t>Award</a:t>
            </a:r>
            <a:r>
              <a:rPr lang="nb-NO"/>
              <a:t>: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Prosjektmodul 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9675D9-E2EF-4348-8657-A139953B2627}"/>
              </a:ext>
            </a:extLst>
          </p:cNvPr>
          <p:cNvSpPr/>
          <p:nvPr/>
        </p:nvSpPr>
        <p:spPr>
          <a:xfrm>
            <a:off x="7144440" y="3025044"/>
            <a:ext cx="1148339" cy="43029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nb-NO" sz="1100" err="1">
                <a:solidFill>
                  <a:prstClr val="black"/>
                </a:solidFill>
                <a:latin typeface="Calibri" panose="020F0502020204030204"/>
              </a:rPr>
              <a:t>Finansiør</a:t>
            </a: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 2</a:t>
            </a:r>
          </a:p>
          <a:p>
            <a:pPr algn="ctr" defTabSz="914377"/>
            <a:r>
              <a:rPr lang="nb-NO" sz="1100" err="1">
                <a:solidFill>
                  <a:prstClr val="black"/>
                </a:solidFill>
                <a:latin typeface="Calibri" panose="020F0502020204030204"/>
              </a:rPr>
              <a:t>Budsj.</a:t>
            </a:r>
            <a:r>
              <a:rPr lang="nb-NO" sz="1100" b="1" err="1">
                <a:solidFill>
                  <a:prstClr val="black"/>
                </a:solidFill>
                <a:latin typeface="Calibri" panose="020F0502020204030204"/>
              </a:rPr>
              <a:t>Finans</a:t>
            </a: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654B7C-A777-4215-968A-9DBDD5C7EC05}"/>
              </a:ext>
            </a:extLst>
          </p:cNvPr>
          <p:cNvSpPr/>
          <p:nvPr/>
        </p:nvSpPr>
        <p:spPr>
          <a:xfrm>
            <a:off x="3228973" y="4851100"/>
            <a:ext cx="1600200" cy="7820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>
                <a:solidFill>
                  <a:prstClr val="white"/>
                </a:solidFill>
                <a:latin typeface="Calibri" panose="020F0502020204030204"/>
              </a:rPr>
              <a:t>Delprosjekt</a:t>
            </a:r>
          </a:p>
          <a:p>
            <a:pPr algn="ctr" defTabSz="914377"/>
            <a:r>
              <a:rPr lang="nb-NO" err="1">
                <a:solidFill>
                  <a:prstClr val="white"/>
                </a:solidFill>
                <a:latin typeface="Calibri" panose="020F0502020204030204"/>
              </a:rPr>
              <a:t>Finansiør</a:t>
            </a:r>
            <a:r>
              <a:rPr lang="nb-NO">
                <a:solidFill>
                  <a:prstClr val="white"/>
                </a:solidFill>
                <a:latin typeface="Calibri" panose="020F0502020204030204"/>
              </a:rPr>
              <a:t>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A0A930-9D0F-4CAF-8639-FDC0D1698941}"/>
              </a:ext>
            </a:extLst>
          </p:cNvPr>
          <p:cNvSpPr/>
          <p:nvPr/>
        </p:nvSpPr>
        <p:spPr>
          <a:xfrm>
            <a:off x="5628773" y="2540321"/>
            <a:ext cx="1557840" cy="81077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Institutt 1 </a:t>
            </a:r>
          </a:p>
          <a:p>
            <a:pPr algn="ctr" defTabSz="914377"/>
            <a:r>
              <a:rPr lang="nb-NO" sz="1400" err="1">
                <a:solidFill>
                  <a:prstClr val="black"/>
                </a:solidFill>
                <a:latin typeface="Calibri" panose="020F0502020204030204"/>
              </a:rPr>
              <a:t>Hovedfinansiør</a:t>
            </a:r>
            <a:endParaRPr lang="nb-NO" sz="1400">
              <a:solidFill>
                <a:prstClr val="black"/>
              </a:solidFill>
              <a:latin typeface="Calibri" panose="020F0502020204030204"/>
            </a:endParaRPr>
          </a:p>
          <a:p>
            <a:pPr algn="ctr"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Budsjetterte </a:t>
            </a:r>
            <a:r>
              <a:rPr lang="nb-NO" sz="1400" b="1">
                <a:solidFill>
                  <a:prstClr val="black"/>
                </a:solidFill>
                <a:latin typeface="Calibri" panose="020F0502020204030204"/>
              </a:rPr>
              <a:t>kostnader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EE465D-A6A2-4F4D-AA7E-F2B5B95E62D1}"/>
              </a:ext>
            </a:extLst>
          </p:cNvPr>
          <p:cNvSpPr/>
          <p:nvPr/>
        </p:nvSpPr>
        <p:spPr>
          <a:xfrm>
            <a:off x="7950995" y="4851099"/>
            <a:ext cx="1600200" cy="7820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>
                <a:solidFill>
                  <a:prstClr val="white"/>
                </a:solidFill>
                <a:latin typeface="Calibri" panose="020F0502020204030204"/>
              </a:rPr>
              <a:t>Delprosjekt</a:t>
            </a:r>
          </a:p>
          <a:p>
            <a:pPr algn="ctr" defTabSz="914377"/>
            <a:r>
              <a:rPr lang="nb-NO" err="1">
                <a:solidFill>
                  <a:prstClr val="white"/>
                </a:solidFill>
                <a:latin typeface="Calibri" panose="020F0502020204030204"/>
              </a:rPr>
              <a:t>Finansiør</a:t>
            </a:r>
            <a:r>
              <a:rPr lang="nb-NO">
                <a:solidFill>
                  <a:prstClr val="white"/>
                </a:solidFill>
                <a:latin typeface="Calibri" panose="020F0502020204030204"/>
              </a:rPr>
              <a:t>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C4AAAE-2C56-42DC-AD94-10E6C3CB48DD}"/>
              </a:ext>
            </a:extLst>
          </p:cNvPr>
          <p:cNvSpPr/>
          <p:nvPr/>
        </p:nvSpPr>
        <p:spPr>
          <a:xfrm>
            <a:off x="5524499" y="4851099"/>
            <a:ext cx="1600200" cy="7820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>
                <a:solidFill>
                  <a:prstClr val="white"/>
                </a:solidFill>
                <a:latin typeface="Calibri" panose="020F0502020204030204"/>
              </a:rPr>
              <a:t>Omveltnings-</a:t>
            </a:r>
          </a:p>
          <a:p>
            <a:pPr algn="ctr" defTabSz="914377"/>
            <a:r>
              <a:rPr lang="nb-NO">
                <a:solidFill>
                  <a:prstClr val="white"/>
                </a:solidFill>
                <a:latin typeface="Calibri" panose="020F0502020204030204"/>
              </a:rPr>
              <a:t>delprosjekt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6FC8D1-11D5-4B90-9574-47164A1D17CB}"/>
              </a:ext>
            </a:extLst>
          </p:cNvPr>
          <p:cNvSpPr txBox="1"/>
          <p:nvPr/>
        </p:nvSpPr>
        <p:spPr>
          <a:xfrm>
            <a:off x="5513220" y="5704702"/>
            <a:ext cx="1532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100" b="1">
                <a:solidFill>
                  <a:prstClr val="black"/>
                </a:solidFill>
                <a:latin typeface="Calibri" panose="020F0502020204030204"/>
              </a:rPr>
              <a:t>Konteringsnivå</a:t>
            </a: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 – </a:t>
            </a:r>
          </a:p>
          <a:p>
            <a:pPr defTabSz="914377"/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budsjett og regnskap</a:t>
            </a:r>
          </a:p>
        </p:txBody>
      </p:sp>
      <p:sp>
        <p:nvSpPr>
          <p:cNvPr id="24" name="Arrow: Curved Up 23">
            <a:extLst>
              <a:ext uri="{FF2B5EF4-FFF2-40B4-BE49-F238E27FC236}">
                <a16:creationId xmlns:a16="http://schemas.microsoft.com/office/drawing/2014/main" id="{2CF37084-8965-4E6E-AD55-CAB6ECA65C0F}"/>
              </a:ext>
            </a:extLst>
          </p:cNvPr>
          <p:cNvSpPr/>
          <p:nvPr/>
        </p:nvSpPr>
        <p:spPr>
          <a:xfrm>
            <a:off x="6154711" y="5695298"/>
            <a:ext cx="2739259" cy="735439"/>
          </a:xfrm>
          <a:prstGeom prst="curvedUpArrow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Arrow: Curved Down 24">
            <a:extLst>
              <a:ext uri="{FF2B5EF4-FFF2-40B4-BE49-F238E27FC236}">
                <a16:creationId xmlns:a16="http://schemas.microsoft.com/office/drawing/2014/main" id="{D55DCAC1-E210-4A5C-9AD7-C94BF6F0EEA5}"/>
              </a:ext>
            </a:extLst>
          </p:cNvPr>
          <p:cNvSpPr/>
          <p:nvPr/>
        </p:nvSpPr>
        <p:spPr>
          <a:xfrm rot="10800000">
            <a:off x="3821907" y="5695297"/>
            <a:ext cx="2365984" cy="756347"/>
          </a:xfrm>
          <a:prstGeom prst="curvedDownArrow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58A71A-51FF-4C67-B932-DEEDD1B6D82A}"/>
              </a:ext>
            </a:extLst>
          </p:cNvPr>
          <p:cNvSpPr txBox="1"/>
          <p:nvPr/>
        </p:nvSpPr>
        <p:spPr>
          <a:xfrm>
            <a:off x="5722896" y="6162438"/>
            <a:ext cx="10690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Omveltning – automatisk (daglig)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535226-B728-407C-80A6-47645DB66336}"/>
              </a:ext>
            </a:extLst>
          </p:cNvPr>
          <p:cNvSpPr/>
          <p:nvPr/>
        </p:nvSpPr>
        <p:spPr>
          <a:xfrm>
            <a:off x="5524499" y="3664595"/>
            <a:ext cx="1600200" cy="7820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>
                <a:solidFill>
                  <a:prstClr val="white"/>
                </a:solidFill>
                <a:latin typeface="Calibri" panose="020F0502020204030204"/>
              </a:rPr>
              <a:t>Prosjekt</a:t>
            </a:r>
          </a:p>
          <a:p>
            <a:pPr algn="ctr" defTabSz="914377"/>
            <a:r>
              <a:rPr lang="nb-NO" err="1">
                <a:solidFill>
                  <a:prstClr val="white"/>
                </a:solidFill>
                <a:latin typeface="Calibri" panose="020F0502020204030204"/>
              </a:rPr>
              <a:t>Finansiør</a:t>
            </a:r>
            <a:r>
              <a:rPr lang="nb-NO">
                <a:solidFill>
                  <a:prstClr val="white"/>
                </a:solidFill>
                <a:latin typeface="Calibri" panose="020F0502020204030204"/>
              </a:rPr>
              <a:t>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AE3DF9-752D-4277-A3A7-9364C118AB5E}"/>
              </a:ext>
            </a:extLst>
          </p:cNvPr>
          <p:cNvCxnSpPr/>
          <p:nvPr/>
        </p:nvCxnSpPr>
        <p:spPr>
          <a:xfrm>
            <a:off x="6324599" y="4446648"/>
            <a:ext cx="0" cy="404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AB9E1DD-B0D7-4A43-B7E1-194081718271}"/>
              </a:ext>
            </a:extLst>
          </p:cNvPr>
          <p:cNvCxnSpPr>
            <a:cxnSpLocks/>
          </p:cNvCxnSpPr>
          <p:nvPr/>
        </p:nvCxnSpPr>
        <p:spPr>
          <a:xfrm>
            <a:off x="8751095" y="4648872"/>
            <a:ext cx="0" cy="202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8FC663-0C4E-4ED4-AC31-F548FD55B2EC}"/>
              </a:ext>
            </a:extLst>
          </p:cNvPr>
          <p:cNvCxnSpPr>
            <a:cxnSpLocks/>
          </p:cNvCxnSpPr>
          <p:nvPr/>
        </p:nvCxnSpPr>
        <p:spPr>
          <a:xfrm>
            <a:off x="3931444" y="4658957"/>
            <a:ext cx="0" cy="202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4884E9-04CC-4E8D-9285-C2D02A28A414}"/>
              </a:ext>
            </a:extLst>
          </p:cNvPr>
          <p:cNvCxnSpPr>
            <a:cxnSpLocks/>
          </p:cNvCxnSpPr>
          <p:nvPr/>
        </p:nvCxnSpPr>
        <p:spPr>
          <a:xfrm flipV="1">
            <a:off x="3931444" y="4638788"/>
            <a:ext cx="4819651" cy="20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ADD286E-E08F-46FC-B690-C1CE61E7EB2F}"/>
              </a:ext>
            </a:extLst>
          </p:cNvPr>
          <p:cNvSpPr/>
          <p:nvPr/>
        </p:nvSpPr>
        <p:spPr>
          <a:xfrm>
            <a:off x="7144441" y="2552720"/>
            <a:ext cx="1148339" cy="43434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nb-NO" sz="1100" err="1">
                <a:solidFill>
                  <a:prstClr val="black"/>
                </a:solidFill>
                <a:latin typeface="Calibri" panose="020F0502020204030204"/>
              </a:rPr>
              <a:t>Finansiør</a:t>
            </a: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 1</a:t>
            </a:r>
          </a:p>
          <a:p>
            <a:pPr algn="ctr" defTabSz="914377"/>
            <a:r>
              <a:rPr lang="nb-NO" sz="1100" err="1">
                <a:solidFill>
                  <a:prstClr val="black"/>
                </a:solidFill>
                <a:latin typeface="Calibri" panose="020F0502020204030204"/>
              </a:rPr>
              <a:t>Budsj.</a:t>
            </a:r>
            <a:r>
              <a:rPr lang="nb-NO" sz="1100" b="1" err="1">
                <a:solidFill>
                  <a:prstClr val="black"/>
                </a:solidFill>
                <a:latin typeface="Calibri" panose="020F0502020204030204"/>
              </a:rPr>
              <a:t>Finans</a:t>
            </a: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55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A1E1DE-FE0C-41EC-8422-A1D4F5755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91" y="883201"/>
            <a:ext cx="11259357" cy="4567540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41DC7EC2-D25E-4C29-B524-98C7FD49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28" y="205618"/>
            <a:ext cx="10515600" cy="352557"/>
          </a:xfrm>
        </p:spPr>
        <p:txBody>
          <a:bodyPr>
            <a:normAutofit fontScale="90000"/>
          </a:bodyPr>
          <a:lstStyle/>
          <a:p>
            <a:r>
              <a:rPr lang="nb-NO"/>
              <a:t>Regnskapsføring ved </a:t>
            </a:r>
            <a:r>
              <a:rPr lang="nb-NO" err="1"/>
              <a:t>kostn.omveltning</a:t>
            </a:r>
            <a:r>
              <a:rPr lang="nb-NO"/>
              <a:t> - eksempel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B822EF-B505-4EEF-B2A4-49FCA568E331}"/>
              </a:ext>
            </a:extLst>
          </p:cNvPr>
          <p:cNvSpPr/>
          <p:nvPr/>
        </p:nvSpPr>
        <p:spPr>
          <a:xfrm>
            <a:off x="5963769" y="3611067"/>
            <a:ext cx="4050424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16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Andeler finansiering:</a:t>
            </a:r>
          </a:p>
          <a:p>
            <a:r>
              <a:rPr lang="nb-NO" sz="160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Havforskn.instituttet</a:t>
            </a:r>
            <a:r>
              <a:rPr lang="nb-NO" sz="16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		77,3%</a:t>
            </a:r>
          </a:p>
          <a:p>
            <a:r>
              <a:rPr lang="nb-NO" sz="16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NFR			22,7%</a:t>
            </a:r>
          </a:p>
          <a:p>
            <a:endParaRPr lang="nb-NO" sz="1600">
              <a:ln w="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r>
              <a:rPr lang="nb-NO" sz="16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EF-andel (begge delprosjekter) 6,07%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BF5820-86BB-4963-BC61-E28D5424D305}"/>
              </a:ext>
            </a:extLst>
          </p:cNvPr>
          <p:cNvCxnSpPr>
            <a:cxnSpLocks/>
          </p:cNvCxnSpPr>
          <p:nvPr/>
        </p:nvCxnSpPr>
        <p:spPr>
          <a:xfrm>
            <a:off x="2475628" y="1098926"/>
            <a:ext cx="1377416" cy="427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C5DE69-4670-460C-A1E2-3CE151000AFF}"/>
              </a:ext>
            </a:extLst>
          </p:cNvPr>
          <p:cNvCxnSpPr>
            <a:cxnSpLocks/>
          </p:cNvCxnSpPr>
          <p:nvPr/>
        </p:nvCxnSpPr>
        <p:spPr>
          <a:xfrm flipH="1">
            <a:off x="2475628" y="1526327"/>
            <a:ext cx="1703157" cy="1814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99B2F0-8204-4197-A90D-34AC47E33EEE}"/>
              </a:ext>
            </a:extLst>
          </p:cNvPr>
          <p:cNvCxnSpPr>
            <a:cxnSpLocks/>
          </p:cNvCxnSpPr>
          <p:nvPr/>
        </p:nvCxnSpPr>
        <p:spPr>
          <a:xfrm flipH="1">
            <a:off x="2475628" y="1656623"/>
            <a:ext cx="1703157" cy="2996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B1CA994-AB0D-4A5D-8E13-04D6AEC91D5E}"/>
              </a:ext>
            </a:extLst>
          </p:cNvPr>
          <p:cNvSpPr/>
          <p:nvPr/>
        </p:nvSpPr>
        <p:spPr>
          <a:xfrm>
            <a:off x="3853045" y="1423951"/>
            <a:ext cx="791084" cy="2978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480448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DD80B3-990B-49A9-8E57-33DFBD1D9FE5}"/>
              </a:ext>
            </a:extLst>
          </p:cNvPr>
          <p:cNvSpPr/>
          <p:nvPr/>
        </p:nvSpPr>
        <p:spPr>
          <a:xfrm>
            <a:off x="263316" y="1090940"/>
            <a:ext cx="2366201" cy="8461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>
                <a:solidFill>
                  <a:prstClr val="black"/>
                </a:solidFill>
                <a:latin typeface="Calibri" panose="020F0502020204030204"/>
              </a:rPr>
              <a:t>Hovedprosjekt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55E21A-70EC-4092-84E5-FB6EACA836D4}"/>
              </a:ext>
            </a:extLst>
          </p:cNvPr>
          <p:cNvSpPr/>
          <p:nvPr/>
        </p:nvSpPr>
        <p:spPr>
          <a:xfrm>
            <a:off x="263316" y="2315658"/>
            <a:ext cx="2366201" cy="8461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>
                <a:solidFill>
                  <a:prstClr val="black"/>
                </a:solidFill>
                <a:latin typeface="Calibri" panose="020F0502020204030204"/>
              </a:rPr>
              <a:t>Prosjekt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147727-4D99-40F8-A6A8-F532A6784977}"/>
              </a:ext>
            </a:extLst>
          </p:cNvPr>
          <p:cNvSpPr/>
          <p:nvPr/>
        </p:nvSpPr>
        <p:spPr>
          <a:xfrm>
            <a:off x="2822595" y="3731161"/>
            <a:ext cx="443571" cy="416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EF668C-EC71-4E3A-B48F-4278ED9B0C11}"/>
              </a:ext>
            </a:extLst>
          </p:cNvPr>
          <p:cNvSpPr/>
          <p:nvPr/>
        </p:nvSpPr>
        <p:spPr>
          <a:xfrm>
            <a:off x="3307421" y="3737160"/>
            <a:ext cx="625663" cy="420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Nærings-liv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B898BC-7F66-4E1B-A28E-76EC6EC2116B}"/>
              </a:ext>
            </a:extLst>
          </p:cNvPr>
          <p:cNvSpPr/>
          <p:nvPr/>
        </p:nvSpPr>
        <p:spPr>
          <a:xfrm>
            <a:off x="3969498" y="3746213"/>
            <a:ext cx="531181" cy="411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Stat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5263C2-3C0C-40E7-883C-6DE675D52D28}"/>
              </a:ext>
            </a:extLst>
          </p:cNvPr>
          <p:cNvSpPr txBox="1"/>
          <p:nvPr/>
        </p:nvSpPr>
        <p:spPr>
          <a:xfrm>
            <a:off x="4617123" y="834467"/>
            <a:ext cx="3144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b="1">
                <a:solidFill>
                  <a:prstClr val="black"/>
                </a:solidFill>
                <a:latin typeface="Calibri" panose="020F0502020204030204"/>
              </a:rPr>
              <a:t>Ikke fristilt k-sted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Finansiering fra NFR, Stat og privat 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Eksempelet: 5 enheter involvert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=&gt; 3 * 5 = 15 delprosjekter + evt. delprosjekter for Sentral EF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8BE459-7A42-4790-A8BF-3511FB0B934A}"/>
              </a:ext>
            </a:extLst>
          </p:cNvPr>
          <p:cNvSpPr/>
          <p:nvPr/>
        </p:nvSpPr>
        <p:spPr>
          <a:xfrm>
            <a:off x="305422" y="3746215"/>
            <a:ext cx="424749" cy="411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359EDA-417C-49C1-B1C5-835F30AA35E1}"/>
              </a:ext>
            </a:extLst>
          </p:cNvPr>
          <p:cNvSpPr/>
          <p:nvPr/>
        </p:nvSpPr>
        <p:spPr>
          <a:xfrm>
            <a:off x="816106" y="3745656"/>
            <a:ext cx="641495" cy="407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Nærings-liv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6D6E9D-ECCC-4990-801A-2F5BB117EBBA}"/>
              </a:ext>
            </a:extLst>
          </p:cNvPr>
          <p:cNvSpPr/>
          <p:nvPr/>
        </p:nvSpPr>
        <p:spPr>
          <a:xfrm>
            <a:off x="1519380" y="3728847"/>
            <a:ext cx="507637" cy="4079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Stat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A</a:t>
            </a: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08E7E18C-B39E-4691-837E-36DE7F578E96}"/>
              </a:ext>
            </a:extLst>
          </p:cNvPr>
          <p:cNvSpPr/>
          <p:nvPr/>
        </p:nvSpPr>
        <p:spPr>
          <a:xfrm>
            <a:off x="447296" y="4270555"/>
            <a:ext cx="1407707" cy="2590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Arrow: Curved Up 19">
            <a:extLst>
              <a:ext uri="{FF2B5EF4-FFF2-40B4-BE49-F238E27FC236}">
                <a16:creationId xmlns:a16="http://schemas.microsoft.com/office/drawing/2014/main" id="{CE3D86C8-1A22-40C3-A24A-FC83864741C6}"/>
              </a:ext>
            </a:extLst>
          </p:cNvPr>
          <p:cNvSpPr/>
          <p:nvPr/>
        </p:nvSpPr>
        <p:spPr>
          <a:xfrm>
            <a:off x="2951426" y="4229387"/>
            <a:ext cx="1266087" cy="2590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Arrow: Curved Up 20">
            <a:extLst>
              <a:ext uri="{FF2B5EF4-FFF2-40B4-BE49-F238E27FC236}">
                <a16:creationId xmlns:a16="http://schemas.microsoft.com/office/drawing/2014/main" id="{B78F1049-D26A-49FA-9DC4-9CC72F65C65D}"/>
              </a:ext>
            </a:extLst>
          </p:cNvPr>
          <p:cNvSpPr/>
          <p:nvPr/>
        </p:nvSpPr>
        <p:spPr>
          <a:xfrm>
            <a:off x="2951426" y="4179088"/>
            <a:ext cx="746015" cy="26915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1BBFC7-EFBE-4183-B4A5-B99F7C77C979}"/>
              </a:ext>
            </a:extLst>
          </p:cNvPr>
          <p:cNvSpPr/>
          <p:nvPr/>
        </p:nvSpPr>
        <p:spPr>
          <a:xfrm>
            <a:off x="4624107" y="3746166"/>
            <a:ext cx="443571" cy="416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7658CE-A421-4095-9144-554C52C983ED}"/>
              </a:ext>
            </a:extLst>
          </p:cNvPr>
          <p:cNvSpPr/>
          <p:nvPr/>
        </p:nvSpPr>
        <p:spPr>
          <a:xfrm>
            <a:off x="5097767" y="3747460"/>
            <a:ext cx="635991" cy="420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Nærings-liv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25281B-52D7-4A69-B313-02FBF0358DFD}"/>
              </a:ext>
            </a:extLst>
          </p:cNvPr>
          <p:cNvSpPr/>
          <p:nvPr/>
        </p:nvSpPr>
        <p:spPr>
          <a:xfrm>
            <a:off x="5772669" y="3749843"/>
            <a:ext cx="516311" cy="411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Stat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C</a:t>
            </a:r>
          </a:p>
        </p:txBody>
      </p:sp>
      <p:sp>
        <p:nvSpPr>
          <p:cNvPr id="30" name="Arrow: Curved Up 29">
            <a:extLst>
              <a:ext uri="{FF2B5EF4-FFF2-40B4-BE49-F238E27FC236}">
                <a16:creationId xmlns:a16="http://schemas.microsoft.com/office/drawing/2014/main" id="{EA49FCC4-529A-4486-85AF-79877ADDEB8E}"/>
              </a:ext>
            </a:extLst>
          </p:cNvPr>
          <p:cNvSpPr/>
          <p:nvPr/>
        </p:nvSpPr>
        <p:spPr>
          <a:xfrm>
            <a:off x="4766705" y="4179088"/>
            <a:ext cx="1302483" cy="30337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462B64EC-62E9-4B11-B9B4-4012BD5C37E4}"/>
              </a:ext>
            </a:extLst>
          </p:cNvPr>
          <p:cNvSpPr/>
          <p:nvPr/>
        </p:nvSpPr>
        <p:spPr>
          <a:xfrm>
            <a:off x="4766706" y="4198797"/>
            <a:ext cx="777471" cy="2494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8C486F-F0F8-48FE-97D6-B52F75B4EF3A}"/>
              </a:ext>
            </a:extLst>
          </p:cNvPr>
          <p:cNvSpPr/>
          <p:nvPr/>
        </p:nvSpPr>
        <p:spPr>
          <a:xfrm>
            <a:off x="7305275" y="3737225"/>
            <a:ext cx="443571" cy="416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368E5A-E18A-4133-8219-3B3DFDA00B21}"/>
              </a:ext>
            </a:extLst>
          </p:cNvPr>
          <p:cNvSpPr/>
          <p:nvPr/>
        </p:nvSpPr>
        <p:spPr>
          <a:xfrm>
            <a:off x="7842182" y="3732861"/>
            <a:ext cx="627797" cy="420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Nærings-liv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120DC9-3219-4E4E-A671-29F1B2945569}"/>
              </a:ext>
            </a:extLst>
          </p:cNvPr>
          <p:cNvSpPr/>
          <p:nvPr/>
        </p:nvSpPr>
        <p:spPr>
          <a:xfrm>
            <a:off x="8508130" y="3726431"/>
            <a:ext cx="536001" cy="411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Stat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D</a:t>
            </a:r>
          </a:p>
        </p:txBody>
      </p:sp>
      <p:sp>
        <p:nvSpPr>
          <p:cNvPr id="37" name="Arrow: Curved Up 36">
            <a:extLst>
              <a:ext uri="{FF2B5EF4-FFF2-40B4-BE49-F238E27FC236}">
                <a16:creationId xmlns:a16="http://schemas.microsoft.com/office/drawing/2014/main" id="{6E10637C-FEAF-4FCC-9184-2AA6427724B2}"/>
              </a:ext>
            </a:extLst>
          </p:cNvPr>
          <p:cNvSpPr/>
          <p:nvPr/>
        </p:nvSpPr>
        <p:spPr>
          <a:xfrm>
            <a:off x="7389738" y="4143373"/>
            <a:ext cx="838388" cy="19668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Arrow: Curved Up 37">
            <a:extLst>
              <a:ext uri="{FF2B5EF4-FFF2-40B4-BE49-F238E27FC236}">
                <a16:creationId xmlns:a16="http://schemas.microsoft.com/office/drawing/2014/main" id="{5611769D-957B-44CF-BB80-809B70D7449D}"/>
              </a:ext>
            </a:extLst>
          </p:cNvPr>
          <p:cNvSpPr/>
          <p:nvPr/>
        </p:nvSpPr>
        <p:spPr>
          <a:xfrm>
            <a:off x="7389738" y="4136846"/>
            <a:ext cx="1379605" cy="27568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A275CD-3E6C-4DA7-A979-9678C8C32E6C}"/>
              </a:ext>
            </a:extLst>
          </p:cNvPr>
          <p:cNvSpPr/>
          <p:nvPr/>
        </p:nvSpPr>
        <p:spPr>
          <a:xfrm>
            <a:off x="187724" y="5525369"/>
            <a:ext cx="11629291" cy="449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41D250-8B0C-4BAA-8FEB-2FF2B93AC473}"/>
              </a:ext>
            </a:extLst>
          </p:cNvPr>
          <p:cNvSpPr txBox="1"/>
          <p:nvPr/>
        </p:nvSpPr>
        <p:spPr>
          <a:xfrm>
            <a:off x="7852528" y="904034"/>
            <a:ext cx="36276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b="1">
                <a:solidFill>
                  <a:prstClr val="black"/>
                </a:solidFill>
                <a:latin typeface="Calibri" panose="020F0502020204030204"/>
              </a:rPr>
              <a:t>Fakturering: 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NFR kan faktureres fra prosjekt –får Institutt A som koststed på fakturaen. 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nb-NO" sz="1200" err="1">
                <a:solidFill>
                  <a:prstClr val="black"/>
                </a:solidFill>
                <a:latin typeface="Calibri" panose="020F0502020204030204"/>
              </a:rPr>
              <a:t>Nær.liv</a:t>
            </a: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 og stat må faktureres fra salgsordremodul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Institutt A bør gjøre dette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nb-NO" sz="12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. A må fakturere </a:t>
            </a:r>
            <a:r>
              <a:rPr lang="nb-NO" sz="1200" err="1">
                <a:solidFill>
                  <a:prstClr val="black"/>
                </a:solidFill>
                <a:latin typeface="Calibri" panose="020F0502020204030204"/>
              </a:rPr>
              <a:t>finansiørene</a:t>
            </a: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 for partneres midler (gjøres i prosjektmodul for NFR og salgsordremodul for </a:t>
            </a:r>
            <a:r>
              <a:rPr lang="nb-NO" sz="1200" err="1">
                <a:solidFill>
                  <a:prstClr val="black"/>
                </a:solidFill>
                <a:latin typeface="Calibri" panose="020F0502020204030204"/>
              </a:rPr>
              <a:t>Nær.liv</a:t>
            </a: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 og Stat</a:t>
            </a:r>
          </a:p>
        </p:txBody>
      </p:sp>
      <p:sp>
        <p:nvSpPr>
          <p:cNvPr id="41" name="Arrow: Curved Up 40">
            <a:extLst>
              <a:ext uri="{FF2B5EF4-FFF2-40B4-BE49-F238E27FC236}">
                <a16:creationId xmlns:a16="http://schemas.microsoft.com/office/drawing/2014/main" id="{50E7083D-E6B9-4F9E-9473-B0064C058500}"/>
              </a:ext>
            </a:extLst>
          </p:cNvPr>
          <p:cNvSpPr/>
          <p:nvPr/>
        </p:nvSpPr>
        <p:spPr>
          <a:xfrm>
            <a:off x="447295" y="4277182"/>
            <a:ext cx="777471" cy="25240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8D746E-0D2D-4991-B3E9-ABBF434D664E}"/>
              </a:ext>
            </a:extLst>
          </p:cNvPr>
          <p:cNvSpPr/>
          <p:nvPr/>
        </p:nvSpPr>
        <p:spPr>
          <a:xfrm>
            <a:off x="9353197" y="3719903"/>
            <a:ext cx="443571" cy="416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NFR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E</a:t>
            </a:r>
            <a:endParaRPr lang="nb-NO" sz="80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5F37C87-EA80-4EB5-B629-B640F60DDFAD}"/>
              </a:ext>
            </a:extLst>
          </p:cNvPr>
          <p:cNvSpPr/>
          <p:nvPr/>
        </p:nvSpPr>
        <p:spPr>
          <a:xfrm>
            <a:off x="9890719" y="3712824"/>
            <a:ext cx="572716" cy="420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Nærings-liv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E</a:t>
            </a:r>
            <a:endParaRPr lang="nb-NO" sz="80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A673A3E-DAD3-4979-A44D-18F5F767D054}"/>
              </a:ext>
            </a:extLst>
          </p:cNvPr>
          <p:cNvSpPr/>
          <p:nvPr/>
        </p:nvSpPr>
        <p:spPr>
          <a:xfrm>
            <a:off x="10557384" y="3718031"/>
            <a:ext cx="636531" cy="411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Stat</a:t>
            </a:r>
          </a:p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E</a:t>
            </a:r>
            <a:endParaRPr lang="nb-NO" sz="80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47" name="Arrow: Curved Up 46">
            <a:extLst>
              <a:ext uri="{FF2B5EF4-FFF2-40B4-BE49-F238E27FC236}">
                <a16:creationId xmlns:a16="http://schemas.microsoft.com/office/drawing/2014/main" id="{79B754A9-0D8F-43DC-AAEA-C33878037188}"/>
              </a:ext>
            </a:extLst>
          </p:cNvPr>
          <p:cNvSpPr/>
          <p:nvPr/>
        </p:nvSpPr>
        <p:spPr>
          <a:xfrm>
            <a:off x="9494840" y="4153385"/>
            <a:ext cx="1379605" cy="25052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Arrow: Curved Up 47">
            <a:extLst>
              <a:ext uri="{FF2B5EF4-FFF2-40B4-BE49-F238E27FC236}">
                <a16:creationId xmlns:a16="http://schemas.microsoft.com/office/drawing/2014/main" id="{1B40DE95-B0BF-4C7D-8E68-FCBCB536BECD}"/>
              </a:ext>
            </a:extLst>
          </p:cNvPr>
          <p:cNvSpPr/>
          <p:nvPr/>
        </p:nvSpPr>
        <p:spPr>
          <a:xfrm>
            <a:off x="9494840" y="4156884"/>
            <a:ext cx="752155" cy="18317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7C5438-CD03-4C38-A002-78F279FC477A}"/>
              </a:ext>
            </a:extLst>
          </p:cNvPr>
          <p:cNvSpPr/>
          <p:nvPr/>
        </p:nvSpPr>
        <p:spPr>
          <a:xfrm>
            <a:off x="2889734" y="6363155"/>
            <a:ext cx="424749" cy="411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 sz="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7E5013-F624-4F4B-94E5-CCCD19D4FA47}"/>
              </a:ext>
            </a:extLst>
          </p:cNvPr>
          <p:cNvSpPr txBox="1"/>
          <p:nvPr/>
        </p:nvSpPr>
        <p:spPr>
          <a:xfrm>
            <a:off x="3446992" y="6294981"/>
            <a:ext cx="36175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Delprosjekter det i hovedsak vil bli regnskapsført på – evt. også sentral EF-delprosjekt (jfr. imidlertid «Praktisk tilnærming» (neste side))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C5420C-3CA3-434B-8CE5-884301F46241}"/>
              </a:ext>
            </a:extLst>
          </p:cNvPr>
          <p:cNvSpPr/>
          <p:nvPr/>
        </p:nvSpPr>
        <p:spPr>
          <a:xfrm>
            <a:off x="166787" y="763537"/>
            <a:ext cx="2564948" cy="549411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C0AC7C1-0690-4A8F-AB28-194CFB445779}"/>
              </a:ext>
            </a:extLst>
          </p:cNvPr>
          <p:cNvSpPr/>
          <p:nvPr/>
        </p:nvSpPr>
        <p:spPr>
          <a:xfrm>
            <a:off x="187723" y="4627794"/>
            <a:ext cx="657381" cy="512551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Partner-liste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1040C2D-0C6C-49A2-A755-FB62772EEED7}"/>
              </a:ext>
            </a:extLst>
          </p:cNvPr>
          <p:cNvSpPr/>
          <p:nvPr/>
        </p:nvSpPr>
        <p:spPr>
          <a:xfrm>
            <a:off x="881518" y="4627807"/>
            <a:ext cx="652353" cy="512551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Partner-liste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B5A1DD7-E1FA-4D56-95D6-613A99B22867}"/>
              </a:ext>
            </a:extLst>
          </p:cNvPr>
          <p:cNvSpPr/>
          <p:nvPr/>
        </p:nvSpPr>
        <p:spPr>
          <a:xfrm>
            <a:off x="1570287" y="4616966"/>
            <a:ext cx="613916" cy="512551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Partner-liste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8C50816-B6D5-4A34-B952-35D90EB164FC}"/>
              </a:ext>
            </a:extLst>
          </p:cNvPr>
          <p:cNvSpPr/>
          <p:nvPr/>
        </p:nvSpPr>
        <p:spPr>
          <a:xfrm>
            <a:off x="2096048" y="3709830"/>
            <a:ext cx="504763" cy="41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Sentr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 EF </a:t>
            </a:r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A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B49C2D05-4302-49B4-A855-48BE6AB4ABD1}"/>
              </a:ext>
            </a:extLst>
          </p:cNvPr>
          <p:cNvSpPr txBox="1">
            <a:spLocks/>
          </p:cNvSpPr>
          <p:nvPr/>
        </p:nvSpPr>
        <p:spPr>
          <a:xfrm>
            <a:off x="2549531" y="79264"/>
            <a:ext cx="10515600" cy="7154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nb-NO" sz="4000">
                <a:solidFill>
                  <a:prstClr val="black"/>
                </a:solidFill>
                <a:latin typeface="Calibri Light" panose="020F0302020204030204"/>
              </a:rPr>
              <a:t>Prosjekt &gt; 1 koststed </a:t>
            </a:r>
            <a:r>
              <a:rPr lang="nb-NO" sz="4000" u="sng">
                <a:solidFill>
                  <a:prstClr val="black"/>
                </a:solidFill>
                <a:latin typeface="Calibri Light" panose="020F0302020204030204"/>
              </a:rPr>
              <a:t>og</a:t>
            </a:r>
            <a:r>
              <a:rPr lang="nb-NO" sz="4000">
                <a:solidFill>
                  <a:prstClr val="black"/>
                </a:solidFill>
                <a:latin typeface="Calibri Light" panose="020F0302020204030204"/>
              </a:rPr>
              <a:t> &gt; 1 </a:t>
            </a:r>
            <a:r>
              <a:rPr lang="nb-NO" sz="4000" err="1">
                <a:solidFill>
                  <a:prstClr val="black"/>
                </a:solidFill>
                <a:latin typeface="Calibri Light" panose="020F0302020204030204"/>
              </a:rPr>
              <a:t>finansiør</a:t>
            </a:r>
            <a:r>
              <a:rPr lang="nb-NO" sz="4000">
                <a:solidFill>
                  <a:prstClr val="black"/>
                </a:solidFill>
                <a:latin typeface="Calibri Light" panose="020F0302020204030204"/>
              </a:rPr>
              <a:t> (senter)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B46CBEC-64BD-4A35-BBEE-322F0A59D712}"/>
              </a:ext>
            </a:extLst>
          </p:cNvPr>
          <p:cNvSpPr/>
          <p:nvPr/>
        </p:nvSpPr>
        <p:spPr>
          <a:xfrm>
            <a:off x="6339668" y="3744477"/>
            <a:ext cx="536001" cy="41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Sentr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 EF </a:t>
            </a:r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C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C5AE0C2-013E-4D39-A15B-8B9BFEB1CA0B}"/>
              </a:ext>
            </a:extLst>
          </p:cNvPr>
          <p:cNvSpPr/>
          <p:nvPr/>
        </p:nvSpPr>
        <p:spPr>
          <a:xfrm>
            <a:off x="11281014" y="3716489"/>
            <a:ext cx="536001" cy="4169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Sentr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 EF </a:t>
            </a:r>
            <a:r>
              <a:rPr lang="nb-NO" sz="800" err="1">
                <a:solidFill>
                  <a:prstClr val="black"/>
                </a:solidFill>
                <a:latin typeface="Calibri" panose="020F0502020204030204"/>
              </a:rPr>
              <a:t>Inst</a:t>
            </a:r>
            <a:r>
              <a:rPr lang="nb-NO" sz="800">
                <a:solidFill>
                  <a:prstClr val="black"/>
                </a:solidFill>
                <a:latin typeface="Calibri" panose="020F0502020204030204"/>
              </a:rPr>
              <a:t>. 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FE3145-9D69-4FCF-A2F4-4FC247DE98A8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>
            <a:off x="1446415" y="1937129"/>
            <a:ext cx="0" cy="378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B6CA60D-B3C2-4D5A-892F-D6BECCBA0A34}"/>
              </a:ext>
            </a:extLst>
          </p:cNvPr>
          <p:cNvSpPr/>
          <p:nvPr/>
        </p:nvSpPr>
        <p:spPr>
          <a:xfrm>
            <a:off x="2768150" y="3429002"/>
            <a:ext cx="9236127" cy="1224631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nb-NO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94D727F-8DC8-403F-A0D4-BC436F8DC52C}"/>
              </a:ext>
            </a:extLst>
          </p:cNvPr>
          <p:cNvCxnSpPr>
            <a:cxnSpLocks/>
          </p:cNvCxnSpPr>
          <p:nvPr/>
        </p:nvCxnSpPr>
        <p:spPr>
          <a:xfrm>
            <a:off x="1381532" y="3146115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21EDBAF-215C-4724-A634-EABEFEF11681}"/>
              </a:ext>
            </a:extLst>
          </p:cNvPr>
          <p:cNvCxnSpPr>
            <a:cxnSpLocks/>
          </p:cNvCxnSpPr>
          <p:nvPr/>
        </p:nvCxnSpPr>
        <p:spPr>
          <a:xfrm>
            <a:off x="527631" y="360331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E653E2D-B357-43BD-8AE6-400D90C53047}"/>
              </a:ext>
            </a:extLst>
          </p:cNvPr>
          <p:cNvCxnSpPr>
            <a:cxnSpLocks/>
          </p:cNvCxnSpPr>
          <p:nvPr/>
        </p:nvCxnSpPr>
        <p:spPr>
          <a:xfrm flipV="1">
            <a:off x="527632" y="3592930"/>
            <a:ext cx="1817217" cy="10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9F2D03C-95CC-41E9-AB23-D6BF0B10EB93}"/>
              </a:ext>
            </a:extLst>
          </p:cNvPr>
          <p:cNvCxnSpPr>
            <a:cxnSpLocks/>
          </p:cNvCxnSpPr>
          <p:nvPr/>
        </p:nvCxnSpPr>
        <p:spPr>
          <a:xfrm>
            <a:off x="1224765" y="3598568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6573B67-10E9-4E8D-8247-8E26FFA83AA0}"/>
              </a:ext>
            </a:extLst>
          </p:cNvPr>
          <p:cNvCxnSpPr>
            <a:cxnSpLocks/>
          </p:cNvCxnSpPr>
          <p:nvPr/>
        </p:nvCxnSpPr>
        <p:spPr>
          <a:xfrm>
            <a:off x="1829811" y="3603315"/>
            <a:ext cx="0" cy="132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034CB39-1B99-4576-820D-527BE22735E7}"/>
              </a:ext>
            </a:extLst>
          </p:cNvPr>
          <p:cNvCxnSpPr>
            <a:cxnSpLocks/>
          </p:cNvCxnSpPr>
          <p:nvPr/>
        </p:nvCxnSpPr>
        <p:spPr>
          <a:xfrm>
            <a:off x="2335303" y="3603314"/>
            <a:ext cx="0" cy="11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B387B4D-D5A3-400D-A039-D7A8B55701AE}"/>
              </a:ext>
            </a:extLst>
          </p:cNvPr>
          <p:cNvCxnSpPr>
            <a:cxnSpLocks/>
          </p:cNvCxnSpPr>
          <p:nvPr/>
        </p:nvCxnSpPr>
        <p:spPr>
          <a:xfrm>
            <a:off x="491416" y="4167983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319AC07-208E-45AC-B595-0B902DEB63F1}"/>
              </a:ext>
            </a:extLst>
          </p:cNvPr>
          <p:cNvCxnSpPr>
            <a:cxnSpLocks/>
          </p:cNvCxnSpPr>
          <p:nvPr/>
        </p:nvCxnSpPr>
        <p:spPr>
          <a:xfrm>
            <a:off x="1141751" y="4184581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93750D2-8E05-487F-9107-2467CF3942F8}"/>
              </a:ext>
            </a:extLst>
          </p:cNvPr>
          <p:cNvCxnSpPr>
            <a:cxnSpLocks/>
          </p:cNvCxnSpPr>
          <p:nvPr/>
        </p:nvCxnSpPr>
        <p:spPr>
          <a:xfrm>
            <a:off x="1783028" y="4183076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5C4255B-DB38-4FEA-BB64-8200A0A73B5A}"/>
              </a:ext>
            </a:extLst>
          </p:cNvPr>
          <p:cNvCxnSpPr>
            <a:cxnSpLocks/>
          </p:cNvCxnSpPr>
          <p:nvPr/>
        </p:nvCxnSpPr>
        <p:spPr>
          <a:xfrm flipV="1">
            <a:off x="2346484" y="3583937"/>
            <a:ext cx="6324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661BC2D-C5BA-4AA9-8ADE-31E94C48DFAC}"/>
              </a:ext>
            </a:extLst>
          </p:cNvPr>
          <p:cNvCxnSpPr>
            <a:cxnSpLocks/>
          </p:cNvCxnSpPr>
          <p:nvPr/>
        </p:nvCxnSpPr>
        <p:spPr>
          <a:xfrm>
            <a:off x="9565871" y="3564917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CF2805F-D0D5-417B-8A63-7D06C145A792}"/>
              </a:ext>
            </a:extLst>
          </p:cNvPr>
          <p:cNvCxnSpPr>
            <a:cxnSpLocks/>
          </p:cNvCxnSpPr>
          <p:nvPr/>
        </p:nvCxnSpPr>
        <p:spPr>
          <a:xfrm>
            <a:off x="8723871" y="3552145"/>
            <a:ext cx="2824427" cy="9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8922660-3FDA-4871-97FA-F68C348E80BC}"/>
              </a:ext>
            </a:extLst>
          </p:cNvPr>
          <p:cNvCxnSpPr>
            <a:cxnSpLocks/>
          </p:cNvCxnSpPr>
          <p:nvPr/>
        </p:nvCxnSpPr>
        <p:spPr>
          <a:xfrm>
            <a:off x="10165665" y="3550639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285AD5F-8949-485F-83C0-3D6AB65E846D}"/>
              </a:ext>
            </a:extLst>
          </p:cNvPr>
          <p:cNvCxnSpPr>
            <a:cxnSpLocks/>
          </p:cNvCxnSpPr>
          <p:nvPr/>
        </p:nvCxnSpPr>
        <p:spPr>
          <a:xfrm>
            <a:off x="10880584" y="3570251"/>
            <a:ext cx="0" cy="132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F51D219-1A0E-48A9-AD9B-00D2D279A0E0}"/>
              </a:ext>
            </a:extLst>
          </p:cNvPr>
          <p:cNvCxnSpPr>
            <a:cxnSpLocks/>
          </p:cNvCxnSpPr>
          <p:nvPr/>
        </p:nvCxnSpPr>
        <p:spPr>
          <a:xfrm>
            <a:off x="11538753" y="3590350"/>
            <a:ext cx="0" cy="11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303B3A1-B9B6-4327-8BC5-79652BA7123E}"/>
              </a:ext>
            </a:extLst>
          </p:cNvPr>
          <p:cNvCxnSpPr>
            <a:cxnSpLocks/>
          </p:cNvCxnSpPr>
          <p:nvPr/>
        </p:nvCxnSpPr>
        <p:spPr>
          <a:xfrm>
            <a:off x="4796173" y="3580636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B8AA307-987A-4637-8A12-E6F1046824CA}"/>
              </a:ext>
            </a:extLst>
          </p:cNvPr>
          <p:cNvCxnSpPr>
            <a:cxnSpLocks/>
          </p:cNvCxnSpPr>
          <p:nvPr/>
        </p:nvCxnSpPr>
        <p:spPr>
          <a:xfrm flipV="1">
            <a:off x="4796174" y="3570253"/>
            <a:ext cx="1817217" cy="10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C5FACD5-CCC7-4BE0-91D3-67B8F02839FB}"/>
              </a:ext>
            </a:extLst>
          </p:cNvPr>
          <p:cNvCxnSpPr>
            <a:cxnSpLocks/>
          </p:cNvCxnSpPr>
          <p:nvPr/>
        </p:nvCxnSpPr>
        <p:spPr>
          <a:xfrm>
            <a:off x="5493308" y="3575891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27591C4-D170-4F74-A7B5-0A9D304A5091}"/>
              </a:ext>
            </a:extLst>
          </p:cNvPr>
          <p:cNvCxnSpPr>
            <a:cxnSpLocks/>
          </p:cNvCxnSpPr>
          <p:nvPr/>
        </p:nvCxnSpPr>
        <p:spPr>
          <a:xfrm>
            <a:off x="6098353" y="3580636"/>
            <a:ext cx="0" cy="132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40E317A-60E7-4C66-8D65-A69415DC3E91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6603847" y="3580636"/>
            <a:ext cx="3821" cy="16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8087A3C-EA73-48F3-98A1-A5D647A80CCC}"/>
              </a:ext>
            </a:extLst>
          </p:cNvPr>
          <p:cNvCxnSpPr>
            <a:cxnSpLocks/>
          </p:cNvCxnSpPr>
          <p:nvPr/>
        </p:nvCxnSpPr>
        <p:spPr>
          <a:xfrm>
            <a:off x="2978956" y="3580636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384482D-609E-4EE9-BCBE-34FEE13B8D1C}"/>
              </a:ext>
            </a:extLst>
          </p:cNvPr>
          <p:cNvCxnSpPr>
            <a:cxnSpLocks/>
          </p:cNvCxnSpPr>
          <p:nvPr/>
        </p:nvCxnSpPr>
        <p:spPr>
          <a:xfrm flipV="1">
            <a:off x="2978957" y="3570253"/>
            <a:ext cx="1817217" cy="10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92CF7A2-FB09-4013-86CC-941389DAD4BE}"/>
              </a:ext>
            </a:extLst>
          </p:cNvPr>
          <p:cNvCxnSpPr>
            <a:cxnSpLocks/>
          </p:cNvCxnSpPr>
          <p:nvPr/>
        </p:nvCxnSpPr>
        <p:spPr>
          <a:xfrm>
            <a:off x="3676091" y="3575891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55D5F7D-1991-41D1-AD69-D35134D4C1C3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191283" y="3577821"/>
            <a:ext cx="43805" cy="16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1A3D0CC-CE2D-471F-A977-E406F1C31772}"/>
              </a:ext>
            </a:extLst>
          </p:cNvPr>
          <p:cNvCxnSpPr>
            <a:cxnSpLocks/>
          </p:cNvCxnSpPr>
          <p:nvPr/>
        </p:nvCxnSpPr>
        <p:spPr>
          <a:xfrm>
            <a:off x="8723871" y="356102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FEEA5FA-CF73-4BCF-8947-085C3A5CF084}"/>
              </a:ext>
            </a:extLst>
          </p:cNvPr>
          <p:cNvCxnSpPr>
            <a:cxnSpLocks/>
          </p:cNvCxnSpPr>
          <p:nvPr/>
        </p:nvCxnSpPr>
        <p:spPr>
          <a:xfrm>
            <a:off x="7525920" y="3570251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52BDC83-DB06-49C4-83DF-DA644CDBD9BA}"/>
              </a:ext>
            </a:extLst>
          </p:cNvPr>
          <p:cNvCxnSpPr>
            <a:cxnSpLocks/>
          </p:cNvCxnSpPr>
          <p:nvPr/>
        </p:nvCxnSpPr>
        <p:spPr>
          <a:xfrm flipV="1">
            <a:off x="6613392" y="3550639"/>
            <a:ext cx="2110481" cy="19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D7917C9-34C8-49D6-A47A-CD1E73F2DE69}"/>
              </a:ext>
            </a:extLst>
          </p:cNvPr>
          <p:cNvCxnSpPr>
            <a:cxnSpLocks/>
          </p:cNvCxnSpPr>
          <p:nvPr/>
        </p:nvCxnSpPr>
        <p:spPr>
          <a:xfrm>
            <a:off x="8082315" y="3558208"/>
            <a:ext cx="0" cy="16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A959C45B-86E5-4DD4-BAEA-273A887E8068}"/>
              </a:ext>
            </a:extLst>
          </p:cNvPr>
          <p:cNvSpPr txBox="1"/>
          <p:nvPr/>
        </p:nvSpPr>
        <p:spPr>
          <a:xfrm>
            <a:off x="593881" y="5572234"/>
            <a:ext cx="195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>
                <a:solidFill>
                  <a:prstClr val="white"/>
                </a:solidFill>
                <a:latin typeface="Calibri" panose="020F0502020204030204"/>
              </a:rPr>
              <a:t>Arbeidspakker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A024918-4D6F-42A4-8DEF-65A10EC9987B}"/>
              </a:ext>
            </a:extLst>
          </p:cNvPr>
          <p:cNvSpPr txBox="1"/>
          <p:nvPr/>
        </p:nvSpPr>
        <p:spPr>
          <a:xfrm>
            <a:off x="130371" y="314170"/>
            <a:ext cx="2544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Grunnstruktur – UBW standard</a:t>
            </a:r>
          </a:p>
          <a:p>
            <a:pPr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(fristilt koststed)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A0F58A64-91D4-48F1-8DFA-14171F5E3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921" y="6411494"/>
            <a:ext cx="1055028" cy="292633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FBFAC831-CD02-4E4B-A090-9597E9EF45E0}"/>
              </a:ext>
            </a:extLst>
          </p:cNvPr>
          <p:cNvSpPr txBox="1"/>
          <p:nvPr/>
        </p:nvSpPr>
        <p:spPr>
          <a:xfrm>
            <a:off x="8711964" y="6257655"/>
            <a:ext cx="3424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Manuell kostnadsomveltning – </a:t>
            </a:r>
            <a:r>
              <a:rPr lang="nb-NO" sz="1100" u="sng">
                <a:solidFill>
                  <a:prstClr val="black"/>
                </a:solidFill>
                <a:latin typeface="Calibri" panose="020F0502020204030204"/>
              </a:rPr>
              <a:t>månedlig</a:t>
            </a: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 – for det som ikke er direktekontert mot riktig delprosjekt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BA17175-242A-4C6C-BCEB-9A21A20940B9}"/>
              </a:ext>
            </a:extLst>
          </p:cNvPr>
          <p:cNvSpPr txBox="1"/>
          <p:nvPr/>
        </p:nvSpPr>
        <p:spPr>
          <a:xfrm>
            <a:off x="2952427" y="3166757"/>
            <a:ext cx="2544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Tilleggsdelprosjekt - manuelt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738034E-7C01-4504-AE4B-75D93224B497}"/>
              </a:ext>
            </a:extLst>
          </p:cNvPr>
          <p:cNvSpPr txBox="1"/>
          <p:nvPr/>
        </p:nvSpPr>
        <p:spPr>
          <a:xfrm>
            <a:off x="2665417" y="6064550"/>
            <a:ext cx="2544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Forklaringer: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3A4E935-B1EA-4BF5-A175-20FF86B3E227}"/>
              </a:ext>
            </a:extLst>
          </p:cNvPr>
          <p:cNvSpPr txBox="1"/>
          <p:nvPr/>
        </p:nvSpPr>
        <p:spPr>
          <a:xfrm>
            <a:off x="4035119" y="4658140"/>
            <a:ext cx="5205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nb-NO" sz="1600" b="1">
                <a:solidFill>
                  <a:prstClr val="black"/>
                </a:solidFill>
                <a:latin typeface="Calibri" panose="020F0502020204030204"/>
              </a:rPr>
              <a:t>Sentral egenfinansiering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NTNU-finansiering som ikke kommer fra institutt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Egne delprosjekter – egen finansieringskilde</a:t>
            </a:r>
          </a:p>
          <a:p>
            <a:pPr marL="895328" lvl="1" indent="-285744" defTabSz="914377">
              <a:buFont typeface="Arial" panose="020B0604020202020204" pitchFamily="34" charset="0"/>
              <a:buChar char="•"/>
            </a:pPr>
            <a:r>
              <a:rPr lang="nb-NO" sz="1200">
                <a:solidFill>
                  <a:prstClr val="black"/>
                </a:solidFill>
                <a:latin typeface="Calibri" panose="020F0502020204030204"/>
              </a:rPr>
              <a:t>Kan tilføres finansiering ved starten på året</a:t>
            </a:r>
          </a:p>
        </p:txBody>
      </p:sp>
    </p:spTree>
    <p:extLst>
      <p:ext uri="{BB962C8B-B14F-4D97-AF65-F5344CB8AC3E}">
        <p14:creationId xmlns:p14="http://schemas.microsoft.com/office/powerpoint/2010/main" val="117729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10" grpId="0" animBg="1"/>
      <p:bldP spid="11" grpId="0" animBg="1"/>
      <p:bldP spid="13" grpId="0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4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7" grpId="0" animBg="1"/>
      <p:bldP spid="48" grpId="0" animBg="1"/>
      <p:bldP spid="33" grpId="0" animBg="1"/>
      <p:bldP spid="45" grpId="0"/>
      <p:bldP spid="3" grpId="0" animBg="1"/>
      <p:bldP spid="49" grpId="0" animBg="1"/>
      <p:bldP spid="50" grpId="0" animBg="1"/>
      <p:bldP spid="51" grpId="0" animBg="1"/>
      <p:bldP spid="46" grpId="0" animBg="1"/>
      <p:bldP spid="52" grpId="0"/>
      <p:bldP spid="53" grpId="0" animBg="1"/>
      <p:bldP spid="54" grpId="0" animBg="1"/>
      <p:bldP spid="55" grpId="0" animBg="1"/>
      <p:bldP spid="104" grpId="0"/>
      <p:bldP spid="105" grpId="0"/>
      <p:bldP spid="107" grpId="0"/>
      <p:bldP spid="108" grpId="0"/>
      <p:bldP spid="109" grpId="0"/>
      <p:bldP spid="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C9266-E18F-4B31-B198-72427F57BADA}"/>
              </a:ext>
            </a:extLst>
          </p:cNvPr>
          <p:cNvSpPr txBox="1">
            <a:spLocks/>
          </p:cNvSpPr>
          <p:nvPr/>
        </p:nvSpPr>
        <p:spPr>
          <a:xfrm>
            <a:off x="838200" y="365127"/>
            <a:ext cx="10515600" cy="80277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nb-NO">
                <a:solidFill>
                  <a:prstClr val="black"/>
                </a:solidFill>
                <a:latin typeface="Calibri Light" panose="020F0302020204030204"/>
              </a:rPr>
              <a:t>Praktiske tilnærminger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C4590-66AB-46A5-8BFE-FF92304AF359}"/>
              </a:ext>
            </a:extLst>
          </p:cNvPr>
          <p:cNvSpPr txBox="1">
            <a:spLocks/>
          </p:cNvSpPr>
          <p:nvPr/>
        </p:nvSpPr>
        <p:spPr>
          <a:xfrm>
            <a:off x="838201" y="1330837"/>
            <a:ext cx="10858879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/>
            <a:r>
              <a:rPr lang="nb-NO" sz="1900">
                <a:solidFill>
                  <a:prstClr val="black"/>
                </a:solidFill>
                <a:latin typeface="Calibri" panose="020F0502020204030204"/>
              </a:rPr>
              <a:t>Mer detaljert nedbrytning enn de nødvendige delprosjektene pr. finansieringskilde </a:t>
            </a:r>
            <a:r>
              <a:rPr lang="nb-NO" sz="1900" u="sng">
                <a:solidFill>
                  <a:prstClr val="black"/>
                </a:solidFill>
                <a:latin typeface="Calibri" panose="020F0502020204030204"/>
              </a:rPr>
              <a:t>bør unngås</a:t>
            </a:r>
          </a:p>
          <a:p>
            <a:pPr marL="685783" lvl="1" indent="-228594" defTabSz="914377"/>
            <a:r>
              <a:rPr lang="nb-NO" sz="1500">
                <a:solidFill>
                  <a:prstClr val="black"/>
                </a:solidFill>
                <a:latin typeface="Calibri" panose="020F0502020204030204"/>
              </a:rPr>
              <a:t>F.eks. </a:t>
            </a:r>
            <a:r>
              <a:rPr lang="nb-NO" sz="1500" u="sng">
                <a:solidFill>
                  <a:prstClr val="black"/>
                </a:solidFill>
                <a:latin typeface="Calibri" panose="020F0502020204030204"/>
              </a:rPr>
              <a:t>ikke opprett</a:t>
            </a:r>
            <a:r>
              <a:rPr lang="nb-NO" sz="1500">
                <a:solidFill>
                  <a:prstClr val="black"/>
                </a:solidFill>
                <a:latin typeface="Calibri" panose="020F0502020204030204"/>
              </a:rPr>
              <a:t> egne delprosjekter pr. stipendiat eller for driftsmidler stipendiat/</a:t>
            </a:r>
            <a:r>
              <a:rPr lang="nb-NO" sz="1500" err="1">
                <a:solidFill>
                  <a:prstClr val="black"/>
                </a:solidFill>
                <a:latin typeface="Calibri" panose="020F0502020204030204"/>
              </a:rPr>
              <a:t>postdoc</a:t>
            </a:r>
            <a:endParaRPr lang="nb-NO" sz="1500">
              <a:solidFill>
                <a:prstClr val="black"/>
              </a:solidFill>
              <a:latin typeface="Calibri" panose="020F0502020204030204"/>
            </a:endParaRPr>
          </a:p>
          <a:p>
            <a:pPr marL="1142983" lvl="2" indent="-228594" defTabSz="914377"/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Jfr. Informasjon gitt tidligere om utnyttelse av kontostrengen </a:t>
            </a:r>
          </a:p>
          <a:p>
            <a:pPr marL="228594" indent="-228594" defTabSz="914377"/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Hvis det gir en forholdsvis riktig fordelt periodisert aktivitet mellom de ulike finansieringskildene kan det vurderes kontering av lønn direkte mot andre delprosjekter enn NFR-delprosjektene </a:t>
            </a:r>
          </a:p>
          <a:p>
            <a:pPr marL="685783" lvl="1" indent="-228594" defTabSz="914377"/>
            <a:r>
              <a:rPr lang="nb-NO" sz="1600">
                <a:solidFill>
                  <a:prstClr val="black"/>
                </a:solidFill>
                <a:latin typeface="Calibri" panose="020F0502020204030204"/>
              </a:rPr>
              <a:t>for å unngå manuell kostnadsomveltning av disse kostnadene</a:t>
            </a:r>
          </a:p>
        </p:txBody>
      </p:sp>
    </p:spTree>
    <p:extLst>
      <p:ext uri="{BB962C8B-B14F-4D97-AF65-F5344CB8AC3E}">
        <p14:creationId xmlns:p14="http://schemas.microsoft.com/office/powerpoint/2010/main" val="2488512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79463-EC6D-4846-B1D3-D0E14A09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92188"/>
          </a:xfrm>
        </p:spPr>
        <p:txBody>
          <a:bodyPr>
            <a:normAutofit fontScale="90000"/>
          </a:bodyPr>
          <a:lstStyle/>
          <a:p>
            <a:r>
              <a:rPr lang="nb-NO" err="1"/>
              <a:t>Arb.gruppens</a:t>
            </a:r>
            <a:r>
              <a:rPr lang="nb-NO"/>
              <a:t> vurdering av fordeler og ulemper med å anbefale fravik fra fristilt koststed ved flere  </a:t>
            </a:r>
            <a:r>
              <a:rPr lang="nb-NO" err="1"/>
              <a:t>finansiører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57A7-C95D-44DB-A5D5-8281352D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045"/>
            <a:ext cx="4630093" cy="435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400" b="1"/>
              <a:t>Fordel med å fravike:</a:t>
            </a:r>
          </a:p>
          <a:p>
            <a:r>
              <a:rPr lang="nb-NO" sz="1900"/>
              <a:t>Lokale delprosjektledere tydelig definert</a:t>
            </a:r>
          </a:p>
          <a:p>
            <a:r>
              <a:rPr lang="nb-NO" sz="1900"/>
              <a:t>Informasjonsflyt om personalforhold enklere:</a:t>
            </a:r>
          </a:p>
          <a:p>
            <a:pPr lvl="1"/>
            <a:r>
              <a:rPr lang="nb-NO" sz="1400"/>
              <a:t>Permisjoner/sluttdato/stillingsbrøker </a:t>
            </a:r>
            <a:r>
              <a:rPr lang="nb-NO" sz="1400" err="1"/>
              <a:t>etc</a:t>
            </a:r>
            <a:endParaRPr lang="nb-NO" sz="1400"/>
          </a:p>
          <a:p>
            <a:r>
              <a:rPr lang="nb-NO" sz="1900"/>
              <a:t>Koststedene får separate egenfinansieringsandeler</a:t>
            </a:r>
          </a:p>
          <a:p>
            <a:pPr lvl="1"/>
            <a:r>
              <a:rPr lang="nb-NO" sz="1400"/>
              <a:t>Budsjettendringer hos ett koststed påvirker ikke egenfinansiering hos andre enheter</a:t>
            </a:r>
          </a:p>
          <a:p>
            <a:pPr lvl="2"/>
            <a:r>
              <a:rPr lang="nb-NO" sz="1100"/>
              <a:t>Ikke behov for manuell regulering av EF mellom enheter</a:t>
            </a:r>
          </a:p>
          <a:p>
            <a:r>
              <a:rPr lang="nb-NO" sz="1900"/>
              <a:t>Enklere prosjektporteføljestyring (eierskap delprosjekt i stedet for basert på budsjettdata)</a:t>
            </a:r>
          </a:p>
          <a:p>
            <a:pPr lvl="1"/>
            <a:r>
              <a:rPr lang="nb-NO" sz="1400"/>
              <a:t>NB: Gjelder kun for faktiske delprosjekter. Hvis det f.eks. er prosjekter hvor det ikke blir anbefalt flere delprosjekter vil total porteføljestyring likevel måtte skje på budsjettdata</a:t>
            </a:r>
          </a:p>
          <a:p>
            <a:endParaRPr lang="nb-NO" sz="20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529745-FD49-4B10-9214-E262E6484FAC}"/>
              </a:ext>
            </a:extLst>
          </p:cNvPr>
          <p:cNvSpPr txBox="1">
            <a:spLocks/>
          </p:cNvSpPr>
          <p:nvPr/>
        </p:nvSpPr>
        <p:spPr>
          <a:xfrm>
            <a:off x="5876926" y="1790703"/>
            <a:ext cx="5367479" cy="4558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r>
              <a:rPr lang="nb-NO" b="1">
                <a:solidFill>
                  <a:prstClr val="black"/>
                </a:solidFill>
                <a:latin typeface="Calibri" panose="020F0502020204030204"/>
              </a:rPr>
              <a:t>Ulemper med å fravike:</a:t>
            </a:r>
          </a:p>
          <a:p>
            <a:pPr marL="228594" indent="-228594" defTabSz="914377"/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Det må manuelt opprettes egne delprosjekter</a:t>
            </a:r>
          </a:p>
          <a:p>
            <a:pPr marL="228594" indent="-228594" defTabSz="914377"/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Ingen informasjon i Unit4 ERP om hvem som er PØ for delprosjekt.</a:t>
            </a:r>
          </a:p>
          <a:p>
            <a:pPr marL="685783" lvl="1" indent="-228594" defTabSz="914377"/>
            <a:r>
              <a:rPr lang="nb-NO" sz="1600">
                <a:solidFill>
                  <a:prstClr val="black"/>
                </a:solidFill>
                <a:latin typeface="Calibri" panose="020F0502020204030204"/>
              </a:rPr>
              <a:t>Vil det være en lokal PØ som tar ansvaret? </a:t>
            </a:r>
          </a:p>
          <a:p>
            <a:pPr marL="228594" indent="-228594" defTabSz="914377"/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Flere delprosjekter skal brukes for kontering – øker risikoen for feil</a:t>
            </a:r>
          </a:p>
          <a:p>
            <a:pPr marL="228594" indent="-228594" defTabSz="914377"/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Ingen </a:t>
            </a:r>
            <a:r>
              <a:rPr lang="nb-NO" sz="2000" err="1">
                <a:solidFill>
                  <a:prstClr val="black"/>
                </a:solidFill>
                <a:latin typeface="Calibri" panose="020F0502020204030204"/>
              </a:rPr>
              <a:t>systemmessig</a:t>
            </a:r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 verifikasjon mellom koststed og delprosjekt – det kan komme transaksjoner med «feil» koststed (i forhold til delprosjekt)</a:t>
            </a:r>
            <a:endParaRPr lang="nb-NO" sz="1600">
              <a:solidFill>
                <a:prstClr val="black"/>
              </a:solidFill>
              <a:latin typeface="Calibri" panose="020F0502020204030204"/>
            </a:endParaRPr>
          </a:p>
          <a:p>
            <a:pPr marL="228594" indent="-228594" defTabSz="914377"/>
            <a:r>
              <a:rPr lang="nb-NO" sz="2000">
                <a:solidFill>
                  <a:prstClr val="black"/>
                </a:solidFill>
                <a:latin typeface="Calibri" panose="020F0502020204030204"/>
              </a:rPr>
              <a:t>Må gjøre manuell kostnadsomveltning (på hvert institutt) – månedlig</a:t>
            </a:r>
          </a:p>
          <a:p>
            <a:pPr marL="685783" lvl="1" indent="-228594" defTabSz="914377"/>
            <a:r>
              <a:rPr lang="nb-NO" sz="1600">
                <a:solidFill>
                  <a:prstClr val="black"/>
                </a:solidFill>
                <a:latin typeface="Calibri" panose="020F0502020204030204"/>
              </a:rPr>
              <a:t>Ved fristilt koststed blir det automatisert rutine for dette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80458-9436-4A7C-8D95-41F6CB759285}"/>
              </a:ext>
            </a:extLst>
          </p:cNvPr>
          <p:cNvSpPr txBox="1"/>
          <p:nvPr/>
        </p:nvSpPr>
        <p:spPr>
          <a:xfrm>
            <a:off x="11244403" y="5049200"/>
            <a:ext cx="947597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Bortsett fra dette </a:t>
            </a:r>
            <a:r>
              <a:rPr lang="nb-NO" sz="1100" err="1">
                <a:solidFill>
                  <a:prstClr val="black"/>
                </a:solidFill>
                <a:latin typeface="Calibri" panose="020F0502020204030204"/>
              </a:rPr>
              <a:t>pkt</a:t>
            </a: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 er fordelene og ulempene de samme som ved 1 fin.</a:t>
            </a:r>
          </a:p>
        </p:txBody>
      </p:sp>
    </p:spTree>
    <p:extLst>
      <p:ext uri="{BB962C8B-B14F-4D97-AF65-F5344CB8AC3E}">
        <p14:creationId xmlns:p14="http://schemas.microsoft.com/office/powerpoint/2010/main" val="3577833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43A3-59B9-4B00-8AF0-33B3EF13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Konvertering av dagens BOA-portefølje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67259A8-CFFA-473B-85DE-F67B7950D96C}"/>
              </a:ext>
            </a:extLst>
          </p:cNvPr>
          <p:cNvSpPr txBox="1">
            <a:spLocks/>
          </p:cNvSpPr>
          <p:nvPr/>
        </p:nvSpPr>
        <p:spPr>
          <a:xfrm>
            <a:off x="710985" y="1720013"/>
            <a:ext cx="10515600" cy="3489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/>
            <a:r>
              <a:rPr lang="nb-NO" sz="3600" b="1">
                <a:solidFill>
                  <a:prstClr val="black"/>
                </a:solidFill>
                <a:latin typeface="Calibri" panose="020F0502020204030204"/>
              </a:rPr>
              <a:t>Utgangspunkt:</a:t>
            </a:r>
            <a:br>
              <a:rPr lang="nb-NO" sz="3600" b="1">
                <a:solidFill>
                  <a:prstClr val="black"/>
                </a:solidFill>
                <a:latin typeface="Calibri" panose="020F0502020204030204"/>
              </a:rPr>
            </a:br>
            <a:endParaRPr lang="nb-NO" sz="3600" b="1">
              <a:solidFill>
                <a:prstClr val="black"/>
              </a:solidFill>
              <a:latin typeface="Calibri" panose="020F0502020204030204"/>
            </a:endParaRPr>
          </a:p>
          <a:p>
            <a:pPr marL="228594" indent="-228594" defTabSz="914377"/>
            <a:r>
              <a:rPr lang="nb-NO" sz="3600">
                <a:solidFill>
                  <a:prstClr val="black"/>
                </a:solidFill>
                <a:latin typeface="Calibri" panose="020F0502020204030204"/>
              </a:rPr>
              <a:t>For enklest rapportering fra prosjektstart til –slutt er det en fordel å videreføre dagens inndeling i delprosjekter</a:t>
            </a:r>
          </a:p>
          <a:p>
            <a:pPr marL="685794" lvl="1" indent="-228594" defTabSz="914377"/>
            <a:endParaRPr lang="nb-NO" sz="3200">
              <a:solidFill>
                <a:prstClr val="black"/>
              </a:solidFill>
              <a:latin typeface="Calibri" panose="020F0502020204030204"/>
            </a:endParaRPr>
          </a:p>
          <a:p>
            <a:pPr marL="0" indent="0" defTabSz="914377">
              <a:buNone/>
            </a:pPr>
            <a:r>
              <a:rPr lang="nb-NO" sz="3600" b="1">
                <a:solidFill>
                  <a:prstClr val="black"/>
                </a:solidFill>
                <a:latin typeface="Calibri" panose="020F0502020204030204"/>
              </a:rPr>
              <a:t>Men:</a:t>
            </a:r>
            <a:endParaRPr lang="nb-NO" sz="3600">
              <a:solidFill>
                <a:prstClr val="black"/>
              </a:solidFill>
              <a:latin typeface="Calibri" panose="020F0502020204030204"/>
            </a:endParaRPr>
          </a:p>
          <a:p>
            <a:pPr marL="228594" indent="-228594" defTabSz="914377"/>
            <a:r>
              <a:rPr lang="nb-NO" sz="3600">
                <a:solidFill>
                  <a:prstClr val="black"/>
                </a:solidFill>
                <a:latin typeface="Calibri" panose="020F0502020204030204"/>
              </a:rPr>
              <a:t>I en del tilfeller vil det ikke være mulig å videreføre dagens prosjektstruktur, f.eks. pga. flere finansieringskilder etc. </a:t>
            </a:r>
          </a:p>
          <a:p>
            <a:pPr marL="685794" lvl="1" indent="-228594" defTabSz="914377"/>
            <a:r>
              <a:rPr lang="nb-NO" sz="3200">
                <a:solidFill>
                  <a:prstClr val="black"/>
                </a:solidFill>
                <a:latin typeface="Calibri" panose="020F0502020204030204"/>
              </a:rPr>
              <a:t>I så fall må prosjektøkonomene bruke konverteringsveiledningen og anbefalinger og eksempler der i arbeidet med å bestemme hvilken prosjektstruktur man skal konvertere til.</a:t>
            </a:r>
            <a:endParaRPr lang="nb-NO" b="1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3395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D7BD-C285-45C2-B101-A43DF919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/>
              <a:t>«Fristilt </a:t>
            </a:r>
            <a:r>
              <a:rPr lang="nb-NO" b="1" err="1"/>
              <a:t>ksted</a:t>
            </a:r>
            <a:r>
              <a:rPr lang="nb-NO" b="1"/>
              <a:t>»</a:t>
            </a:r>
            <a:br>
              <a:rPr lang="nb-NO" b="1"/>
            </a:br>
            <a:r>
              <a:rPr lang="nb-NO"/>
              <a:t>- eller skille eiersted/utøvende 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D5C0C-3CDC-4CE4-A757-98862713A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6787"/>
            <a:ext cx="10515600" cy="4389120"/>
          </a:xfrm>
        </p:spPr>
        <p:txBody>
          <a:bodyPr>
            <a:normAutofit fontScale="92500" lnSpcReduction="10000"/>
          </a:bodyPr>
          <a:lstStyle/>
          <a:p>
            <a:r>
              <a:rPr lang="nb-NO"/>
              <a:t>DFØ-løsning bygger på «Fristilt koststed»</a:t>
            </a:r>
          </a:p>
          <a:p>
            <a:r>
              <a:rPr lang="nb-NO"/>
              <a:t>For BOA betyr det f.eks. at det er utøvende koststed som godskrives BOA-aktivitet</a:t>
            </a:r>
          </a:p>
          <a:p>
            <a:pPr lvl="1"/>
            <a:r>
              <a:rPr lang="nb-NO"/>
              <a:t>Styres altså av koststed på transaksjonen</a:t>
            </a:r>
          </a:p>
          <a:p>
            <a:pPr lvl="2"/>
            <a:r>
              <a:rPr lang="nb-NO"/>
              <a:t>Eiersted (prosjekt/delprosjekt) ikke av betydning for BOA-aktivitet</a:t>
            </a:r>
          </a:p>
          <a:p>
            <a:r>
              <a:rPr lang="nb-NO"/>
              <a:t>Dette har vært prinsippet i regnskapsføring (både BOA og BFV) også i dagens løsning</a:t>
            </a:r>
          </a:p>
          <a:p>
            <a:pPr lvl="1"/>
            <a:r>
              <a:rPr lang="nb-NO"/>
              <a:t>Jfr. at vi innen BFV bokfører på «00-prosjekt» og bruker koststed for å identifisere hvor transaksjonen skjer</a:t>
            </a:r>
          </a:p>
          <a:p>
            <a:r>
              <a:rPr lang="nb-NO"/>
              <a:t>Men i Maconomy (BOA-budsjett) har vi ikke hatt muligheten for dette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/>
              <a:t>Vi har opprettet egne delprosjekter for hvert koststed involvert for å kunne få grunnlag for samspillsbudsjett</a:t>
            </a:r>
          </a:p>
          <a:p>
            <a:pPr lvl="1"/>
            <a:endParaRPr lang="nb-NO"/>
          </a:p>
          <a:p>
            <a:pPr lvl="1"/>
            <a:endParaRPr lang="nb-NO"/>
          </a:p>
          <a:p>
            <a:pPr lvl="2"/>
            <a:endParaRPr lang="nb-NO"/>
          </a:p>
          <a:p>
            <a:pPr lvl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63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D857-5D49-43C9-AE37-8920A79B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Datakonverteringsark - arbeidskrevende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89664-F2CB-498A-9467-03D46E7F0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Faste data – bygger på prosjektstrukturen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3D943A-C4BC-44F3-AFCB-0ED42261D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779" y="2561936"/>
            <a:ext cx="6058746" cy="543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1FF3A2-9165-4C2E-84D1-85AD75C67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99" y="3554236"/>
            <a:ext cx="10972221" cy="574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DE495E-A966-48C7-B066-C19AE97D1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0" y="4001294"/>
            <a:ext cx="851450" cy="3379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040542-0970-4905-A64C-143C17AB7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019" y="4221037"/>
            <a:ext cx="10515601" cy="6488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6675D5-EC29-42B4-8831-2746D7E9F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50" y="5877751"/>
            <a:ext cx="912213" cy="269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767762-1954-4623-BE1B-A0CAE90E3E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563" y="5332406"/>
            <a:ext cx="11030057" cy="5453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EF26AB-3F1C-47DE-BC8A-B101C6D87B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2019" y="5975224"/>
            <a:ext cx="10515601" cy="64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0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Rett linje 51"/>
          <p:cNvCxnSpPr/>
          <p:nvPr/>
        </p:nvCxnSpPr>
        <p:spPr>
          <a:xfrm>
            <a:off x="9250690" y="1384751"/>
            <a:ext cx="161" cy="540933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linje 53"/>
          <p:cNvCxnSpPr/>
          <p:nvPr/>
        </p:nvCxnSpPr>
        <p:spPr>
          <a:xfrm>
            <a:off x="2614524" y="1364509"/>
            <a:ext cx="161" cy="5409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tt linje 54"/>
          <p:cNvCxnSpPr/>
          <p:nvPr/>
        </p:nvCxnSpPr>
        <p:spPr>
          <a:xfrm>
            <a:off x="4669275" y="1334244"/>
            <a:ext cx="161" cy="540933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linje 55"/>
          <p:cNvCxnSpPr/>
          <p:nvPr/>
        </p:nvCxnSpPr>
        <p:spPr>
          <a:xfrm>
            <a:off x="6944709" y="1357004"/>
            <a:ext cx="161" cy="540933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tt linje 57"/>
          <p:cNvCxnSpPr/>
          <p:nvPr/>
        </p:nvCxnSpPr>
        <p:spPr>
          <a:xfrm>
            <a:off x="11961089" y="1335300"/>
            <a:ext cx="161" cy="540933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66CF7BB-10BC-AD4D-A83D-09E2CE2A646B}"/>
              </a:ext>
            </a:extLst>
          </p:cNvPr>
          <p:cNvSpPr txBox="1"/>
          <p:nvPr/>
        </p:nvSpPr>
        <p:spPr>
          <a:xfrm>
            <a:off x="967059" y="-51609"/>
            <a:ext cx="102579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err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Fase</a:t>
            </a:r>
            <a:r>
              <a:rPr lang="en-US" sz="3000" b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2: TRINNVIS INNFØRING BOTT ØKONOMIMODELL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40752904-C967-3E42-A16B-9B8439A29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160" y="495707"/>
            <a:ext cx="1186621" cy="1354176"/>
          </a:xfrm>
          <a:custGeom>
            <a:avLst/>
            <a:gdLst>
              <a:gd name="T0" fmla="*/ 339 w 1903"/>
              <a:gd name="T1" fmla="*/ 338 h 2176"/>
              <a:gd name="T2" fmla="*/ 339 w 1903"/>
              <a:gd name="T3" fmla="*/ 338 h 2176"/>
              <a:gd name="T4" fmla="*/ 1564 w 1903"/>
              <a:gd name="T5" fmla="*/ 338 h 2176"/>
              <a:gd name="T6" fmla="*/ 1564 w 1903"/>
              <a:gd name="T7" fmla="*/ 338 h 2176"/>
              <a:gd name="T8" fmla="*/ 1564 w 1903"/>
              <a:gd name="T9" fmla="*/ 1562 h 2176"/>
              <a:gd name="T10" fmla="*/ 951 w 1903"/>
              <a:gd name="T11" fmla="*/ 2175 h 2176"/>
              <a:gd name="T12" fmla="*/ 339 w 1903"/>
              <a:gd name="T13" fmla="*/ 1562 h 2176"/>
              <a:gd name="T14" fmla="*/ 339 w 1903"/>
              <a:gd name="T15" fmla="*/ 1562 h 2176"/>
              <a:gd name="T16" fmla="*/ 339 w 1903"/>
              <a:gd name="T17" fmla="*/ 338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3" h="2176">
                <a:moveTo>
                  <a:pt x="339" y="338"/>
                </a:moveTo>
                <a:lnTo>
                  <a:pt x="339" y="338"/>
                </a:lnTo>
                <a:cubicBezTo>
                  <a:pt x="677" y="0"/>
                  <a:pt x="1225" y="0"/>
                  <a:pt x="1564" y="338"/>
                </a:cubicBezTo>
                <a:lnTo>
                  <a:pt x="1564" y="338"/>
                </a:lnTo>
                <a:cubicBezTo>
                  <a:pt x="1902" y="676"/>
                  <a:pt x="1902" y="1224"/>
                  <a:pt x="1564" y="1562"/>
                </a:cubicBezTo>
                <a:lnTo>
                  <a:pt x="951" y="2175"/>
                </a:lnTo>
                <a:lnTo>
                  <a:pt x="339" y="1562"/>
                </a:lnTo>
                <a:lnTo>
                  <a:pt x="339" y="1562"/>
                </a:lnTo>
                <a:cubicBezTo>
                  <a:pt x="0" y="1224"/>
                  <a:pt x="0" y="676"/>
                  <a:pt x="339" y="33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7" name="Freeform 71">
            <a:extLst>
              <a:ext uri="{FF2B5EF4-FFF2-40B4-BE49-F238E27FC236}">
                <a16:creationId xmlns:a16="http://schemas.microsoft.com/office/drawing/2014/main" id="{293D606E-0CB6-0040-B8DD-4AC30C160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910" y="495707"/>
            <a:ext cx="1186621" cy="1354176"/>
          </a:xfrm>
          <a:custGeom>
            <a:avLst/>
            <a:gdLst>
              <a:gd name="T0" fmla="*/ 338 w 1903"/>
              <a:gd name="T1" fmla="*/ 338 h 2176"/>
              <a:gd name="T2" fmla="*/ 338 w 1903"/>
              <a:gd name="T3" fmla="*/ 338 h 2176"/>
              <a:gd name="T4" fmla="*/ 1564 w 1903"/>
              <a:gd name="T5" fmla="*/ 338 h 2176"/>
              <a:gd name="T6" fmla="*/ 1564 w 1903"/>
              <a:gd name="T7" fmla="*/ 338 h 2176"/>
              <a:gd name="T8" fmla="*/ 1564 w 1903"/>
              <a:gd name="T9" fmla="*/ 1562 h 2176"/>
              <a:gd name="T10" fmla="*/ 951 w 1903"/>
              <a:gd name="T11" fmla="*/ 2175 h 2176"/>
              <a:gd name="T12" fmla="*/ 338 w 1903"/>
              <a:gd name="T13" fmla="*/ 1562 h 2176"/>
              <a:gd name="T14" fmla="*/ 338 w 1903"/>
              <a:gd name="T15" fmla="*/ 1562 h 2176"/>
              <a:gd name="T16" fmla="*/ 338 w 1903"/>
              <a:gd name="T17" fmla="*/ 338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3" h="2176">
                <a:moveTo>
                  <a:pt x="338" y="338"/>
                </a:moveTo>
                <a:lnTo>
                  <a:pt x="338" y="338"/>
                </a:lnTo>
                <a:cubicBezTo>
                  <a:pt x="677" y="0"/>
                  <a:pt x="1226" y="0"/>
                  <a:pt x="1564" y="338"/>
                </a:cubicBezTo>
                <a:lnTo>
                  <a:pt x="1564" y="338"/>
                </a:lnTo>
                <a:cubicBezTo>
                  <a:pt x="1902" y="676"/>
                  <a:pt x="1902" y="1224"/>
                  <a:pt x="1564" y="1562"/>
                </a:cubicBezTo>
                <a:lnTo>
                  <a:pt x="951" y="2175"/>
                </a:lnTo>
                <a:lnTo>
                  <a:pt x="338" y="1562"/>
                </a:lnTo>
                <a:lnTo>
                  <a:pt x="338" y="1562"/>
                </a:lnTo>
                <a:cubicBezTo>
                  <a:pt x="0" y="1224"/>
                  <a:pt x="0" y="676"/>
                  <a:pt x="338" y="33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9" name="Freeform 139">
            <a:extLst>
              <a:ext uri="{FF2B5EF4-FFF2-40B4-BE49-F238E27FC236}">
                <a16:creationId xmlns:a16="http://schemas.microsoft.com/office/drawing/2014/main" id="{2ED9781A-3652-6948-A67B-E371D6404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515" y="495707"/>
            <a:ext cx="1183874" cy="1354176"/>
          </a:xfrm>
          <a:custGeom>
            <a:avLst/>
            <a:gdLst>
              <a:gd name="T0" fmla="*/ 338 w 1902"/>
              <a:gd name="T1" fmla="*/ 338 h 2176"/>
              <a:gd name="T2" fmla="*/ 338 w 1902"/>
              <a:gd name="T3" fmla="*/ 338 h 2176"/>
              <a:gd name="T4" fmla="*/ 1563 w 1902"/>
              <a:gd name="T5" fmla="*/ 338 h 2176"/>
              <a:gd name="T6" fmla="*/ 1563 w 1902"/>
              <a:gd name="T7" fmla="*/ 338 h 2176"/>
              <a:gd name="T8" fmla="*/ 1563 w 1902"/>
              <a:gd name="T9" fmla="*/ 1562 h 2176"/>
              <a:gd name="T10" fmla="*/ 950 w 1902"/>
              <a:gd name="T11" fmla="*/ 2175 h 2176"/>
              <a:gd name="T12" fmla="*/ 338 w 1902"/>
              <a:gd name="T13" fmla="*/ 1562 h 2176"/>
              <a:gd name="T14" fmla="*/ 338 w 1902"/>
              <a:gd name="T15" fmla="*/ 1562 h 2176"/>
              <a:gd name="T16" fmla="*/ 338 w 1902"/>
              <a:gd name="T17" fmla="*/ 338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2" h="2176">
                <a:moveTo>
                  <a:pt x="338" y="338"/>
                </a:moveTo>
                <a:lnTo>
                  <a:pt x="338" y="338"/>
                </a:lnTo>
                <a:cubicBezTo>
                  <a:pt x="676" y="0"/>
                  <a:pt x="1224" y="0"/>
                  <a:pt x="1563" y="338"/>
                </a:cubicBezTo>
                <a:lnTo>
                  <a:pt x="1563" y="338"/>
                </a:lnTo>
                <a:cubicBezTo>
                  <a:pt x="1901" y="676"/>
                  <a:pt x="1901" y="1224"/>
                  <a:pt x="1563" y="1562"/>
                </a:cubicBezTo>
                <a:lnTo>
                  <a:pt x="950" y="2175"/>
                </a:lnTo>
                <a:lnTo>
                  <a:pt x="338" y="1562"/>
                </a:lnTo>
                <a:lnTo>
                  <a:pt x="338" y="1562"/>
                </a:lnTo>
                <a:cubicBezTo>
                  <a:pt x="0" y="1224"/>
                  <a:pt x="0" y="676"/>
                  <a:pt x="338" y="338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11" name="Freeform 207">
            <a:extLst>
              <a:ext uri="{FF2B5EF4-FFF2-40B4-BE49-F238E27FC236}">
                <a16:creationId xmlns:a16="http://schemas.microsoft.com/office/drawing/2014/main" id="{1B71C3A1-0776-F546-B89C-F13C50B17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4386" y="495707"/>
            <a:ext cx="1183876" cy="1354176"/>
          </a:xfrm>
          <a:custGeom>
            <a:avLst/>
            <a:gdLst>
              <a:gd name="T0" fmla="*/ 338 w 1902"/>
              <a:gd name="T1" fmla="*/ 338 h 2176"/>
              <a:gd name="T2" fmla="*/ 338 w 1902"/>
              <a:gd name="T3" fmla="*/ 338 h 2176"/>
              <a:gd name="T4" fmla="*/ 1563 w 1902"/>
              <a:gd name="T5" fmla="*/ 338 h 2176"/>
              <a:gd name="T6" fmla="*/ 1563 w 1902"/>
              <a:gd name="T7" fmla="*/ 338 h 2176"/>
              <a:gd name="T8" fmla="*/ 1563 w 1902"/>
              <a:gd name="T9" fmla="*/ 1562 h 2176"/>
              <a:gd name="T10" fmla="*/ 950 w 1902"/>
              <a:gd name="T11" fmla="*/ 2175 h 2176"/>
              <a:gd name="T12" fmla="*/ 338 w 1902"/>
              <a:gd name="T13" fmla="*/ 1562 h 2176"/>
              <a:gd name="T14" fmla="*/ 338 w 1902"/>
              <a:gd name="T15" fmla="*/ 1562 h 2176"/>
              <a:gd name="T16" fmla="*/ 338 w 1902"/>
              <a:gd name="T17" fmla="*/ 338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2" h="2176">
                <a:moveTo>
                  <a:pt x="338" y="338"/>
                </a:moveTo>
                <a:lnTo>
                  <a:pt x="338" y="338"/>
                </a:lnTo>
                <a:cubicBezTo>
                  <a:pt x="676" y="0"/>
                  <a:pt x="1225" y="0"/>
                  <a:pt x="1563" y="338"/>
                </a:cubicBezTo>
                <a:lnTo>
                  <a:pt x="1563" y="338"/>
                </a:lnTo>
                <a:cubicBezTo>
                  <a:pt x="1901" y="676"/>
                  <a:pt x="1901" y="1224"/>
                  <a:pt x="1563" y="1562"/>
                </a:cubicBezTo>
                <a:lnTo>
                  <a:pt x="950" y="2175"/>
                </a:lnTo>
                <a:lnTo>
                  <a:pt x="338" y="1562"/>
                </a:lnTo>
                <a:lnTo>
                  <a:pt x="338" y="1562"/>
                </a:lnTo>
                <a:cubicBezTo>
                  <a:pt x="0" y="1224"/>
                  <a:pt x="0" y="676"/>
                  <a:pt x="338" y="33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17" name="Freeform 207">
            <a:extLst>
              <a:ext uri="{FF2B5EF4-FFF2-40B4-BE49-F238E27FC236}">
                <a16:creationId xmlns:a16="http://schemas.microsoft.com/office/drawing/2014/main" id="{841F330F-BC36-594C-8AF2-CD8C766A8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4965" y="554230"/>
            <a:ext cx="1183876" cy="1354176"/>
          </a:xfrm>
          <a:custGeom>
            <a:avLst/>
            <a:gdLst>
              <a:gd name="T0" fmla="*/ 338 w 1902"/>
              <a:gd name="T1" fmla="*/ 338 h 2176"/>
              <a:gd name="T2" fmla="*/ 338 w 1902"/>
              <a:gd name="T3" fmla="*/ 338 h 2176"/>
              <a:gd name="T4" fmla="*/ 1563 w 1902"/>
              <a:gd name="T5" fmla="*/ 338 h 2176"/>
              <a:gd name="T6" fmla="*/ 1563 w 1902"/>
              <a:gd name="T7" fmla="*/ 338 h 2176"/>
              <a:gd name="T8" fmla="*/ 1563 w 1902"/>
              <a:gd name="T9" fmla="*/ 1562 h 2176"/>
              <a:gd name="T10" fmla="*/ 950 w 1902"/>
              <a:gd name="T11" fmla="*/ 2175 h 2176"/>
              <a:gd name="T12" fmla="*/ 338 w 1902"/>
              <a:gd name="T13" fmla="*/ 1562 h 2176"/>
              <a:gd name="T14" fmla="*/ 338 w 1902"/>
              <a:gd name="T15" fmla="*/ 1562 h 2176"/>
              <a:gd name="T16" fmla="*/ 338 w 1902"/>
              <a:gd name="T17" fmla="*/ 338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2" h="2176">
                <a:moveTo>
                  <a:pt x="338" y="338"/>
                </a:moveTo>
                <a:lnTo>
                  <a:pt x="338" y="338"/>
                </a:lnTo>
                <a:cubicBezTo>
                  <a:pt x="676" y="0"/>
                  <a:pt x="1225" y="0"/>
                  <a:pt x="1563" y="338"/>
                </a:cubicBezTo>
                <a:lnTo>
                  <a:pt x="1563" y="338"/>
                </a:lnTo>
                <a:cubicBezTo>
                  <a:pt x="1901" y="676"/>
                  <a:pt x="1901" y="1224"/>
                  <a:pt x="1563" y="1562"/>
                </a:cubicBezTo>
                <a:lnTo>
                  <a:pt x="950" y="2175"/>
                </a:lnTo>
                <a:lnTo>
                  <a:pt x="338" y="1562"/>
                </a:lnTo>
                <a:lnTo>
                  <a:pt x="338" y="1562"/>
                </a:lnTo>
                <a:cubicBezTo>
                  <a:pt x="0" y="1224"/>
                  <a:pt x="0" y="676"/>
                  <a:pt x="338" y="338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>
              <a:latin typeface="Lato Light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F9B096-0F05-D148-ABFA-CA1C8550BBB0}"/>
              </a:ext>
            </a:extLst>
          </p:cNvPr>
          <p:cNvSpPr txBox="1"/>
          <p:nvPr/>
        </p:nvSpPr>
        <p:spPr>
          <a:xfrm>
            <a:off x="4764584" y="2888928"/>
            <a:ext cx="2092239" cy="106182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Milepæl</a:t>
            </a:r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3</a:t>
            </a:r>
          </a:p>
          <a:p>
            <a:pPr algn="ctr"/>
            <a:r>
              <a:rPr lang="en-US" sz="1200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Frister</a:t>
            </a:r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: </a:t>
            </a:r>
            <a:b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BFV: 20.9 BOA: 20.10</a:t>
            </a:r>
          </a:p>
          <a:p>
            <a:pPr algn="ctr"/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Alle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eksisterende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prosjekt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på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b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BFV og BOA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er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ferdig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konvertert</a:t>
            </a:r>
            <a:endParaRPr lang="en-US" sz="100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2B861B-385A-B74B-A10D-E9FECEF727ED}"/>
              </a:ext>
            </a:extLst>
          </p:cNvPr>
          <p:cNvSpPr txBox="1"/>
          <p:nvPr/>
        </p:nvSpPr>
        <p:spPr>
          <a:xfrm>
            <a:off x="7239593" y="2846125"/>
            <a:ext cx="1887055" cy="90024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Milepæl</a:t>
            </a:r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4</a:t>
            </a:r>
          </a:p>
          <a:p>
            <a:pPr algn="ctr"/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Frist: </a:t>
            </a:r>
            <a:r>
              <a:rPr lang="en-US" sz="1200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Ikke</a:t>
            </a:r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200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fastsatt</a:t>
            </a:r>
            <a:endParaRPr lang="en-US" sz="1200" b="1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ctr"/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Årsbudsjett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BFV for 2022 </a:t>
            </a:r>
            <a:b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er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levert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i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ny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økonomimodell</a:t>
            </a:r>
            <a:endParaRPr lang="en-US" sz="105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CFBF5B3-DAEC-1045-9BB1-975FE7F18B24}"/>
              </a:ext>
            </a:extLst>
          </p:cNvPr>
          <p:cNvSpPr txBox="1">
            <a:spLocks/>
          </p:cNvSpPr>
          <p:nvPr/>
        </p:nvSpPr>
        <p:spPr>
          <a:xfrm>
            <a:off x="762000" y="2043620"/>
            <a:ext cx="1648939" cy="47461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OPPLÆRING I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ØKONOMIMODELL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7C0503D-3C1B-0F4A-9873-D6364FA07F88}"/>
              </a:ext>
            </a:extLst>
          </p:cNvPr>
          <p:cNvSpPr txBox="1">
            <a:spLocks/>
          </p:cNvSpPr>
          <p:nvPr/>
        </p:nvSpPr>
        <p:spPr>
          <a:xfrm>
            <a:off x="2851854" y="1932821"/>
            <a:ext cx="1648939" cy="69621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BESTEMME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PROSJEKTSTRUKTUR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 FOR ØKONOMISTYRING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E689D179-5AAC-FE47-8295-6612534147D0}"/>
              </a:ext>
            </a:extLst>
          </p:cNvPr>
          <p:cNvSpPr txBox="1">
            <a:spLocks/>
          </p:cNvSpPr>
          <p:nvPr/>
        </p:nvSpPr>
        <p:spPr>
          <a:xfrm>
            <a:off x="4986237" y="1932821"/>
            <a:ext cx="1648939" cy="69621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KONVERTERING AV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EKSISTERENDE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PROSJEKTER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C018CE84-EB17-DE42-BF78-9BE2513687D9}"/>
              </a:ext>
            </a:extLst>
          </p:cNvPr>
          <p:cNvSpPr txBox="1">
            <a:spLocks/>
          </p:cNvSpPr>
          <p:nvPr/>
        </p:nvSpPr>
        <p:spPr>
          <a:xfrm>
            <a:off x="7191853" y="1932821"/>
            <a:ext cx="1648939" cy="69621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LEGGE BUDSJETT MED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NY ØKONOMIMODELL </a:t>
            </a:r>
            <a:b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I BEVISST PLAN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959BA52F-5E97-4749-BDB8-176FB9BD5FA3}"/>
              </a:ext>
            </a:extLst>
          </p:cNvPr>
          <p:cNvSpPr txBox="1">
            <a:spLocks/>
          </p:cNvSpPr>
          <p:nvPr/>
        </p:nvSpPr>
        <p:spPr>
          <a:xfrm>
            <a:off x="9781061" y="1870048"/>
            <a:ext cx="1733277" cy="821763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BUDSJETT OG REGNSKAP </a:t>
            </a:r>
          </a:p>
          <a:p>
            <a:pPr>
              <a:lnSpc>
                <a:spcPct val="100000"/>
              </a:lnSpc>
            </a:pPr>
            <a:r>
              <a:rPr lang="en-US" sz="1200" b="1">
                <a:latin typeface="Poppins" pitchFamily="2" charset="77"/>
                <a:ea typeface="League Spartan" charset="0"/>
                <a:cs typeface="Poppins" pitchFamily="2" charset="77"/>
              </a:rPr>
              <a:t>I BEVISST INNSIKT OG PLAN MED NY ØKONOMIMODELL</a:t>
            </a:r>
          </a:p>
        </p:txBody>
      </p:sp>
      <p:sp>
        <p:nvSpPr>
          <p:cNvPr id="28" name="Freeform 1053">
            <a:extLst>
              <a:ext uri="{FF2B5EF4-FFF2-40B4-BE49-F238E27FC236}">
                <a16:creationId xmlns:a16="http://schemas.microsoft.com/office/drawing/2014/main" id="{AA88CB9A-FA38-2048-8473-3A066EABBF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53591" y="863704"/>
            <a:ext cx="525463" cy="527050"/>
          </a:xfrm>
          <a:custGeom>
            <a:avLst/>
            <a:gdLst>
              <a:gd name="T0" fmla="*/ 50512908 w 290150"/>
              <a:gd name="T1" fmla="*/ 112216769 h 290153"/>
              <a:gd name="T2" fmla="*/ 71643929 w 290150"/>
              <a:gd name="T3" fmla="*/ 112216769 h 290153"/>
              <a:gd name="T4" fmla="*/ 72851536 w 290150"/>
              <a:gd name="T5" fmla="*/ 104874323 h 290153"/>
              <a:gd name="T6" fmla="*/ 73303909 w 290150"/>
              <a:gd name="T7" fmla="*/ 125807186 h 290153"/>
              <a:gd name="T8" fmla="*/ 47041501 w 290150"/>
              <a:gd name="T9" fmla="*/ 112216769 h 290153"/>
              <a:gd name="T10" fmla="*/ 60928191 w 290150"/>
              <a:gd name="T11" fmla="*/ 92618361 h 290153"/>
              <a:gd name="T12" fmla="*/ 65299099 w 290150"/>
              <a:gd name="T13" fmla="*/ 96900809 h 290153"/>
              <a:gd name="T14" fmla="*/ 69067784 w 290150"/>
              <a:gd name="T15" fmla="*/ 96900809 h 290153"/>
              <a:gd name="T16" fmla="*/ 60928191 w 290150"/>
              <a:gd name="T17" fmla="*/ 88794158 h 290153"/>
              <a:gd name="T18" fmla="*/ 97925242 w 290150"/>
              <a:gd name="T19" fmla="*/ 95540301 h 290153"/>
              <a:gd name="T20" fmla="*/ 119137542 w 290150"/>
              <a:gd name="T21" fmla="*/ 95540301 h 290153"/>
              <a:gd name="T22" fmla="*/ 120521184 w 290150"/>
              <a:gd name="T23" fmla="*/ 88354753 h 290153"/>
              <a:gd name="T24" fmla="*/ 120982084 w 290150"/>
              <a:gd name="T25" fmla="*/ 109287812 h 290153"/>
              <a:gd name="T26" fmla="*/ 94083017 w 290150"/>
              <a:gd name="T27" fmla="*/ 95540301 h 290153"/>
              <a:gd name="T28" fmla="*/ 5225161 w 290150"/>
              <a:gd name="T29" fmla="*/ 88198331 h 290153"/>
              <a:gd name="T30" fmla="*/ 3841671 w 290150"/>
              <a:gd name="T31" fmla="*/ 105538387 h 290153"/>
              <a:gd name="T32" fmla="*/ 23210418 w 290150"/>
              <a:gd name="T33" fmla="*/ 90854292 h 290153"/>
              <a:gd name="T34" fmla="*/ 28743105 w 290150"/>
              <a:gd name="T35" fmla="*/ 95540301 h 290153"/>
              <a:gd name="T36" fmla="*/ 1843151 w 290150"/>
              <a:gd name="T37" fmla="*/ 109287812 h 290153"/>
              <a:gd name="T38" fmla="*/ 2613370 w 290150"/>
              <a:gd name="T39" fmla="*/ 88354753 h 290153"/>
              <a:gd name="T40" fmla="*/ 103749164 w 290150"/>
              <a:gd name="T41" fmla="*/ 80534003 h 290153"/>
              <a:gd name="T42" fmla="*/ 108120542 w 290150"/>
              <a:gd name="T43" fmla="*/ 76170591 h 290153"/>
              <a:gd name="T44" fmla="*/ 14113170 w 290150"/>
              <a:gd name="T45" fmla="*/ 84897974 h 290153"/>
              <a:gd name="T46" fmla="*/ 108120542 w 290150"/>
              <a:gd name="T47" fmla="*/ 72274450 h 290153"/>
              <a:gd name="T48" fmla="*/ 100131720 w 290150"/>
              <a:gd name="T49" fmla="*/ 80534003 h 290153"/>
              <a:gd name="T50" fmla="*/ 22026811 w 290150"/>
              <a:gd name="T51" fmla="*/ 80534003 h 290153"/>
              <a:gd name="T52" fmla="*/ 14113170 w 290150"/>
              <a:gd name="T53" fmla="*/ 72274450 h 290153"/>
              <a:gd name="T54" fmla="*/ 63008703 w 290150"/>
              <a:gd name="T55" fmla="*/ 80412125 h 290153"/>
              <a:gd name="T56" fmla="*/ 59137589 w 290150"/>
              <a:gd name="T57" fmla="*/ 62603942 h 290153"/>
              <a:gd name="T58" fmla="*/ 80256690 w 290150"/>
              <a:gd name="T59" fmla="*/ 57099948 h 290153"/>
              <a:gd name="T60" fmla="*/ 93931211 w 290150"/>
              <a:gd name="T61" fmla="*/ 80409045 h 290153"/>
              <a:gd name="T62" fmla="*/ 76610144 w 290150"/>
              <a:gd name="T63" fmla="*/ 80409045 h 290153"/>
              <a:gd name="T64" fmla="*/ 43722759 w 290150"/>
              <a:gd name="T65" fmla="*/ 55066252 h 290153"/>
              <a:gd name="T66" fmla="*/ 43722759 w 290150"/>
              <a:gd name="T67" fmla="*/ 82442127 h 290153"/>
              <a:gd name="T68" fmla="*/ 30048198 w 290150"/>
              <a:gd name="T69" fmla="*/ 78531644 h 290153"/>
              <a:gd name="T70" fmla="*/ 43722759 w 290150"/>
              <a:gd name="T71" fmla="*/ 55066252 h 290153"/>
              <a:gd name="T72" fmla="*/ 63252607 w 290150"/>
              <a:gd name="T73" fmla="*/ 25159684 h 290153"/>
              <a:gd name="T74" fmla="*/ 72601980 w 290150"/>
              <a:gd name="T75" fmla="*/ 29060761 h 290153"/>
              <a:gd name="T76" fmla="*/ 61566426 w 290150"/>
              <a:gd name="T77" fmla="*/ 40455101 h 290153"/>
              <a:gd name="T78" fmla="*/ 50225094 w 290150"/>
              <a:gd name="T79" fmla="*/ 29060761 h 290153"/>
              <a:gd name="T80" fmla="*/ 59574112 w 290150"/>
              <a:gd name="T81" fmla="*/ 25159684 h 290153"/>
              <a:gd name="T82" fmla="*/ 61230865 w 290150"/>
              <a:gd name="T83" fmla="*/ 3765819 h 290153"/>
              <a:gd name="T84" fmla="*/ 84052482 w 290150"/>
              <a:gd name="T85" fmla="*/ 27296629 h 290153"/>
              <a:gd name="T86" fmla="*/ 87881874 w 290150"/>
              <a:gd name="T87" fmla="*/ 27296629 h 290153"/>
              <a:gd name="T88" fmla="*/ 61230865 w 290150"/>
              <a:gd name="T89" fmla="*/ 0 h 2901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90150" h="290153">
                <a:moveTo>
                  <a:pt x="122891" y="241515"/>
                </a:moveTo>
                <a:cubicBezTo>
                  <a:pt x="124674" y="242596"/>
                  <a:pt x="125030" y="245478"/>
                  <a:pt x="123604" y="247639"/>
                </a:cubicBezTo>
                <a:cubicBezTo>
                  <a:pt x="121108" y="250882"/>
                  <a:pt x="119325" y="254485"/>
                  <a:pt x="119325" y="258808"/>
                </a:cubicBezTo>
                <a:lnTo>
                  <a:pt x="119325" y="281506"/>
                </a:lnTo>
                <a:lnTo>
                  <a:pt x="169243" y="281506"/>
                </a:lnTo>
                <a:lnTo>
                  <a:pt x="169243" y="258808"/>
                </a:lnTo>
                <a:cubicBezTo>
                  <a:pt x="169243" y="254485"/>
                  <a:pt x="167460" y="250882"/>
                  <a:pt x="164964" y="247639"/>
                </a:cubicBezTo>
                <a:cubicBezTo>
                  <a:pt x="163538" y="245478"/>
                  <a:pt x="163894" y="242596"/>
                  <a:pt x="166034" y="241515"/>
                </a:cubicBezTo>
                <a:cubicBezTo>
                  <a:pt x="167460" y="239713"/>
                  <a:pt x="170312" y="239713"/>
                  <a:pt x="172095" y="241875"/>
                </a:cubicBezTo>
                <a:cubicBezTo>
                  <a:pt x="175660" y="246919"/>
                  <a:pt x="177443" y="252683"/>
                  <a:pt x="177443" y="258808"/>
                </a:cubicBezTo>
                <a:lnTo>
                  <a:pt x="177443" y="285469"/>
                </a:lnTo>
                <a:cubicBezTo>
                  <a:pt x="177443" y="288352"/>
                  <a:pt x="175660" y="290153"/>
                  <a:pt x="173165" y="290153"/>
                </a:cubicBezTo>
                <a:lnTo>
                  <a:pt x="115047" y="290153"/>
                </a:lnTo>
                <a:cubicBezTo>
                  <a:pt x="112908" y="290153"/>
                  <a:pt x="111125" y="288352"/>
                  <a:pt x="111125" y="285469"/>
                </a:cubicBezTo>
                <a:lnTo>
                  <a:pt x="111125" y="258808"/>
                </a:lnTo>
                <a:cubicBezTo>
                  <a:pt x="111125" y="252683"/>
                  <a:pt x="112908" y="246919"/>
                  <a:pt x="116830" y="241875"/>
                </a:cubicBezTo>
                <a:cubicBezTo>
                  <a:pt x="118256" y="239713"/>
                  <a:pt x="121108" y="239713"/>
                  <a:pt x="122891" y="241515"/>
                </a:cubicBezTo>
                <a:close/>
                <a:moveTo>
                  <a:pt x="143929" y="213608"/>
                </a:moveTo>
                <a:cubicBezTo>
                  <a:pt x="138944" y="213608"/>
                  <a:pt x="134315" y="218194"/>
                  <a:pt x="134315" y="223485"/>
                </a:cubicBezTo>
                <a:cubicBezTo>
                  <a:pt x="134315" y="229483"/>
                  <a:pt x="138944" y="234069"/>
                  <a:pt x="143929" y="234069"/>
                </a:cubicBezTo>
                <a:cubicBezTo>
                  <a:pt x="149626" y="234069"/>
                  <a:pt x="154255" y="229483"/>
                  <a:pt x="154255" y="223485"/>
                </a:cubicBezTo>
                <a:cubicBezTo>
                  <a:pt x="154255" y="218194"/>
                  <a:pt x="149626" y="213608"/>
                  <a:pt x="143929" y="213608"/>
                </a:cubicBezTo>
                <a:close/>
                <a:moveTo>
                  <a:pt x="143929" y="204788"/>
                </a:moveTo>
                <a:cubicBezTo>
                  <a:pt x="154611" y="204788"/>
                  <a:pt x="163157" y="213608"/>
                  <a:pt x="163157" y="223485"/>
                </a:cubicBezTo>
                <a:cubicBezTo>
                  <a:pt x="163157" y="234069"/>
                  <a:pt x="154611" y="242535"/>
                  <a:pt x="143929" y="242535"/>
                </a:cubicBezTo>
                <a:cubicBezTo>
                  <a:pt x="133959" y="242535"/>
                  <a:pt x="125413" y="234069"/>
                  <a:pt x="125413" y="223485"/>
                </a:cubicBezTo>
                <a:cubicBezTo>
                  <a:pt x="125413" y="213608"/>
                  <a:pt x="133959" y="204788"/>
                  <a:pt x="143929" y="204788"/>
                </a:cubicBezTo>
                <a:close/>
                <a:moveTo>
                  <a:pt x="234596" y="203415"/>
                </a:moveTo>
                <a:cubicBezTo>
                  <a:pt x="236411" y="204856"/>
                  <a:pt x="236411" y="207378"/>
                  <a:pt x="235322" y="209539"/>
                </a:cubicBezTo>
                <a:cubicBezTo>
                  <a:pt x="232417" y="212782"/>
                  <a:pt x="231328" y="216385"/>
                  <a:pt x="231328" y="220348"/>
                </a:cubicBezTo>
                <a:lnTo>
                  <a:pt x="231328" y="243406"/>
                </a:lnTo>
                <a:lnTo>
                  <a:pt x="281436" y="243406"/>
                </a:lnTo>
                <a:lnTo>
                  <a:pt x="281436" y="220348"/>
                </a:lnTo>
                <a:cubicBezTo>
                  <a:pt x="281436" y="216385"/>
                  <a:pt x="279983" y="212782"/>
                  <a:pt x="277079" y="209539"/>
                </a:cubicBezTo>
                <a:cubicBezTo>
                  <a:pt x="275989" y="207378"/>
                  <a:pt x="276352" y="204856"/>
                  <a:pt x="278168" y="203415"/>
                </a:cubicBezTo>
                <a:cubicBezTo>
                  <a:pt x="279983" y="201613"/>
                  <a:pt x="282525" y="201974"/>
                  <a:pt x="284704" y="203775"/>
                </a:cubicBezTo>
                <a:cubicBezTo>
                  <a:pt x="288335" y="208459"/>
                  <a:pt x="290150" y="214223"/>
                  <a:pt x="290150" y="220348"/>
                </a:cubicBezTo>
                <a:lnTo>
                  <a:pt x="290150" y="247730"/>
                </a:lnTo>
                <a:cubicBezTo>
                  <a:pt x="290150" y="250252"/>
                  <a:pt x="288335" y="252053"/>
                  <a:pt x="285793" y="252053"/>
                </a:cubicBezTo>
                <a:lnTo>
                  <a:pt x="226607" y="252053"/>
                </a:lnTo>
                <a:cubicBezTo>
                  <a:pt x="224066" y="252053"/>
                  <a:pt x="222250" y="250252"/>
                  <a:pt x="222250" y="247730"/>
                </a:cubicBezTo>
                <a:lnTo>
                  <a:pt x="222250" y="220348"/>
                </a:lnTo>
                <a:cubicBezTo>
                  <a:pt x="222250" y="214223"/>
                  <a:pt x="224066" y="208459"/>
                  <a:pt x="228423" y="203775"/>
                </a:cubicBezTo>
                <a:cubicBezTo>
                  <a:pt x="229875" y="201974"/>
                  <a:pt x="232417" y="201613"/>
                  <a:pt x="234596" y="203415"/>
                </a:cubicBezTo>
                <a:close/>
                <a:moveTo>
                  <a:pt x="12345" y="203415"/>
                </a:moveTo>
                <a:cubicBezTo>
                  <a:pt x="13798" y="204856"/>
                  <a:pt x="14161" y="207378"/>
                  <a:pt x="12708" y="209539"/>
                </a:cubicBezTo>
                <a:cubicBezTo>
                  <a:pt x="10167" y="212782"/>
                  <a:pt x="9077" y="216385"/>
                  <a:pt x="9077" y="220348"/>
                </a:cubicBezTo>
                <a:lnTo>
                  <a:pt x="9077" y="243406"/>
                </a:lnTo>
                <a:lnTo>
                  <a:pt x="59185" y="243406"/>
                </a:lnTo>
                <a:lnTo>
                  <a:pt x="59185" y="220348"/>
                </a:lnTo>
                <a:cubicBezTo>
                  <a:pt x="59185" y="216385"/>
                  <a:pt x="57733" y="212782"/>
                  <a:pt x="54828" y="209539"/>
                </a:cubicBezTo>
                <a:cubicBezTo>
                  <a:pt x="53739" y="207378"/>
                  <a:pt x="53739" y="204856"/>
                  <a:pt x="55917" y="203415"/>
                </a:cubicBezTo>
                <a:cubicBezTo>
                  <a:pt x="57733" y="201613"/>
                  <a:pt x="60275" y="201974"/>
                  <a:pt x="62090" y="203775"/>
                </a:cubicBezTo>
                <a:cubicBezTo>
                  <a:pt x="66084" y="208459"/>
                  <a:pt x="67900" y="214223"/>
                  <a:pt x="67900" y="220348"/>
                </a:cubicBezTo>
                <a:lnTo>
                  <a:pt x="67900" y="247730"/>
                </a:lnTo>
                <a:cubicBezTo>
                  <a:pt x="67900" y="250252"/>
                  <a:pt x="66084" y="252053"/>
                  <a:pt x="63542" y="252053"/>
                </a:cubicBezTo>
                <a:lnTo>
                  <a:pt x="4357" y="252053"/>
                </a:lnTo>
                <a:cubicBezTo>
                  <a:pt x="1815" y="252053"/>
                  <a:pt x="0" y="250252"/>
                  <a:pt x="0" y="247730"/>
                </a:cubicBezTo>
                <a:lnTo>
                  <a:pt x="0" y="220348"/>
                </a:lnTo>
                <a:cubicBezTo>
                  <a:pt x="0" y="214223"/>
                  <a:pt x="2178" y="208459"/>
                  <a:pt x="6172" y="203775"/>
                </a:cubicBezTo>
                <a:cubicBezTo>
                  <a:pt x="7625" y="201974"/>
                  <a:pt x="10167" y="201613"/>
                  <a:pt x="12345" y="203415"/>
                </a:cubicBezTo>
                <a:close/>
                <a:moveTo>
                  <a:pt x="255410" y="175674"/>
                </a:moveTo>
                <a:cubicBezTo>
                  <a:pt x="249713" y="175674"/>
                  <a:pt x="245084" y="179987"/>
                  <a:pt x="245084" y="185738"/>
                </a:cubicBezTo>
                <a:cubicBezTo>
                  <a:pt x="245084" y="191130"/>
                  <a:pt x="249713" y="195802"/>
                  <a:pt x="255410" y="195802"/>
                </a:cubicBezTo>
                <a:cubicBezTo>
                  <a:pt x="260751" y="195802"/>
                  <a:pt x="265380" y="191130"/>
                  <a:pt x="265380" y="185738"/>
                </a:cubicBezTo>
                <a:cubicBezTo>
                  <a:pt x="265380" y="179987"/>
                  <a:pt x="260751" y="175674"/>
                  <a:pt x="255410" y="175674"/>
                </a:cubicBezTo>
                <a:close/>
                <a:moveTo>
                  <a:pt x="33338" y="175674"/>
                </a:moveTo>
                <a:cubicBezTo>
                  <a:pt x="27693" y="175674"/>
                  <a:pt x="23107" y="179987"/>
                  <a:pt x="23107" y="185738"/>
                </a:cubicBezTo>
                <a:cubicBezTo>
                  <a:pt x="23107" y="191130"/>
                  <a:pt x="27693" y="195802"/>
                  <a:pt x="33338" y="195802"/>
                </a:cubicBezTo>
                <a:cubicBezTo>
                  <a:pt x="38629" y="195802"/>
                  <a:pt x="43216" y="191130"/>
                  <a:pt x="43216" y="185738"/>
                </a:cubicBezTo>
                <a:cubicBezTo>
                  <a:pt x="43216" y="179987"/>
                  <a:pt x="38629" y="175674"/>
                  <a:pt x="33338" y="175674"/>
                </a:cubicBezTo>
                <a:close/>
                <a:moveTo>
                  <a:pt x="255410" y="166688"/>
                </a:moveTo>
                <a:cubicBezTo>
                  <a:pt x="265736" y="166688"/>
                  <a:pt x="274282" y="175315"/>
                  <a:pt x="274282" y="185738"/>
                </a:cubicBezTo>
                <a:cubicBezTo>
                  <a:pt x="274282" y="196521"/>
                  <a:pt x="265736" y="204429"/>
                  <a:pt x="255410" y="204429"/>
                </a:cubicBezTo>
                <a:cubicBezTo>
                  <a:pt x="244728" y="204429"/>
                  <a:pt x="236538" y="196521"/>
                  <a:pt x="236538" y="185738"/>
                </a:cubicBezTo>
                <a:cubicBezTo>
                  <a:pt x="236538" y="175315"/>
                  <a:pt x="244728" y="166688"/>
                  <a:pt x="255410" y="166688"/>
                </a:cubicBezTo>
                <a:close/>
                <a:moveTo>
                  <a:pt x="33338" y="166688"/>
                </a:moveTo>
                <a:cubicBezTo>
                  <a:pt x="43568" y="166688"/>
                  <a:pt x="52035" y="175315"/>
                  <a:pt x="52035" y="185738"/>
                </a:cubicBezTo>
                <a:cubicBezTo>
                  <a:pt x="52035" y="196521"/>
                  <a:pt x="43568" y="204429"/>
                  <a:pt x="33338" y="204429"/>
                </a:cubicBezTo>
                <a:cubicBezTo>
                  <a:pt x="22754" y="204429"/>
                  <a:pt x="14288" y="196521"/>
                  <a:pt x="14288" y="185738"/>
                </a:cubicBezTo>
                <a:cubicBezTo>
                  <a:pt x="14288" y="175315"/>
                  <a:pt x="22754" y="166688"/>
                  <a:pt x="33338" y="166688"/>
                </a:cubicBezTo>
                <a:close/>
                <a:moveTo>
                  <a:pt x="143891" y="139700"/>
                </a:moveTo>
                <a:cubicBezTo>
                  <a:pt x="146939" y="139700"/>
                  <a:pt x="148844" y="141862"/>
                  <a:pt x="148844" y="144384"/>
                </a:cubicBezTo>
                <a:lnTo>
                  <a:pt x="148844" y="185456"/>
                </a:lnTo>
                <a:cubicBezTo>
                  <a:pt x="148844" y="187978"/>
                  <a:pt x="146939" y="190140"/>
                  <a:pt x="143891" y="190140"/>
                </a:cubicBezTo>
                <a:cubicBezTo>
                  <a:pt x="141605" y="190140"/>
                  <a:pt x="139700" y="187978"/>
                  <a:pt x="139700" y="185456"/>
                </a:cubicBezTo>
                <a:lnTo>
                  <a:pt x="139700" y="144384"/>
                </a:lnTo>
                <a:cubicBezTo>
                  <a:pt x="139700" y="141862"/>
                  <a:pt x="141605" y="139700"/>
                  <a:pt x="143891" y="139700"/>
                </a:cubicBezTo>
                <a:close/>
                <a:moveTo>
                  <a:pt x="185282" y="127000"/>
                </a:moveTo>
                <a:cubicBezTo>
                  <a:pt x="188154" y="127000"/>
                  <a:pt x="189589" y="128804"/>
                  <a:pt x="189589" y="131691"/>
                </a:cubicBezTo>
                <a:lnTo>
                  <a:pt x="189589" y="181120"/>
                </a:lnTo>
                <a:lnTo>
                  <a:pt x="217225" y="181120"/>
                </a:lnTo>
                <a:cubicBezTo>
                  <a:pt x="219738" y="181120"/>
                  <a:pt x="221891" y="182924"/>
                  <a:pt x="221891" y="185449"/>
                </a:cubicBezTo>
                <a:cubicBezTo>
                  <a:pt x="221891" y="187975"/>
                  <a:pt x="219738" y="190139"/>
                  <a:pt x="217225" y="190139"/>
                </a:cubicBezTo>
                <a:lnTo>
                  <a:pt x="185282" y="190139"/>
                </a:lnTo>
                <a:cubicBezTo>
                  <a:pt x="182770" y="190139"/>
                  <a:pt x="180975" y="187975"/>
                  <a:pt x="180975" y="185449"/>
                </a:cubicBezTo>
                <a:lnTo>
                  <a:pt x="180975" y="131691"/>
                </a:lnTo>
                <a:cubicBezTo>
                  <a:pt x="180975" y="128804"/>
                  <a:pt x="182770" y="127000"/>
                  <a:pt x="185282" y="127000"/>
                </a:cubicBezTo>
                <a:close/>
                <a:moveTo>
                  <a:pt x="103284" y="127000"/>
                </a:moveTo>
                <a:cubicBezTo>
                  <a:pt x="105796" y="127000"/>
                  <a:pt x="107591" y="128804"/>
                  <a:pt x="107591" y="131691"/>
                </a:cubicBezTo>
                <a:lnTo>
                  <a:pt x="107591" y="185449"/>
                </a:lnTo>
                <a:cubicBezTo>
                  <a:pt x="107591" y="187975"/>
                  <a:pt x="105796" y="190139"/>
                  <a:pt x="103284" y="190139"/>
                </a:cubicBezTo>
                <a:lnTo>
                  <a:pt x="70982" y="190139"/>
                </a:lnTo>
                <a:cubicBezTo>
                  <a:pt x="68828" y="190139"/>
                  <a:pt x="66675" y="187975"/>
                  <a:pt x="66675" y="185449"/>
                </a:cubicBezTo>
                <a:cubicBezTo>
                  <a:pt x="66675" y="182924"/>
                  <a:pt x="68828" y="181120"/>
                  <a:pt x="70982" y="181120"/>
                </a:cubicBezTo>
                <a:lnTo>
                  <a:pt x="98977" y="181120"/>
                </a:lnTo>
                <a:lnTo>
                  <a:pt x="98977" y="131691"/>
                </a:lnTo>
                <a:cubicBezTo>
                  <a:pt x="98977" y="128804"/>
                  <a:pt x="101130" y="127000"/>
                  <a:pt x="103284" y="127000"/>
                </a:cubicBezTo>
                <a:close/>
                <a:moveTo>
                  <a:pt x="145437" y="31750"/>
                </a:moveTo>
                <a:cubicBezTo>
                  <a:pt x="147610" y="31750"/>
                  <a:pt x="149420" y="33550"/>
                  <a:pt x="149420" y="36429"/>
                </a:cubicBezTo>
                <a:lnTo>
                  <a:pt x="149420" y="58027"/>
                </a:lnTo>
                <a:lnTo>
                  <a:pt x="171506" y="58027"/>
                </a:lnTo>
                <a:cubicBezTo>
                  <a:pt x="174040" y="58027"/>
                  <a:pt x="175851" y="60546"/>
                  <a:pt x="175851" y="62346"/>
                </a:cubicBezTo>
                <a:cubicBezTo>
                  <a:pt x="175851" y="65226"/>
                  <a:pt x="174040" y="67026"/>
                  <a:pt x="171506" y="67026"/>
                </a:cubicBezTo>
                <a:lnTo>
                  <a:pt x="149420" y="67026"/>
                </a:lnTo>
                <a:lnTo>
                  <a:pt x="149420" y="88983"/>
                </a:lnTo>
                <a:cubicBezTo>
                  <a:pt x="149420" y="91503"/>
                  <a:pt x="147610" y="93303"/>
                  <a:pt x="145437" y="93303"/>
                </a:cubicBezTo>
                <a:cubicBezTo>
                  <a:pt x="142541" y="93303"/>
                  <a:pt x="140730" y="91503"/>
                  <a:pt x="140730" y="88983"/>
                </a:cubicBezTo>
                <a:lnTo>
                  <a:pt x="140730" y="67026"/>
                </a:lnTo>
                <a:lnTo>
                  <a:pt x="118645" y="67026"/>
                </a:lnTo>
                <a:cubicBezTo>
                  <a:pt x="116110" y="67026"/>
                  <a:pt x="114300" y="65226"/>
                  <a:pt x="114300" y="62346"/>
                </a:cubicBezTo>
                <a:cubicBezTo>
                  <a:pt x="114300" y="60546"/>
                  <a:pt x="116110" y="58027"/>
                  <a:pt x="118645" y="58027"/>
                </a:cubicBezTo>
                <a:lnTo>
                  <a:pt x="140730" y="58027"/>
                </a:lnTo>
                <a:lnTo>
                  <a:pt x="140730" y="36429"/>
                </a:lnTo>
                <a:cubicBezTo>
                  <a:pt x="140730" y="33550"/>
                  <a:pt x="142541" y="31750"/>
                  <a:pt x="145437" y="31750"/>
                </a:cubicBezTo>
                <a:close/>
                <a:moveTo>
                  <a:pt x="144644" y="8684"/>
                </a:moveTo>
                <a:cubicBezTo>
                  <a:pt x="114251" y="8684"/>
                  <a:pt x="89647" y="33288"/>
                  <a:pt x="89647" y="62957"/>
                </a:cubicBezTo>
                <a:cubicBezTo>
                  <a:pt x="89647" y="93350"/>
                  <a:pt x="114251" y="117954"/>
                  <a:pt x="144644" y="117954"/>
                </a:cubicBezTo>
                <a:cubicBezTo>
                  <a:pt x="174313" y="117954"/>
                  <a:pt x="198556" y="93350"/>
                  <a:pt x="198556" y="62957"/>
                </a:cubicBezTo>
                <a:cubicBezTo>
                  <a:pt x="198556" y="33288"/>
                  <a:pt x="174313" y="8684"/>
                  <a:pt x="144644" y="8684"/>
                </a:cubicBezTo>
                <a:close/>
                <a:moveTo>
                  <a:pt x="144644" y="0"/>
                </a:moveTo>
                <a:cubicBezTo>
                  <a:pt x="179379" y="0"/>
                  <a:pt x="207601" y="28222"/>
                  <a:pt x="207601" y="62957"/>
                </a:cubicBezTo>
                <a:cubicBezTo>
                  <a:pt x="207601" y="98416"/>
                  <a:pt x="179379" y="126638"/>
                  <a:pt x="144644" y="126638"/>
                </a:cubicBezTo>
                <a:cubicBezTo>
                  <a:pt x="109185" y="126638"/>
                  <a:pt x="80963" y="98416"/>
                  <a:pt x="80963" y="62957"/>
                </a:cubicBezTo>
                <a:cubicBezTo>
                  <a:pt x="80963" y="28222"/>
                  <a:pt x="109185" y="0"/>
                  <a:pt x="144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29" name="Freeform 1061">
            <a:extLst>
              <a:ext uri="{FF2B5EF4-FFF2-40B4-BE49-F238E27FC236}">
                <a16:creationId xmlns:a16="http://schemas.microsoft.com/office/drawing/2014/main" id="{F9450158-56F9-9C48-888A-D3260D604A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45593" y="841755"/>
            <a:ext cx="530225" cy="527050"/>
          </a:xfrm>
          <a:custGeom>
            <a:avLst/>
            <a:gdLst>
              <a:gd name="T0" fmla="*/ 6381463 w 291074"/>
              <a:gd name="T1" fmla="*/ 118260728 h 290436"/>
              <a:gd name="T2" fmla="*/ 117329382 w 291074"/>
              <a:gd name="T3" fmla="*/ 103178766 h 290436"/>
              <a:gd name="T4" fmla="*/ 127248536 w 291074"/>
              <a:gd name="T5" fmla="*/ 112881339 h 290436"/>
              <a:gd name="T6" fmla="*/ 99326893 w 291074"/>
              <a:gd name="T7" fmla="*/ 104121746 h 290436"/>
              <a:gd name="T8" fmla="*/ 111246539 w 291074"/>
              <a:gd name="T9" fmla="*/ 100893816 h 290436"/>
              <a:gd name="T10" fmla="*/ 20587701 w 291074"/>
              <a:gd name="T11" fmla="*/ 99970716 h 290436"/>
              <a:gd name="T12" fmla="*/ 25976383 w 291074"/>
              <a:gd name="T13" fmla="*/ 104888675 h 290436"/>
              <a:gd name="T14" fmla="*/ 112063241 w 291074"/>
              <a:gd name="T15" fmla="*/ 74148473 h 290436"/>
              <a:gd name="T16" fmla="*/ 114185614 w 291074"/>
              <a:gd name="T17" fmla="*/ 98279943 h 290436"/>
              <a:gd name="T18" fmla="*/ 127575500 w 291074"/>
              <a:gd name="T19" fmla="*/ 120873984 h 290436"/>
              <a:gd name="T20" fmla="*/ 103735349 w 291074"/>
              <a:gd name="T21" fmla="*/ 108269985 h 290436"/>
              <a:gd name="T22" fmla="*/ 82018180 w 291074"/>
              <a:gd name="T23" fmla="*/ 109960490 h 290436"/>
              <a:gd name="T24" fmla="*/ 84794463 w 291074"/>
              <a:gd name="T25" fmla="*/ 107195892 h 290436"/>
              <a:gd name="T26" fmla="*/ 114185614 w 291074"/>
              <a:gd name="T27" fmla="*/ 87367490 h 290436"/>
              <a:gd name="T28" fmla="*/ 19118593 w 291074"/>
              <a:gd name="T29" fmla="*/ 74148473 h 290436"/>
              <a:gd name="T30" fmla="*/ 16832540 w 291074"/>
              <a:gd name="T31" fmla="*/ 87367490 h 290436"/>
              <a:gd name="T32" fmla="*/ 46550735 w 291074"/>
              <a:gd name="T33" fmla="*/ 107195892 h 290436"/>
              <a:gd name="T34" fmla="*/ 49326661 w 291074"/>
              <a:gd name="T35" fmla="*/ 109960490 h 290436"/>
              <a:gd name="T36" fmla="*/ 27609146 w 291074"/>
              <a:gd name="T37" fmla="*/ 108269985 h 290436"/>
              <a:gd name="T38" fmla="*/ 3605544 w 291074"/>
              <a:gd name="T39" fmla="*/ 120873984 h 290436"/>
              <a:gd name="T40" fmla="*/ 16342408 w 291074"/>
              <a:gd name="T41" fmla="*/ 99663363 h 290436"/>
              <a:gd name="T42" fmla="*/ 15362259 w 291074"/>
              <a:gd name="T43" fmla="*/ 77684115 h 290436"/>
              <a:gd name="T44" fmla="*/ 103517169 w 291074"/>
              <a:gd name="T45" fmla="*/ 64213815 h 290436"/>
              <a:gd name="T46" fmla="*/ 90254916 w 291074"/>
              <a:gd name="T47" fmla="*/ 89822304 h 290436"/>
              <a:gd name="T48" fmla="*/ 40765357 w 291074"/>
              <a:gd name="T49" fmla="*/ 89822304 h 290436"/>
              <a:gd name="T50" fmla="*/ 27503865 w 291074"/>
              <a:gd name="T51" fmla="*/ 64213815 h 290436"/>
              <a:gd name="T52" fmla="*/ 93167027 w 291074"/>
              <a:gd name="T53" fmla="*/ 37532648 h 290436"/>
              <a:gd name="T54" fmla="*/ 37854342 w 291074"/>
              <a:gd name="T55" fmla="*/ 37532648 h 290436"/>
              <a:gd name="T56" fmla="*/ 67451366 w 291074"/>
              <a:gd name="T57" fmla="*/ 26338658 h 290436"/>
              <a:gd name="T58" fmla="*/ 67451366 w 291074"/>
              <a:gd name="T59" fmla="*/ 26338658 h 290436"/>
              <a:gd name="T60" fmla="*/ 63569847 w 291074"/>
              <a:gd name="T61" fmla="*/ 60534775 h 290436"/>
              <a:gd name="T62" fmla="*/ 65510590 w 291074"/>
              <a:gd name="T63" fmla="*/ 102396416 h 290436"/>
              <a:gd name="T64" fmla="*/ 105347701 w 291074"/>
              <a:gd name="T65" fmla="*/ 19545095 h 290436"/>
              <a:gd name="T66" fmla="*/ 111024396 w 291074"/>
              <a:gd name="T67" fmla="*/ 23400513 h 290436"/>
              <a:gd name="T68" fmla="*/ 22546907 w 291074"/>
              <a:gd name="T69" fmla="*/ 21445794 h 290436"/>
              <a:gd name="T70" fmla="*/ 31854966 w 291074"/>
              <a:gd name="T71" fmla="*/ 20209379 h 290436"/>
              <a:gd name="T72" fmla="*/ 111835813 w 291074"/>
              <a:gd name="T73" fmla="*/ 7210767 h 290436"/>
              <a:gd name="T74" fmla="*/ 124489747 w 291074"/>
              <a:gd name="T75" fmla="*/ 6133343 h 290436"/>
              <a:gd name="T76" fmla="*/ 6381463 w 291074"/>
              <a:gd name="T77" fmla="*/ 5976613 h 290436"/>
              <a:gd name="T78" fmla="*/ 18954381 w 291074"/>
              <a:gd name="T79" fmla="*/ 7057561 h 290436"/>
              <a:gd name="T80" fmla="*/ 126274243 w 291074"/>
              <a:gd name="T81" fmla="*/ 20779408 h 290436"/>
              <a:gd name="T82" fmla="*/ 114106565 w 291074"/>
              <a:gd name="T83" fmla="*/ 30799944 h 290436"/>
              <a:gd name="T84" fmla="*/ 110375232 w 291074"/>
              <a:gd name="T85" fmla="*/ 50841781 h 290436"/>
              <a:gd name="T86" fmla="*/ 113944458 w 291074"/>
              <a:gd name="T87" fmla="*/ 37274747 h 290436"/>
              <a:gd name="T88" fmla="*/ 84744057 w 291074"/>
              <a:gd name="T89" fmla="*/ 17233676 h 290436"/>
              <a:gd name="T90" fmla="*/ 77930966 w 291074"/>
              <a:gd name="T91" fmla="*/ 18157288 h 290436"/>
              <a:gd name="T92" fmla="*/ 103562180 w 291074"/>
              <a:gd name="T93" fmla="*/ 16153871 h 290436"/>
              <a:gd name="T94" fmla="*/ 118649116 w 291074"/>
              <a:gd name="T95" fmla="*/ 120409 h 290436"/>
              <a:gd name="T96" fmla="*/ 27445716 w 291074"/>
              <a:gd name="T97" fmla="*/ 16031862 h 290436"/>
              <a:gd name="T98" fmla="*/ 53082351 w 291074"/>
              <a:gd name="T99" fmla="*/ 18042582 h 290436"/>
              <a:gd name="T100" fmla="*/ 46550735 w 291074"/>
              <a:gd name="T101" fmla="*/ 17114714 h 290436"/>
              <a:gd name="T102" fmla="*/ 16832540 w 291074"/>
              <a:gd name="T103" fmla="*/ 37226834 h 290436"/>
              <a:gd name="T104" fmla="*/ 20587701 w 291074"/>
              <a:gd name="T105" fmla="*/ 50841697 h 290436"/>
              <a:gd name="T106" fmla="*/ 16832540 w 291074"/>
              <a:gd name="T107" fmla="*/ 30728957 h 290436"/>
              <a:gd name="T108" fmla="*/ 4585657 w 291074"/>
              <a:gd name="T109" fmla="*/ 20673549 h 2904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91074" h="290436">
                <a:moveTo>
                  <a:pt x="31551" y="241515"/>
                </a:moveTo>
                <a:cubicBezTo>
                  <a:pt x="26841" y="241515"/>
                  <a:pt x="21406" y="243674"/>
                  <a:pt x="16334" y="248710"/>
                </a:cubicBezTo>
                <a:cubicBezTo>
                  <a:pt x="11986" y="253386"/>
                  <a:pt x="9088" y="258781"/>
                  <a:pt x="8726" y="264177"/>
                </a:cubicBezTo>
                <a:cubicBezTo>
                  <a:pt x="8726" y="268493"/>
                  <a:pt x="10899" y="273170"/>
                  <a:pt x="14160" y="276767"/>
                </a:cubicBezTo>
                <a:cubicBezTo>
                  <a:pt x="21769" y="284321"/>
                  <a:pt x="33000" y="283601"/>
                  <a:pt x="42058" y="274249"/>
                </a:cubicBezTo>
                <a:cubicBezTo>
                  <a:pt x="51478" y="264896"/>
                  <a:pt x="52204" y="255184"/>
                  <a:pt x="43870" y="246911"/>
                </a:cubicBezTo>
                <a:cubicBezTo>
                  <a:pt x="40247" y="243314"/>
                  <a:pt x="36261" y="241515"/>
                  <a:pt x="31551" y="241515"/>
                </a:cubicBezTo>
                <a:close/>
                <a:moveTo>
                  <a:pt x="260338" y="241470"/>
                </a:moveTo>
                <a:cubicBezTo>
                  <a:pt x="255718" y="241156"/>
                  <a:pt x="251189" y="242954"/>
                  <a:pt x="247204" y="246911"/>
                </a:cubicBezTo>
                <a:cubicBezTo>
                  <a:pt x="238871" y="255184"/>
                  <a:pt x="239595" y="264896"/>
                  <a:pt x="248653" y="274249"/>
                </a:cubicBezTo>
                <a:cubicBezTo>
                  <a:pt x="258073" y="283601"/>
                  <a:pt x="269305" y="284321"/>
                  <a:pt x="276913" y="276767"/>
                </a:cubicBezTo>
                <a:cubicBezTo>
                  <a:pt x="280899" y="273170"/>
                  <a:pt x="282348" y="268493"/>
                  <a:pt x="282348" y="264177"/>
                </a:cubicBezTo>
                <a:cubicBezTo>
                  <a:pt x="281986" y="258781"/>
                  <a:pt x="279450" y="253386"/>
                  <a:pt x="274015" y="248710"/>
                </a:cubicBezTo>
                <a:cubicBezTo>
                  <a:pt x="269667" y="244213"/>
                  <a:pt x="264957" y="241785"/>
                  <a:pt x="260338" y="241470"/>
                </a:cubicBezTo>
                <a:close/>
                <a:moveTo>
                  <a:pt x="243943" y="220652"/>
                </a:moveTo>
                <a:cubicBezTo>
                  <a:pt x="232349" y="223530"/>
                  <a:pt x="223291" y="231803"/>
                  <a:pt x="220393" y="243674"/>
                </a:cubicBezTo>
                <a:cubicBezTo>
                  <a:pt x="225103" y="242595"/>
                  <a:pt x="229451" y="242954"/>
                  <a:pt x="234523" y="245472"/>
                </a:cubicBezTo>
                <a:lnTo>
                  <a:pt x="236334" y="246551"/>
                </a:lnTo>
                <a:cubicBezTo>
                  <a:pt x="237784" y="244753"/>
                  <a:pt x="238871" y="242595"/>
                  <a:pt x="241045" y="240796"/>
                </a:cubicBezTo>
                <a:cubicBezTo>
                  <a:pt x="242494" y="238997"/>
                  <a:pt x="244668" y="237199"/>
                  <a:pt x="246842" y="236120"/>
                </a:cubicBezTo>
                <a:lnTo>
                  <a:pt x="245392" y="233602"/>
                </a:lnTo>
                <a:cubicBezTo>
                  <a:pt x="243581" y="229645"/>
                  <a:pt x="242494" y="224609"/>
                  <a:pt x="243943" y="220652"/>
                </a:cubicBezTo>
                <a:close/>
                <a:moveTo>
                  <a:pt x="47131" y="220652"/>
                </a:moveTo>
                <a:cubicBezTo>
                  <a:pt x="48580" y="224609"/>
                  <a:pt x="47493" y="229645"/>
                  <a:pt x="45681" y="233962"/>
                </a:cubicBezTo>
                <a:lnTo>
                  <a:pt x="44232" y="236120"/>
                </a:lnTo>
                <a:cubicBezTo>
                  <a:pt x="46406" y="237199"/>
                  <a:pt x="48580" y="238997"/>
                  <a:pt x="50029" y="240796"/>
                </a:cubicBezTo>
                <a:cubicBezTo>
                  <a:pt x="52204" y="242595"/>
                  <a:pt x="53290" y="244753"/>
                  <a:pt x="54740" y="246551"/>
                </a:cubicBezTo>
                <a:lnTo>
                  <a:pt x="57638" y="245472"/>
                </a:lnTo>
                <a:cubicBezTo>
                  <a:pt x="61624" y="242954"/>
                  <a:pt x="65971" y="242595"/>
                  <a:pt x="70681" y="243674"/>
                </a:cubicBezTo>
                <a:cubicBezTo>
                  <a:pt x="67783" y="231803"/>
                  <a:pt x="59087" y="223530"/>
                  <a:pt x="47131" y="220652"/>
                </a:cubicBezTo>
                <a:close/>
                <a:moveTo>
                  <a:pt x="242494" y="173531"/>
                </a:moveTo>
                <a:cubicBezTo>
                  <a:pt x="244305" y="171732"/>
                  <a:pt x="247204" y="171732"/>
                  <a:pt x="248653" y="173531"/>
                </a:cubicBezTo>
                <a:lnTo>
                  <a:pt x="257349" y="181804"/>
                </a:lnTo>
                <a:cubicBezTo>
                  <a:pt x="265319" y="189718"/>
                  <a:pt x="266406" y="201588"/>
                  <a:pt x="260609" y="209501"/>
                </a:cubicBezTo>
                <a:lnTo>
                  <a:pt x="253725" y="219214"/>
                </a:lnTo>
                <a:cubicBezTo>
                  <a:pt x="251552" y="222091"/>
                  <a:pt x="251552" y="226408"/>
                  <a:pt x="253363" y="230005"/>
                </a:cubicBezTo>
                <a:lnTo>
                  <a:pt x="254812" y="233242"/>
                </a:lnTo>
                <a:cubicBezTo>
                  <a:pt x="263508" y="231444"/>
                  <a:pt x="272928" y="234321"/>
                  <a:pt x="280899" y="242595"/>
                </a:cubicBezTo>
                <a:cubicBezTo>
                  <a:pt x="287420" y="249069"/>
                  <a:pt x="290681" y="256263"/>
                  <a:pt x="291044" y="263817"/>
                </a:cubicBezTo>
                <a:cubicBezTo>
                  <a:pt x="291406" y="270652"/>
                  <a:pt x="288507" y="277486"/>
                  <a:pt x="283073" y="282882"/>
                </a:cubicBezTo>
                <a:cubicBezTo>
                  <a:pt x="278363" y="287918"/>
                  <a:pt x="272203" y="290436"/>
                  <a:pt x="264595" y="290436"/>
                </a:cubicBezTo>
                <a:cubicBezTo>
                  <a:pt x="257711" y="290436"/>
                  <a:pt x="250102" y="287918"/>
                  <a:pt x="242494" y="280364"/>
                </a:cubicBezTo>
                <a:cubicBezTo>
                  <a:pt x="234885" y="272450"/>
                  <a:pt x="231624" y="263458"/>
                  <a:pt x="232711" y="254825"/>
                </a:cubicBezTo>
                <a:lnTo>
                  <a:pt x="230175" y="253386"/>
                </a:lnTo>
                <a:cubicBezTo>
                  <a:pt x="226190" y="251587"/>
                  <a:pt x="222204" y="251587"/>
                  <a:pt x="219306" y="253386"/>
                </a:cubicBezTo>
                <a:lnTo>
                  <a:pt x="209523" y="260580"/>
                </a:lnTo>
                <a:cubicBezTo>
                  <a:pt x="206263" y="262738"/>
                  <a:pt x="201915" y="263817"/>
                  <a:pt x="198292" y="263817"/>
                </a:cubicBezTo>
                <a:cubicBezTo>
                  <a:pt x="192132" y="263817"/>
                  <a:pt x="186335" y="261659"/>
                  <a:pt x="181988" y="257342"/>
                </a:cubicBezTo>
                <a:lnTo>
                  <a:pt x="172930" y="248710"/>
                </a:lnTo>
                <a:cubicBezTo>
                  <a:pt x="171118" y="246911"/>
                  <a:pt x="171118" y="244033"/>
                  <a:pt x="172930" y="242595"/>
                </a:cubicBezTo>
                <a:cubicBezTo>
                  <a:pt x="174741" y="240796"/>
                  <a:pt x="178002" y="240796"/>
                  <a:pt x="179451" y="242595"/>
                </a:cubicBezTo>
                <a:lnTo>
                  <a:pt x="188147" y="250868"/>
                </a:lnTo>
                <a:cubicBezTo>
                  <a:pt x="192495" y="255544"/>
                  <a:pt x="199741" y="256263"/>
                  <a:pt x="204089" y="253386"/>
                </a:cubicBezTo>
                <a:lnTo>
                  <a:pt x="210610" y="248710"/>
                </a:lnTo>
                <a:cubicBezTo>
                  <a:pt x="211697" y="228206"/>
                  <a:pt x="228364" y="212019"/>
                  <a:pt x="248653" y="210940"/>
                </a:cubicBezTo>
                <a:lnTo>
                  <a:pt x="253363" y="204466"/>
                </a:lnTo>
                <a:cubicBezTo>
                  <a:pt x="256986" y="199789"/>
                  <a:pt x="255899" y="192955"/>
                  <a:pt x="251189" y="187919"/>
                </a:cubicBezTo>
                <a:lnTo>
                  <a:pt x="242494" y="180006"/>
                </a:lnTo>
                <a:cubicBezTo>
                  <a:pt x="240682" y="178207"/>
                  <a:pt x="240682" y="175329"/>
                  <a:pt x="242494" y="173531"/>
                </a:cubicBezTo>
                <a:close/>
                <a:moveTo>
                  <a:pt x="42421" y="173531"/>
                </a:moveTo>
                <a:cubicBezTo>
                  <a:pt x="43870" y="171732"/>
                  <a:pt x="46768" y="171732"/>
                  <a:pt x="48580" y="173531"/>
                </a:cubicBezTo>
                <a:cubicBezTo>
                  <a:pt x="50029" y="175329"/>
                  <a:pt x="50029" y="178207"/>
                  <a:pt x="48580" y="180006"/>
                </a:cubicBezTo>
                <a:lnTo>
                  <a:pt x="40247" y="187919"/>
                </a:lnTo>
                <a:cubicBezTo>
                  <a:pt x="35537" y="192955"/>
                  <a:pt x="34087" y="199789"/>
                  <a:pt x="37348" y="204466"/>
                </a:cubicBezTo>
                <a:lnTo>
                  <a:pt x="42058" y="210940"/>
                </a:lnTo>
                <a:cubicBezTo>
                  <a:pt x="62711" y="212019"/>
                  <a:pt x="79377" y="228206"/>
                  <a:pt x="80464" y="248710"/>
                </a:cubicBezTo>
                <a:lnTo>
                  <a:pt x="86986" y="253386"/>
                </a:lnTo>
                <a:cubicBezTo>
                  <a:pt x="91696" y="256263"/>
                  <a:pt x="98580" y="255544"/>
                  <a:pt x="103290" y="250868"/>
                </a:cubicBezTo>
                <a:lnTo>
                  <a:pt x="111623" y="242595"/>
                </a:lnTo>
                <a:cubicBezTo>
                  <a:pt x="113434" y="240796"/>
                  <a:pt x="115970" y="240796"/>
                  <a:pt x="117782" y="242595"/>
                </a:cubicBezTo>
                <a:cubicBezTo>
                  <a:pt x="119956" y="244033"/>
                  <a:pt x="119956" y="246911"/>
                  <a:pt x="117782" y="248710"/>
                </a:cubicBezTo>
                <a:lnTo>
                  <a:pt x="109449" y="257342"/>
                </a:lnTo>
                <a:cubicBezTo>
                  <a:pt x="104739" y="261659"/>
                  <a:pt x="98942" y="263817"/>
                  <a:pt x="93145" y="263817"/>
                </a:cubicBezTo>
                <a:cubicBezTo>
                  <a:pt x="89159" y="263817"/>
                  <a:pt x="85536" y="262738"/>
                  <a:pt x="82275" y="260580"/>
                </a:cubicBezTo>
                <a:lnTo>
                  <a:pt x="71768" y="253386"/>
                </a:lnTo>
                <a:cubicBezTo>
                  <a:pt x="68870" y="251587"/>
                  <a:pt x="64884" y="251227"/>
                  <a:pt x="61261" y="253386"/>
                </a:cubicBezTo>
                <a:lnTo>
                  <a:pt x="58001" y="254825"/>
                </a:lnTo>
                <a:cubicBezTo>
                  <a:pt x="59450" y="263458"/>
                  <a:pt x="56551" y="272450"/>
                  <a:pt x="48580" y="280364"/>
                </a:cubicBezTo>
                <a:cubicBezTo>
                  <a:pt x="40971" y="287918"/>
                  <a:pt x="33363" y="290436"/>
                  <a:pt x="26479" y="290436"/>
                </a:cubicBezTo>
                <a:cubicBezTo>
                  <a:pt x="18870" y="290436"/>
                  <a:pt x="12349" y="287918"/>
                  <a:pt x="8001" y="282882"/>
                </a:cubicBezTo>
                <a:cubicBezTo>
                  <a:pt x="2566" y="277486"/>
                  <a:pt x="-332" y="270652"/>
                  <a:pt x="30" y="263817"/>
                </a:cubicBezTo>
                <a:cubicBezTo>
                  <a:pt x="30" y="256263"/>
                  <a:pt x="3653" y="249069"/>
                  <a:pt x="10175" y="242595"/>
                </a:cubicBezTo>
                <a:cubicBezTo>
                  <a:pt x="17059" y="236120"/>
                  <a:pt x="24305" y="232882"/>
                  <a:pt x="31551" y="232882"/>
                </a:cubicBezTo>
                <a:cubicBezTo>
                  <a:pt x="33363" y="232882"/>
                  <a:pt x="34450" y="232882"/>
                  <a:pt x="36261" y="233242"/>
                </a:cubicBezTo>
                <a:lnTo>
                  <a:pt x="37348" y="230364"/>
                </a:lnTo>
                <a:cubicBezTo>
                  <a:pt x="39522" y="226408"/>
                  <a:pt x="39522" y="222091"/>
                  <a:pt x="37348" y="219214"/>
                </a:cubicBezTo>
                <a:lnTo>
                  <a:pt x="30464" y="209501"/>
                </a:lnTo>
                <a:cubicBezTo>
                  <a:pt x="24667" y="201588"/>
                  <a:pt x="25754" y="189718"/>
                  <a:pt x="34087" y="181804"/>
                </a:cubicBezTo>
                <a:lnTo>
                  <a:pt x="42421" y="173531"/>
                </a:lnTo>
                <a:close/>
                <a:moveTo>
                  <a:pt x="183399" y="150280"/>
                </a:moveTo>
                <a:cubicBezTo>
                  <a:pt x="184834" y="171094"/>
                  <a:pt x="192729" y="189755"/>
                  <a:pt x="206725" y="204109"/>
                </a:cubicBezTo>
                <a:cubicBezTo>
                  <a:pt x="220362" y="190114"/>
                  <a:pt x="228974" y="171453"/>
                  <a:pt x="229692" y="150280"/>
                </a:cubicBezTo>
                <a:lnTo>
                  <a:pt x="183399" y="150280"/>
                </a:lnTo>
                <a:close/>
                <a:moveTo>
                  <a:pt x="149666" y="150280"/>
                </a:moveTo>
                <a:lnTo>
                  <a:pt x="149666" y="230665"/>
                </a:lnTo>
                <a:cubicBezTo>
                  <a:pt x="169045" y="229588"/>
                  <a:pt x="186629" y="222052"/>
                  <a:pt x="200265" y="210210"/>
                </a:cubicBezTo>
                <a:cubicBezTo>
                  <a:pt x="184834" y="194061"/>
                  <a:pt x="175863" y="172888"/>
                  <a:pt x="174786" y="150280"/>
                </a:cubicBezTo>
                <a:lnTo>
                  <a:pt x="149666" y="150280"/>
                </a:lnTo>
                <a:close/>
                <a:moveTo>
                  <a:pt x="115574" y="150280"/>
                </a:moveTo>
                <a:cubicBezTo>
                  <a:pt x="114857" y="172888"/>
                  <a:pt x="105885" y="194061"/>
                  <a:pt x="90454" y="210210"/>
                </a:cubicBezTo>
                <a:cubicBezTo>
                  <a:pt x="104450" y="222052"/>
                  <a:pt x="121316" y="229588"/>
                  <a:pt x="141054" y="230665"/>
                </a:cubicBezTo>
                <a:lnTo>
                  <a:pt x="141054" y="150280"/>
                </a:lnTo>
                <a:lnTo>
                  <a:pt x="115574" y="150280"/>
                </a:lnTo>
                <a:close/>
                <a:moveTo>
                  <a:pt x="61028" y="150280"/>
                </a:moveTo>
                <a:cubicBezTo>
                  <a:pt x="62104" y="171453"/>
                  <a:pt x="70717" y="190114"/>
                  <a:pt x="83995" y="204109"/>
                </a:cubicBezTo>
                <a:cubicBezTo>
                  <a:pt x="97990" y="189755"/>
                  <a:pt x="105885" y="171094"/>
                  <a:pt x="107321" y="150280"/>
                </a:cubicBezTo>
                <a:lnTo>
                  <a:pt x="61028" y="150280"/>
                </a:lnTo>
                <a:close/>
                <a:moveTo>
                  <a:pt x="206725" y="87839"/>
                </a:moveTo>
                <a:cubicBezTo>
                  <a:pt x="192729" y="102911"/>
                  <a:pt x="184834" y="121571"/>
                  <a:pt x="183399" y="141668"/>
                </a:cubicBezTo>
                <a:lnTo>
                  <a:pt x="229692" y="141668"/>
                </a:lnTo>
                <a:cubicBezTo>
                  <a:pt x="228974" y="120854"/>
                  <a:pt x="220362" y="101834"/>
                  <a:pt x="206725" y="87839"/>
                </a:cubicBezTo>
                <a:close/>
                <a:moveTo>
                  <a:pt x="83995" y="87839"/>
                </a:moveTo>
                <a:cubicBezTo>
                  <a:pt x="70717" y="101834"/>
                  <a:pt x="62104" y="120854"/>
                  <a:pt x="61028" y="141668"/>
                </a:cubicBezTo>
                <a:lnTo>
                  <a:pt x="107321" y="141668"/>
                </a:lnTo>
                <a:cubicBezTo>
                  <a:pt x="105885" y="121571"/>
                  <a:pt x="97990" y="102911"/>
                  <a:pt x="83995" y="87839"/>
                </a:cubicBezTo>
                <a:close/>
                <a:moveTo>
                  <a:pt x="149666" y="61642"/>
                </a:moveTo>
                <a:lnTo>
                  <a:pt x="149666" y="141668"/>
                </a:lnTo>
                <a:lnTo>
                  <a:pt x="174786" y="141668"/>
                </a:lnTo>
                <a:cubicBezTo>
                  <a:pt x="175863" y="119059"/>
                  <a:pt x="184834" y="98245"/>
                  <a:pt x="200265" y="82097"/>
                </a:cubicBezTo>
                <a:cubicBezTo>
                  <a:pt x="186629" y="69896"/>
                  <a:pt x="169045" y="62718"/>
                  <a:pt x="149666" y="61642"/>
                </a:cubicBezTo>
                <a:close/>
                <a:moveTo>
                  <a:pt x="141054" y="61642"/>
                </a:moveTo>
                <a:cubicBezTo>
                  <a:pt x="121316" y="62718"/>
                  <a:pt x="104450" y="69896"/>
                  <a:pt x="90454" y="82097"/>
                </a:cubicBezTo>
                <a:cubicBezTo>
                  <a:pt x="105885" y="98245"/>
                  <a:pt x="114857" y="119059"/>
                  <a:pt x="115574" y="141668"/>
                </a:cubicBezTo>
                <a:lnTo>
                  <a:pt x="141054" y="141668"/>
                </a:lnTo>
                <a:lnTo>
                  <a:pt x="141054" y="61642"/>
                </a:lnTo>
                <a:close/>
                <a:moveTo>
                  <a:pt x="145360" y="52670"/>
                </a:moveTo>
                <a:cubicBezTo>
                  <a:pt x="197036" y="52670"/>
                  <a:pt x="239022" y="94657"/>
                  <a:pt x="239022" y="146333"/>
                </a:cubicBezTo>
                <a:cubicBezTo>
                  <a:pt x="239022" y="197650"/>
                  <a:pt x="197036" y="239636"/>
                  <a:pt x="145360" y="239636"/>
                </a:cubicBezTo>
                <a:cubicBezTo>
                  <a:pt x="93684" y="239636"/>
                  <a:pt x="52056" y="197650"/>
                  <a:pt x="52056" y="146333"/>
                </a:cubicBezTo>
                <a:cubicBezTo>
                  <a:pt x="52056" y="94657"/>
                  <a:pt x="93684" y="52670"/>
                  <a:pt x="145360" y="52670"/>
                </a:cubicBezTo>
                <a:close/>
                <a:moveTo>
                  <a:pt x="235910" y="44660"/>
                </a:moveTo>
                <a:lnTo>
                  <a:pt x="233751" y="45742"/>
                </a:lnTo>
                <a:cubicBezTo>
                  <a:pt x="229071" y="47907"/>
                  <a:pt x="224752" y="48268"/>
                  <a:pt x="220072" y="47546"/>
                </a:cubicBezTo>
                <a:cubicBezTo>
                  <a:pt x="222952" y="59092"/>
                  <a:pt x="231951" y="67751"/>
                  <a:pt x="243469" y="70638"/>
                </a:cubicBezTo>
                <a:cubicBezTo>
                  <a:pt x="242030" y="66308"/>
                  <a:pt x="243110" y="61257"/>
                  <a:pt x="245269" y="56927"/>
                </a:cubicBezTo>
                <a:lnTo>
                  <a:pt x="246349" y="54763"/>
                </a:lnTo>
                <a:cubicBezTo>
                  <a:pt x="244189" y="53680"/>
                  <a:pt x="242030" y="52237"/>
                  <a:pt x="240590" y="50433"/>
                </a:cubicBezTo>
                <a:cubicBezTo>
                  <a:pt x="238430" y="48629"/>
                  <a:pt x="237350" y="46825"/>
                  <a:pt x="235910" y="44660"/>
                </a:cubicBezTo>
                <a:close/>
                <a:moveTo>
                  <a:pt x="54740" y="44398"/>
                </a:moveTo>
                <a:cubicBezTo>
                  <a:pt x="53290" y="46570"/>
                  <a:pt x="52204" y="48381"/>
                  <a:pt x="50029" y="50191"/>
                </a:cubicBezTo>
                <a:cubicBezTo>
                  <a:pt x="48580" y="52001"/>
                  <a:pt x="46406" y="53450"/>
                  <a:pt x="44232" y="54536"/>
                </a:cubicBezTo>
                <a:lnTo>
                  <a:pt x="45681" y="57071"/>
                </a:lnTo>
                <a:cubicBezTo>
                  <a:pt x="47493" y="61053"/>
                  <a:pt x="48580" y="66122"/>
                  <a:pt x="47131" y="70467"/>
                </a:cubicBezTo>
                <a:cubicBezTo>
                  <a:pt x="59087" y="67570"/>
                  <a:pt x="67783" y="58881"/>
                  <a:pt x="70681" y="47295"/>
                </a:cubicBezTo>
                <a:cubicBezTo>
                  <a:pt x="65971" y="48019"/>
                  <a:pt x="61624" y="47657"/>
                  <a:pt x="56914" y="45122"/>
                </a:cubicBezTo>
                <a:lnTo>
                  <a:pt x="54740" y="44398"/>
                </a:lnTo>
                <a:close/>
                <a:moveTo>
                  <a:pt x="263627" y="9302"/>
                </a:moveTo>
                <a:cubicBezTo>
                  <a:pt x="258948" y="9662"/>
                  <a:pt x="253188" y="11827"/>
                  <a:pt x="248149" y="16878"/>
                </a:cubicBezTo>
                <a:cubicBezTo>
                  <a:pt x="243829" y="21930"/>
                  <a:pt x="240950" y="26620"/>
                  <a:pt x="240950" y="32032"/>
                </a:cubicBezTo>
                <a:cubicBezTo>
                  <a:pt x="240950" y="36001"/>
                  <a:pt x="243110" y="40691"/>
                  <a:pt x="246709" y="44299"/>
                </a:cubicBezTo>
                <a:cubicBezTo>
                  <a:pt x="254628" y="52237"/>
                  <a:pt x="264707" y="51515"/>
                  <a:pt x="273346" y="42495"/>
                </a:cubicBezTo>
                <a:cubicBezTo>
                  <a:pt x="283425" y="33114"/>
                  <a:pt x="284145" y="22290"/>
                  <a:pt x="276226" y="14353"/>
                </a:cubicBezTo>
                <a:cubicBezTo>
                  <a:pt x="272626" y="11106"/>
                  <a:pt x="268666" y="9302"/>
                  <a:pt x="264707" y="9302"/>
                </a:cubicBezTo>
                <a:cubicBezTo>
                  <a:pt x="263987" y="9302"/>
                  <a:pt x="263987" y="9302"/>
                  <a:pt x="263627" y="9302"/>
                </a:cubicBezTo>
                <a:close/>
                <a:moveTo>
                  <a:pt x="26479" y="8916"/>
                </a:moveTo>
                <a:cubicBezTo>
                  <a:pt x="21769" y="8916"/>
                  <a:pt x="17783" y="10364"/>
                  <a:pt x="14160" y="13985"/>
                </a:cubicBezTo>
                <a:cubicBezTo>
                  <a:pt x="10899" y="17605"/>
                  <a:pt x="8726" y="21950"/>
                  <a:pt x="8726" y="26657"/>
                </a:cubicBezTo>
                <a:cubicBezTo>
                  <a:pt x="9088" y="31726"/>
                  <a:pt x="11986" y="37157"/>
                  <a:pt x="16334" y="42226"/>
                </a:cubicBezTo>
                <a:cubicBezTo>
                  <a:pt x="25754" y="51277"/>
                  <a:pt x="35899" y="52001"/>
                  <a:pt x="43870" y="44036"/>
                </a:cubicBezTo>
                <a:cubicBezTo>
                  <a:pt x="52204" y="35709"/>
                  <a:pt x="51478" y="25933"/>
                  <a:pt x="42058" y="16519"/>
                </a:cubicBezTo>
                <a:cubicBezTo>
                  <a:pt x="36986" y="11088"/>
                  <a:pt x="31551" y="8916"/>
                  <a:pt x="26479" y="8916"/>
                </a:cubicBezTo>
                <a:close/>
                <a:moveTo>
                  <a:pt x="263267" y="282"/>
                </a:moveTo>
                <a:cubicBezTo>
                  <a:pt x="270826" y="282"/>
                  <a:pt x="277305" y="3168"/>
                  <a:pt x="282345" y="8219"/>
                </a:cubicBezTo>
                <a:cubicBezTo>
                  <a:pt x="291704" y="17600"/>
                  <a:pt x="294583" y="34197"/>
                  <a:pt x="280185" y="48629"/>
                </a:cubicBezTo>
                <a:cubicBezTo>
                  <a:pt x="273346" y="55123"/>
                  <a:pt x="266147" y="58371"/>
                  <a:pt x="258948" y="58371"/>
                </a:cubicBezTo>
                <a:cubicBezTo>
                  <a:pt x="257148" y="58371"/>
                  <a:pt x="256068" y="58371"/>
                  <a:pt x="254268" y="58010"/>
                </a:cubicBezTo>
                <a:lnTo>
                  <a:pt x="253188" y="60896"/>
                </a:lnTo>
                <a:cubicBezTo>
                  <a:pt x="251029" y="65226"/>
                  <a:pt x="251029" y="69194"/>
                  <a:pt x="253188" y="72081"/>
                </a:cubicBezTo>
                <a:lnTo>
                  <a:pt x="260027" y="81822"/>
                </a:lnTo>
                <a:cubicBezTo>
                  <a:pt x="266147" y="90121"/>
                  <a:pt x="264707" y="101305"/>
                  <a:pt x="256788" y="109604"/>
                </a:cubicBezTo>
                <a:lnTo>
                  <a:pt x="248149" y="117902"/>
                </a:lnTo>
                <a:cubicBezTo>
                  <a:pt x="247429" y="118624"/>
                  <a:pt x="246349" y="118984"/>
                  <a:pt x="244909" y="118984"/>
                </a:cubicBezTo>
                <a:cubicBezTo>
                  <a:pt x="244189" y="118984"/>
                  <a:pt x="243110" y="118624"/>
                  <a:pt x="242030" y="117902"/>
                </a:cubicBezTo>
                <a:cubicBezTo>
                  <a:pt x="240230" y="116098"/>
                  <a:pt x="240230" y="113572"/>
                  <a:pt x="242030" y="111769"/>
                </a:cubicBezTo>
                <a:lnTo>
                  <a:pt x="250669" y="103109"/>
                </a:lnTo>
                <a:cubicBezTo>
                  <a:pt x="255348" y="98419"/>
                  <a:pt x="256428" y="91564"/>
                  <a:pt x="252828" y="87234"/>
                </a:cubicBezTo>
                <a:lnTo>
                  <a:pt x="248149" y="80740"/>
                </a:lnTo>
                <a:cubicBezTo>
                  <a:pt x="227991" y="79297"/>
                  <a:pt x="211433" y="63061"/>
                  <a:pt x="210353" y="42495"/>
                </a:cubicBezTo>
                <a:lnTo>
                  <a:pt x="203874" y="37805"/>
                </a:lnTo>
                <a:cubicBezTo>
                  <a:pt x="199555" y="34557"/>
                  <a:pt x="192356" y="35640"/>
                  <a:pt x="188036" y="40330"/>
                </a:cubicBezTo>
                <a:lnTo>
                  <a:pt x="179397" y="48629"/>
                </a:lnTo>
                <a:cubicBezTo>
                  <a:pt x="178677" y="49711"/>
                  <a:pt x="177238" y="50072"/>
                  <a:pt x="176158" y="50072"/>
                </a:cubicBezTo>
                <a:cubicBezTo>
                  <a:pt x="175438" y="50072"/>
                  <a:pt x="173998" y="49711"/>
                  <a:pt x="172918" y="48629"/>
                </a:cubicBezTo>
                <a:cubicBezTo>
                  <a:pt x="171118" y="47185"/>
                  <a:pt x="171118" y="44299"/>
                  <a:pt x="172918" y="42495"/>
                </a:cubicBezTo>
                <a:lnTo>
                  <a:pt x="181917" y="34197"/>
                </a:lnTo>
                <a:cubicBezTo>
                  <a:pt x="189116" y="26259"/>
                  <a:pt x="200995" y="24816"/>
                  <a:pt x="209274" y="30228"/>
                </a:cubicBezTo>
                <a:lnTo>
                  <a:pt x="218992" y="37805"/>
                </a:lnTo>
                <a:cubicBezTo>
                  <a:pt x="221872" y="39609"/>
                  <a:pt x="225832" y="39609"/>
                  <a:pt x="229791" y="37805"/>
                </a:cubicBezTo>
                <a:lnTo>
                  <a:pt x="232311" y="36361"/>
                </a:lnTo>
                <a:cubicBezTo>
                  <a:pt x="232311" y="34918"/>
                  <a:pt x="231951" y="33114"/>
                  <a:pt x="231951" y="32032"/>
                </a:cubicBezTo>
                <a:cubicBezTo>
                  <a:pt x="231951" y="24094"/>
                  <a:pt x="235550" y="17239"/>
                  <a:pt x="242030" y="10745"/>
                </a:cubicBezTo>
                <a:cubicBezTo>
                  <a:pt x="248509" y="4251"/>
                  <a:pt x="256068" y="643"/>
                  <a:pt x="263267" y="282"/>
                </a:cubicBezTo>
                <a:close/>
                <a:moveTo>
                  <a:pt x="26253" y="0"/>
                </a:moveTo>
                <a:cubicBezTo>
                  <a:pt x="33363" y="-45"/>
                  <a:pt x="41153" y="2942"/>
                  <a:pt x="48580" y="10364"/>
                </a:cubicBezTo>
                <a:cubicBezTo>
                  <a:pt x="56551" y="18692"/>
                  <a:pt x="59450" y="27743"/>
                  <a:pt x="58001" y="36071"/>
                </a:cubicBezTo>
                <a:lnTo>
                  <a:pt x="60899" y="37519"/>
                </a:lnTo>
                <a:cubicBezTo>
                  <a:pt x="64884" y="39329"/>
                  <a:pt x="68870" y="39329"/>
                  <a:pt x="71768" y="37519"/>
                </a:cubicBezTo>
                <a:lnTo>
                  <a:pt x="82275" y="29916"/>
                </a:lnTo>
                <a:cubicBezTo>
                  <a:pt x="89884" y="24485"/>
                  <a:pt x="101840" y="25933"/>
                  <a:pt x="109449" y="33898"/>
                </a:cubicBezTo>
                <a:lnTo>
                  <a:pt x="117782" y="42226"/>
                </a:lnTo>
                <a:cubicBezTo>
                  <a:pt x="119956" y="44036"/>
                  <a:pt x="119956" y="46932"/>
                  <a:pt x="117782" y="48381"/>
                </a:cubicBezTo>
                <a:cubicBezTo>
                  <a:pt x="117057" y="49467"/>
                  <a:pt x="115970" y="49829"/>
                  <a:pt x="114884" y="49829"/>
                </a:cubicBezTo>
                <a:cubicBezTo>
                  <a:pt x="113797" y="49829"/>
                  <a:pt x="112710" y="49467"/>
                  <a:pt x="111623" y="48381"/>
                </a:cubicBezTo>
                <a:lnTo>
                  <a:pt x="103290" y="40053"/>
                </a:lnTo>
                <a:cubicBezTo>
                  <a:pt x="98580" y="35347"/>
                  <a:pt x="91696" y="34260"/>
                  <a:pt x="86986" y="37519"/>
                </a:cubicBezTo>
                <a:lnTo>
                  <a:pt x="80464" y="42226"/>
                </a:lnTo>
                <a:cubicBezTo>
                  <a:pt x="79377" y="62864"/>
                  <a:pt x="62711" y="79156"/>
                  <a:pt x="42058" y="80605"/>
                </a:cubicBezTo>
                <a:lnTo>
                  <a:pt x="37348" y="87122"/>
                </a:lnTo>
                <a:cubicBezTo>
                  <a:pt x="34087" y="91467"/>
                  <a:pt x="35537" y="98346"/>
                  <a:pt x="40247" y="103052"/>
                </a:cubicBezTo>
                <a:lnTo>
                  <a:pt x="48580" y="111742"/>
                </a:lnTo>
                <a:cubicBezTo>
                  <a:pt x="50029" y="113552"/>
                  <a:pt x="50029" y="116087"/>
                  <a:pt x="48580" y="117897"/>
                </a:cubicBezTo>
                <a:cubicBezTo>
                  <a:pt x="47493" y="118621"/>
                  <a:pt x="46768" y="118983"/>
                  <a:pt x="45681" y="118983"/>
                </a:cubicBezTo>
                <a:cubicBezTo>
                  <a:pt x="44232" y="118983"/>
                  <a:pt x="43145" y="118621"/>
                  <a:pt x="42421" y="117897"/>
                </a:cubicBezTo>
                <a:lnTo>
                  <a:pt x="34087" y="109570"/>
                </a:lnTo>
                <a:cubicBezTo>
                  <a:pt x="25754" y="101242"/>
                  <a:pt x="24667" y="90018"/>
                  <a:pt x="30464" y="81691"/>
                </a:cubicBezTo>
                <a:lnTo>
                  <a:pt x="37348" y="71915"/>
                </a:lnTo>
                <a:cubicBezTo>
                  <a:pt x="39522" y="69019"/>
                  <a:pt x="39522" y="65036"/>
                  <a:pt x="37348" y="60691"/>
                </a:cubicBezTo>
                <a:lnTo>
                  <a:pt x="36261" y="57795"/>
                </a:lnTo>
                <a:cubicBezTo>
                  <a:pt x="34450" y="58157"/>
                  <a:pt x="33363" y="58157"/>
                  <a:pt x="31551" y="58157"/>
                </a:cubicBezTo>
                <a:cubicBezTo>
                  <a:pt x="24667" y="58157"/>
                  <a:pt x="17059" y="54898"/>
                  <a:pt x="10175" y="48381"/>
                </a:cubicBezTo>
                <a:cubicBezTo>
                  <a:pt x="3653" y="41864"/>
                  <a:pt x="30" y="34622"/>
                  <a:pt x="30" y="27019"/>
                </a:cubicBezTo>
                <a:cubicBezTo>
                  <a:pt x="-332" y="19778"/>
                  <a:pt x="2566" y="13261"/>
                  <a:pt x="8001" y="7830"/>
                </a:cubicBezTo>
                <a:cubicBezTo>
                  <a:pt x="12711" y="3123"/>
                  <a:pt x="19142" y="46"/>
                  <a:pt x="262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30" name="Freeform 1059">
            <a:extLst>
              <a:ext uri="{FF2B5EF4-FFF2-40B4-BE49-F238E27FC236}">
                <a16:creationId xmlns:a16="http://schemas.microsoft.com/office/drawing/2014/main" id="{0CEA3C14-EEC6-AC4C-AF5E-B793A9FB49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40418" y="900278"/>
            <a:ext cx="530225" cy="527050"/>
          </a:xfrm>
          <a:custGeom>
            <a:avLst/>
            <a:gdLst>
              <a:gd name="T0" fmla="*/ 89779237 w 291737"/>
              <a:gd name="T1" fmla="*/ 109284772 h 290153"/>
              <a:gd name="T2" fmla="*/ 102871663 w 291737"/>
              <a:gd name="T3" fmla="*/ 104718570 h 290153"/>
              <a:gd name="T4" fmla="*/ 123273045 w 291737"/>
              <a:gd name="T5" fmla="*/ 122214270 h 290153"/>
              <a:gd name="T6" fmla="*/ 124538682 w 291737"/>
              <a:gd name="T7" fmla="*/ 105031042 h 290153"/>
              <a:gd name="T8" fmla="*/ 99391902 w 291737"/>
              <a:gd name="T9" fmla="*/ 125807186 h 290153"/>
              <a:gd name="T10" fmla="*/ 102871663 w 291737"/>
              <a:gd name="T11" fmla="*/ 104718570 h 290153"/>
              <a:gd name="T12" fmla="*/ 3931849 w 291737"/>
              <a:gd name="T13" fmla="*/ 122214270 h 290153"/>
              <a:gd name="T14" fmla="*/ 24383897 w 291737"/>
              <a:gd name="T15" fmla="*/ 104718570 h 290153"/>
              <a:gd name="T16" fmla="*/ 27686387 w 291737"/>
              <a:gd name="T17" fmla="*/ 125807186 h 290153"/>
              <a:gd name="T18" fmla="*/ 2675210 w 291737"/>
              <a:gd name="T19" fmla="*/ 105031042 h 290153"/>
              <a:gd name="T20" fmla="*/ 111858698 w 291737"/>
              <a:gd name="T21" fmla="*/ 101300184 h 290153"/>
              <a:gd name="T22" fmla="*/ 10672229 w 291737"/>
              <a:gd name="T23" fmla="*/ 96976848 h 290153"/>
              <a:gd name="T24" fmla="*/ 111858698 w 291737"/>
              <a:gd name="T25" fmla="*/ 88794158 h 290153"/>
              <a:gd name="T26" fmla="*/ 111858698 w 291737"/>
              <a:gd name="T27" fmla="*/ 88794158 h 290153"/>
              <a:gd name="T28" fmla="*/ 6915088 w 291737"/>
              <a:gd name="T29" fmla="*/ 96976848 h 290153"/>
              <a:gd name="T30" fmla="*/ 99462300 w 291737"/>
              <a:gd name="T31" fmla="*/ 96153616 h 290153"/>
              <a:gd name="T32" fmla="*/ 82229262 w 291737"/>
              <a:gd name="T33" fmla="*/ 84875441 h 290153"/>
              <a:gd name="T34" fmla="*/ 44678279 w 291737"/>
              <a:gd name="T35" fmla="*/ 84875441 h 290153"/>
              <a:gd name="T36" fmla="*/ 27764580 w 291737"/>
              <a:gd name="T37" fmla="*/ 96153616 h 290153"/>
              <a:gd name="T38" fmla="*/ 52334178 w 291737"/>
              <a:gd name="T39" fmla="*/ 68852146 h 290153"/>
              <a:gd name="T40" fmla="*/ 72313118 w 291737"/>
              <a:gd name="T41" fmla="*/ 64165631 h 290153"/>
              <a:gd name="T42" fmla="*/ 77976585 w 291737"/>
              <a:gd name="T43" fmla="*/ 80724467 h 290153"/>
              <a:gd name="T44" fmla="*/ 48401249 w 291737"/>
              <a:gd name="T45" fmla="*/ 68852146 h 290153"/>
              <a:gd name="T46" fmla="*/ 59193458 w 291737"/>
              <a:gd name="T47" fmla="*/ 54222035 h 290153"/>
              <a:gd name="T48" fmla="*/ 63536008 w 291737"/>
              <a:gd name="T49" fmla="*/ 46117364 h 290153"/>
              <a:gd name="T50" fmla="*/ 63536008 w 291737"/>
              <a:gd name="T51" fmla="*/ 46117364 h 290153"/>
              <a:gd name="T52" fmla="*/ 111765453 w 291737"/>
              <a:gd name="T53" fmla="*/ 83819484 h 290153"/>
              <a:gd name="T54" fmla="*/ 15051580 w 291737"/>
              <a:gd name="T55" fmla="*/ 41987648 h 290153"/>
              <a:gd name="T56" fmla="*/ 13138120 w 291737"/>
              <a:gd name="T57" fmla="*/ 82102572 h 290153"/>
              <a:gd name="T58" fmla="*/ 91709610 w 291737"/>
              <a:gd name="T59" fmla="*/ 35208138 h 290153"/>
              <a:gd name="T60" fmla="*/ 77223386 w 291737"/>
              <a:gd name="T61" fmla="*/ 49457136 h 290153"/>
              <a:gd name="T62" fmla="*/ 37911938 w 291737"/>
              <a:gd name="T63" fmla="*/ 35208138 h 290153"/>
              <a:gd name="T64" fmla="*/ 46976875 w 291737"/>
              <a:gd name="T65" fmla="*/ 49457136 h 290153"/>
              <a:gd name="T66" fmla="*/ 89779237 w 291737"/>
              <a:gd name="T67" fmla="*/ 16518775 h 290153"/>
              <a:gd name="T68" fmla="*/ 34572388 w 291737"/>
              <a:gd name="T69" fmla="*/ 18502114 h 290153"/>
              <a:gd name="T70" fmla="*/ 101289900 w 291737"/>
              <a:gd name="T71" fmla="*/ 23421996 h 290153"/>
              <a:gd name="T72" fmla="*/ 121533257 w 291737"/>
              <a:gd name="T73" fmla="*/ 18424099 h 290153"/>
              <a:gd name="T74" fmla="*/ 127068263 w 291737"/>
              <a:gd name="T75" fmla="*/ 35139610 h 290153"/>
              <a:gd name="T76" fmla="*/ 97494406 w 291737"/>
              <a:gd name="T77" fmla="*/ 23421996 h 290153"/>
              <a:gd name="T78" fmla="*/ 5662450 w 291737"/>
              <a:gd name="T79" fmla="*/ 18424099 h 290153"/>
              <a:gd name="T80" fmla="*/ 25641957 w 291737"/>
              <a:gd name="T81" fmla="*/ 23421996 h 290153"/>
              <a:gd name="T82" fmla="*/ 29575230 w 291737"/>
              <a:gd name="T83" fmla="*/ 23421996 h 290153"/>
              <a:gd name="T84" fmla="*/ 0 w 291737"/>
              <a:gd name="T85" fmla="*/ 35139610 h 290153"/>
              <a:gd name="T86" fmla="*/ 111858698 w 291737"/>
              <a:gd name="T87" fmla="*/ 3859771 h 290153"/>
              <a:gd name="T88" fmla="*/ 111858698 w 291737"/>
              <a:gd name="T89" fmla="*/ 3859771 h 290153"/>
              <a:gd name="T90" fmla="*/ 19439297 w 291737"/>
              <a:gd name="T91" fmla="*/ 8182036 h 290153"/>
              <a:gd name="T92" fmla="*/ 111858698 w 291737"/>
              <a:gd name="T93" fmla="*/ 16365797 h 290153"/>
              <a:gd name="T94" fmla="*/ 23352569 w 291737"/>
              <a:gd name="T95" fmla="*/ 8182036 h 290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91737" h="290153">
                <a:moveTo>
                  <a:pt x="83671" y="242888"/>
                </a:moveTo>
                <a:lnTo>
                  <a:pt x="206125" y="242888"/>
                </a:lnTo>
                <a:cubicBezTo>
                  <a:pt x="208631" y="242888"/>
                  <a:pt x="210779" y="245086"/>
                  <a:pt x="210779" y="247651"/>
                </a:cubicBezTo>
                <a:cubicBezTo>
                  <a:pt x="210779" y="250215"/>
                  <a:pt x="208631" y="252047"/>
                  <a:pt x="206125" y="252047"/>
                </a:cubicBezTo>
                <a:lnTo>
                  <a:pt x="83671" y="252047"/>
                </a:lnTo>
                <a:cubicBezTo>
                  <a:pt x="81523" y="252047"/>
                  <a:pt x="79375" y="250215"/>
                  <a:pt x="79375" y="247651"/>
                </a:cubicBezTo>
                <a:cubicBezTo>
                  <a:pt x="79375" y="245086"/>
                  <a:pt x="81523" y="242888"/>
                  <a:pt x="83671" y="242888"/>
                </a:cubicBezTo>
                <a:close/>
                <a:moveTo>
                  <a:pt x="236183" y="241515"/>
                </a:moveTo>
                <a:cubicBezTo>
                  <a:pt x="237998" y="242956"/>
                  <a:pt x="238361" y="245838"/>
                  <a:pt x="236546" y="248000"/>
                </a:cubicBezTo>
                <a:cubicBezTo>
                  <a:pt x="233641" y="250882"/>
                  <a:pt x="232552" y="254845"/>
                  <a:pt x="232552" y="258808"/>
                </a:cubicBezTo>
                <a:lnTo>
                  <a:pt x="232552" y="281866"/>
                </a:lnTo>
                <a:lnTo>
                  <a:pt x="283023" y="281866"/>
                </a:lnTo>
                <a:lnTo>
                  <a:pt x="283023" y="258808"/>
                </a:lnTo>
                <a:cubicBezTo>
                  <a:pt x="283023" y="254845"/>
                  <a:pt x="281570" y="250882"/>
                  <a:pt x="279029" y="248000"/>
                </a:cubicBezTo>
                <a:cubicBezTo>
                  <a:pt x="277213" y="245838"/>
                  <a:pt x="277939" y="242956"/>
                  <a:pt x="279392" y="241515"/>
                </a:cubicBezTo>
                <a:cubicBezTo>
                  <a:pt x="281570" y="239713"/>
                  <a:pt x="284475" y="240074"/>
                  <a:pt x="285928" y="242235"/>
                </a:cubicBezTo>
                <a:cubicBezTo>
                  <a:pt x="289559" y="246559"/>
                  <a:pt x="291737" y="252683"/>
                  <a:pt x="291737" y="258808"/>
                </a:cubicBezTo>
                <a:lnTo>
                  <a:pt x="291737" y="285830"/>
                </a:lnTo>
                <a:cubicBezTo>
                  <a:pt x="291737" y="288712"/>
                  <a:pt x="289922" y="290153"/>
                  <a:pt x="287743" y="290153"/>
                </a:cubicBezTo>
                <a:lnTo>
                  <a:pt x="228194" y="290153"/>
                </a:lnTo>
                <a:cubicBezTo>
                  <a:pt x="226016" y="290153"/>
                  <a:pt x="223837" y="288712"/>
                  <a:pt x="223837" y="285830"/>
                </a:cubicBezTo>
                <a:lnTo>
                  <a:pt x="223837" y="258808"/>
                </a:lnTo>
                <a:cubicBezTo>
                  <a:pt x="223837" y="252683"/>
                  <a:pt x="226016" y="246559"/>
                  <a:pt x="229647" y="242235"/>
                </a:cubicBezTo>
                <a:cubicBezTo>
                  <a:pt x="231462" y="240074"/>
                  <a:pt x="234367" y="239713"/>
                  <a:pt x="236183" y="241515"/>
                </a:cubicBezTo>
                <a:close/>
                <a:moveTo>
                  <a:pt x="12280" y="241515"/>
                </a:moveTo>
                <a:cubicBezTo>
                  <a:pt x="14447" y="242956"/>
                  <a:pt x="14808" y="245838"/>
                  <a:pt x="13002" y="248000"/>
                </a:cubicBezTo>
                <a:cubicBezTo>
                  <a:pt x="10835" y="250882"/>
                  <a:pt x="9029" y="254845"/>
                  <a:pt x="9029" y="258808"/>
                </a:cubicBezTo>
                <a:lnTo>
                  <a:pt x="9029" y="281866"/>
                </a:lnTo>
                <a:lnTo>
                  <a:pt x="59232" y="281866"/>
                </a:lnTo>
                <a:lnTo>
                  <a:pt x="59232" y="258808"/>
                </a:lnTo>
                <a:cubicBezTo>
                  <a:pt x="59232" y="254845"/>
                  <a:pt x="57788" y="250882"/>
                  <a:pt x="55259" y="248000"/>
                </a:cubicBezTo>
                <a:cubicBezTo>
                  <a:pt x="53454" y="245838"/>
                  <a:pt x="54176" y="242956"/>
                  <a:pt x="55982" y="241515"/>
                </a:cubicBezTo>
                <a:cubicBezTo>
                  <a:pt x="57788" y="239713"/>
                  <a:pt x="60677" y="240074"/>
                  <a:pt x="61761" y="242235"/>
                </a:cubicBezTo>
                <a:cubicBezTo>
                  <a:pt x="65734" y="246559"/>
                  <a:pt x="67901" y="252683"/>
                  <a:pt x="67901" y="258808"/>
                </a:cubicBezTo>
                <a:lnTo>
                  <a:pt x="67901" y="285830"/>
                </a:lnTo>
                <a:cubicBezTo>
                  <a:pt x="67901" y="288712"/>
                  <a:pt x="65734" y="290153"/>
                  <a:pt x="63566" y="290153"/>
                </a:cubicBezTo>
                <a:lnTo>
                  <a:pt x="4695" y="290153"/>
                </a:lnTo>
                <a:cubicBezTo>
                  <a:pt x="2528" y="290153"/>
                  <a:pt x="0" y="288712"/>
                  <a:pt x="0" y="285830"/>
                </a:cubicBezTo>
                <a:lnTo>
                  <a:pt x="0" y="258808"/>
                </a:lnTo>
                <a:cubicBezTo>
                  <a:pt x="0" y="252683"/>
                  <a:pt x="2528" y="246559"/>
                  <a:pt x="6140" y="242235"/>
                </a:cubicBezTo>
                <a:cubicBezTo>
                  <a:pt x="7946" y="240074"/>
                  <a:pt x="10835" y="239713"/>
                  <a:pt x="12280" y="241515"/>
                </a:cubicBezTo>
                <a:close/>
                <a:moveTo>
                  <a:pt x="256816" y="213690"/>
                </a:moveTo>
                <a:cubicBezTo>
                  <a:pt x="251065" y="213690"/>
                  <a:pt x="246752" y="217963"/>
                  <a:pt x="246752" y="223660"/>
                </a:cubicBezTo>
                <a:cubicBezTo>
                  <a:pt x="246752" y="229357"/>
                  <a:pt x="251065" y="233630"/>
                  <a:pt x="256816" y="233630"/>
                </a:cubicBezTo>
                <a:cubicBezTo>
                  <a:pt x="262926" y="233630"/>
                  <a:pt x="267599" y="229357"/>
                  <a:pt x="267599" y="223660"/>
                </a:cubicBezTo>
                <a:cubicBezTo>
                  <a:pt x="267599" y="217963"/>
                  <a:pt x="262926" y="213690"/>
                  <a:pt x="256816" y="213690"/>
                </a:cubicBezTo>
                <a:close/>
                <a:moveTo>
                  <a:pt x="34565" y="213690"/>
                </a:moveTo>
                <a:cubicBezTo>
                  <a:pt x="29174" y="213690"/>
                  <a:pt x="24501" y="217963"/>
                  <a:pt x="24501" y="223660"/>
                </a:cubicBezTo>
                <a:cubicBezTo>
                  <a:pt x="24501" y="229357"/>
                  <a:pt x="29174" y="233630"/>
                  <a:pt x="34565" y="233630"/>
                </a:cubicBezTo>
                <a:cubicBezTo>
                  <a:pt x="40316" y="233630"/>
                  <a:pt x="44629" y="229357"/>
                  <a:pt x="44629" y="223660"/>
                </a:cubicBezTo>
                <a:cubicBezTo>
                  <a:pt x="44629" y="217963"/>
                  <a:pt x="40316" y="213690"/>
                  <a:pt x="34565" y="213690"/>
                </a:cubicBezTo>
                <a:close/>
                <a:moveTo>
                  <a:pt x="256816" y="204788"/>
                </a:moveTo>
                <a:cubicBezTo>
                  <a:pt x="267599" y="204788"/>
                  <a:pt x="275866" y="213334"/>
                  <a:pt x="275866" y="223660"/>
                </a:cubicBezTo>
                <a:cubicBezTo>
                  <a:pt x="275866" y="234342"/>
                  <a:pt x="267599" y="242532"/>
                  <a:pt x="256816" y="242532"/>
                </a:cubicBezTo>
                <a:cubicBezTo>
                  <a:pt x="246752" y="242532"/>
                  <a:pt x="238125" y="234342"/>
                  <a:pt x="238125" y="223660"/>
                </a:cubicBezTo>
                <a:cubicBezTo>
                  <a:pt x="238125" y="213334"/>
                  <a:pt x="246752" y="204788"/>
                  <a:pt x="256816" y="204788"/>
                </a:cubicBezTo>
                <a:close/>
                <a:moveTo>
                  <a:pt x="34565" y="204788"/>
                </a:moveTo>
                <a:cubicBezTo>
                  <a:pt x="45348" y="204788"/>
                  <a:pt x="53615" y="213334"/>
                  <a:pt x="53615" y="223660"/>
                </a:cubicBezTo>
                <a:cubicBezTo>
                  <a:pt x="53615" y="234342"/>
                  <a:pt x="45348" y="242532"/>
                  <a:pt x="34565" y="242532"/>
                </a:cubicBezTo>
                <a:cubicBezTo>
                  <a:pt x="24142" y="242532"/>
                  <a:pt x="15875" y="234342"/>
                  <a:pt x="15875" y="223660"/>
                </a:cubicBezTo>
                <a:cubicBezTo>
                  <a:pt x="15875" y="213334"/>
                  <a:pt x="24142" y="204788"/>
                  <a:pt x="34565" y="204788"/>
                </a:cubicBezTo>
                <a:close/>
                <a:moveTo>
                  <a:pt x="188791" y="189157"/>
                </a:moveTo>
                <a:cubicBezTo>
                  <a:pt x="190622" y="187325"/>
                  <a:pt x="193553" y="187325"/>
                  <a:pt x="195385" y="189157"/>
                </a:cubicBezTo>
                <a:lnTo>
                  <a:pt x="228356" y="221762"/>
                </a:lnTo>
                <a:cubicBezTo>
                  <a:pt x="229821" y="223960"/>
                  <a:pt x="229821" y="226891"/>
                  <a:pt x="228356" y="228356"/>
                </a:cubicBezTo>
                <a:cubicBezTo>
                  <a:pt x="226890" y="229089"/>
                  <a:pt x="226157" y="229822"/>
                  <a:pt x="225058" y="229822"/>
                </a:cubicBezTo>
                <a:cubicBezTo>
                  <a:pt x="223593" y="229822"/>
                  <a:pt x="222860" y="229089"/>
                  <a:pt x="222128" y="228356"/>
                </a:cubicBezTo>
                <a:lnTo>
                  <a:pt x="188791" y="195751"/>
                </a:lnTo>
                <a:cubicBezTo>
                  <a:pt x="187325" y="193553"/>
                  <a:pt x="187325" y="190622"/>
                  <a:pt x="188791" y="189157"/>
                </a:cubicBezTo>
                <a:close/>
                <a:moveTo>
                  <a:pt x="96349" y="189157"/>
                </a:moveTo>
                <a:cubicBezTo>
                  <a:pt x="98180" y="187325"/>
                  <a:pt x="100745" y="187325"/>
                  <a:pt x="102577" y="189157"/>
                </a:cubicBezTo>
                <a:cubicBezTo>
                  <a:pt x="104408" y="190622"/>
                  <a:pt x="104408" y="193553"/>
                  <a:pt x="102577" y="195751"/>
                </a:cubicBezTo>
                <a:lnTo>
                  <a:pt x="69971" y="228356"/>
                </a:lnTo>
                <a:cubicBezTo>
                  <a:pt x="68872" y="229089"/>
                  <a:pt x="67773" y="229822"/>
                  <a:pt x="66674" y="229822"/>
                </a:cubicBezTo>
                <a:cubicBezTo>
                  <a:pt x="65575" y="229822"/>
                  <a:pt x="64476" y="229089"/>
                  <a:pt x="63744" y="228356"/>
                </a:cubicBezTo>
                <a:cubicBezTo>
                  <a:pt x="61912" y="226891"/>
                  <a:pt x="61912" y="223960"/>
                  <a:pt x="63744" y="221762"/>
                </a:cubicBezTo>
                <a:lnTo>
                  <a:pt x="96349" y="189157"/>
                </a:lnTo>
                <a:close/>
                <a:moveTo>
                  <a:pt x="123405" y="141862"/>
                </a:moveTo>
                <a:cubicBezTo>
                  <a:pt x="125572" y="142943"/>
                  <a:pt x="125572" y="145825"/>
                  <a:pt x="123766" y="147987"/>
                </a:cubicBezTo>
                <a:cubicBezTo>
                  <a:pt x="121599" y="150509"/>
                  <a:pt x="120154" y="154832"/>
                  <a:pt x="120154" y="158795"/>
                </a:cubicBezTo>
                <a:lnTo>
                  <a:pt x="120154" y="181493"/>
                </a:lnTo>
                <a:lnTo>
                  <a:pt x="169996" y="181493"/>
                </a:lnTo>
                <a:lnTo>
                  <a:pt x="169996" y="158795"/>
                </a:lnTo>
                <a:cubicBezTo>
                  <a:pt x="169996" y="154832"/>
                  <a:pt x="168913" y="150509"/>
                  <a:pt x="166023" y="147987"/>
                </a:cubicBezTo>
                <a:cubicBezTo>
                  <a:pt x="164217" y="145825"/>
                  <a:pt x="164940" y="142943"/>
                  <a:pt x="166746" y="141862"/>
                </a:cubicBezTo>
                <a:cubicBezTo>
                  <a:pt x="168552" y="140061"/>
                  <a:pt x="171802" y="140421"/>
                  <a:pt x="172886" y="142222"/>
                </a:cubicBezTo>
                <a:cubicBezTo>
                  <a:pt x="176498" y="146546"/>
                  <a:pt x="179026" y="152670"/>
                  <a:pt x="179026" y="158795"/>
                </a:cubicBezTo>
                <a:lnTo>
                  <a:pt x="179026" y="186177"/>
                </a:lnTo>
                <a:cubicBezTo>
                  <a:pt x="179026" y="188699"/>
                  <a:pt x="176859" y="190140"/>
                  <a:pt x="174691" y="190140"/>
                </a:cubicBezTo>
                <a:lnTo>
                  <a:pt x="115820" y="190140"/>
                </a:lnTo>
                <a:cubicBezTo>
                  <a:pt x="113292" y="190140"/>
                  <a:pt x="111125" y="188699"/>
                  <a:pt x="111125" y="186177"/>
                </a:cubicBezTo>
                <a:lnTo>
                  <a:pt x="111125" y="158795"/>
                </a:lnTo>
                <a:cubicBezTo>
                  <a:pt x="111125" y="152670"/>
                  <a:pt x="113292" y="146546"/>
                  <a:pt x="117265" y="142222"/>
                </a:cubicBezTo>
                <a:cubicBezTo>
                  <a:pt x="118709" y="140421"/>
                  <a:pt x="121599" y="139700"/>
                  <a:pt x="123405" y="141862"/>
                </a:cubicBezTo>
                <a:close/>
                <a:moveTo>
                  <a:pt x="145872" y="114990"/>
                </a:moveTo>
                <a:cubicBezTo>
                  <a:pt x="140175" y="114990"/>
                  <a:pt x="135902" y="119662"/>
                  <a:pt x="135902" y="125054"/>
                </a:cubicBezTo>
                <a:cubicBezTo>
                  <a:pt x="135902" y="130805"/>
                  <a:pt x="140175" y="135118"/>
                  <a:pt x="145872" y="135118"/>
                </a:cubicBezTo>
                <a:cubicBezTo>
                  <a:pt x="151569" y="135118"/>
                  <a:pt x="155842" y="130805"/>
                  <a:pt x="155842" y="125054"/>
                </a:cubicBezTo>
                <a:cubicBezTo>
                  <a:pt x="155842" y="119662"/>
                  <a:pt x="151569" y="114990"/>
                  <a:pt x="145872" y="114990"/>
                </a:cubicBezTo>
                <a:close/>
                <a:moveTo>
                  <a:pt x="145872" y="106363"/>
                </a:moveTo>
                <a:cubicBezTo>
                  <a:pt x="156554" y="106363"/>
                  <a:pt x="164744" y="114271"/>
                  <a:pt x="164744" y="125054"/>
                </a:cubicBezTo>
                <a:cubicBezTo>
                  <a:pt x="164744" y="135477"/>
                  <a:pt x="156554" y="144104"/>
                  <a:pt x="145872" y="144104"/>
                </a:cubicBezTo>
                <a:cubicBezTo>
                  <a:pt x="135546" y="144104"/>
                  <a:pt x="127000" y="135477"/>
                  <a:pt x="127000" y="125054"/>
                </a:cubicBezTo>
                <a:cubicBezTo>
                  <a:pt x="127000" y="114271"/>
                  <a:pt x="135546" y="106363"/>
                  <a:pt x="145872" y="106363"/>
                </a:cubicBezTo>
                <a:close/>
                <a:moveTo>
                  <a:pt x="256603" y="96838"/>
                </a:moveTo>
                <a:cubicBezTo>
                  <a:pt x="259270" y="96838"/>
                  <a:pt x="261556" y="98998"/>
                  <a:pt x="261556" y="101158"/>
                </a:cubicBezTo>
                <a:lnTo>
                  <a:pt x="261556" y="189355"/>
                </a:lnTo>
                <a:cubicBezTo>
                  <a:pt x="261556" y="191875"/>
                  <a:pt x="259270" y="193315"/>
                  <a:pt x="256603" y="193315"/>
                </a:cubicBezTo>
                <a:cubicBezTo>
                  <a:pt x="254317" y="193315"/>
                  <a:pt x="252412" y="191875"/>
                  <a:pt x="252412" y="189355"/>
                </a:cubicBezTo>
                <a:lnTo>
                  <a:pt x="252412" y="101158"/>
                </a:lnTo>
                <a:cubicBezTo>
                  <a:pt x="252412" y="98998"/>
                  <a:pt x="254317" y="96838"/>
                  <a:pt x="256603" y="96838"/>
                </a:cubicBezTo>
                <a:close/>
                <a:moveTo>
                  <a:pt x="34558" y="96838"/>
                </a:moveTo>
                <a:cubicBezTo>
                  <a:pt x="37122" y="96838"/>
                  <a:pt x="39320" y="98998"/>
                  <a:pt x="39320" y="101158"/>
                </a:cubicBezTo>
                <a:lnTo>
                  <a:pt x="39320" y="189355"/>
                </a:lnTo>
                <a:cubicBezTo>
                  <a:pt x="39320" y="191875"/>
                  <a:pt x="37122" y="193315"/>
                  <a:pt x="34558" y="193315"/>
                </a:cubicBezTo>
                <a:cubicBezTo>
                  <a:pt x="31993" y="193315"/>
                  <a:pt x="30162" y="191875"/>
                  <a:pt x="30162" y="189355"/>
                </a:cubicBezTo>
                <a:lnTo>
                  <a:pt x="30162" y="101158"/>
                </a:lnTo>
                <a:cubicBezTo>
                  <a:pt x="30162" y="98998"/>
                  <a:pt x="31993" y="96838"/>
                  <a:pt x="34558" y="96838"/>
                </a:cubicBezTo>
                <a:close/>
                <a:moveTo>
                  <a:pt x="204410" y="81201"/>
                </a:moveTo>
                <a:cubicBezTo>
                  <a:pt x="206218" y="79375"/>
                  <a:pt x="208387" y="79375"/>
                  <a:pt x="210556" y="81201"/>
                </a:cubicBezTo>
                <a:cubicBezTo>
                  <a:pt x="212364" y="82661"/>
                  <a:pt x="212364" y="85582"/>
                  <a:pt x="210556" y="87408"/>
                </a:cubicBezTo>
                <a:lnTo>
                  <a:pt x="184166" y="114063"/>
                </a:lnTo>
                <a:cubicBezTo>
                  <a:pt x="183081" y="114793"/>
                  <a:pt x="181996" y="115523"/>
                  <a:pt x="180912" y="115523"/>
                </a:cubicBezTo>
                <a:cubicBezTo>
                  <a:pt x="179466" y="115523"/>
                  <a:pt x="178743" y="114793"/>
                  <a:pt x="177297" y="114063"/>
                </a:cubicBezTo>
                <a:cubicBezTo>
                  <a:pt x="176212" y="112602"/>
                  <a:pt x="176212" y="109681"/>
                  <a:pt x="177297" y="107855"/>
                </a:cubicBezTo>
                <a:lnTo>
                  <a:pt x="204410" y="81201"/>
                </a:lnTo>
                <a:close/>
                <a:moveTo>
                  <a:pt x="80835" y="81201"/>
                </a:moveTo>
                <a:cubicBezTo>
                  <a:pt x="82661" y="79375"/>
                  <a:pt x="85947" y="79375"/>
                  <a:pt x="87042" y="81201"/>
                </a:cubicBezTo>
                <a:lnTo>
                  <a:pt x="114061" y="107855"/>
                </a:lnTo>
                <a:cubicBezTo>
                  <a:pt x="115522" y="109681"/>
                  <a:pt x="115522" y="112602"/>
                  <a:pt x="114061" y="114063"/>
                </a:cubicBezTo>
                <a:cubicBezTo>
                  <a:pt x="113331" y="114793"/>
                  <a:pt x="111870" y="115523"/>
                  <a:pt x="111140" y="115523"/>
                </a:cubicBezTo>
                <a:cubicBezTo>
                  <a:pt x="109680" y="115523"/>
                  <a:pt x="108584" y="114793"/>
                  <a:pt x="107854" y="114063"/>
                </a:cubicBezTo>
                <a:lnTo>
                  <a:pt x="80835" y="87408"/>
                </a:lnTo>
                <a:cubicBezTo>
                  <a:pt x="79375" y="85582"/>
                  <a:pt x="79375" y="82661"/>
                  <a:pt x="80835" y="81201"/>
                </a:cubicBezTo>
                <a:close/>
                <a:moveTo>
                  <a:pt x="83671" y="38100"/>
                </a:moveTo>
                <a:lnTo>
                  <a:pt x="206125" y="38100"/>
                </a:lnTo>
                <a:cubicBezTo>
                  <a:pt x="208631" y="38100"/>
                  <a:pt x="210779" y="40386"/>
                  <a:pt x="210779" y="42672"/>
                </a:cubicBezTo>
                <a:cubicBezTo>
                  <a:pt x="210779" y="45339"/>
                  <a:pt x="208631" y="47244"/>
                  <a:pt x="206125" y="47244"/>
                </a:cubicBezTo>
                <a:lnTo>
                  <a:pt x="83671" y="47244"/>
                </a:lnTo>
                <a:cubicBezTo>
                  <a:pt x="81523" y="47244"/>
                  <a:pt x="79375" y="45339"/>
                  <a:pt x="79375" y="42672"/>
                </a:cubicBezTo>
                <a:cubicBezTo>
                  <a:pt x="79375" y="40386"/>
                  <a:pt x="81523" y="38100"/>
                  <a:pt x="83671" y="38100"/>
                </a:cubicBezTo>
                <a:close/>
                <a:moveTo>
                  <a:pt x="236183" y="36366"/>
                </a:moveTo>
                <a:cubicBezTo>
                  <a:pt x="237998" y="38167"/>
                  <a:pt x="238361" y="41050"/>
                  <a:pt x="236546" y="42491"/>
                </a:cubicBezTo>
                <a:cubicBezTo>
                  <a:pt x="233641" y="45733"/>
                  <a:pt x="232552" y="50057"/>
                  <a:pt x="232552" y="54020"/>
                </a:cubicBezTo>
                <a:lnTo>
                  <a:pt x="232552" y="76718"/>
                </a:lnTo>
                <a:lnTo>
                  <a:pt x="283023" y="76718"/>
                </a:lnTo>
                <a:lnTo>
                  <a:pt x="283023" y="54020"/>
                </a:lnTo>
                <a:cubicBezTo>
                  <a:pt x="283023" y="50057"/>
                  <a:pt x="281570" y="45733"/>
                  <a:pt x="279029" y="42491"/>
                </a:cubicBezTo>
                <a:cubicBezTo>
                  <a:pt x="277213" y="41050"/>
                  <a:pt x="277939" y="38167"/>
                  <a:pt x="279392" y="36366"/>
                </a:cubicBezTo>
                <a:cubicBezTo>
                  <a:pt x="281570" y="34925"/>
                  <a:pt x="284475" y="35285"/>
                  <a:pt x="285928" y="37447"/>
                </a:cubicBezTo>
                <a:cubicBezTo>
                  <a:pt x="289559" y="41770"/>
                  <a:pt x="291737" y="47895"/>
                  <a:pt x="291737" y="54020"/>
                </a:cubicBezTo>
                <a:lnTo>
                  <a:pt x="291737" y="81042"/>
                </a:lnTo>
                <a:cubicBezTo>
                  <a:pt x="291737" y="83924"/>
                  <a:pt x="289922" y="85365"/>
                  <a:pt x="287743" y="85365"/>
                </a:cubicBezTo>
                <a:lnTo>
                  <a:pt x="228194" y="85365"/>
                </a:lnTo>
                <a:cubicBezTo>
                  <a:pt x="226016" y="85365"/>
                  <a:pt x="223837" y="83924"/>
                  <a:pt x="223837" y="81042"/>
                </a:cubicBezTo>
                <a:lnTo>
                  <a:pt x="223837" y="54020"/>
                </a:lnTo>
                <a:cubicBezTo>
                  <a:pt x="223837" y="47895"/>
                  <a:pt x="226016" y="41770"/>
                  <a:pt x="229647" y="37447"/>
                </a:cubicBezTo>
                <a:cubicBezTo>
                  <a:pt x="231462" y="35285"/>
                  <a:pt x="234367" y="34925"/>
                  <a:pt x="236183" y="36366"/>
                </a:cubicBezTo>
                <a:close/>
                <a:moveTo>
                  <a:pt x="12280" y="36366"/>
                </a:moveTo>
                <a:cubicBezTo>
                  <a:pt x="14447" y="38167"/>
                  <a:pt x="14808" y="41050"/>
                  <a:pt x="13002" y="42491"/>
                </a:cubicBezTo>
                <a:cubicBezTo>
                  <a:pt x="10835" y="45733"/>
                  <a:pt x="9029" y="50057"/>
                  <a:pt x="9029" y="54020"/>
                </a:cubicBezTo>
                <a:lnTo>
                  <a:pt x="9029" y="76718"/>
                </a:lnTo>
                <a:lnTo>
                  <a:pt x="58871" y="76718"/>
                </a:lnTo>
                <a:lnTo>
                  <a:pt x="58871" y="54020"/>
                </a:lnTo>
                <a:cubicBezTo>
                  <a:pt x="58871" y="50057"/>
                  <a:pt x="57788" y="45733"/>
                  <a:pt x="55259" y="42491"/>
                </a:cubicBezTo>
                <a:cubicBezTo>
                  <a:pt x="53454" y="41050"/>
                  <a:pt x="54176" y="38167"/>
                  <a:pt x="55982" y="36366"/>
                </a:cubicBezTo>
                <a:cubicBezTo>
                  <a:pt x="57788" y="34925"/>
                  <a:pt x="60677" y="35285"/>
                  <a:pt x="61761" y="37447"/>
                </a:cubicBezTo>
                <a:cubicBezTo>
                  <a:pt x="65734" y="41770"/>
                  <a:pt x="67901" y="47895"/>
                  <a:pt x="67901" y="54020"/>
                </a:cubicBezTo>
                <a:lnTo>
                  <a:pt x="67901" y="81042"/>
                </a:lnTo>
                <a:cubicBezTo>
                  <a:pt x="67901" y="83924"/>
                  <a:pt x="65734" y="85365"/>
                  <a:pt x="63566" y="85365"/>
                </a:cubicBezTo>
                <a:lnTo>
                  <a:pt x="4695" y="85365"/>
                </a:lnTo>
                <a:cubicBezTo>
                  <a:pt x="2528" y="85365"/>
                  <a:pt x="0" y="83924"/>
                  <a:pt x="0" y="81042"/>
                </a:cubicBezTo>
                <a:lnTo>
                  <a:pt x="0" y="54020"/>
                </a:lnTo>
                <a:cubicBezTo>
                  <a:pt x="0" y="47895"/>
                  <a:pt x="2528" y="41770"/>
                  <a:pt x="6140" y="37447"/>
                </a:cubicBezTo>
                <a:cubicBezTo>
                  <a:pt x="7946" y="35285"/>
                  <a:pt x="10835" y="34925"/>
                  <a:pt x="12280" y="36366"/>
                </a:cubicBezTo>
                <a:close/>
                <a:moveTo>
                  <a:pt x="256816" y="8902"/>
                </a:moveTo>
                <a:cubicBezTo>
                  <a:pt x="251065" y="8902"/>
                  <a:pt x="246752" y="13175"/>
                  <a:pt x="246752" y="18872"/>
                </a:cubicBezTo>
                <a:cubicBezTo>
                  <a:pt x="246752" y="24569"/>
                  <a:pt x="251065" y="29198"/>
                  <a:pt x="256816" y="29198"/>
                </a:cubicBezTo>
                <a:cubicBezTo>
                  <a:pt x="262926" y="29198"/>
                  <a:pt x="267599" y="24569"/>
                  <a:pt x="267599" y="18872"/>
                </a:cubicBezTo>
                <a:cubicBezTo>
                  <a:pt x="267599" y="13175"/>
                  <a:pt x="262926" y="8902"/>
                  <a:pt x="256816" y="8902"/>
                </a:cubicBezTo>
                <a:close/>
                <a:moveTo>
                  <a:pt x="34565" y="8902"/>
                </a:moveTo>
                <a:cubicBezTo>
                  <a:pt x="29174" y="8902"/>
                  <a:pt x="24501" y="13175"/>
                  <a:pt x="24501" y="18872"/>
                </a:cubicBezTo>
                <a:cubicBezTo>
                  <a:pt x="24501" y="24569"/>
                  <a:pt x="29174" y="29198"/>
                  <a:pt x="34565" y="29198"/>
                </a:cubicBezTo>
                <a:cubicBezTo>
                  <a:pt x="40316" y="29198"/>
                  <a:pt x="44629" y="24569"/>
                  <a:pt x="44629" y="18872"/>
                </a:cubicBezTo>
                <a:cubicBezTo>
                  <a:pt x="44629" y="13175"/>
                  <a:pt x="40316" y="8902"/>
                  <a:pt x="34565" y="8902"/>
                </a:cubicBezTo>
                <a:close/>
                <a:moveTo>
                  <a:pt x="256816" y="0"/>
                </a:moveTo>
                <a:cubicBezTo>
                  <a:pt x="267599" y="0"/>
                  <a:pt x="275866" y="8189"/>
                  <a:pt x="275866" y="18872"/>
                </a:cubicBezTo>
                <a:cubicBezTo>
                  <a:pt x="275866" y="29198"/>
                  <a:pt x="267599" y="37744"/>
                  <a:pt x="256816" y="37744"/>
                </a:cubicBezTo>
                <a:cubicBezTo>
                  <a:pt x="246752" y="37744"/>
                  <a:pt x="238125" y="29198"/>
                  <a:pt x="238125" y="18872"/>
                </a:cubicBezTo>
                <a:cubicBezTo>
                  <a:pt x="238125" y="8189"/>
                  <a:pt x="246752" y="0"/>
                  <a:pt x="256816" y="0"/>
                </a:cubicBezTo>
                <a:close/>
                <a:moveTo>
                  <a:pt x="34565" y="0"/>
                </a:moveTo>
                <a:cubicBezTo>
                  <a:pt x="45348" y="0"/>
                  <a:pt x="53615" y="8189"/>
                  <a:pt x="53615" y="18872"/>
                </a:cubicBezTo>
                <a:cubicBezTo>
                  <a:pt x="53615" y="29198"/>
                  <a:pt x="45348" y="37744"/>
                  <a:pt x="34565" y="37744"/>
                </a:cubicBezTo>
                <a:cubicBezTo>
                  <a:pt x="24142" y="37744"/>
                  <a:pt x="15875" y="29198"/>
                  <a:pt x="15875" y="18872"/>
                </a:cubicBezTo>
                <a:cubicBezTo>
                  <a:pt x="15875" y="8189"/>
                  <a:pt x="24142" y="0"/>
                  <a:pt x="345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32" name="Freeform 1021">
            <a:extLst>
              <a:ext uri="{FF2B5EF4-FFF2-40B4-BE49-F238E27FC236}">
                <a16:creationId xmlns:a16="http://schemas.microsoft.com/office/drawing/2014/main" id="{5718FFF6-E1E5-0F4C-B677-FF958BD52D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3195" y="841755"/>
            <a:ext cx="526257" cy="527050"/>
          </a:xfrm>
          <a:custGeom>
            <a:avLst/>
            <a:gdLst>
              <a:gd name="T0" fmla="*/ 69401580 w 290150"/>
              <a:gd name="T1" fmla="*/ 121905821 h 290152"/>
              <a:gd name="T2" fmla="*/ 101735209 w 290150"/>
              <a:gd name="T3" fmla="*/ 104566787 h 290152"/>
              <a:gd name="T4" fmla="*/ 122048015 w 290150"/>
              <a:gd name="T5" fmla="*/ 121907862 h 290152"/>
              <a:gd name="T6" fmla="*/ 123308159 w 290150"/>
              <a:gd name="T7" fmla="*/ 104878861 h 290152"/>
              <a:gd name="T8" fmla="*/ 98428740 w 290150"/>
              <a:gd name="T9" fmla="*/ 125812788 h 290152"/>
              <a:gd name="T10" fmla="*/ 101735209 w 290150"/>
              <a:gd name="T11" fmla="*/ 104566787 h 290152"/>
              <a:gd name="T12" fmla="*/ 3711393 w 290150"/>
              <a:gd name="T13" fmla="*/ 121907862 h 290152"/>
              <a:gd name="T14" fmla="*/ 23657262 w 290150"/>
              <a:gd name="T15" fmla="*/ 104566787 h 290152"/>
              <a:gd name="T16" fmla="*/ 26904877 w 290150"/>
              <a:gd name="T17" fmla="*/ 125812788 h 290152"/>
              <a:gd name="T18" fmla="*/ 2629532 w 290150"/>
              <a:gd name="T19" fmla="*/ 104878861 h 290152"/>
              <a:gd name="T20" fmla="*/ 80814075 w 290150"/>
              <a:gd name="T21" fmla="*/ 110495926 h 290152"/>
              <a:gd name="T22" fmla="*/ 106318684 w 290150"/>
              <a:gd name="T23" fmla="*/ 97058230 h 290152"/>
              <a:gd name="T24" fmla="*/ 14300614 w 290150"/>
              <a:gd name="T25" fmla="*/ 92538574 h 290152"/>
              <a:gd name="T26" fmla="*/ 14300614 w 290150"/>
              <a:gd name="T27" fmla="*/ 92538574 h 290152"/>
              <a:gd name="T28" fmla="*/ 102577386 w 290150"/>
              <a:gd name="T29" fmla="*/ 97058230 h 290152"/>
              <a:gd name="T30" fmla="*/ 14300614 w 290150"/>
              <a:gd name="T31" fmla="*/ 105162994 h 290152"/>
              <a:gd name="T32" fmla="*/ 57207559 w 290150"/>
              <a:gd name="T33" fmla="*/ 99086212 h 290152"/>
              <a:gd name="T34" fmla="*/ 76124319 w 290150"/>
              <a:gd name="T35" fmla="*/ 71108083 h 290152"/>
              <a:gd name="T36" fmla="*/ 80032537 w 290150"/>
              <a:gd name="T37" fmla="*/ 74859260 h 290152"/>
              <a:gd name="T38" fmla="*/ 49547474 w 290150"/>
              <a:gd name="T39" fmla="*/ 78766754 h 290152"/>
              <a:gd name="T40" fmla="*/ 7803059 w 290150"/>
              <a:gd name="T41" fmla="*/ 43366069 h 290152"/>
              <a:gd name="T42" fmla="*/ 8874038 w 290150"/>
              <a:gd name="T43" fmla="*/ 85731906 h 290152"/>
              <a:gd name="T44" fmla="*/ 0 w 290150"/>
              <a:gd name="T45" fmla="*/ 51338760 h 290152"/>
              <a:gd name="T46" fmla="*/ 121572332 w 290150"/>
              <a:gd name="T47" fmla="*/ 75808223 h 290152"/>
              <a:gd name="T48" fmla="*/ 117848892 w 290150"/>
              <a:gd name="T49" fmla="*/ 74564562 h 290152"/>
              <a:gd name="T50" fmla="*/ 87807546 w 290150"/>
              <a:gd name="T51" fmla="*/ 58917106 h 290152"/>
              <a:gd name="T52" fmla="*/ 62460013 w 290150"/>
              <a:gd name="T53" fmla="*/ 41082802 h 290152"/>
              <a:gd name="T54" fmla="*/ 29224563 w 290150"/>
              <a:gd name="T55" fmla="*/ 62824121 h 290152"/>
              <a:gd name="T56" fmla="*/ 53456051 w 290150"/>
              <a:gd name="T57" fmla="*/ 82518084 h 290152"/>
              <a:gd name="T58" fmla="*/ 57207559 w 290150"/>
              <a:gd name="T59" fmla="*/ 74859260 h 290152"/>
              <a:gd name="T60" fmla="*/ 76124319 w 290150"/>
              <a:gd name="T61" fmla="*/ 67356844 h 290152"/>
              <a:gd name="T62" fmla="*/ 72372353 w 290150"/>
              <a:gd name="T63" fmla="*/ 99086212 h 290152"/>
              <a:gd name="T64" fmla="*/ 62835889 w 290150"/>
              <a:gd name="T65" fmla="*/ 29220374 h 290152"/>
              <a:gd name="T66" fmla="*/ 84722256 w 290150"/>
              <a:gd name="T67" fmla="*/ 101430210 h 290152"/>
              <a:gd name="T68" fmla="*/ 78938244 w 290150"/>
              <a:gd name="T69" fmla="*/ 116279211 h 290152"/>
              <a:gd name="T70" fmla="*/ 47203090 w 290150"/>
              <a:gd name="T71" fmla="*/ 114246758 h 290152"/>
              <a:gd name="T72" fmla="*/ 36415736 w 290150"/>
              <a:gd name="T73" fmla="*/ 89238866 h 290152"/>
              <a:gd name="T74" fmla="*/ 102050172 w 290150"/>
              <a:gd name="T75" fmla="*/ 18424697 h 290152"/>
              <a:gd name="T76" fmla="*/ 122048015 w 290150"/>
              <a:gd name="T77" fmla="*/ 23268009 h 290152"/>
              <a:gd name="T78" fmla="*/ 125826538 w 290150"/>
              <a:gd name="T79" fmla="*/ 23268009 h 290152"/>
              <a:gd name="T80" fmla="*/ 96381088 w 290150"/>
              <a:gd name="T81" fmla="*/ 35140894 h 290152"/>
              <a:gd name="T82" fmla="*/ 5103055 w 290150"/>
              <a:gd name="T83" fmla="*/ 15925338 h 290152"/>
              <a:gd name="T84" fmla="*/ 25048641 w 290150"/>
              <a:gd name="T85" fmla="*/ 33265548 h 290152"/>
              <a:gd name="T86" fmla="*/ 26285795 w 290150"/>
              <a:gd name="T87" fmla="*/ 16080347 h 290152"/>
              <a:gd name="T88" fmla="*/ 1854307 w 290150"/>
              <a:gd name="T89" fmla="*/ 37015182 h 290152"/>
              <a:gd name="T90" fmla="*/ 5103055 w 290150"/>
              <a:gd name="T91" fmla="*/ 15925338 h 290152"/>
              <a:gd name="T92" fmla="*/ 115203078 w 290150"/>
              <a:gd name="T93" fmla="*/ 8183128 h 290152"/>
              <a:gd name="T94" fmla="*/ 14300614 w 290150"/>
              <a:gd name="T95" fmla="*/ 12660410 h 290152"/>
              <a:gd name="T96" fmla="*/ 85475857 w 290150"/>
              <a:gd name="T97" fmla="*/ 7107584 h 290152"/>
              <a:gd name="T98" fmla="*/ 83908002 w 290150"/>
              <a:gd name="T99" fmla="*/ 10353978 h 290152"/>
              <a:gd name="T100" fmla="*/ 31389377 w 290150"/>
              <a:gd name="T101" fmla="*/ 11435744 h 290152"/>
              <a:gd name="T102" fmla="*/ 110839091 w 290150"/>
              <a:gd name="T103" fmla="*/ 16366151 h 290152"/>
              <a:gd name="T104" fmla="*/ 22561810 w 290150"/>
              <a:gd name="T105" fmla="*/ 8183128 h 29015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90150" h="290152">
                <a:moveTo>
                  <a:pt x="117499" y="263478"/>
                </a:moveTo>
                <a:lnTo>
                  <a:pt x="117499" y="268164"/>
                </a:lnTo>
                <a:cubicBezTo>
                  <a:pt x="117499" y="275373"/>
                  <a:pt x="123627" y="281140"/>
                  <a:pt x="130837" y="281140"/>
                </a:cubicBezTo>
                <a:lnTo>
                  <a:pt x="160037" y="281140"/>
                </a:lnTo>
                <a:cubicBezTo>
                  <a:pt x="167247" y="281140"/>
                  <a:pt x="173015" y="275373"/>
                  <a:pt x="173015" y="268164"/>
                </a:cubicBezTo>
                <a:lnTo>
                  <a:pt x="173015" y="263478"/>
                </a:lnTo>
                <a:lnTo>
                  <a:pt x="117499" y="263478"/>
                </a:lnTo>
                <a:close/>
                <a:moveTo>
                  <a:pt x="234596" y="241153"/>
                </a:moveTo>
                <a:cubicBezTo>
                  <a:pt x="236774" y="242955"/>
                  <a:pt x="236774" y="245477"/>
                  <a:pt x="235322" y="247278"/>
                </a:cubicBezTo>
                <a:cubicBezTo>
                  <a:pt x="232417" y="250521"/>
                  <a:pt x="231328" y="254124"/>
                  <a:pt x="231328" y="258447"/>
                </a:cubicBezTo>
                <a:lnTo>
                  <a:pt x="231328" y="281145"/>
                </a:lnTo>
                <a:lnTo>
                  <a:pt x="281436" y="281145"/>
                </a:lnTo>
                <a:lnTo>
                  <a:pt x="281436" y="258447"/>
                </a:lnTo>
                <a:cubicBezTo>
                  <a:pt x="281436" y="254124"/>
                  <a:pt x="279983" y="250521"/>
                  <a:pt x="277442" y="247278"/>
                </a:cubicBezTo>
                <a:cubicBezTo>
                  <a:pt x="275626" y="245477"/>
                  <a:pt x="275989" y="242955"/>
                  <a:pt x="278168" y="241153"/>
                </a:cubicBezTo>
                <a:cubicBezTo>
                  <a:pt x="279983" y="239712"/>
                  <a:pt x="282525" y="239712"/>
                  <a:pt x="284341" y="241874"/>
                </a:cubicBezTo>
                <a:cubicBezTo>
                  <a:pt x="287972" y="246558"/>
                  <a:pt x="290150" y="252322"/>
                  <a:pt x="290150" y="258447"/>
                </a:cubicBezTo>
                <a:lnTo>
                  <a:pt x="290150" y="285829"/>
                </a:lnTo>
                <a:cubicBezTo>
                  <a:pt x="290150" y="287990"/>
                  <a:pt x="288335" y="290152"/>
                  <a:pt x="285793" y="290152"/>
                </a:cubicBezTo>
                <a:lnTo>
                  <a:pt x="226971" y="290152"/>
                </a:lnTo>
                <a:cubicBezTo>
                  <a:pt x="224429" y="290152"/>
                  <a:pt x="222250" y="287990"/>
                  <a:pt x="222250" y="285829"/>
                </a:cubicBezTo>
                <a:lnTo>
                  <a:pt x="222250" y="258447"/>
                </a:lnTo>
                <a:cubicBezTo>
                  <a:pt x="222250" y="252322"/>
                  <a:pt x="224429" y="246558"/>
                  <a:pt x="228423" y="241874"/>
                </a:cubicBezTo>
                <a:cubicBezTo>
                  <a:pt x="229875" y="239712"/>
                  <a:pt x="232780" y="239712"/>
                  <a:pt x="234596" y="241153"/>
                </a:cubicBezTo>
                <a:close/>
                <a:moveTo>
                  <a:pt x="11766" y="241153"/>
                </a:moveTo>
                <a:cubicBezTo>
                  <a:pt x="13905" y="242955"/>
                  <a:pt x="14262" y="245477"/>
                  <a:pt x="12479" y="247278"/>
                </a:cubicBezTo>
                <a:cubicBezTo>
                  <a:pt x="9983" y="250521"/>
                  <a:pt x="8557" y="254124"/>
                  <a:pt x="8557" y="258447"/>
                </a:cubicBezTo>
                <a:lnTo>
                  <a:pt x="8557" y="281145"/>
                </a:lnTo>
                <a:lnTo>
                  <a:pt x="57761" y="281145"/>
                </a:lnTo>
                <a:lnTo>
                  <a:pt x="57761" y="258447"/>
                </a:lnTo>
                <a:cubicBezTo>
                  <a:pt x="57761" y="254124"/>
                  <a:pt x="56335" y="250521"/>
                  <a:pt x="53839" y="247278"/>
                </a:cubicBezTo>
                <a:cubicBezTo>
                  <a:pt x="52413" y="245477"/>
                  <a:pt x="52413" y="242955"/>
                  <a:pt x="54552" y="241153"/>
                </a:cubicBezTo>
                <a:cubicBezTo>
                  <a:pt x="56335" y="239712"/>
                  <a:pt x="59188" y="239712"/>
                  <a:pt x="60614" y="241874"/>
                </a:cubicBezTo>
                <a:cubicBezTo>
                  <a:pt x="64179" y="246558"/>
                  <a:pt x="66319" y="252322"/>
                  <a:pt x="66319" y="258447"/>
                </a:cubicBezTo>
                <a:lnTo>
                  <a:pt x="66319" y="285829"/>
                </a:lnTo>
                <a:cubicBezTo>
                  <a:pt x="66319" y="287990"/>
                  <a:pt x="64536" y="290152"/>
                  <a:pt x="62040" y="290152"/>
                </a:cubicBezTo>
                <a:lnTo>
                  <a:pt x="4278" y="290152"/>
                </a:lnTo>
                <a:cubicBezTo>
                  <a:pt x="1783" y="290152"/>
                  <a:pt x="0" y="287990"/>
                  <a:pt x="0" y="285829"/>
                </a:cubicBezTo>
                <a:lnTo>
                  <a:pt x="0" y="258447"/>
                </a:lnTo>
                <a:cubicBezTo>
                  <a:pt x="0" y="252322"/>
                  <a:pt x="2139" y="246558"/>
                  <a:pt x="6061" y="241874"/>
                </a:cubicBezTo>
                <a:cubicBezTo>
                  <a:pt x="7487" y="239712"/>
                  <a:pt x="9983" y="239712"/>
                  <a:pt x="11766" y="241153"/>
                </a:cubicBezTo>
                <a:close/>
                <a:moveTo>
                  <a:pt x="104160" y="237525"/>
                </a:moveTo>
                <a:lnTo>
                  <a:pt x="104160" y="254827"/>
                </a:lnTo>
                <a:lnTo>
                  <a:pt x="186353" y="254827"/>
                </a:lnTo>
                <a:lnTo>
                  <a:pt x="186353" y="237525"/>
                </a:lnTo>
                <a:lnTo>
                  <a:pt x="104160" y="237525"/>
                </a:lnTo>
                <a:close/>
                <a:moveTo>
                  <a:pt x="255588" y="213414"/>
                </a:moveTo>
                <a:cubicBezTo>
                  <a:pt x="249837" y="213414"/>
                  <a:pt x="245165" y="218086"/>
                  <a:pt x="245165" y="223837"/>
                </a:cubicBezTo>
                <a:cubicBezTo>
                  <a:pt x="245165" y="229229"/>
                  <a:pt x="249837" y="233901"/>
                  <a:pt x="255588" y="233901"/>
                </a:cubicBezTo>
                <a:cubicBezTo>
                  <a:pt x="260980" y="233901"/>
                  <a:pt x="265652" y="229229"/>
                  <a:pt x="265652" y="223837"/>
                </a:cubicBezTo>
                <a:cubicBezTo>
                  <a:pt x="265652" y="218086"/>
                  <a:pt x="260980" y="213414"/>
                  <a:pt x="255588" y="213414"/>
                </a:cubicBezTo>
                <a:close/>
                <a:moveTo>
                  <a:pt x="32978" y="213414"/>
                </a:moveTo>
                <a:cubicBezTo>
                  <a:pt x="27587" y="213414"/>
                  <a:pt x="22914" y="218086"/>
                  <a:pt x="22914" y="223837"/>
                </a:cubicBezTo>
                <a:cubicBezTo>
                  <a:pt x="22914" y="229229"/>
                  <a:pt x="27587" y="233901"/>
                  <a:pt x="32978" y="233901"/>
                </a:cubicBezTo>
                <a:cubicBezTo>
                  <a:pt x="38729" y="233901"/>
                  <a:pt x="43402" y="229229"/>
                  <a:pt x="43402" y="223837"/>
                </a:cubicBezTo>
                <a:cubicBezTo>
                  <a:pt x="43402" y="218086"/>
                  <a:pt x="38729" y="213414"/>
                  <a:pt x="32978" y="213414"/>
                </a:cubicBezTo>
                <a:close/>
                <a:moveTo>
                  <a:pt x="255588" y="204787"/>
                </a:moveTo>
                <a:cubicBezTo>
                  <a:pt x="266012" y="204787"/>
                  <a:pt x="274279" y="213414"/>
                  <a:pt x="274279" y="223837"/>
                </a:cubicBezTo>
                <a:cubicBezTo>
                  <a:pt x="274279" y="234261"/>
                  <a:pt x="266012" y="242528"/>
                  <a:pt x="255588" y="242528"/>
                </a:cubicBezTo>
                <a:cubicBezTo>
                  <a:pt x="245165" y="242528"/>
                  <a:pt x="236538" y="234261"/>
                  <a:pt x="236538" y="223837"/>
                </a:cubicBezTo>
                <a:cubicBezTo>
                  <a:pt x="236538" y="213414"/>
                  <a:pt x="245165" y="204787"/>
                  <a:pt x="255588" y="204787"/>
                </a:cubicBezTo>
                <a:close/>
                <a:moveTo>
                  <a:pt x="32978" y="204787"/>
                </a:moveTo>
                <a:cubicBezTo>
                  <a:pt x="43402" y="204787"/>
                  <a:pt x="52028" y="213414"/>
                  <a:pt x="52028" y="223837"/>
                </a:cubicBezTo>
                <a:cubicBezTo>
                  <a:pt x="52028" y="234261"/>
                  <a:pt x="43402" y="242528"/>
                  <a:pt x="32978" y="242528"/>
                </a:cubicBezTo>
                <a:cubicBezTo>
                  <a:pt x="22555" y="242528"/>
                  <a:pt x="14288" y="234261"/>
                  <a:pt x="14288" y="223837"/>
                </a:cubicBezTo>
                <a:cubicBezTo>
                  <a:pt x="14288" y="213414"/>
                  <a:pt x="22555" y="204787"/>
                  <a:pt x="32978" y="204787"/>
                </a:cubicBezTo>
                <a:close/>
                <a:moveTo>
                  <a:pt x="131918" y="190305"/>
                </a:moveTo>
                <a:lnTo>
                  <a:pt x="131918" y="228513"/>
                </a:lnTo>
                <a:lnTo>
                  <a:pt x="158235" y="228513"/>
                </a:lnTo>
                <a:lnTo>
                  <a:pt x="158235" y="190305"/>
                </a:lnTo>
                <a:lnTo>
                  <a:pt x="131918" y="190305"/>
                </a:lnTo>
                <a:close/>
                <a:moveTo>
                  <a:pt x="175538" y="163991"/>
                </a:moveTo>
                <a:cubicBezTo>
                  <a:pt x="171212" y="163991"/>
                  <a:pt x="166886" y="168317"/>
                  <a:pt x="166886" y="172642"/>
                </a:cubicBezTo>
                <a:lnTo>
                  <a:pt x="166886" y="181654"/>
                </a:lnTo>
                <a:lnTo>
                  <a:pt x="175538" y="181654"/>
                </a:lnTo>
                <a:cubicBezTo>
                  <a:pt x="180585" y="181654"/>
                  <a:pt x="184551" y="177689"/>
                  <a:pt x="184551" y="172642"/>
                </a:cubicBezTo>
                <a:cubicBezTo>
                  <a:pt x="184551" y="168317"/>
                  <a:pt x="180585" y="163991"/>
                  <a:pt x="175538" y="163991"/>
                </a:cubicBezTo>
                <a:close/>
                <a:moveTo>
                  <a:pt x="114254" y="163991"/>
                </a:moveTo>
                <a:cubicBezTo>
                  <a:pt x="109568" y="163991"/>
                  <a:pt x="105602" y="168317"/>
                  <a:pt x="105602" y="172642"/>
                </a:cubicBezTo>
                <a:cubicBezTo>
                  <a:pt x="105602" y="177689"/>
                  <a:pt x="109568" y="181654"/>
                  <a:pt x="114254" y="181654"/>
                </a:cubicBezTo>
                <a:lnTo>
                  <a:pt x="123267" y="181654"/>
                </a:lnTo>
                <a:lnTo>
                  <a:pt x="123267" y="172642"/>
                </a:lnTo>
                <a:cubicBezTo>
                  <a:pt x="123267" y="168317"/>
                  <a:pt x="119301" y="163991"/>
                  <a:pt x="114254" y="163991"/>
                </a:cubicBezTo>
                <a:close/>
                <a:moveTo>
                  <a:pt x="17991" y="100012"/>
                </a:moveTo>
                <a:lnTo>
                  <a:pt x="25047" y="125249"/>
                </a:lnTo>
                <a:lnTo>
                  <a:pt x="16580" y="123086"/>
                </a:lnTo>
                <a:cubicBezTo>
                  <a:pt x="12700" y="146160"/>
                  <a:pt x="14816" y="169955"/>
                  <a:pt x="22930" y="191948"/>
                </a:cubicBezTo>
                <a:cubicBezTo>
                  <a:pt x="23636" y="194471"/>
                  <a:pt x="22578" y="196995"/>
                  <a:pt x="20461" y="197716"/>
                </a:cubicBezTo>
                <a:cubicBezTo>
                  <a:pt x="19755" y="198077"/>
                  <a:pt x="19403" y="198077"/>
                  <a:pt x="18697" y="198077"/>
                </a:cubicBezTo>
                <a:cubicBezTo>
                  <a:pt x="17286" y="198077"/>
                  <a:pt x="15522" y="196995"/>
                  <a:pt x="14816" y="195192"/>
                </a:cubicBezTo>
                <a:cubicBezTo>
                  <a:pt x="5997" y="171397"/>
                  <a:pt x="3880" y="145800"/>
                  <a:pt x="8114" y="120923"/>
                </a:cubicBezTo>
                <a:lnTo>
                  <a:pt x="0" y="118399"/>
                </a:lnTo>
                <a:lnTo>
                  <a:pt x="17991" y="100012"/>
                </a:lnTo>
                <a:close/>
                <a:moveTo>
                  <a:pt x="270322" y="95609"/>
                </a:moveTo>
                <a:cubicBezTo>
                  <a:pt x="272469" y="95250"/>
                  <a:pt x="274615" y="95967"/>
                  <a:pt x="275689" y="98476"/>
                </a:cubicBezTo>
                <a:cubicBezTo>
                  <a:pt x="284275" y="123211"/>
                  <a:pt x="285706" y="149020"/>
                  <a:pt x="280339" y="174830"/>
                </a:cubicBezTo>
                <a:lnTo>
                  <a:pt x="288568" y="176980"/>
                </a:lnTo>
                <a:lnTo>
                  <a:pt x="269249" y="194904"/>
                </a:lnTo>
                <a:lnTo>
                  <a:pt x="263525" y="169453"/>
                </a:lnTo>
                <a:lnTo>
                  <a:pt x="271753" y="171962"/>
                </a:lnTo>
                <a:cubicBezTo>
                  <a:pt x="276762" y="148662"/>
                  <a:pt x="275331" y="124286"/>
                  <a:pt x="267460" y="101344"/>
                </a:cubicBezTo>
                <a:cubicBezTo>
                  <a:pt x="266745" y="99193"/>
                  <a:pt x="267818" y="96326"/>
                  <a:pt x="270322" y="95609"/>
                </a:cubicBezTo>
                <a:close/>
                <a:moveTo>
                  <a:pt x="144030" y="85725"/>
                </a:moveTo>
                <a:cubicBezTo>
                  <a:pt x="173615" y="85725"/>
                  <a:pt x="197788" y="107012"/>
                  <a:pt x="202479" y="135875"/>
                </a:cubicBezTo>
                <a:cubicBezTo>
                  <a:pt x="202839" y="138401"/>
                  <a:pt x="201396" y="140205"/>
                  <a:pt x="198871" y="140926"/>
                </a:cubicBezTo>
                <a:cubicBezTo>
                  <a:pt x="198510" y="140926"/>
                  <a:pt x="198149" y="140926"/>
                  <a:pt x="198149" y="140926"/>
                </a:cubicBezTo>
                <a:cubicBezTo>
                  <a:pt x="195984" y="140926"/>
                  <a:pt x="194180" y="139483"/>
                  <a:pt x="193820" y="137319"/>
                </a:cubicBezTo>
                <a:cubicBezTo>
                  <a:pt x="190212" y="112785"/>
                  <a:pt x="168925" y="94745"/>
                  <a:pt x="144030" y="94745"/>
                </a:cubicBezTo>
                <a:cubicBezTo>
                  <a:pt x="141865" y="94745"/>
                  <a:pt x="139700" y="92580"/>
                  <a:pt x="139700" y="90416"/>
                </a:cubicBezTo>
                <a:cubicBezTo>
                  <a:pt x="139700" y="87890"/>
                  <a:pt x="141865" y="85725"/>
                  <a:pt x="144030" y="85725"/>
                </a:cubicBezTo>
                <a:close/>
                <a:moveTo>
                  <a:pt x="144896" y="67388"/>
                </a:moveTo>
                <a:cubicBezTo>
                  <a:pt x="102358" y="67388"/>
                  <a:pt x="67390" y="102353"/>
                  <a:pt x="67390" y="144887"/>
                </a:cubicBezTo>
                <a:cubicBezTo>
                  <a:pt x="67390" y="165433"/>
                  <a:pt x="75681" y="184898"/>
                  <a:pt x="89741" y="199677"/>
                </a:cubicBezTo>
                <a:cubicBezTo>
                  <a:pt x="97672" y="207607"/>
                  <a:pt x="102718" y="217700"/>
                  <a:pt x="103800" y="228513"/>
                </a:cubicBezTo>
                <a:lnTo>
                  <a:pt x="123267" y="228513"/>
                </a:lnTo>
                <a:lnTo>
                  <a:pt x="123267" y="190305"/>
                </a:lnTo>
                <a:lnTo>
                  <a:pt x="114254" y="190305"/>
                </a:lnTo>
                <a:cubicBezTo>
                  <a:pt x="104881" y="190305"/>
                  <a:pt x="96590" y="182375"/>
                  <a:pt x="96590" y="172642"/>
                </a:cubicBezTo>
                <a:cubicBezTo>
                  <a:pt x="96590" y="163270"/>
                  <a:pt x="104881" y="155340"/>
                  <a:pt x="114254" y="155340"/>
                </a:cubicBezTo>
                <a:cubicBezTo>
                  <a:pt x="123988" y="155340"/>
                  <a:pt x="131918" y="163270"/>
                  <a:pt x="131918" y="172642"/>
                </a:cubicBezTo>
                <a:lnTo>
                  <a:pt x="131918" y="181654"/>
                </a:lnTo>
                <a:lnTo>
                  <a:pt x="158235" y="181654"/>
                </a:lnTo>
                <a:lnTo>
                  <a:pt x="158235" y="172642"/>
                </a:lnTo>
                <a:cubicBezTo>
                  <a:pt x="158235" y="163270"/>
                  <a:pt x="166165" y="155340"/>
                  <a:pt x="175538" y="155340"/>
                </a:cubicBezTo>
                <a:cubicBezTo>
                  <a:pt x="185272" y="155340"/>
                  <a:pt x="193202" y="163270"/>
                  <a:pt x="193202" y="172642"/>
                </a:cubicBezTo>
                <a:cubicBezTo>
                  <a:pt x="193202" y="182375"/>
                  <a:pt x="185272" y="190305"/>
                  <a:pt x="175538" y="190305"/>
                </a:cubicBezTo>
                <a:lnTo>
                  <a:pt x="166886" y="190305"/>
                </a:lnTo>
                <a:lnTo>
                  <a:pt x="166886" y="228513"/>
                </a:lnTo>
                <a:lnTo>
                  <a:pt x="187074" y="228513"/>
                </a:lnTo>
                <a:cubicBezTo>
                  <a:pt x="187795" y="217339"/>
                  <a:pt x="192842" y="207246"/>
                  <a:pt x="200412" y="199316"/>
                </a:cubicBezTo>
                <a:cubicBezTo>
                  <a:pt x="214832" y="184537"/>
                  <a:pt x="222402" y="165433"/>
                  <a:pt x="222402" y="144887"/>
                </a:cubicBezTo>
                <a:cubicBezTo>
                  <a:pt x="222402" y="102353"/>
                  <a:pt x="187795" y="67388"/>
                  <a:pt x="144896" y="67388"/>
                </a:cubicBezTo>
                <a:close/>
                <a:moveTo>
                  <a:pt x="144896" y="58737"/>
                </a:moveTo>
                <a:cubicBezTo>
                  <a:pt x="192481" y="58737"/>
                  <a:pt x="231415" y="97306"/>
                  <a:pt x="231415" y="144887"/>
                </a:cubicBezTo>
                <a:cubicBezTo>
                  <a:pt x="231415" y="167596"/>
                  <a:pt x="222763" y="189223"/>
                  <a:pt x="206901" y="205444"/>
                </a:cubicBezTo>
                <a:cubicBezTo>
                  <a:pt x="199331" y="213014"/>
                  <a:pt x="195365" y="223106"/>
                  <a:pt x="195365" y="233920"/>
                </a:cubicBezTo>
                <a:lnTo>
                  <a:pt x="195365" y="254827"/>
                </a:lnTo>
                <a:cubicBezTo>
                  <a:pt x="195365" y="259513"/>
                  <a:pt x="191400" y="263478"/>
                  <a:pt x="186353" y="263478"/>
                </a:cubicBezTo>
                <a:lnTo>
                  <a:pt x="182027" y="263478"/>
                </a:lnTo>
                <a:lnTo>
                  <a:pt x="182027" y="268164"/>
                </a:lnTo>
                <a:cubicBezTo>
                  <a:pt x="182027" y="280059"/>
                  <a:pt x="171933" y="290152"/>
                  <a:pt x="160037" y="290152"/>
                </a:cubicBezTo>
                <a:lnTo>
                  <a:pt x="130837" y="290152"/>
                </a:lnTo>
                <a:cubicBezTo>
                  <a:pt x="118580" y="290152"/>
                  <a:pt x="108847" y="280059"/>
                  <a:pt x="108847" y="268164"/>
                </a:cubicBezTo>
                <a:lnTo>
                  <a:pt x="108847" y="263478"/>
                </a:lnTo>
                <a:lnTo>
                  <a:pt x="104521" y="263478"/>
                </a:lnTo>
                <a:cubicBezTo>
                  <a:pt x="99474" y="263478"/>
                  <a:pt x="95509" y="259513"/>
                  <a:pt x="95509" y="254827"/>
                </a:cubicBezTo>
                <a:lnTo>
                  <a:pt x="95509" y="234641"/>
                </a:lnTo>
                <a:cubicBezTo>
                  <a:pt x="95509" y="223467"/>
                  <a:pt x="91543" y="213374"/>
                  <a:pt x="83973" y="205804"/>
                </a:cubicBezTo>
                <a:cubicBezTo>
                  <a:pt x="67751" y="189584"/>
                  <a:pt x="58738" y="167956"/>
                  <a:pt x="58738" y="144887"/>
                </a:cubicBezTo>
                <a:cubicBezTo>
                  <a:pt x="58738" y="97306"/>
                  <a:pt x="97672" y="58737"/>
                  <a:pt x="144896" y="58737"/>
                </a:cubicBezTo>
                <a:close/>
                <a:moveTo>
                  <a:pt x="234596" y="36726"/>
                </a:moveTo>
                <a:cubicBezTo>
                  <a:pt x="236774" y="38167"/>
                  <a:pt x="236774" y="40689"/>
                  <a:pt x="235322" y="42491"/>
                </a:cubicBezTo>
                <a:cubicBezTo>
                  <a:pt x="232417" y="45733"/>
                  <a:pt x="231328" y="49696"/>
                  <a:pt x="231328" y="53660"/>
                </a:cubicBezTo>
                <a:lnTo>
                  <a:pt x="231328" y="76718"/>
                </a:lnTo>
                <a:lnTo>
                  <a:pt x="281436" y="76718"/>
                </a:lnTo>
                <a:lnTo>
                  <a:pt x="281436" y="53660"/>
                </a:lnTo>
                <a:cubicBezTo>
                  <a:pt x="281436" y="49696"/>
                  <a:pt x="279983" y="45733"/>
                  <a:pt x="277442" y="42491"/>
                </a:cubicBezTo>
                <a:cubicBezTo>
                  <a:pt x="275626" y="40689"/>
                  <a:pt x="275989" y="38167"/>
                  <a:pt x="278168" y="36726"/>
                </a:cubicBezTo>
                <a:cubicBezTo>
                  <a:pt x="279983" y="34925"/>
                  <a:pt x="282525" y="35285"/>
                  <a:pt x="284341" y="37086"/>
                </a:cubicBezTo>
                <a:cubicBezTo>
                  <a:pt x="287972" y="41770"/>
                  <a:pt x="290150" y="47895"/>
                  <a:pt x="290150" y="53660"/>
                </a:cubicBezTo>
                <a:lnTo>
                  <a:pt x="290150" y="81042"/>
                </a:lnTo>
                <a:cubicBezTo>
                  <a:pt x="290150" y="83203"/>
                  <a:pt x="288335" y="85365"/>
                  <a:pt x="285793" y="85365"/>
                </a:cubicBezTo>
                <a:lnTo>
                  <a:pt x="226971" y="85365"/>
                </a:lnTo>
                <a:cubicBezTo>
                  <a:pt x="224429" y="85365"/>
                  <a:pt x="222250" y="83203"/>
                  <a:pt x="222250" y="81042"/>
                </a:cubicBezTo>
                <a:lnTo>
                  <a:pt x="222250" y="53660"/>
                </a:lnTo>
                <a:cubicBezTo>
                  <a:pt x="222250" y="47895"/>
                  <a:pt x="224429" y="41770"/>
                  <a:pt x="228423" y="37086"/>
                </a:cubicBezTo>
                <a:cubicBezTo>
                  <a:pt x="229875" y="35285"/>
                  <a:pt x="232780" y="34925"/>
                  <a:pt x="234596" y="36726"/>
                </a:cubicBezTo>
                <a:close/>
                <a:moveTo>
                  <a:pt x="11766" y="36726"/>
                </a:moveTo>
                <a:cubicBezTo>
                  <a:pt x="13905" y="38167"/>
                  <a:pt x="14262" y="40689"/>
                  <a:pt x="12479" y="42491"/>
                </a:cubicBezTo>
                <a:cubicBezTo>
                  <a:pt x="9983" y="45733"/>
                  <a:pt x="8557" y="49696"/>
                  <a:pt x="8557" y="53660"/>
                </a:cubicBezTo>
                <a:lnTo>
                  <a:pt x="8557" y="76718"/>
                </a:lnTo>
                <a:lnTo>
                  <a:pt x="57761" y="76718"/>
                </a:lnTo>
                <a:lnTo>
                  <a:pt x="57761" y="53660"/>
                </a:lnTo>
                <a:cubicBezTo>
                  <a:pt x="57761" y="49696"/>
                  <a:pt x="56335" y="45733"/>
                  <a:pt x="53839" y="42491"/>
                </a:cubicBezTo>
                <a:cubicBezTo>
                  <a:pt x="52413" y="40689"/>
                  <a:pt x="52413" y="38167"/>
                  <a:pt x="54552" y="36726"/>
                </a:cubicBezTo>
                <a:cubicBezTo>
                  <a:pt x="56335" y="34925"/>
                  <a:pt x="59188" y="35285"/>
                  <a:pt x="60614" y="37086"/>
                </a:cubicBezTo>
                <a:cubicBezTo>
                  <a:pt x="64179" y="41770"/>
                  <a:pt x="66319" y="47895"/>
                  <a:pt x="66319" y="53660"/>
                </a:cubicBezTo>
                <a:lnTo>
                  <a:pt x="66319" y="81042"/>
                </a:lnTo>
                <a:cubicBezTo>
                  <a:pt x="66319" y="83203"/>
                  <a:pt x="64536" y="85365"/>
                  <a:pt x="62040" y="85365"/>
                </a:cubicBezTo>
                <a:lnTo>
                  <a:pt x="4278" y="85365"/>
                </a:lnTo>
                <a:cubicBezTo>
                  <a:pt x="1783" y="85365"/>
                  <a:pt x="0" y="83203"/>
                  <a:pt x="0" y="81042"/>
                </a:cubicBezTo>
                <a:lnTo>
                  <a:pt x="0" y="53660"/>
                </a:lnTo>
                <a:cubicBezTo>
                  <a:pt x="0" y="47895"/>
                  <a:pt x="2139" y="41770"/>
                  <a:pt x="6061" y="37086"/>
                </a:cubicBezTo>
                <a:cubicBezTo>
                  <a:pt x="7487" y="35285"/>
                  <a:pt x="9983" y="34925"/>
                  <a:pt x="11766" y="36726"/>
                </a:cubicBezTo>
                <a:close/>
                <a:moveTo>
                  <a:pt x="255588" y="8902"/>
                </a:moveTo>
                <a:cubicBezTo>
                  <a:pt x="249837" y="8902"/>
                  <a:pt x="245165" y="13531"/>
                  <a:pt x="245165" y="18872"/>
                </a:cubicBezTo>
                <a:cubicBezTo>
                  <a:pt x="245165" y="24569"/>
                  <a:pt x="249837" y="29198"/>
                  <a:pt x="255588" y="29198"/>
                </a:cubicBezTo>
                <a:cubicBezTo>
                  <a:pt x="260980" y="29198"/>
                  <a:pt x="265652" y="24569"/>
                  <a:pt x="265652" y="18872"/>
                </a:cubicBezTo>
                <a:cubicBezTo>
                  <a:pt x="265652" y="13531"/>
                  <a:pt x="260980" y="8902"/>
                  <a:pt x="255588" y="8902"/>
                </a:cubicBezTo>
                <a:close/>
                <a:moveTo>
                  <a:pt x="32978" y="8902"/>
                </a:moveTo>
                <a:cubicBezTo>
                  <a:pt x="27587" y="8902"/>
                  <a:pt x="22914" y="13531"/>
                  <a:pt x="22914" y="18872"/>
                </a:cubicBezTo>
                <a:cubicBezTo>
                  <a:pt x="22914" y="24569"/>
                  <a:pt x="27587" y="29198"/>
                  <a:pt x="32978" y="29198"/>
                </a:cubicBezTo>
                <a:cubicBezTo>
                  <a:pt x="38729" y="29198"/>
                  <a:pt x="43402" y="24569"/>
                  <a:pt x="43402" y="18872"/>
                </a:cubicBezTo>
                <a:cubicBezTo>
                  <a:pt x="43402" y="13531"/>
                  <a:pt x="38729" y="8902"/>
                  <a:pt x="32978" y="8902"/>
                </a:cubicBezTo>
                <a:close/>
                <a:moveTo>
                  <a:pt x="133521" y="6815"/>
                </a:moveTo>
                <a:cubicBezTo>
                  <a:pt x="154896" y="5078"/>
                  <a:pt x="176676" y="8197"/>
                  <a:pt x="197102" y="16393"/>
                </a:cubicBezTo>
                <a:lnTo>
                  <a:pt x="201078" y="8553"/>
                </a:lnTo>
                <a:lnTo>
                  <a:pt x="215539" y="30292"/>
                </a:lnTo>
                <a:lnTo>
                  <a:pt x="189149" y="31717"/>
                </a:lnTo>
                <a:lnTo>
                  <a:pt x="193487" y="23877"/>
                </a:lnTo>
                <a:cubicBezTo>
                  <a:pt x="155167" y="9266"/>
                  <a:pt x="112147" y="12829"/>
                  <a:pt x="77080" y="33856"/>
                </a:cubicBezTo>
                <a:cubicBezTo>
                  <a:pt x="76357" y="34212"/>
                  <a:pt x="75634" y="34568"/>
                  <a:pt x="74911" y="34568"/>
                </a:cubicBezTo>
                <a:cubicBezTo>
                  <a:pt x="73465" y="34568"/>
                  <a:pt x="72019" y="33856"/>
                  <a:pt x="70935" y="32430"/>
                </a:cubicBezTo>
                <a:cubicBezTo>
                  <a:pt x="69850" y="30292"/>
                  <a:pt x="70212" y="27441"/>
                  <a:pt x="72381" y="26372"/>
                </a:cubicBezTo>
                <a:cubicBezTo>
                  <a:pt x="91179" y="15146"/>
                  <a:pt x="112147" y="8553"/>
                  <a:pt x="133521" y="6815"/>
                </a:cubicBezTo>
                <a:close/>
                <a:moveTo>
                  <a:pt x="255588" y="0"/>
                </a:moveTo>
                <a:cubicBezTo>
                  <a:pt x="266012" y="0"/>
                  <a:pt x="274279" y="8546"/>
                  <a:pt x="274279" y="18872"/>
                </a:cubicBezTo>
                <a:cubicBezTo>
                  <a:pt x="274279" y="29198"/>
                  <a:pt x="266012" y="37744"/>
                  <a:pt x="255588" y="37744"/>
                </a:cubicBezTo>
                <a:cubicBezTo>
                  <a:pt x="245165" y="37744"/>
                  <a:pt x="236538" y="29198"/>
                  <a:pt x="236538" y="18872"/>
                </a:cubicBezTo>
                <a:cubicBezTo>
                  <a:pt x="236538" y="8546"/>
                  <a:pt x="245165" y="0"/>
                  <a:pt x="255588" y="0"/>
                </a:cubicBezTo>
                <a:close/>
                <a:moveTo>
                  <a:pt x="32978" y="0"/>
                </a:moveTo>
                <a:cubicBezTo>
                  <a:pt x="43402" y="0"/>
                  <a:pt x="52028" y="8546"/>
                  <a:pt x="52028" y="18872"/>
                </a:cubicBezTo>
                <a:cubicBezTo>
                  <a:pt x="52028" y="29198"/>
                  <a:pt x="43402" y="37744"/>
                  <a:pt x="32978" y="37744"/>
                </a:cubicBezTo>
                <a:cubicBezTo>
                  <a:pt x="22555" y="37744"/>
                  <a:pt x="14288" y="29198"/>
                  <a:pt x="14288" y="18872"/>
                </a:cubicBezTo>
                <a:cubicBezTo>
                  <a:pt x="14288" y="8546"/>
                  <a:pt x="22555" y="0"/>
                  <a:pt x="329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33" name="Freeform 1031">
            <a:extLst>
              <a:ext uri="{FF2B5EF4-FFF2-40B4-BE49-F238E27FC236}">
                <a16:creationId xmlns:a16="http://schemas.microsoft.com/office/drawing/2014/main" id="{3B3DF43B-B699-FA42-B171-FBC838C61F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20563" y="838977"/>
            <a:ext cx="531813" cy="532607"/>
          </a:xfrm>
          <a:custGeom>
            <a:avLst/>
            <a:gdLst>
              <a:gd name="T0" fmla="*/ 68774937 w 293328"/>
              <a:gd name="T1" fmla="*/ 119643747 h 293328"/>
              <a:gd name="T2" fmla="*/ 77985361 w 293328"/>
              <a:gd name="T3" fmla="*/ 119643747 h 293328"/>
              <a:gd name="T4" fmla="*/ 79828350 w 293328"/>
              <a:gd name="T5" fmla="*/ 88042880 h 293328"/>
              <a:gd name="T6" fmla="*/ 81670393 w 293328"/>
              <a:gd name="T7" fmla="*/ 119643747 h 293328"/>
              <a:gd name="T8" fmla="*/ 90880933 w 293328"/>
              <a:gd name="T9" fmla="*/ 119643747 h 293328"/>
              <a:gd name="T10" fmla="*/ 68774937 w 293328"/>
              <a:gd name="T11" fmla="*/ 83169438 h 293328"/>
              <a:gd name="T12" fmla="*/ 81769808 w 293328"/>
              <a:gd name="T13" fmla="*/ 72036662 h 293328"/>
              <a:gd name="T14" fmla="*/ 77869883 w 293328"/>
              <a:gd name="T15" fmla="*/ 72036662 h 293328"/>
              <a:gd name="T16" fmla="*/ 79820244 w 293328"/>
              <a:gd name="T17" fmla="*/ 61024530 h 293328"/>
              <a:gd name="T18" fmla="*/ 79820244 w 293328"/>
              <a:gd name="T19" fmla="*/ 65025693 h 293328"/>
              <a:gd name="T20" fmla="*/ 79820244 w 293328"/>
              <a:gd name="T21" fmla="*/ 61024530 h 293328"/>
              <a:gd name="T22" fmla="*/ 81769808 w 293328"/>
              <a:gd name="T23" fmla="*/ 53313538 h 293328"/>
              <a:gd name="T24" fmla="*/ 77869883 w 293328"/>
              <a:gd name="T25" fmla="*/ 53313538 h 293328"/>
              <a:gd name="T26" fmla="*/ 41142411 w 293328"/>
              <a:gd name="T27" fmla="*/ 25155529 h 293328"/>
              <a:gd name="T28" fmla="*/ 65551253 w 293328"/>
              <a:gd name="T29" fmla="*/ 55026678 h 293328"/>
              <a:gd name="T30" fmla="*/ 68774937 w 293328"/>
              <a:gd name="T31" fmla="*/ 79238482 h 293328"/>
              <a:gd name="T32" fmla="*/ 90880933 w 293328"/>
              <a:gd name="T33" fmla="*/ 56284742 h 293328"/>
              <a:gd name="T34" fmla="*/ 94719662 w 293328"/>
              <a:gd name="T35" fmla="*/ 56284742 h 293328"/>
              <a:gd name="T36" fmla="*/ 97943104 w 293328"/>
              <a:gd name="T37" fmla="*/ 84898726 h 293328"/>
              <a:gd name="T38" fmla="*/ 101166843 w 293328"/>
              <a:gd name="T39" fmla="*/ 54555247 h 293328"/>
              <a:gd name="T40" fmla="*/ 71077972 w 293328"/>
              <a:gd name="T41" fmla="*/ 46065160 h 293328"/>
              <a:gd name="T42" fmla="*/ 45594413 w 293328"/>
              <a:gd name="T43" fmla="*/ 25155529 h 293328"/>
              <a:gd name="T44" fmla="*/ 79900704 w 293328"/>
              <a:gd name="T45" fmla="*/ 19856664 h 293328"/>
              <a:gd name="T46" fmla="*/ 79900704 w 293328"/>
              <a:gd name="T47" fmla="*/ 34077248 h 293328"/>
              <a:gd name="T48" fmla="*/ 79900704 w 293328"/>
              <a:gd name="T49" fmla="*/ 19856664 h 293328"/>
              <a:gd name="T50" fmla="*/ 90582629 w 293328"/>
              <a:gd name="T51" fmla="*/ 26889373 h 293328"/>
              <a:gd name="T52" fmla="*/ 69066944 w 293328"/>
              <a:gd name="T53" fmla="*/ 26889373 h 293328"/>
              <a:gd name="T54" fmla="*/ 1841582 w 293328"/>
              <a:gd name="T55" fmla="*/ 0 h 293328"/>
              <a:gd name="T56" fmla="*/ 125114871 w 293328"/>
              <a:gd name="T57" fmla="*/ 2044476 h 293328"/>
              <a:gd name="T58" fmla="*/ 117592766 w 293328"/>
              <a:gd name="T59" fmla="*/ 3930422 h 293328"/>
              <a:gd name="T60" fmla="*/ 115597421 w 293328"/>
              <a:gd name="T61" fmla="*/ 73735681 h 293328"/>
              <a:gd name="T62" fmla="*/ 105004974 w 293328"/>
              <a:gd name="T63" fmla="*/ 81754117 h 293328"/>
              <a:gd name="T64" fmla="*/ 94719662 w 293328"/>
              <a:gd name="T65" fmla="*/ 88042880 h 293328"/>
              <a:gd name="T66" fmla="*/ 86275502 w 293328"/>
              <a:gd name="T67" fmla="*/ 128133161 h 293328"/>
              <a:gd name="T68" fmla="*/ 73380249 w 293328"/>
              <a:gd name="T69" fmla="*/ 128133161 h 293328"/>
              <a:gd name="T70" fmla="*/ 64937487 w 293328"/>
              <a:gd name="T71" fmla="*/ 62730148 h 293328"/>
              <a:gd name="T72" fmla="*/ 38379011 w 293328"/>
              <a:gd name="T73" fmla="*/ 32544374 h 293328"/>
              <a:gd name="T74" fmla="*/ 48357047 w 293328"/>
              <a:gd name="T75" fmla="*/ 22325141 h 293328"/>
              <a:gd name="T76" fmla="*/ 71077972 w 293328"/>
              <a:gd name="T77" fmla="*/ 42134862 h 293328"/>
              <a:gd name="T78" fmla="*/ 105004974 w 293328"/>
              <a:gd name="T79" fmla="*/ 54555247 h 293328"/>
              <a:gd name="T80" fmla="*/ 113755352 w 293328"/>
              <a:gd name="T81" fmla="*/ 69962757 h 293328"/>
              <a:gd name="T82" fmla="*/ 11360453 w 293328"/>
              <a:gd name="T83" fmla="*/ 3930422 h 293328"/>
              <a:gd name="T84" fmla="*/ 59103376 w 293328"/>
              <a:gd name="T85" fmla="*/ 69962757 h 293328"/>
              <a:gd name="T86" fmla="*/ 59103376 w 293328"/>
              <a:gd name="T87" fmla="*/ 73735681 h 293328"/>
              <a:gd name="T88" fmla="*/ 7522971 w 293328"/>
              <a:gd name="T89" fmla="*/ 71849273 h 293328"/>
              <a:gd name="T90" fmla="*/ 1841582 w 293328"/>
              <a:gd name="T91" fmla="*/ 3930422 h 293328"/>
              <a:gd name="T92" fmla="*/ 1841582 w 293328"/>
              <a:gd name="T93" fmla="*/ 0 h 29332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3328" h="293328">
                <a:moveTo>
                  <a:pt x="161240" y="190394"/>
                </a:moveTo>
                <a:lnTo>
                  <a:pt x="161240" y="273893"/>
                </a:lnTo>
                <a:cubicBezTo>
                  <a:pt x="161240" y="279652"/>
                  <a:pt x="165919" y="284690"/>
                  <a:pt x="172038" y="284690"/>
                </a:cubicBezTo>
                <a:cubicBezTo>
                  <a:pt x="177796" y="284690"/>
                  <a:pt x="182835" y="279652"/>
                  <a:pt x="182835" y="273893"/>
                </a:cubicBezTo>
                <a:lnTo>
                  <a:pt x="182835" y="205870"/>
                </a:lnTo>
                <a:cubicBezTo>
                  <a:pt x="182835" y="203350"/>
                  <a:pt x="184635" y="201551"/>
                  <a:pt x="187154" y="201551"/>
                </a:cubicBezTo>
                <a:cubicBezTo>
                  <a:pt x="189674" y="201551"/>
                  <a:pt x="191473" y="203350"/>
                  <a:pt x="191473" y="205870"/>
                </a:cubicBezTo>
                <a:lnTo>
                  <a:pt x="191473" y="273893"/>
                </a:lnTo>
                <a:cubicBezTo>
                  <a:pt x="191473" y="279652"/>
                  <a:pt x="196512" y="284690"/>
                  <a:pt x="202270" y="284690"/>
                </a:cubicBezTo>
                <a:cubicBezTo>
                  <a:pt x="208389" y="284690"/>
                  <a:pt x="213068" y="279652"/>
                  <a:pt x="213068" y="273893"/>
                </a:cubicBezTo>
                <a:lnTo>
                  <a:pt x="213068" y="190394"/>
                </a:lnTo>
                <a:lnTo>
                  <a:pt x="161240" y="190394"/>
                </a:lnTo>
                <a:close/>
                <a:moveTo>
                  <a:pt x="187135" y="160338"/>
                </a:moveTo>
                <a:cubicBezTo>
                  <a:pt x="189802" y="160338"/>
                  <a:pt x="191707" y="162624"/>
                  <a:pt x="191707" y="164910"/>
                </a:cubicBezTo>
                <a:cubicBezTo>
                  <a:pt x="191707" y="167577"/>
                  <a:pt x="189802" y="169482"/>
                  <a:pt x="187135" y="169482"/>
                </a:cubicBezTo>
                <a:cubicBezTo>
                  <a:pt x="184468" y="169482"/>
                  <a:pt x="182563" y="167577"/>
                  <a:pt x="182563" y="164910"/>
                </a:cubicBezTo>
                <a:cubicBezTo>
                  <a:pt x="182563" y="162243"/>
                  <a:pt x="184468" y="160338"/>
                  <a:pt x="187135" y="160338"/>
                </a:cubicBezTo>
                <a:close/>
                <a:moveTo>
                  <a:pt x="187135" y="139700"/>
                </a:moveTo>
                <a:cubicBezTo>
                  <a:pt x="189802" y="139700"/>
                  <a:pt x="191707" y="141532"/>
                  <a:pt x="191707" y="144096"/>
                </a:cubicBezTo>
                <a:cubicBezTo>
                  <a:pt x="191707" y="146661"/>
                  <a:pt x="189802" y="148859"/>
                  <a:pt x="187135" y="148859"/>
                </a:cubicBezTo>
                <a:cubicBezTo>
                  <a:pt x="184468" y="148859"/>
                  <a:pt x="182563" y="146661"/>
                  <a:pt x="182563" y="144096"/>
                </a:cubicBezTo>
                <a:cubicBezTo>
                  <a:pt x="182563" y="141532"/>
                  <a:pt x="184468" y="139700"/>
                  <a:pt x="187135" y="139700"/>
                </a:cubicBezTo>
                <a:close/>
                <a:moveTo>
                  <a:pt x="187135" y="117475"/>
                </a:moveTo>
                <a:cubicBezTo>
                  <a:pt x="189802" y="117475"/>
                  <a:pt x="191707" y="119761"/>
                  <a:pt x="191707" y="122047"/>
                </a:cubicBezTo>
                <a:cubicBezTo>
                  <a:pt x="191707" y="124714"/>
                  <a:pt x="189802" y="126619"/>
                  <a:pt x="187135" y="126619"/>
                </a:cubicBezTo>
                <a:cubicBezTo>
                  <a:pt x="184468" y="126619"/>
                  <a:pt x="182563" y="124714"/>
                  <a:pt x="182563" y="122047"/>
                </a:cubicBezTo>
                <a:cubicBezTo>
                  <a:pt x="182563" y="119761"/>
                  <a:pt x="184468" y="117475"/>
                  <a:pt x="187135" y="117475"/>
                </a:cubicBezTo>
                <a:close/>
                <a:moveTo>
                  <a:pt x="96456" y="57586"/>
                </a:moveTo>
                <a:cubicBezTo>
                  <a:pt x="93577" y="60465"/>
                  <a:pt x="93577" y="65144"/>
                  <a:pt x="96456" y="68023"/>
                </a:cubicBezTo>
                <a:lnTo>
                  <a:pt x="153682" y="125969"/>
                </a:lnTo>
                <a:cubicBezTo>
                  <a:pt x="158361" y="130648"/>
                  <a:pt x="161240" y="136767"/>
                  <a:pt x="161240" y="143605"/>
                </a:cubicBezTo>
                <a:lnTo>
                  <a:pt x="161240" y="181396"/>
                </a:lnTo>
                <a:lnTo>
                  <a:pt x="213068" y="181396"/>
                </a:lnTo>
                <a:lnTo>
                  <a:pt x="213068" y="128849"/>
                </a:lnTo>
                <a:cubicBezTo>
                  <a:pt x="213068" y="126329"/>
                  <a:pt x="215227" y="124530"/>
                  <a:pt x="217387" y="124530"/>
                </a:cubicBezTo>
                <a:cubicBezTo>
                  <a:pt x="219906" y="124530"/>
                  <a:pt x="222066" y="126329"/>
                  <a:pt x="222066" y="128849"/>
                </a:cubicBezTo>
                <a:lnTo>
                  <a:pt x="222066" y="187154"/>
                </a:lnTo>
                <a:cubicBezTo>
                  <a:pt x="222066" y="191113"/>
                  <a:pt x="225305" y="194353"/>
                  <a:pt x="229624" y="194353"/>
                </a:cubicBezTo>
                <a:cubicBezTo>
                  <a:pt x="233943" y="194353"/>
                  <a:pt x="237182" y="191113"/>
                  <a:pt x="237182" y="187154"/>
                </a:cubicBezTo>
                <a:lnTo>
                  <a:pt x="237182" y="124890"/>
                </a:lnTo>
                <a:cubicBezTo>
                  <a:pt x="237182" y="114092"/>
                  <a:pt x="228184" y="105454"/>
                  <a:pt x="217387" y="105454"/>
                </a:cubicBezTo>
                <a:lnTo>
                  <a:pt x="166639" y="105454"/>
                </a:lnTo>
                <a:cubicBezTo>
                  <a:pt x="159081" y="105454"/>
                  <a:pt x="151883" y="102575"/>
                  <a:pt x="146124" y="96816"/>
                </a:cubicBezTo>
                <a:lnTo>
                  <a:pt x="106894" y="57586"/>
                </a:lnTo>
                <a:cubicBezTo>
                  <a:pt x="104014" y="54706"/>
                  <a:pt x="98976" y="54706"/>
                  <a:pt x="96456" y="57586"/>
                </a:cubicBezTo>
                <a:close/>
                <a:moveTo>
                  <a:pt x="187325" y="45456"/>
                </a:moveTo>
                <a:cubicBezTo>
                  <a:pt x="178381" y="45456"/>
                  <a:pt x="170869" y="52611"/>
                  <a:pt x="170869" y="61555"/>
                </a:cubicBezTo>
                <a:cubicBezTo>
                  <a:pt x="170869" y="70856"/>
                  <a:pt x="178381" y="78011"/>
                  <a:pt x="187325" y="78011"/>
                </a:cubicBezTo>
                <a:cubicBezTo>
                  <a:pt x="196269" y="78011"/>
                  <a:pt x="203781" y="70856"/>
                  <a:pt x="203781" y="61555"/>
                </a:cubicBezTo>
                <a:cubicBezTo>
                  <a:pt x="203781" y="52611"/>
                  <a:pt x="196269" y="45456"/>
                  <a:pt x="187325" y="45456"/>
                </a:cubicBezTo>
                <a:close/>
                <a:moveTo>
                  <a:pt x="187325" y="36513"/>
                </a:moveTo>
                <a:cubicBezTo>
                  <a:pt x="201277" y="36513"/>
                  <a:pt x="212367" y="47961"/>
                  <a:pt x="212367" y="61555"/>
                </a:cubicBezTo>
                <a:cubicBezTo>
                  <a:pt x="212367" y="75507"/>
                  <a:pt x="201277" y="86955"/>
                  <a:pt x="187325" y="86955"/>
                </a:cubicBezTo>
                <a:cubicBezTo>
                  <a:pt x="173373" y="86955"/>
                  <a:pt x="161925" y="75507"/>
                  <a:pt x="161925" y="61555"/>
                </a:cubicBezTo>
                <a:cubicBezTo>
                  <a:pt x="161925" y="47961"/>
                  <a:pt x="173373" y="36513"/>
                  <a:pt x="187325" y="36513"/>
                </a:cubicBezTo>
                <a:close/>
                <a:moveTo>
                  <a:pt x="4319" y="0"/>
                </a:moveTo>
                <a:lnTo>
                  <a:pt x="289009" y="0"/>
                </a:lnTo>
                <a:cubicBezTo>
                  <a:pt x="291529" y="0"/>
                  <a:pt x="293328" y="1799"/>
                  <a:pt x="293328" y="4679"/>
                </a:cubicBezTo>
                <a:cubicBezTo>
                  <a:pt x="293328" y="6838"/>
                  <a:pt x="291529" y="8998"/>
                  <a:pt x="289009" y="8998"/>
                </a:cubicBezTo>
                <a:lnTo>
                  <a:pt x="275692" y="8998"/>
                </a:lnTo>
                <a:lnTo>
                  <a:pt x="275692" y="164480"/>
                </a:lnTo>
                <a:cubicBezTo>
                  <a:pt x="275692" y="166999"/>
                  <a:pt x="273893" y="168799"/>
                  <a:pt x="271014" y="168799"/>
                </a:cubicBezTo>
                <a:lnTo>
                  <a:pt x="246180" y="168799"/>
                </a:lnTo>
                <a:lnTo>
                  <a:pt x="246180" y="187154"/>
                </a:lnTo>
                <a:cubicBezTo>
                  <a:pt x="246180" y="196152"/>
                  <a:pt x="238622" y="203710"/>
                  <a:pt x="229624" y="203710"/>
                </a:cubicBezTo>
                <a:cubicBezTo>
                  <a:pt x="226744" y="203710"/>
                  <a:pt x="224225" y="202631"/>
                  <a:pt x="222066" y="201551"/>
                </a:cubicBezTo>
                <a:lnTo>
                  <a:pt x="222066" y="273893"/>
                </a:lnTo>
                <a:cubicBezTo>
                  <a:pt x="222066" y="284690"/>
                  <a:pt x="213068" y="293328"/>
                  <a:pt x="202270" y="293328"/>
                </a:cubicBezTo>
                <a:cubicBezTo>
                  <a:pt x="196152" y="293328"/>
                  <a:pt x="190753" y="290449"/>
                  <a:pt x="187154" y="286130"/>
                </a:cubicBezTo>
                <a:cubicBezTo>
                  <a:pt x="183555" y="290449"/>
                  <a:pt x="178156" y="293328"/>
                  <a:pt x="172038" y="293328"/>
                </a:cubicBezTo>
                <a:cubicBezTo>
                  <a:pt x="161240" y="293328"/>
                  <a:pt x="152243" y="284690"/>
                  <a:pt x="152243" y="273893"/>
                </a:cubicBezTo>
                <a:lnTo>
                  <a:pt x="152243" y="143605"/>
                </a:lnTo>
                <a:cubicBezTo>
                  <a:pt x="152243" y="139286"/>
                  <a:pt x="150443" y="135327"/>
                  <a:pt x="147204" y="132088"/>
                </a:cubicBezTo>
                <a:lnTo>
                  <a:pt x="89978" y="74501"/>
                </a:lnTo>
                <a:cubicBezTo>
                  <a:pt x="83859" y="68023"/>
                  <a:pt x="83859" y="57586"/>
                  <a:pt x="89978" y="51107"/>
                </a:cubicBezTo>
                <a:cubicBezTo>
                  <a:pt x="96456" y="44989"/>
                  <a:pt x="106894" y="44989"/>
                  <a:pt x="113372" y="51107"/>
                </a:cubicBezTo>
                <a:lnTo>
                  <a:pt x="152603" y="90698"/>
                </a:lnTo>
                <a:cubicBezTo>
                  <a:pt x="156562" y="94297"/>
                  <a:pt x="161600" y="96456"/>
                  <a:pt x="166639" y="96456"/>
                </a:cubicBezTo>
                <a:lnTo>
                  <a:pt x="217387" y="96456"/>
                </a:lnTo>
                <a:cubicBezTo>
                  <a:pt x="233223" y="96456"/>
                  <a:pt x="246180" y="109053"/>
                  <a:pt x="246180" y="124890"/>
                </a:cubicBezTo>
                <a:lnTo>
                  <a:pt x="246180" y="160161"/>
                </a:lnTo>
                <a:lnTo>
                  <a:pt x="266695" y="160161"/>
                </a:lnTo>
                <a:lnTo>
                  <a:pt x="266695" y="8998"/>
                </a:lnTo>
                <a:lnTo>
                  <a:pt x="26633" y="8998"/>
                </a:lnTo>
                <a:lnTo>
                  <a:pt x="26633" y="160161"/>
                </a:lnTo>
                <a:lnTo>
                  <a:pt x="138566" y="160161"/>
                </a:lnTo>
                <a:cubicBezTo>
                  <a:pt x="141085" y="160161"/>
                  <a:pt x="143245" y="161961"/>
                  <a:pt x="143245" y="164480"/>
                </a:cubicBezTo>
                <a:cubicBezTo>
                  <a:pt x="143245" y="166999"/>
                  <a:pt x="141085" y="168799"/>
                  <a:pt x="138566" y="168799"/>
                </a:cubicBezTo>
                <a:lnTo>
                  <a:pt x="22314" y="168799"/>
                </a:lnTo>
                <a:cubicBezTo>
                  <a:pt x="19795" y="168799"/>
                  <a:pt x="17636" y="166999"/>
                  <a:pt x="17636" y="164480"/>
                </a:cubicBezTo>
                <a:lnTo>
                  <a:pt x="17636" y="8998"/>
                </a:lnTo>
                <a:lnTo>
                  <a:pt x="4319" y="8998"/>
                </a:lnTo>
                <a:cubicBezTo>
                  <a:pt x="1799" y="8998"/>
                  <a:pt x="0" y="6838"/>
                  <a:pt x="0" y="4679"/>
                </a:cubicBezTo>
                <a:cubicBezTo>
                  <a:pt x="0" y="1799"/>
                  <a:pt x="1799" y="0"/>
                  <a:pt x="43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>
              <a:latin typeface="Lato Light" panose="020F0502020204030203" pitchFamily="34" charset="0"/>
            </a:endParaRPr>
          </a:p>
        </p:txBody>
      </p:sp>
      <p:sp>
        <p:nvSpPr>
          <p:cNvPr id="8" name="Femkant 7"/>
          <p:cNvSpPr/>
          <p:nvPr/>
        </p:nvSpPr>
        <p:spPr>
          <a:xfrm>
            <a:off x="64360" y="4404261"/>
            <a:ext cx="2686156" cy="6365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latin typeface="Poppins"/>
              </a:rPr>
              <a:t>Basiskurs i prosjektstrukturer og datainnsamlingsark </a:t>
            </a:r>
          </a:p>
        </p:txBody>
      </p:sp>
      <p:sp>
        <p:nvSpPr>
          <p:cNvPr id="35" name="Femkant 34"/>
          <p:cNvSpPr/>
          <p:nvPr/>
        </p:nvSpPr>
        <p:spPr>
          <a:xfrm>
            <a:off x="7823730" y="5570767"/>
            <a:ext cx="4382470" cy="557350"/>
          </a:xfrm>
          <a:prstGeom prst="homePlate">
            <a:avLst/>
          </a:prstGeom>
          <a:gradFill flip="none" rotWithShape="1">
            <a:gsLst>
              <a:gs pos="30000">
                <a:schemeClr val="accent4"/>
              </a:gs>
              <a:gs pos="67000">
                <a:srgbClr val="5B9BD5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latin typeface="Poppins"/>
              </a:rPr>
              <a:t>Ferdigstille årsbudsjett</a:t>
            </a:r>
          </a:p>
        </p:txBody>
      </p:sp>
      <p:sp>
        <p:nvSpPr>
          <p:cNvPr id="10" name="Pil høyre 9"/>
          <p:cNvSpPr/>
          <p:nvPr/>
        </p:nvSpPr>
        <p:spPr>
          <a:xfrm>
            <a:off x="64360" y="6185458"/>
            <a:ext cx="12141840" cy="529763"/>
          </a:xfrm>
          <a:prstGeom prst="rightArrow">
            <a:avLst>
              <a:gd name="adj1" fmla="val 100000"/>
              <a:gd name="adj2" fmla="val 53783"/>
            </a:avLst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>
              <a:latin typeface="Poppins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-3671" y="6314683"/>
            <a:ext cx="87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21. juni</a:t>
            </a:r>
          </a:p>
        </p:txBody>
      </p:sp>
      <p:sp>
        <p:nvSpPr>
          <p:cNvPr id="36" name="TekstSylinder 35"/>
          <p:cNvSpPr txBox="1"/>
          <p:nvPr/>
        </p:nvSpPr>
        <p:spPr>
          <a:xfrm>
            <a:off x="2179781" y="6314684"/>
            <a:ext cx="87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28. juni</a:t>
            </a:r>
          </a:p>
        </p:txBody>
      </p:sp>
      <p:sp>
        <p:nvSpPr>
          <p:cNvPr id="37" name="TekstSylinder 36"/>
          <p:cNvSpPr txBox="1"/>
          <p:nvPr/>
        </p:nvSpPr>
        <p:spPr>
          <a:xfrm>
            <a:off x="4299583" y="6295936"/>
            <a:ext cx="87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3. </a:t>
            </a:r>
            <a:r>
              <a:rPr lang="nb-NO" sz="1200" err="1"/>
              <a:t>sep</a:t>
            </a:r>
            <a:endParaRPr lang="nb-NO" sz="1200"/>
          </a:p>
        </p:txBody>
      </p:sp>
      <p:sp>
        <p:nvSpPr>
          <p:cNvPr id="38" name="TekstSylinder 37"/>
          <p:cNvSpPr txBox="1"/>
          <p:nvPr/>
        </p:nvSpPr>
        <p:spPr>
          <a:xfrm>
            <a:off x="5293660" y="6306366"/>
            <a:ext cx="711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20. </a:t>
            </a:r>
            <a:r>
              <a:rPr lang="nb-NO" sz="1200" err="1"/>
              <a:t>sep</a:t>
            </a:r>
            <a:endParaRPr lang="nb-NO" sz="1200"/>
          </a:p>
        </p:txBody>
      </p:sp>
      <p:sp>
        <p:nvSpPr>
          <p:cNvPr id="39" name="TekstSylinder 38"/>
          <p:cNvSpPr txBox="1"/>
          <p:nvPr/>
        </p:nvSpPr>
        <p:spPr>
          <a:xfrm>
            <a:off x="6546024" y="6306365"/>
            <a:ext cx="87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20. </a:t>
            </a:r>
            <a:r>
              <a:rPr lang="nb-NO" sz="1200" err="1"/>
              <a:t>okt</a:t>
            </a:r>
            <a:endParaRPr lang="nb-NO" sz="1200"/>
          </a:p>
        </p:txBody>
      </p:sp>
      <p:sp>
        <p:nvSpPr>
          <p:cNvPr id="40" name="TekstSylinder 39"/>
          <p:cNvSpPr txBox="1"/>
          <p:nvPr/>
        </p:nvSpPr>
        <p:spPr>
          <a:xfrm>
            <a:off x="8255360" y="6232450"/>
            <a:ext cx="1484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Budsjettfrist blir bestemt senere</a:t>
            </a:r>
          </a:p>
        </p:txBody>
      </p:sp>
      <p:sp>
        <p:nvSpPr>
          <p:cNvPr id="41" name="TekstSylinder 40"/>
          <p:cNvSpPr txBox="1"/>
          <p:nvPr/>
        </p:nvSpPr>
        <p:spPr>
          <a:xfrm>
            <a:off x="10221452" y="6306363"/>
            <a:ext cx="876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1. jan</a:t>
            </a:r>
          </a:p>
        </p:txBody>
      </p:sp>
      <p:sp>
        <p:nvSpPr>
          <p:cNvPr id="42" name="TextBox 17">
            <a:extLst>
              <a:ext uri="{FF2B5EF4-FFF2-40B4-BE49-F238E27FC236}">
                <a16:creationId xmlns:a16="http://schemas.microsoft.com/office/drawing/2014/main" id="{219185C5-7AA2-2F42-85D4-57CDBC84DE12}"/>
              </a:ext>
            </a:extLst>
          </p:cNvPr>
          <p:cNvSpPr txBox="1"/>
          <p:nvPr/>
        </p:nvSpPr>
        <p:spPr>
          <a:xfrm>
            <a:off x="832244" y="2901881"/>
            <a:ext cx="1592103" cy="108491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Milepæl</a:t>
            </a:r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1</a:t>
            </a:r>
          </a:p>
          <a:p>
            <a:pPr algn="ctr"/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Frist: 28.6</a:t>
            </a:r>
          </a:p>
          <a:p>
            <a:pPr algn="ctr"/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Basiskurs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ferdig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avholdt</a:t>
            </a:r>
            <a:endParaRPr lang="en-US" sz="105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ctr"/>
            <a:endParaRPr lang="en-US" sz="1200" b="1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  <a:p>
            <a:pPr algn="ctr"/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0B64F306-65E4-CD4C-9FDB-544083200ED5}"/>
              </a:ext>
            </a:extLst>
          </p:cNvPr>
          <p:cNvSpPr txBox="1"/>
          <p:nvPr/>
        </p:nvSpPr>
        <p:spPr>
          <a:xfrm>
            <a:off x="2792907" y="2880153"/>
            <a:ext cx="1766830" cy="112338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b="1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Milepæl</a:t>
            </a:r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2</a:t>
            </a:r>
          </a:p>
          <a:p>
            <a:pPr algn="ctr"/>
            <a:r>
              <a:rPr lang="en-US" sz="1200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Frist: 3.9</a:t>
            </a:r>
          </a:p>
          <a:p>
            <a:pPr algn="ctr"/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Kvalitetssikring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av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oppsett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b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av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prosjektstruktur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for </a:t>
            </a:r>
            <a:b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BFV og BOA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er</a:t>
            </a:r>
            <a:r>
              <a:rPr lang="en-US" sz="105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1050" err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ferdig</a:t>
            </a:r>
            <a:r>
              <a:rPr lang="en-US" sz="140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</a:p>
        </p:txBody>
      </p:sp>
      <p:cxnSp>
        <p:nvCxnSpPr>
          <p:cNvPr id="51" name="Rett linje 50"/>
          <p:cNvCxnSpPr/>
          <p:nvPr/>
        </p:nvCxnSpPr>
        <p:spPr>
          <a:xfrm>
            <a:off x="6947864" y="1358060"/>
            <a:ext cx="161" cy="540933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emkant 30"/>
          <p:cNvSpPr/>
          <p:nvPr/>
        </p:nvSpPr>
        <p:spPr>
          <a:xfrm>
            <a:off x="277977" y="5083675"/>
            <a:ext cx="4384659" cy="529957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latin typeface="Poppins"/>
              </a:rPr>
              <a:t>Fakultet/institutt bestemmer prosjektstrukturer for BFV og BOA. Samtidig fortsetter arbeidet med datainnsamlingsarket</a:t>
            </a:r>
          </a:p>
        </p:txBody>
      </p:sp>
      <p:sp>
        <p:nvSpPr>
          <p:cNvPr id="34" name="Femkant 33"/>
          <p:cNvSpPr/>
          <p:nvPr/>
        </p:nvSpPr>
        <p:spPr>
          <a:xfrm>
            <a:off x="277977" y="5649111"/>
            <a:ext cx="6637366" cy="497328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latin typeface="Poppins"/>
              </a:rPr>
              <a:t>Fakultet/institutt jobber med å konvertere eksisterende prosjekter og legger inn i datainnsamlingsarket</a:t>
            </a:r>
          </a:p>
        </p:txBody>
      </p:sp>
      <p:sp>
        <p:nvSpPr>
          <p:cNvPr id="59" name="TekstSylinder 58"/>
          <p:cNvSpPr txBox="1"/>
          <p:nvPr/>
        </p:nvSpPr>
        <p:spPr>
          <a:xfrm>
            <a:off x="59795" y="4002055"/>
            <a:ext cx="2197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</a:rPr>
              <a:t>TIDSLINJE</a:t>
            </a:r>
            <a:r>
              <a:rPr lang="nb-NO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</a:rPr>
              <a:t>:</a:t>
            </a:r>
          </a:p>
        </p:txBody>
      </p:sp>
      <p:sp>
        <p:nvSpPr>
          <p:cNvPr id="61" name="TextBox 20">
            <a:extLst>
              <a:ext uri="{FF2B5EF4-FFF2-40B4-BE49-F238E27FC236}">
                <a16:creationId xmlns:a16="http://schemas.microsoft.com/office/drawing/2014/main" id="{DA2B861B-385A-B74B-A10D-E9FECEF727ED}"/>
              </a:ext>
            </a:extLst>
          </p:cNvPr>
          <p:cNvSpPr txBox="1"/>
          <p:nvPr/>
        </p:nvSpPr>
        <p:spPr>
          <a:xfrm>
            <a:off x="10109742" y="2970417"/>
            <a:ext cx="833883" cy="64633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DRIFT</a:t>
            </a:r>
          </a:p>
          <a:p>
            <a:pPr algn="ctr"/>
            <a:r>
              <a:rPr lang="en-US" b="1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 jan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1202D8-406C-42C4-9909-DD988DE4FF73}"/>
              </a:ext>
            </a:extLst>
          </p:cNvPr>
          <p:cNvSpPr/>
          <p:nvPr/>
        </p:nvSpPr>
        <p:spPr>
          <a:xfrm>
            <a:off x="7117552" y="403058"/>
            <a:ext cx="5100680" cy="63910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4201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BA2F0A-9D8F-40E4-B51B-11D52639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</p:spPr>
        <p:txBody>
          <a:bodyPr anchor="ctr">
            <a:normAutofit/>
          </a:bodyPr>
          <a:lstStyle/>
          <a:p>
            <a:r>
              <a:rPr lang="nb-NO" sz="4800">
                <a:solidFill>
                  <a:schemeClr val="bg1"/>
                </a:solidFill>
              </a:rPr>
              <a:t>Gruppeoppgave: </a:t>
            </a:r>
            <a:br>
              <a:rPr lang="nb-NO" sz="4800">
                <a:solidFill>
                  <a:schemeClr val="bg1"/>
                </a:solidFill>
              </a:rPr>
            </a:br>
            <a:r>
              <a:rPr lang="nb-NO" sz="4800">
                <a:solidFill>
                  <a:schemeClr val="bg1"/>
                </a:solidFill>
              </a:rPr>
              <a:t>Ny funksjonalitet BOA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1B92B-B0DF-45D1-9A50-84189FB78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302" y="891713"/>
            <a:ext cx="4584882" cy="516079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1800" b="1">
                <a:solidFill>
                  <a:schemeClr val="bg1"/>
                </a:solidFill>
              </a:rPr>
              <a:t>Gruppeoppgave: </a:t>
            </a:r>
            <a:br>
              <a:rPr lang="nb-NO" sz="1800" b="1">
                <a:solidFill>
                  <a:schemeClr val="bg1"/>
                </a:solidFill>
              </a:rPr>
            </a:br>
            <a:r>
              <a:rPr lang="nb-NO" sz="1800" i="1">
                <a:solidFill>
                  <a:schemeClr val="bg1"/>
                </a:solidFill>
                <a:sym typeface="Wingdings" panose="05000000000000000000" pitchFamily="2" charset="2"/>
              </a:rPr>
              <a:t>Er det noe av den nye funksjonaliteten som du tror kan bidra til bedre styring av</a:t>
            </a:r>
          </a:p>
          <a:p>
            <a:pPr lvl="1"/>
            <a:r>
              <a:rPr lang="nb-NO" sz="1800" i="1">
                <a:solidFill>
                  <a:schemeClr val="bg1"/>
                </a:solidFill>
                <a:sym typeface="Wingdings" panose="05000000000000000000" pitchFamily="2" charset="2"/>
              </a:rPr>
              <a:t>BOA-prosjektene</a:t>
            </a:r>
          </a:p>
          <a:p>
            <a:pPr lvl="1"/>
            <a:r>
              <a:rPr lang="nb-NO" sz="1800" i="1">
                <a:solidFill>
                  <a:schemeClr val="bg1"/>
                </a:solidFill>
                <a:sym typeface="Wingdings" panose="05000000000000000000" pitchFamily="2" charset="2"/>
              </a:rPr>
              <a:t>Samspillet med BFV og kontroll på BOA-aktiviteten		</a:t>
            </a:r>
          </a:p>
          <a:p>
            <a:pPr marL="457200" lvl="1" indent="0">
              <a:buNone/>
            </a:pPr>
            <a:endParaRPr lang="nb-NO" sz="18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1800">
                <a:solidFill>
                  <a:schemeClr val="bg1"/>
                </a:solidFill>
              </a:rPr>
              <a:t>Diskuter i grupper.</a:t>
            </a:r>
          </a:p>
          <a:p>
            <a:pPr marL="0" indent="0">
              <a:buNone/>
            </a:pPr>
            <a:r>
              <a:rPr lang="nb-NO" sz="1800">
                <a:solidFill>
                  <a:schemeClr val="bg1"/>
                </a:solidFill>
              </a:rPr>
              <a:t>Legg inn stikkord i felles padlet i gruppediskusjonen</a:t>
            </a:r>
          </a:p>
          <a:p>
            <a:pPr lvl="1"/>
            <a:r>
              <a:rPr lang="nb-NO" sz="1800">
                <a:solidFill>
                  <a:schemeClr val="bg1"/>
                </a:solidFill>
                <a:hlinkClick r:id="rId3"/>
              </a:rPr>
              <a:t>Gruppeoppgave BOA-3a (padlet.com)</a:t>
            </a:r>
            <a:endParaRPr lang="nb-NO" sz="18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1800">
                <a:solidFill>
                  <a:schemeClr val="bg1"/>
                </a:solidFill>
              </a:rPr>
              <a:t>Felles diskusjon med oppsummering fra gruppene. </a:t>
            </a:r>
          </a:p>
        </p:txBody>
      </p:sp>
    </p:spTree>
    <p:extLst>
      <p:ext uri="{BB962C8B-B14F-4D97-AF65-F5344CB8AC3E}">
        <p14:creationId xmlns:p14="http://schemas.microsoft.com/office/powerpoint/2010/main" val="265779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1A11A-ED38-4E9F-87E7-8038DD63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«Fristilt </a:t>
            </a:r>
            <a:r>
              <a:rPr lang="nb-NO" err="1"/>
              <a:t>ksted</a:t>
            </a:r>
            <a:r>
              <a:rPr lang="nb-NO"/>
              <a:t>» - forts.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BEC7B-D0F8-4033-8370-E844E6FF3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010"/>
            <a:ext cx="10515600" cy="4486275"/>
          </a:xfrm>
        </p:spPr>
        <p:txBody>
          <a:bodyPr>
            <a:normAutofit/>
          </a:bodyPr>
          <a:lstStyle/>
          <a:p>
            <a:r>
              <a:rPr lang="nb-NO"/>
              <a:t>DFØ-løsning gir muligheten for budsjettering på koststed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I og med at både budsjett og regnskap baserer seg på fristilt </a:t>
            </a:r>
            <a:r>
              <a:rPr lang="nb-NO" err="1"/>
              <a:t>ksted</a:t>
            </a:r>
            <a:r>
              <a:rPr lang="nb-NO"/>
              <a:t> er det også utviklet andre løsninger som forutsetter at prinsippet benyttes</a:t>
            </a:r>
          </a:p>
          <a:p>
            <a:r>
              <a:rPr lang="nb-NO"/>
              <a:t>NTNU – benytter prinsipielt «fristilt </a:t>
            </a:r>
            <a:r>
              <a:rPr lang="nb-NO" err="1"/>
              <a:t>ksted</a:t>
            </a:r>
            <a:r>
              <a:rPr lang="nb-NO"/>
              <a:t>», men kan fravikes</a:t>
            </a:r>
          </a:p>
          <a:p>
            <a:pPr lvl="1"/>
            <a:r>
              <a:rPr lang="nb-NO"/>
              <a:t>Innen BOA er det anbefalinger om fravik (i gitte tilfeller)</a:t>
            </a:r>
          </a:p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88C4C-7FA6-4981-A133-ABE4178DB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61" y="2064679"/>
            <a:ext cx="11672857" cy="89753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8773D2-AE41-4C49-A4EC-5352EB252D6D}"/>
              </a:ext>
            </a:extLst>
          </p:cNvPr>
          <p:cNvSpPr/>
          <p:nvPr/>
        </p:nvSpPr>
        <p:spPr>
          <a:xfrm>
            <a:off x="2194560" y="2070579"/>
            <a:ext cx="572237" cy="9571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696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2686-6BF8-4B8A-A8A8-8AF83F2A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084"/>
            <a:ext cx="10515600" cy="795922"/>
          </a:xfrm>
        </p:spPr>
        <p:txBody>
          <a:bodyPr/>
          <a:lstStyle/>
          <a:p>
            <a:r>
              <a:rPr lang="nb-NO"/>
              <a:t>Avveining vedr. Fristilt </a:t>
            </a:r>
            <a:r>
              <a:rPr lang="nb-NO" err="1"/>
              <a:t>ksted</a:t>
            </a:r>
            <a:r>
              <a:rPr lang="nb-NO"/>
              <a:t> – hva får man?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33F2A-8280-478E-A194-633C83769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227"/>
            <a:ext cx="4901872" cy="4667250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b="1"/>
              <a:t>Hvis fristilt </a:t>
            </a:r>
            <a:r>
              <a:rPr lang="nb-NO" b="1" err="1"/>
              <a:t>ksted</a:t>
            </a:r>
            <a:endParaRPr lang="nb-NO" b="1"/>
          </a:p>
          <a:p>
            <a:pPr defTabSz="625475">
              <a:buFontTx/>
              <a:buChar char="-"/>
            </a:pPr>
            <a:r>
              <a:rPr lang="nb-NO"/>
              <a:t>Færre delprosjekter</a:t>
            </a:r>
          </a:p>
          <a:p>
            <a:pPr lvl="1" defTabSz="625475">
              <a:buFontTx/>
              <a:buChar char="-"/>
            </a:pPr>
            <a:r>
              <a:rPr lang="nb-NO"/>
              <a:t>Det er uansett transaksjonens sted (utøvende sted) som benyttes i både budsjett og regnskap for tilordning (sted)</a:t>
            </a:r>
          </a:p>
          <a:p>
            <a:pPr defTabSz="625475">
              <a:buFontTx/>
              <a:buChar char="-"/>
            </a:pPr>
            <a:r>
              <a:rPr lang="nb-NO"/>
              <a:t>Mulighet for automatisk </a:t>
            </a:r>
            <a:r>
              <a:rPr lang="nb-NO" err="1"/>
              <a:t>omkontering</a:t>
            </a:r>
            <a:r>
              <a:rPr lang="nb-NO"/>
              <a:t> (omveltning) ved flere finansieringskilder</a:t>
            </a:r>
          </a:p>
          <a:p>
            <a:pPr defTabSz="625475">
              <a:buFontTx/>
              <a:buChar char="-"/>
            </a:pPr>
            <a:r>
              <a:rPr lang="nb-NO"/>
              <a:t>Må manuelt justere egen-finansiering ved avtaler om skjevdelt egenfinansieringsandel</a:t>
            </a:r>
          </a:p>
          <a:p>
            <a:pPr marL="0" indent="0" defTabSz="625475">
              <a:buNone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DA28D5-28A5-43B6-9BD9-A989139D9BF1}"/>
              </a:ext>
            </a:extLst>
          </p:cNvPr>
          <p:cNvSpPr txBox="1">
            <a:spLocks/>
          </p:cNvSpPr>
          <p:nvPr/>
        </p:nvSpPr>
        <p:spPr>
          <a:xfrm>
            <a:off x="6164179" y="1296227"/>
            <a:ext cx="4901872" cy="46672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b="1"/>
              <a:t>Hvis delprosjekt pr koststed</a:t>
            </a:r>
          </a:p>
          <a:p>
            <a:pPr defTabSz="625475">
              <a:buFontTx/>
              <a:buChar char="-"/>
            </a:pPr>
            <a:r>
              <a:rPr lang="nb-NO"/>
              <a:t>Mulighet for ulik egenfinansieringsandel for koststedene</a:t>
            </a:r>
          </a:p>
          <a:p>
            <a:pPr lvl="1" defTabSz="625475">
              <a:buFontTx/>
              <a:buChar char="-"/>
            </a:pPr>
            <a:r>
              <a:rPr lang="nb-NO"/>
              <a:t>Og overskridelser hos et koststed kan isoleres til dette stedet</a:t>
            </a:r>
          </a:p>
          <a:p>
            <a:pPr defTabSz="625475">
              <a:buFontTx/>
              <a:buChar char="-"/>
            </a:pPr>
            <a:r>
              <a:rPr lang="nb-NO"/>
              <a:t>Mulighet for delprosjektledere på hvert koststed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8100BF-824F-4A1F-902D-19C2A21AF725}"/>
              </a:ext>
            </a:extLst>
          </p:cNvPr>
          <p:cNvSpPr txBox="1">
            <a:spLocks/>
          </p:cNvSpPr>
          <p:nvPr/>
        </p:nvSpPr>
        <p:spPr>
          <a:xfrm>
            <a:off x="1002631" y="6057461"/>
            <a:ext cx="9765632" cy="43959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25475">
              <a:buFont typeface="Arial" panose="020B0604020202020204" pitchFamily="34" charset="0"/>
              <a:buNone/>
            </a:pPr>
            <a:r>
              <a:rPr lang="nb-NO"/>
              <a:t>Uansett – kostnader godkjennes av BDM på koststed på transaksjonen*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1532DB-968C-4C65-8FB4-8BE958FC2BD3}"/>
              </a:ext>
            </a:extLst>
          </p:cNvPr>
          <p:cNvSpPr txBox="1">
            <a:spLocks/>
          </p:cNvSpPr>
          <p:nvPr/>
        </p:nvSpPr>
        <p:spPr>
          <a:xfrm>
            <a:off x="1002631" y="6541916"/>
            <a:ext cx="9765632" cy="2646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25475">
              <a:buFont typeface="Arial" panose="020B0604020202020204" pitchFamily="34" charset="0"/>
              <a:buNone/>
            </a:pPr>
            <a:r>
              <a:rPr lang="nb-NO" sz="800"/>
              <a:t>*) Det vil være mulig å tildele BDM på prosjekt til prosjektleder. Da vil hen kunne godkjenne alle prosjektets kostnader – uavhengig av transaksjonens sted. Dette vil gjelde uansett om fristilt </a:t>
            </a:r>
            <a:r>
              <a:rPr lang="nb-NO" sz="800" err="1"/>
              <a:t>ksted</a:t>
            </a:r>
            <a:r>
              <a:rPr lang="nb-NO" sz="800"/>
              <a:t> benyttes eller ikke. NTNU har foreløpig ingen konkrete planer om å tildele BDM til prosjektledere</a:t>
            </a:r>
          </a:p>
        </p:txBody>
      </p:sp>
    </p:spTree>
    <p:extLst>
      <p:ext uri="{BB962C8B-B14F-4D97-AF65-F5344CB8AC3E}">
        <p14:creationId xmlns:p14="http://schemas.microsoft.com/office/powerpoint/2010/main" val="177826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17298-3196-483D-9A96-21CC08EC2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89" y="251962"/>
            <a:ext cx="10515600" cy="934286"/>
          </a:xfrm>
        </p:spPr>
        <p:txBody>
          <a:bodyPr/>
          <a:lstStyle/>
          <a:p>
            <a:r>
              <a:rPr lang="nb-NO"/>
              <a:t>BOA-aktivitet og egenfinansiering i BOTT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67FB76-E810-43A8-9F27-CC6EF8E41F95}"/>
              </a:ext>
            </a:extLst>
          </p:cNvPr>
          <p:cNvGraphicFramePr>
            <a:graphicFrameLocks noGrp="1"/>
          </p:cNvGraphicFramePr>
          <p:nvPr/>
        </p:nvGraphicFramePr>
        <p:xfrm>
          <a:off x="579521" y="3618432"/>
          <a:ext cx="10515600" cy="2955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9773">
                  <a:extLst>
                    <a:ext uri="{9D8B030D-6E8A-4147-A177-3AD203B41FA5}">
                      <a16:colId xmlns:a16="http://schemas.microsoft.com/office/drawing/2014/main" val="2800820162"/>
                    </a:ext>
                  </a:extLst>
                </a:gridCol>
                <a:gridCol w="2505903">
                  <a:extLst>
                    <a:ext uri="{9D8B030D-6E8A-4147-A177-3AD203B41FA5}">
                      <a16:colId xmlns:a16="http://schemas.microsoft.com/office/drawing/2014/main" val="1541694851"/>
                    </a:ext>
                  </a:extLst>
                </a:gridCol>
                <a:gridCol w="2669113">
                  <a:extLst>
                    <a:ext uri="{9D8B030D-6E8A-4147-A177-3AD203B41FA5}">
                      <a16:colId xmlns:a16="http://schemas.microsoft.com/office/drawing/2014/main" val="3685692342"/>
                    </a:ext>
                  </a:extLst>
                </a:gridCol>
                <a:gridCol w="3340811">
                  <a:extLst>
                    <a:ext uri="{9D8B030D-6E8A-4147-A177-3AD203B41FA5}">
                      <a16:colId xmlns:a16="http://schemas.microsoft.com/office/drawing/2014/main" val="2006241505"/>
                    </a:ext>
                  </a:extLst>
                </a:gridCol>
              </a:tblGrid>
              <a:tr h="933306"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634" marR="63634" marT="0" marB="0"/>
                </a:tc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Lønnspostering fra SAP (direkte på BOA-prosjekt)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r>
                        <a:rPr lang="nb-NO" sz="1000" i="1">
                          <a:effectLst/>
                        </a:rPr>
                        <a:t>Indirekte kostnader (og egenfinansiering) 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634" marR="63634" marT="0" marB="0"/>
                </a:tc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Frikjøp (lønnsoverføring BOA/BFV) 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r>
                        <a:rPr lang="nb-NO" sz="1000" i="1">
                          <a:effectLst/>
                        </a:rPr>
                        <a:t>Lønnsoverføring fra BOA, Indirekte kostnader (og tilhørende egenfinansiering)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634" marR="63634" marT="0" marB="0"/>
                </a:tc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Timeføring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r>
                        <a:rPr lang="nb-NO" sz="1000" i="1">
                          <a:effectLst/>
                        </a:rPr>
                        <a:t>Direkte timepris, Indirekte kostnader (og tilhørende egenfinansiering)</a:t>
                      </a:r>
                      <a:endParaRPr lang="nb-NO" sz="10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634" marR="63634" marT="0" marB="0"/>
                </a:tc>
                <a:extLst>
                  <a:ext uri="{0D108BD9-81ED-4DB2-BD59-A6C34878D82A}">
                    <a16:rowId xmlns:a16="http://schemas.microsoft.com/office/drawing/2014/main" val="700404561"/>
                  </a:ext>
                </a:extLst>
              </a:tr>
              <a:tr h="622204"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Hovedregel:</a:t>
                      </a:r>
                    </a:p>
                    <a:p>
                      <a:r>
                        <a:rPr lang="nb-NO" sz="1000">
                          <a:effectLst/>
                        </a:rPr>
                        <a:t>Koststed som benyttes på transaksjonen – både i BOA og BFV (avregningsprosjekt)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634" marR="63634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b-NO" sz="1000">
                          <a:effectLst/>
                        </a:rPr>
                        <a:t>Den ansattes organisatoriske koststed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634" marR="63634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855401"/>
                  </a:ext>
                </a:extLst>
              </a:tr>
              <a:tr h="1399959"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Grunnlag for overstyring av koststed på transaksjonen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634" marR="63634" marT="0" marB="0"/>
                </a:tc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Koststed lønnskontering – registrert i SAP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634" marR="63634" marT="0" marB="0"/>
                </a:tc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Koststed som ressursen er budsjettert spesifikt på i Unit4 ERP (budsjett). Dvs. at noen har spesifikt overstyrt ressursens organisatoriske koststed i budsjetteringen.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r>
                        <a:rPr lang="nb-NO" sz="1000" i="1">
                          <a:effectLst/>
                        </a:rPr>
                        <a:t>Kan jo være den «riktige» løsningen hvis lønnskonteringen for vedkommende i BFV er overstyrt i SAP. Men vil skape en risiko for avvik mellom sted for belastning og </a:t>
                      </a:r>
                      <a:r>
                        <a:rPr lang="nb-NO" sz="1000" i="1" err="1">
                          <a:effectLst/>
                        </a:rPr>
                        <a:t>godskrift</a:t>
                      </a:r>
                      <a:endParaRPr lang="nb-NO" sz="10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634" marR="63634" marT="0" marB="0"/>
                </a:tc>
                <a:tc>
                  <a:txBody>
                    <a:bodyPr/>
                    <a:lstStyle/>
                    <a:p>
                      <a:r>
                        <a:rPr lang="nb-NO" sz="1000">
                          <a:effectLst/>
                        </a:rPr>
                        <a:t>I/A 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r>
                        <a:rPr lang="nb-NO" sz="1000">
                          <a:effectLst/>
                        </a:rPr>
                        <a:t>– blir alltid ført mot organisatorisk koststed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r>
                        <a:rPr lang="nb-NO" sz="1000">
                          <a:effectLst/>
                        </a:rPr>
                        <a:t> </a:t>
                      </a:r>
                    </a:p>
                    <a:p>
                      <a:r>
                        <a:rPr lang="nb-NO" sz="1000" i="1">
                          <a:effectLst/>
                        </a:rPr>
                        <a:t>Vil altså kunne skape mismatch mellom belastning og </a:t>
                      </a:r>
                      <a:r>
                        <a:rPr lang="nb-NO" sz="1000" i="1" err="1">
                          <a:effectLst/>
                        </a:rPr>
                        <a:t>godskrift</a:t>
                      </a:r>
                      <a:endParaRPr lang="nb-NO" sz="10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634" marR="63634" marT="0" marB="0"/>
                </a:tc>
                <a:extLst>
                  <a:ext uri="{0D108BD9-81ED-4DB2-BD59-A6C34878D82A}">
                    <a16:rowId xmlns:a16="http://schemas.microsoft.com/office/drawing/2014/main" val="290930265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A2AB46E-F35C-436D-AF0B-0C2E7197C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21" y="28369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AF4B28-E90E-4329-9307-2BCC0B74164F}"/>
              </a:ext>
            </a:extLst>
          </p:cNvPr>
          <p:cNvSpPr txBox="1">
            <a:spLocks/>
          </p:cNvSpPr>
          <p:nvPr/>
        </p:nvSpPr>
        <p:spPr>
          <a:xfrm>
            <a:off x="796089" y="1654912"/>
            <a:ext cx="10515600" cy="20543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u="sng">
                <a:latin typeface="Calibri" panose="020F0502020204030204" pitchFamily="34" charset="0"/>
                <a:cs typeface="Calibri" panose="020F0502020204030204" pitchFamily="34" charset="0"/>
              </a:rPr>
              <a:t>Hovedregel:</a:t>
            </a:r>
            <a:r>
              <a:rPr lang="nb-NO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nb-NO" sz="2000">
                <a:latin typeface="Calibri" panose="020F0502020204030204" pitchFamily="34" charset="0"/>
                <a:cs typeface="Calibri" panose="020F0502020204030204" pitchFamily="34" charset="0"/>
              </a:rPr>
              <a:t>Koststed på transaksjonen</a:t>
            </a:r>
            <a:r>
              <a:rPr lang="nb-NO" sz="2000" baseline="3000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  <a:r>
              <a:rPr lang="nb-NO" sz="2000">
                <a:latin typeface="Calibri" panose="020F0502020204030204" pitchFamily="34" charset="0"/>
                <a:cs typeface="Calibri" panose="020F0502020204030204" pitchFamily="34" charset="0"/>
              </a:rPr>
              <a:t> bestemmer hvem som får BOA-inntekt/-aktivitet, hvem som dekker egenfinansiering osv.</a:t>
            </a:r>
          </a:p>
          <a:p>
            <a:endParaRPr lang="nb-NO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000" b="1">
                <a:latin typeface="Calibri" panose="020F0502020204030204" pitchFamily="34" charset="0"/>
                <a:cs typeface="Calibri" panose="020F0502020204030204" pitchFamily="34" charset="0"/>
              </a:rPr>
              <a:t>Unntak:</a:t>
            </a:r>
            <a:r>
              <a:rPr lang="nb-NO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900">
                <a:latin typeface="Calibri" panose="020F0502020204030204" pitchFamily="34" charset="0"/>
                <a:cs typeface="Calibri" panose="020F0502020204030204" pitchFamily="34" charset="0"/>
              </a:rPr>
              <a:t>Egenfinansiering av leiestedsbruk dekkes av delprosjektets sted (slik som i dag)</a:t>
            </a:r>
            <a:endParaRPr lang="nb-NO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500" baseline="3000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  <a:r>
              <a:rPr lang="nb-NO" sz="2000" baseline="30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500" b="1">
                <a:latin typeface="Calibri" panose="020F0502020204030204" pitchFamily="34" charset="0"/>
                <a:cs typeface="Calibri" panose="020F0502020204030204" pitchFamily="34" charset="0"/>
              </a:rPr>
              <a:t>Husk - </a:t>
            </a:r>
            <a:r>
              <a:rPr lang="nb-NO" sz="1500">
                <a:latin typeface="Calibri" panose="020F0502020204030204" pitchFamily="34" charset="0"/>
                <a:cs typeface="Calibri" panose="020F0502020204030204" pitchFamily="34" charset="0"/>
              </a:rPr>
              <a:t>budsjett er (</a:t>
            </a:r>
            <a:r>
              <a:rPr lang="nb-NO" sz="1500" err="1">
                <a:latin typeface="Calibri" panose="020F0502020204030204" pitchFamily="34" charset="0"/>
                <a:cs typeface="Calibri" panose="020F0502020204030204" pitchFamily="34" charset="0"/>
              </a:rPr>
              <a:t>systemmessig</a:t>
            </a:r>
            <a:r>
              <a:rPr lang="nb-NO" sz="1500">
                <a:latin typeface="Calibri" panose="020F0502020204030204" pitchFamily="34" charset="0"/>
                <a:cs typeface="Calibri" panose="020F0502020204030204" pitchFamily="34" charset="0"/>
              </a:rPr>
              <a:t>) også transaksjoner (dvs. utenom for leiestedsbruk spiller altså aldri delprosjektets eiersted noen rolle)</a:t>
            </a:r>
            <a:endParaRPr lang="nb-NO" sz="2000" baseline="30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000">
                <a:latin typeface="Calibri" panose="020F0502020204030204" pitchFamily="34" charset="0"/>
                <a:cs typeface="Calibri" panose="020F0502020204030204" pitchFamily="34" charset="0"/>
              </a:rPr>
              <a:t>Fastsettelse av koststed for transaksjoner knyttet til personalkostnader skjer etter følgende regler:</a:t>
            </a:r>
          </a:p>
        </p:txBody>
      </p:sp>
    </p:spTree>
    <p:extLst>
      <p:ext uri="{BB962C8B-B14F-4D97-AF65-F5344CB8AC3E}">
        <p14:creationId xmlns:p14="http://schemas.microsoft.com/office/powerpoint/2010/main" val="353376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738150-7ABE-4A99-BE97-49E404DA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841664"/>
            <a:ext cx="4874661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Kontostrengen</a:t>
            </a:r>
            <a:endParaRPr lang="en-US" sz="48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BFAA6-A3F1-4FA4-AEF2-4E03F622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4687" y="841664"/>
            <a:ext cx="4867605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Utnytt</a:t>
            </a:r>
            <a:r>
              <a:rPr lang="en-US" sz="2400" err="1">
                <a:solidFill>
                  <a:schemeClr val="tx2"/>
                </a:solidFill>
              </a:rPr>
              <a:t>else</a:t>
            </a:r>
            <a:r>
              <a:rPr lang="en-US" sz="2400">
                <a:solidFill>
                  <a:schemeClr val="tx2"/>
                </a:solidFill>
              </a:rPr>
              <a:t> av </a:t>
            </a:r>
            <a:r>
              <a:rPr lang="en-US" sz="2400" err="1">
                <a:solidFill>
                  <a:schemeClr val="tx2"/>
                </a:solidFill>
              </a:rPr>
              <a:t>informasjon</a:t>
            </a:r>
            <a:r>
              <a:rPr lang="en-US" sz="2400">
                <a:solidFill>
                  <a:schemeClr val="tx2"/>
                </a:solidFill>
              </a:rPr>
              <a:t> </a:t>
            </a:r>
            <a:r>
              <a:rPr lang="en-US" sz="2400" err="1">
                <a:solidFill>
                  <a:schemeClr val="tx2"/>
                </a:solidFill>
              </a:rPr>
              <a:t>i</a:t>
            </a:r>
            <a:r>
              <a:rPr lang="en-US" sz="2400">
                <a:solidFill>
                  <a:schemeClr val="tx2"/>
                </a:solidFill>
              </a:rPr>
              <a:t> </a:t>
            </a:r>
            <a:r>
              <a:rPr lang="en-US" sz="2400" err="1">
                <a:solidFill>
                  <a:schemeClr val="tx2"/>
                </a:solidFill>
              </a:rPr>
              <a:t>kontostrengen</a:t>
            </a:r>
            <a:r>
              <a:rPr lang="en-US" sz="2400">
                <a:solidFill>
                  <a:schemeClr val="tx2"/>
                </a:solidFill>
              </a:rPr>
              <a:t/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400">
                <a:solidFill>
                  <a:schemeClr val="tx2"/>
                </a:solidFill>
              </a:rPr>
              <a:t>- </a:t>
            </a:r>
            <a:r>
              <a:rPr lang="en-US" sz="2400" err="1">
                <a:solidFill>
                  <a:schemeClr val="tx2"/>
                </a:solidFill>
              </a:rPr>
              <a:t>Unngå</a:t>
            </a:r>
            <a:r>
              <a:rPr lang="en-US" sz="2400">
                <a:solidFill>
                  <a:schemeClr val="tx2"/>
                </a:solidFill>
              </a:rPr>
              <a:t> </a:t>
            </a:r>
            <a:r>
              <a:rPr lang="en-US" sz="2400" err="1">
                <a:solidFill>
                  <a:schemeClr val="tx2"/>
                </a:solidFill>
              </a:rPr>
              <a:t>dublering</a:t>
            </a:r>
            <a:r>
              <a:rPr lang="en-US" sz="2400">
                <a:solidFill>
                  <a:schemeClr val="tx2"/>
                </a:solidFill>
              </a:rPr>
              <a:t> av </a:t>
            </a:r>
            <a:r>
              <a:rPr lang="en-US" sz="2400" err="1">
                <a:solidFill>
                  <a:schemeClr val="tx2"/>
                </a:solidFill>
              </a:rPr>
              <a:t>informasjon</a:t>
            </a:r>
            <a:r>
              <a:rPr lang="en-US" sz="2400">
                <a:solidFill>
                  <a:schemeClr val="tx2"/>
                </a:solidFill>
              </a:rPr>
              <a:t>!</a:t>
            </a:r>
            <a:endParaRPr lang="en-US" sz="24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6E39F-AF9E-4594-9E22-E753C0DC6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353" y="2241970"/>
            <a:ext cx="5815667" cy="44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4DAC-50A3-4658-BC62-87B4180C7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Viktig utgangspunkt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02C20-0384-4A13-A375-CEEBC282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Budsjettering skjer ved bruk av kontostrengen</a:t>
            </a:r>
          </a:p>
          <a:p>
            <a:pPr lvl="1"/>
            <a:r>
              <a:rPr lang="nb-NO"/>
              <a:t>2 nye dimensjoner tilgjengelig for budsjettering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B3D64-20B5-43F1-B99A-31DAB6A29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29" y="4446931"/>
            <a:ext cx="11672857" cy="897535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1153C5-94D7-41C5-A09E-7036AA7D8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342" y="3087916"/>
            <a:ext cx="7852606" cy="5955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A11EBC-587E-466E-8EC1-B43E27F1F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384" y="3964770"/>
            <a:ext cx="794084" cy="3781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DF7403-7503-4DA4-95D2-E1F395D36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257" y="3981787"/>
            <a:ext cx="794085" cy="344103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AFA841E-E4EB-49C8-ADFE-582703205222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1849299" y="4325890"/>
            <a:ext cx="1" cy="19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8B63923-4D19-4395-831C-8A99119D6FE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040426" y="4342905"/>
            <a:ext cx="0" cy="180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7667B8-2607-4D02-823D-2511F38FAABD}"/>
              </a:ext>
            </a:extLst>
          </p:cNvPr>
          <p:cNvCxnSpPr>
            <a:cxnSpLocks/>
          </p:cNvCxnSpPr>
          <p:nvPr/>
        </p:nvCxnSpPr>
        <p:spPr>
          <a:xfrm>
            <a:off x="1556950" y="4096171"/>
            <a:ext cx="607012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DD88FA-F47A-4338-9B07-F141188215EC}"/>
              </a:ext>
            </a:extLst>
          </p:cNvPr>
          <p:cNvCxnSpPr>
            <a:cxnSpLocks/>
          </p:cNvCxnSpPr>
          <p:nvPr/>
        </p:nvCxnSpPr>
        <p:spPr>
          <a:xfrm>
            <a:off x="2476947" y="4193005"/>
            <a:ext cx="0" cy="3444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53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A15A-68C3-4F11-A459-929A5343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08369" cy="1168901"/>
          </a:xfrm>
        </p:spPr>
        <p:txBody>
          <a:bodyPr/>
          <a:lstStyle/>
          <a:p>
            <a:r>
              <a:rPr lang="nb-NO"/>
              <a:t>Arbeidspakke i kontostrengen - konsekvens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3E50A-D3D7-4FFA-B2EA-76C1271B2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3451"/>
          </a:xfrm>
        </p:spPr>
        <p:txBody>
          <a:bodyPr>
            <a:normAutofit fontScale="92500" lnSpcReduction="10000"/>
          </a:bodyPr>
          <a:lstStyle/>
          <a:p>
            <a:r>
              <a:rPr lang="nb-NO"/>
              <a:t>I Maconomy/OA har vi ikke arbeidspakke</a:t>
            </a:r>
          </a:p>
          <a:p>
            <a:pPr lvl="1"/>
            <a:r>
              <a:rPr lang="nb-NO"/>
              <a:t>Vi har laget egne delprosjekter for arbeidspakker</a:t>
            </a:r>
          </a:p>
          <a:p>
            <a:pPr lvl="1"/>
            <a:r>
              <a:rPr lang="nb-NO"/>
              <a:t>Hvis flere institutter jobber på 1 arbeidspakke har hver av disse instituttene gjerne egne delprosjekter for arbeidspakken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/>
              <a:t>Rapportering pr arbeidspakke må gjøres som summering av flere delprosjekter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nb-NO"/>
          </a:p>
          <a:p>
            <a:pPr lvl="2">
              <a:buFont typeface="Wingdings" panose="05000000000000000000" pitchFamily="2" charset="2"/>
              <a:buChar char="Ø"/>
            </a:pPr>
            <a:endParaRPr lang="nb-NO"/>
          </a:p>
          <a:p>
            <a:pPr lvl="2">
              <a:buFont typeface="Wingdings" panose="05000000000000000000" pitchFamily="2" charset="2"/>
              <a:buChar char="Ø"/>
            </a:pPr>
            <a:endParaRPr lang="nb-NO"/>
          </a:p>
          <a:p>
            <a:pPr lvl="2">
              <a:buFont typeface="Wingdings" panose="05000000000000000000" pitchFamily="2" charset="2"/>
              <a:buChar char="Ø"/>
            </a:pPr>
            <a:endParaRPr lang="nb-NO"/>
          </a:p>
          <a:p>
            <a:pPr lvl="2">
              <a:buFont typeface="Wingdings" panose="05000000000000000000" pitchFamily="2" charset="2"/>
              <a:buChar char="Ø"/>
            </a:pPr>
            <a:endParaRPr lang="nb-NO"/>
          </a:p>
          <a:p>
            <a:endParaRPr lang="nb-NO"/>
          </a:p>
          <a:p>
            <a:r>
              <a:rPr lang="nb-NO"/>
              <a:t>I BOTT -&gt; Kan velge delprosjekt (som tidligere) eller arbeidspakke (anbefaling)</a:t>
            </a:r>
          </a:p>
          <a:p>
            <a:pPr lvl="1"/>
            <a:r>
              <a:rPr lang="nb-NO"/>
              <a:t>MEN – gjør i hvert fall ikke begge deler!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B04C4-EC90-4EDE-AAD8-626CE5B64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139" y="3718287"/>
            <a:ext cx="3905795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48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7030A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865E2D6068FF4F9177B8D39939F081" ma:contentTypeVersion="2" ma:contentTypeDescription="Create a new document." ma:contentTypeScope="" ma:versionID="27c016aa6727662c5400fc20481af56a">
  <xsd:schema xmlns:xsd="http://www.w3.org/2001/XMLSchema" xmlns:xs="http://www.w3.org/2001/XMLSchema" xmlns:p="http://schemas.microsoft.com/office/2006/metadata/properties" xmlns:ns2="4dbf2689-7e86-44a3-abd1-0d84ed4bf17c" targetNamespace="http://schemas.microsoft.com/office/2006/metadata/properties" ma:root="true" ma:fieldsID="7e734d892ed5354bb2ac605d67e46867" ns2:_="">
    <xsd:import namespace="4dbf2689-7e86-44a3-abd1-0d84ed4bf1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f2689-7e86-44a3-abd1-0d84ed4bf1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0C07AC-E350-492A-ADB2-33A7FC9B2F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4F66B1-CF1D-4544-AA69-EF854680A443}">
  <ds:schemaRefs>
    <ds:schemaRef ds:uri="4dbf2689-7e86-44a3-abd1-0d84ed4bf17c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A78DD51-0B6B-4066-9951-14CD4A6CE260}">
  <ds:schemaRefs>
    <ds:schemaRef ds:uri="4dbf2689-7e86-44a3-abd1-0d84ed4bf1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2445</Words>
  <Application>Microsoft Office PowerPoint</Application>
  <PresentationFormat>Widescreen</PresentationFormat>
  <Paragraphs>391</Paragraphs>
  <Slides>32</Slides>
  <Notes>2</Notes>
  <HiddenSlides>2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Lato Light</vt:lpstr>
      <vt:lpstr>League Spartan</vt:lpstr>
      <vt:lpstr>Poppins</vt:lpstr>
      <vt:lpstr>Wingdings</vt:lpstr>
      <vt:lpstr>Office Theme</vt:lpstr>
      <vt:lpstr>Innføring i BOTT økonomimodell Basiskurs 3a - BOA – mulighetene i ny løsning - Prosjektstruktur BOA</vt:lpstr>
      <vt:lpstr>“Fristilt koststed” </vt:lpstr>
      <vt:lpstr>«Fristilt ksted» - eller skille eiersted/utøvende sted</vt:lpstr>
      <vt:lpstr>«Fristilt ksted» - forts.</vt:lpstr>
      <vt:lpstr>Avveining vedr. Fristilt ksted – hva får man? </vt:lpstr>
      <vt:lpstr>BOA-aktivitet og egenfinansiering i BOTT</vt:lpstr>
      <vt:lpstr>Kontostrengen</vt:lpstr>
      <vt:lpstr>Viktig utgangspunkt</vt:lpstr>
      <vt:lpstr>Arbeidspakke i kontostrengen - konsekvens</vt:lpstr>
      <vt:lpstr>Ansattnummer i budsjett - konsekvens</vt:lpstr>
      <vt:lpstr>Oppfølging av ansatts BOA-arbeid vs. budsjett</vt:lpstr>
      <vt:lpstr>Sentral egenfinansiering i BOA prosjekt</vt:lpstr>
      <vt:lpstr>Ny løsning – eget delprosjekt på BOA</vt:lpstr>
      <vt:lpstr>Prosjektmodell BOA i BOTT økonomimodell</vt:lpstr>
      <vt:lpstr>BOTT økonomimodell</vt:lpstr>
      <vt:lpstr>BOTT økonomimodell</vt:lpstr>
      <vt:lpstr>Anbefalinger for prosjekter som skal opprettes etter 1.1.2022</vt:lpstr>
      <vt:lpstr>Prosjekt med 1 koststed og 1 finansiør</vt:lpstr>
      <vt:lpstr>Prosjekt med 1 koststed og 1 finansiør</vt:lpstr>
      <vt:lpstr>Prosjekt med 1 finansiør og flere koststeder</vt:lpstr>
      <vt:lpstr>Prosjekt med 1 finansiør og flere koststeder</vt:lpstr>
      <vt:lpstr>Arb.gruppens vurdering av fordeler og ulemper med å anbefale fravik fra fristilt koststed ved 1 finansiør</vt:lpstr>
      <vt:lpstr>Mulighet til å fravike anbefaling</vt:lpstr>
      <vt:lpstr>Prosjekt 1 koststed og 2 finansiører</vt:lpstr>
      <vt:lpstr>Regnskapsføring ved kostn.omveltning - eksempel</vt:lpstr>
      <vt:lpstr>PowerPoint-presentasjon</vt:lpstr>
      <vt:lpstr>PowerPoint-presentasjon</vt:lpstr>
      <vt:lpstr>Arb.gruppens vurdering av fordeler og ulemper med å anbefale fravik fra fristilt koststed ved flere  finansiører</vt:lpstr>
      <vt:lpstr>Konvertering av dagens BOA-portefølje</vt:lpstr>
      <vt:lpstr>Datakonverteringsark - arbeidskrevende</vt:lpstr>
      <vt:lpstr>PowerPoint-presentasjon</vt:lpstr>
      <vt:lpstr>Gruppeoppgave:  Ny funksjonalitet BOA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Økonomimodell BOTT</dc:title>
  <dc:creator>Terje Ruud</dc:creator>
  <cp:lastModifiedBy>Trude Wictoria Bersvendsen</cp:lastModifiedBy>
  <cp:revision>1</cp:revision>
  <dcterms:created xsi:type="dcterms:W3CDTF">2021-06-14T06:19:02Z</dcterms:created>
  <dcterms:modified xsi:type="dcterms:W3CDTF">2021-06-28T11:48:42Z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0x010100E3865E2D6068FF4F9177B8D39939F081</vt:lpwstr>
  </property>
</Properties>
</file>