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9.xml" ContentType="application/vnd.openxmlformats-officedocument.presentationml.tags+xml"/>
  <Override PartName="/ppt/notesSlides/notesSlide3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3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4133" r:id="rId5"/>
    <p:sldId id="3552" r:id="rId6"/>
    <p:sldId id="3543" r:id="rId7"/>
    <p:sldId id="3538" r:id="rId8"/>
    <p:sldId id="3539" r:id="rId9"/>
    <p:sldId id="3524" r:id="rId10"/>
    <p:sldId id="3544" r:id="rId11"/>
    <p:sldId id="4132" r:id="rId12"/>
    <p:sldId id="4127" r:id="rId13"/>
    <p:sldId id="3525" r:id="rId14"/>
    <p:sldId id="3527" r:id="rId15"/>
    <p:sldId id="3558" r:id="rId16"/>
    <p:sldId id="4128" r:id="rId17"/>
    <p:sldId id="3547" r:id="rId18"/>
    <p:sldId id="3514" r:id="rId19"/>
    <p:sldId id="3541" r:id="rId20"/>
    <p:sldId id="3554" r:id="rId21"/>
    <p:sldId id="3532" r:id="rId22"/>
    <p:sldId id="3523" r:id="rId23"/>
    <p:sldId id="3551" r:id="rId24"/>
    <p:sldId id="4137" r:id="rId25"/>
    <p:sldId id="3533" r:id="rId26"/>
    <p:sldId id="3556" r:id="rId27"/>
    <p:sldId id="3531" r:id="rId28"/>
    <p:sldId id="3515" r:id="rId29"/>
    <p:sldId id="3534" r:id="rId30"/>
    <p:sldId id="3557" r:id="rId31"/>
    <p:sldId id="4134" r:id="rId32"/>
    <p:sldId id="4136" r:id="rId33"/>
    <p:sldId id="3535" r:id="rId34"/>
    <p:sldId id="4129" r:id="rId35"/>
    <p:sldId id="3536" r:id="rId36"/>
    <p:sldId id="3548" r:id="rId37"/>
    <p:sldId id="4138" r:id="rId38"/>
    <p:sldId id="3550" r:id="rId39"/>
    <p:sldId id="4135" r:id="rId40"/>
    <p:sldId id="3521" r:id="rId41"/>
    <p:sldId id="3520" r:id="rId42"/>
    <p:sldId id="256" r:id="rId43"/>
    <p:sldId id="3581" r:id="rId44"/>
    <p:sldId id="3592" r:id="rId45"/>
    <p:sldId id="3031" r:id="rId46"/>
    <p:sldId id="3583" r:id="rId47"/>
    <p:sldId id="3593" r:id="rId4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na Melum" initials="NM" lastIdx="1" clrIdx="0">
    <p:extLst>
      <p:ext uri="{19B8F6BF-5375-455C-9EA6-DF929625EA0E}">
        <p15:presenceInfo xmlns:p15="http://schemas.microsoft.com/office/powerpoint/2012/main" userId="S::niname@ntnu.no::6cff0c18-b128-4849-904e-56ce052d17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77385"/>
    <a:srgbClr val="578537"/>
    <a:srgbClr val="61953D"/>
    <a:srgbClr val="6AA343"/>
    <a:srgbClr val="62A0AA"/>
    <a:srgbClr val="2F5597"/>
    <a:srgbClr val="36ACC4"/>
    <a:srgbClr val="2E75B6"/>
    <a:srgbClr val="4472C4"/>
    <a:srgbClr val="F3AA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2F2951-9380-445C-BE45-CB750F5D7692}" v="16555" dt="2021-06-25T12:47:49.631"/>
    <p1510:client id="{7D9EDD2C-5C4F-4FB5-8419-2DE88F319635}" vWet="2" dt="2021-06-21T12:02:46.015"/>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tte Ysland Ludvigsen" userId="5cc2156a-4192-4fe6-8372-bcf947567e0f" providerId="ADAL" clId="{5B44995B-74A1-45D6-93A9-1BEFB7DAD400}"/>
    <pc:docChg chg="modSld">
      <pc:chgData name="Annette Ysland Ludvigsen" userId="5cc2156a-4192-4fe6-8372-bcf947567e0f" providerId="ADAL" clId="{5B44995B-74A1-45D6-93A9-1BEFB7DAD400}" dt="2021-06-21T05:40:44.838" v="0" actId="1076"/>
      <pc:docMkLst>
        <pc:docMk/>
      </pc:docMkLst>
      <pc:sldChg chg="modSp mod">
        <pc:chgData name="Annette Ysland Ludvigsen" userId="5cc2156a-4192-4fe6-8372-bcf947567e0f" providerId="ADAL" clId="{5B44995B-74A1-45D6-93A9-1BEFB7DAD400}" dt="2021-06-21T05:40:44.838" v="0" actId="1076"/>
        <pc:sldMkLst>
          <pc:docMk/>
          <pc:sldMk cId="1261258381" sldId="3554"/>
        </pc:sldMkLst>
        <pc:picChg chg="mod">
          <ac:chgData name="Annette Ysland Ludvigsen" userId="5cc2156a-4192-4fe6-8372-bcf947567e0f" providerId="ADAL" clId="{5B44995B-74A1-45D6-93A9-1BEFB7DAD400}" dt="2021-06-21T05:40:44.838" v="0" actId="1076"/>
          <ac:picMkLst>
            <pc:docMk/>
            <pc:sldMk cId="1261258381" sldId="3554"/>
            <ac:picMk id="7" creationId="{37551CFF-0451-46EB-9AF5-71802813B37C}"/>
          </ac:picMkLst>
        </pc:picChg>
      </pc:sldChg>
    </pc:docChg>
  </pc:docChgLst>
  <pc:docChgLst>
    <pc:chgData name="Nina Melum" userId="6cff0c18-b128-4849-904e-56ce052d1799" providerId="ADAL" clId="{7B2F2951-9380-445C-BE45-CB750F5D7692}"/>
    <pc:docChg chg="undo custSel addSld delSld modSld sldOrd delMainMaster">
      <pc:chgData name="Nina Melum" userId="6cff0c18-b128-4849-904e-56ce052d1799" providerId="ADAL" clId="{7B2F2951-9380-445C-BE45-CB750F5D7692}" dt="2021-06-25T12:47:49.631" v="29169" actId="6549"/>
      <pc:docMkLst>
        <pc:docMk/>
      </pc:docMkLst>
      <pc:sldChg chg="del">
        <pc:chgData name="Nina Melum" userId="6cff0c18-b128-4849-904e-56ce052d1799" providerId="ADAL" clId="{7B2F2951-9380-445C-BE45-CB750F5D7692}" dt="2021-06-15T14:37:03.351" v="1920" actId="47"/>
        <pc:sldMkLst>
          <pc:docMk/>
          <pc:sldMk cId="1767548821" sldId="468"/>
        </pc:sldMkLst>
      </pc:sldChg>
      <pc:sldChg chg="del">
        <pc:chgData name="Nina Melum" userId="6cff0c18-b128-4849-904e-56ce052d1799" providerId="ADAL" clId="{7B2F2951-9380-445C-BE45-CB750F5D7692}" dt="2021-06-15T14:36:57.802" v="1919" actId="47"/>
        <pc:sldMkLst>
          <pc:docMk/>
          <pc:sldMk cId="1115932239" sldId="3489"/>
        </pc:sldMkLst>
      </pc:sldChg>
      <pc:sldChg chg="del">
        <pc:chgData name="Nina Melum" userId="6cff0c18-b128-4849-904e-56ce052d1799" providerId="ADAL" clId="{7B2F2951-9380-445C-BE45-CB750F5D7692}" dt="2021-06-15T14:36:53.638" v="1918" actId="47"/>
        <pc:sldMkLst>
          <pc:docMk/>
          <pc:sldMk cId="3155900209" sldId="3490"/>
        </pc:sldMkLst>
      </pc:sldChg>
      <pc:sldChg chg="del">
        <pc:chgData name="Nina Melum" userId="6cff0c18-b128-4849-904e-56ce052d1799" providerId="ADAL" clId="{7B2F2951-9380-445C-BE45-CB750F5D7692}" dt="2021-06-15T14:37:33.308" v="1926" actId="47"/>
        <pc:sldMkLst>
          <pc:docMk/>
          <pc:sldMk cId="335576022" sldId="3491"/>
        </pc:sldMkLst>
      </pc:sldChg>
      <pc:sldChg chg="del">
        <pc:chgData name="Nina Melum" userId="6cff0c18-b128-4849-904e-56ce052d1799" providerId="ADAL" clId="{7B2F2951-9380-445C-BE45-CB750F5D7692}" dt="2021-06-15T14:37:24.012" v="1924" actId="47"/>
        <pc:sldMkLst>
          <pc:docMk/>
          <pc:sldMk cId="1900746037" sldId="3492"/>
        </pc:sldMkLst>
      </pc:sldChg>
      <pc:sldChg chg="del">
        <pc:chgData name="Nina Melum" userId="6cff0c18-b128-4849-904e-56ce052d1799" providerId="ADAL" clId="{7B2F2951-9380-445C-BE45-CB750F5D7692}" dt="2021-06-15T14:37:16.092" v="1923" actId="47"/>
        <pc:sldMkLst>
          <pc:docMk/>
          <pc:sldMk cId="3788665998" sldId="3493"/>
        </pc:sldMkLst>
      </pc:sldChg>
      <pc:sldChg chg="del">
        <pc:chgData name="Nina Melum" userId="6cff0c18-b128-4849-904e-56ce052d1799" providerId="ADAL" clId="{7B2F2951-9380-445C-BE45-CB750F5D7692}" dt="2021-06-15T14:37:13.002" v="1922" actId="47"/>
        <pc:sldMkLst>
          <pc:docMk/>
          <pc:sldMk cId="1814375828" sldId="3494"/>
        </pc:sldMkLst>
      </pc:sldChg>
      <pc:sldChg chg="addSp delSp modSp del mod">
        <pc:chgData name="Nina Melum" userId="6cff0c18-b128-4849-904e-56ce052d1799" providerId="ADAL" clId="{7B2F2951-9380-445C-BE45-CB750F5D7692}" dt="2021-06-21T14:02:38.727" v="19469" actId="47"/>
        <pc:sldMkLst>
          <pc:docMk/>
          <pc:sldMk cId="3248658896" sldId="3496"/>
        </pc:sldMkLst>
        <pc:spChg chg="del">
          <ac:chgData name="Nina Melum" userId="6cff0c18-b128-4849-904e-56ce052d1799" providerId="ADAL" clId="{7B2F2951-9380-445C-BE45-CB750F5D7692}" dt="2021-06-20T15:18:09.139" v="14238" actId="478"/>
          <ac:spMkLst>
            <pc:docMk/>
            <pc:sldMk cId="3248658896" sldId="3496"/>
            <ac:spMk id="2" creationId="{00000000-0000-0000-0000-000000000000}"/>
          </ac:spMkLst>
        </pc:spChg>
        <pc:spChg chg="mod">
          <ac:chgData name="Nina Melum" userId="6cff0c18-b128-4849-904e-56ce052d1799" providerId="ADAL" clId="{7B2F2951-9380-445C-BE45-CB750F5D7692}" dt="2021-06-20T14:23:51.402" v="12910" actId="20577"/>
          <ac:spMkLst>
            <pc:docMk/>
            <pc:sldMk cId="3248658896" sldId="3496"/>
            <ac:spMk id="14" creationId="{00000000-0000-0000-0000-000000000000}"/>
          </ac:spMkLst>
        </pc:spChg>
        <pc:spChg chg="mod">
          <ac:chgData name="Nina Melum" userId="6cff0c18-b128-4849-904e-56ce052d1799" providerId="ADAL" clId="{7B2F2951-9380-445C-BE45-CB750F5D7692}" dt="2021-06-20T14:23:53.474" v="12912" actId="20577"/>
          <ac:spMkLst>
            <pc:docMk/>
            <pc:sldMk cId="3248658896" sldId="3496"/>
            <ac:spMk id="16" creationId="{00000000-0000-0000-0000-000000000000}"/>
          </ac:spMkLst>
        </pc:spChg>
        <pc:spChg chg="mod">
          <ac:chgData name="Nina Melum" userId="6cff0c18-b128-4849-904e-56ce052d1799" providerId="ADAL" clId="{7B2F2951-9380-445C-BE45-CB750F5D7692}" dt="2021-06-20T14:23:42.594" v="12902" actId="20577"/>
          <ac:spMkLst>
            <pc:docMk/>
            <pc:sldMk cId="3248658896" sldId="3496"/>
            <ac:spMk id="31" creationId="{00000000-0000-0000-0000-000000000000}"/>
          </ac:spMkLst>
        </pc:spChg>
        <pc:spChg chg="del">
          <ac:chgData name="Nina Melum" userId="6cff0c18-b128-4849-904e-56ce052d1799" providerId="ADAL" clId="{7B2F2951-9380-445C-BE45-CB750F5D7692}" dt="2021-06-20T14:23:39.169" v="12900" actId="478"/>
          <ac:spMkLst>
            <pc:docMk/>
            <pc:sldMk cId="3248658896" sldId="3496"/>
            <ac:spMk id="32" creationId="{00000000-0000-0000-0000-000000000000}"/>
          </ac:spMkLst>
        </pc:spChg>
        <pc:spChg chg="mod">
          <ac:chgData name="Nina Melum" userId="6cff0c18-b128-4849-904e-56ce052d1799" providerId="ADAL" clId="{7B2F2951-9380-445C-BE45-CB750F5D7692}" dt="2021-06-20T14:24:18.296" v="12914" actId="1076"/>
          <ac:spMkLst>
            <pc:docMk/>
            <pc:sldMk cId="3248658896" sldId="3496"/>
            <ac:spMk id="33" creationId="{00000000-0000-0000-0000-000000000000}"/>
          </ac:spMkLst>
        </pc:spChg>
        <pc:spChg chg="add del mod">
          <ac:chgData name="Nina Melum" userId="6cff0c18-b128-4849-904e-56ce052d1799" providerId="ADAL" clId="{7B2F2951-9380-445C-BE45-CB750F5D7692}" dt="2021-06-20T14:22:40.146" v="12845" actId="478"/>
          <ac:spMkLst>
            <pc:docMk/>
            <pc:sldMk cId="3248658896" sldId="3496"/>
            <ac:spMk id="42" creationId="{F3C7E902-6058-4C85-B23B-60D305E96C22}"/>
          </ac:spMkLst>
        </pc:spChg>
        <pc:spChg chg="add mod">
          <ac:chgData name="Nina Melum" userId="6cff0c18-b128-4849-904e-56ce052d1799" providerId="ADAL" clId="{7B2F2951-9380-445C-BE45-CB750F5D7692}" dt="2021-06-20T14:24:30.313" v="12915" actId="1076"/>
          <ac:spMkLst>
            <pc:docMk/>
            <pc:sldMk cId="3248658896" sldId="3496"/>
            <ac:spMk id="43" creationId="{72EE314A-F2EB-482B-A697-F33744043ACD}"/>
          </ac:spMkLst>
        </pc:spChg>
        <pc:spChg chg="add mod">
          <ac:chgData name="Nina Melum" userId="6cff0c18-b128-4849-904e-56ce052d1799" providerId="ADAL" clId="{7B2F2951-9380-445C-BE45-CB750F5D7692}" dt="2021-06-20T14:23:27.545" v="12894" actId="1076"/>
          <ac:spMkLst>
            <pc:docMk/>
            <pc:sldMk cId="3248658896" sldId="3496"/>
            <ac:spMk id="44" creationId="{0BF90281-4997-4565-BDA7-85C5151CB872}"/>
          </ac:spMkLst>
        </pc:spChg>
        <pc:spChg chg="add mod">
          <ac:chgData name="Nina Melum" userId="6cff0c18-b128-4849-904e-56ce052d1799" providerId="ADAL" clId="{7B2F2951-9380-445C-BE45-CB750F5D7692}" dt="2021-06-20T14:26:36.320" v="12945" actId="14100"/>
          <ac:spMkLst>
            <pc:docMk/>
            <pc:sldMk cId="3248658896" sldId="3496"/>
            <ac:spMk id="48" creationId="{B4A1E8A1-1848-418D-8430-9C6C872DD93C}"/>
          </ac:spMkLst>
        </pc:spChg>
        <pc:spChg chg="del mod">
          <ac:chgData name="Nina Melum" userId="6cff0c18-b128-4849-904e-56ce052d1799" providerId="ADAL" clId="{7B2F2951-9380-445C-BE45-CB750F5D7692}" dt="2021-06-20T14:24:52.281" v="12922" actId="478"/>
          <ac:spMkLst>
            <pc:docMk/>
            <pc:sldMk cId="3248658896" sldId="3496"/>
            <ac:spMk id="63" creationId="{FADCA531-9469-4002-8AD5-903FF6C89B7F}"/>
          </ac:spMkLst>
        </pc:spChg>
        <pc:spChg chg="mod">
          <ac:chgData name="Nina Melum" userId="6cff0c18-b128-4849-904e-56ce052d1799" providerId="ADAL" clId="{7B2F2951-9380-445C-BE45-CB750F5D7692}" dt="2021-06-20T14:26:14.488" v="12942" actId="1076"/>
          <ac:spMkLst>
            <pc:docMk/>
            <pc:sldMk cId="3248658896" sldId="3496"/>
            <ac:spMk id="75" creationId="{7D35AEDF-5DC1-4B5A-B7EA-73A2C2122271}"/>
          </ac:spMkLst>
        </pc:spChg>
        <pc:spChg chg="del">
          <ac:chgData name="Nina Melum" userId="6cff0c18-b128-4849-904e-56ce052d1799" providerId="ADAL" clId="{7B2F2951-9380-445C-BE45-CB750F5D7692}" dt="2021-06-20T14:23:02.153" v="12869" actId="478"/>
          <ac:spMkLst>
            <pc:docMk/>
            <pc:sldMk cId="3248658896" sldId="3496"/>
            <ac:spMk id="87" creationId="{8DC7B3C4-DBD9-46C3-91AD-0B8866F2BAA8}"/>
          </ac:spMkLst>
        </pc:spChg>
        <pc:spChg chg="mod">
          <ac:chgData name="Nina Melum" userId="6cff0c18-b128-4849-904e-56ce052d1799" providerId="ADAL" clId="{7B2F2951-9380-445C-BE45-CB750F5D7692}" dt="2021-06-20T14:25:59.866" v="12940" actId="207"/>
          <ac:spMkLst>
            <pc:docMk/>
            <pc:sldMk cId="3248658896" sldId="3496"/>
            <ac:spMk id="90" creationId="{C7B5C968-7D59-4190-9F3A-13BBDBFC19FB}"/>
          </ac:spMkLst>
        </pc:spChg>
        <pc:spChg chg="mod">
          <ac:chgData name="Nina Melum" userId="6cff0c18-b128-4849-904e-56ce052d1799" providerId="ADAL" clId="{7B2F2951-9380-445C-BE45-CB750F5D7692}" dt="2021-06-20T14:23:30.897" v="12896" actId="6549"/>
          <ac:spMkLst>
            <pc:docMk/>
            <pc:sldMk cId="3248658896" sldId="3496"/>
            <ac:spMk id="113" creationId="{0FC9E4D4-DE55-4588-BEBD-80201151A4F7}"/>
          </ac:spMkLst>
        </pc:spChg>
        <pc:spChg chg="del mod">
          <ac:chgData name="Nina Melum" userId="6cff0c18-b128-4849-904e-56ce052d1799" providerId="ADAL" clId="{7B2F2951-9380-445C-BE45-CB750F5D7692}" dt="2021-06-20T14:23:20.021" v="12892" actId="478"/>
          <ac:spMkLst>
            <pc:docMk/>
            <pc:sldMk cId="3248658896" sldId="3496"/>
            <ac:spMk id="114" creationId="{4AF6FB2D-50FD-4031-A3A4-A203365FCC22}"/>
          </ac:spMkLst>
        </pc:spChg>
        <pc:spChg chg="del mod">
          <ac:chgData name="Nina Melum" userId="6cff0c18-b128-4849-904e-56ce052d1799" providerId="ADAL" clId="{7B2F2951-9380-445C-BE45-CB750F5D7692}" dt="2021-06-20T14:23:36.949" v="12899" actId="478"/>
          <ac:spMkLst>
            <pc:docMk/>
            <pc:sldMk cId="3248658896" sldId="3496"/>
            <ac:spMk id="115" creationId="{CE699976-9794-4405-8977-E16AB3796F04}"/>
          </ac:spMkLst>
        </pc:spChg>
        <pc:spChg chg="mod">
          <ac:chgData name="Nina Melum" userId="6cff0c18-b128-4849-904e-56ce052d1799" providerId="ADAL" clId="{7B2F2951-9380-445C-BE45-CB750F5D7692}" dt="2021-06-20T14:25:28.762" v="12936" actId="1076"/>
          <ac:spMkLst>
            <pc:docMk/>
            <pc:sldMk cId="3248658896" sldId="3496"/>
            <ac:spMk id="117" creationId="{4228F3B3-5549-47FB-8A37-C22D9A2A0307}"/>
          </ac:spMkLst>
        </pc:spChg>
        <pc:spChg chg="mod">
          <ac:chgData name="Nina Melum" userId="6cff0c18-b128-4849-904e-56ce052d1799" providerId="ADAL" clId="{7B2F2951-9380-445C-BE45-CB750F5D7692}" dt="2021-06-20T14:25:43.587" v="12938" actId="1076"/>
          <ac:spMkLst>
            <pc:docMk/>
            <pc:sldMk cId="3248658896" sldId="3496"/>
            <ac:spMk id="137" creationId="{978AF6FC-1B59-4D59-88A6-4DF06A17D44A}"/>
          </ac:spMkLst>
        </pc:spChg>
        <pc:cxnChg chg="mod">
          <ac:chgData name="Nina Melum" userId="6cff0c18-b128-4849-904e-56ce052d1799" providerId="ADAL" clId="{7B2F2951-9380-445C-BE45-CB750F5D7692}" dt="2021-06-20T14:26:41.338" v="12948" actId="1038"/>
          <ac:cxnSpMkLst>
            <pc:docMk/>
            <pc:sldMk cId="3248658896" sldId="3496"/>
            <ac:cxnSpMk id="4" creationId="{905310E4-0B02-42E7-830B-57C9BCAEDE36}"/>
          </ac:cxnSpMkLst>
        </pc:cxnChg>
        <pc:cxnChg chg="mod">
          <ac:chgData name="Nina Melum" userId="6cff0c18-b128-4849-904e-56ce052d1799" providerId="ADAL" clId="{7B2F2951-9380-445C-BE45-CB750F5D7692}" dt="2021-06-20T14:26:14.488" v="12942" actId="1076"/>
          <ac:cxnSpMkLst>
            <pc:docMk/>
            <pc:sldMk cId="3248658896" sldId="3496"/>
            <ac:cxnSpMk id="41" creationId="{4DAA72CE-8F0B-4256-B28C-B67CBB6B89AC}"/>
          </ac:cxnSpMkLst>
        </pc:cxnChg>
        <pc:cxnChg chg="mod">
          <ac:chgData name="Nina Melum" userId="6cff0c18-b128-4849-904e-56ce052d1799" providerId="ADAL" clId="{7B2F2951-9380-445C-BE45-CB750F5D7692}" dt="2021-06-20T14:26:06.755" v="12941" actId="208"/>
          <ac:cxnSpMkLst>
            <pc:docMk/>
            <pc:sldMk cId="3248658896" sldId="3496"/>
            <ac:cxnSpMk id="98" creationId="{EF1ADE43-F2DC-482E-872A-368CF24FA13A}"/>
          </ac:cxnSpMkLst>
        </pc:cxnChg>
        <pc:cxnChg chg="mod">
          <ac:chgData name="Nina Melum" userId="6cff0c18-b128-4849-904e-56ce052d1799" providerId="ADAL" clId="{7B2F2951-9380-445C-BE45-CB750F5D7692}" dt="2021-06-20T14:25:43.587" v="12938" actId="1076"/>
          <ac:cxnSpMkLst>
            <pc:docMk/>
            <pc:sldMk cId="3248658896" sldId="3496"/>
            <ac:cxnSpMk id="111" creationId="{CD1E2E20-D7CE-41BB-917C-A0F80D71311C}"/>
          </ac:cxnSpMkLst>
        </pc:cxnChg>
        <pc:cxnChg chg="add del mod">
          <ac:chgData name="Nina Melum" userId="6cff0c18-b128-4849-904e-56ce052d1799" providerId="ADAL" clId="{7B2F2951-9380-445C-BE45-CB750F5D7692}" dt="2021-06-20T14:24:45.148" v="12920" actId="14100"/>
          <ac:cxnSpMkLst>
            <pc:docMk/>
            <pc:sldMk cId="3248658896" sldId="3496"/>
            <ac:cxnSpMk id="120" creationId="{36328714-4640-411E-89A2-5A89C728CA9E}"/>
          </ac:cxnSpMkLst>
        </pc:cxnChg>
        <pc:cxnChg chg="mod">
          <ac:chgData name="Nina Melum" userId="6cff0c18-b128-4849-904e-56ce052d1799" providerId="ADAL" clId="{7B2F2951-9380-445C-BE45-CB750F5D7692}" dt="2021-06-20T14:23:39.169" v="12900" actId="478"/>
          <ac:cxnSpMkLst>
            <pc:docMk/>
            <pc:sldMk cId="3248658896" sldId="3496"/>
            <ac:cxnSpMk id="136" creationId="{4066B1CB-62AC-409F-A6C6-E50E84645FB5}"/>
          </ac:cxnSpMkLst>
        </pc:cxnChg>
      </pc:sldChg>
      <pc:sldChg chg="del">
        <pc:chgData name="Nina Melum" userId="6cff0c18-b128-4849-904e-56ce052d1799" providerId="ADAL" clId="{7B2F2951-9380-445C-BE45-CB750F5D7692}" dt="2021-06-15T14:37:06.995" v="1921" actId="47"/>
        <pc:sldMkLst>
          <pc:docMk/>
          <pc:sldMk cId="3154255459" sldId="3497"/>
        </pc:sldMkLst>
      </pc:sldChg>
      <pc:sldChg chg="del">
        <pc:chgData name="Nina Melum" userId="6cff0c18-b128-4849-904e-56ce052d1799" providerId="ADAL" clId="{7B2F2951-9380-445C-BE45-CB750F5D7692}" dt="2021-06-15T14:37:29.838" v="1925" actId="47"/>
        <pc:sldMkLst>
          <pc:docMk/>
          <pc:sldMk cId="291049264" sldId="3499"/>
        </pc:sldMkLst>
      </pc:sldChg>
      <pc:sldChg chg="del">
        <pc:chgData name="Nina Melum" userId="6cff0c18-b128-4849-904e-56ce052d1799" providerId="ADAL" clId="{7B2F2951-9380-445C-BE45-CB750F5D7692}" dt="2021-06-15T14:37:41.279" v="1928" actId="47"/>
        <pc:sldMkLst>
          <pc:docMk/>
          <pc:sldMk cId="3897061913" sldId="3504"/>
        </pc:sldMkLst>
      </pc:sldChg>
      <pc:sldChg chg="del">
        <pc:chgData name="Nina Melum" userId="6cff0c18-b128-4849-904e-56ce052d1799" providerId="ADAL" clId="{7B2F2951-9380-445C-BE45-CB750F5D7692}" dt="2021-06-15T14:37:36.311" v="1927" actId="47"/>
        <pc:sldMkLst>
          <pc:docMk/>
          <pc:sldMk cId="3351769255" sldId="3506"/>
        </pc:sldMkLst>
      </pc:sldChg>
      <pc:sldChg chg="del">
        <pc:chgData name="Nina Melum" userId="6cff0c18-b128-4849-904e-56ce052d1799" providerId="ADAL" clId="{7B2F2951-9380-445C-BE45-CB750F5D7692}" dt="2021-06-15T14:38:13.039" v="1929" actId="47"/>
        <pc:sldMkLst>
          <pc:docMk/>
          <pc:sldMk cId="754588174" sldId="3507"/>
        </pc:sldMkLst>
      </pc:sldChg>
      <pc:sldChg chg="del">
        <pc:chgData name="Nina Melum" userId="6cff0c18-b128-4849-904e-56ce052d1799" providerId="ADAL" clId="{7B2F2951-9380-445C-BE45-CB750F5D7692}" dt="2021-06-20T14:30:01.415" v="13048" actId="47"/>
        <pc:sldMkLst>
          <pc:docMk/>
          <pc:sldMk cId="1775120100" sldId="3508"/>
        </pc:sldMkLst>
      </pc:sldChg>
      <pc:sldChg chg="del">
        <pc:chgData name="Nina Melum" userId="6cff0c18-b128-4849-904e-56ce052d1799" providerId="ADAL" clId="{7B2F2951-9380-445C-BE45-CB750F5D7692}" dt="2021-06-15T14:38:38.834" v="1933" actId="47"/>
        <pc:sldMkLst>
          <pc:docMk/>
          <pc:sldMk cId="2626256912" sldId="3509"/>
        </pc:sldMkLst>
      </pc:sldChg>
      <pc:sldChg chg="modSp del mod modTransition">
        <pc:chgData name="Nina Melum" userId="6cff0c18-b128-4849-904e-56ce052d1799" providerId="ADAL" clId="{7B2F2951-9380-445C-BE45-CB750F5D7692}" dt="2021-06-18T07:27:26.088" v="5684" actId="47"/>
        <pc:sldMkLst>
          <pc:docMk/>
          <pc:sldMk cId="2720666338" sldId="3512"/>
        </pc:sldMkLst>
        <pc:spChg chg="mod">
          <ac:chgData name="Nina Melum" userId="6cff0c18-b128-4849-904e-56ce052d1799" providerId="ADAL" clId="{7B2F2951-9380-445C-BE45-CB750F5D7692}" dt="2021-06-15T14:40:25.838" v="1948" actId="403"/>
          <ac:spMkLst>
            <pc:docMk/>
            <pc:sldMk cId="2720666338" sldId="3512"/>
            <ac:spMk id="5" creationId="{733E1CCE-7AF1-47AB-977F-49D043AEE087}"/>
          </ac:spMkLst>
        </pc:spChg>
        <pc:spChg chg="mod">
          <ac:chgData name="Nina Melum" userId="6cff0c18-b128-4849-904e-56ce052d1799" providerId="ADAL" clId="{7B2F2951-9380-445C-BE45-CB750F5D7692}" dt="2021-06-16T12:12:31.795" v="1972" actId="1076"/>
          <ac:spMkLst>
            <pc:docMk/>
            <pc:sldMk cId="2720666338" sldId="3512"/>
            <ac:spMk id="6" creationId="{F6B29887-8E6F-4918-B5A7-49DD54C4306F}"/>
          </ac:spMkLst>
        </pc:spChg>
        <pc:graphicFrameChg chg="mod modGraphic">
          <ac:chgData name="Nina Melum" userId="6cff0c18-b128-4849-904e-56ce052d1799" providerId="ADAL" clId="{7B2F2951-9380-445C-BE45-CB750F5D7692}" dt="2021-06-18T05:27:19.923" v="3931" actId="14734"/>
          <ac:graphicFrameMkLst>
            <pc:docMk/>
            <pc:sldMk cId="2720666338" sldId="3512"/>
            <ac:graphicFrameMk id="4" creationId="{6736ED95-1B2B-4AD1-BC41-8AA4B160A69E}"/>
          </ac:graphicFrameMkLst>
        </pc:graphicFrameChg>
      </pc:sldChg>
      <pc:sldChg chg="del">
        <pc:chgData name="Nina Melum" userId="6cff0c18-b128-4849-904e-56ce052d1799" providerId="ADAL" clId="{7B2F2951-9380-445C-BE45-CB750F5D7692}" dt="2021-06-15T14:38:33.913" v="1932" actId="47"/>
        <pc:sldMkLst>
          <pc:docMk/>
          <pc:sldMk cId="2665966213" sldId="3513"/>
        </pc:sldMkLst>
      </pc:sldChg>
      <pc:sldChg chg="addSp delSp modSp mod ord delAnim modAnim modNotesTx">
        <pc:chgData name="Nina Melum" userId="6cff0c18-b128-4849-904e-56ce052d1799" providerId="ADAL" clId="{7B2F2951-9380-445C-BE45-CB750F5D7692}" dt="2021-06-22T09:34:14.687" v="26695" actId="20577"/>
        <pc:sldMkLst>
          <pc:docMk/>
          <pc:sldMk cId="3780222874" sldId="3514"/>
        </pc:sldMkLst>
        <pc:spChg chg="mod">
          <ac:chgData name="Nina Melum" userId="6cff0c18-b128-4849-904e-56ce052d1799" providerId="ADAL" clId="{7B2F2951-9380-445C-BE45-CB750F5D7692}" dt="2021-06-21T18:06:24.801" v="23658" actId="13822"/>
          <ac:spMkLst>
            <pc:docMk/>
            <pc:sldMk cId="3780222874" sldId="3514"/>
            <ac:spMk id="2" creationId="{68EAF3C4-E589-4738-85BB-61950D50D587}"/>
          </ac:spMkLst>
        </pc:spChg>
        <pc:spChg chg="del mod">
          <ac:chgData name="Nina Melum" userId="6cff0c18-b128-4849-904e-56ce052d1799" providerId="ADAL" clId="{7B2F2951-9380-445C-BE45-CB750F5D7692}" dt="2021-06-19T11:56:21.417" v="11103" actId="478"/>
          <ac:spMkLst>
            <pc:docMk/>
            <pc:sldMk cId="3780222874" sldId="3514"/>
            <ac:spMk id="4" creationId="{3628EBF3-DDA4-42A7-85DC-BEFB5E40FD8E}"/>
          </ac:spMkLst>
        </pc:spChg>
        <pc:spChg chg="mod">
          <ac:chgData name="Nina Melum" userId="6cff0c18-b128-4849-904e-56ce052d1799" providerId="ADAL" clId="{7B2F2951-9380-445C-BE45-CB750F5D7692}" dt="2021-06-21T18:06:24.801" v="23658" actId="13822"/>
          <ac:spMkLst>
            <pc:docMk/>
            <pc:sldMk cId="3780222874" sldId="3514"/>
            <ac:spMk id="11" creationId="{55D7EB9B-D336-47B9-90A2-2686EE0D131F}"/>
          </ac:spMkLst>
        </pc:spChg>
        <pc:spChg chg="add mod">
          <ac:chgData name="Nina Melum" userId="6cff0c18-b128-4849-904e-56ce052d1799" providerId="ADAL" clId="{7B2F2951-9380-445C-BE45-CB750F5D7692}" dt="2021-06-21T07:56:57.243" v="16732" actId="14100"/>
          <ac:spMkLst>
            <pc:docMk/>
            <pc:sldMk cId="3780222874" sldId="3514"/>
            <ac:spMk id="12" creationId="{B3F1983A-5396-48FC-8684-4E4A78257327}"/>
          </ac:spMkLst>
        </pc:spChg>
        <pc:spChg chg="add mod">
          <ac:chgData name="Nina Melum" userId="6cff0c18-b128-4849-904e-56ce052d1799" providerId="ADAL" clId="{7B2F2951-9380-445C-BE45-CB750F5D7692}" dt="2021-06-22T09:31:34.660" v="26668" actId="6549"/>
          <ac:spMkLst>
            <pc:docMk/>
            <pc:sldMk cId="3780222874" sldId="3514"/>
            <ac:spMk id="14" creationId="{C02CE041-ADCA-4F00-93FE-7028266EB668}"/>
          </ac:spMkLst>
        </pc:spChg>
        <pc:spChg chg="add mod">
          <ac:chgData name="Nina Melum" userId="6cff0c18-b128-4849-904e-56ce052d1799" providerId="ADAL" clId="{7B2F2951-9380-445C-BE45-CB750F5D7692}" dt="2021-06-21T18:02:48.411" v="23216" actId="14100"/>
          <ac:spMkLst>
            <pc:docMk/>
            <pc:sldMk cId="3780222874" sldId="3514"/>
            <ac:spMk id="15" creationId="{5BEB5CE0-189D-452B-81C3-4A9408A610E6}"/>
          </ac:spMkLst>
        </pc:spChg>
        <pc:spChg chg="mod">
          <ac:chgData name="Nina Melum" userId="6cff0c18-b128-4849-904e-56ce052d1799" providerId="ADAL" clId="{7B2F2951-9380-445C-BE45-CB750F5D7692}" dt="2021-06-18T06:10:14.834" v="4941" actId="403"/>
          <ac:spMkLst>
            <pc:docMk/>
            <pc:sldMk cId="3780222874" sldId="3514"/>
            <ac:spMk id="24" creationId="{6CDDE172-0018-4666-8A6F-69BDA6B191E9}"/>
          </ac:spMkLst>
        </pc:spChg>
        <pc:spChg chg="mod">
          <ac:chgData name="Nina Melum" userId="6cff0c18-b128-4849-904e-56ce052d1799" providerId="ADAL" clId="{7B2F2951-9380-445C-BE45-CB750F5D7692}" dt="2021-06-18T06:58:23.805" v="4978" actId="1076"/>
          <ac:spMkLst>
            <pc:docMk/>
            <pc:sldMk cId="3780222874" sldId="3514"/>
            <ac:spMk id="25" creationId="{9634B0D5-81F1-4A4C-A94B-2FC1D7A1691B}"/>
          </ac:spMkLst>
        </pc:spChg>
        <pc:spChg chg="mod">
          <ac:chgData name="Nina Melum" userId="6cff0c18-b128-4849-904e-56ce052d1799" providerId="ADAL" clId="{7B2F2951-9380-445C-BE45-CB750F5D7692}" dt="2021-06-21T18:06:02.154" v="23657" actId="1076"/>
          <ac:spMkLst>
            <pc:docMk/>
            <pc:sldMk cId="3780222874" sldId="3514"/>
            <ac:spMk id="26" creationId="{931E60BE-9753-43F8-BDD1-63526D3B9E47}"/>
          </ac:spMkLst>
        </pc:spChg>
        <pc:spChg chg="del mod">
          <ac:chgData name="Nina Melum" userId="6cff0c18-b128-4849-904e-56ce052d1799" providerId="ADAL" clId="{7B2F2951-9380-445C-BE45-CB750F5D7692}" dt="2021-06-19T11:54:47.360" v="11091" actId="478"/>
          <ac:spMkLst>
            <pc:docMk/>
            <pc:sldMk cId="3780222874" sldId="3514"/>
            <ac:spMk id="28" creationId="{6A1F1CBD-33F4-42BA-8369-A9AC869397E8}"/>
          </ac:spMkLst>
        </pc:spChg>
        <pc:graphicFrameChg chg="mod">
          <ac:chgData name="Nina Melum" userId="6cff0c18-b128-4849-904e-56ce052d1799" providerId="ADAL" clId="{7B2F2951-9380-445C-BE45-CB750F5D7692}" dt="2021-06-18T06:12:38.815" v="4977" actId="14100"/>
          <ac:graphicFrameMkLst>
            <pc:docMk/>
            <pc:sldMk cId="3780222874" sldId="3514"/>
            <ac:graphicFrameMk id="3" creationId="{0420F2A0-F9AA-4D13-B13F-9945B5A2EE82}"/>
          </ac:graphicFrameMkLst>
        </pc:graphicFrameChg>
        <pc:graphicFrameChg chg="mod">
          <ac:chgData name="Nina Melum" userId="6cff0c18-b128-4849-904e-56ce052d1799" providerId="ADAL" clId="{7B2F2951-9380-445C-BE45-CB750F5D7692}" dt="2021-06-18T06:58:23.805" v="4978" actId="1076"/>
          <ac:graphicFrameMkLst>
            <pc:docMk/>
            <pc:sldMk cId="3780222874" sldId="3514"/>
            <ac:graphicFrameMk id="22" creationId="{BB5580F0-CC64-4464-A71C-D6FF4D3CF8C5}"/>
          </ac:graphicFrameMkLst>
        </pc:graphicFrameChg>
        <pc:graphicFrameChg chg="mod">
          <ac:chgData name="Nina Melum" userId="6cff0c18-b128-4849-904e-56ce052d1799" providerId="ADAL" clId="{7B2F2951-9380-445C-BE45-CB750F5D7692}" dt="2021-06-18T06:12:38.815" v="4977" actId="14100"/>
          <ac:graphicFrameMkLst>
            <pc:docMk/>
            <pc:sldMk cId="3780222874" sldId="3514"/>
            <ac:graphicFrameMk id="23" creationId="{75F79185-85F8-4B84-8F38-FF09E7EBF7C1}"/>
          </ac:graphicFrameMkLst>
        </pc:graphicFrameChg>
        <pc:picChg chg="add mod">
          <ac:chgData name="Nina Melum" userId="6cff0c18-b128-4849-904e-56ce052d1799" providerId="ADAL" clId="{7B2F2951-9380-445C-BE45-CB750F5D7692}" dt="2021-06-21T17:59:14.790" v="23169" actId="1038"/>
          <ac:picMkLst>
            <pc:docMk/>
            <pc:sldMk cId="3780222874" sldId="3514"/>
            <ac:picMk id="13" creationId="{11D2CE26-91C7-4351-8B95-EB30D1F20A3E}"/>
          </ac:picMkLst>
        </pc:picChg>
      </pc:sldChg>
      <pc:sldChg chg="addSp delSp modSp mod modAnim">
        <pc:chgData name="Nina Melum" userId="6cff0c18-b128-4849-904e-56ce052d1799" providerId="ADAL" clId="{7B2F2951-9380-445C-BE45-CB750F5D7692}" dt="2021-06-21T18:57:17.493" v="24680"/>
        <pc:sldMkLst>
          <pc:docMk/>
          <pc:sldMk cId="1186371943" sldId="3515"/>
        </pc:sldMkLst>
        <pc:spChg chg="del">
          <ac:chgData name="Nina Melum" userId="6cff0c18-b128-4849-904e-56ce052d1799" providerId="ADAL" clId="{7B2F2951-9380-445C-BE45-CB750F5D7692}" dt="2021-06-20T15:17:52.366" v="14234" actId="478"/>
          <ac:spMkLst>
            <pc:docMk/>
            <pc:sldMk cId="1186371943" sldId="3515"/>
            <ac:spMk id="2" creationId="{00000000-0000-0000-0000-000000000000}"/>
          </ac:spMkLst>
        </pc:spChg>
        <pc:spChg chg="mod">
          <ac:chgData name="Nina Melum" userId="6cff0c18-b128-4849-904e-56ce052d1799" providerId="ADAL" clId="{7B2F2951-9380-445C-BE45-CB750F5D7692}" dt="2021-06-21T10:09:52.361" v="18100" actId="1035"/>
          <ac:spMkLst>
            <pc:docMk/>
            <pc:sldMk cId="1186371943" sldId="3515"/>
            <ac:spMk id="3" creationId="{55F01F82-4BBB-4536-A4A6-AEA3AEC4F597}"/>
          </ac:spMkLst>
        </pc:spChg>
        <pc:spChg chg="add del mod">
          <ac:chgData name="Nina Melum" userId="6cff0c18-b128-4849-904e-56ce052d1799" providerId="ADAL" clId="{7B2F2951-9380-445C-BE45-CB750F5D7692}" dt="2021-06-20T14:49:27.412" v="13597" actId="478"/>
          <ac:spMkLst>
            <pc:docMk/>
            <pc:sldMk cId="1186371943" sldId="3515"/>
            <ac:spMk id="6" creationId="{F79D2AD1-EFD4-4D94-B16A-31086BA02A04}"/>
          </ac:spMkLst>
        </pc:spChg>
        <pc:spChg chg="add mod">
          <ac:chgData name="Nina Melum" userId="6cff0c18-b128-4849-904e-56ce052d1799" providerId="ADAL" clId="{7B2F2951-9380-445C-BE45-CB750F5D7692}" dt="2021-06-21T18:57:05.300" v="24679" actId="688"/>
          <ac:spMkLst>
            <pc:docMk/>
            <pc:sldMk cId="1186371943" sldId="3515"/>
            <ac:spMk id="7" creationId="{219CF09E-42C3-49AB-9F73-7D4097E8B101}"/>
          </ac:spMkLst>
        </pc:spChg>
        <pc:spChg chg="add mod">
          <ac:chgData name="Nina Melum" userId="6cff0c18-b128-4849-904e-56ce052d1799" providerId="ADAL" clId="{7B2F2951-9380-445C-BE45-CB750F5D7692}" dt="2021-06-21T18:56:02.152" v="24671" actId="6549"/>
          <ac:spMkLst>
            <pc:docMk/>
            <pc:sldMk cId="1186371943" sldId="3515"/>
            <ac:spMk id="51" creationId="{782CAA07-5C96-4CB1-B79F-900BF23436AA}"/>
          </ac:spMkLst>
        </pc:spChg>
        <pc:spChg chg="add mod">
          <ac:chgData name="Nina Melum" userId="6cff0c18-b128-4849-904e-56ce052d1799" providerId="ADAL" clId="{7B2F2951-9380-445C-BE45-CB750F5D7692}" dt="2021-06-20T14:49:33.775" v="13598" actId="1076"/>
          <ac:spMkLst>
            <pc:docMk/>
            <pc:sldMk cId="1186371943" sldId="3515"/>
            <ac:spMk id="53" creationId="{9203AEC7-7D6C-44AD-AF5A-654EFBA764B1}"/>
          </ac:spMkLst>
        </pc:spChg>
        <pc:spChg chg="mod">
          <ac:chgData name="Nina Melum" userId="6cff0c18-b128-4849-904e-56ce052d1799" providerId="ADAL" clId="{7B2F2951-9380-445C-BE45-CB750F5D7692}" dt="2021-06-21T14:26:59.785" v="19905" actId="20577"/>
          <ac:spMkLst>
            <pc:docMk/>
            <pc:sldMk cId="1186371943" sldId="3515"/>
            <ac:spMk id="55" creationId="{CBB806B4-9453-4EF6-9D7E-0BED2DC5230D}"/>
          </ac:spMkLst>
        </pc:spChg>
        <pc:spChg chg="mod">
          <ac:chgData name="Nina Melum" userId="6cff0c18-b128-4849-904e-56ce052d1799" providerId="ADAL" clId="{7B2F2951-9380-445C-BE45-CB750F5D7692}" dt="2021-06-21T10:09:19.595" v="18085" actId="1035"/>
          <ac:spMkLst>
            <pc:docMk/>
            <pc:sldMk cId="1186371943" sldId="3515"/>
            <ac:spMk id="57" creationId="{1BF09D51-8D62-496B-ABE2-0E5ACA8BD519}"/>
          </ac:spMkLst>
        </pc:spChg>
        <pc:spChg chg="mod">
          <ac:chgData name="Nina Melum" userId="6cff0c18-b128-4849-904e-56ce052d1799" providerId="ADAL" clId="{7B2F2951-9380-445C-BE45-CB750F5D7692}" dt="2021-06-21T10:09:35.340" v="18090" actId="14100"/>
          <ac:spMkLst>
            <pc:docMk/>
            <pc:sldMk cId="1186371943" sldId="3515"/>
            <ac:spMk id="60" creationId="{22758319-04EF-48F9-9736-A1A6B12BD2F8}"/>
          </ac:spMkLst>
        </pc:spChg>
        <pc:spChg chg="mod">
          <ac:chgData name="Nina Melum" userId="6cff0c18-b128-4849-904e-56ce052d1799" providerId="ADAL" clId="{7B2F2951-9380-445C-BE45-CB750F5D7692}" dt="2021-06-21T14:20:35.527" v="19648" actId="20577"/>
          <ac:spMkLst>
            <pc:docMk/>
            <pc:sldMk cId="1186371943" sldId="3515"/>
            <ac:spMk id="61" creationId="{2F7380A6-BB8C-46FE-9230-7EB9503981DF}"/>
          </ac:spMkLst>
        </pc:spChg>
        <pc:spChg chg="mod">
          <ac:chgData name="Nina Melum" userId="6cff0c18-b128-4849-904e-56ce052d1799" providerId="ADAL" clId="{7B2F2951-9380-445C-BE45-CB750F5D7692}" dt="2021-06-21T10:09:56.055" v="18101" actId="1035"/>
          <ac:spMkLst>
            <pc:docMk/>
            <pc:sldMk cId="1186371943" sldId="3515"/>
            <ac:spMk id="67" creationId="{64CFB0FE-4E40-498C-8970-ECE93AE72213}"/>
          </ac:spMkLst>
        </pc:spChg>
        <pc:spChg chg="mod">
          <ac:chgData name="Nina Melum" userId="6cff0c18-b128-4849-904e-56ce052d1799" providerId="ADAL" clId="{7B2F2951-9380-445C-BE45-CB750F5D7692}" dt="2021-06-21T10:09:23.301" v="18086" actId="14100"/>
          <ac:spMkLst>
            <pc:docMk/>
            <pc:sldMk cId="1186371943" sldId="3515"/>
            <ac:spMk id="68" creationId="{2732CD35-E062-4318-B3CA-D23D67EE5DF4}"/>
          </ac:spMkLst>
        </pc:spChg>
        <pc:spChg chg="mod">
          <ac:chgData name="Nina Melum" userId="6cff0c18-b128-4849-904e-56ce052d1799" providerId="ADAL" clId="{7B2F2951-9380-445C-BE45-CB750F5D7692}" dt="2021-06-21T14:20:31.571" v="19646" actId="20577"/>
          <ac:spMkLst>
            <pc:docMk/>
            <pc:sldMk cId="1186371943" sldId="3515"/>
            <ac:spMk id="69" creationId="{59B9A19C-6394-4818-970D-21046A660339}"/>
          </ac:spMkLst>
        </pc:spChg>
        <pc:spChg chg="mod">
          <ac:chgData name="Nina Melum" userId="6cff0c18-b128-4849-904e-56ce052d1799" providerId="ADAL" clId="{7B2F2951-9380-445C-BE45-CB750F5D7692}" dt="2021-06-21T14:20:29.290" v="19644" actId="20577"/>
          <ac:spMkLst>
            <pc:docMk/>
            <pc:sldMk cId="1186371943" sldId="3515"/>
            <ac:spMk id="70" creationId="{EE7308FF-0AC5-4E1D-813E-EA4223308322}"/>
          </ac:spMkLst>
        </pc:spChg>
        <pc:spChg chg="mod">
          <ac:chgData name="Nina Melum" userId="6cff0c18-b128-4849-904e-56ce052d1799" providerId="ADAL" clId="{7B2F2951-9380-445C-BE45-CB750F5D7692}" dt="2021-06-21T14:27:02.945" v="19907" actId="20577"/>
          <ac:spMkLst>
            <pc:docMk/>
            <pc:sldMk cId="1186371943" sldId="3515"/>
            <ac:spMk id="71" creationId="{F25CEE0C-3252-4AEC-ADDE-ECCF9C36488C}"/>
          </ac:spMkLst>
        </pc:spChg>
        <pc:spChg chg="mod">
          <ac:chgData name="Nina Melum" userId="6cff0c18-b128-4849-904e-56ce052d1799" providerId="ADAL" clId="{7B2F2951-9380-445C-BE45-CB750F5D7692}" dt="2021-06-21T10:09:46.277" v="18098" actId="1036"/>
          <ac:spMkLst>
            <pc:docMk/>
            <pc:sldMk cId="1186371943" sldId="3515"/>
            <ac:spMk id="72" creationId="{9C2228B8-507D-48F5-9062-C4469F7313EF}"/>
          </ac:spMkLst>
        </pc:spChg>
        <pc:spChg chg="mod">
          <ac:chgData name="Nina Melum" userId="6cff0c18-b128-4849-904e-56ce052d1799" providerId="ADAL" clId="{7B2F2951-9380-445C-BE45-CB750F5D7692}" dt="2021-06-20T15:08:37.460" v="13718" actId="114"/>
          <ac:spMkLst>
            <pc:docMk/>
            <pc:sldMk cId="1186371943" sldId="3515"/>
            <ac:spMk id="79" creationId="{BC8A1220-F6F8-4874-9761-F06E4A86FD9B}"/>
          </ac:spMkLst>
        </pc:spChg>
        <pc:spChg chg="mod">
          <ac:chgData name="Nina Melum" userId="6cff0c18-b128-4849-904e-56ce052d1799" providerId="ADAL" clId="{7B2F2951-9380-445C-BE45-CB750F5D7692}" dt="2021-06-21T18:55:27.678" v="24669" actId="1036"/>
          <ac:spMkLst>
            <pc:docMk/>
            <pc:sldMk cId="1186371943" sldId="3515"/>
            <ac:spMk id="80" creationId="{DD3201CA-5EE3-4F3C-84A0-1BACC0F230E2}"/>
          </ac:spMkLst>
        </pc:spChg>
        <pc:spChg chg="mod">
          <ac:chgData name="Nina Melum" userId="6cff0c18-b128-4849-904e-56ce052d1799" providerId="ADAL" clId="{7B2F2951-9380-445C-BE45-CB750F5D7692}" dt="2021-06-21T18:55:27.678" v="24669" actId="1036"/>
          <ac:spMkLst>
            <pc:docMk/>
            <pc:sldMk cId="1186371943" sldId="3515"/>
            <ac:spMk id="81" creationId="{F555F397-573B-440F-A587-9E2A9B466F3E}"/>
          </ac:spMkLst>
        </pc:spChg>
        <pc:spChg chg="mod">
          <ac:chgData name="Nina Melum" userId="6cff0c18-b128-4849-904e-56ce052d1799" providerId="ADAL" clId="{7B2F2951-9380-445C-BE45-CB750F5D7692}" dt="2021-06-21T14:20:37.850" v="19650" actId="20577"/>
          <ac:spMkLst>
            <pc:docMk/>
            <pc:sldMk cId="1186371943" sldId="3515"/>
            <ac:spMk id="89" creationId="{4CD852F3-E6FA-47BB-9BE2-A9D58371216A}"/>
          </ac:spMkLst>
        </pc:spChg>
        <pc:spChg chg="del">
          <ac:chgData name="Nina Melum" userId="6cff0c18-b128-4849-904e-56ce052d1799" providerId="ADAL" clId="{7B2F2951-9380-445C-BE45-CB750F5D7692}" dt="2021-06-20T14:49:21.852" v="13596" actId="478"/>
          <ac:spMkLst>
            <pc:docMk/>
            <pc:sldMk cId="1186371943" sldId="3515"/>
            <ac:spMk id="112" creationId="{00000000-0000-0000-0000-000000000000}"/>
          </ac:spMkLst>
        </pc:spChg>
        <pc:picChg chg="add mod">
          <ac:chgData name="Nina Melum" userId="6cff0c18-b128-4849-904e-56ce052d1799" providerId="ADAL" clId="{7B2F2951-9380-445C-BE45-CB750F5D7692}" dt="2021-06-21T18:50:19.085" v="24566" actId="1038"/>
          <ac:picMkLst>
            <pc:docMk/>
            <pc:sldMk cId="1186371943" sldId="3515"/>
            <ac:picMk id="52" creationId="{6D9C9290-4DA4-4BBE-AF9B-FFD6869EE5BE}"/>
          </ac:picMkLst>
        </pc:picChg>
      </pc:sldChg>
      <pc:sldChg chg="del">
        <pc:chgData name="Nina Melum" userId="6cff0c18-b128-4849-904e-56ce052d1799" providerId="ADAL" clId="{7B2F2951-9380-445C-BE45-CB750F5D7692}" dt="2021-06-15T14:38:29.229" v="1931" actId="47"/>
        <pc:sldMkLst>
          <pc:docMk/>
          <pc:sldMk cId="2756497965" sldId="3518"/>
        </pc:sldMkLst>
      </pc:sldChg>
      <pc:sldChg chg="addSp delSp modSp mod modTransition">
        <pc:chgData name="Nina Melum" userId="6cff0c18-b128-4849-904e-56ce052d1799" providerId="ADAL" clId="{7B2F2951-9380-445C-BE45-CB750F5D7692}" dt="2021-06-21T16:56:44.532" v="21790" actId="1076"/>
        <pc:sldMkLst>
          <pc:docMk/>
          <pc:sldMk cId="234298600" sldId="3520"/>
        </pc:sldMkLst>
        <pc:spChg chg="add del mod">
          <ac:chgData name="Nina Melum" userId="6cff0c18-b128-4849-904e-56ce052d1799" providerId="ADAL" clId="{7B2F2951-9380-445C-BE45-CB750F5D7692}" dt="2021-06-21T16:56:39.593" v="21789" actId="478"/>
          <ac:spMkLst>
            <pc:docMk/>
            <pc:sldMk cId="234298600" sldId="3520"/>
            <ac:spMk id="3" creationId="{337207A9-D239-4314-941F-F44AB6285DB4}"/>
          </ac:spMkLst>
        </pc:spChg>
        <pc:spChg chg="del">
          <ac:chgData name="Nina Melum" userId="6cff0c18-b128-4849-904e-56ce052d1799" providerId="ADAL" clId="{7B2F2951-9380-445C-BE45-CB750F5D7692}" dt="2021-06-21T16:56:36.680" v="21788" actId="478"/>
          <ac:spMkLst>
            <pc:docMk/>
            <pc:sldMk cId="234298600" sldId="3520"/>
            <ac:spMk id="8" creationId="{58FAAD97-F2D3-4D06-A5F0-EF3584425011}"/>
          </ac:spMkLst>
        </pc:spChg>
        <pc:spChg chg="add mod">
          <ac:chgData name="Nina Melum" userId="6cff0c18-b128-4849-904e-56ce052d1799" providerId="ADAL" clId="{7B2F2951-9380-445C-BE45-CB750F5D7692}" dt="2021-06-21T16:56:44.532" v="21790" actId="1076"/>
          <ac:spMkLst>
            <pc:docMk/>
            <pc:sldMk cId="234298600" sldId="3520"/>
            <ac:spMk id="17" creationId="{BFB90E08-576E-4A94-8910-59CFCBF9332D}"/>
          </ac:spMkLst>
        </pc:spChg>
        <pc:picChg chg="add mod">
          <ac:chgData name="Nina Melum" userId="6cff0c18-b128-4849-904e-56ce052d1799" providerId="ADAL" clId="{7B2F2951-9380-445C-BE45-CB750F5D7692}" dt="2021-06-21T16:56:44.532" v="21790" actId="1076"/>
          <ac:picMkLst>
            <pc:docMk/>
            <pc:sldMk cId="234298600" sldId="3520"/>
            <ac:picMk id="16" creationId="{FC9D643F-E2D0-4371-B6E7-6389890047FF}"/>
          </ac:picMkLst>
        </pc:picChg>
      </pc:sldChg>
      <pc:sldChg chg="addSp delSp modSp mod modTransition">
        <pc:chgData name="Nina Melum" userId="6cff0c18-b128-4849-904e-56ce052d1799" providerId="ADAL" clId="{7B2F2951-9380-445C-BE45-CB750F5D7692}" dt="2021-06-21T14:22:37.131" v="19713" actId="20577"/>
        <pc:sldMkLst>
          <pc:docMk/>
          <pc:sldMk cId="854577243" sldId="3521"/>
        </pc:sldMkLst>
        <pc:spChg chg="del">
          <ac:chgData name="Nina Melum" userId="6cff0c18-b128-4849-904e-56ce052d1799" providerId="ADAL" clId="{7B2F2951-9380-445C-BE45-CB750F5D7692}" dt="2021-06-20T15:18:05.354" v="14237" actId="478"/>
          <ac:spMkLst>
            <pc:docMk/>
            <pc:sldMk cId="854577243" sldId="3521"/>
            <ac:spMk id="2" creationId="{00000000-0000-0000-0000-000000000000}"/>
          </ac:spMkLst>
        </pc:spChg>
        <pc:spChg chg="mod">
          <ac:chgData name="Nina Melum" userId="6cff0c18-b128-4849-904e-56ce052d1799" providerId="ADAL" clId="{7B2F2951-9380-445C-BE45-CB750F5D7692}" dt="2021-06-15T10:22:01.824" v="3" actId="1076"/>
          <ac:spMkLst>
            <pc:docMk/>
            <pc:sldMk cId="854577243" sldId="3521"/>
            <ac:spMk id="6" creationId="{8761B2F4-2D6F-4111-9A7F-11FBF4A1D421}"/>
          </ac:spMkLst>
        </pc:spChg>
        <pc:spChg chg="add del mod">
          <ac:chgData name="Nina Melum" userId="6cff0c18-b128-4849-904e-56ce052d1799" providerId="ADAL" clId="{7B2F2951-9380-445C-BE45-CB750F5D7692}" dt="2021-06-20T15:11:08.452" v="13754" actId="478"/>
          <ac:spMkLst>
            <pc:docMk/>
            <pc:sldMk cId="854577243" sldId="3521"/>
            <ac:spMk id="12" creationId="{EA832D64-454C-4DD0-8B4A-8893A4DCFF55}"/>
          </ac:spMkLst>
        </pc:spChg>
        <pc:spChg chg="mod">
          <ac:chgData name="Nina Melum" userId="6cff0c18-b128-4849-904e-56ce052d1799" providerId="ADAL" clId="{7B2F2951-9380-445C-BE45-CB750F5D7692}" dt="2021-06-21T14:22:20.809" v="19699" actId="20577"/>
          <ac:spMkLst>
            <pc:docMk/>
            <pc:sldMk cId="854577243" sldId="3521"/>
            <ac:spMk id="16" creationId="{00000000-0000-0000-0000-000000000000}"/>
          </ac:spMkLst>
        </pc:spChg>
        <pc:spChg chg="mod">
          <ac:chgData name="Nina Melum" userId="6cff0c18-b128-4849-904e-56ce052d1799" providerId="ADAL" clId="{7B2F2951-9380-445C-BE45-CB750F5D7692}" dt="2021-06-21T14:22:22.850" v="19701" actId="20577"/>
          <ac:spMkLst>
            <pc:docMk/>
            <pc:sldMk cId="854577243" sldId="3521"/>
            <ac:spMk id="31" creationId="{00000000-0000-0000-0000-000000000000}"/>
          </ac:spMkLst>
        </pc:spChg>
        <pc:spChg chg="mod">
          <ac:chgData name="Nina Melum" userId="6cff0c18-b128-4849-904e-56ce052d1799" providerId="ADAL" clId="{7B2F2951-9380-445C-BE45-CB750F5D7692}" dt="2021-06-21T14:22:34.754" v="19711" actId="20577"/>
          <ac:spMkLst>
            <pc:docMk/>
            <pc:sldMk cId="854577243" sldId="3521"/>
            <ac:spMk id="33" creationId="{00000000-0000-0000-0000-000000000000}"/>
          </ac:spMkLst>
        </pc:spChg>
        <pc:spChg chg="mod">
          <ac:chgData name="Nina Melum" userId="6cff0c18-b128-4849-904e-56ce052d1799" providerId="ADAL" clId="{7B2F2951-9380-445C-BE45-CB750F5D7692}" dt="2021-06-16T12:15:52.575" v="2007" actId="20577"/>
          <ac:spMkLst>
            <pc:docMk/>
            <pc:sldMk cId="854577243" sldId="3521"/>
            <ac:spMk id="53" creationId="{45659B32-B2DF-4E7C-9085-10ED1312A82F}"/>
          </ac:spMkLst>
        </pc:spChg>
        <pc:spChg chg="mod">
          <ac:chgData name="Nina Melum" userId="6cff0c18-b128-4849-904e-56ce052d1799" providerId="ADAL" clId="{7B2F2951-9380-445C-BE45-CB750F5D7692}" dt="2021-06-21T14:22:14.973" v="19695" actId="20577"/>
          <ac:spMkLst>
            <pc:docMk/>
            <pc:sldMk cId="854577243" sldId="3521"/>
            <ac:spMk id="63" creationId="{FADCA531-9469-4002-8AD5-903FF6C89B7F}"/>
          </ac:spMkLst>
        </pc:spChg>
        <pc:spChg chg="add mod">
          <ac:chgData name="Nina Melum" userId="6cff0c18-b128-4849-904e-56ce052d1799" providerId="ADAL" clId="{7B2F2951-9380-445C-BE45-CB750F5D7692}" dt="2021-06-20T15:11:18.156" v="13756" actId="14100"/>
          <ac:spMkLst>
            <pc:docMk/>
            <pc:sldMk cId="854577243" sldId="3521"/>
            <ac:spMk id="77" creationId="{9E286405-B017-479F-B9C0-4B2BE5BA3503}"/>
          </ac:spMkLst>
        </pc:spChg>
        <pc:spChg chg="mod">
          <ac:chgData name="Nina Melum" userId="6cff0c18-b128-4849-904e-56ce052d1799" providerId="ADAL" clId="{7B2F2951-9380-445C-BE45-CB750F5D7692}" dt="2021-06-15T10:22:22.030" v="5" actId="20578"/>
          <ac:spMkLst>
            <pc:docMk/>
            <pc:sldMk cId="854577243" sldId="3521"/>
            <ac:spMk id="78" creationId="{B838E789-9CD4-4B29-A73A-DCB3286587FC}"/>
          </ac:spMkLst>
        </pc:spChg>
        <pc:spChg chg="mod">
          <ac:chgData name="Nina Melum" userId="6cff0c18-b128-4849-904e-56ce052d1799" providerId="ADAL" clId="{7B2F2951-9380-445C-BE45-CB750F5D7692}" dt="2021-06-21T14:22:37.131" v="19713" actId="20577"/>
          <ac:spMkLst>
            <pc:docMk/>
            <pc:sldMk cId="854577243" sldId="3521"/>
            <ac:spMk id="87" creationId="{8DC7B3C4-DBD9-46C3-91AD-0B8866F2BAA8}"/>
          </ac:spMkLst>
        </pc:spChg>
        <pc:spChg chg="del">
          <ac:chgData name="Nina Melum" userId="6cff0c18-b128-4849-904e-56ce052d1799" providerId="ADAL" clId="{7B2F2951-9380-445C-BE45-CB750F5D7692}" dt="2021-06-20T15:11:06.155" v="13753" actId="478"/>
          <ac:spMkLst>
            <pc:docMk/>
            <pc:sldMk cId="854577243" sldId="3521"/>
            <ac:spMk id="112" creationId="{00000000-0000-0000-0000-000000000000}"/>
          </ac:spMkLst>
        </pc:spChg>
        <pc:spChg chg="mod">
          <ac:chgData name="Nina Melum" userId="6cff0c18-b128-4849-904e-56ce052d1799" providerId="ADAL" clId="{7B2F2951-9380-445C-BE45-CB750F5D7692}" dt="2021-06-21T14:22:27.131" v="19705" actId="20577"/>
          <ac:spMkLst>
            <pc:docMk/>
            <pc:sldMk cId="854577243" sldId="3521"/>
            <ac:spMk id="114" creationId="{4AF6FB2D-50FD-4031-A3A4-A203365FCC22}"/>
          </ac:spMkLst>
        </pc:spChg>
        <pc:spChg chg="mod">
          <ac:chgData name="Nina Melum" userId="6cff0c18-b128-4849-904e-56ce052d1799" providerId="ADAL" clId="{7B2F2951-9380-445C-BE45-CB750F5D7692}" dt="2021-06-21T14:22:29.486" v="19707" actId="20577"/>
          <ac:spMkLst>
            <pc:docMk/>
            <pc:sldMk cId="854577243" sldId="3521"/>
            <ac:spMk id="116" creationId="{1D2D21B2-F218-4F0A-BAFC-88205EAD1177}"/>
          </ac:spMkLst>
        </pc:spChg>
        <pc:spChg chg="mod">
          <ac:chgData name="Nina Melum" userId="6cff0c18-b128-4849-904e-56ce052d1799" providerId="ADAL" clId="{7B2F2951-9380-445C-BE45-CB750F5D7692}" dt="2021-06-21T14:22:32.395" v="19709" actId="20577"/>
          <ac:spMkLst>
            <pc:docMk/>
            <pc:sldMk cId="854577243" sldId="3521"/>
            <ac:spMk id="119" creationId="{39E40364-189C-437E-93F8-BA4D4128BCD6}"/>
          </ac:spMkLst>
        </pc:spChg>
        <pc:spChg chg="mod">
          <ac:chgData name="Nina Melum" userId="6cff0c18-b128-4849-904e-56ce052d1799" providerId="ADAL" clId="{7B2F2951-9380-445C-BE45-CB750F5D7692}" dt="2021-06-21T14:22:12.138" v="19693" actId="20577"/>
          <ac:spMkLst>
            <pc:docMk/>
            <pc:sldMk cId="854577243" sldId="3521"/>
            <ac:spMk id="130" creationId="{00E4E45F-2B54-4247-9409-B18C7D4C9E51}"/>
          </ac:spMkLst>
        </pc:spChg>
        <pc:spChg chg="mod">
          <ac:chgData name="Nina Melum" userId="6cff0c18-b128-4849-904e-56ce052d1799" providerId="ADAL" clId="{7B2F2951-9380-445C-BE45-CB750F5D7692}" dt="2021-06-21T14:22:24.910" v="19703" actId="20577"/>
          <ac:spMkLst>
            <pc:docMk/>
            <pc:sldMk cId="854577243" sldId="3521"/>
            <ac:spMk id="131" creationId="{7550864E-086B-400A-BA35-4DCD65834A29}"/>
          </ac:spMkLst>
        </pc:spChg>
        <pc:spChg chg="mod">
          <ac:chgData name="Nina Melum" userId="6cff0c18-b128-4849-904e-56ce052d1799" providerId="ADAL" clId="{7B2F2951-9380-445C-BE45-CB750F5D7692}" dt="2021-06-21T14:22:17.237" v="19696" actId="20577"/>
          <ac:spMkLst>
            <pc:docMk/>
            <pc:sldMk cId="854577243" sldId="3521"/>
            <ac:spMk id="132" creationId="{9264C5EF-9157-4655-A805-7DB34BF99B5F}"/>
          </ac:spMkLst>
        </pc:spChg>
        <pc:picChg chg="add mod">
          <ac:chgData name="Nina Melum" userId="6cff0c18-b128-4849-904e-56ce052d1799" providerId="ADAL" clId="{7B2F2951-9380-445C-BE45-CB750F5D7692}" dt="2021-06-20T15:11:27.823" v="13759" actId="14100"/>
          <ac:picMkLst>
            <pc:docMk/>
            <pc:sldMk cId="854577243" sldId="3521"/>
            <ac:picMk id="76" creationId="{82C76865-67B0-4F3D-BE5C-9F235E561261}"/>
          </ac:picMkLst>
        </pc:picChg>
        <pc:cxnChg chg="mod">
          <ac:chgData name="Nina Melum" userId="6cff0c18-b128-4849-904e-56ce052d1799" providerId="ADAL" clId="{7B2F2951-9380-445C-BE45-CB750F5D7692}" dt="2021-06-15T10:22:01.824" v="3" actId="1076"/>
          <ac:cxnSpMkLst>
            <pc:docMk/>
            <pc:sldMk cId="854577243" sldId="3521"/>
            <ac:cxnSpMk id="11" creationId="{54263888-368A-45E6-BFEB-186AD8DC37CE}"/>
          </ac:cxnSpMkLst>
        </pc:cxnChg>
        <pc:cxnChg chg="mod">
          <ac:chgData name="Nina Melum" userId="6cff0c18-b128-4849-904e-56ce052d1799" providerId="ADAL" clId="{7B2F2951-9380-445C-BE45-CB750F5D7692}" dt="2021-06-15T10:22:22.030" v="5" actId="20578"/>
          <ac:cxnSpMkLst>
            <pc:docMk/>
            <pc:sldMk cId="854577243" sldId="3521"/>
            <ac:cxnSpMk id="79" creationId="{354CA0B4-0F44-48C1-A6DD-8C20C1175281}"/>
          </ac:cxnSpMkLst>
        </pc:cxnChg>
        <pc:cxnChg chg="mod">
          <ac:chgData name="Nina Melum" userId="6cff0c18-b128-4849-904e-56ce052d1799" providerId="ADAL" clId="{7B2F2951-9380-445C-BE45-CB750F5D7692}" dt="2021-06-20T15:11:46.611" v="13760" actId="14100"/>
          <ac:cxnSpMkLst>
            <pc:docMk/>
            <pc:sldMk cId="854577243" sldId="3521"/>
            <ac:cxnSpMk id="121" creationId="{536CDFF2-B53D-407B-91C5-E9A5FD3CBE17}"/>
          </ac:cxnSpMkLst>
        </pc:cxnChg>
      </pc:sldChg>
      <pc:sldChg chg="del">
        <pc:chgData name="Nina Melum" userId="6cff0c18-b128-4849-904e-56ce052d1799" providerId="ADAL" clId="{7B2F2951-9380-445C-BE45-CB750F5D7692}" dt="2021-06-15T14:38:26.324" v="1930" actId="47"/>
        <pc:sldMkLst>
          <pc:docMk/>
          <pc:sldMk cId="3137156187" sldId="3522"/>
        </pc:sldMkLst>
      </pc:sldChg>
      <pc:sldChg chg="addSp delSp modSp mod delAnim modAnim modNotesTx">
        <pc:chgData name="Nina Melum" userId="6cff0c18-b128-4849-904e-56ce052d1799" providerId="ADAL" clId="{7B2F2951-9380-445C-BE45-CB750F5D7692}" dt="2021-06-21T18:38:07.226" v="24547" actId="14100"/>
        <pc:sldMkLst>
          <pc:docMk/>
          <pc:sldMk cId="2963448392" sldId="3523"/>
        </pc:sldMkLst>
        <pc:spChg chg="del">
          <ac:chgData name="Nina Melum" userId="6cff0c18-b128-4849-904e-56ce052d1799" providerId="ADAL" clId="{7B2F2951-9380-445C-BE45-CB750F5D7692}" dt="2021-06-20T14:33:57.098" v="13111" actId="478"/>
          <ac:spMkLst>
            <pc:docMk/>
            <pc:sldMk cId="2963448392" sldId="3523"/>
            <ac:spMk id="2" creationId="{00000000-0000-0000-0000-000000000000}"/>
          </ac:spMkLst>
        </pc:spChg>
        <pc:spChg chg="mod">
          <ac:chgData name="Nina Melum" userId="6cff0c18-b128-4849-904e-56ce052d1799" providerId="ADAL" clId="{7B2F2951-9380-445C-BE45-CB750F5D7692}" dt="2021-06-21T18:38:02.501" v="24546" actId="14100"/>
          <ac:spMkLst>
            <pc:docMk/>
            <pc:sldMk cId="2963448392" sldId="3523"/>
            <ac:spMk id="3" creationId="{55F01F82-4BBB-4536-A4A6-AEA3AEC4F597}"/>
          </ac:spMkLst>
        </pc:spChg>
        <pc:spChg chg="add del mod">
          <ac:chgData name="Nina Melum" userId="6cff0c18-b128-4849-904e-56ce052d1799" providerId="ADAL" clId="{7B2F2951-9380-445C-BE45-CB750F5D7692}" dt="2021-06-20T14:32:55.406" v="13080" actId="478"/>
          <ac:spMkLst>
            <pc:docMk/>
            <pc:sldMk cId="2963448392" sldId="3523"/>
            <ac:spMk id="6" creationId="{FFA4C28D-2221-4B59-A7BE-6F67F60DEE97}"/>
          </ac:spMkLst>
        </pc:spChg>
        <pc:spChg chg="mod">
          <ac:chgData name="Nina Melum" userId="6cff0c18-b128-4849-904e-56ce052d1799" providerId="ADAL" clId="{7B2F2951-9380-445C-BE45-CB750F5D7692}" dt="2021-06-20T14:33:40.959" v="13109" actId="1036"/>
          <ac:spMkLst>
            <pc:docMk/>
            <pc:sldMk cId="2963448392" sldId="3523"/>
            <ac:spMk id="8" creationId="{00000000-0000-0000-0000-000000000000}"/>
          </ac:spMkLst>
        </pc:spChg>
        <pc:spChg chg="mod">
          <ac:chgData name="Nina Melum" userId="6cff0c18-b128-4849-904e-56ce052d1799" providerId="ADAL" clId="{7B2F2951-9380-445C-BE45-CB750F5D7692}" dt="2021-06-20T14:33:40.959" v="13109" actId="1036"/>
          <ac:spMkLst>
            <pc:docMk/>
            <pc:sldMk cId="2963448392" sldId="3523"/>
            <ac:spMk id="10" creationId="{00000000-0000-0000-0000-000000000000}"/>
          </ac:spMkLst>
        </pc:spChg>
        <pc:spChg chg="mod">
          <ac:chgData name="Nina Melum" userId="6cff0c18-b128-4849-904e-56ce052d1799" providerId="ADAL" clId="{7B2F2951-9380-445C-BE45-CB750F5D7692}" dt="2021-06-21T14:15:12.160" v="19513" actId="20577"/>
          <ac:spMkLst>
            <pc:docMk/>
            <pc:sldMk cId="2963448392" sldId="3523"/>
            <ac:spMk id="14" creationId="{00000000-0000-0000-0000-000000000000}"/>
          </ac:spMkLst>
        </pc:spChg>
        <pc:spChg chg="mod">
          <ac:chgData name="Nina Melum" userId="6cff0c18-b128-4849-904e-56ce052d1799" providerId="ADAL" clId="{7B2F2951-9380-445C-BE45-CB750F5D7692}" dt="2021-06-21T14:15:09.169" v="19510" actId="20577"/>
          <ac:spMkLst>
            <pc:docMk/>
            <pc:sldMk cId="2963448392" sldId="3523"/>
            <ac:spMk id="16" creationId="{00000000-0000-0000-0000-000000000000}"/>
          </ac:spMkLst>
        </pc:spChg>
        <pc:spChg chg="mod">
          <ac:chgData name="Nina Melum" userId="6cff0c18-b128-4849-904e-56ce052d1799" providerId="ADAL" clId="{7B2F2951-9380-445C-BE45-CB750F5D7692}" dt="2021-06-20T14:33:40.959" v="13109" actId="1036"/>
          <ac:spMkLst>
            <pc:docMk/>
            <pc:sldMk cId="2963448392" sldId="3523"/>
            <ac:spMk id="23" creationId="{00000000-0000-0000-0000-000000000000}"/>
          </ac:spMkLst>
        </pc:spChg>
        <pc:spChg chg="mod">
          <ac:chgData name="Nina Melum" userId="6cff0c18-b128-4849-904e-56ce052d1799" providerId="ADAL" clId="{7B2F2951-9380-445C-BE45-CB750F5D7692}" dt="2021-06-20T14:33:40.959" v="13109" actId="1036"/>
          <ac:spMkLst>
            <pc:docMk/>
            <pc:sldMk cId="2963448392" sldId="3523"/>
            <ac:spMk id="30" creationId="{CE56DA1A-ADB7-443F-A2AB-2363755E50F1}"/>
          </ac:spMkLst>
        </pc:spChg>
        <pc:spChg chg="mod">
          <ac:chgData name="Nina Melum" userId="6cff0c18-b128-4849-904e-56ce052d1799" providerId="ADAL" clId="{7B2F2951-9380-445C-BE45-CB750F5D7692}" dt="2021-06-21T14:19:05.265" v="19612" actId="20577"/>
          <ac:spMkLst>
            <pc:docMk/>
            <pc:sldMk cId="2963448392" sldId="3523"/>
            <ac:spMk id="31" creationId="{00000000-0000-0000-0000-000000000000}"/>
          </ac:spMkLst>
        </pc:spChg>
        <pc:spChg chg="mod">
          <ac:chgData name="Nina Melum" userId="6cff0c18-b128-4849-904e-56ce052d1799" providerId="ADAL" clId="{7B2F2951-9380-445C-BE45-CB750F5D7692}" dt="2021-06-21T14:19:02.267" v="19610" actId="20577"/>
          <ac:spMkLst>
            <pc:docMk/>
            <pc:sldMk cId="2963448392" sldId="3523"/>
            <ac:spMk id="33" creationId="{00000000-0000-0000-0000-000000000000}"/>
          </ac:spMkLst>
        </pc:spChg>
        <pc:spChg chg="mod">
          <ac:chgData name="Nina Melum" userId="6cff0c18-b128-4849-904e-56ce052d1799" providerId="ADAL" clId="{7B2F2951-9380-445C-BE45-CB750F5D7692}" dt="2021-06-21T18:37:42.892" v="24539" actId="14100"/>
          <ac:spMkLst>
            <pc:docMk/>
            <pc:sldMk cId="2963448392" sldId="3523"/>
            <ac:spMk id="57" creationId="{1BF09D51-8D62-496B-ABE2-0E5ACA8BD519}"/>
          </ac:spMkLst>
        </pc:spChg>
        <pc:spChg chg="mod">
          <ac:chgData name="Nina Melum" userId="6cff0c18-b128-4849-904e-56ce052d1799" providerId="ADAL" clId="{7B2F2951-9380-445C-BE45-CB750F5D7692}" dt="2021-06-21T18:37:15.652" v="24534" actId="14100"/>
          <ac:spMkLst>
            <pc:docMk/>
            <pc:sldMk cId="2963448392" sldId="3523"/>
            <ac:spMk id="60" creationId="{22758319-04EF-48F9-9736-A1A6B12BD2F8}"/>
          </ac:spMkLst>
        </pc:spChg>
        <pc:spChg chg="mod">
          <ac:chgData name="Nina Melum" userId="6cff0c18-b128-4849-904e-56ce052d1799" providerId="ADAL" clId="{7B2F2951-9380-445C-BE45-CB750F5D7692}" dt="2021-06-20T14:33:40.959" v="13109" actId="1036"/>
          <ac:spMkLst>
            <pc:docMk/>
            <pc:sldMk cId="2963448392" sldId="3523"/>
            <ac:spMk id="64" creationId="{EBB6FF26-8694-4378-A531-F545F383359D}"/>
          </ac:spMkLst>
        </pc:spChg>
        <pc:spChg chg="mod">
          <ac:chgData name="Nina Melum" userId="6cff0c18-b128-4849-904e-56ce052d1799" providerId="ADAL" clId="{7B2F2951-9380-445C-BE45-CB750F5D7692}" dt="2021-06-20T14:33:40.959" v="13109" actId="1036"/>
          <ac:spMkLst>
            <pc:docMk/>
            <pc:sldMk cId="2963448392" sldId="3523"/>
            <ac:spMk id="65" creationId="{9A5009CE-EC1A-42BD-AA46-64AAEBE88152}"/>
          </ac:spMkLst>
        </pc:spChg>
        <pc:spChg chg="mod">
          <ac:chgData name="Nina Melum" userId="6cff0c18-b128-4849-904e-56ce052d1799" providerId="ADAL" clId="{7B2F2951-9380-445C-BE45-CB750F5D7692}" dt="2021-06-21T18:37:59.900" v="24545" actId="14100"/>
          <ac:spMkLst>
            <pc:docMk/>
            <pc:sldMk cId="2963448392" sldId="3523"/>
            <ac:spMk id="67" creationId="{64CFB0FE-4E40-498C-8970-ECE93AE72213}"/>
          </ac:spMkLst>
        </pc:spChg>
        <pc:spChg chg="mod">
          <ac:chgData name="Nina Melum" userId="6cff0c18-b128-4849-904e-56ce052d1799" providerId="ADAL" clId="{7B2F2951-9380-445C-BE45-CB750F5D7692}" dt="2021-06-21T18:37:45.427" v="24540" actId="14100"/>
          <ac:spMkLst>
            <pc:docMk/>
            <pc:sldMk cId="2963448392" sldId="3523"/>
            <ac:spMk id="68" creationId="{2732CD35-E062-4318-B3CA-D23D67EE5DF4}"/>
          </ac:spMkLst>
        </pc:spChg>
        <pc:spChg chg="mod">
          <ac:chgData name="Nina Melum" userId="6cff0c18-b128-4849-904e-56ce052d1799" providerId="ADAL" clId="{7B2F2951-9380-445C-BE45-CB750F5D7692}" dt="2021-06-20T14:33:40.959" v="13109" actId="1036"/>
          <ac:spMkLst>
            <pc:docMk/>
            <pc:sldMk cId="2963448392" sldId="3523"/>
            <ac:spMk id="69" creationId="{96B5D16F-23EF-4F56-9780-E0F4B7C92465}"/>
          </ac:spMkLst>
        </pc:spChg>
        <pc:spChg chg="mod">
          <ac:chgData name="Nina Melum" userId="6cff0c18-b128-4849-904e-56ce052d1799" providerId="ADAL" clId="{7B2F2951-9380-445C-BE45-CB750F5D7692}" dt="2021-06-20T14:33:40.959" v="13109" actId="1036"/>
          <ac:spMkLst>
            <pc:docMk/>
            <pc:sldMk cId="2963448392" sldId="3523"/>
            <ac:spMk id="70" creationId="{61909AAB-953F-4EA4-87D3-1DC0D69C87A5}"/>
          </ac:spMkLst>
        </pc:spChg>
        <pc:spChg chg="mod">
          <ac:chgData name="Nina Melum" userId="6cff0c18-b128-4849-904e-56ce052d1799" providerId="ADAL" clId="{7B2F2951-9380-445C-BE45-CB750F5D7692}" dt="2021-06-21T18:37:18.771" v="24535" actId="14100"/>
          <ac:spMkLst>
            <pc:docMk/>
            <pc:sldMk cId="2963448392" sldId="3523"/>
            <ac:spMk id="72" creationId="{9C2228B8-507D-48F5-9062-C4469F7313EF}"/>
          </ac:spMkLst>
        </pc:spChg>
        <pc:spChg chg="mod">
          <ac:chgData name="Nina Melum" userId="6cff0c18-b128-4849-904e-56ce052d1799" providerId="ADAL" clId="{7B2F2951-9380-445C-BE45-CB750F5D7692}" dt="2021-06-20T14:33:40.959" v="13109" actId="1036"/>
          <ac:spMkLst>
            <pc:docMk/>
            <pc:sldMk cId="2963448392" sldId="3523"/>
            <ac:spMk id="73" creationId="{59B9114E-04B0-4959-B3C0-727601D545DC}"/>
          </ac:spMkLst>
        </pc:spChg>
        <pc:spChg chg="mod">
          <ac:chgData name="Nina Melum" userId="6cff0c18-b128-4849-904e-56ce052d1799" providerId="ADAL" clId="{7B2F2951-9380-445C-BE45-CB750F5D7692}" dt="2021-06-20T14:33:40.959" v="13109" actId="1036"/>
          <ac:spMkLst>
            <pc:docMk/>
            <pc:sldMk cId="2963448392" sldId="3523"/>
            <ac:spMk id="74" creationId="{1580F9BE-7C44-42DA-8E74-735D25B5A76E}"/>
          </ac:spMkLst>
        </pc:spChg>
        <pc:spChg chg="mod">
          <ac:chgData name="Nina Melum" userId="6cff0c18-b128-4849-904e-56ce052d1799" providerId="ADAL" clId="{7B2F2951-9380-445C-BE45-CB750F5D7692}" dt="2021-06-20T14:34:05.037" v="13112" actId="1076"/>
          <ac:spMkLst>
            <pc:docMk/>
            <pc:sldMk cId="2963448392" sldId="3523"/>
            <ac:spMk id="75" creationId="{CC1704DA-196B-4CBF-9AFC-F96E88491262}"/>
          </ac:spMkLst>
        </pc:spChg>
        <pc:spChg chg="mod">
          <ac:chgData name="Nina Melum" userId="6cff0c18-b128-4849-904e-56ce052d1799" providerId="ADAL" clId="{7B2F2951-9380-445C-BE45-CB750F5D7692}" dt="2021-06-20T14:33:40.959" v="13109" actId="1036"/>
          <ac:spMkLst>
            <pc:docMk/>
            <pc:sldMk cId="2963448392" sldId="3523"/>
            <ac:spMk id="76" creationId="{FDE3E93F-CBB2-4A3C-BF8F-D0A5E484E724}"/>
          </ac:spMkLst>
        </pc:spChg>
        <pc:spChg chg="add mod">
          <ac:chgData name="Nina Melum" userId="6cff0c18-b128-4849-904e-56ce052d1799" providerId="ADAL" clId="{7B2F2951-9380-445C-BE45-CB750F5D7692}" dt="2021-06-21T16:37:20.017" v="21628" actId="20577"/>
          <ac:spMkLst>
            <pc:docMk/>
            <pc:sldMk cId="2963448392" sldId="3523"/>
            <ac:spMk id="82" creationId="{B57B071C-F7D2-49C2-B5C9-26CA793F65AA}"/>
          </ac:spMkLst>
        </pc:spChg>
        <pc:spChg chg="mod">
          <ac:chgData name="Nina Melum" userId="6cff0c18-b128-4849-904e-56ce052d1799" providerId="ADAL" clId="{7B2F2951-9380-445C-BE45-CB750F5D7692}" dt="2021-06-20T14:33:40.959" v="13109" actId="1036"/>
          <ac:spMkLst>
            <pc:docMk/>
            <pc:sldMk cId="2963448392" sldId="3523"/>
            <ac:spMk id="83" creationId="{B78D7EA5-CBC9-43BF-BBD5-15D9C0166B18}"/>
          </ac:spMkLst>
        </pc:spChg>
        <pc:spChg chg="mod">
          <ac:chgData name="Nina Melum" userId="6cff0c18-b128-4849-904e-56ce052d1799" providerId="ADAL" clId="{7B2F2951-9380-445C-BE45-CB750F5D7692}" dt="2021-06-20T14:33:40.959" v="13109" actId="1036"/>
          <ac:spMkLst>
            <pc:docMk/>
            <pc:sldMk cId="2963448392" sldId="3523"/>
            <ac:spMk id="86" creationId="{D2A9273D-648F-43BE-8B2B-D0E81B7D9352}"/>
          </ac:spMkLst>
        </pc:spChg>
        <pc:spChg chg="mod">
          <ac:chgData name="Nina Melum" userId="6cff0c18-b128-4849-904e-56ce052d1799" providerId="ADAL" clId="{7B2F2951-9380-445C-BE45-CB750F5D7692}" dt="2021-06-21T14:19:00.351" v="19608" actId="6549"/>
          <ac:spMkLst>
            <pc:docMk/>
            <pc:sldMk cId="2963448392" sldId="3523"/>
            <ac:spMk id="87" creationId="{8DC7B3C4-DBD9-46C3-91AD-0B8866F2BAA8}"/>
          </ac:spMkLst>
        </pc:spChg>
        <pc:spChg chg="mod">
          <ac:chgData name="Nina Melum" userId="6cff0c18-b128-4849-904e-56ce052d1799" providerId="ADAL" clId="{7B2F2951-9380-445C-BE45-CB750F5D7692}" dt="2021-06-20T14:33:40.959" v="13109" actId="1036"/>
          <ac:spMkLst>
            <pc:docMk/>
            <pc:sldMk cId="2963448392" sldId="3523"/>
            <ac:spMk id="90" creationId="{C7B5C968-7D59-4190-9F3A-13BBDBFC19FB}"/>
          </ac:spMkLst>
        </pc:spChg>
        <pc:spChg chg="mod">
          <ac:chgData name="Nina Melum" userId="6cff0c18-b128-4849-904e-56ce052d1799" providerId="ADAL" clId="{7B2F2951-9380-445C-BE45-CB750F5D7692}" dt="2021-06-21T18:37:32.955" v="24536" actId="14100"/>
          <ac:spMkLst>
            <pc:docMk/>
            <pc:sldMk cId="2963448392" sldId="3523"/>
            <ac:spMk id="102" creationId="{51689D25-2CD0-43E8-A789-36AA972C4288}"/>
          </ac:spMkLst>
        </pc:spChg>
        <pc:spChg chg="mod">
          <ac:chgData name="Nina Melum" userId="6cff0c18-b128-4849-904e-56ce052d1799" providerId="ADAL" clId="{7B2F2951-9380-445C-BE45-CB750F5D7692}" dt="2021-06-21T18:37:35.179" v="24537" actId="14100"/>
          <ac:spMkLst>
            <pc:docMk/>
            <pc:sldMk cId="2963448392" sldId="3523"/>
            <ac:spMk id="103" creationId="{38D9835E-DC60-4CF5-9714-4B7B2D78C735}"/>
          </ac:spMkLst>
        </pc:spChg>
        <pc:spChg chg="del">
          <ac:chgData name="Nina Melum" userId="6cff0c18-b128-4849-904e-56ce052d1799" providerId="ADAL" clId="{7B2F2951-9380-445C-BE45-CB750F5D7692}" dt="2021-06-20T14:32:54.136" v="13079" actId="478"/>
          <ac:spMkLst>
            <pc:docMk/>
            <pc:sldMk cId="2963448392" sldId="3523"/>
            <ac:spMk id="112" creationId="{00000000-0000-0000-0000-000000000000}"/>
          </ac:spMkLst>
        </pc:spChg>
        <pc:spChg chg="mod">
          <ac:chgData name="Nina Melum" userId="6cff0c18-b128-4849-904e-56ce052d1799" providerId="ADAL" clId="{7B2F2951-9380-445C-BE45-CB750F5D7692}" dt="2021-06-21T14:19:14.975" v="19616" actId="20577"/>
          <ac:spMkLst>
            <pc:docMk/>
            <pc:sldMk cId="2963448392" sldId="3523"/>
            <ac:spMk id="113" creationId="{0FC9E4D4-DE55-4588-BEBD-80201151A4F7}"/>
          </ac:spMkLst>
        </pc:spChg>
        <pc:spChg chg="mod">
          <ac:chgData name="Nina Melum" userId="6cff0c18-b128-4849-904e-56ce052d1799" providerId="ADAL" clId="{7B2F2951-9380-445C-BE45-CB750F5D7692}" dt="2021-06-21T14:19:12.652" v="19614" actId="20577"/>
          <ac:spMkLst>
            <pc:docMk/>
            <pc:sldMk cId="2963448392" sldId="3523"/>
            <ac:spMk id="114" creationId="{4AF6FB2D-50FD-4031-A3A4-A203365FCC22}"/>
          </ac:spMkLst>
        </pc:spChg>
        <pc:spChg chg="mod">
          <ac:chgData name="Nina Melum" userId="6cff0c18-b128-4849-904e-56ce052d1799" providerId="ADAL" clId="{7B2F2951-9380-445C-BE45-CB750F5D7692}" dt="2021-06-20T14:33:40.959" v="13109" actId="1036"/>
          <ac:spMkLst>
            <pc:docMk/>
            <pc:sldMk cId="2963448392" sldId="3523"/>
            <ac:spMk id="115" creationId="{1A3D5F2C-76EE-4E96-8172-324DD6591BC6}"/>
          </ac:spMkLst>
        </pc:spChg>
        <pc:spChg chg="mod">
          <ac:chgData name="Nina Melum" userId="6cff0c18-b128-4849-904e-56ce052d1799" providerId="ADAL" clId="{7B2F2951-9380-445C-BE45-CB750F5D7692}" dt="2021-06-20T14:33:40.959" v="13109" actId="1036"/>
          <ac:spMkLst>
            <pc:docMk/>
            <pc:sldMk cId="2963448392" sldId="3523"/>
            <ac:spMk id="116" creationId="{18E737A9-DAAE-413D-888B-BED3394A6DEB}"/>
          </ac:spMkLst>
        </pc:spChg>
        <pc:spChg chg="mod ord">
          <ac:chgData name="Nina Melum" userId="6cff0c18-b128-4849-904e-56ce052d1799" providerId="ADAL" clId="{7B2F2951-9380-445C-BE45-CB750F5D7692}" dt="2021-06-21T14:19:25.814" v="19620" actId="167"/>
          <ac:spMkLst>
            <pc:docMk/>
            <pc:sldMk cId="2963448392" sldId="3523"/>
            <ac:spMk id="117" creationId="{4228F3B3-5549-47FB-8A37-C22D9A2A0307}"/>
          </ac:spMkLst>
        </pc:spChg>
        <pc:spChg chg="mod">
          <ac:chgData name="Nina Melum" userId="6cff0c18-b128-4849-904e-56ce052d1799" providerId="ADAL" clId="{7B2F2951-9380-445C-BE45-CB750F5D7692}" dt="2021-06-20T14:33:40.959" v="13109" actId="1036"/>
          <ac:spMkLst>
            <pc:docMk/>
            <pc:sldMk cId="2963448392" sldId="3523"/>
            <ac:spMk id="119" creationId="{A9AE2721-D3A4-4808-9C7F-24550336D05A}"/>
          </ac:spMkLst>
        </pc:spChg>
        <pc:spChg chg="mod">
          <ac:chgData name="Nina Melum" userId="6cff0c18-b128-4849-904e-56ce052d1799" providerId="ADAL" clId="{7B2F2951-9380-445C-BE45-CB750F5D7692}" dt="2021-06-20T14:33:40.959" v="13109" actId="1036"/>
          <ac:spMkLst>
            <pc:docMk/>
            <pc:sldMk cId="2963448392" sldId="3523"/>
            <ac:spMk id="121" creationId="{4CFA7173-5119-4F07-8D3E-45C98FC14FD8}"/>
          </ac:spMkLst>
        </pc:spChg>
        <pc:spChg chg="mod ord">
          <ac:chgData name="Nina Melum" userId="6cff0c18-b128-4849-904e-56ce052d1799" providerId="ADAL" clId="{7B2F2951-9380-445C-BE45-CB750F5D7692}" dt="2021-06-21T14:19:41.876" v="19624" actId="167"/>
          <ac:spMkLst>
            <pc:docMk/>
            <pc:sldMk cId="2963448392" sldId="3523"/>
            <ac:spMk id="137" creationId="{978AF6FC-1B59-4D59-88A6-4DF06A17D44A}"/>
          </ac:spMkLst>
        </pc:spChg>
        <pc:spChg chg="del mod">
          <ac:chgData name="Nina Melum" userId="6cff0c18-b128-4849-904e-56ce052d1799" providerId="ADAL" clId="{7B2F2951-9380-445C-BE45-CB750F5D7692}" dt="2021-06-21T14:27:24.075" v="19909" actId="478"/>
          <ac:spMkLst>
            <pc:docMk/>
            <pc:sldMk cId="2963448392" sldId="3523"/>
            <ac:spMk id="139" creationId="{A2F714A2-0C18-4117-9888-52838F272731}"/>
          </ac:spMkLst>
        </pc:spChg>
        <pc:spChg chg="mod">
          <ac:chgData name="Nina Melum" userId="6cff0c18-b128-4849-904e-56ce052d1799" providerId="ADAL" clId="{7B2F2951-9380-445C-BE45-CB750F5D7692}" dt="2021-06-20T14:33:40.959" v="13109" actId="1036"/>
          <ac:spMkLst>
            <pc:docMk/>
            <pc:sldMk cId="2963448392" sldId="3523"/>
            <ac:spMk id="179" creationId="{BBE75DCD-E8BC-4590-92E5-A594C61E315B}"/>
          </ac:spMkLst>
        </pc:spChg>
        <pc:spChg chg="mod">
          <ac:chgData name="Nina Melum" userId="6cff0c18-b128-4849-904e-56ce052d1799" providerId="ADAL" clId="{7B2F2951-9380-445C-BE45-CB750F5D7692}" dt="2021-06-20T14:33:40.959" v="13109" actId="1036"/>
          <ac:spMkLst>
            <pc:docMk/>
            <pc:sldMk cId="2963448392" sldId="3523"/>
            <ac:spMk id="180" creationId="{80E82DC8-DB77-44DC-B3DC-C9948468CF51}"/>
          </ac:spMkLst>
        </pc:spChg>
        <pc:spChg chg="mod">
          <ac:chgData name="Nina Melum" userId="6cff0c18-b128-4849-904e-56ce052d1799" providerId="ADAL" clId="{7B2F2951-9380-445C-BE45-CB750F5D7692}" dt="2021-06-20T14:33:40.959" v="13109" actId="1036"/>
          <ac:spMkLst>
            <pc:docMk/>
            <pc:sldMk cId="2963448392" sldId="3523"/>
            <ac:spMk id="181" creationId="{D2804207-DD10-4ACF-BC74-95DC2AB28D60}"/>
          </ac:spMkLst>
        </pc:spChg>
        <pc:spChg chg="mod">
          <ac:chgData name="Nina Melum" userId="6cff0c18-b128-4849-904e-56ce052d1799" providerId="ADAL" clId="{7B2F2951-9380-445C-BE45-CB750F5D7692}" dt="2021-06-21T18:38:07.226" v="24547" actId="14100"/>
          <ac:spMkLst>
            <pc:docMk/>
            <pc:sldMk cId="2963448392" sldId="3523"/>
            <ac:spMk id="199" creationId="{BF0E86D4-6F27-4FE8-ACD7-0B8A7C5ACF4D}"/>
          </ac:spMkLst>
        </pc:spChg>
        <pc:spChg chg="mod">
          <ac:chgData name="Nina Melum" userId="6cff0c18-b128-4849-904e-56ce052d1799" providerId="ADAL" clId="{7B2F2951-9380-445C-BE45-CB750F5D7692}" dt="2021-06-21T18:37:11.269" v="24533" actId="14100"/>
          <ac:spMkLst>
            <pc:docMk/>
            <pc:sldMk cId="2963448392" sldId="3523"/>
            <ac:spMk id="200" creationId="{77EF408D-33BC-4157-B433-7CDFCB7ECA12}"/>
          </ac:spMkLst>
        </pc:spChg>
        <pc:spChg chg="mod">
          <ac:chgData name="Nina Melum" userId="6cff0c18-b128-4849-904e-56ce052d1799" providerId="ADAL" clId="{7B2F2951-9380-445C-BE45-CB750F5D7692}" dt="2021-06-21T18:37:57.100" v="24544" actId="14100"/>
          <ac:spMkLst>
            <pc:docMk/>
            <pc:sldMk cId="2963448392" sldId="3523"/>
            <ac:spMk id="201" creationId="{0C46FF5F-9289-41A0-AB77-C059B6ECB598}"/>
          </ac:spMkLst>
        </pc:spChg>
        <pc:spChg chg="mod">
          <ac:chgData name="Nina Melum" userId="6cff0c18-b128-4849-904e-56ce052d1799" providerId="ADAL" clId="{7B2F2951-9380-445C-BE45-CB750F5D7692}" dt="2021-06-21T18:37:39.027" v="24538" actId="14100"/>
          <ac:spMkLst>
            <pc:docMk/>
            <pc:sldMk cId="2963448392" sldId="3523"/>
            <ac:spMk id="202" creationId="{56DF3E4A-88BD-475B-80B4-3B174948947F}"/>
          </ac:spMkLst>
        </pc:spChg>
        <pc:spChg chg="mod">
          <ac:chgData name="Nina Melum" userId="6cff0c18-b128-4849-904e-56ce052d1799" providerId="ADAL" clId="{7B2F2951-9380-445C-BE45-CB750F5D7692}" dt="2021-06-20T14:33:40.959" v="13109" actId="1036"/>
          <ac:spMkLst>
            <pc:docMk/>
            <pc:sldMk cId="2963448392" sldId="3523"/>
            <ac:spMk id="203" creationId="{3F3CA7BA-9EFF-4CF0-9085-C9C15120601E}"/>
          </ac:spMkLst>
        </pc:spChg>
        <pc:picChg chg="add mod">
          <ac:chgData name="Nina Melum" userId="6cff0c18-b128-4849-904e-56ce052d1799" providerId="ADAL" clId="{7B2F2951-9380-445C-BE45-CB750F5D7692}" dt="2021-06-20T14:33:02.452" v="13081" actId="1076"/>
          <ac:picMkLst>
            <pc:docMk/>
            <pc:sldMk cId="2963448392" sldId="3523"/>
            <ac:picMk id="81" creationId="{9A94F6AF-CEAB-4135-BED8-7E940A9B8C01}"/>
          </ac:picMkLst>
        </pc:picChg>
        <pc:cxnChg chg="mod">
          <ac:chgData name="Nina Melum" userId="6cff0c18-b128-4849-904e-56ce052d1799" providerId="ADAL" clId="{7B2F2951-9380-445C-BE45-CB750F5D7692}" dt="2021-06-20T14:33:40.959" v="13109" actId="1036"/>
          <ac:cxnSpMkLst>
            <pc:docMk/>
            <pc:sldMk cId="2963448392" sldId="3523"/>
            <ac:cxnSpMk id="34" creationId="{529732FB-B203-463D-A775-B2179F5C13A4}"/>
          </ac:cxnSpMkLst>
        </pc:cxnChg>
        <pc:cxnChg chg="mod">
          <ac:chgData name="Nina Melum" userId="6cff0c18-b128-4849-904e-56ce052d1799" providerId="ADAL" clId="{7B2F2951-9380-445C-BE45-CB750F5D7692}" dt="2021-06-20T14:33:40.959" v="13109" actId="1036"/>
          <ac:cxnSpMkLst>
            <pc:docMk/>
            <pc:sldMk cId="2963448392" sldId="3523"/>
            <ac:cxnSpMk id="56" creationId="{17F2185D-1E16-420D-A6C0-6A2464ED4FF9}"/>
          </ac:cxnSpMkLst>
        </pc:cxnChg>
        <pc:cxnChg chg="mod">
          <ac:chgData name="Nina Melum" userId="6cff0c18-b128-4849-904e-56ce052d1799" providerId="ADAL" clId="{7B2F2951-9380-445C-BE45-CB750F5D7692}" dt="2021-06-20T14:33:40.959" v="13109" actId="1036"/>
          <ac:cxnSpMkLst>
            <pc:docMk/>
            <pc:sldMk cId="2963448392" sldId="3523"/>
            <ac:cxnSpMk id="61" creationId="{5BE03D7E-A1A5-4A0D-A8DE-0455181BEBDE}"/>
          </ac:cxnSpMkLst>
        </pc:cxnChg>
        <pc:cxnChg chg="mod">
          <ac:chgData name="Nina Melum" userId="6cff0c18-b128-4849-904e-56ce052d1799" providerId="ADAL" clId="{7B2F2951-9380-445C-BE45-CB750F5D7692}" dt="2021-06-20T14:33:53.163" v="13110" actId="1076"/>
          <ac:cxnSpMkLst>
            <pc:docMk/>
            <pc:sldMk cId="2963448392" sldId="3523"/>
            <ac:cxnSpMk id="77" creationId="{3D37DB63-AB35-4043-9622-07AF3D3C7749}"/>
          </ac:cxnSpMkLst>
        </pc:cxnChg>
        <pc:cxnChg chg="mod">
          <ac:chgData name="Nina Melum" userId="6cff0c18-b128-4849-904e-56ce052d1799" providerId="ADAL" clId="{7B2F2951-9380-445C-BE45-CB750F5D7692}" dt="2021-06-20T14:33:53.163" v="13110" actId="1076"/>
          <ac:cxnSpMkLst>
            <pc:docMk/>
            <pc:sldMk cId="2963448392" sldId="3523"/>
            <ac:cxnSpMk id="78" creationId="{8985A469-5846-463F-8262-F298A4F9AE5C}"/>
          </ac:cxnSpMkLst>
        </pc:cxnChg>
        <pc:cxnChg chg="mod">
          <ac:chgData name="Nina Melum" userId="6cff0c18-b128-4849-904e-56ce052d1799" providerId="ADAL" clId="{7B2F2951-9380-445C-BE45-CB750F5D7692}" dt="2021-06-20T14:33:40.959" v="13109" actId="1036"/>
          <ac:cxnSpMkLst>
            <pc:docMk/>
            <pc:sldMk cId="2963448392" sldId="3523"/>
            <ac:cxnSpMk id="79" creationId="{7A0B5CD2-2088-4DCE-9E26-A7D1A92F79F3}"/>
          </ac:cxnSpMkLst>
        </pc:cxnChg>
        <pc:cxnChg chg="mod">
          <ac:chgData name="Nina Melum" userId="6cff0c18-b128-4849-904e-56ce052d1799" providerId="ADAL" clId="{7B2F2951-9380-445C-BE45-CB750F5D7692}" dt="2021-06-20T14:33:40.959" v="13109" actId="1036"/>
          <ac:cxnSpMkLst>
            <pc:docMk/>
            <pc:sldMk cId="2963448392" sldId="3523"/>
            <ac:cxnSpMk id="80" creationId="{4B935155-C1DB-4ADA-8EA8-BE1E2DE822C0}"/>
          </ac:cxnSpMkLst>
        </pc:cxnChg>
        <pc:cxnChg chg="mod">
          <ac:chgData name="Nina Melum" userId="6cff0c18-b128-4849-904e-56ce052d1799" providerId="ADAL" clId="{7B2F2951-9380-445C-BE45-CB750F5D7692}" dt="2021-06-20T14:33:40.959" v="13109" actId="1036"/>
          <ac:cxnSpMkLst>
            <pc:docMk/>
            <pc:sldMk cId="2963448392" sldId="3523"/>
            <ac:cxnSpMk id="88" creationId="{7913127F-C6C6-4348-BCB0-8A71EFF70D45}"/>
          </ac:cxnSpMkLst>
        </pc:cxnChg>
        <pc:cxnChg chg="mod">
          <ac:chgData name="Nina Melum" userId="6cff0c18-b128-4849-904e-56ce052d1799" providerId="ADAL" clId="{7B2F2951-9380-445C-BE45-CB750F5D7692}" dt="2021-06-20T14:33:40.959" v="13109" actId="1036"/>
          <ac:cxnSpMkLst>
            <pc:docMk/>
            <pc:sldMk cId="2963448392" sldId="3523"/>
            <ac:cxnSpMk id="92" creationId="{67B9441B-E613-42E3-981B-E55264392835}"/>
          </ac:cxnSpMkLst>
        </pc:cxnChg>
        <pc:cxnChg chg="mod">
          <ac:chgData name="Nina Melum" userId="6cff0c18-b128-4849-904e-56ce052d1799" providerId="ADAL" clId="{7B2F2951-9380-445C-BE45-CB750F5D7692}" dt="2021-06-20T14:33:40.959" v="13109" actId="1036"/>
          <ac:cxnSpMkLst>
            <pc:docMk/>
            <pc:sldMk cId="2963448392" sldId="3523"/>
            <ac:cxnSpMk id="98" creationId="{EF1ADE43-F2DC-482E-872A-368CF24FA13A}"/>
          </ac:cxnSpMkLst>
        </pc:cxnChg>
        <pc:cxnChg chg="mod">
          <ac:chgData name="Nina Melum" userId="6cff0c18-b128-4849-904e-56ce052d1799" providerId="ADAL" clId="{7B2F2951-9380-445C-BE45-CB750F5D7692}" dt="2021-06-20T14:33:40.959" v="13109" actId="1036"/>
          <ac:cxnSpMkLst>
            <pc:docMk/>
            <pc:sldMk cId="2963448392" sldId="3523"/>
            <ac:cxnSpMk id="100" creationId="{AF18A1AC-9F2D-455F-BD6D-A196F89D7FF2}"/>
          </ac:cxnSpMkLst>
        </pc:cxnChg>
        <pc:cxnChg chg="mod">
          <ac:chgData name="Nina Melum" userId="6cff0c18-b128-4849-904e-56ce052d1799" providerId="ADAL" clId="{7B2F2951-9380-445C-BE45-CB750F5D7692}" dt="2021-06-20T14:33:40.959" v="13109" actId="1036"/>
          <ac:cxnSpMkLst>
            <pc:docMk/>
            <pc:sldMk cId="2963448392" sldId="3523"/>
            <ac:cxnSpMk id="107" creationId="{867F0CC5-B63E-463B-A9AC-19FC90385BF0}"/>
          </ac:cxnSpMkLst>
        </pc:cxnChg>
        <pc:cxnChg chg="mod">
          <ac:chgData name="Nina Melum" userId="6cff0c18-b128-4849-904e-56ce052d1799" providerId="ADAL" clId="{7B2F2951-9380-445C-BE45-CB750F5D7692}" dt="2021-06-20T14:33:40.959" v="13109" actId="1036"/>
          <ac:cxnSpMkLst>
            <pc:docMk/>
            <pc:sldMk cId="2963448392" sldId="3523"/>
            <ac:cxnSpMk id="111" creationId="{CD1E2E20-D7CE-41BB-917C-A0F80D71311C}"/>
          </ac:cxnSpMkLst>
        </pc:cxnChg>
        <pc:cxnChg chg="mod">
          <ac:chgData name="Nina Melum" userId="6cff0c18-b128-4849-904e-56ce052d1799" providerId="ADAL" clId="{7B2F2951-9380-445C-BE45-CB750F5D7692}" dt="2021-06-20T14:33:40.959" v="13109" actId="1036"/>
          <ac:cxnSpMkLst>
            <pc:docMk/>
            <pc:sldMk cId="2963448392" sldId="3523"/>
            <ac:cxnSpMk id="120" creationId="{36328714-4640-411E-89A2-5A89C728CA9E}"/>
          </ac:cxnSpMkLst>
        </pc:cxnChg>
        <pc:cxnChg chg="mod">
          <ac:chgData name="Nina Melum" userId="6cff0c18-b128-4849-904e-56ce052d1799" providerId="ADAL" clId="{7B2F2951-9380-445C-BE45-CB750F5D7692}" dt="2021-06-20T14:33:40.959" v="13109" actId="1036"/>
          <ac:cxnSpMkLst>
            <pc:docMk/>
            <pc:sldMk cId="2963448392" sldId="3523"/>
            <ac:cxnSpMk id="122" creationId="{ED8C87E8-3225-4180-B5A5-401F3DFFD869}"/>
          </ac:cxnSpMkLst>
        </pc:cxnChg>
        <pc:cxnChg chg="mod">
          <ac:chgData name="Nina Melum" userId="6cff0c18-b128-4849-904e-56ce052d1799" providerId="ADAL" clId="{7B2F2951-9380-445C-BE45-CB750F5D7692}" dt="2021-06-20T14:33:40.959" v="13109" actId="1036"/>
          <ac:cxnSpMkLst>
            <pc:docMk/>
            <pc:sldMk cId="2963448392" sldId="3523"/>
            <ac:cxnSpMk id="125" creationId="{AFAA347D-8B7A-481A-A88E-7FA2CA3B4FCB}"/>
          </ac:cxnSpMkLst>
        </pc:cxnChg>
        <pc:cxnChg chg="mod">
          <ac:chgData name="Nina Melum" userId="6cff0c18-b128-4849-904e-56ce052d1799" providerId="ADAL" clId="{7B2F2951-9380-445C-BE45-CB750F5D7692}" dt="2021-06-20T14:33:40.959" v="13109" actId="1036"/>
          <ac:cxnSpMkLst>
            <pc:docMk/>
            <pc:sldMk cId="2963448392" sldId="3523"/>
            <ac:cxnSpMk id="127" creationId="{A1ED4641-0A81-4F6B-876A-80F67F751195}"/>
          </ac:cxnSpMkLst>
        </pc:cxnChg>
        <pc:cxnChg chg="del mod">
          <ac:chgData name="Nina Melum" userId="6cff0c18-b128-4849-904e-56ce052d1799" providerId="ADAL" clId="{7B2F2951-9380-445C-BE45-CB750F5D7692}" dt="2021-06-21T14:27:28.325" v="19912" actId="478"/>
          <ac:cxnSpMkLst>
            <pc:docMk/>
            <pc:sldMk cId="2963448392" sldId="3523"/>
            <ac:cxnSpMk id="140" creationId="{D848B47F-7673-4929-B3EF-CC22D2BE0531}"/>
          </ac:cxnSpMkLst>
        </pc:cxnChg>
        <pc:cxnChg chg="del mod">
          <ac:chgData name="Nina Melum" userId="6cff0c18-b128-4849-904e-56ce052d1799" providerId="ADAL" clId="{7B2F2951-9380-445C-BE45-CB750F5D7692}" dt="2021-06-21T14:27:26.340" v="19910" actId="478"/>
          <ac:cxnSpMkLst>
            <pc:docMk/>
            <pc:sldMk cId="2963448392" sldId="3523"/>
            <ac:cxnSpMk id="146" creationId="{8B3D5A90-AFBF-4735-B5B2-168160372E88}"/>
          </ac:cxnSpMkLst>
        </pc:cxnChg>
        <pc:cxnChg chg="mod">
          <ac:chgData name="Nina Melum" userId="6cff0c18-b128-4849-904e-56ce052d1799" providerId="ADAL" clId="{7B2F2951-9380-445C-BE45-CB750F5D7692}" dt="2021-06-20T14:33:40.959" v="13109" actId="1036"/>
          <ac:cxnSpMkLst>
            <pc:docMk/>
            <pc:sldMk cId="2963448392" sldId="3523"/>
            <ac:cxnSpMk id="154" creationId="{105130E7-19BF-43E4-B3EF-80DD7E449580}"/>
          </ac:cxnSpMkLst>
        </pc:cxnChg>
        <pc:cxnChg chg="mod">
          <ac:chgData name="Nina Melum" userId="6cff0c18-b128-4849-904e-56ce052d1799" providerId="ADAL" clId="{7B2F2951-9380-445C-BE45-CB750F5D7692}" dt="2021-06-20T14:33:40.959" v="13109" actId="1036"/>
          <ac:cxnSpMkLst>
            <pc:docMk/>
            <pc:sldMk cId="2963448392" sldId="3523"/>
            <ac:cxnSpMk id="161" creationId="{9C5A033D-361C-40AF-95F4-199289B40598}"/>
          </ac:cxnSpMkLst>
        </pc:cxnChg>
        <pc:cxnChg chg="mod">
          <ac:chgData name="Nina Melum" userId="6cff0c18-b128-4849-904e-56ce052d1799" providerId="ADAL" clId="{7B2F2951-9380-445C-BE45-CB750F5D7692}" dt="2021-06-20T14:33:40.959" v="13109" actId="1036"/>
          <ac:cxnSpMkLst>
            <pc:docMk/>
            <pc:sldMk cId="2963448392" sldId="3523"/>
            <ac:cxnSpMk id="188" creationId="{4D878529-87A9-4DE2-8410-0D0C70059473}"/>
          </ac:cxnSpMkLst>
        </pc:cxnChg>
        <pc:cxnChg chg="del mod">
          <ac:chgData name="Nina Melum" userId="6cff0c18-b128-4849-904e-56ce052d1799" providerId="ADAL" clId="{7B2F2951-9380-445C-BE45-CB750F5D7692}" dt="2021-06-21T14:27:30.177" v="19913" actId="478"/>
          <ac:cxnSpMkLst>
            <pc:docMk/>
            <pc:sldMk cId="2963448392" sldId="3523"/>
            <ac:cxnSpMk id="213" creationId="{E2E82B3F-5FE5-4F13-B325-0F4761DA8F74}"/>
          </ac:cxnSpMkLst>
        </pc:cxnChg>
      </pc:sldChg>
      <pc:sldChg chg="addSp delSp modSp mod delAnim modAnim modNotesTx">
        <pc:chgData name="Nina Melum" userId="6cff0c18-b128-4849-904e-56ce052d1799" providerId="ADAL" clId="{7B2F2951-9380-445C-BE45-CB750F5D7692}" dt="2021-06-25T09:43:43.932" v="29166" actId="20577"/>
        <pc:sldMkLst>
          <pc:docMk/>
          <pc:sldMk cId="4045166981" sldId="3524"/>
        </pc:sldMkLst>
        <pc:spChg chg="del">
          <ac:chgData name="Nina Melum" userId="6cff0c18-b128-4849-904e-56ce052d1799" providerId="ADAL" clId="{7B2F2951-9380-445C-BE45-CB750F5D7692}" dt="2021-06-18T07:20:25.504" v="5591" actId="478"/>
          <ac:spMkLst>
            <pc:docMk/>
            <pc:sldMk cId="4045166981" sldId="3524"/>
            <ac:spMk id="2" creationId="{213D9534-D70D-4F9C-A86C-4B519C31535C}"/>
          </ac:spMkLst>
        </pc:spChg>
        <pc:spChg chg="add del mod">
          <ac:chgData name="Nina Melum" userId="6cff0c18-b128-4849-904e-56ce052d1799" providerId="ADAL" clId="{7B2F2951-9380-445C-BE45-CB750F5D7692}" dt="2021-06-18T09:29:38.848" v="6305" actId="478"/>
          <ac:spMkLst>
            <pc:docMk/>
            <pc:sldMk cId="4045166981" sldId="3524"/>
            <ac:spMk id="2" creationId="{A79C6C1C-B2CA-4328-A963-0F24E65E3527}"/>
          </ac:spMkLst>
        </pc:spChg>
        <pc:spChg chg="add mod ord">
          <ac:chgData name="Nina Melum" userId="6cff0c18-b128-4849-904e-56ce052d1799" providerId="ADAL" clId="{7B2F2951-9380-445C-BE45-CB750F5D7692}" dt="2021-06-18T05:32:51.888" v="3966" actId="171"/>
          <ac:spMkLst>
            <pc:docMk/>
            <pc:sldMk cId="4045166981" sldId="3524"/>
            <ac:spMk id="3" creationId="{03E5A4E6-620E-43C4-9ADF-F96467818D09}"/>
          </ac:spMkLst>
        </pc:spChg>
        <pc:spChg chg="add del mod">
          <ac:chgData name="Nina Melum" userId="6cff0c18-b128-4849-904e-56ce052d1799" providerId="ADAL" clId="{7B2F2951-9380-445C-BE45-CB750F5D7692}" dt="2021-06-18T07:20:28.063" v="5592" actId="478"/>
          <ac:spMkLst>
            <pc:docMk/>
            <pc:sldMk cId="4045166981" sldId="3524"/>
            <ac:spMk id="5" creationId="{D7E3E8D3-60D8-4620-8973-FFFEEC64CCBC}"/>
          </ac:spMkLst>
        </pc:spChg>
        <pc:spChg chg="mod">
          <ac:chgData name="Nina Melum" userId="6cff0c18-b128-4849-904e-56ce052d1799" providerId="ADAL" clId="{7B2F2951-9380-445C-BE45-CB750F5D7692}" dt="2021-06-18T07:24:05.969" v="5639" actId="1076"/>
          <ac:spMkLst>
            <pc:docMk/>
            <pc:sldMk cId="4045166981" sldId="3524"/>
            <ac:spMk id="9" creationId="{B5D28D00-6ECA-4A4F-955D-230CCEA18244}"/>
          </ac:spMkLst>
        </pc:spChg>
        <pc:spChg chg="mod">
          <ac:chgData name="Nina Melum" userId="6cff0c18-b128-4849-904e-56ce052d1799" providerId="ADAL" clId="{7B2F2951-9380-445C-BE45-CB750F5D7692}" dt="2021-06-18T07:23:11.152" v="5629" actId="1076"/>
          <ac:spMkLst>
            <pc:docMk/>
            <pc:sldMk cId="4045166981" sldId="3524"/>
            <ac:spMk id="10" creationId="{94C42D90-433F-4929-B814-D4D557F81611}"/>
          </ac:spMkLst>
        </pc:spChg>
        <pc:spChg chg="mod">
          <ac:chgData name="Nina Melum" userId="6cff0c18-b128-4849-904e-56ce052d1799" providerId="ADAL" clId="{7B2F2951-9380-445C-BE45-CB750F5D7692}" dt="2021-06-18T07:24:05.969" v="5639" actId="1076"/>
          <ac:spMkLst>
            <pc:docMk/>
            <pc:sldMk cId="4045166981" sldId="3524"/>
            <ac:spMk id="11" creationId="{32320483-E441-44CC-A8B7-259CF13757B9}"/>
          </ac:spMkLst>
        </pc:spChg>
        <pc:spChg chg="mod ord">
          <ac:chgData name="Nina Melum" userId="6cff0c18-b128-4849-904e-56ce052d1799" providerId="ADAL" clId="{7B2F2951-9380-445C-BE45-CB750F5D7692}" dt="2021-06-18T09:33:45.592" v="6335" actId="1076"/>
          <ac:spMkLst>
            <pc:docMk/>
            <pc:sldMk cId="4045166981" sldId="3524"/>
            <ac:spMk id="12" creationId="{9E839116-16EA-4742-B818-9A9AEF278BC1}"/>
          </ac:spMkLst>
        </pc:spChg>
        <pc:spChg chg="ord">
          <ac:chgData name="Nina Melum" userId="6cff0c18-b128-4849-904e-56ce052d1799" providerId="ADAL" clId="{7B2F2951-9380-445C-BE45-CB750F5D7692}" dt="2021-06-17T20:10:13.568" v="3220" actId="166"/>
          <ac:spMkLst>
            <pc:docMk/>
            <pc:sldMk cId="4045166981" sldId="3524"/>
            <ac:spMk id="13" creationId="{FEF9A324-601B-4A79-9EE0-BA89CEB4D931}"/>
          </ac:spMkLst>
        </pc:spChg>
        <pc:spChg chg="del mod">
          <ac:chgData name="Nina Melum" userId="6cff0c18-b128-4849-904e-56ce052d1799" providerId="ADAL" clId="{7B2F2951-9380-445C-BE45-CB750F5D7692}" dt="2021-06-18T09:30:50.991" v="6319" actId="478"/>
          <ac:spMkLst>
            <pc:docMk/>
            <pc:sldMk cId="4045166981" sldId="3524"/>
            <ac:spMk id="14" creationId="{52EFB9FA-4236-4B4D-BA1F-A324038931D0}"/>
          </ac:spMkLst>
        </pc:spChg>
        <pc:spChg chg="mod ord">
          <ac:chgData name="Nina Melum" userId="6cff0c18-b128-4849-904e-56ce052d1799" providerId="ADAL" clId="{7B2F2951-9380-445C-BE45-CB750F5D7692}" dt="2021-06-23T09:56:25.858" v="28282" actId="14100"/>
          <ac:spMkLst>
            <pc:docMk/>
            <pc:sldMk cId="4045166981" sldId="3524"/>
            <ac:spMk id="18" creationId="{2EA8C709-0ACB-4410-A7A0-183745F13888}"/>
          </ac:spMkLst>
        </pc:spChg>
        <pc:spChg chg="add mod ord">
          <ac:chgData name="Nina Melum" userId="6cff0c18-b128-4849-904e-56ce052d1799" providerId="ADAL" clId="{7B2F2951-9380-445C-BE45-CB750F5D7692}" dt="2021-06-18T05:32:51.888" v="3966" actId="171"/>
          <ac:spMkLst>
            <pc:docMk/>
            <pc:sldMk cId="4045166981" sldId="3524"/>
            <ac:spMk id="19" creationId="{EFE0E6DB-2071-44F7-BBA1-5B8A26D3D35B}"/>
          </ac:spMkLst>
        </pc:spChg>
        <pc:spChg chg="add mod">
          <ac:chgData name="Nina Melum" userId="6cff0c18-b128-4849-904e-56ce052d1799" providerId="ADAL" clId="{7B2F2951-9380-445C-BE45-CB750F5D7692}" dt="2021-06-19T11:24:18.259" v="10035" actId="14100"/>
          <ac:spMkLst>
            <pc:docMk/>
            <pc:sldMk cId="4045166981" sldId="3524"/>
            <ac:spMk id="20" creationId="{B6376F38-169E-485A-B659-B98A69611BD3}"/>
          </ac:spMkLst>
        </pc:spChg>
        <pc:spChg chg="add mod">
          <ac:chgData name="Nina Melum" userId="6cff0c18-b128-4849-904e-56ce052d1799" providerId="ADAL" clId="{7B2F2951-9380-445C-BE45-CB750F5D7692}" dt="2021-06-18T07:23:48.783" v="5636" actId="255"/>
          <ac:spMkLst>
            <pc:docMk/>
            <pc:sldMk cId="4045166981" sldId="3524"/>
            <ac:spMk id="21" creationId="{F81AD91B-440A-4AC9-A541-318FEFFCBE5C}"/>
          </ac:spMkLst>
        </pc:spChg>
        <pc:spChg chg="add del mod">
          <ac:chgData name="Nina Melum" userId="6cff0c18-b128-4849-904e-56ce052d1799" providerId="ADAL" clId="{7B2F2951-9380-445C-BE45-CB750F5D7692}" dt="2021-06-18T09:30:56.420" v="6321" actId="478"/>
          <ac:spMkLst>
            <pc:docMk/>
            <pc:sldMk cId="4045166981" sldId="3524"/>
            <ac:spMk id="22" creationId="{83A10AF5-FF55-4226-8CCC-3D9EC4179D27}"/>
          </ac:spMkLst>
        </pc:spChg>
        <pc:spChg chg="add del mod">
          <ac:chgData name="Nina Melum" userId="6cff0c18-b128-4849-904e-56ce052d1799" providerId="ADAL" clId="{7B2F2951-9380-445C-BE45-CB750F5D7692}" dt="2021-06-18T09:29:24.847" v="6303" actId="478"/>
          <ac:spMkLst>
            <pc:docMk/>
            <pc:sldMk cId="4045166981" sldId="3524"/>
            <ac:spMk id="23" creationId="{E1267D4E-2B47-4844-9656-F1344283E26B}"/>
          </ac:spMkLst>
        </pc:spChg>
        <pc:spChg chg="add mod">
          <ac:chgData name="Nina Melum" userId="6cff0c18-b128-4849-904e-56ce052d1799" providerId="ADAL" clId="{7B2F2951-9380-445C-BE45-CB750F5D7692}" dt="2021-06-25T09:43:43.932" v="29166" actId="20577"/>
          <ac:spMkLst>
            <pc:docMk/>
            <pc:sldMk cId="4045166981" sldId="3524"/>
            <ac:spMk id="24" creationId="{25C50C2F-F78A-469A-8EB7-AE490FB8E1BC}"/>
          </ac:spMkLst>
        </pc:spChg>
        <pc:spChg chg="add del mod">
          <ac:chgData name="Nina Melum" userId="6cff0c18-b128-4849-904e-56ce052d1799" providerId="ADAL" clId="{7B2F2951-9380-445C-BE45-CB750F5D7692}" dt="2021-06-21T08:10:06.051" v="17052" actId="21"/>
          <ac:spMkLst>
            <pc:docMk/>
            <pc:sldMk cId="4045166981" sldId="3524"/>
            <ac:spMk id="35" creationId="{CFF91072-9BD6-45FE-B708-65410F6DACDD}"/>
          </ac:spMkLst>
        </pc:spChg>
        <pc:graphicFrameChg chg="mod">
          <ac:chgData name="Nina Melum" userId="6cff0c18-b128-4849-904e-56ce052d1799" providerId="ADAL" clId="{7B2F2951-9380-445C-BE45-CB750F5D7692}" dt="2021-06-18T07:24:05.969" v="5639" actId="1076"/>
          <ac:graphicFrameMkLst>
            <pc:docMk/>
            <pc:sldMk cId="4045166981" sldId="3524"/>
            <ac:graphicFrameMk id="15" creationId="{5AD99841-5A5B-4622-B316-A3444B936399}"/>
          </ac:graphicFrameMkLst>
        </pc:graphicFrameChg>
        <pc:graphicFrameChg chg="modGraphic">
          <ac:chgData name="Nina Melum" userId="6cff0c18-b128-4849-904e-56ce052d1799" providerId="ADAL" clId="{7B2F2951-9380-445C-BE45-CB750F5D7692}" dt="2021-06-18T09:31:42.941" v="6325" actId="113"/>
          <ac:graphicFrameMkLst>
            <pc:docMk/>
            <pc:sldMk cId="4045166981" sldId="3524"/>
            <ac:graphicFrameMk id="17" creationId="{05897E9F-7483-4B16-9BB6-E2292358FB8A}"/>
          </ac:graphicFrameMkLst>
        </pc:graphicFrameChg>
        <pc:picChg chg="add mod">
          <ac:chgData name="Nina Melum" userId="6cff0c18-b128-4849-904e-56ce052d1799" providerId="ADAL" clId="{7B2F2951-9380-445C-BE45-CB750F5D7692}" dt="2021-06-18T07:23:55.492" v="5638" actId="14100"/>
          <ac:picMkLst>
            <pc:docMk/>
            <pc:sldMk cId="4045166981" sldId="3524"/>
            <ac:picMk id="16" creationId="{B7C3C7DC-9A3E-4F06-BD71-B621C0F6ED89}"/>
          </ac:picMkLst>
        </pc:picChg>
        <pc:cxnChg chg="add mod">
          <ac:chgData name="Nina Melum" userId="6cff0c18-b128-4849-904e-56ce052d1799" providerId="ADAL" clId="{7B2F2951-9380-445C-BE45-CB750F5D7692}" dt="2021-06-18T09:33:14.600" v="6331" actId="14100"/>
          <ac:cxnSpMkLst>
            <pc:docMk/>
            <pc:sldMk cId="4045166981" sldId="3524"/>
            <ac:cxnSpMk id="25" creationId="{3D81259F-E84F-45D4-B807-EAB11AB7FAC9}"/>
          </ac:cxnSpMkLst>
        </pc:cxnChg>
        <pc:cxnChg chg="add mod">
          <ac:chgData name="Nina Melum" userId="6cff0c18-b128-4849-904e-56ce052d1799" providerId="ADAL" clId="{7B2F2951-9380-445C-BE45-CB750F5D7692}" dt="2021-06-18T09:33:14.600" v="6331" actId="14100"/>
          <ac:cxnSpMkLst>
            <pc:docMk/>
            <pc:sldMk cId="4045166981" sldId="3524"/>
            <ac:cxnSpMk id="26" creationId="{A28D752A-38C9-4819-9D74-E4A7E789C577}"/>
          </ac:cxnSpMkLst>
        </pc:cxnChg>
        <pc:cxnChg chg="add mod">
          <ac:chgData name="Nina Melum" userId="6cff0c18-b128-4849-904e-56ce052d1799" providerId="ADAL" clId="{7B2F2951-9380-445C-BE45-CB750F5D7692}" dt="2021-06-18T09:33:39.479" v="6334" actId="14100"/>
          <ac:cxnSpMkLst>
            <pc:docMk/>
            <pc:sldMk cId="4045166981" sldId="3524"/>
            <ac:cxnSpMk id="32" creationId="{53F4162E-610E-4FB6-89A7-42F518480834}"/>
          </ac:cxnSpMkLst>
        </pc:cxnChg>
      </pc:sldChg>
      <pc:sldChg chg="addSp delSp modSp mod addAnim delAnim modAnim modNotesTx">
        <pc:chgData name="Nina Melum" userId="6cff0c18-b128-4849-904e-56ce052d1799" providerId="ADAL" clId="{7B2F2951-9380-445C-BE45-CB750F5D7692}" dt="2021-06-22T09:23:22.532" v="26667" actId="20577"/>
        <pc:sldMkLst>
          <pc:docMk/>
          <pc:sldMk cId="3043248974" sldId="3525"/>
        </pc:sldMkLst>
        <pc:spChg chg="del">
          <ac:chgData name="Nina Melum" userId="6cff0c18-b128-4849-904e-56ce052d1799" providerId="ADAL" clId="{7B2F2951-9380-445C-BE45-CB750F5D7692}" dt="2021-06-18T12:31:41.785" v="6522" actId="478"/>
          <ac:spMkLst>
            <pc:docMk/>
            <pc:sldMk cId="3043248974" sldId="3525"/>
            <ac:spMk id="2" creationId="{BCA966E5-E08C-427E-B782-0BB2F2B82345}"/>
          </ac:spMkLst>
        </pc:spChg>
        <pc:spChg chg="mod">
          <ac:chgData name="Nina Melum" userId="6cff0c18-b128-4849-904e-56ce052d1799" providerId="ADAL" clId="{7B2F2951-9380-445C-BE45-CB750F5D7692}" dt="2021-06-18T12:32:13.902" v="6570" actId="1036"/>
          <ac:spMkLst>
            <pc:docMk/>
            <pc:sldMk cId="3043248974" sldId="3525"/>
            <ac:spMk id="7" creationId="{5C89DF4C-80E4-47D8-A177-31AEF5CDC4F4}"/>
          </ac:spMkLst>
        </pc:spChg>
        <pc:spChg chg="mod">
          <ac:chgData name="Nina Melum" userId="6cff0c18-b128-4849-904e-56ce052d1799" providerId="ADAL" clId="{7B2F2951-9380-445C-BE45-CB750F5D7692}" dt="2021-06-18T12:32:13.902" v="6570" actId="1036"/>
          <ac:spMkLst>
            <pc:docMk/>
            <pc:sldMk cId="3043248974" sldId="3525"/>
            <ac:spMk id="8" creationId="{20035713-9861-4482-8B3E-A78E620C7785}"/>
          </ac:spMkLst>
        </pc:spChg>
        <pc:spChg chg="mod">
          <ac:chgData name="Nina Melum" userId="6cff0c18-b128-4849-904e-56ce052d1799" providerId="ADAL" clId="{7B2F2951-9380-445C-BE45-CB750F5D7692}" dt="2021-06-22T09:23:22.532" v="26667" actId="20577"/>
          <ac:spMkLst>
            <pc:docMk/>
            <pc:sldMk cId="3043248974" sldId="3525"/>
            <ac:spMk id="9" creationId="{C877DC78-D9E5-4FEB-8CB6-181AED91CE80}"/>
          </ac:spMkLst>
        </pc:spChg>
        <pc:spChg chg="mod">
          <ac:chgData name="Nina Melum" userId="6cff0c18-b128-4849-904e-56ce052d1799" providerId="ADAL" clId="{7B2F2951-9380-445C-BE45-CB750F5D7692}" dt="2021-06-18T12:32:13.902" v="6570" actId="1036"/>
          <ac:spMkLst>
            <pc:docMk/>
            <pc:sldMk cId="3043248974" sldId="3525"/>
            <ac:spMk id="10" creationId="{FA65317E-9095-4901-94F1-A7DDF404D1EB}"/>
          </ac:spMkLst>
        </pc:spChg>
        <pc:spChg chg="mod ord">
          <ac:chgData name="Nina Melum" userId="6cff0c18-b128-4849-904e-56ce052d1799" providerId="ADAL" clId="{7B2F2951-9380-445C-BE45-CB750F5D7692}" dt="2021-06-18T12:32:23.072" v="6572" actId="1076"/>
          <ac:spMkLst>
            <pc:docMk/>
            <pc:sldMk cId="3043248974" sldId="3525"/>
            <ac:spMk id="25" creationId="{FFC5C7F4-75B7-4098-978D-2635F06E3063}"/>
          </ac:spMkLst>
        </pc:spChg>
        <pc:spChg chg="mod">
          <ac:chgData name="Nina Melum" userId="6cff0c18-b128-4849-904e-56ce052d1799" providerId="ADAL" clId="{7B2F2951-9380-445C-BE45-CB750F5D7692}" dt="2021-06-18T12:32:18.415" v="6571" actId="1076"/>
          <ac:spMkLst>
            <pc:docMk/>
            <pc:sldMk cId="3043248974" sldId="3525"/>
            <ac:spMk id="31" creationId="{EA46120B-C9DA-4779-BE50-9EFC6F6B3D86}"/>
          </ac:spMkLst>
        </pc:spChg>
        <pc:spChg chg="del mod">
          <ac:chgData name="Nina Melum" userId="6cff0c18-b128-4849-904e-56ce052d1799" providerId="ADAL" clId="{7B2F2951-9380-445C-BE45-CB750F5D7692}" dt="2021-06-19T11:31:00.586" v="10325" actId="478"/>
          <ac:spMkLst>
            <pc:docMk/>
            <pc:sldMk cId="3043248974" sldId="3525"/>
            <ac:spMk id="33" creationId="{7DA534A3-319C-4BF6-B6D2-5CA86BA692BA}"/>
          </ac:spMkLst>
        </pc:spChg>
        <pc:spChg chg="mod">
          <ac:chgData name="Nina Melum" userId="6cff0c18-b128-4849-904e-56ce052d1799" providerId="ADAL" clId="{7B2F2951-9380-445C-BE45-CB750F5D7692}" dt="2021-06-21T17:15:18.232" v="22127" actId="1037"/>
          <ac:spMkLst>
            <pc:docMk/>
            <pc:sldMk cId="3043248974" sldId="3525"/>
            <ac:spMk id="40" creationId="{4B6F8B90-5ACC-463E-BAB4-9B3A7846C4AF}"/>
          </ac:spMkLst>
        </pc:spChg>
        <pc:spChg chg="mod">
          <ac:chgData name="Nina Melum" userId="6cff0c18-b128-4849-904e-56ce052d1799" providerId="ADAL" clId="{7B2F2951-9380-445C-BE45-CB750F5D7692}" dt="2021-06-21T17:24:08.961" v="22300" actId="1038"/>
          <ac:spMkLst>
            <pc:docMk/>
            <pc:sldMk cId="3043248974" sldId="3525"/>
            <ac:spMk id="41" creationId="{9A967E45-80AA-4F1A-AAA7-46DF96B0F728}"/>
          </ac:spMkLst>
        </pc:spChg>
        <pc:spChg chg="mod">
          <ac:chgData name="Nina Melum" userId="6cff0c18-b128-4849-904e-56ce052d1799" providerId="ADAL" clId="{7B2F2951-9380-445C-BE45-CB750F5D7692}" dt="2021-06-21T17:13:00.420" v="22040" actId="1037"/>
          <ac:spMkLst>
            <pc:docMk/>
            <pc:sldMk cId="3043248974" sldId="3525"/>
            <ac:spMk id="43" creationId="{DCC84BD5-1038-4B4A-AA9C-EFC240E1F58D}"/>
          </ac:spMkLst>
        </pc:spChg>
        <pc:spChg chg="mod">
          <ac:chgData name="Nina Melum" userId="6cff0c18-b128-4849-904e-56ce052d1799" providerId="ADAL" clId="{7B2F2951-9380-445C-BE45-CB750F5D7692}" dt="2021-06-21T17:13:00.420" v="22040" actId="1037"/>
          <ac:spMkLst>
            <pc:docMk/>
            <pc:sldMk cId="3043248974" sldId="3525"/>
            <ac:spMk id="44" creationId="{AF5C01ED-BB04-4B19-8E97-926BDAFB9469}"/>
          </ac:spMkLst>
        </pc:spChg>
        <pc:spChg chg="mod">
          <ac:chgData name="Nina Melum" userId="6cff0c18-b128-4849-904e-56ce052d1799" providerId="ADAL" clId="{7B2F2951-9380-445C-BE45-CB750F5D7692}" dt="2021-06-21T17:24:08.961" v="22300" actId="1038"/>
          <ac:spMkLst>
            <pc:docMk/>
            <pc:sldMk cId="3043248974" sldId="3525"/>
            <ac:spMk id="45" creationId="{B978D07A-AABC-45E9-AA82-D9C5C93D7E65}"/>
          </ac:spMkLst>
        </pc:spChg>
        <pc:spChg chg="del mod">
          <ac:chgData name="Nina Melum" userId="6cff0c18-b128-4849-904e-56ce052d1799" providerId="ADAL" clId="{7B2F2951-9380-445C-BE45-CB750F5D7692}" dt="2021-06-18T05:35:36.448" v="4031" actId="478"/>
          <ac:spMkLst>
            <pc:docMk/>
            <pc:sldMk cId="3043248974" sldId="3525"/>
            <ac:spMk id="46" creationId="{801C2B0C-4CD3-477E-8D66-A395E51399D4}"/>
          </ac:spMkLst>
        </pc:spChg>
        <pc:spChg chg="del mod">
          <ac:chgData name="Nina Melum" userId="6cff0c18-b128-4849-904e-56ce052d1799" providerId="ADAL" clId="{7B2F2951-9380-445C-BE45-CB750F5D7692}" dt="2021-06-18T05:35:39.202" v="4032" actId="478"/>
          <ac:spMkLst>
            <pc:docMk/>
            <pc:sldMk cId="3043248974" sldId="3525"/>
            <ac:spMk id="47" creationId="{93DC1A32-0BAD-47E5-9B28-C13713889EF9}"/>
          </ac:spMkLst>
        </pc:spChg>
        <pc:spChg chg="del mod">
          <ac:chgData name="Nina Melum" userId="6cff0c18-b128-4849-904e-56ce052d1799" providerId="ADAL" clId="{7B2F2951-9380-445C-BE45-CB750F5D7692}" dt="2021-06-18T05:35:36.448" v="4031" actId="478"/>
          <ac:spMkLst>
            <pc:docMk/>
            <pc:sldMk cId="3043248974" sldId="3525"/>
            <ac:spMk id="48" creationId="{D527568E-0AB7-4D4C-97B1-51E272DF73D1}"/>
          </ac:spMkLst>
        </pc:spChg>
        <pc:spChg chg="add del mod">
          <ac:chgData name="Nina Melum" userId="6cff0c18-b128-4849-904e-56ce052d1799" providerId="ADAL" clId="{7B2F2951-9380-445C-BE45-CB750F5D7692}" dt="2021-06-18T12:31:59.129" v="6524" actId="478"/>
          <ac:spMkLst>
            <pc:docMk/>
            <pc:sldMk cId="3043248974" sldId="3525"/>
            <ac:spMk id="54" creationId="{34EB2DA1-1BD7-41E3-AF5C-9A49A4832A21}"/>
          </ac:spMkLst>
        </pc:spChg>
        <pc:spChg chg="add mod">
          <ac:chgData name="Nina Melum" userId="6cff0c18-b128-4849-904e-56ce052d1799" providerId="ADAL" clId="{7B2F2951-9380-445C-BE45-CB750F5D7692}" dt="2021-06-18T12:31:38.818" v="6521" actId="14100"/>
          <ac:spMkLst>
            <pc:docMk/>
            <pc:sldMk cId="3043248974" sldId="3525"/>
            <ac:spMk id="59" creationId="{0AC77267-20B1-4FC0-A4CD-F11ECB7CAF95}"/>
          </ac:spMkLst>
        </pc:spChg>
        <pc:spChg chg="add mod ord">
          <ac:chgData name="Nina Melum" userId="6cff0c18-b128-4849-904e-56ce052d1799" providerId="ADAL" clId="{7B2F2951-9380-445C-BE45-CB750F5D7692}" dt="2021-06-21T17:54:36.160" v="23102" actId="1036"/>
          <ac:spMkLst>
            <pc:docMk/>
            <pc:sldMk cId="3043248974" sldId="3525"/>
            <ac:spMk id="68" creationId="{8AFE4917-8E51-4E0F-99D2-D2926E9A4C8F}"/>
          </ac:spMkLst>
        </pc:spChg>
        <pc:spChg chg="add del mod">
          <ac:chgData name="Nina Melum" userId="6cff0c18-b128-4849-904e-56ce052d1799" providerId="ADAL" clId="{7B2F2951-9380-445C-BE45-CB750F5D7692}" dt="2021-06-21T17:51:16.234" v="23074" actId="478"/>
          <ac:spMkLst>
            <pc:docMk/>
            <pc:sldMk cId="3043248974" sldId="3525"/>
            <ac:spMk id="69" creationId="{31EB9718-F7EA-4B75-AC4B-780830A15101}"/>
          </ac:spMkLst>
        </pc:spChg>
        <pc:spChg chg="add mod">
          <ac:chgData name="Nina Melum" userId="6cff0c18-b128-4849-904e-56ce052d1799" providerId="ADAL" clId="{7B2F2951-9380-445C-BE45-CB750F5D7692}" dt="2021-06-21T17:54:39.923" v="23106" actId="1036"/>
          <ac:spMkLst>
            <pc:docMk/>
            <pc:sldMk cId="3043248974" sldId="3525"/>
            <ac:spMk id="70" creationId="{847DFB22-B037-4658-AED7-EBAF2B3C6610}"/>
          </ac:spMkLst>
        </pc:spChg>
        <pc:spChg chg="add del mod">
          <ac:chgData name="Nina Melum" userId="6cff0c18-b128-4849-904e-56ce052d1799" providerId="ADAL" clId="{7B2F2951-9380-445C-BE45-CB750F5D7692}" dt="2021-06-21T17:54:42.153" v="23107" actId="1036"/>
          <ac:spMkLst>
            <pc:docMk/>
            <pc:sldMk cId="3043248974" sldId="3525"/>
            <ac:spMk id="71" creationId="{6F4488CF-45D2-4567-BDE1-F9DC1DD7C1DE}"/>
          </ac:spMkLst>
        </pc:spChg>
        <pc:spChg chg="add mod">
          <ac:chgData name="Nina Melum" userId="6cff0c18-b128-4849-904e-56ce052d1799" providerId="ADAL" clId="{7B2F2951-9380-445C-BE45-CB750F5D7692}" dt="2021-06-19T11:41:42.981" v="10431" actId="14100"/>
          <ac:spMkLst>
            <pc:docMk/>
            <pc:sldMk cId="3043248974" sldId="3525"/>
            <ac:spMk id="76" creationId="{AB508068-6A91-4B63-B669-1423E0A87240}"/>
          </ac:spMkLst>
        </pc:spChg>
        <pc:spChg chg="add mod">
          <ac:chgData name="Nina Melum" userId="6cff0c18-b128-4849-904e-56ce052d1799" providerId="ADAL" clId="{7B2F2951-9380-445C-BE45-CB750F5D7692}" dt="2021-06-21T17:24:08.473" v="22299" actId="1076"/>
          <ac:spMkLst>
            <pc:docMk/>
            <pc:sldMk cId="3043248974" sldId="3525"/>
            <ac:spMk id="77" creationId="{A819C106-778D-4B02-963F-8A339B8565EE}"/>
          </ac:spMkLst>
        </pc:spChg>
        <pc:spChg chg="add del mod">
          <ac:chgData name="Nina Melum" userId="6cff0c18-b128-4849-904e-56ce052d1799" providerId="ADAL" clId="{7B2F2951-9380-445C-BE45-CB750F5D7692}" dt="2021-06-21T17:24:05.153" v="22298"/>
          <ac:spMkLst>
            <pc:docMk/>
            <pc:sldMk cId="3043248974" sldId="3525"/>
            <ac:spMk id="79" creationId="{4F196A54-B92E-4D39-BE7D-1F8297EB5C4D}"/>
          </ac:spMkLst>
        </pc:spChg>
        <pc:graphicFrameChg chg="mod">
          <ac:chgData name="Nina Melum" userId="6cff0c18-b128-4849-904e-56ce052d1799" providerId="ADAL" clId="{7B2F2951-9380-445C-BE45-CB750F5D7692}" dt="2021-06-18T12:32:13.902" v="6570" actId="1036"/>
          <ac:graphicFrameMkLst>
            <pc:docMk/>
            <pc:sldMk cId="3043248974" sldId="3525"/>
            <ac:graphicFrameMk id="34" creationId="{09033BA0-FE8D-4495-A666-E00474B308C0}"/>
          </ac:graphicFrameMkLst>
        </pc:graphicFrameChg>
        <pc:graphicFrameChg chg="mod">
          <ac:chgData name="Nina Melum" userId="6cff0c18-b128-4849-904e-56ce052d1799" providerId="ADAL" clId="{7B2F2951-9380-445C-BE45-CB750F5D7692}" dt="2021-06-18T12:32:13.902" v="6570" actId="1036"/>
          <ac:graphicFrameMkLst>
            <pc:docMk/>
            <pc:sldMk cId="3043248974" sldId="3525"/>
            <ac:graphicFrameMk id="35" creationId="{35BEA86A-28FC-4D64-A2AB-9A1B16C0A800}"/>
          </ac:graphicFrameMkLst>
        </pc:graphicFrameChg>
        <pc:picChg chg="add mod">
          <ac:chgData name="Nina Melum" userId="6cff0c18-b128-4849-904e-56ce052d1799" providerId="ADAL" clId="{7B2F2951-9380-445C-BE45-CB750F5D7692}" dt="2021-06-18T12:31:27.003" v="6519"/>
          <ac:picMkLst>
            <pc:docMk/>
            <pc:sldMk cId="3043248974" sldId="3525"/>
            <ac:picMk id="57" creationId="{A2683FB3-3F7C-4310-B6A6-80B2E91DFF83}"/>
          </ac:picMkLst>
        </pc:picChg>
        <pc:cxnChg chg="mod">
          <ac:chgData name="Nina Melum" userId="6cff0c18-b128-4849-904e-56ce052d1799" providerId="ADAL" clId="{7B2F2951-9380-445C-BE45-CB750F5D7692}" dt="2021-06-18T12:32:13.902" v="6570" actId="1036"/>
          <ac:cxnSpMkLst>
            <pc:docMk/>
            <pc:sldMk cId="3043248974" sldId="3525"/>
            <ac:cxnSpMk id="12" creationId="{DD914D39-AE6E-49F0-8138-2723EADE6915}"/>
          </ac:cxnSpMkLst>
        </pc:cxnChg>
        <pc:cxnChg chg="mod">
          <ac:chgData name="Nina Melum" userId="6cff0c18-b128-4849-904e-56ce052d1799" providerId="ADAL" clId="{7B2F2951-9380-445C-BE45-CB750F5D7692}" dt="2021-06-18T12:32:13.902" v="6570" actId="1036"/>
          <ac:cxnSpMkLst>
            <pc:docMk/>
            <pc:sldMk cId="3043248974" sldId="3525"/>
            <ac:cxnSpMk id="13" creationId="{21E2E763-8D20-469A-8D43-5E84D8B60748}"/>
          </ac:cxnSpMkLst>
        </pc:cxnChg>
        <pc:cxnChg chg="mod">
          <ac:chgData name="Nina Melum" userId="6cff0c18-b128-4849-904e-56ce052d1799" providerId="ADAL" clId="{7B2F2951-9380-445C-BE45-CB750F5D7692}" dt="2021-06-21T17:12:09.631" v="21989" actId="14100"/>
          <ac:cxnSpMkLst>
            <pc:docMk/>
            <pc:sldMk cId="3043248974" sldId="3525"/>
            <ac:cxnSpMk id="22" creationId="{2049B11E-C277-4AF7-BC97-0BD41D3FB510}"/>
          </ac:cxnSpMkLst>
        </pc:cxnChg>
        <pc:cxnChg chg="mod">
          <ac:chgData name="Nina Melum" userId="6cff0c18-b128-4849-904e-56ce052d1799" providerId="ADAL" clId="{7B2F2951-9380-445C-BE45-CB750F5D7692}" dt="2021-06-18T12:32:13.902" v="6570" actId="1036"/>
          <ac:cxnSpMkLst>
            <pc:docMk/>
            <pc:sldMk cId="3043248974" sldId="3525"/>
            <ac:cxnSpMk id="26" creationId="{A2CAE1F4-8B6D-4028-907E-57603BB7FF93}"/>
          </ac:cxnSpMkLst>
        </pc:cxnChg>
        <pc:cxnChg chg="mod">
          <ac:chgData name="Nina Melum" userId="6cff0c18-b128-4849-904e-56ce052d1799" providerId="ADAL" clId="{7B2F2951-9380-445C-BE45-CB750F5D7692}" dt="2021-06-18T12:32:13.902" v="6570" actId="1036"/>
          <ac:cxnSpMkLst>
            <pc:docMk/>
            <pc:sldMk cId="3043248974" sldId="3525"/>
            <ac:cxnSpMk id="32" creationId="{15B897C8-C3E9-4DA6-999D-A16272747F0F}"/>
          </ac:cxnSpMkLst>
        </pc:cxnChg>
        <pc:cxnChg chg="del mod">
          <ac:chgData name="Nina Melum" userId="6cff0c18-b128-4849-904e-56ce052d1799" providerId="ADAL" clId="{7B2F2951-9380-445C-BE45-CB750F5D7692}" dt="2021-06-21T17:51:15.131" v="23073" actId="478"/>
          <ac:cxnSpMkLst>
            <pc:docMk/>
            <pc:sldMk cId="3043248974" sldId="3525"/>
            <ac:cxnSpMk id="36" creationId="{D3066912-3718-4F11-8EA2-EB1A3CA393AB}"/>
          </ac:cxnSpMkLst>
        </pc:cxnChg>
        <pc:cxnChg chg="add mod">
          <ac:chgData name="Nina Melum" userId="6cff0c18-b128-4849-904e-56ce052d1799" providerId="ADAL" clId="{7B2F2951-9380-445C-BE45-CB750F5D7692}" dt="2021-06-18T12:32:13.902" v="6570" actId="1036"/>
          <ac:cxnSpMkLst>
            <pc:docMk/>
            <pc:sldMk cId="3043248974" sldId="3525"/>
            <ac:cxnSpMk id="37" creationId="{D552886F-3308-4EF3-B837-E34E09447948}"/>
          </ac:cxnSpMkLst>
        </pc:cxnChg>
        <pc:cxnChg chg="add mod">
          <ac:chgData name="Nina Melum" userId="6cff0c18-b128-4849-904e-56ce052d1799" providerId="ADAL" clId="{7B2F2951-9380-445C-BE45-CB750F5D7692}" dt="2021-06-18T12:32:13.902" v="6570" actId="1036"/>
          <ac:cxnSpMkLst>
            <pc:docMk/>
            <pc:sldMk cId="3043248974" sldId="3525"/>
            <ac:cxnSpMk id="38" creationId="{37BA1CA0-8AF4-47EC-B279-6F6FB0EAFF0F}"/>
          </ac:cxnSpMkLst>
        </pc:cxnChg>
        <pc:cxnChg chg="add mod">
          <ac:chgData name="Nina Melum" userId="6cff0c18-b128-4849-904e-56ce052d1799" providerId="ADAL" clId="{7B2F2951-9380-445C-BE45-CB750F5D7692}" dt="2021-06-18T12:32:13.902" v="6570" actId="1036"/>
          <ac:cxnSpMkLst>
            <pc:docMk/>
            <pc:sldMk cId="3043248974" sldId="3525"/>
            <ac:cxnSpMk id="39" creationId="{64C8338E-3814-4ADE-92A8-938AB380AE5A}"/>
          </ac:cxnSpMkLst>
        </pc:cxnChg>
        <pc:cxnChg chg="mod">
          <ac:chgData name="Nina Melum" userId="6cff0c18-b128-4849-904e-56ce052d1799" providerId="ADAL" clId="{7B2F2951-9380-445C-BE45-CB750F5D7692}" dt="2021-06-21T17:52:17.772" v="23088" actId="14100"/>
          <ac:cxnSpMkLst>
            <pc:docMk/>
            <pc:sldMk cId="3043248974" sldId="3525"/>
            <ac:cxnSpMk id="42" creationId="{60411CA2-09D4-469B-AADD-1C9EDF4A1E9C}"/>
          </ac:cxnSpMkLst>
        </pc:cxnChg>
        <pc:cxnChg chg="add mod">
          <ac:chgData name="Nina Melum" userId="6cff0c18-b128-4849-904e-56ce052d1799" providerId="ADAL" clId="{7B2F2951-9380-445C-BE45-CB750F5D7692}" dt="2021-06-21T17:52:26.525" v="23090" actId="14100"/>
          <ac:cxnSpMkLst>
            <pc:docMk/>
            <pc:sldMk cId="3043248974" sldId="3525"/>
            <ac:cxnSpMk id="46" creationId="{77A777E1-8BBF-4F4B-BD91-51E21FE0BAC9}"/>
          </ac:cxnSpMkLst>
        </pc:cxnChg>
        <pc:cxnChg chg="add mod">
          <ac:chgData name="Nina Melum" userId="6cff0c18-b128-4849-904e-56ce052d1799" providerId="ADAL" clId="{7B2F2951-9380-445C-BE45-CB750F5D7692}" dt="2021-06-21T17:52:21.612" v="23089" actId="14100"/>
          <ac:cxnSpMkLst>
            <pc:docMk/>
            <pc:sldMk cId="3043248974" sldId="3525"/>
            <ac:cxnSpMk id="47" creationId="{F8503D12-D539-48A4-BECA-E6F6FC2973CE}"/>
          </ac:cxnSpMkLst>
        </pc:cxnChg>
        <pc:cxnChg chg="mod">
          <ac:chgData name="Nina Melum" userId="6cff0c18-b128-4849-904e-56ce052d1799" providerId="ADAL" clId="{7B2F2951-9380-445C-BE45-CB750F5D7692}" dt="2021-06-18T12:32:13.902" v="6570" actId="1036"/>
          <ac:cxnSpMkLst>
            <pc:docMk/>
            <pc:sldMk cId="3043248974" sldId="3525"/>
            <ac:cxnSpMk id="51" creationId="{0074F3F6-FB15-46DE-838D-59477BF013A1}"/>
          </ac:cxnSpMkLst>
        </pc:cxnChg>
        <pc:cxnChg chg="mod">
          <ac:chgData name="Nina Melum" userId="6cff0c18-b128-4849-904e-56ce052d1799" providerId="ADAL" clId="{7B2F2951-9380-445C-BE45-CB750F5D7692}" dt="2021-06-18T12:32:13.902" v="6570" actId="1036"/>
          <ac:cxnSpMkLst>
            <pc:docMk/>
            <pc:sldMk cId="3043248974" sldId="3525"/>
            <ac:cxnSpMk id="53" creationId="{41EDE21D-6DB9-44F3-B01E-95B5DD02107A}"/>
          </ac:cxnSpMkLst>
        </pc:cxnChg>
        <pc:cxnChg chg="add del mod">
          <ac:chgData name="Nina Melum" userId="6cff0c18-b128-4849-904e-56ce052d1799" providerId="ADAL" clId="{7B2F2951-9380-445C-BE45-CB750F5D7692}" dt="2021-06-21T17:23:59.058" v="22293" actId="478"/>
          <ac:cxnSpMkLst>
            <pc:docMk/>
            <pc:sldMk cId="3043248974" sldId="3525"/>
            <ac:cxnSpMk id="58" creationId="{148AAC0E-C2AA-4C2E-A085-9E921A069E10}"/>
          </ac:cxnSpMkLst>
        </pc:cxnChg>
        <pc:cxnChg chg="add del mod">
          <ac:chgData name="Nina Melum" userId="6cff0c18-b128-4849-904e-56ce052d1799" providerId="ADAL" clId="{7B2F2951-9380-445C-BE45-CB750F5D7692}" dt="2021-06-21T17:23:59.918" v="22294" actId="478"/>
          <ac:cxnSpMkLst>
            <pc:docMk/>
            <pc:sldMk cId="3043248974" sldId="3525"/>
            <ac:cxnSpMk id="60" creationId="{98EC18B8-B501-4A69-A2CA-C6BAEFD34B92}"/>
          </ac:cxnSpMkLst>
        </pc:cxnChg>
        <pc:cxnChg chg="mod">
          <ac:chgData name="Nina Melum" userId="6cff0c18-b128-4849-904e-56ce052d1799" providerId="ADAL" clId="{7B2F2951-9380-445C-BE45-CB750F5D7692}" dt="2021-06-18T12:32:13.902" v="6570" actId="1036"/>
          <ac:cxnSpMkLst>
            <pc:docMk/>
            <pc:sldMk cId="3043248974" sldId="3525"/>
            <ac:cxnSpMk id="61" creationId="{2D9D1D37-A16F-4CAD-ABD6-B30D22B47965}"/>
          </ac:cxnSpMkLst>
        </pc:cxnChg>
        <pc:cxnChg chg="mod">
          <ac:chgData name="Nina Melum" userId="6cff0c18-b128-4849-904e-56ce052d1799" providerId="ADAL" clId="{7B2F2951-9380-445C-BE45-CB750F5D7692}" dt="2021-06-18T12:32:13.902" v="6570" actId="1036"/>
          <ac:cxnSpMkLst>
            <pc:docMk/>
            <pc:sldMk cId="3043248974" sldId="3525"/>
            <ac:cxnSpMk id="62" creationId="{94902F65-91C2-43C1-B937-57114DEB2272}"/>
          </ac:cxnSpMkLst>
        </pc:cxnChg>
      </pc:sldChg>
      <pc:sldChg chg="del modTransition">
        <pc:chgData name="Nina Melum" userId="6cff0c18-b128-4849-904e-56ce052d1799" providerId="ADAL" clId="{7B2F2951-9380-445C-BE45-CB750F5D7692}" dt="2021-06-20T14:30:06.830" v="13049" actId="47"/>
        <pc:sldMkLst>
          <pc:docMk/>
          <pc:sldMk cId="3630616830" sldId="3526"/>
        </pc:sldMkLst>
      </pc:sldChg>
      <pc:sldChg chg="addSp delSp modSp mod delAnim modAnim">
        <pc:chgData name="Nina Melum" userId="6cff0c18-b128-4849-904e-56ce052d1799" providerId="ADAL" clId="{7B2F2951-9380-445C-BE45-CB750F5D7692}" dt="2021-06-21T17:54:26.548" v="23095" actId="14100"/>
        <pc:sldMkLst>
          <pc:docMk/>
          <pc:sldMk cId="3113096783" sldId="3527"/>
        </pc:sldMkLst>
        <pc:spChg chg="del">
          <ac:chgData name="Nina Melum" userId="6cff0c18-b128-4849-904e-56ce052d1799" providerId="ADAL" clId="{7B2F2951-9380-445C-BE45-CB750F5D7692}" dt="2021-06-19T11:27:17.621" v="10250" actId="478"/>
          <ac:spMkLst>
            <pc:docMk/>
            <pc:sldMk cId="3113096783" sldId="3527"/>
            <ac:spMk id="2" creationId="{BCA966E5-E08C-427E-B782-0BB2F2B82345}"/>
          </ac:spMkLst>
        </pc:spChg>
        <pc:spChg chg="add del mod">
          <ac:chgData name="Nina Melum" userId="6cff0c18-b128-4849-904e-56ce052d1799" providerId="ADAL" clId="{7B2F2951-9380-445C-BE45-CB750F5D7692}" dt="2021-06-19T11:27:19.189" v="10251" actId="478"/>
          <ac:spMkLst>
            <pc:docMk/>
            <pc:sldMk cId="3113096783" sldId="3527"/>
            <ac:spMk id="4" creationId="{A3C8CE5C-A960-457F-B076-4692A9FB0C05}"/>
          </ac:spMkLst>
        </pc:spChg>
        <pc:spChg chg="mod">
          <ac:chgData name="Nina Melum" userId="6cff0c18-b128-4849-904e-56ce052d1799" providerId="ADAL" clId="{7B2F2951-9380-445C-BE45-CB750F5D7692}" dt="2021-06-20T15:13:19.192" v="13768" actId="1076"/>
          <ac:spMkLst>
            <pc:docMk/>
            <pc:sldMk cId="3113096783" sldId="3527"/>
            <ac:spMk id="7" creationId="{5C89DF4C-80E4-47D8-A177-31AEF5CDC4F4}"/>
          </ac:spMkLst>
        </pc:spChg>
        <pc:spChg chg="mod">
          <ac:chgData name="Nina Melum" userId="6cff0c18-b128-4849-904e-56ce052d1799" providerId="ADAL" clId="{7B2F2951-9380-445C-BE45-CB750F5D7692}" dt="2021-06-20T15:13:19.192" v="13768" actId="1076"/>
          <ac:spMkLst>
            <pc:docMk/>
            <pc:sldMk cId="3113096783" sldId="3527"/>
            <ac:spMk id="8" creationId="{20035713-9861-4482-8B3E-A78E620C7785}"/>
          </ac:spMkLst>
        </pc:spChg>
        <pc:spChg chg="add mod">
          <ac:chgData name="Nina Melum" userId="6cff0c18-b128-4849-904e-56ce052d1799" providerId="ADAL" clId="{7B2F2951-9380-445C-BE45-CB750F5D7692}" dt="2021-06-21T17:54:26.548" v="23095" actId="14100"/>
          <ac:spMkLst>
            <pc:docMk/>
            <pc:sldMk cId="3113096783" sldId="3527"/>
            <ac:spMk id="9" creationId="{3D7CED03-AD2B-46D0-9CDE-4EA0CFAA3467}"/>
          </ac:spMkLst>
        </pc:spChg>
        <pc:spChg chg="add mod">
          <ac:chgData name="Nina Melum" userId="6cff0c18-b128-4849-904e-56ce052d1799" providerId="ADAL" clId="{7B2F2951-9380-445C-BE45-CB750F5D7692}" dt="2021-06-19T11:27:06.156" v="10216" actId="1076"/>
          <ac:spMkLst>
            <pc:docMk/>
            <pc:sldMk cId="3113096783" sldId="3527"/>
            <ac:spMk id="10" creationId="{61E3809A-A177-48A3-A767-CB6297CC097B}"/>
          </ac:spMkLst>
        </pc:spChg>
        <pc:spChg chg="add mod">
          <ac:chgData name="Nina Melum" userId="6cff0c18-b128-4849-904e-56ce052d1799" providerId="ADAL" clId="{7B2F2951-9380-445C-BE45-CB750F5D7692}" dt="2021-06-21T16:34:45.029" v="21511" actId="20577"/>
          <ac:spMkLst>
            <pc:docMk/>
            <pc:sldMk cId="3113096783" sldId="3527"/>
            <ac:spMk id="12" creationId="{7CEB9AC2-5A81-46B5-A84A-A28B26660F97}"/>
          </ac:spMkLst>
        </pc:spChg>
        <pc:spChg chg="add del mod">
          <ac:chgData name="Nina Melum" userId="6cff0c18-b128-4849-904e-56ce052d1799" providerId="ADAL" clId="{7B2F2951-9380-445C-BE45-CB750F5D7692}" dt="2021-06-19T11:57:20.769" v="11106" actId="478"/>
          <ac:spMkLst>
            <pc:docMk/>
            <pc:sldMk cId="3113096783" sldId="3527"/>
            <ac:spMk id="13" creationId="{1837EBD8-0153-45CB-899D-B8EAA1F8A721}"/>
          </ac:spMkLst>
        </pc:spChg>
        <pc:spChg chg="add del mod">
          <ac:chgData name="Nina Melum" userId="6cff0c18-b128-4849-904e-56ce052d1799" providerId="ADAL" clId="{7B2F2951-9380-445C-BE45-CB750F5D7692}" dt="2021-06-19T11:28:38.528" v="10262" actId="478"/>
          <ac:spMkLst>
            <pc:docMk/>
            <pc:sldMk cId="3113096783" sldId="3527"/>
            <ac:spMk id="14" creationId="{E1CB6689-5091-47D4-8266-E58184E901F9}"/>
          </ac:spMkLst>
        </pc:spChg>
        <pc:spChg chg="add del mod">
          <ac:chgData name="Nina Melum" userId="6cff0c18-b128-4849-904e-56ce052d1799" providerId="ADAL" clId="{7B2F2951-9380-445C-BE45-CB750F5D7692}" dt="2021-06-19T11:57:20.769" v="11106" actId="478"/>
          <ac:spMkLst>
            <pc:docMk/>
            <pc:sldMk cId="3113096783" sldId="3527"/>
            <ac:spMk id="15" creationId="{8ECAAF9A-4D6C-471B-BB4C-A8868DC60E86}"/>
          </ac:spMkLst>
        </pc:spChg>
        <pc:spChg chg="add del mod">
          <ac:chgData name="Nina Melum" userId="6cff0c18-b128-4849-904e-56ce052d1799" providerId="ADAL" clId="{7B2F2951-9380-445C-BE45-CB750F5D7692}" dt="2021-06-19T11:57:20.769" v="11106" actId="478"/>
          <ac:spMkLst>
            <pc:docMk/>
            <pc:sldMk cId="3113096783" sldId="3527"/>
            <ac:spMk id="16" creationId="{C1F6C8F1-2FF2-4D4C-9888-F616851413BF}"/>
          </ac:spMkLst>
        </pc:spChg>
        <pc:spChg chg="add mod">
          <ac:chgData name="Nina Melum" userId="6cff0c18-b128-4849-904e-56ce052d1799" providerId="ADAL" clId="{7B2F2951-9380-445C-BE45-CB750F5D7692}" dt="2021-06-21T08:14:03.020" v="17071" actId="1037"/>
          <ac:spMkLst>
            <pc:docMk/>
            <pc:sldMk cId="3113096783" sldId="3527"/>
            <ac:spMk id="17" creationId="{4840A942-2ABD-4D68-B3B4-5903346BEAEA}"/>
          </ac:spMkLst>
        </pc:spChg>
        <pc:graphicFrameChg chg="mod">
          <ac:chgData name="Nina Melum" userId="6cff0c18-b128-4849-904e-56ce052d1799" providerId="ADAL" clId="{7B2F2951-9380-445C-BE45-CB750F5D7692}" dt="2021-06-20T15:13:19.192" v="13768" actId="1076"/>
          <ac:graphicFrameMkLst>
            <pc:docMk/>
            <pc:sldMk cId="3113096783" sldId="3527"/>
            <ac:graphicFrameMk id="5" creationId="{7D14C1E3-F707-4C15-A7BD-77DF9CF5EFB8}"/>
          </ac:graphicFrameMkLst>
        </pc:graphicFrameChg>
        <pc:graphicFrameChg chg="mod">
          <ac:chgData name="Nina Melum" userId="6cff0c18-b128-4849-904e-56ce052d1799" providerId="ADAL" clId="{7B2F2951-9380-445C-BE45-CB750F5D7692}" dt="2021-06-20T15:13:19.192" v="13768" actId="1076"/>
          <ac:graphicFrameMkLst>
            <pc:docMk/>
            <pc:sldMk cId="3113096783" sldId="3527"/>
            <ac:graphicFrameMk id="6" creationId="{374CB257-9EB6-4B55-89D7-AD888A695F0F}"/>
          </ac:graphicFrameMkLst>
        </pc:graphicFrameChg>
        <pc:picChg chg="add mod">
          <ac:chgData name="Nina Melum" userId="6cff0c18-b128-4849-904e-56ce052d1799" providerId="ADAL" clId="{7B2F2951-9380-445C-BE45-CB750F5D7692}" dt="2021-06-19T11:27:06.156" v="10216" actId="1076"/>
          <ac:picMkLst>
            <pc:docMk/>
            <pc:sldMk cId="3113096783" sldId="3527"/>
            <ac:picMk id="11" creationId="{5C40F555-A81A-4442-9040-8443ED2A56C0}"/>
          </ac:picMkLst>
        </pc:picChg>
      </pc:sldChg>
      <pc:sldChg chg="addSp delSp modSp del mod setBg">
        <pc:chgData name="Nina Melum" userId="6cff0c18-b128-4849-904e-56ce052d1799" providerId="ADAL" clId="{7B2F2951-9380-445C-BE45-CB750F5D7692}" dt="2021-06-20T15:35:58.766" v="14786" actId="47"/>
        <pc:sldMkLst>
          <pc:docMk/>
          <pc:sldMk cId="2676367507" sldId="3528"/>
        </pc:sldMkLst>
        <pc:spChg chg="mod">
          <ac:chgData name="Nina Melum" userId="6cff0c18-b128-4849-904e-56ce052d1799" providerId="ADAL" clId="{7B2F2951-9380-445C-BE45-CB750F5D7692}" dt="2021-06-20T15:32:19.039" v="14742" actId="1076"/>
          <ac:spMkLst>
            <pc:docMk/>
            <pc:sldMk cId="2676367507" sldId="3528"/>
            <ac:spMk id="2" creationId="{C83E31BF-3AA2-482F-A098-44CA995166E1}"/>
          </ac:spMkLst>
        </pc:spChg>
        <pc:spChg chg="del mod">
          <ac:chgData name="Nina Melum" userId="6cff0c18-b128-4849-904e-56ce052d1799" providerId="ADAL" clId="{7B2F2951-9380-445C-BE45-CB750F5D7692}" dt="2021-06-20T15:31:15.861" v="14739" actId="478"/>
          <ac:spMkLst>
            <pc:docMk/>
            <pc:sldMk cId="2676367507" sldId="3528"/>
            <ac:spMk id="3" creationId="{183DEDEA-C2E8-43C7-9322-1E71C883B39B}"/>
          </ac:spMkLst>
        </pc:spChg>
        <pc:spChg chg="add del mod">
          <ac:chgData name="Nina Melum" userId="6cff0c18-b128-4849-904e-56ce052d1799" providerId="ADAL" clId="{7B2F2951-9380-445C-BE45-CB750F5D7692}" dt="2021-06-20T15:31:18.830" v="14740" actId="478"/>
          <ac:spMkLst>
            <pc:docMk/>
            <pc:sldMk cId="2676367507" sldId="3528"/>
            <ac:spMk id="5" creationId="{83669EEE-FA42-4389-904A-319B5DA8AF69}"/>
          </ac:spMkLst>
        </pc:spChg>
        <pc:spChg chg="add">
          <ac:chgData name="Nina Melum" userId="6cff0c18-b128-4849-904e-56ce052d1799" providerId="ADAL" clId="{7B2F2951-9380-445C-BE45-CB750F5D7692}" dt="2021-06-15T14:39:37.597" v="1936" actId="26606"/>
          <ac:spMkLst>
            <pc:docMk/>
            <pc:sldMk cId="2676367507" sldId="3528"/>
            <ac:spMk id="8" creationId="{C7D023E4-8DE1-436E-9847-ED6A4B4B04FD}"/>
          </ac:spMkLst>
        </pc:spChg>
        <pc:spChg chg="add">
          <ac:chgData name="Nina Melum" userId="6cff0c18-b128-4849-904e-56ce052d1799" providerId="ADAL" clId="{7B2F2951-9380-445C-BE45-CB750F5D7692}" dt="2021-06-15T14:39:37.597" v="1936" actId="26606"/>
          <ac:spMkLst>
            <pc:docMk/>
            <pc:sldMk cId="2676367507" sldId="3528"/>
            <ac:spMk id="10" creationId="{6BE11944-ED05-4FE9-9927-06C110BB3A36}"/>
          </ac:spMkLst>
        </pc:spChg>
        <pc:grpChg chg="add">
          <ac:chgData name="Nina Melum" userId="6cff0c18-b128-4849-904e-56ce052d1799" providerId="ADAL" clId="{7B2F2951-9380-445C-BE45-CB750F5D7692}" dt="2021-06-15T14:39:37.597" v="1936" actId="26606"/>
          <ac:grpSpMkLst>
            <pc:docMk/>
            <pc:sldMk cId="2676367507" sldId="3528"/>
            <ac:grpSpMk id="12" creationId="{A2812508-238C-4BCD-BDD3-25C99C5CA233}"/>
          </ac:grpSpMkLst>
        </pc:grpChg>
        <pc:grpChg chg="add">
          <ac:chgData name="Nina Melum" userId="6cff0c18-b128-4849-904e-56ce052d1799" providerId="ADAL" clId="{7B2F2951-9380-445C-BE45-CB750F5D7692}" dt="2021-06-15T14:39:37.597" v="1936" actId="26606"/>
          <ac:grpSpMkLst>
            <pc:docMk/>
            <pc:sldMk cId="2676367507" sldId="3528"/>
            <ac:grpSpMk id="16" creationId="{43F5E015-E085-4624-B431-B42414448684}"/>
          </ac:grpSpMkLst>
        </pc:grpChg>
        <pc:picChg chg="add mod">
          <ac:chgData name="Nina Melum" userId="6cff0c18-b128-4849-904e-56ce052d1799" providerId="ADAL" clId="{7B2F2951-9380-445C-BE45-CB750F5D7692}" dt="2021-06-20T15:31:35.324" v="14741"/>
          <ac:picMkLst>
            <pc:docMk/>
            <pc:sldMk cId="2676367507" sldId="3528"/>
            <ac:picMk id="24" creationId="{774E3AC7-EF42-4382-9A5A-0BE8869E200F}"/>
          </ac:picMkLst>
        </pc:picChg>
      </pc:sldChg>
      <pc:sldChg chg="addSp delSp modSp mod modTransition modNotesTx">
        <pc:chgData name="Nina Melum" userId="6cff0c18-b128-4849-904e-56ce052d1799" providerId="ADAL" clId="{7B2F2951-9380-445C-BE45-CB750F5D7692}" dt="2021-06-21T16:49:28.735" v="21653" actId="20577"/>
        <pc:sldMkLst>
          <pc:docMk/>
          <pc:sldMk cId="243299830" sldId="3531"/>
        </pc:sldMkLst>
        <pc:spChg chg="del">
          <ac:chgData name="Nina Melum" userId="6cff0c18-b128-4849-904e-56ce052d1799" providerId="ADAL" clId="{7B2F2951-9380-445C-BE45-CB750F5D7692}" dt="2021-06-20T14:47:49.440" v="13579" actId="478"/>
          <ac:spMkLst>
            <pc:docMk/>
            <pc:sldMk cId="243299830" sldId="3531"/>
            <ac:spMk id="2" creationId="{00000000-0000-0000-0000-000000000000}"/>
          </ac:spMkLst>
        </pc:spChg>
        <pc:spChg chg="add del mod">
          <ac:chgData name="Nina Melum" userId="6cff0c18-b128-4849-904e-56ce052d1799" providerId="ADAL" clId="{7B2F2951-9380-445C-BE45-CB750F5D7692}" dt="2021-06-20T14:47:34.424" v="13576" actId="478"/>
          <ac:spMkLst>
            <pc:docMk/>
            <pc:sldMk cId="243299830" sldId="3531"/>
            <ac:spMk id="4" creationId="{B573B64F-5295-48D1-AE4F-0FA79B422F32}"/>
          </ac:spMkLst>
        </pc:spChg>
        <pc:spChg chg="mod">
          <ac:chgData name="Nina Melum" userId="6cff0c18-b128-4849-904e-56ce052d1799" providerId="ADAL" clId="{7B2F2951-9380-445C-BE45-CB750F5D7692}" dt="2021-06-21T14:15:49.788" v="19534" actId="20577"/>
          <ac:spMkLst>
            <pc:docMk/>
            <pc:sldMk cId="243299830" sldId="3531"/>
            <ac:spMk id="14" creationId="{00000000-0000-0000-0000-000000000000}"/>
          </ac:spMkLst>
        </pc:spChg>
        <pc:spChg chg="add mod">
          <ac:chgData name="Nina Melum" userId="6cff0c18-b128-4849-904e-56ce052d1799" providerId="ADAL" clId="{7B2F2951-9380-445C-BE45-CB750F5D7692}" dt="2021-06-21T16:49:28.735" v="21653" actId="20577"/>
          <ac:spMkLst>
            <pc:docMk/>
            <pc:sldMk cId="243299830" sldId="3531"/>
            <ac:spMk id="64" creationId="{B591735D-6F71-4357-AF8E-CA7BEDFE13F7}"/>
          </ac:spMkLst>
        </pc:spChg>
        <pc:spChg chg="del">
          <ac:chgData name="Nina Melum" userId="6cff0c18-b128-4849-904e-56ce052d1799" providerId="ADAL" clId="{7B2F2951-9380-445C-BE45-CB750F5D7692}" dt="2021-06-20T14:47:33.342" v="13575" actId="478"/>
          <ac:spMkLst>
            <pc:docMk/>
            <pc:sldMk cId="243299830" sldId="3531"/>
            <ac:spMk id="112" creationId="{00000000-0000-0000-0000-000000000000}"/>
          </ac:spMkLst>
        </pc:spChg>
        <pc:spChg chg="mod">
          <ac:chgData name="Nina Melum" userId="6cff0c18-b128-4849-904e-56ce052d1799" providerId="ADAL" clId="{7B2F2951-9380-445C-BE45-CB750F5D7692}" dt="2021-06-21T14:16:11.227" v="19542" actId="20577"/>
          <ac:spMkLst>
            <pc:docMk/>
            <pc:sldMk cId="243299830" sldId="3531"/>
            <ac:spMk id="113" creationId="{0FC9E4D4-DE55-4588-BEBD-80201151A4F7}"/>
          </ac:spMkLst>
        </pc:spChg>
        <pc:spChg chg="mod">
          <ac:chgData name="Nina Melum" userId="6cff0c18-b128-4849-904e-56ce052d1799" providerId="ADAL" clId="{7B2F2951-9380-445C-BE45-CB750F5D7692}" dt="2021-06-21T14:16:15.289" v="19543" actId="20577"/>
          <ac:spMkLst>
            <pc:docMk/>
            <pc:sldMk cId="243299830" sldId="3531"/>
            <ac:spMk id="114" creationId="{4AF6FB2D-50FD-4031-A3A4-A203365FCC22}"/>
          </ac:spMkLst>
        </pc:spChg>
        <pc:spChg chg="mod">
          <ac:chgData name="Nina Melum" userId="6cff0c18-b128-4849-904e-56ce052d1799" providerId="ADAL" clId="{7B2F2951-9380-445C-BE45-CB750F5D7692}" dt="2021-06-21T14:16:18.465" v="19544" actId="20577"/>
          <ac:spMkLst>
            <pc:docMk/>
            <pc:sldMk cId="243299830" sldId="3531"/>
            <ac:spMk id="117" creationId="{4228F3B3-5549-47FB-8A37-C22D9A2A0307}"/>
          </ac:spMkLst>
        </pc:spChg>
        <pc:spChg chg="mod">
          <ac:chgData name="Nina Melum" userId="6cff0c18-b128-4849-904e-56ce052d1799" providerId="ADAL" clId="{7B2F2951-9380-445C-BE45-CB750F5D7692}" dt="2021-06-21T14:15:47.324" v="19531" actId="20577"/>
          <ac:spMkLst>
            <pc:docMk/>
            <pc:sldMk cId="243299830" sldId="3531"/>
            <ac:spMk id="118" creationId="{5DF0A21D-D503-4B4C-BD09-DC82DB4C6848}"/>
          </ac:spMkLst>
        </pc:spChg>
        <pc:spChg chg="mod">
          <ac:chgData name="Nina Melum" userId="6cff0c18-b128-4849-904e-56ce052d1799" providerId="ADAL" clId="{7B2F2951-9380-445C-BE45-CB750F5D7692}" dt="2021-06-21T14:16:27.962" v="19548" actId="20577"/>
          <ac:spMkLst>
            <pc:docMk/>
            <pc:sldMk cId="243299830" sldId="3531"/>
            <ac:spMk id="123" creationId="{32185FC5-8D70-4FB6-9600-37049C9CA2C6}"/>
          </ac:spMkLst>
        </pc:spChg>
        <pc:spChg chg="mod">
          <ac:chgData name="Nina Melum" userId="6cff0c18-b128-4849-904e-56ce052d1799" providerId="ADAL" clId="{7B2F2951-9380-445C-BE45-CB750F5D7692}" dt="2021-06-21T14:16:25.449" v="19547" actId="20577"/>
          <ac:spMkLst>
            <pc:docMk/>
            <pc:sldMk cId="243299830" sldId="3531"/>
            <ac:spMk id="124" creationId="{7C784CF9-08C9-4583-9FD2-85FAACF2447A}"/>
          </ac:spMkLst>
        </pc:spChg>
        <pc:spChg chg="mod">
          <ac:chgData name="Nina Melum" userId="6cff0c18-b128-4849-904e-56ce052d1799" providerId="ADAL" clId="{7B2F2951-9380-445C-BE45-CB750F5D7692}" dt="2021-06-21T14:16:22.407" v="19546" actId="20577"/>
          <ac:spMkLst>
            <pc:docMk/>
            <pc:sldMk cId="243299830" sldId="3531"/>
            <ac:spMk id="126" creationId="{B5800102-E4C2-4940-B135-CA76E078991A}"/>
          </ac:spMkLst>
        </pc:spChg>
        <pc:spChg chg="mod">
          <ac:chgData name="Nina Melum" userId="6cff0c18-b128-4849-904e-56ce052d1799" providerId="ADAL" clId="{7B2F2951-9380-445C-BE45-CB750F5D7692}" dt="2021-06-21T14:16:20.480" v="19545" actId="20577"/>
          <ac:spMkLst>
            <pc:docMk/>
            <pc:sldMk cId="243299830" sldId="3531"/>
            <ac:spMk id="137" creationId="{978AF6FC-1B59-4D59-88A6-4DF06A17D44A}"/>
          </ac:spMkLst>
        </pc:spChg>
        <pc:spChg chg="mod">
          <ac:chgData name="Nina Melum" userId="6cff0c18-b128-4849-904e-56ce052d1799" providerId="ADAL" clId="{7B2F2951-9380-445C-BE45-CB750F5D7692}" dt="2021-06-21T14:16:31.188" v="19550" actId="20577"/>
          <ac:spMkLst>
            <pc:docMk/>
            <pc:sldMk cId="243299830" sldId="3531"/>
            <ac:spMk id="138" creationId="{A12FD68B-0BA1-41D3-9E00-A8D09D00D145}"/>
          </ac:spMkLst>
        </pc:spChg>
        <pc:spChg chg="mod">
          <ac:chgData name="Nina Melum" userId="6cff0c18-b128-4849-904e-56ce052d1799" providerId="ADAL" clId="{7B2F2951-9380-445C-BE45-CB750F5D7692}" dt="2021-06-20T14:47:43.721" v="13578" actId="1076"/>
          <ac:spMkLst>
            <pc:docMk/>
            <pc:sldMk cId="243299830" sldId="3531"/>
            <ac:spMk id="162" creationId="{1280DF5A-D93C-4CF4-A0BC-6596610441ED}"/>
          </ac:spMkLst>
        </pc:spChg>
        <pc:picChg chg="add mod">
          <ac:chgData name="Nina Melum" userId="6cff0c18-b128-4849-904e-56ce052d1799" providerId="ADAL" clId="{7B2F2951-9380-445C-BE45-CB750F5D7692}" dt="2021-06-20T14:47:39.864" v="13577" actId="1076"/>
          <ac:picMkLst>
            <pc:docMk/>
            <pc:sldMk cId="243299830" sldId="3531"/>
            <ac:picMk id="60" creationId="{536231AE-5D7D-45D8-A987-5AD3D7E98D9C}"/>
          </ac:picMkLst>
        </pc:picChg>
      </pc:sldChg>
      <pc:sldChg chg="addSp delSp modSp mod delAnim modAnim modNotesTx">
        <pc:chgData name="Nina Melum" userId="6cff0c18-b128-4849-904e-56ce052d1799" providerId="ADAL" clId="{7B2F2951-9380-445C-BE45-CB750F5D7692}" dt="2021-06-22T12:06:03.695" v="26748" actId="20577"/>
        <pc:sldMkLst>
          <pc:docMk/>
          <pc:sldMk cId="2200600267" sldId="3532"/>
        </pc:sldMkLst>
        <pc:spChg chg="del">
          <ac:chgData name="Nina Melum" userId="6cff0c18-b128-4849-904e-56ce052d1799" providerId="ADAL" clId="{7B2F2951-9380-445C-BE45-CB750F5D7692}" dt="2021-06-20T15:17:31.857" v="14231" actId="478"/>
          <ac:spMkLst>
            <pc:docMk/>
            <pc:sldMk cId="2200600267" sldId="3532"/>
            <ac:spMk id="2" creationId="{00000000-0000-0000-0000-000000000000}"/>
          </ac:spMkLst>
        </pc:spChg>
        <pc:spChg chg="mod">
          <ac:chgData name="Nina Melum" userId="6cff0c18-b128-4849-904e-56ce052d1799" providerId="ADAL" clId="{7B2F2951-9380-445C-BE45-CB750F5D7692}" dt="2021-06-22T12:06:03.695" v="26748" actId="20577"/>
          <ac:spMkLst>
            <pc:docMk/>
            <pc:sldMk cId="2200600267" sldId="3532"/>
            <ac:spMk id="3" creationId="{F13908BD-6E45-46E2-914E-751497F3697E}"/>
          </ac:spMkLst>
        </pc:spChg>
        <pc:spChg chg="add del mod">
          <ac:chgData name="Nina Melum" userId="6cff0c18-b128-4849-904e-56ce052d1799" providerId="ADAL" clId="{7B2F2951-9380-445C-BE45-CB750F5D7692}" dt="2021-06-20T14:31:37.418" v="13063" actId="478"/>
          <ac:spMkLst>
            <pc:docMk/>
            <pc:sldMk cId="2200600267" sldId="3532"/>
            <ac:spMk id="6" creationId="{71FCA312-EA3B-4DF0-AED6-0DE0290F0E42}"/>
          </ac:spMkLst>
        </pc:spChg>
        <pc:spChg chg="mod">
          <ac:chgData name="Nina Melum" userId="6cff0c18-b128-4849-904e-56ce052d1799" providerId="ADAL" clId="{7B2F2951-9380-445C-BE45-CB750F5D7692}" dt="2021-06-21T14:15:00.841" v="19504" actId="20577"/>
          <ac:spMkLst>
            <pc:docMk/>
            <pc:sldMk cId="2200600267" sldId="3532"/>
            <ac:spMk id="14" creationId="{00000000-0000-0000-0000-000000000000}"/>
          </ac:spMkLst>
        </pc:spChg>
        <pc:spChg chg="mod">
          <ac:chgData name="Nina Melum" userId="6cff0c18-b128-4849-904e-56ce052d1799" providerId="ADAL" clId="{7B2F2951-9380-445C-BE45-CB750F5D7692}" dt="2021-06-21T14:15:03.684" v="19507" actId="20577"/>
          <ac:spMkLst>
            <pc:docMk/>
            <pc:sldMk cId="2200600267" sldId="3532"/>
            <ac:spMk id="16" creationId="{00000000-0000-0000-0000-000000000000}"/>
          </ac:spMkLst>
        </pc:spChg>
        <pc:spChg chg="mod">
          <ac:chgData name="Nina Melum" userId="6cff0c18-b128-4849-904e-56ce052d1799" providerId="ADAL" clId="{7B2F2951-9380-445C-BE45-CB750F5D7692}" dt="2021-06-21T14:18:37.750" v="19598" actId="6549"/>
          <ac:spMkLst>
            <pc:docMk/>
            <pc:sldMk cId="2200600267" sldId="3532"/>
            <ac:spMk id="31" creationId="{00000000-0000-0000-0000-000000000000}"/>
          </ac:spMkLst>
        </pc:spChg>
        <pc:spChg chg="mod">
          <ac:chgData name="Nina Melum" userId="6cff0c18-b128-4849-904e-56ce052d1799" providerId="ADAL" clId="{7B2F2951-9380-445C-BE45-CB750F5D7692}" dt="2021-06-21T14:18:35.118" v="19596" actId="6549"/>
          <ac:spMkLst>
            <pc:docMk/>
            <pc:sldMk cId="2200600267" sldId="3532"/>
            <ac:spMk id="33" creationId="{00000000-0000-0000-0000-000000000000}"/>
          </ac:spMkLst>
        </pc:spChg>
        <pc:spChg chg="mod">
          <ac:chgData name="Nina Melum" userId="6cff0c18-b128-4849-904e-56ce052d1799" providerId="ADAL" clId="{7B2F2951-9380-445C-BE45-CB750F5D7692}" dt="2021-06-20T14:32:26.840" v="13074" actId="1076"/>
          <ac:spMkLst>
            <pc:docMk/>
            <pc:sldMk cId="2200600267" sldId="3532"/>
            <ac:spMk id="36" creationId="{17BC298D-BE34-4B41-A0F7-59E812C62A22}"/>
          </ac:spMkLst>
        </pc:spChg>
        <pc:spChg chg="del mod">
          <ac:chgData name="Nina Melum" userId="6cff0c18-b128-4849-904e-56ce052d1799" providerId="ADAL" clId="{7B2F2951-9380-445C-BE45-CB750F5D7692}" dt="2021-06-19T11:59:30.920" v="11129" actId="478"/>
          <ac:spMkLst>
            <pc:docMk/>
            <pc:sldMk cId="2200600267" sldId="3532"/>
            <ac:spMk id="37" creationId="{30400F7C-FE9D-489F-87B5-BC83DDA2B127}"/>
          </ac:spMkLst>
        </pc:spChg>
        <pc:spChg chg="add mod">
          <ac:chgData name="Nina Melum" userId="6cff0c18-b128-4849-904e-56ce052d1799" providerId="ADAL" clId="{7B2F2951-9380-445C-BE45-CB750F5D7692}" dt="2021-06-21T16:37:11.686" v="21626" actId="20577"/>
          <ac:spMkLst>
            <pc:docMk/>
            <pc:sldMk cId="2200600267" sldId="3532"/>
            <ac:spMk id="39" creationId="{C724AFB4-2F1C-463F-B069-512D6C09143E}"/>
          </ac:spMkLst>
        </pc:spChg>
        <pc:spChg chg="add del mod">
          <ac:chgData name="Nina Melum" userId="6cff0c18-b128-4849-904e-56ce052d1799" providerId="ADAL" clId="{7B2F2951-9380-445C-BE45-CB750F5D7692}" dt="2021-06-20T14:38:27.155" v="13264"/>
          <ac:spMkLst>
            <pc:docMk/>
            <pc:sldMk cId="2200600267" sldId="3532"/>
            <ac:spMk id="42" creationId="{D44492B5-879E-4E14-9C8D-3732D2D691A3}"/>
          </ac:spMkLst>
        </pc:spChg>
        <pc:spChg chg="add del mod">
          <ac:chgData name="Nina Melum" userId="6cff0c18-b128-4849-904e-56ce052d1799" providerId="ADAL" clId="{7B2F2951-9380-445C-BE45-CB750F5D7692}" dt="2021-06-20T14:38:27.155" v="13264"/>
          <ac:spMkLst>
            <pc:docMk/>
            <pc:sldMk cId="2200600267" sldId="3532"/>
            <ac:spMk id="43" creationId="{8B4A7C98-C541-4766-BFE5-2C69EBEDCA13}"/>
          </ac:spMkLst>
        </pc:spChg>
        <pc:spChg chg="add del mod">
          <ac:chgData name="Nina Melum" userId="6cff0c18-b128-4849-904e-56ce052d1799" providerId="ADAL" clId="{7B2F2951-9380-445C-BE45-CB750F5D7692}" dt="2021-06-20T14:38:27.155" v="13264"/>
          <ac:spMkLst>
            <pc:docMk/>
            <pc:sldMk cId="2200600267" sldId="3532"/>
            <ac:spMk id="44" creationId="{3F279D2C-8AF4-4146-A98C-656F8765A9F3}"/>
          </ac:spMkLst>
        </pc:spChg>
        <pc:spChg chg="add del mod">
          <ac:chgData name="Nina Melum" userId="6cff0c18-b128-4849-904e-56ce052d1799" providerId="ADAL" clId="{7B2F2951-9380-445C-BE45-CB750F5D7692}" dt="2021-06-20T14:38:27.155" v="13264"/>
          <ac:spMkLst>
            <pc:docMk/>
            <pc:sldMk cId="2200600267" sldId="3532"/>
            <ac:spMk id="45" creationId="{A80F21E2-F4B2-4EE9-888C-533CAA157187}"/>
          </ac:spMkLst>
        </pc:spChg>
        <pc:spChg chg="add del mod">
          <ac:chgData name="Nina Melum" userId="6cff0c18-b128-4849-904e-56ce052d1799" providerId="ADAL" clId="{7B2F2951-9380-445C-BE45-CB750F5D7692}" dt="2021-06-20T14:38:27.155" v="13264"/>
          <ac:spMkLst>
            <pc:docMk/>
            <pc:sldMk cId="2200600267" sldId="3532"/>
            <ac:spMk id="46" creationId="{DCD1B76C-6FFA-42E2-B6CF-8E48AF636485}"/>
          </ac:spMkLst>
        </pc:spChg>
        <pc:spChg chg="add del mod">
          <ac:chgData name="Nina Melum" userId="6cff0c18-b128-4849-904e-56ce052d1799" providerId="ADAL" clId="{7B2F2951-9380-445C-BE45-CB750F5D7692}" dt="2021-06-20T14:38:27.155" v="13264"/>
          <ac:spMkLst>
            <pc:docMk/>
            <pc:sldMk cId="2200600267" sldId="3532"/>
            <ac:spMk id="47" creationId="{1EF8710A-E77A-402E-B00A-CF7598E2A2E0}"/>
          </ac:spMkLst>
        </pc:spChg>
        <pc:spChg chg="add del mod">
          <ac:chgData name="Nina Melum" userId="6cff0c18-b128-4849-904e-56ce052d1799" providerId="ADAL" clId="{7B2F2951-9380-445C-BE45-CB750F5D7692}" dt="2021-06-20T14:38:27.155" v="13264"/>
          <ac:spMkLst>
            <pc:docMk/>
            <pc:sldMk cId="2200600267" sldId="3532"/>
            <ac:spMk id="48" creationId="{9181A90A-8C30-4385-A49B-602C17711E8F}"/>
          </ac:spMkLst>
        </pc:spChg>
        <pc:spChg chg="add del mod">
          <ac:chgData name="Nina Melum" userId="6cff0c18-b128-4849-904e-56ce052d1799" providerId="ADAL" clId="{7B2F2951-9380-445C-BE45-CB750F5D7692}" dt="2021-06-20T14:38:27.155" v="13264"/>
          <ac:spMkLst>
            <pc:docMk/>
            <pc:sldMk cId="2200600267" sldId="3532"/>
            <ac:spMk id="49" creationId="{86B05A00-53A4-4B5B-A6AF-CD3C28A13CDF}"/>
          </ac:spMkLst>
        </pc:spChg>
        <pc:spChg chg="add del mod">
          <ac:chgData name="Nina Melum" userId="6cff0c18-b128-4849-904e-56ce052d1799" providerId="ADAL" clId="{7B2F2951-9380-445C-BE45-CB750F5D7692}" dt="2021-06-20T14:38:27.155" v="13264"/>
          <ac:spMkLst>
            <pc:docMk/>
            <pc:sldMk cId="2200600267" sldId="3532"/>
            <ac:spMk id="50" creationId="{FF2D276F-84EF-4E2B-B79A-DF23AB9D970B}"/>
          </ac:spMkLst>
        </pc:spChg>
        <pc:spChg chg="add del mod">
          <ac:chgData name="Nina Melum" userId="6cff0c18-b128-4849-904e-56ce052d1799" providerId="ADAL" clId="{7B2F2951-9380-445C-BE45-CB750F5D7692}" dt="2021-06-20T14:38:27.155" v="13264"/>
          <ac:spMkLst>
            <pc:docMk/>
            <pc:sldMk cId="2200600267" sldId="3532"/>
            <ac:spMk id="51" creationId="{C6ECD9A1-6158-4667-BAC7-96BA48204A72}"/>
          </ac:spMkLst>
        </pc:spChg>
        <pc:spChg chg="add del mod">
          <ac:chgData name="Nina Melum" userId="6cff0c18-b128-4849-904e-56ce052d1799" providerId="ADAL" clId="{7B2F2951-9380-445C-BE45-CB750F5D7692}" dt="2021-06-20T14:38:27.155" v="13264"/>
          <ac:spMkLst>
            <pc:docMk/>
            <pc:sldMk cId="2200600267" sldId="3532"/>
            <ac:spMk id="52" creationId="{B17B34BB-38CB-46B6-83F2-3BDBAC9C0C4F}"/>
          </ac:spMkLst>
        </pc:spChg>
        <pc:spChg chg="add del mod">
          <ac:chgData name="Nina Melum" userId="6cff0c18-b128-4849-904e-56ce052d1799" providerId="ADAL" clId="{7B2F2951-9380-445C-BE45-CB750F5D7692}" dt="2021-06-20T14:38:27.155" v="13264"/>
          <ac:spMkLst>
            <pc:docMk/>
            <pc:sldMk cId="2200600267" sldId="3532"/>
            <ac:spMk id="53" creationId="{69B77978-D204-4EEB-9C3B-77539EE68A2A}"/>
          </ac:spMkLst>
        </pc:spChg>
        <pc:spChg chg="add del mod">
          <ac:chgData name="Nina Melum" userId="6cff0c18-b128-4849-904e-56ce052d1799" providerId="ADAL" clId="{7B2F2951-9380-445C-BE45-CB750F5D7692}" dt="2021-06-20T14:38:27.155" v="13264"/>
          <ac:spMkLst>
            <pc:docMk/>
            <pc:sldMk cId="2200600267" sldId="3532"/>
            <ac:spMk id="54" creationId="{88D924CF-B2F5-449C-8D43-526BBD6C0EE0}"/>
          </ac:spMkLst>
        </pc:spChg>
        <pc:spChg chg="add del mod">
          <ac:chgData name="Nina Melum" userId="6cff0c18-b128-4849-904e-56ce052d1799" providerId="ADAL" clId="{7B2F2951-9380-445C-BE45-CB750F5D7692}" dt="2021-06-20T14:38:27.155" v="13264"/>
          <ac:spMkLst>
            <pc:docMk/>
            <pc:sldMk cId="2200600267" sldId="3532"/>
            <ac:spMk id="55" creationId="{B5950C5E-D284-481C-88B0-226317F29FC9}"/>
          </ac:spMkLst>
        </pc:spChg>
        <pc:spChg chg="add del mod">
          <ac:chgData name="Nina Melum" userId="6cff0c18-b128-4849-904e-56ce052d1799" providerId="ADAL" clId="{7B2F2951-9380-445C-BE45-CB750F5D7692}" dt="2021-06-20T14:38:27.155" v="13264"/>
          <ac:spMkLst>
            <pc:docMk/>
            <pc:sldMk cId="2200600267" sldId="3532"/>
            <ac:spMk id="58" creationId="{691A0B06-DF82-4339-AD7A-42FECA84D529}"/>
          </ac:spMkLst>
        </pc:spChg>
        <pc:spChg chg="mod">
          <ac:chgData name="Nina Melum" userId="6cff0c18-b128-4849-904e-56ce052d1799" providerId="ADAL" clId="{7B2F2951-9380-445C-BE45-CB750F5D7692}" dt="2021-06-21T14:18:32.709" v="19594" actId="6549"/>
          <ac:spMkLst>
            <pc:docMk/>
            <pc:sldMk cId="2200600267" sldId="3532"/>
            <ac:spMk id="87" creationId="{8DC7B3C4-DBD9-46C3-91AD-0B8866F2BAA8}"/>
          </ac:spMkLst>
        </pc:spChg>
        <pc:spChg chg="del">
          <ac:chgData name="Nina Melum" userId="6cff0c18-b128-4849-904e-56ce052d1799" providerId="ADAL" clId="{7B2F2951-9380-445C-BE45-CB750F5D7692}" dt="2021-06-20T14:31:35.203" v="13062" actId="478"/>
          <ac:spMkLst>
            <pc:docMk/>
            <pc:sldMk cId="2200600267" sldId="3532"/>
            <ac:spMk id="112" creationId="{00000000-0000-0000-0000-000000000000}"/>
          </ac:spMkLst>
        </pc:spChg>
        <pc:spChg chg="mod">
          <ac:chgData name="Nina Melum" userId="6cff0c18-b128-4849-904e-56ce052d1799" providerId="ADAL" clId="{7B2F2951-9380-445C-BE45-CB750F5D7692}" dt="2021-06-21T14:18:53.021" v="19606" actId="20577"/>
          <ac:spMkLst>
            <pc:docMk/>
            <pc:sldMk cId="2200600267" sldId="3532"/>
            <ac:spMk id="113" creationId="{0FC9E4D4-DE55-4588-BEBD-80201151A4F7}"/>
          </ac:spMkLst>
        </pc:spChg>
        <pc:spChg chg="mod">
          <ac:chgData name="Nina Melum" userId="6cff0c18-b128-4849-904e-56ce052d1799" providerId="ADAL" clId="{7B2F2951-9380-445C-BE45-CB750F5D7692}" dt="2021-06-21T14:18:49.804" v="19604" actId="20577"/>
          <ac:spMkLst>
            <pc:docMk/>
            <pc:sldMk cId="2200600267" sldId="3532"/>
            <ac:spMk id="114" creationId="{4AF6FB2D-50FD-4031-A3A4-A203365FCC22}"/>
          </ac:spMkLst>
        </pc:spChg>
        <pc:spChg chg="mod">
          <ac:chgData name="Nina Melum" userId="6cff0c18-b128-4849-904e-56ce052d1799" providerId="ADAL" clId="{7B2F2951-9380-445C-BE45-CB750F5D7692}" dt="2021-06-21T14:18:46.861" v="19602" actId="20577"/>
          <ac:spMkLst>
            <pc:docMk/>
            <pc:sldMk cId="2200600267" sldId="3532"/>
            <ac:spMk id="117" creationId="{4228F3B3-5549-47FB-8A37-C22D9A2A0307}"/>
          </ac:spMkLst>
        </pc:spChg>
        <pc:spChg chg="mod">
          <ac:chgData name="Nina Melum" userId="6cff0c18-b128-4849-904e-56ce052d1799" providerId="ADAL" clId="{7B2F2951-9380-445C-BE45-CB750F5D7692}" dt="2021-06-21T14:18:43.847" v="19600" actId="20577"/>
          <ac:spMkLst>
            <pc:docMk/>
            <pc:sldMk cId="2200600267" sldId="3532"/>
            <ac:spMk id="137" creationId="{978AF6FC-1B59-4D59-88A6-4DF06A17D44A}"/>
          </ac:spMkLst>
        </pc:spChg>
        <pc:picChg chg="add mod">
          <ac:chgData name="Nina Melum" userId="6cff0c18-b128-4849-904e-56ce052d1799" providerId="ADAL" clId="{7B2F2951-9380-445C-BE45-CB750F5D7692}" dt="2021-06-20T14:31:43.712" v="13064" actId="1076"/>
          <ac:picMkLst>
            <pc:docMk/>
            <pc:sldMk cId="2200600267" sldId="3532"/>
            <ac:picMk id="38" creationId="{98BAC95E-946F-4E5F-9E5C-A5712D2E36F7}"/>
          </ac:picMkLst>
        </pc:picChg>
      </pc:sldChg>
      <pc:sldChg chg="addSp delSp modSp mod delAnim modAnim">
        <pc:chgData name="Nina Melum" userId="6cff0c18-b128-4849-904e-56ce052d1799" providerId="ADAL" clId="{7B2F2951-9380-445C-BE45-CB750F5D7692}" dt="2021-06-22T13:27:44.725" v="26832" actId="20577"/>
        <pc:sldMkLst>
          <pc:docMk/>
          <pc:sldMk cId="3208523609" sldId="3533"/>
        </pc:sldMkLst>
        <pc:spChg chg="del">
          <ac:chgData name="Nina Melum" userId="6cff0c18-b128-4849-904e-56ce052d1799" providerId="ADAL" clId="{7B2F2951-9380-445C-BE45-CB750F5D7692}" dt="2021-06-20T15:17:38.672" v="14232" actId="478"/>
          <ac:spMkLst>
            <pc:docMk/>
            <pc:sldMk cId="3208523609" sldId="3533"/>
            <ac:spMk id="2" creationId="{00000000-0000-0000-0000-000000000000}"/>
          </ac:spMkLst>
        </pc:spChg>
        <pc:spChg chg="add del mod ord">
          <ac:chgData name="Nina Melum" userId="6cff0c18-b128-4849-904e-56ce052d1799" providerId="ADAL" clId="{7B2F2951-9380-445C-BE45-CB750F5D7692}" dt="2021-06-21T18:46:55.104" v="24551" actId="478"/>
          <ac:spMkLst>
            <pc:docMk/>
            <pc:sldMk cId="3208523609" sldId="3533"/>
            <ac:spMk id="3" creationId="{432FB82C-5F0C-4107-B3C5-FCFC4AF22B42}"/>
          </ac:spMkLst>
        </pc:spChg>
        <pc:spChg chg="add del mod">
          <ac:chgData name="Nina Melum" userId="6cff0c18-b128-4849-904e-56ce052d1799" providerId="ADAL" clId="{7B2F2951-9380-445C-BE45-CB750F5D7692}" dt="2021-06-20T14:34:49.610" v="13118" actId="478"/>
          <ac:spMkLst>
            <pc:docMk/>
            <pc:sldMk cId="3208523609" sldId="3533"/>
            <ac:spMk id="6" creationId="{8ECD8D5C-1684-4094-816F-8690469B0D9E}"/>
          </ac:spMkLst>
        </pc:spChg>
        <pc:spChg chg="mod">
          <ac:chgData name="Nina Melum" userId="6cff0c18-b128-4849-904e-56ce052d1799" providerId="ADAL" clId="{7B2F2951-9380-445C-BE45-CB750F5D7692}" dt="2021-06-21T14:15:19.168" v="19516" actId="20577"/>
          <ac:spMkLst>
            <pc:docMk/>
            <pc:sldMk cId="3208523609" sldId="3533"/>
            <ac:spMk id="14" creationId="{00000000-0000-0000-0000-000000000000}"/>
          </ac:spMkLst>
        </pc:spChg>
        <pc:spChg chg="mod">
          <ac:chgData name="Nina Melum" userId="6cff0c18-b128-4849-904e-56ce052d1799" providerId="ADAL" clId="{7B2F2951-9380-445C-BE45-CB750F5D7692}" dt="2021-06-21T14:15:21.857" v="19519" actId="20577"/>
          <ac:spMkLst>
            <pc:docMk/>
            <pc:sldMk cId="3208523609" sldId="3533"/>
            <ac:spMk id="16" creationId="{00000000-0000-0000-0000-000000000000}"/>
          </ac:spMkLst>
        </pc:spChg>
        <pc:spChg chg="mod">
          <ac:chgData name="Nina Melum" userId="6cff0c18-b128-4849-904e-56ce052d1799" providerId="ADAL" clId="{7B2F2951-9380-445C-BE45-CB750F5D7692}" dt="2021-06-21T14:19:49.954" v="19626" actId="20577"/>
          <ac:spMkLst>
            <pc:docMk/>
            <pc:sldMk cId="3208523609" sldId="3533"/>
            <ac:spMk id="31" creationId="{00000000-0000-0000-0000-000000000000}"/>
          </ac:spMkLst>
        </pc:spChg>
        <pc:spChg chg="mod">
          <ac:chgData name="Nina Melum" userId="6cff0c18-b128-4849-904e-56ce052d1799" providerId="ADAL" clId="{7B2F2951-9380-445C-BE45-CB750F5D7692}" dt="2021-06-21T14:19:52.378" v="19628" actId="20577"/>
          <ac:spMkLst>
            <pc:docMk/>
            <pc:sldMk cId="3208523609" sldId="3533"/>
            <ac:spMk id="33" creationId="{00000000-0000-0000-0000-000000000000}"/>
          </ac:spMkLst>
        </pc:spChg>
        <pc:spChg chg="mod">
          <ac:chgData name="Nina Melum" userId="6cff0c18-b128-4849-904e-56ce052d1799" providerId="ADAL" clId="{7B2F2951-9380-445C-BE45-CB750F5D7692}" dt="2021-06-21T08:31:19.379" v="17233" actId="20577"/>
          <ac:spMkLst>
            <pc:docMk/>
            <pc:sldMk cId="3208523609" sldId="3533"/>
            <ac:spMk id="35" creationId="{768102F9-7F05-4B54-9CA2-520DB8D2FBB1}"/>
          </ac:spMkLst>
        </pc:spChg>
        <pc:spChg chg="mod">
          <ac:chgData name="Nina Melum" userId="6cff0c18-b128-4849-904e-56ce052d1799" providerId="ADAL" clId="{7B2F2951-9380-445C-BE45-CB750F5D7692}" dt="2021-06-20T14:37:40.814" v="13260" actId="1076"/>
          <ac:spMkLst>
            <pc:docMk/>
            <pc:sldMk cId="3208523609" sldId="3533"/>
            <ac:spMk id="36" creationId="{C2BEA587-0DA4-42F8-98D8-818A7745D4EF}"/>
          </ac:spMkLst>
        </pc:spChg>
        <pc:spChg chg="del">
          <ac:chgData name="Nina Melum" userId="6cff0c18-b128-4849-904e-56ce052d1799" providerId="ADAL" clId="{7B2F2951-9380-445C-BE45-CB750F5D7692}" dt="2021-06-20T14:35:34.591" v="13132" actId="478"/>
          <ac:spMkLst>
            <pc:docMk/>
            <pc:sldMk cId="3208523609" sldId="3533"/>
            <ac:spMk id="37" creationId="{6FA30FA0-26C1-451C-B1A1-44139795BDE7}"/>
          </ac:spMkLst>
        </pc:spChg>
        <pc:spChg chg="add mod">
          <ac:chgData name="Nina Melum" userId="6cff0c18-b128-4849-904e-56ce052d1799" providerId="ADAL" clId="{7B2F2951-9380-445C-BE45-CB750F5D7692}" dt="2021-06-21T14:48:08.829" v="20213" actId="20577"/>
          <ac:spMkLst>
            <pc:docMk/>
            <pc:sldMk cId="3208523609" sldId="3533"/>
            <ac:spMk id="40" creationId="{A0771696-B0A2-4524-A34B-8E086285EDEA}"/>
          </ac:spMkLst>
        </pc:spChg>
        <pc:spChg chg="add mod">
          <ac:chgData name="Nina Melum" userId="6cff0c18-b128-4849-904e-56ce052d1799" providerId="ADAL" clId="{7B2F2951-9380-445C-BE45-CB750F5D7692}" dt="2021-06-20T14:42:42.518" v="13437" actId="14100"/>
          <ac:spMkLst>
            <pc:docMk/>
            <pc:sldMk cId="3208523609" sldId="3533"/>
            <ac:spMk id="43" creationId="{F312C61E-386B-4353-B23B-5ABBDF079AC8}"/>
          </ac:spMkLst>
        </pc:spChg>
        <pc:spChg chg="add mod">
          <ac:chgData name="Nina Melum" userId="6cff0c18-b128-4849-904e-56ce052d1799" providerId="ADAL" clId="{7B2F2951-9380-445C-BE45-CB750F5D7692}" dt="2021-06-20T14:43:57.993" v="13473" actId="1035"/>
          <ac:spMkLst>
            <pc:docMk/>
            <pc:sldMk cId="3208523609" sldId="3533"/>
            <ac:spMk id="44" creationId="{5083F836-39EE-4C9C-BF28-DCBF13690479}"/>
          </ac:spMkLst>
        </pc:spChg>
        <pc:spChg chg="add mod">
          <ac:chgData name="Nina Melum" userId="6cff0c18-b128-4849-904e-56ce052d1799" providerId="ADAL" clId="{7B2F2951-9380-445C-BE45-CB750F5D7692}" dt="2021-06-20T14:43:09.687" v="13445" actId="14100"/>
          <ac:spMkLst>
            <pc:docMk/>
            <pc:sldMk cId="3208523609" sldId="3533"/>
            <ac:spMk id="45" creationId="{277545B9-488F-4DE4-BBCD-5DEE8CFF2BD0}"/>
          </ac:spMkLst>
        </pc:spChg>
        <pc:spChg chg="add mod">
          <ac:chgData name="Nina Melum" userId="6cff0c18-b128-4849-904e-56ce052d1799" providerId="ADAL" clId="{7B2F2951-9380-445C-BE45-CB750F5D7692}" dt="2021-06-20T14:43:42.726" v="13470" actId="1035"/>
          <ac:spMkLst>
            <pc:docMk/>
            <pc:sldMk cId="3208523609" sldId="3533"/>
            <ac:spMk id="46" creationId="{2DA1E99C-C8BB-4F06-BBE9-70C1EF59645E}"/>
          </ac:spMkLst>
        </pc:spChg>
        <pc:spChg chg="add mod">
          <ac:chgData name="Nina Melum" userId="6cff0c18-b128-4849-904e-56ce052d1799" providerId="ADAL" clId="{7B2F2951-9380-445C-BE45-CB750F5D7692}" dt="2021-06-20T14:42:39.485" v="13436" actId="14100"/>
          <ac:spMkLst>
            <pc:docMk/>
            <pc:sldMk cId="3208523609" sldId="3533"/>
            <ac:spMk id="47" creationId="{5EEAFEEA-401D-4555-91C9-B4AB0B272B0A}"/>
          </ac:spMkLst>
        </pc:spChg>
        <pc:spChg chg="add mod">
          <ac:chgData name="Nina Melum" userId="6cff0c18-b128-4849-904e-56ce052d1799" providerId="ADAL" clId="{7B2F2951-9380-445C-BE45-CB750F5D7692}" dt="2021-06-20T14:43:57.993" v="13473" actId="1035"/>
          <ac:spMkLst>
            <pc:docMk/>
            <pc:sldMk cId="3208523609" sldId="3533"/>
            <ac:spMk id="48" creationId="{B7F39E3E-BA0C-4CBA-851B-691C0BC3FBD3}"/>
          </ac:spMkLst>
        </pc:spChg>
        <pc:spChg chg="add mod">
          <ac:chgData name="Nina Melum" userId="6cff0c18-b128-4849-904e-56ce052d1799" providerId="ADAL" clId="{7B2F2951-9380-445C-BE45-CB750F5D7692}" dt="2021-06-20T14:43:12.329" v="13446" actId="14100"/>
          <ac:spMkLst>
            <pc:docMk/>
            <pc:sldMk cId="3208523609" sldId="3533"/>
            <ac:spMk id="49" creationId="{89CF9570-0A97-4A30-B9CF-557D586DE097}"/>
          </ac:spMkLst>
        </pc:spChg>
        <pc:spChg chg="add mod">
          <ac:chgData name="Nina Melum" userId="6cff0c18-b128-4849-904e-56ce052d1799" providerId="ADAL" clId="{7B2F2951-9380-445C-BE45-CB750F5D7692}" dt="2021-06-22T13:27:33.408" v="26824" actId="20577"/>
          <ac:spMkLst>
            <pc:docMk/>
            <pc:sldMk cId="3208523609" sldId="3533"/>
            <ac:spMk id="50" creationId="{6C7426F9-C0A9-4F6C-ADDF-4BC3E68E4703}"/>
          </ac:spMkLst>
        </pc:spChg>
        <pc:spChg chg="add mod">
          <ac:chgData name="Nina Melum" userId="6cff0c18-b128-4849-904e-56ce052d1799" providerId="ADAL" clId="{7B2F2951-9380-445C-BE45-CB750F5D7692}" dt="2021-06-20T14:44:27.316" v="13498" actId="20577"/>
          <ac:spMkLst>
            <pc:docMk/>
            <pc:sldMk cId="3208523609" sldId="3533"/>
            <ac:spMk id="51" creationId="{50506C15-B37A-48D7-A27B-005DB4B3761D}"/>
          </ac:spMkLst>
        </pc:spChg>
        <pc:spChg chg="add mod">
          <ac:chgData name="Nina Melum" userId="6cff0c18-b128-4849-904e-56ce052d1799" providerId="ADAL" clId="{7B2F2951-9380-445C-BE45-CB750F5D7692}" dt="2021-06-20T14:44:33.542" v="13523" actId="20577"/>
          <ac:spMkLst>
            <pc:docMk/>
            <pc:sldMk cId="3208523609" sldId="3533"/>
            <ac:spMk id="52" creationId="{2069F2DD-873A-404F-A9D0-B57392E7A739}"/>
          </ac:spMkLst>
        </pc:spChg>
        <pc:spChg chg="add mod">
          <ac:chgData name="Nina Melum" userId="6cff0c18-b128-4849-904e-56ce052d1799" providerId="ADAL" clId="{7B2F2951-9380-445C-BE45-CB750F5D7692}" dt="2021-06-22T13:27:44.725" v="26832" actId="20577"/>
          <ac:spMkLst>
            <pc:docMk/>
            <pc:sldMk cId="3208523609" sldId="3533"/>
            <ac:spMk id="53" creationId="{6BAA1A75-737F-43C4-8337-78F7B807A1EE}"/>
          </ac:spMkLst>
        </pc:spChg>
        <pc:spChg chg="add mod">
          <ac:chgData name="Nina Melum" userId="6cff0c18-b128-4849-904e-56ce052d1799" providerId="ADAL" clId="{7B2F2951-9380-445C-BE45-CB750F5D7692}" dt="2021-06-20T14:41:35.551" v="13405" actId="1076"/>
          <ac:spMkLst>
            <pc:docMk/>
            <pc:sldMk cId="3208523609" sldId="3533"/>
            <ac:spMk id="54" creationId="{CB1334F9-C790-4E03-AD41-2DB53C032084}"/>
          </ac:spMkLst>
        </pc:spChg>
        <pc:spChg chg="add mod">
          <ac:chgData name="Nina Melum" userId="6cff0c18-b128-4849-904e-56ce052d1799" providerId="ADAL" clId="{7B2F2951-9380-445C-BE45-CB750F5D7692}" dt="2021-06-20T14:43:07.610" v="13444" actId="14100"/>
          <ac:spMkLst>
            <pc:docMk/>
            <pc:sldMk cId="3208523609" sldId="3533"/>
            <ac:spMk id="55" creationId="{11388CDD-6C8D-4A4C-9B97-DB07221C8A6D}"/>
          </ac:spMkLst>
        </pc:spChg>
        <pc:spChg chg="del">
          <ac:chgData name="Nina Melum" userId="6cff0c18-b128-4849-904e-56ce052d1799" providerId="ADAL" clId="{7B2F2951-9380-445C-BE45-CB750F5D7692}" dt="2021-06-20T14:40:32.389" v="13382" actId="478"/>
          <ac:spMkLst>
            <pc:docMk/>
            <pc:sldMk cId="3208523609" sldId="3533"/>
            <ac:spMk id="57" creationId="{1BF09D51-8D62-496B-ABE2-0E5ACA8BD519}"/>
          </ac:spMkLst>
        </pc:spChg>
        <pc:spChg chg="add mod">
          <ac:chgData name="Nina Melum" userId="6cff0c18-b128-4849-904e-56ce052d1799" providerId="ADAL" clId="{7B2F2951-9380-445C-BE45-CB750F5D7692}" dt="2021-06-20T14:43:57.993" v="13473" actId="1035"/>
          <ac:spMkLst>
            <pc:docMk/>
            <pc:sldMk cId="3208523609" sldId="3533"/>
            <ac:spMk id="58" creationId="{D6CC0A7C-0F2D-4684-A7BB-498B4F043845}"/>
          </ac:spMkLst>
        </pc:spChg>
        <pc:spChg chg="add mod">
          <ac:chgData name="Nina Melum" userId="6cff0c18-b128-4849-904e-56ce052d1799" providerId="ADAL" clId="{7B2F2951-9380-445C-BE45-CB750F5D7692}" dt="2021-06-20T14:42:59.031" v="13441" actId="14100"/>
          <ac:spMkLst>
            <pc:docMk/>
            <pc:sldMk cId="3208523609" sldId="3533"/>
            <ac:spMk id="59" creationId="{7536CE14-1DB5-42A8-A19D-33D9C68479D2}"/>
          </ac:spMkLst>
        </pc:spChg>
        <pc:spChg chg="del">
          <ac:chgData name="Nina Melum" userId="6cff0c18-b128-4849-904e-56ce052d1799" providerId="ADAL" clId="{7B2F2951-9380-445C-BE45-CB750F5D7692}" dt="2021-06-20T14:40:32.389" v="13382" actId="478"/>
          <ac:spMkLst>
            <pc:docMk/>
            <pc:sldMk cId="3208523609" sldId="3533"/>
            <ac:spMk id="65" creationId="{9A5009CE-EC1A-42BD-AA46-64AAEBE88152}"/>
          </ac:spMkLst>
        </pc:spChg>
        <pc:spChg chg="del">
          <ac:chgData name="Nina Melum" userId="6cff0c18-b128-4849-904e-56ce052d1799" providerId="ADAL" clId="{7B2F2951-9380-445C-BE45-CB750F5D7692}" dt="2021-06-20T14:40:32.389" v="13382" actId="478"/>
          <ac:spMkLst>
            <pc:docMk/>
            <pc:sldMk cId="3208523609" sldId="3533"/>
            <ac:spMk id="67" creationId="{64CFB0FE-4E40-498C-8970-ECE93AE72213}"/>
          </ac:spMkLst>
        </pc:spChg>
        <pc:spChg chg="del">
          <ac:chgData name="Nina Melum" userId="6cff0c18-b128-4849-904e-56ce052d1799" providerId="ADAL" clId="{7B2F2951-9380-445C-BE45-CB750F5D7692}" dt="2021-06-20T14:40:32.389" v="13382" actId="478"/>
          <ac:spMkLst>
            <pc:docMk/>
            <pc:sldMk cId="3208523609" sldId="3533"/>
            <ac:spMk id="72" creationId="{9C2228B8-507D-48F5-9062-C4469F7313EF}"/>
          </ac:spMkLst>
        </pc:spChg>
        <pc:spChg chg="mod">
          <ac:chgData name="Nina Melum" userId="6cff0c18-b128-4849-904e-56ce052d1799" providerId="ADAL" clId="{7B2F2951-9380-445C-BE45-CB750F5D7692}" dt="2021-06-21T14:19:54.566" v="19630" actId="20577"/>
          <ac:spMkLst>
            <pc:docMk/>
            <pc:sldMk cId="3208523609" sldId="3533"/>
            <ac:spMk id="87" creationId="{8DC7B3C4-DBD9-46C3-91AD-0B8866F2BAA8}"/>
          </ac:spMkLst>
        </pc:spChg>
        <pc:spChg chg="del">
          <ac:chgData name="Nina Melum" userId="6cff0c18-b128-4849-904e-56ce052d1799" providerId="ADAL" clId="{7B2F2951-9380-445C-BE45-CB750F5D7692}" dt="2021-06-20T14:40:32.389" v="13382" actId="478"/>
          <ac:spMkLst>
            <pc:docMk/>
            <pc:sldMk cId="3208523609" sldId="3533"/>
            <ac:spMk id="102" creationId="{51689D25-2CD0-43E8-A789-36AA972C4288}"/>
          </ac:spMkLst>
        </pc:spChg>
        <pc:spChg chg="del mod">
          <ac:chgData name="Nina Melum" userId="6cff0c18-b128-4849-904e-56ce052d1799" providerId="ADAL" clId="{7B2F2951-9380-445C-BE45-CB750F5D7692}" dt="2021-06-20T14:34:47.886" v="13117" actId="478"/>
          <ac:spMkLst>
            <pc:docMk/>
            <pc:sldMk cId="3208523609" sldId="3533"/>
            <ac:spMk id="112" creationId="{00000000-0000-0000-0000-000000000000}"/>
          </ac:spMkLst>
        </pc:spChg>
        <pc:spChg chg="mod">
          <ac:chgData name="Nina Melum" userId="6cff0c18-b128-4849-904e-56ce052d1799" providerId="ADAL" clId="{7B2F2951-9380-445C-BE45-CB750F5D7692}" dt="2021-06-21T14:19:57.823" v="19632" actId="20577"/>
          <ac:spMkLst>
            <pc:docMk/>
            <pc:sldMk cId="3208523609" sldId="3533"/>
            <ac:spMk id="113" creationId="{0FC9E4D4-DE55-4588-BEBD-80201151A4F7}"/>
          </ac:spMkLst>
        </pc:spChg>
        <pc:spChg chg="mod">
          <ac:chgData name="Nina Melum" userId="6cff0c18-b128-4849-904e-56ce052d1799" providerId="ADAL" clId="{7B2F2951-9380-445C-BE45-CB750F5D7692}" dt="2021-06-21T14:20:01.003" v="19634" actId="20577"/>
          <ac:spMkLst>
            <pc:docMk/>
            <pc:sldMk cId="3208523609" sldId="3533"/>
            <ac:spMk id="114" creationId="{4AF6FB2D-50FD-4031-A3A4-A203365FCC22}"/>
          </ac:spMkLst>
        </pc:spChg>
        <pc:spChg chg="mod">
          <ac:chgData name="Nina Melum" userId="6cff0c18-b128-4849-904e-56ce052d1799" providerId="ADAL" clId="{7B2F2951-9380-445C-BE45-CB750F5D7692}" dt="2021-06-21T14:20:03.391" v="19636" actId="20577"/>
          <ac:spMkLst>
            <pc:docMk/>
            <pc:sldMk cId="3208523609" sldId="3533"/>
            <ac:spMk id="117" creationId="{4228F3B3-5549-47FB-8A37-C22D9A2A0307}"/>
          </ac:spMkLst>
        </pc:spChg>
        <pc:spChg chg="mod">
          <ac:chgData name="Nina Melum" userId="6cff0c18-b128-4849-904e-56ce052d1799" providerId="ADAL" clId="{7B2F2951-9380-445C-BE45-CB750F5D7692}" dt="2021-06-21T14:20:05.463" v="19638" actId="20577"/>
          <ac:spMkLst>
            <pc:docMk/>
            <pc:sldMk cId="3208523609" sldId="3533"/>
            <ac:spMk id="137" creationId="{978AF6FC-1B59-4D59-88A6-4DF06A17D44A}"/>
          </ac:spMkLst>
        </pc:spChg>
        <pc:picChg chg="add mod">
          <ac:chgData name="Nina Melum" userId="6cff0c18-b128-4849-904e-56ce052d1799" providerId="ADAL" clId="{7B2F2951-9380-445C-BE45-CB750F5D7692}" dt="2021-06-20T14:34:55.018" v="13119" actId="1076"/>
          <ac:picMkLst>
            <pc:docMk/>
            <pc:sldMk cId="3208523609" sldId="3533"/>
            <ac:picMk id="39" creationId="{4E1ACAAB-A441-46F9-9241-67BEE4F08FB6}"/>
          </ac:picMkLst>
        </pc:picChg>
      </pc:sldChg>
      <pc:sldChg chg="addSp delSp modSp mod ord modAnim modNotesTx">
        <pc:chgData name="Nina Melum" userId="6cff0c18-b128-4849-904e-56ce052d1799" providerId="ADAL" clId="{7B2F2951-9380-445C-BE45-CB750F5D7692}" dt="2021-06-21T19:01:23.621" v="24718" actId="20577"/>
        <pc:sldMkLst>
          <pc:docMk/>
          <pc:sldMk cId="3153077318" sldId="3534"/>
        </pc:sldMkLst>
        <pc:spChg chg="del">
          <ac:chgData name="Nina Melum" userId="6cff0c18-b128-4849-904e-56ce052d1799" providerId="ADAL" clId="{7B2F2951-9380-445C-BE45-CB750F5D7692}" dt="2021-06-20T15:07:30.398" v="13704" actId="478"/>
          <ac:spMkLst>
            <pc:docMk/>
            <pc:sldMk cId="3153077318" sldId="3534"/>
            <ac:spMk id="2" creationId="{90B00BC3-006D-45E0-BFE0-6EB54320FDFA}"/>
          </ac:spMkLst>
        </pc:spChg>
        <pc:spChg chg="mod">
          <ac:chgData name="Nina Melum" userId="6cff0c18-b128-4849-904e-56ce052d1799" providerId="ADAL" clId="{7B2F2951-9380-445C-BE45-CB750F5D7692}" dt="2021-06-21T13:17:35.044" v="19247" actId="20577"/>
          <ac:spMkLst>
            <pc:docMk/>
            <pc:sldMk cId="3153077318" sldId="3534"/>
            <ac:spMk id="3" creationId="{F30AD70E-B561-4824-95D3-49D0457A4975}"/>
          </ac:spMkLst>
        </pc:spChg>
        <pc:spChg chg="mod">
          <ac:chgData name="Nina Melum" userId="6cff0c18-b128-4849-904e-56ce052d1799" providerId="ADAL" clId="{7B2F2951-9380-445C-BE45-CB750F5D7692}" dt="2021-06-21T18:59:17.830" v="24690" actId="1035"/>
          <ac:spMkLst>
            <pc:docMk/>
            <pc:sldMk cId="3153077318" sldId="3534"/>
            <ac:spMk id="5" creationId="{478C24FE-60A9-4A62-8CED-100D2159E525}"/>
          </ac:spMkLst>
        </pc:spChg>
        <pc:spChg chg="add del">
          <ac:chgData name="Nina Melum" userId="6cff0c18-b128-4849-904e-56ce052d1799" providerId="ADAL" clId="{7B2F2951-9380-445C-BE45-CB750F5D7692}" dt="2021-06-21T18:59:00.215" v="24684" actId="478"/>
          <ac:spMkLst>
            <pc:docMk/>
            <pc:sldMk cId="3153077318" sldId="3534"/>
            <ac:spMk id="10" creationId="{6DDC1026-AD82-4C9D-8415-4AB68FA5766B}"/>
          </ac:spMkLst>
        </pc:spChg>
        <pc:spChg chg="mod">
          <ac:chgData name="Nina Melum" userId="6cff0c18-b128-4849-904e-56ce052d1799" providerId="ADAL" clId="{7B2F2951-9380-445C-BE45-CB750F5D7692}" dt="2021-06-21T18:59:17.830" v="24690" actId="1035"/>
          <ac:spMkLst>
            <pc:docMk/>
            <pc:sldMk cId="3153077318" sldId="3534"/>
            <ac:spMk id="11" creationId="{CFA2BB98-601D-45B1-ABEC-56FF555B473E}"/>
          </ac:spMkLst>
        </pc:spChg>
        <pc:spChg chg="mod">
          <ac:chgData name="Nina Melum" userId="6cff0c18-b128-4849-904e-56ce052d1799" providerId="ADAL" clId="{7B2F2951-9380-445C-BE45-CB750F5D7692}" dt="2021-06-21T18:59:17.830" v="24690" actId="1035"/>
          <ac:spMkLst>
            <pc:docMk/>
            <pc:sldMk cId="3153077318" sldId="3534"/>
            <ac:spMk id="12" creationId="{130D7C86-FED2-4BFD-A4D0-3FD68BFC0FF8}"/>
          </ac:spMkLst>
        </pc:spChg>
        <pc:spChg chg="add mod">
          <ac:chgData name="Nina Melum" userId="6cff0c18-b128-4849-904e-56ce052d1799" providerId="ADAL" clId="{7B2F2951-9380-445C-BE45-CB750F5D7692}" dt="2021-06-20T15:07:28.133" v="13703"/>
          <ac:spMkLst>
            <pc:docMk/>
            <pc:sldMk cId="3153077318" sldId="3534"/>
            <ac:spMk id="14" creationId="{13709152-D43F-4A40-8F04-2C9F2B4A48DF}"/>
          </ac:spMkLst>
        </pc:spChg>
        <pc:spChg chg="add del mod">
          <ac:chgData name="Nina Melum" userId="6cff0c18-b128-4849-904e-56ce052d1799" providerId="ADAL" clId="{7B2F2951-9380-445C-BE45-CB750F5D7692}" dt="2021-06-20T15:07:31.176" v="13705" actId="478"/>
          <ac:spMkLst>
            <pc:docMk/>
            <pc:sldMk cId="3153077318" sldId="3534"/>
            <ac:spMk id="15" creationId="{9588F12C-D641-4B01-90A5-F0E339A60567}"/>
          </ac:spMkLst>
        </pc:spChg>
        <pc:graphicFrameChg chg="mod ord">
          <ac:chgData name="Nina Melum" userId="6cff0c18-b128-4849-904e-56ce052d1799" providerId="ADAL" clId="{7B2F2951-9380-445C-BE45-CB750F5D7692}" dt="2021-06-21T18:59:07.424" v="24688" actId="1035"/>
          <ac:graphicFrameMkLst>
            <pc:docMk/>
            <pc:sldMk cId="3153077318" sldId="3534"/>
            <ac:graphicFrameMk id="9" creationId="{708510B1-23FA-4414-BEE5-23BC438FDC5C}"/>
          </ac:graphicFrameMkLst>
        </pc:graphicFrameChg>
        <pc:picChg chg="add del">
          <ac:chgData name="Nina Melum" userId="6cff0c18-b128-4849-904e-56ce052d1799" providerId="ADAL" clId="{7B2F2951-9380-445C-BE45-CB750F5D7692}" dt="2021-06-21T18:59:00.825" v="24685" actId="478"/>
          <ac:picMkLst>
            <pc:docMk/>
            <pc:sldMk cId="3153077318" sldId="3534"/>
            <ac:picMk id="4" creationId="{F00370FE-C879-4F3B-9E56-8DA4ABE21F03}"/>
          </ac:picMkLst>
        </pc:picChg>
        <pc:picChg chg="add mod">
          <ac:chgData name="Nina Melum" userId="6cff0c18-b128-4849-904e-56ce052d1799" providerId="ADAL" clId="{7B2F2951-9380-445C-BE45-CB750F5D7692}" dt="2021-06-20T15:07:20.990" v="13702"/>
          <ac:picMkLst>
            <pc:docMk/>
            <pc:sldMk cId="3153077318" sldId="3534"/>
            <ac:picMk id="13" creationId="{5A228EDD-0110-4D22-A64E-AC449AE2376C}"/>
          </ac:picMkLst>
        </pc:picChg>
      </pc:sldChg>
      <pc:sldChg chg="addSp delSp modSp mod modTransition">
        <pc:chgData name="Nina Melum" userId="6cff0c18-b128-4849-904e-56ce052d1799" providerId="ADAL" clId="{7B2F2951-9380-445C-BE45-CB750F5D7692}" dt="2021-06-20T15:08:43.778" v="13726" actId="20577"/>
        <pc:sldMkLst>
          <pc:docMk/>
          <pc:sldMk cId="1816112323" sldId="3535"/>
        </pc:sldMkLst>
        <pc:spChg chg="del">
          <ac:chgData name="Nina Melum" userId="6cff0c18-b128-4849-904e-56ce052d1799" providerId="ADAL" clId="{7B2F2951-9380-445C-BE45-CB750F5D7692}" dt="2021-06-20T15:08:02.122" v="13710" actId="478"/>
          <ac:spMkLst>
            <pc:docMk/>
            <pc:sldMk cId="1816112323" sldId="3535"/>
            <ac:spMk id="4" creationId="{3DE0D655-B3EF-4D9E-BCD6-96B031B64D66}"/>
          </ac:spMkLst>
        </pc:spChg>
        <pc:spChg chg="mod">
          <ac:chgData name="Nina Melum" userId="6cff0c18-b128-4849-904e-56ce052d1799" providerId="ADAL" clId="{7B2F2951-9380-445C-BE45-CB750F5D7692}" dt="2021-06-20T15:08:43.778" v="13726" actId="20577"/>
          <ac:spMkLst>
            <pc:docMk/>
            <pc:sldMk cId="1816112323" sldId="3535"/>
            <ac:spMk id="6" creationId="{97EAB99D-C094-4C66-AE54-D5F06E90DC53}"/>
          </ac:spMkLst>
        </pc:spChg>
        <pc:spChg chg="mod">
          <ac:chgData name="Nina Melum" userId="6cff0c18-b128-4849-904e-56ce052d1799" providerId="ADAL" clId="{7B2F2951-9380-445C-BE45-CB750F5D7692}" dt="2021-06-20T15:08:19.461" v="13714" actId="1076"/>
          <ac:spMkLst>
            <pc:docMk/>
            <pc:sldMk cId="1816112323" sldId="3535"/>
            <ac:spMk id="7" creationId="{7FB30A41-162C-404C-9B87-925531819106}"/>
          </ac:spMkLst>
        </pc:spChg>
        <pc:spChg chg="add mod">
          <ac:chgData name="Nina Melum" userId="6cff0c18-b128-4849-904e-56ce052d1799" providerId="ADAL" clId="{7B2F2951-9380-445C-BE45-CB750F5D7692}" dt="2021-06-20T15:08:10.701" v="13712" actId="1076"/>
          <ac:spMkLst>
            <pc:docMk/>
            <pc:sldMk cId="1816112323" sldId="3535"/>
            <ac:spMk id="9" creationId="{6E965F41-C183-4E2A-A496-04249981BB48}"/>
          </ac:spMkLst>
        </pc:spChg>
        <pc:spChg chg="add del mod">
          <ac:chgData name="Nina Melum" userId="6cff0c18-b128-4849-904e-56ce052d1799" providerId="ADAL" clId="{7B2F2951-9380-445C-BE45-CB750F5D7692}" dt="2021-06-20T15:08:04.273" v="13711" actId="478"/>
          <ac:spMkLst>
            <pc:docMk/>
            <pc:sldMk cId="1816112323" sldId="3535"/>
            <ac:spMk id="11" creationId="{CEF428D8-AD86-43E0-B66C-9015CB37CFD8}"/>
          </ac:spMkLst>
        </pc:spChg>
        <pc:picChg chg="mod">
          <ac:chgData name="Nina Melum" userId="6cff0c18-b128-4849-904e-56ce052d1799" providerId="ADAL" clId="{7B2F2951-9380-445C-BE45-CB750F5D7692}" dt="2021-06-20T15:08:15.479" v="13713" actId="1076"/>
          <ac:picMkLst>
            <pc:docMk/>
            <pc:sldMk cId="1816112323" sldId="3535"/>
            <ac:picMk id="5" creationId="{238F6A32-AAA7-44C6-94CF-24E2A64CCE64}"/>
          </ac:picMkLst>
        </pc:picChg>
        <pc:picChg chg="add mod">
          <ac:chgData name="Nina Melum" userId="6cff0c18-b128-4849-904e-56ce052d1799" providerId="ADAL" clId="{7B2F2951-9380-445C-BE45-CB750F5D7692}" dt="2021-06-20T15:08:10.701" v="13712" actId="1076"/>
          <ac:picMkLst>
            <pc:docMk/>
            <pc:sldMk cId="1816112323" sldId="3535"/>
            <ac:picMk id="8" creationId="{ED54D06A-97BE-492E-844D-A7EC04ABCA43}"/>
          </ac:picMkLst>
        </pc:picChg>
      </pc:sldChg>
      <pc:sldChg chg="addSp delSp modSp mod delAnim modAnim">
        <pc:chgData name="Nina Melum" userId="6cff0c18-b128-4849-904e-56ce052d1799" providerId="ADAL" clId="{7B2F2951-9380-445C-BE45-CB750F5D7692}" dt="2021-06-21T14:34:55.885" v="19918"/>
        <pc:sldMkLst>
          <pc:docMk/>
          <pc:sldMk cId="861411833" sldId="3536"/>
        </pc:sldMkLst>
        <pc:spChg chg="del">
          <ac:chgData name="Nina Melum" userId="6cff0c18-b128-4849-904e-56ce052d1799" providerId="ADAL" clId="{7B2F2951-9380-445C-BE45-CB750F5D7692}" dt="2021-06-20T15:18:00.581" v="14236" actId="478"/>
          <ac:spMkLst>
            <pc:docMk/>
            <pc:sldMk cId="861411833" sldId="3536"/>
            <ac:spMk id="2" creationId="{00000000-0000-0000-0000-000000000000}"/>
          </ac:spMkLst>
        </pc:spChg>
        <pc:spChg chg="mod">
          <ac:chgData name="Nina Melum" userId="6cff0c18-b128-4849-904e-56ce052d1799" providerId="ADAL" clId="{7B2F2951-9380-445C-BE45-CB750F5D7692}" dt="2021-06-21T14:21:49.930" v="19682" actId="20577"/>
          <ac:spMkLst>
            <pc:docMk/>
            <pc:sldMk cId="861411833" sldId="3536"/>
            <ac:spMk id="14" creationId="{00000000-0000-0000-0000-000000000000}"/>
          </ac:spMkLst>
        </pc:spChg>
        <pc:spChg chg="add del mod">
          <ac:chgData name="Nina Melum" userId="6cff0c18-b128-4849-904e-56ce052d1799" providerId="ADAL" clId="{7B2F2951-9380-445C-BE45-CB750F5D7692}" dt="2021-06-20T15:10:02.478" v="13734" actId="478"/>
          <ac:spMkLst>
            <pc:docMk/>
            <pc:sldMk cId="861411833" sldId="3536"/>
            <ac:spMk id="20" creationId="{4DB9A42A-DEBC-4B1E-89A1-DEDBE355FDF9}"/>
          </ac:spMkLst>
        </pc:spChg>
        <pc:spChg chg="add mod">
          <ac:chgData name="Nina Melum" userId="6cff0c18-b128-4849-904e-56ce052d1799" providerId="ADAL" clId="{7B2F2951-9380-445C-BE45-CB750F5D7692}" dt="2021-06-19T10:53:43.420" v="9566" actId="14100"/>
          <ac:spMkLst>
            <pc:docMk/>
            <pc:sldMk cId="861411833" sldId="3536"/>
            <ac:spMk id="45" creationId="{C8268ECB-4DB6-48E3-A04A-BE89C067D5A3}"/>
          </ac:spMkLst>
        </pc:spChg>
        <pc:spChg chg="add mod">
          <ac:chgData name="Nina Melum" userId="6cff0c18-b128-4849-904e-56ce052d1799" providerId="ADAL" clId="{7B2F2951-9380-445C-BE45-CB750F5D7692}" dt="2021-06-20T15:10:28.738" v="13738" actId="404"/>
          <ac:spMkLst>
            <pc:docMk/>
            <pc:sldMk cId="861411833" sldId="3536"/>
            <ac:spMk id="63" creationId="{F6383CD1-90D8-421B-8BF5-AE83AF1122BC}"/>
          </ac:spMkLst>
        </pc:spChg>
        <pc:spChg chg="del">
          <ac:chgData name="Nina Melum" userId="6cff0c18-b128-4849-904e-56ce052d1799" providerId="ADAL" clId="{7B2F2951-9380-445C-BE45-CB750F5D7692}" dt="2021-06-20T15:09:59.628" v="13733" actId="478"/>
          <ac:spMkLst>
            <pc:docMk/>
            <pc:sldMk cId="861411833" sldId="3536"/>
            <ac:spMk id="112" creationId="{00000000-0000-0000-0000-000000000000}"/>
          </ac:spMkLst>
        </pc:spChg>
        <pc:spChg chg="mod">
          <ac:chgData name="Nina Melum" userId="6cff0c18-b128-4849-904e-56ce052d1799" providerId="ADAL" clId="{7B2F2951-9380-445C-BE45-CB750F5D7692}" dt="2021-06-21T14:21:52.140" v="19684" actId="20577"/>
          <ac:spMkLst>
            <pc:docMk/>
            <pc:sldMk cId="861411833" sldId="3536"/>
            <ac:spMk id="113" creationId="{0FC9E4D4-DE55-4588-BEBD-80201151A4F7}"/>
          </ac:spMkLst>
        </pc:spChg>
        <pc:spChg chg="mod">
          <ac:chgData name="Nina Melum" userId="6cff0c18-b128-4849-904e-56ce052d1799" providerId="ADAL" clId="{7B2F2951-9380-445C-BE45-CB750F5D7692}" dt="2021-06-21T14:21:54.559" v="19686" actId="20577"/>
          <ac:spMkLst>
            <pc:docMk/>
            <pc:sldMk cId="861411833" sldId="3536"/>
            <ac:spMk id="114" creationId="{4AF6FB2D-50FD-4031-A3A4-A203365FCC22}"/>
          </ac:spMkLst>
        </pc:spChg>
        <pc:spChg chg="mod">
          <ac:chgData name="Nina Melum" userId="6cff0c18-b128-4849-904e-56ce052d1799" providerId="ADAL" clId="{7B2F2951-9380-445C-BE45-CB750F5D7692}" dt="2021-06-21T14:21:56.900" v="19688" actId="20577"/>
          <ac:spMkLst>
            <pc:docMk/>
            <pc:sldMk cId="861411833" sldId="3536"/>
            <ac:spMk id="117" creationId="{4228F3B3-5549-47FB-8A37-C22D9A2A0307}"/>
          </ac:spMkLst>
        </pc:spChg>
        <pc:spChg chg="mod">
          <ac:chgData name="Nina Melum" userId="6cff0c18-b128-4849-904e-56ce052d1799" providerId="ADAL" clId="{7B2F2951-9380-445C-BE45-CB750F5D7692}" dt="2021-06-21T14:21:44.999" v="19679" actId="20577"/>
          <ac:spMkLst>
            <pc:docMk/>
            <pc:sldMk cId="861411833" sldId="3536"/>
            <ac:spMk id="118" creationId="{5DF0A21D-D503-4B4C-BD09-DC82DB4C6848}"/>
          </ac:spMkLst>
        </pc:spChg>
        <pc:spChg chg="mod">
          <ac:chgData name="Nina Melum" userId="6cff0c18-b128-4849-904e-56ce052d1799" providerId="ADAL" clId="{7B2F2951-9380-445C-BE45-CB750F5D7692}" dt="2021-06-21T14:21:33.880" v="19670" actId="20577"/>
          <ac:spMkLst>
            <pc:docMk/>
            <pc:sldMk cId="861411833" sldId="3536"/>
            <ac:spMk id="123" creationId="{32185FC5-8D70-4FB6-9600-37049C9CA2C6}"/>
          </ac:spMkLst>
        </pc:spChg>
        <pc:spChg chg="mod">
          <ac:chgData name="Nina Melum" userId="6cff0c18-b128-4849-904e-56ce052d1799" providerId="ADAL" clId="{7B2F2951-9380-445C-BE45-CB750F5D7692}" dt="2021-06-21T14:21:36.158" v="19672" actId="20577"/>
          <ac:spMkLst>
            <pc:docMk/>
            <pc:sldMk cId="861411833" sldId="3536"/>
            <ac:spMk id="124" creationId="{7C784CF9-08C9-4583-9FD2-85FAACF2447A}"/>
          </ac:spMkLst>
        </pc:spChg>
        <pc:spChg chg="mod">
          <ac:chgData name="Nina Melum" userId="6cff0c18-b128-4849-904e-56ce052d1799" providerId="ADAL" clId="{7B2F2951-9380-445C-BE45-CB750F5D7692}" dt="2021-06-21T14:21:38.258" v="19674" actId="20577"/>
          <ac:spMkLst>
            <pc:docMk/>
            <pc:sldMk cId="861411833" sldId="3536"/>
            <ac:spMk id="126" creationId="{B5800102-E4C2-4940-B135-CA76E078991A}"/>
          </ac:spMkLst>
        </pc:spChg>
        <pc:spChg chg="mod">
          <ac:chgData name="Nina Melum" userId="6cff0c18-b128-4849-904e-56ce052d1799" providerId="ADAL" clId="{7B2F2951-9380-445C-BE45-CB750F5D7692}" dt="2021-06-21T14:21:59.539" v="19690" actId="20577"/>
          <ac:spMkLst>
            <pc:docMk/>
            <pc:sldMk cId="861411833" sldId="3536"/>
            <ac:spMk id="137" creationId="{978AF6FC-1B59-4D59-88A6-4DF06A17D44A}"/>
          </ac:spMkLst>
        </pc:spChg>
        <pc:spChg chg="mod">
          <ac:chgData name="Nina Melum" userId="6cff0c18-b128-4849-904e-56ce052d1799" providerId="ADAL" clId="{7B2F2951-9380-445C-BE45-CB750F5D7692}" dt="2021-06-21T14:21:40.983" v="19676" actId="20577"/>
          <ac:spMkLst>
            <pc:docMk/>
            <pc:sldMk cId="861411833" sldId="3536"/>
            <ac:spMk id="138" creationId="{A12FD68B-0BA1-41D3-9E00-A8D09D00D145}"/>
          </ac:spMkLst>
        </pc:spChg>
        <pc:picChg chg="add mod">
          <ac:chgData name="Nina Melum" userId="6cff0c18-b128-4849-904e-56ce052d1799" providerId="ADAL" clId="{7B2F2951-9380-445C-BE45-CB750F5D7692}" dt="2021-06-20T15:10:11.629" v="13735" actId="1076"/>
          <ac:picMkLst>
            <pc:docMk/>
            <pc:sldMk cId="861411833" sldId="3536"/>
            <ac:picMk id="62" creationId="{CEE7159E-3E4E-44A2-897D-71FFEDC8662A}"/>
          </ac:picMkLst>
        </pc:picChg>
        <pc:cxnChg chg="add mod">
          <ac:chgData name="Nina Melum" userId="6cff0c18-b128-4849-904e-56ce052d1799" providerId="ADAL" clId="{7B2F2951-9380-445C-BE45-CB750F5D7692}" dt="2021-06-19T10:54:26.063" v="9571" actId="14100"/>
          <ac:cxnSpMkLst>
            <pc:docMk/>
            <pc:sldMk cId="861411833" sldId="3536"/>
            <ac:cxnSpMk id="46" creationId="{00B19AAB-F4AE-4E09-A47C-CABB115D3B4E}"/>
          </ac:cxnSpMkLst>
        </pc:cxnChg>
        <pc:cxnChg chg="add mod">
          <ac:chgData name="Nina Melum" userId="6cff0c18-b128-4849-904e-56ce052d1799" providerId="ADAL" clId="{7B2F2951-9380-445C-BE45-CB750F5D7692}" dt="2021-06-19T10:54:23.465" v="9570" actId="14100"/>
          <ac:cxnSpMkLst>
            <pc:docMk/>
            <pc:sldMk cId="861411833" sldId="3536"/>
            <ac:cxnSpMk id="47" creationId="{B94AA9FC-5774-492F-92CA-688F94F90204}"/>
          </ac:cxnSpMkLst>
        </pc:cxnChg>
        <pc:cxnChg chg="add mod">
          <ac:chgData name="Nina Melum" userId="6cff0c18-b128-4849-904e-56ce052d1799" providerId="ADAL" clId="{7B2F2951-9380-445C-BE45-CB750F5D7692}" dt="2021-06-21T14:34:16.060" v="19915" actId="1076"/>
          <ac:cxnSpMkLst>
            <pc:docMk/>
            <pc:sldMk cId="861411833" sldId="3536"/>
            <ac:cxnSpMk id="51" creationId="{F32E2E69-9730-4C23-B7B9-3E8A5A458F15}"/>
          </ac:cxnSpMkLst>
        </pc:cxnChg>
        <pc:cxnChg chg="add mod">
          <ac:chgData name="Nina Melum" userId="6cff0c18-b128-4849-904e-56ce052d1799" providerId="ADAL" clId="{7B2F2951-9380-445C-BE45-CB750F5D7692}" dt="2021-06-19T10:54:39.573" v="9575" actId="14100"/>
          <ac:cxnSpMkLst>
            <pc:docMk/>
            <pc:sldMk cId="861411833" sldId="3536"/>
            <ac:cxnSpMk id="52" creationId="{EC30F1B2-48C8-41E0-8138-1725A18FB04C}"/>
          </ac:cxnSpMkLst>
        </pc:cxnChg>
        <pc:cxnChg chg="add mod">
          <ac:chgData name="Nina Melum" userId="6cff0c18-b128-4849-904e-56ce052d1799" providerId="ADAL" clId="{7B2F2951-9380-445C-BE45-CB750F5D7692}" dt="2021-06-19T10:54:49.041" v="9578" actId="14100"/>
          <ac:cxnSpMkLst>
            <pc:docMk/>
            <pc:sldMk cId="861411833" sldId="3536"/>
            <ac:cxnSpMk id="58" creationId="{8AE58A77-F241-49FD-8CC3-82094223711B}"/>
          </ac:cxnSpMkLst>
        </pc:cxnChg>
        <pc:cxnChg chg="add del mod">
          <ac:chgData name="Nina Melum" userId="6cff0c18-b128-4849-904e-56ce052d1799" providerId="ADAL" clId="{7B2F2951-9380-445C-BE45-CB750F5D7692}" dt="2021-06-19T10:54:51.543" v="9579" actId="478"/>
          <ac:cxnSpMkLst>
            <pc:docMk/>
            <pc:sldMk cId="861411833" sldId="3536"/>
            <ac:cxnSpMk id="59" creationId="{C7915C83-C022-4F2B-B9B1-F4BAB6A91057}"/>
          </ac:cxnSpMkLst>
        </pc:cxnChg>
      </pc:sldChg>
      <pc:sldChg chg="del ord">
        <pc:chgData name="Nina Melum" userId="6cff0c18-b128-4849-904e-56ce052d1799" providerId="ADAL" clId="{7B2F2951-9380-445C-BE45-CB750F5D7692}" dt="2021-06-15T11:25:05.857" v="12" actId="2696"/>
        <pc:sldMkLst>
          <pc:docMk/>
          <pc:sldMk cId="3111033115" sldId="3537"/>
        </pc:sldMkLst>
      </pc:sldChg>
      <pc:sldChg chg="addSp delSp modSp mod addAnim delAnim modAnim modNotesTx">
        <pc:chgData name="Nina Melum" userId="6cff0c18-b128-4849-904e-56ce052d1799" providerId="ADAL" clId="{7B2F2951-9380-445C-BE45-CB750F5D7692}" dt="2021-06-25T09:36:20.742" v="29143" actId="20577"/>
        <pc:sldMkLst>
          <pc:docMk/>
          <pc:sldMk cId="3572340537" sldId="3538"/>
        </pc:sldMkLst>
        <pc:spChg chg="del">
          <ac:chgData name="Nina Melum" userId="6cff0c18-b128-4849-904e-56ce052d1799" providerId="ADAL" clId="{7B2F2951-9380-445C-BE45-CB750F5D7692}" dt="2021-06-20T15:17:09.739" v="14229" actId="478"/>
          <ac:spMkLst>
            <pc:docMk/>
            <pc:sldMk cId="3572340537" sldId="3538"/>
            <ac:spMk id="2" creationId="{00000000-0000-0000-0000-000000000000}"/>
          </ac:spMkLst>
        </pc:spChg>
        <pc:spChg chg="del mod">
          <ac:chgData name="Nina Melum" userId="6cff0c18-b128-4849-904e-56ce052d1799" providerId="ADAL" clId="{7B2F2951-9380-445C-BE45-CB750F5D7692}" dt="2021-06-18T05:44:15.779" v="4117" actId="478"/>
          <ac:spMkLst>
            <pc:docMk/>
            <pc:sldMk cId="3572340537" sldId="3538"/>
            <ac:spMk id="3" creationId="{6B06FCFC-4C09-4229-9338-C06CA8D509E0}"/>
          </ac:spMkLst>
        </pc:spChg>
        <pc:spChg chg="mod">
          <ac:chgData name="Nina Melum" userId="6cff0c18-b128-4849-904e-56ce052d1799" providerId="ADAL" clId="{7B2F2951-9380-445C-BE45-CB750F5D7692}" dt="2021-06-21T14:13:45.177" v="19480" actId="20577"/>
          <ac:spMkLst>
            <pc:docMk/>
            <pc:sldMk cId="3572340537" sldId="3538"/>
            <ac:spMk id="14" creationId="{00000000-0000-0000-0000-000000000000}"/>
          </ac:spMkLst>
        </pc:spChg>
        <pc:spChg chg="mod">
          <ac:chgData name="Nina Melum" userId="6cff0c18-b128-4849-904e-56ce052d1799" providerId="ADAL" clId="{7B2F2951-9380-445C-BE45-CB750F5D7692}" dt="2021-06-18T05:59:06.924" v="4369" actId="1076"/>
          <ac:spMkLst>
            <pc:docMk/>
            <pc:sldMk cId="3572340537" sldId="3538"/>
            <ac:spMk id="28" creationId="{1B73FFB3-1691-49FF-B309-E67BFDC227E2}"/>
          </ac:spMkLst>
        </pc:spChg>
        <pc:spChg chg="mod">
          <ac:chgData name="Nina Melum" userId="6cff0c18-b128-4849-904e-56ce052d1799" providerId="ADAL" clId="{7B2F2951-9380-445C-BE45-CB750F5D7692}" dt="2021-06-21T14:13:50.015" v="19481" actId="1076"/>
          <ac:spMkLst>
            <pc:docMk/>
            <pc:sldMk cId="3572340537" sldId="3538"/>
            <ac:spMk id="40" creationId="{F04175A1-B5F0-49F7-8D31-89898959EFF3}"/>
          </ac:spMkLst>
        </pc:spChg>
        <pc:spChg chg="mod">
          <ac:chgData name="Nina Melum" userId="6cff0c18-b128-4849-904e-56ce052d1799" providerId="ADAL" clId="{7B2F2951-9380-445C-BE45-CB750F5D7692}" dt="2021-06-17T19:59:36.116" v="3030" actId="1076"/>
          <ac:spMkLst>
            <pc:docMk/>
            <pc:sldMk cId="3572340537" sldId="3538"/>
            <ac:spMk id="41" creationId="{48F53D11-6902-4400-A246-F9C2C910ECBC}"/>
          </ac:spMkLst>
        </pc:spChg>
        <pc:spChg chg="del mod">
          <ac:chgData name="Nina Melum" userId="6cff0c18-b128-4849-904e-56ce052d1799" providerId="ADAL" clId="{7B2F2951-9380-445C-BE45-CB750F5D7692}" dt="2021-06-21T07:17:43.376" v="16258" actId="21"/>
          <ac:spMkLst>
            <pc:docMk/>
            <pc:sldMk cId="3572340537" sldId="3538"/>
            <ac:spMk id="44" creationId="{D12FF438-53D8-44A3-AE5B-2F7C7244CBD0}"/>
          </ac:spMkLst>
        </pc:spChg>
        <pc:spChg chg="add mod">
          <ac:chgData name="Nina Melum" userId="6cff0c18-b128-4849-904e-56ce052d1799" providerId="ADAL" clId="{7B2F2951-9380-445C-BE45-CB750F5D7692}" dt="2021-06-21T14:17:04.625" v="19560" actId="1076"/>
          <ac:spMkLst>
            <pc:docMk/>
            <pc:sldMk cId="3572340537" sldId="3538"/>
            <ac:spMk id="46" creationId="{0A69D4FD-5E10-4AE2-8DF3-0FA1E92D4B10}"/>
          </ac:spMkLst>
        </pc:spChg>
        <pc:spChg chg="add mod">
          <ac:chgData name="Nina Melum" userId="6cff0c18-b128-4849-904e-56ce052d1799" providerId="ADAL" clId="{7B2F2951-9380-445C-BE45-CB750F5D7692}" dt="2021-06-17T19:59:20.314" v="3026" actId="571"/>
          <ac:spMkLst>
            <pc:docMk/>
            <pc:sldMk cId="3572340537" sldId="3538"/>
            <ac:spMk id="46" creationId="{6B058C13-6C8F-4FDF-9E70-990CB211697E}"/>
          </ac:spMkLst>
        </pc:spChg>
        <pc:spChg chg="add mod">
          <ac:chgData name="Nina Melum" userId="6cff0c18-b128-4849-904e-56ce052d1799" providerId="ADAL" clId="{7B2F2951-9380-445C-BE45-CB750F5D7692}" dt="2021-06-18T07:14:58.735" v="5544" actId="14100"/>
          <ac:spMkLst>
            <pc:docMk/>
            <pc:sldMk cId="3572340537" sldId="3538"/>
            <ac:spMk id="47" creationId="{168F8E84-0676-4C1A-9E0A-E4188047F411}"/>
          </ac:spMkLst>
        </pc:spChg>
        <pc:spChg chg="add mod">
          <ac:chgData name="Nina Melum" userId="6cff0c18-b128-4849-904e-56ce052d1799" providerId="ADAL" clId="{7B2F2951-9380-445C-BE45-CB750F5D7692}" dt="2021-06-17T19:59:16.812" v="3025" actId="571"/>
          <ac:spMkLst>
            <pc:docMk/>
            <pc:sldMk cId="3572340537" sldId="3538"/>
            <ac:spMk id="47" creationId="{2165ADE9-783D-4679-8A94-8CCAA1BD1F80}"/>
          </ac:spMkLst>
        </pc:spChg>
        <pc:spChg chg="add mod">
          <ac:chgData name="Nina Melum" userId="6cff0c18-b128-4849-904e-56ce052d1799" providerId="ADAL" clId="{7B2F2951-9380-445C-BE45-CB750F5D7692}" dt="2021-06-18T07:15:12.689" v="5548" actId="14100"/>
          <ac:spMkLst>
            <pc:docMk/>
            <pc:sldMk cId="3572340537" sldId="3538"/>
            <ac:spMk id="48" creationId="{817E18AA-00E0-4789-BA34-9E5656788487}"/>
          </ac:spMkLst>
        </pc:spChg>
        <pc:spChg chg="add del mod">
          <ac:chgData name="Nina Melum" userId="6cff0c18-b128-4849-904e-56ce052d1799" providerId="ADAL" clId="{7B2F2951-9380-445C-BE45-CB750F5D7692}" dt="2021-06-17T19:59:16.176" v="3024" actId="571"/>
          <ac:spMkLst>
            <pc:docMk/>
            <pc:sldMk cId="3572340537" sldId="3538"/>
            <ac:spMk id="48" creationId="{CF70AD81-54F9-484B-BC06-EBCE85B3B9B2}"/>
          </ac:spMkLst>
        </pc:spChg>
        <pc:spChg chg="add mod">
          <ac:chgData name="Nina Melum" userId="6cff0c18-b128-4849-904e-56ce052d1799" providerId="ADAL" clId="{7B2F2951-9380-445C-BE45-CB750F5D7692}" dt="2021-06-20T14:52:55.783" v="13694" actId="207"/>
          <ac:spMkLst>
            <pc:docMk/>
            <pc:sldMk cId="3572340537" sldId="3538"/>
            <ac:spMk id="49" creationId="{31720257-65DA-43EF-A4E5-B6D016F33348}"/>
          </ac:spMkLst>
        </pc:spChg>
        <pc:spChg chg="add del mod">
          <ac:chgData name="Nina Melum" userId="6cff0c18-b128-4849-904e-56ce052d1799" providerId="ADAL" clId="{7B2F2951-9380-445C-BE45-CB750F5D7692}" dt="2021-06-17T19:59:16.176" v="3024" actId="571"/>
          <ac:spMkLst>
            <pc:docMk/>
            <pc:sldMk cId="3572340537" sldId="3538"/>
            <ac:spMk id="49" creationId="{E17B5EEC-5106-455F-BE79-E1AEA6E41DAC}"/>
          </ac:spMkLst>
        </pc:spChg>
        <pc:spChg chg="add mod">
          <ac:chgData name="Nina Melum" userId="6cff0c18-b128-4849-904e-56ce052d1799" providerId="ADAL" clId="{7B2F2951-9380-445C-BE45-CB750F5D7692}" dt="2021-06-18T07:14:32.206" v="5537" actId="12"/>
          <ac:spMkLst>
            <pc:docMk/>
            <pc:sldMk cId="3572340537" sldId="3538"/>
            <ac:spMk id="50" creationId="{0A8CE8D5-07AB-413D-8EC9-502FF4BC3194}"/>
          </ac:spMkLst>
        </pc:spChg>
        <pc:spChg chg="add mod">
          <ac:chgData name="Nina Melum" userId="6cff0c18-b128-4849-904e-56ce052d1799" providerId="ADAL" clId="{7B2F2951-9380-445C-BE45-CB750F5D7692}" dt="2021-06-18T05:56:42.643" v="4350" actId="1076"/>
          <ac:spMkLst>
            <pc:docMk/>
            <pc:sldMk cId="3572340537" sldId="3538"/>
            <ac:spMk id="51" creationId="{AE65D79B-172A-4833-95E5-6EA033A5E3F7}"/>
          </ac:spMkLst>
        </pc:spChg>
        <pc:spChg chg="add mod">
          <ac:chgData name="Nina Melum" userId="6cff0c18-b128-4849-904e-56ce052d1799" providerId="ADAL" clId="{7B2F2951-9380-445C-BE45-CB750F5D7692}" dt="2021-06-18T07:14:46.817" v="5539" actId="12"/>
          <ac:spMkLst>
            <pc:docMk/>
            <pc:sldMk cId="3572340537" sldId="3538"/>
            <ac:spMk id="52" creationId="{D038D384-391B-45E9-B8AE-FC54A9DFA3CC}"/>
          </ac:spMkLst>
        </pc:spChg>
        <pc:spChg chg="add mod">
          <ac:chgData name="Nina Melum" userId="6cff0c18-b128-4849-904e-56ce052d1799" providerId="ADAL" clId="{7B2F2951-9380-445C-BE45-CB750F5D7692}" dt="2021-06-21T09:03:11.093" v="17850" actId="14100"/>
          <ac:spMkLst>
            <pc:docMk/>
            <pc:sldMk cId="3572340537" sldId="3538"/>
            <ac:spMk id="53" creationId="{AF9655C0-5BDA-4705-911A-01278E2D2235}"/>
          </ac:spMkLst>
        </pc:spChg>
        <pc:spChg chg="add mod">
          <ac:chgData name="Nina Melum" userId="6cff0c18-b128-4849-904e-56ce052d1799" providerId="ADAL" clId="{7B2F2951-9380-445C-BE45-CB750F5D7692}" dt="2021-06-25T09:34:09.371" v="29017" actId="1076"/>
          <ac:spMkLst>
            <pc:docMk/>
            <pc:sldMk cId="3572340537" sldId="3538"/>
            <ac:spMk id="54" creationId="{727ACA2E-297B-4BCC-9A56-6DB15833E025}"/>
          </ac:spMkLst>
        </pc:spChg>
        <pc:spChg chg="add del mod">
          <ac:chgData name="Nina Melum" userId="6cff0c18-b128-4849-904e-56ce052d1799" providerId="ADAL" clId="{7B2F2951-9380-445C-BE45-CB750F5D7692}" dt="2021-06-18T05:54:57.007" v="4309" actId="478"/>
          <ac:spMkLst>
            <pc:docMk/>
            <pc:sldMk cId="3572340537" sldId="3538"/>
            <ac:spMk id="55" creationId="{2570FE49-DC78-4058-A78C-C473A34733C0}"/>
          </ac:spMkLst>
        </pc:spChg>
        <pc:spChg chg="add mod">
          <ac:chgData name="Nina Melum" userId="6cff0c18-b128-4849-904e-56ce052d1799" providerId="ADAL" clId="{7B2F2951-9380-445C-BE45-CB750F5D7692}" dt="2021-06-25T09:26:27.294" v="28972" actId="1076"/>
          <ac:spMkLst>
            <pc:docMk/>
            <pc:sldMk cId="3572340537" sldId="3538"/>
            <ac:spMk id="56" creationId="{F2E1BDB2-1BEA-4D6F-8F15-BF2099142C93}"/>
          </ac:spMkLst>
        </pc:spChg>
        <pc:spChg chg="add mod">
          <ac:chgData name="Nina Melum" userId="6cff0c18-b128-4849-904e-56ce052d1799" providerId="ADAL" clId="{7B2F2951-9380-445C-BE45-CB750F5D7692}" dt="2021-06-18T05:57:39.225" v="4353" actId="207"/>
          <ac:spMkLst>
            <pc:docMk/>
            <pc:sldMk cId="3572340537" sldId="3538"/>
            <ac:spMk id="57" creationId="{95C8451C-815D-43E3-B9FB-D962F4711C6A}"/>
          </ac:spMkLst>
        </pc:spChg>
        <pc:spChg chg="add mod">
          <ac:chgData name="Nina Melum" userId="6cff0c18-b128-4849-904e-56ce052d1799" providerId="ADAL" clId="{7B2F2951-9380-445C-BE45-CB750F5D7692}" dt="2021-06-18T07:14:39.389" v="5538" actId="12"/>
          <ac:spMkLst>
            <pc:docMk/>
            <pc:sldMk cId="3572340537" sldId="3538"/>
            <ac:spMk id="58" creationId="{272D61F9-8872-4455-ADF0-C336461A5513}"/>
          </ac:spMkLst>
        </pc:spChg>
        <pc:spChg chg="add mod">
          <ac:chgData name="Nina Melum" userId="6cff0c18-b128-4849-904e-56ce052d1799" providerId="ADAL" clId="{7B2F2951-9380-445C-BE45-CB750F5D7692}" dt="2021-06-21T14:16:55.874" v="19556" actId="1076"/>
          <ac:spMkLst>
            <pc:docMk/>
            <pc:sldMk cId="3572340537" sldId="3538"/>
            <ac:spMk id="59" creationId="{1AE6883C-9DE3-4B5C-B161-433BFF11F51A}"/>
          </ac:spMkLst>
        </pc:spChg>
        <pc:spChg chg="mod">
          <ac:chgData name="Nina Melum" userId="6cff0c18-b128-4849-904e-56ce052d1799" providerId="ADAL" clId="{7B2F2951-9380-445C-BE45-CB750F5D7692}" dt="2021-06-25T09:32:07.333" v="29012" actId="5793"/>
          <ac:spMkLst>
            <pc:docMk/>
            <pc:sldMk cId="3572340537" sldId="3538"/>
            <ac:spMk id="92" creationId="{5265243F-AE02-40F4-9350-4B5A0812721D}"/>
          </ac:spMkLst>
        </pc:spChg>
        <pc:spChg chg="mod">
          <ac:chgData name="Nina Melum" userId="6cff0c18-b128-4849-904e-56ce052d1799" providerId="ADAL" clId="{7B2F2951-9380-445C-BE45-CB750F5D7692}" dt="2021-06-18T07:22:15.561" v="5617" actId="1076"/>
          <ac:spMkLst>
            <pc:docMk/>
            <pc:sldMk cId="3572340537" sldId="3538"/>
            <ac:spMk id="112" creationId="{00000000-0000-0000-0000-000000000000}"/>
          </ac:spMkLst>
        </pc:spChg>
        <pc:spChg chg="mod">
          <ac:chgData name="Nina Melum" userId="6cff0c18-b128-4849-904e-56ce052d1799" providerId="ADAL" clId="{7B2F2951-9380-445C-BE45-CB750F5D7692}" dt="2021-06-21T14:13:33.640" v="19475" actId="20577"/>
          <ac:spMkLst>
            <pc:docMk/>
            <pc:sldMk cId="3572340537" sldId="3538"/>
            <ac:spMk id="118" creationId="{5DF0A21D-D503-4B4C-BD09-DC82DB4C6848}"/>
          </ac:spMkLst>
        </pc:spChg>
        <pc:spChg chg="mod">
          <ac:chgData name="Nina Melum" userId="6cff0c18-b128-4849-904e-56ce052d1799" providerId="ADAL" clId="{7B2F2951-9380-445C-BE45-CB750F5D7692}" dt="2021-06-17T19:59:30.469" v="3028" actId="1076"/>
          <ac:spMkLst>
            <pc:docMk/>
            <pc:sldMk cId="3572340537" sldId="3538"/>
            <ac:spMk id="119" creationId="{927E45B1-55D6-4DCA-8D33-60B6B42E7B06}"/>
          </ac:spMkLst>
        </pc:spChg>
        <pc:spChg chg="mod">
          <ac:chgData name="Nina Melum" userId="6cff0c18-b128-4849-904e-56ce052d1799" providerId="ADAL" clId="{7B2F2951-9380-445C-BE45-CB750F5D7692}" dt="2021-06-21T14:16:59.110" v="19559" actId="6549"/>
          <ac:spMkLst>
            <pc:docMk/>
            <pc:sldMk cId="3572340537" sldId="3538"/>
            <ac:spMk id="123" creationId="{32185FC5-8D70-4FB6-9600-37049C9CA2C6}"/>
          </ac:spMkLst>
        </pc:spChg>
        <pc:spChg chg="mod">
          <ac:chgData name="Nina Melum" userId="6cff0c18-b128-4849-904e-56ce052d1799" providerId="ADAL" clId="{7B2F2951-9380-445C-BE45-CB750F5D7692}" dt="2021-06-21T14:16:51.501" v="19555" actId="6549"/>
          <ac:spMkLst>
            <pc:docMk/>
            <pc:sldMk cId="3572340537" sldId="3538"/>
            <ac:spMk id="124" creationId="{7C784CF9-08C9-4583-9FD2-85FAACF2447A}"/>
          </ac:spMkLst>
        </pc:spChg>
        <pc:spChg chg="mod">
          <ac:chgData name="Nina Melum" userId="6cff0c18-b128-4849-904e-56ce052d1799" providerId="ADAL" clId="{7B2F2951-9380-445C-BE45-CB750F5D7692}" dt="2021-06-21T14:16:48.320" v="19553" actId="6549"/>
          <ac:spMkLst>
            <pc:docMk/>
            <pc:sldMk cId="3572340537" sldId="3538"/>
            <ac:spMk id="126" creationId="{B5800102-E4C2-4940-B135-CA76E078991A}"/>
          </ac:spMkLst>
        </pc:spChg>
        <pc:spChg chg="mod">
          <ac:chgData name="Nina Melum" userId="6cff0c18-b128-4849-904e-56ce052d1799" providerId="ADAL" clId="{7B2F2951-9380-445C-BE45-CB750F5D7692}" dt="2021-06-25T09:26:23.837" v="28971" actId="20577"/>
          <ac:spMkLst>
            <pc:docMk/>
            <pc:sldMk cId="3572340537" sldId="3538"/>
            <ac:spMk id="138" creationId="{A12FD68B-0BA1-41D3-9E00-A8D09D00D145}"/>
          </ac:spMkLst>
        </pc:spChg>
        <pc:picChg chg="add mod ord">
          <ac:chgData name="Nina Melum" userId="6cff0c18-b128-4849-904e-56ce052d1799" providerId="ADAL" clId="{7B2F2951-9380-445C-BE45-CB750F5D7692}" dt="2021-06-20T15:12:47.638" v="13766" actId="14100"/>
          <ac:picMkLst>
            <pc:docMk/>
            <pc:sldMk cId="3572340537" sldId="3538"/>
            <ac:picMk id="45" creationId="{B7DC162C-03A8-4FDE-BD21-5D03E61C308A}"/>
          </ac:picMkLst>
        </pc:picChg>
      </pc:sldChg>
      <pc:sldChg chg="addSp delSp modSp mod delAnim modAnim modNotesTx">
        <pc:chgData name="Nina Melum" userId="6cff0c18-b128-4849-904e-56ce052d1799" providerId="ADAL" clId="{7B2F2951-9380-445C-BE45-CB750F5D7692}" dt="2021-06-25T09:39:11.726" v="29150" actId="20577"/>
        <pc:sldMkLst>
          <pc:docMk/>
          <pc:sldMk cId="1319397429" sldId="3539"/>
        </pc:sldMkLst>
        <pc:spChg chg="del">
          <ac:chgData name="Nina Melum" userId="6cff0c18-b128-4849-904e-56ce052d1799" providerId="ADAL" clId="{7B2F2951-9380-445C-BE45-CB750F5D7692}" dt="2021-06-20T15:17:14.246" v="14230" actId="478"/>
          <ac:spMkLst>
            <pc:docMk/>
            <pc:sldMk cId="1319397429" sldId="3539"/>
            <ac:spMk id="2" creationId="{00000000-0000-0000-0000-000000000000}"/>
          </ac:spMkLst>
        </pc:spChg>
        <pc:spChg chg="del">
          <ac:chgData name="Nina Melum" userId="6cff0c18-b128-4849-904e-56ce052d1799" providerId="ADAL" clId="{7B2F2951-9380-445C-BE45-CB750F5D7692}" dt="2021-06-21T07:17:19.084" v="16254" actId="478"/>
          <ac:spMkLst>
            <pc:docMk/>
            <pc:sldMk cId="1319397429" sldId="3539"/>
            <ac:spMk id="3" creationId="{5D2B0EB2-053B-4755-ABE5-B76EB158A182}"/>
          </ac:spMkLst>
        </pc:spChg>
        <pc:spChg chg="mod">
          <ac:chgData name="Nina Melum" userId="6cff0c18-b128-4849-904e-56ce052d1799" providerId="ADAL" clId="{7B2F2951-9380-445C-BE45-CB750F5D7692}" dt="2021-06-18T07:19:43.161" v="5581" actId="1036"/>
          <ac:spMkLst>
            <pc:docMk/>
            <pc:sldMk cId="1319397429" sldId="3539"/>
            <ac:spMk id="6" creationId="{0A53531A-43F2-4DC5-A2E6-F3DCB23EA9D5}"/>
          </ac:spMkLst>
        </pc:spChg>
        <pc:spChg chg="mod">
          <ac:chgData name="Nina Melum" userId="6cff0c18-b128-4849-904e-56ce052d1799" providerId="ADAL" clId="{7B2F2951-9380-445C-BE45-CB750F5D7692}" dt="2021-06-18T07:19:43.161" v="5581" actId="1036"/>
          <ac:spMkLst>
            <pc:docMk/>
            <pc:sldMk cId="1319397429" sldId="3539"/>
            <ac:spMk id="9" creationId="{CD80E80A-21A6-4BBE-A8AA-5D3DCF516EBA}"/>
          </ac:spMkLst>
        </pc:spChg>
        <pc:spChg chg="mod">
          <ac:chgData name="Nina Melum" userId="6cff0c18-b128-4849-904e-56ce052d1799" providerId="ADAL" clId="{7B2F2951-9380-445C-BE45-CB750F5D7692}" dt="2021-06-19T11:20:10.839" v="9984" actId="14100"/>
          <ac:spMkLst>
            <pc:docMk/>
            <pc:sldMk cId="1319397429" sldId="3539"/>
            <ac:spMk id="15" creationId="{D2E9D8B7-1553-4528-835C-2A62F3512EF2}"/>
          </ac:spMkLst>
        </pc:spChg>
        <pc:spChg chg="del">
          <ac:chgData name="Nina Melum" userId="6cff0c18-b128-4849-904e-56ce052d1799" providerId="ADAL" clId="{7B2F2951-9380-445C-BE45-CB750F5D7692}" dt="2021-06-21T07:17:20.520" v="16255" actId="478"/>
          <ac:spMkLst>
            <pc:docMk/>
            <pc:sldMk cId="1319397429" sldId="3539"/>
            <ac:spMk id="43" creationId="{4912B87A-496F-4C57-8417-39BDD7D7CE05}"/>
          </ac:spMkLst>
        </pc:spChg>
        <pc:spChg chg="del mod">
          <ac:chgData name="Nina Melum" userId="6cff0c18-b128-4849-904e-56ce052d1799" providerId="ADAL" clId="{7B2F2951-9380-445C-BE45-CB750F5D7692}" dt="2021-06-21T07:17:23.495" v="16257" actId="478"/>
          <ac:spMkLst>
            <pc:docMk/>
            <pc:sldMk cId="1319397429" sldId="3539"/>
            <ac:spMk id="44" creationId="{78477CE8-96EA-4BBF-B65E-17B0DFEBA9EA}"/>
          </ac:spMkLst>
        </pc:spChg>
        <pc:spChg chg="mod">
          <ac:chgData name="Nina Melum" userId="6cff0c18-b128-4849-904e-56ce052d1799" providerId="ADAL" clId="{7B2F2951-9380-445C-BE45-CB750F5D7692}" dt="2021-06-19T11:20:01.845" v="9980" actId="14100"/>
          <ac:spMkLst>
            <pc:docMk/>
            <pc:sldMk cId="1319397429" sldId="3539"/>
            <ac:spMk id="45" creationId="{CFA66FF9-F1A3-48C0-9215-7452062392E5}"/>
          </ac:spMkLst>
        </pc:spChg>
        <pc:spChg chg="mod">
          <ac:chgData name="Nina Melum" userId="6cff0c18-b128-4849-904e-56ce052d1799" providerId="ADAL" clId="{7B2F2951-9380-445C-BE45-CB750F5D7692}" dt="2021-06-21T08:09:02.095" v="17036" actId="14100"/>
          <ac:spMkLst>
            <pc:docMk/>
            <pc:sldMk cId="1319397429" sldId="3539"/>
            <ac:spMk id="46" creationId="{22E97D8D-F9D2-450D-9437-F4600E0B48DC}"/>
          </ac:spMkLst>
        </pc:spChg>
        <pc:spChg chg="del mod">
          <ac:chgData name="Nina Melum" userId="6cff0c18-b128-4849-904e-56ce052d1799" providerId="ADAL" clId="{7B2F2951-9380-445C-BE45-CB750F5D7692}" dt="2021-06-21T07:17:22.233" v="16256" actId="478"/>
          <ac:spMkLst>
            <pc:docMk/>
            <pc:sldMk cId="1319397429" sldId="3539"/>
            <ac:spMk id="47" creationId="{21307325-56BC-4F6A-A895-56FFB5EA40EA}"/>
          </ac:spMkLst>
        </pc:spChg>
        <pc:spChg chg="add mod">
          <ac:chgData name="Nina Melum" userId="6cff0c18-b128-4849-904e-56ce052d1799" providerId="ADAL" clId="{7B2F2951-9380-445C-BE45-CB750F5D7692}" dt="2021-06-21T15:22:19.061" v="20503" actId="27636"/>
          <ac:spMkLst>
            <pc:docMk/>
            <pc:sldMk cId="1319397429" sldId="3539"/>
            <ac:spMk id="49" creationId="{39CD5C24-8106-4E62-89F4-DB564C6ED7F2}"/>
          </ac:spMkLst>
        </pc:spChg>
        <pc:spChg chg="add mod">
          <ac:chgData name="Nina Melum" userId="6cff0c18-b128-4849-904e-56ce052d1799" providerId="ADAL" clId="{7B2F2951-9380-445C-BE45-CB750F5D7692}" dt="2021-06-21T08:09:18.104" v="17039" actId="14100"/>
          <ac:spMkLst>
            <pc:docMk/>
            <pc:sldMk cId="1319397429" sldId="3539"/>
            <ac:spMk id="50" creationId="{A31FB701-A29E-4CEF-84B1-1653F9E5CD93}"/>
          </ac:spMkLst>
        </pc:spChg>
        <pc:spChg chg="add del mod">
          <ac:chgData name="Nina Melum" userId="6cff0c18-b128-4849-904e-56ce052d1799" providerId="ADAL" clId="{7B2F2951-9380-445C-BE45-CB750F5D7692}" dt="2021-06-21T07:56:17.805" v="16721" actId="21"/>
          <ac:spMkLst>
            <pc:docMk/>
            <pc:sldMk cId="1319397429" sldId="3539"/>
            <ac:spMk id="51" creationId="{468FF7B5-5E07-4075-8AC3-0AFB7EAEA1F2}"/>
          </ac:spMkLst>
        </pc:spChg>
        <pc:spChg chg="mod">
          <ac:chgData name="Nina Melum" userId="6cff0c18-b128-4849-904e-56ce052d1799" providerId="ADAL" clId="{7B2F2951-9380-445C-BE45-CB750F5D7692}" dt="2021-06-21T14:17:44.425" v="19577" actId="20577"/>
          <ac:spMkLst>
            <pc:docMk/>
            <pc:sldMk cId="1319397429" sldId="3539"/>
            <ac:spMk id="92" creationId="{5265243F-AE02-40F4-9350-4B5A0812721D}"/>
          </ac:spMkLst>
        </pc:spChg>
        <pc:spChg chg="mod">
          <ac:chgData name="Nina Melum" userId="6cff0c18-b128-4849-904e-56ce052d1799" providerId="ADAL" clId="{7B2F2951-9380-445C-BE45-CB750F5D7692}" dt="2021-06-21T14:14:07.673" v="19485" actId="20577"/>
          <ac:spMkLst>
            <pc:docMk/>
            <pc:sldMk cId="1319397429" sldId="3539"/>
            <ac:spMk id="118" creationId="{5DF0A21D-D503-4B4C-BD09-DC82DB4C6848}"/>
          </ac:spMkLst>
        </pc:spChg>
        <pc:spChg chg="mod">
          <ac:chgData name="Nina Melum" userId="6cff0c18-b128-4849-904e-56ce052d1799" providerId="ADAL" clId="{7B2F2951-9380-445C-BE45-CB750F5D7692}" dt="2021-06-21T14:17:38.859" v="19574" actId="6549"/>
          <ac:spMkLst>
            <pc:docMk/>
            <pc:sldMk cId="1319397429" sldId="3539"/>
            <ac:spMk id="123" creationId="{32185FC5-8D70-4FB6-9600-37049C9CA2C6}"/>
          </ac:spMkLst>
        </pc:spChg>
        <pc:spChg chg="mod">
          <ac:chgData name="Nina Melum" userId="6cff0c18-b128-4849-904e-56ce052d1799" providerId="ADAL" clId="{7B2F2951-9380-445C-BE45-CB750F5D7692}" dt="2021-06-21T14:17:31.552" v="19570" actId="6549"/>
          <ac:spMkLst>
            <pc:docMk/>
            <pc:sldMk cId="1319397429" sldId="3539"/>
            <ac:spMk id="124" creationId="{7C784CF9-08C9-4583-9FD2-85FAACF2447A}"/>
          </ac:spMkLst>
        </pc:spChg>
        <pc:spChg chg="mod">
          <ac:chgData name="Nina Melum" userId="6cff0c18-b128-4849-904e-56ce052d1799" providerId="ADAL" clId="{7B2F2951-9380-445C-BE45-CB750F5D7692}" dt="2021-06-21T14:17:35.045" v="19572" actId="6549"/>
          <ac:spMkLst>
            <pc:docMk/>
            <pc:sldMk cId="1319397429" sldId="3539"/>
            <ac:spMk id="126" creationId="{B5800102-E4C2-4940-B135-CA76E078991A}"/>
          </ac:spMkLst>
        </pc:spChg>
        <pc:spChg chg="mod">
          <ac:chgData name="Nina Melum" userId="6cff0c18-b128-4849-904e-56ce052d1799" providerId="ADAL" clId="{7B2F2951-9380-445C-BE45-CB750F5D7692}" dt="2021-06-21T14:17:41.723" v="19576" actId="6549"/>
          <ac:spMkLst>
            <pc:docMk/>
            <pc:sldMk cId="1319397429" sldId="3539"/>
            <ac:spMk id="138" creationId="{A12FD68B-0BA1-41D3-9E00-A8D09D00D145}"/>
          </ac:spMkLst>
        </pc:spChg>
        <pc:picChg chg="mod">
          <ac:chgData name="Nina Melum" userId="6cff0c18-b128-4849-904e-56ce052d1799" providerId="ADAL" clId="{7B2F2951-9380-445C-BE45-CB750F5D7692}" dt="2021-06-18T07:19:43.161" v="5581" actId="1036"/>
          <ac:picMkLst>
            <pc:docMk/>
            <pc:sldMk cId="1319397429" sldId="3539"/>
            <ac:picMk id="4" creationId="{5C1EF5F4-6DC3-45A4-A8E4-5D80F5B41EA3}"/>
          </ac:picMkLst>
        </pc:picChg>
        <pc:picChg chg="add mod">
          <ac:chgData name="Nina Melum" userId="6cff0c18-b128-4849-904e-56ce052d1799" providerId="ADAL" clId="{7B2F2951-9380-445C-BE45-CB750F5D7692}" dt="2021-06-20T15:12:55.987" v="13767" actId="14100"/>
          <ac:picMkLst>
            <pc:docMk/>
            <pc:sldMk cId="1319397429" sldId="3539"/>
            <ac:picMk id="48" creationId="{4257FFE2-6C26-4E6C-9187-649F4624A769}"/>
          </ac:picMkLst>
        </pc:picChg>
      </pc:sldChg>
      <pc:sldChg chg="addSp delSp modSp mod ord delAnim modAnim modNotesTx">
        <pc:chgData name="Nina Melum" userId="6cff0c18-b128-4849-904e-56ce052d1799" providerId="ADAL" clId="{7B2F2951-9380-445C-BE45-CB750F5D7692}" dt="2021-06-22T09:40:38.515" v="26714" actId="1035"/>
        <pc:sldMkLst>
          <pc:docMk/>
          <pc:sldMk cId="658879392" sldId="3541"/>
        </pc:sldMkLst>
        <pc:spChg chg="del">
          <ac:chgData name="Nina Melum" userId="6cff0c18-b128-4849-904e-56ce052d1799" providerId="ADAL" clId="{7B2F2951-9380-445C-BE45-CB750F5D7692}" dt="2021-06-20T15:17:01.743" v="14228" actId="478"/>
          <ac:spMkLst>
            <pc:docMk/>
            <pc:sldMk cId="658879392" sldId="3541"/>
            <ac:spMk id="2" creationId="{00000000-0000-0000-0000-000000000000}"/>
          </ac:spMkLst>
        </pc:spChg>
        <pc:spChg chg="add del mod">
          <ac:chgData name="Nina Melum" userId="6cff0c18-b128-4849-904e-56ce052d1799" providerId="ADAL" clId="{7B2F2951-9380-445C-BE45-CB750F5D7692}" dt="2021-06-20T14:30:47.913" v="13054" actId="478"/>
          <ac:spMkLst>
            <pc:docMk/>
            <pc:sldMk cId="658879392" sldId="3541"/>
            <ac:spMk id="4" creationId="{26AC32D8-4413-475B-A347-8089BB32D320}"/>
          </ac:spMkLst>
        </pc:spChg>
        <pc:spChg chg="add del mod">
          <ac:chgData name="Nina Melum" userId="6cff0c18-b128-4849-904e-56ce052d1799" providerId="ADAL" clId="{7B2F2951-9380-445C-BE45-CB750F5D7692}" dt="2021-06-21T10:31:47.828" v="18622" actId="478"/>
          <ac:spMkLst>
            <pc:docMk/>
            <pc:sldMk cId="658879392" sldId="3541"/>
            <ac:spMk id="6" creationId="{98213C27-105D-49FA-A4D0-37909E3A7D33}"/>
          </ac:spMkLst>
        </pc:spChg>
        <pc:spChg chg="mod">
          <ac:chgData name="Nina Melum" userId="6cff0c18-b128-4849-904e-56ce052d1799" providerId="ADAL" clId="{7B2F2951-9380-445C-BE45-CB750F5D7692}" dt="2021-06-21T14:14:16.687" v="19488" actId="20577"/>
          <ac:spMkLst>
            <pc:docMk/>
            <pc:sldMk cId="658879392" sldId="3541"/>
            <ac:spMk id="14" creationId="{00000000-0000-0000-0000-000000000000}"/>
          </ac:spMkLst>
        </pc:spChg>
        <pc:spChg chg="mod">
          <ac:chgData name="Nina Melum" userId="6cff0c18-b128-4849-904e-56ce052d1799" providerId="ADAL" clId="{7B2F2951-9380-445C-BE45-CB750F5D7692}" dt="2021-06-21T18:16:50.387" v="24150" actId="1036"/>
          <ac:spMkLst>
            <pc:docMk/>
            <pc:sldMk cId="658879392" sldId="3541"/>
            <ac:spMk id="39" creationId="{31423646-CEBE-4DC4-B894-B3728769EFE8}"/>
          </ac:spMkLst>
        </pc:spChg>
        <pc:spChg chg="mod">
          <ac:chgData name="Nina Melum" userId="6cff0c18-b128-4849-904e-56ce052d1799" providerId="ADAL" clId="{7B2F2951-9380-445C-BE45-CB750F5D7692}" dt="2021-06-21T18:16:45.501" v="24145" actId="1036"/>
          <ac:spMkLst>
            <pc:docMk/>
            <pc:sldMk cId="658879392" sldId="3541"/>
            <ac:spMk id="40" creationId="{D4E886C5-EC05-4C21-A88E-502F30C6C9F2}"/>
          </ac:spMkLst>
        </pc:spChg>
        <pc:spChg chg="mod">
          <ac:chgData name="Nina Melum" userId="6cff0c18-b128-4849-904e-56ce052d1799" providerId="ADAL" clId="{7B2F2951-9380-445C-BE45-CB750F5D7692}" dt="2021-06-21T18:19:06.733" v="24159" actId="1076"/>
          <ac:spMkLst>
            <pc:docMk/>
            <pc:sldMk cId="658879392" sldId="3541"/>
            <ac:spMk id="42" creationId="{362D233F-1E31-44E6-8D7F-EEC73EB7C475}"/>
          </ac:spMkLst>
        </pc:spChg>
        <pc:spChg chg="mod">
          <ac:chgData name="Nina Melum" userId="6cff0c18-b128-4849-904e-56ce052d1799" providerId="ADAL" clId="{7B2F2951-9380-445C-BE45-CB750F5D7692}" dt="2021-06-21T18:15:56.562" v="24125" actId="1035"/>
          <ac:spMkLst>
            <pc:docMk/>
            <pc:sldMk cId="658879392" sldId="3541"/>
            <ac:spMk id="44" creationId="{049D17E5-AE1A-43F7-BE8E-24A3F93736A7}"/>
          </ac:spMkLst>
        </pc:spChg>
        <pc:spChg chg="mod">
          <ac:chgData name="Nina Melum" userId="6cff0c18-b128-4849-904e-56ce052d1799" providerId="ADAL" clId="{7B2F2951-9380-445C-BE45-CB750F5D7692}" dt="2021-06-21T18:16:49.241" v="24148" actId="1036"/>
          <ac:spMkLst>
            <pc:docMk/>
            <pc:sldMk cId="658879392" sldId="3541"/>
            <ac:spMk id="45" creationId="{5729FD97-7483-4F8D-AA69-9F3504CC4B8F}"/>
          </ac:spMkLst>
        </pc:spChg>
        <pc:spChg chg="mod">
          <ac:chgData name="Nina Melum" userId="6cff0c18-b128-4849-904e-56ce052d1799" providerId="ADAL" clId="{7B2F2951-9380-445C-BE45-CB750F5D7692}" dt="2021-06-21T18:16:42.344" v="24143" actId="1036"/>
          <ac:spMkLst>
            <pc:docMk/>
            <pc:sldMk cId="658879392" sldId="3541"/>
            <ac:spMk id="47" creationId="{E4322339-82EE-4222-A932-C14D0079FAE3}"/>
          </ac:spMkLst>
        </pc:spChg>
        <pc:spChg chg="mod">
          <ac:chgData name="Nina Melum" userId="6cff0c18-b128-4849-904e-56ce052d1799" providerId="ADAL" clId="{7B2F2951-9380-445C-BE45-CB750F5D7692}" dt="2021-06-21T18:16:39.862" v="24142" actId="1036"/>
          <ac:spMkLst>
            <pc:docMk/>
            <pc:sldMk cId="658879392" sldId="3541"/>
            <ac:spMk id="48" creationId="{5DC8D649-C931-4E98-9CBD-A60D9BF529A7}"/>
          </ac:spMkLst>
        </pc:spChg>
        <pc:spChg chg="mod">
          <ac:chgData name="Nina Melum" userId="6cff0c18-b128-4849-904e-56ce052d1799" providerId="ADAL" clId="{7B2F2951-9380-445C-BE45-CB750F5D7692}" dt="2021-06-20T14:31:03.716" v="13057" actId="1076"/>
          <ac:spMkLst>
            <pc:docMk/>
            <pc:sldMk cId="658879392" sldId="3541"/>
            <ac:spMk id="49" creationId="{4DCA7BFF-0ADE-4461-AC53-0621C7471293}"/>
          </ac:spMkLst>
        </pc:spChg>
        <pc:spChg chg="mod">
          <ac:chgData name="Nina Melum" userId="6cff0c18-b128-4849-904e-56ce052d1799" providerId="ADAL" clId="{7B2F2951-9380-445C-BE45-CB750F5D7692}" dt="2021-06-22T09:38:28.203" v="26699" actId="20577"/>
          <ac:spMkLst>
            <pc:docMk/>
            <pc:sldMk cId="658879392" sldId="3541"/>
            <ac:spMk id="50" creationId="{9792E8AE-064B-4124-91A1-3D985AD82D0C}"/>
          </ac:spMkLst>
        </pc:spChg>
        <pc:spChg chg="mod">
          <ac:chgData name="Nina Melum" userId="6cff0c18-b128-4849-904e-56ce052d1799" providerId="ADAL" clId="{7B2F2951-9380-445C-BE45-CB750F5D7692}" dt="2021-06-21T18:16:44.662" v="24144" actId="1036"/>
          <ac:spMkLst>
            <pc:docMk/>
            <pc:sldMk cId="658879392" sldId="3541"/>
            <ac:spMk id="51" creationId="{EBF554CE-3B49-40A8-96BB-D57A903624A7}"/>
          </ac:spMkLst>
        </pc:spChg>
        <pc:spChg chg="mod">
          <ac:chgData name="Nina Melum" userId="6cff0c18-b128-4849-904e-56ce052d1799" providerId="ADAL" clId="{7B2F2951-9380-445C-BE45-CB750F5D7692}" dt="2021-06-22T09:40:35.372" v="26708" actId="1035"/>
          <ac:spMkLst>
            <pc:docMk/>
            <pc:sldMk cId="658879392" sldId="3541"/>
            <ac:spMk id="52" creationId="{B42121E8-0467-48EF-AE0F-63BB87F822AD}"/>
          </ac:spMkLst>
        </pc:spChg>
        <pc:spChg chg="mod">
          <ac:chgData name="Nina Melum" userId="6cff0c18-b128-4849-904e-56ce052d1799" providerId="ADAL" clId="{7B2F2951-9380-445C-BE45-CB750F5D7692}" dt="2021-06-21T18:22:00.271" v="24169" actId="20577"/>
          <ac:spMkLst>
            <pc:docMk/>
            <pc:sldMk cId="658879392" sldId="3541"/>
            <ac:spMk id="53" creationId="{ED41068B-EB5B-4C46-AF0A-18D6FA8B3830}"/>
          </ac:spMkLst>
        </pc:spChg>
        <pc:spChg chg="mod">
          <ac:chgData name="Nina Melum" userId="6cff0c18-b128-4849-904e-56ce052d1799" providerId="ADAL" clId="{7B2F2951-9380-445C-BE45-CB750F5D7692}" dt="2021-06-22T09:40:38.515" v="26714" actId="1035"/>
          <ac:spMkLst>
            <pc:docMk/>
            <pc:sldMk cId="658879392" sldId="3541"/>
            <ac:spMk id="54" creationId="{50353D07-F0AF-4D5C-9B27-BB89534E5922}"/>
          </ac:spMkLst>
        </pc:spChg>
        <pc:spChg chg="add mod">
          <ac:chgData name="Nina Melum" userId="6cff0c18-b128-4849-904e-56ce052d1799" providerId="ADAL" clId="{7B2F2951-9380-445C-BE45-CB750F5D7692}" dt="2021-06-21T10:31:58.116" v="18624" actId="255"/>
          <ac:spMkLst>
            <pc:docMk/>
            <pc:sldMk cId="658879392" sldId="3541"/>
            <ac:spMk id="55" creationId="{62DF5D04-7751-42ED-8E5F-88D1E3A5B98A}"/>
          </ac:spMkLst>
        </pc:spChg>
        <pc:spChg chg="add mod">
          <ac:chgData name="Nina Melum" userId="6cff0c18-b128-4849-904e-56ce052d1799" providerId="ADAL" clId="{7B2F2951-9380-445C-BE45-CB750F5D7692}" dt="2021-06-21T16:36:36.195" v="21611" actId="20577"/>
          <ac:spMkLst>
            <pc:docMk/>
            <pc:sldMk cId="658879392" sldId="3541"/>
            <ac:spMk id="57" creationId="{0EDBBEFE-4283-4DF1-AFEB-9C616B396FB6}"/>
          </ac:spMkLst>
        </pc:spChg>
        <pc:spChg chg="add del mod">
          <ac:chgData name="Nina Melum" userId="6cff0c18-b128-4849-904e-56ce052d1799" providerId="ADAL" clId="{7B2F2951-9380-445C-BE45-CB750F5D7692}" dt="2021-06-21T14:23:40.657" v="19717" actId="478"/>
          <ac:spMkLst>
            <pc:docMk/>
            <pc:sldMk cId="658879392" sldId="3541"/>
            <ac:spMk id="58" creationId="{21DC18BB-94F8-42F8-B3B5-655E42149147}"/>
          </ac:spMkLst>
        </pc:spChg>
        <pc:spChg chg="add del mod">
          <ac:chgData name="Nina Melum" userId="6cff0c18-b128-4849-904e-56ce052d1799" providerId="ADAL" clId="{7B2F2951-9380-445C-BE45-CB750F5D7692}" dt="2021-06-21T14:23:44.652" v="19718" actId="478"/>
          <ac:spMkLst>
            <pc:docMk/>
            <pc:sldMk cId="658879392" sldId="3541"/>
            <ac:spMk id="59" creationId="{57E5DE61-771F-4AA1-A9DD-A9940176C58F}"/>
          </ac:spMkLst>
        </pc:spChg>
        <pc:spChg chg="add del mod">
          <ac:chgData name="Nina Melum" userId="6cff0c18-b128-4849-904e-56ce052d1799" providerId="ADAL" clId="{7B2F2951-9380-445C-BE45-CB750F5D7692}" dt="2021-06-21T14:23:47.335" v="19719" actId="478"/>
          <ac:spMkLst>
            <pc:docMk/>
            <pc:sldMk cId="658879392" sldId="3541"/>
            <ac:spMk id="60" creationId="{5B181B93-3C47-4C8B-9B0F-952A604A0787}"/>
          </ac:spMkLst>
        </pc:spChg>
        <pc:spChg chg="mod">
          <ac:chgData name="Nina Melum" userId="6cff0c18-b128-4849-904e-56ce052d1799" providerId="ADAL" clId="{7B2F2951-9380-445C-BE45-CB750F5D7692}" dt="2021-06-21T14:18:01.812" v="19580" actId="20577"/>
          <ac:spMkLst>
            <pc:docMk/>
            <pc:sldMk cId="658879392" sldId="3541"/>
            <ac:spMk id="92" creationId="{5265243F-AE02-40F4-9350-4B5A0812721D}"/>
          </ac:spMkLst>
        </pc:spChg>
        <pc:spChg chg="del">
          <ac:chgData name="Nina Melum" userId="6cff0c18-b128-4849-904e-56ce052d1799" providerId="ADAL" clId="{7B2F2951-9380-445C-BE45-CB750F5D7692}" dt="2021-06-20T14:30:45.605" v="13053" actId="478"/>
          <ac:spMkLst>
            <pc:docMk/>
            <pc:sldMk cId="658879392" sldId="3541"/>
            <ac:spMk id="112" creationId="{00000000-0000-0000-0000-000000000000}"/>
          </ac:spMkLst>
        </pc:spChg>
        <pc:spChg chg="mod">
          <ac:chgData name="Nina Melum" userId="6cff0c18-b128-4849-904e-56ce052d1799" providerId="ADAL" clId="{7B2F2951-9380-445C-BE45-CB750F5D7692}" dt="2021-06-21T14:14:20.179" v="19491" actId="20577"/>
          <ac:spMkLst>
            <pc:docMk/>
            <pc:sldMk cId="658879392" sldId="3541"/>
            <ac:spMk id="118" creationId="{5DF0A21D-D503-4B4C-BD09-DC82DB4C6848}"/>
          </ac:spMkLst>
        </pc:spChg>
        <pc:spChg chg="mod">
          <ac:chgData name="Nina Melum" userId="6cff0c18-b128-4849-904e-56ce052d1799" providerId="ADAL" clId="{7B2F2951-9380-445C-BE45-CB750F5D7692}" dt="2021-06-21T14:18:05.047" v="19582" actId="6549"/>
          <ac:spMkLst>
            <pc:docMk/>
            <pc:sldMk cId="658879392" sldId="3541"/>
            <ac:spMk id="123" creationId="{32185FC5-8D70-4FB6-9600-37049C9CA2C6}"/>
          </ac:spMkLst>
        </pc:spChg>
        <pc:spChg chg="mod">
          <ac:chgData name="Nina Melum" userId="6cff0c18-b128-4849-904e-56ce052d1799" providerId="ADAL" clId="{7B2F2951-9380-445C-BE45-CB750F5D7692}" dt="2021-06-21T14:18:08.218" v="19584" actId="6549"/>
          <ac:spMkLst>
            <pc:docMk/>
            <pc:sldMk cId="658879392" sldId="3541"/>
            <ac:spMk id="124" creationId="{7C784CF9-08C9-4583-9FD2-85FAACF2447A}"/>
          </ac:spMkLst>
        </pc:spChg>
        <pc:spChg chg="mod">
          <ac:chgData name="Nina Melum" userId="6cff0c18-b128-4849-904e-56ce052d1799" providerId="ADAL" clId="{7B2F2951-9380-445C-BE45-CB750F5D7692}" dt="2021-06-21T14:18:11.414" v="19586" actId="6549"/>
          <ac:spMkLst>
            <pc:docMk/>
            <pc:sldMk cId="658879392" sldId="3541"/>
            <ac:spMk id="126" creationId="{B5800102-E4C2-4940-B135-CA76E078991A}"/>
          </ac:spMkLst>
        </pc:spChg>
        <pc:spChg chg="mod">
          <ac:chgData name="Nina Melum" userId="6cff0c18-b128-4849-904e-56ce052d1799" providerId="ADAL" clId="{7B2F2951-9380-445C-BE45-CB750F5D7692}" dt="2021-06-21T14:17:59.717" v="19579" actId="6549"/>
          <ac:spMkLst>
            <pc:docMk/>
            <pc:sldMk cId="658879392" sldId="3541"/>
            <ac:spMk id="138" creationId="{A12FD68B-0BA1-41D3-9E00-A8D09D00D145}"/>
          </ac:spMkLst>
        </pc:spChg>
        <pc:picChg chg="add mod">
          <ac:chgData name="Nina Melum" userId="6cff0c18-b128-4849-904e-56ce052d1799" providerId="ADAL" clId="{7B2F2951-9380-445C-BE45-CB750F5D7692}" dt="2021-06-20T14:30:53.881" v="13055" actId="1076"/>
          <ac:picMkLst>
            <pc:docMk/>
            <pc:sldMk cId="658879392" sldId="3541"/>
            <ac:picMk id="56" creationId="{F2FA2479-3C3E-41DB-99FC-31E946C84EA9}"/>
          </ac:picMkLst>
        </pc:picChg>
      </pc:sldChg>
      <pc:sldChg chg="addSp delSp modSp mod addAnim delAnim modAnim modNotesTx">
        <pc:chgData name="Nina Melum" userId="6cff0c18-b128-4849-904e-56ce052d1799" providerId="ADAL" clId="{7B2F2951-9380-445C-BE45-CB750F5D7692}" dt="2021-06-25T09:23:48.670" v="28958" actId="20577"/>
        <pc:sldMkLst>
          <pc:docMk/>
          <pc:sldMk cId="1149498149" sldId="3543"/>
        </pc:sldMkLst>
        <pc:spChg chg="mod">
          <ac:chgData name="Nina Melum" userId="6cff0c18-b128-4849-904e-56ce052d1799" providerId="ADAL" clId="{7B2F2951-9380-445C-BE45-CB750F5D7692}" dt="2021-06-20T15:12:35.661" v="13764" actId="120"/>
          <ac:spMkLst>
            <pc:docMk/>
            <pc:sldMk cId="1149498149" sldId="3543"/>
            <ac:spMk id="2" creationId="{4E5AAA1B-3C0C-475C-BE1B-71F2A7038388}"/>
          </ac:spMkLst>
        </pc:spChg>
        <pc:spChg chg="add del mod">
          <ac:chgData name="Nina Melum" userId="6cff0c18-b128-4849-904e-56ce052d1799" providerId="ADAL" clId="{7B2F2951-9380-445C-BE45-CB750F5D7692}" dt="2021-06-21T15:20:21.052" v="20475" actId="478"/>
          <ac:spMkLst>
            <pc:docMk/>
            <pc:sldMk cId="1149498149" sldId="3543"/>
            <ac:spMk id="8" creationId="{701DBE7A-47FA-47F8-88B3-01F3FE95B669}"/>
          </ac:spMkLst>
        </pc:spChg>
        <pc:spChg chg="add del mod">
          <ac:chgData name="Nina Melum" userId="6cff0c18-b128-4849-904e-56ce052d1799" providerId="ADAL" clId="{7B2F2951-9380-445C-BE45-CB750F5D7692}" dt="2021-06-21T15:20:24.286" v="20476" actId="478"/>
          <ac:spMkLst>
            <pc:docMk/>
            <pc:sldMk cId="1149498149" sldId="3543"/>
            <ac:spMk id="9" creationId="{64F11BBD-09F9-447C-9601-45E2E7868763}"/>
          </ac:spMkLst>
        </pc:spChg>
        <pc:spChg chg="del">
          <ac:chgData name="Nina Melum" userId="6cff0c18-b128-4849-904e-56ce052d1799" providerId="ADAL" clId="{7B2F2951-9380-445C-BE45-CB750F5D7692}" dt="2021-06-17T08:07:07.409" v="2484" actId="478"/>
          <ac:spMkLst>
            <pc:docMk/>
            <pc:sldMk cId="1149498149" sldId="3543"/>
            <ac:spMk id="10" creationId="{73046CC7-49A8-49C4-B06E-23083C706F2F}"/>
          </ac:spMkLst>
        </pc:spChg>
        <pc:spChg chg="mod">
          <ac:chgData name="Nina Melum" userId="6cff0c18-b128-4849-904e-56ce052d1799" providerId="ADAL" clId="{7B2F2951-9380-445C-BE45-CB750F5D7692}" dt="2021-06-21T15:20:28.728" v="20477" actId="14100"/>
          <ac:spMkLst>
            <pc:docMk/>
            <pc:sldMk cId="1149498149" sldId="3543"/>
            <ac:spMk id="12" creationId="{46D45D8B-BA9F-46F6-859C-50CEF263B933}"/>
          </ac:spMkLst>
        </pc:spChg>
        <pc:picChg chg="add mod ord">
          <ac:chgData name="Nina Melum" userId="6cff0c18-b128-4849-904e-56ce052d1799" providerId="ADAL" clId="{7B2F2951-9380-445C-BE45-CB750F5D7692}" dt="2021-06-18T07:22:09.761" v="5616" actId="14100"/>
          <ac:picMkLst>
            <pc:docMk/>
            <pc:sldMk cId="1149498149" sldId="3543"/>
            <ac:picMk id="14" creationId="{725A6E60-F37D-404D-B91F-45DBBA2BB547}"/>
          </ac:picMkLst>
        </pc:picChg>
      </pc:sldChg>
      <pc:sldChg chg="addSp delSp modSp mod delAnim modAnim">
        <pc:chgData name="Nina Melum" userId="6cff0c18-b128-4849-904e-56ce052d1799" providerId="ADAL" clId="{7B2F2951-9380-445C-BE45-CB750F5D7692}" dt="2021-06-21T11:32:08.528" v="19148" actId="20577"/>
        <pc:sldMkLst>
          <pc:docMk/>
          <pc:sldMk cId="2994495101" sldId="3544"/>
        </pc:sldMkLst>
        <pc:spChg chg="mod">
          <ac:chgData name="Nina Melum" userId="6cff0c18-b128-4849-904e-56ce052d1799" providerId="ADAL" clId="{7B2F2951-9380-445C-BE45-CB750F5D7692}" dt="2021-06-18T07:25:30.124" v="5657" actId="1076"/>
          <ac:spMkLst>
            <pc:docMk/>
            <pc:sldMk cId="2994495101" sldId="3544"/>
            <ac:spMk id="9" creationId="{B5D28D00-6ECA-4A4F-955D-230CCEA18244}"/>
          </ac:spMkLst>
        </pc:spChg>
        <pc:spChg chg="mod">
          <ac:chgData name="Nina Melum" userId="6cff0c18-b128-4849-904e-56ce052d1799" providerId="ADAL" clId="{7B2F2951-9380-445C-BE45-CB750F5D7692}" dt="2021-06-18T07:25:34.265" v="5659" actId="1076"/>
          <ac:spMkLst>
            <pc:docMk/>
            <pc:sldMk cId="2994495101" sldId="3544"/>
            <ac:spMk id="10" creationId="{94C42D90-433F-4929-B814-D4D557F81611}"/>
          </ac:spMkLst>
        </pc:spChg>
        <pc:spChg chg="add mod">
          <ac:chgData name="Nina Melum" userId="6cff0c18-b128-4849-904e-56ce052d1799" providerId="ADAL" clId="{7B2F2951-9380-445C-BE45-CB750F5D7692}" dt="2021-06-17T20:04:55.580" v="3109" actId="1076"/>
          <ac:spMkLst>
            <pc:docMk/>
            <pc:sldMk cId="2994495101" sldId="3544"/>
            <ac:spMk id="11" creationId="{B194FA7E-9721-4A3C-9507-B7E59815F395}"/>
          </ac:spMkLst>
        </pc:spChg>
        <pc:spChg chg="add mod">
          <ac:chgData name="Nina Melum" userId="6cff0c18-b128-4849-904e-56ce052d1799" providerId="ADAL" clId="{7B2F2951-9380-445C-BE45-CB750F5D7692}" dt="2021-06-17T20:04:55.580" v="3109" actId="1076"/>
          <ac:spMkLst>
            <pc:docMk/>
            <pc:sldMk cId="2994495101" sldId="3544"/>
            <ac:spMk id="12" creationId="{39547FCD-0736-4100-BD28-FAC918CCE673}"/>
          </ac:spMkLst>
        </pc:spChg>
        <pc:spChg chg="add mod">
          <ac:chgData name="Nina Melum" userId="6cff0c18-b128-4849-904e-56ce052d1799" providerId="ADAL" clId="{7B2F2951-9380-445C-BE45-CB750F5D7692}" dt="2021-06-21T11:32:08.528" v="19148" actId="20577"/>
          <ac:spMkLst>
            <pc:docMk/>
            <pc:sldMk cId="2994495101" sldId="3544"/>
            <ac:spMk id="13" creationId="{D2FF5489-FEBB-4A4D-8770-6C3CB72F3B29}"/>
          </ac:spMkLst>
        </pc:spChg>
        <pc:spChg chg="mod">
          <ac:chgData name="Nina Melum" userId="6cff0c18-b128-4849-904e-56ce052d1799" providerId="ADAL" clId="{7B2F2951-9380-445C-BE45-CB750F5D7692}" dt="2021-06-18T09:30:37.126" v="6317" actId="1076"/>
          <ac:spMkLst>
            <pc:docMk/>
            <pc:sldMk cId="2994495101" sldId="3544"/>
            <ac:spMk id="14" creationId="{52EFB9FA-4236-4B4D-BA1F-A324038931D0}"/>
          </ac:spMkLst>
        </pc:spChg>
        <pc:spChg chg="add mod">
          <ac:chgData name="Nina Melum" userId="6cff0c18-b128-4849-904e-56ce052d1799" providerId="ADAL" clId="{7B2F2951-9380-445C-BE45-CB750F5D7692}" dt="2021-06-18T07:26:28.934" v="5677" actId="1076"/>
          <ac:spMkLst>
            <pc:docMk/>
            <pc:sldMk cId="2994495101" sldId="3544"/>
            <ac:spMk id="16" creationId="{875925CC-8DA9-4A63-A5DA-D79BCAA325E6}"/>
          </ac:spMkLst>
        </pc:spChg>
        <pc:spChg chg="add del mod">
          <ac:chgData name="Nina Melum" userId="6cff0c18-b128-4849-904e-56ce052d1799" providerId="ADAL" clId="{7B2F2951-9380-445C-BE45-CB750F5D7692}" dt="2021-06-18T09:30:39.762" v="6318" actId="478"/>
          <ac:spMkLst>
            <pc:docMk/>
            <pc:sldMk cId="2994495101" sldId="3544"/>
            <ac:spMk id="17" creationId="{E3B1F1F2-DF3D-4D3C-B819-BA266E3CE49A}"/>
          </ac:spMkLst>
        </pc:spChg>
        <pc:spChg chg="add del mod">
          <ac:chgData name="Nina Melum" userId="6cff0c18-b128-4849-904e-56ce052d1799" providerId="ADAL" clId="{7B2F2951-9380-445C-BE45-CB750F5D7692}" dt="2021-06-21T08:10:15.990" v="17053" actId="21"/>
          <ac:spMkLst>
            <pc:docMk/>
            <pc:sldMk cId="2994495101" sldId="3544"/>
            <ac:spMk id="18" creationId="{FFE54C92-CBB3-4595-B019-CC79D1A6D24B}"/>
          </ac:spMkLst>
        </pc:spChg>
        <pc:graphicFrameChg chg="add del mod modGraphic">
          <ac:chgData name="Nina Melum" userId="6cff0c18-b128-4849-904e-56ce052d1799" providerId="ADAL" clId="{7B2F2951-9380-445C-BE45-CB750F5D7692}" dt="2021-06-16T12:29:51.676" v="2076" actId="478"/>
          <ac:graphicFrameMkLst>
            <pc:docMk/>
            <pc:sldMk cId="2994495101" sldId="3544"/>
            <ac:graphicFrameMk id="4" creationId="{84D79E4E-60D0-478C-B4E1-87247F76E5E3}"/>
          </ac:graphicFrameMkLst>
        </pc:graphicFrameChg>
        <pc:graphicFrameChg chg="mod">
          <ac:chgData name="Nina Melum" userId="6cff0c18-b128-4849-904e-56ce052d1799" providerId="ADAL" clId="{7B2F2951-9380-445C-BE45-CB750F5D7692}" dt="2021-06-18T07:24:54.035" v="5645" actId="1076"/>
          <ac:graphicFrameMkLst>
            <pc:docMk/>
            <pc:sldMk cId="2994495101" sldId="3544"/>
            <ac:graphicFrameMk id="6" creationId="{4D697142-C15F-4B26-931C-B837D5B79A3D}"/>
          </ac:graphicFrameMkLst>
        </pc:graphicFrameChg>
        <pc:graphicFrameChg chg="modGraphic">
          <ac:chgData name="Nina Melum" userId="6cff0c18-b128-4849-904e-56ce052d1799" providerId="ADAL" clId="{7B2F2951-9380-445C-BE45-CB750F5D7692}" dt="2021-06-15T11:17:22.605" v="8" actId="113"/>
          <ac:graphicFrameMkLst>
            <pc:docMk/>
            <pc:sldMk cId="2994495101" sldId="3544"/>
            <ac:graphicFrameMk id="8" creationId="{A41298FA-5C55-4E68-812B-B95507BD01BC}"/>
          </ac:graphicFrameMkLst>
        </pc:graphicFrameChg>
        <pc:picChg chg="add mod">
          <ac:chgData name="Nina Melum" userId="6cff0c18-b128-4849-904e-56ce052d1799" providerId="ADAL" clId="{7B2F2951-9380-445C-BE45-CB750F5D7692}" dt="2021-06-18T07:24:46.478" v="5644"/>
          <ac:picMkLst>
            <pc:docMk/>
            <pc:sldMk cId="2994495101" sldId="3544"/>
            <ac:picMk id="15" creationId="{7BB0ABA5-4050-423D-BFD9-5EE9009197E7}"/>
          </ac:picMkLst>
        </pc:picChg>
      </pc:sldChg>
      <pc:sldChg chg="del modTransition">
        <pc:chgData name="Nina Melum" userId="6cff0c18-b128-4849-904e-56ce052d1799" providerId="ADAL" clId="{7B2F2951-9380-445C-BE45-CB750F5D7692}" dt="2021-06-18T09:27:38.037" v="6282" actId="47"/>
        <pc:sldMkLst>
          <pc:docMk/>
          <pc:sldMk cId="1293573795" sldId="3545"/>
        </pc:sldMkLst>
      </pc:sldChg>
      <pc:sldChg chg="modSp del mod ord">
        <pc:chgData name="Nina Melum" userId="6cff0c18-b128-4849-904e-56ce052d1799" providerId="ADAL" clId="{7B2F2951-9380-445C-BE45-CB750F5D7692}" dt="2021-06-22T13:21:29.240" v="26816" actId="47"/>
        <pc:sldMkLst>
          <pc:docMk/>
          <pc:sldMk cId="2530916700" sldId="3546"/>
        </pc:sldMkLst>
        <pc:spChg chg="mod">
          <ac:chgData name="Nina Melum" userId="6cff0c18-b128-4849-904e-56ce052d1799" providerId="ADAL" clId="{7B2F2951-9380-445C-BE45-CB750F5D7692}" dt="2021-06-15T12:19:53.051" v="366" actId="20577"/>
          <ac:spMkLst>
            <pc:docMk/>
            <pc:sldMk cId="2530916700" sldId="3546"/>
            <ac:spMk id="2" creationId="{8AC7435D-9EDC-4EB9-BA65-8218BA35A5F3}"/>
          </ac:spMkLst>
        </pc:spChg>
      </pc:sldChg>
      <pc:sldChg chg="addSp delSp modSp mod">
        <pc:chgData name="Nina Melum" userId="6cff0c18-b128-4849-904e-56ce052d1799" providerId="ADAL" clId="{7B2F2951-9380-445C-BE45-CB750F5D7692}" dt="2021-06-21T17:58:20.629" v="23166" actId="1038"/>
        <pc:sldMkLst>
          <pc:docMk/>
          <pc:sldMk cId="855843872" sldId="3547"/>
        </pc:sldMkLst>
        <pc:spChg chg="del">
          <ac:chgData name="Nina Melum" userId="6cff0c18-b128-4849-904e-56ce052d1799" providerId="ADAL" clId="{7B2F2951-9380-445C-BE45-CB750F5D7692}" dt="2021-06-19T11:52:32.094" v="11032" actId="478"/>
          <ac:spMkLst>
            <pc:docMk/>
            <pc:sldMk cId="855843872" sldId="3547"/>
            <ac:spMk id="2" creationId="{7DC1FE3F-6207-4B0E-BEF1-0582BEE2BC01}"/>
          </ac:spMkLst>
        </pc:spChg>
        <pc:spChg chg="mod">
          <ac:chgData name="Nina Melum" userId="6cff0c18-b128-4849-904e-56ce052d1799" providerId="ADAL" clId="{7B2F2951-9380-445C-BE45-CB750F5D7692}" dt="2021-06-21T17:58:11.365" v="23162" actId="6549"/>
          <ac:spMkLst>
            <pc:docMk/>
            <pc:sldMk cId="855843872" sldId="3547"/>
            <ac:spMk id="3" creationId="{744B124D-42C6-45D2-8A75-FA468FEA9744}"/>
          </ac:spMkLst>
        </pc:spChg>
        <pc:spChg chg="add mod">
          <ac:chgData name="Nina Melum" userId="6cff0c18-b128-4849-904e-56ce052d1799" providerId="ADAL" clId="{7B2F2951-9380-445C-BE45-CB750F5D7692}" dt="2021-06-21T16:36:26.863" v="21609" actId="20577"/>
          <ac:spMkLst>
            <pc:docMk/>
            <pc:sldMk cId="855843872" sldId="3547"/>
            <ac:spMk id="6" creationId="{720305F2-14BC-4BCD-A0DD-855D8A8C517F}"/>
          </ac:spMkLst>
        </pc:spChg>
        <pc:spChg chg="add del mod">
          <ac:chgData name="Nina Melum" userId="6cff0c18-b128-4849-904e-56ce052d1799" providerId="ADAL" clId="{7B2F2951-9380-445C-BE45-CB750F5D7692}" dt="2021-06-19T11:52:32.958" v="11033" actId="478"/>
          <ac:spMkLst>
            <pc:docMk/>
            <pc:sldMk cId="855843872" sldId="3547"/>
            <ac:spMk id="8" creationId="{F4919D89-32FE-4744-9478-33AD7EB214D5}"/>
          </ac:spMkLst>
        </pc:spChg>
        <pc:picChg chg="add mod">
          <ac:chgData name="Nina Melum" userId="6cff0c18-b128-4849-904e-56ce052d1799" providerId="ADAL" clId="{7B2F2951-9380-445C-BE45-CB750F5D7692}" dt="2021-06-21T17:58:20.629" v="23166" actId="1038"/>
          <ac:picMkLst>
            <pc:docMk/>
            <pc:sldMk cId="855843872" sldId="3547"/>
            <ac:picMk id="5" creationId="{4AEBD970-59D3-4813-98CB-685DF0C20F75}"/>
          </ac:picMkLst>
        </pc:picChg>
      </pc:sldChg>
      <pc:sldChg chg="addSp delSp modSp mod modNotesTx">
        <pc:chgData name="Nina Melum" userId="6cff0c18-b128-4849-904e-56ce052d1799" providerId="ADAL" clId="{7B2F2951-9380-445C-BE45-CB750F5D7692}" dt="2021-06-22T12:32:39.729" v="26789" actId="20577"/>
        <pc:sldMkLst>
          <pc:docMk/>
          <pc:sldMk cId="667730635" sldId="3548"/>
        </pc:sldMkLst>
        <pc:spChg chg="del mod">
          <ac:chgData name="Nina Melum" userId="6cff0c18-b128-4849-904e-56ce052d1799" providerId="ADAL" clId="{7B2F2951-9380-445C-BE45-CB750F5D7692}" dt="2021-06-20T13:44:41.257" v="12710" actId="478"/>
          <ac:spMkLst>
            <pc:docMk/>
            <pc:sldMk cId="667730635" sldId="3548"/>
            <ac:spMk id="2" creationId="{B819C9B0-F573-414D-A0FF-7CFE7D6507B3}"/>
          </ac:spMkLst>
        </pc:spChg>
        <pc:spChg chg="mod">
          <ac:chgData name="Nina Melum" userId="6cff0c18-b128-4849-904e-56ce052d1799" providerId="ADAL" clId="{7B2F2951-9380-445C-BE45-CB750F5D7692}" dt="2021-06-22T12:32:39.729" v="26789" actId="20577"/>
          <ac:spMkLst>
            <pc:docMk/>
            <pc:sldMk cId="667730635" sldId="3548"/>
            <ac:spMk id="3" creationId="{2D0ABB19-3DA2-42D9-A7AF-7F7F11080302}"/>
          </ac:spMkLst>
        </pc:spChg>
        <pc:spChg chg="add mod">
          <ac:chgData name="Nina Melum" userId="6cff0c18-b128-4849-904e-56ce052d1799" providerId="ADAL" clId="{7B2F2951-9380-445C-BE45-CB750F5D7692}" dt="2021-06-21T19:11:07.591" v="24844" actId="20577"/>
          <ac:spMkLst>
            <pc:docMk/>
            <pc:sldMk cId="667730635" sldId="3548"/>
            <ac:spMk id="5" creationId="{B15ACA1A-DB19-4BB7-9C8A-6DE68796D060}"/>
          </ac:spMkLst>
        </pc:spChg>
        <pc:spChg chg="add del mod">
          <ac:chgData name="Nina Melum" userId="6cff0c18-b128-4849-904e-56ce052d1799" providerId="ADAL" clId="{7B2F2951-9380-445C-BE45-CB750F5D7692}" dt="2021-06-20T13:44:43.260" v="12711" actId="478"/>
          <ac:spMkLst>
            <pc:docMk/>
            <pc:sldMk cId="667730635" sldId="3548"/>
            <ac:spMk id="7" creationId="{BBEC996E-4D89-4C03-8EA6-1D810E58979A}"/>
          </ac:spMkLst>
        </pc:spChg>
        <pc:spChg chg="add mod">
          <ac:chgData name="Nina Melum" userId="6cff0c18-b128-4849-904e-56ce052d1799" providerId="ADAL" clId="{7B2F2951-9380-445C-BE45-CB750F5D7692}" dt="2021-06-21T13:33:06.864" v="19409" actId="1076"/>
          <ac:spMkLst>
            <pc:docMk/>
            <pc:sldMk cId="667730635" sldId="3548"/>
            <ac:spMk id="10" creationId="{4D9DF5CA-65D1-40DD-8CEE-0D5182BB3EF1}"/>
          </ac:spMkLst>
        </pc:spChg>
        <pc:picChg chg="add mod">
          <ac:chgData name="Nina Melum" userId="6cff0c18-b128-4849-904e-56ce052d1799" providerId="ADAL" clId="{7B2F2951-9380-445C-BE45-CB750F5D7692}" dt="2021-06-20T15:26:28.846" v="14726" actId="14100"/>
          <ac:picMkLst>
            <pc:docMk/>
            <pc:sldMk cId="667730635" sldId="3548"/>
            <ac:picMk id="4" creationId="{5E423208-04D3-47A6-BB9F-14F97FAF3617}"/>
          </ac:picMkLst>
        </pc:picChg>
        <pc:picChg chg="add del mod">
          <ac:chgData name="Nina Melum" userId="6cff0c18-b128-4849-904e-56ce052d1799" providerId="ADAL" clId="{7B2F2951-9380-445C-BE45-CB750F5D7692}" dt="2021-06-20T14:22:21.957" v="12843" actId="478"/>
          <ac:picMkLst>
            <pc:docMk/>
            <pc:sldMk cId="667730635" sldId="3548"/>
            <ac:picMk id="8" creationId="{01467C21-EB8A-4ECB-AE19-44AFBE0989C9}"/>
          </ac:picMkLst>
        </pc:picChg>
        <pc:picChg chg="add mod">
          <ac:chgData name="Nina Melum" userId="6cff0c18-b128-4849-904e-56ce052d1799" providerId="ADAL" clId="{7B2F2951-9380-445C-BE45-CB750F5D7692}" dt="2021-06-20T14:27:56.496" v="12991" actId="1076"/>
          <ac:picMkLst>
            <pc:docMk/>
            <pc:sldMk cId="667730635" sldId="3548"/>
            <ac:picMk id="9" creationId="{E35B3EC5-67B8-433C-9493-9653E86DB753}"/>
          </ac:picMkLst>
        </pc:picChg>
      </pc:sldChg>
      <pc:sldChg chg="addSp delSp modSp mod setBg modNotesTx">
        <pc:chgData name="Nina Melum" userId="6cff0c18-b128-4849-904e-56ce052d1799" providerId="ADAL" clId="{7B2F2951-9380-445C-BE45-CB750F5D7692}" dt="2021-06-25T07:25:34.466" v="28451" actId="20577"/>
        <pc:sldMkLst>
          <pc:docMk/>
          <pc:sldMk cId="3461485932" sldId="3550"/>
        </pc:sldMkLst>
        <pc:spChg chg="mod">
          <ac:chgData name="Nina Melum" userId="6cff0c18-b128-4849-904e-56ce052d1799" providerId="ADAL" clId="{7B2F2951-9380-445C-BE45-CB750F5D7692}" dt="2021-06-21T16:55:26.700" v="21764" actId="122"/>
          <ac:spMkLst>
            <pc:docMk/>
            <pc:sldMk cId="3461485932" sldId="3550"/>
            <ac:spMk id="2" creationId="{F6AF2CA9-AF50-4F3B-AE56-2FDE2D466876}"/>
          </ac:spMkLst>
        </pc:spChg>
        <pc:spChg chg="mod">
          <ac:chgData name="Nina Melum" userId="6cff0c18-b128-4849-904e-56ce052d1799" providerId="ADAL" clId="{7B2F2951-9380-445C-BE45-CB750F5D7692}" dt="2021-06-25T07:25:34.466" v="28451" actId="20577"/>
          <ac:spMkLst>
            <pc:docMk/>
            <pc:sldMk cId="3461485932" sldId="3550"/>
            <ac:spMk id="3" creationId="{7FC4A90F-F651-4181-82C5-2D7E3DA177E0}"/>
          </ac:spMkLst>
        </pc:spChg>
        <pc:spChg chg="add del">
          <ac:chgData name="Nina Melum" userId="6cff0c18-b128-4849-904e-56ce052d1799" providerId="ADAL" clId="{7B2F2951-9380-445C-BE45-CB750F5D7692}" dt="2021-06-15T14:38:58.221" v="1934" actId="26606"/>
          <ac:spMkLst>
            <pc:docMk/>
            <pc:sldMk cId="3461485932" sldId="3550"/>
            <ac:spMk id="8" creationId="{18873D23-2DCF-4B31-A009-95721C06E8E1}"/>
          </ac:spMkLst>
        </pc:spChg>
        <pc:spChg chg="add del">
          <ac:chgData name="Nina Melum" userId="6cff0c18-b128-4849-904e-56ce052d1799" providerId="ADAL" clId="{7B2F2951-9380-445C-BE45-CB750F5D7692}" dt="2021-06-15T14:38:58.221" v="1934" actId="26606"/>
          <ac:spMkLst>
            <pc:docMk/>
            <pc:sldMk cId="3461485932" sldId="3550"/>
            <ac:spMk id="10" creationId="{C13EF075-D4EF-4929-ADBC-91B27DA19955}"/>
          </ac:spMkLst>
        </pc:spChg>
        <pc:spChg chg="add">
          <ac:chgData name="Nina Melum" userId="6cff0c18-b128-4849-904e-56ce052d1799" providerId="ADAL" clId="{7B2F2951-9380-445C-BE45-CB750F5D7692}" dt="2021-06-15T14:38:58.221" v="1934" actId="26606"/>
          <ac:spMkLst>
            <pc:docMk/>
            <pc:sldMk cId="3461485932" sldId="3550"/>
            <ac:spMk id="21" creationId="{44D65982-4F00-4330-8DAA-DE6A9E4D6D23}"/>
          </ac:spMkLst>
        </pc:spChg>
        <pc:spChg chg="add">
          <ac:chgData name="Nina Melum" userId="6cff0c18-b128-4849-904e-56ce052d1799" providerId="ADAL" clId="{7B2F2951-9380-445C-BE45-CB750F5D7692}" dt="2021-06-15T14:38:58.221" v="1934" actId="26606"/>
          <ac:spMkLst>
            <pc:docMk/>
            <pc:sldMk cId="3461485932" sldId="3550"/>
            <ac:spMk id="23" creationId="{009115B9-5BFD-478D-9C87-29ADB3AF1721}"/>
          </ac:spMkLst>
        </pc:spChg>
        <pc:grpChg chg="add del">
          <ac:chgData name="Nina Melum" userId="6cff0c18-b128-4849-904e-56ce052d1799" providerId="ADAL" clId="{7B2F2951-9380-445C-BE45-CB750F5D7692}" dt="2021-06-15T14:38:58.221" v="1934" actId="26606"/>
          <ac:grpSpMkLst>
            <pc:docMk/>
            <pc:sldMk cId="3461485932" sldId="3550"/>
            <ac:grpSpMk id="12" creationId="{DAA26DFA-AAB2-4973-9C17-16D587C7B198}"/>
          </ac:grpSpMkLst>
        </pc:grpChg>
        <pc:grpChg chg="add">
          <ac:chgData name="Nina Melum" userId="6cff0c18-b128-4849-904e-56ce052d1799" providerId="ADAL" clId="{7B2F2951-9380-445C-BE45-CB750F5D7692}" dt="2021-06-15T14:38:58.221" v="1934" actId="26606"/>
          <ac:grpSpMkLst>
            <pc:docMk/>
            <pc:sldMk cId="3461485932" sldId="3550"/>
            <ac:grpSpMk id="25" creationId="{8D57F946-2E03-4DE1-91F8-25BEDC663563}"/>
          </ac:grpSpMkLst>
        </pc:grpChg>
        <pc:grpChg chg="add">
          <ac:chgData name="Nina Melum" userId="6cff0c18-b128-4849-904e-56ce052d1799" providerId="ADAL" clId="{7B2F2951-9380-445C-BE45-CB750F5D7692}" dt="2021-06-15T14:38:58.221" v="1934" actId="26606"/>
          <ac:grpSpMkLst>
            <pc:docMk/>
            <pc:sldMk cId="3461485932" sldId="3550"/>
            <ac:grpSpMk id="29" creationId="{43F5E015-E085-4624-B431-B42414448684}"/>
          </ac:grpSpMkLst>
        </pc:grpChg>
      </pc:sldChg>
      <pc:sldChg chg="addSp modSp mod setBg">
        <pc:chgData name="Nina Melum" userId="6cff0c18-b128-4849-904e-56ce052d1799" providerId="ADAL" clId="{7B2F2951-9380-445C-BE45-CB750F5D7692}" dt="2021-06-23T13:15:20.291" v="28396" actId="20577"/>
        <pc:sldMkLst>
          <pc:docMk/>
          <pc:sldMk cId="581850011" sldId="3551"/>
        </pc:sldMkLst>
        <pc:spChg chg="mod">
          <ac:chgData name="Nina Melum" userId="6cff0c18-b128-4849-904e-56ce052d1799" providerId="ADAL" clId="{7B2F2951-9380-445C-BE45-CB750F5D7692}" dt="2021-06-15T13:12:18.594" v="764" actId="26606"/>
          <ac:spMkLst>
            <pc:docMk/>
            <pc:sldMk cId="581850011" sldId="3551"/>
            <ac:spMk id="2" creationId="{9DD74B72-9545-41B8-9F34-CB34D1B154DC}"/>
          </ac:spMkLst>
        </pc:spChg>
        <pc:spChg chg="mod">
          <ac:chgData name="Nina Melum" userId="6cff0c18-b128-4849-904e-56ce052d1799" providerId="ADAL" clId="{7B2F2951-9380-445C-BE45-CB750F5D7692}" dt="2021-06-23T13:15:20.291" v="28396" actId="20577"/>
          <ac:spMkLst>
            <pc:docMk/>
            <pc:sldMk cId="581850011" sldId="3551"/>
            <ac:spMk id="3" creationId="{97A1F10F-E222-47C4-9DD8-D459F4AA2EED}"/>
          </ac:spMkLst>
        </pc:spChg>
        <pc:spChg chg="add">
          <ac:chgData name="Nina Melum" userId="6cff0c18-b128-4849-904e-56ce052d1799" providerId="ADAL" clId="{7B2F2951-9380-445C-BE45-CB750F5D7692}" dt="2021-06-15T13:12:18.594" v="764" actId="26606"/>
          <ac:spMkLst>
            <pc:docMk/>
            <pc:sldMk cId="581850011" sldId="3551"/>
            <ac:spMk id="8" creationId="{815925C2-A704-4D47-B1C1-3FCA52512EC1}"/>
          </ac:spMkLst>
        </pc:spChg>
        <pc:spChg chg="add">
          <ac:chgData name="Nina Melum" userId="6cff0c18-b128-4849-904e-56ce052d1799" providerId="ADAL" clId="{7B2F2951-9380-445C-BE45-CB750F5D7692}" dt="2021-06-15T13:12:18.594" v="764" actId="26606"/>
          <ac:spMkLst>
            <pc:docMk/>
            <pc:sldMk cId="581850011" sldId="3551"/>
            <ac:spMk id="10" creationId="{01D4315C-C23C-4FD3-98DF-08C29E2292A8}"/>
          </ac:spMkLst>
        </pc:spChg>
        <pc:grpChg chg="add">
          <ac:chgData name="Nina Melum" userId="6cff0c18-b128-4849-904e-56ce052d1799" providerId="ADAL" clId="{7B2F2951-9380-445C-BE45-CB750F5D7692}" dt="2021-06-15T13:12:18.594" v="764" actId="26606"/>
          <ac:grpSpMkLst>
            <pc:docMk/>
            <pc:sldMk cId="581850011" sldId="3551"/>
            <ac:grpSpMk id="12" creationId="{5E6B47BC-43FD-4C91-8BFF-B41B99A8A39E}"/>
          </ac:grpSpMkLst>
        </pc:grpChg>
        <pc:grpChg chg="add">
          <ac:chgData name="Nina Melum" userId="6cff0c18-b128-4849-904e-56ce052d1799" providerId="ADAL" clId="{7B2F2951-9380-445C-BE45-CB750F5D7692}" dt="2021-06-15T13:12:18.594" v="764" actId="26606"/>
          <ac:grpSpMkLst>
            <pc:docMk/>
            <pc:sldMk cId="581850011" sldId="3551"/>
            <ac:grpSpMk id="16" creationId="{43F5E015-E085-4624-B431-B42414448684}"/>
          </ac:grpSpMkLst>
        </pc:grpChg>
      </pc:sldChg>
      <pc:sldChg chg="addSp modSp mod setBg">
        <pc:chgData name="Nina Melum" userId="6cff0c18-b128-4849-904e-56ce052d1799" providerId="ADAL" clId="{7B2F2951-9380-445C-BE45-CB750F5D7692}" dt="2021-06-22T08:56:34.139" v="26552" actId="20577"/>
        <pc:sldMkLst>
          <pc:docMk/>
          <pc:sldMk cId="3262871009" sldId="3552"/>
        </pc:sldMkLst>
        <pc:spChg chg="mod">
          <ac:chgData name="Nina Melum" userId="6cff0c18-b128-4849-904e-56ce052d1799" providerId="ADAL" clId="{7B2F2951-9380-445C-BE45-CB750F5D7692}" dt="2021-06-18T12:59:57.597" v="7038" actId="20577"/>
          <ac:spMkLst>
            <pc:docMk/>
            <pc:sldMk cId="3262871009" sldId="3552"/>
            <ac:spMk id="2" creationId="{7D4F6119-7A47-4EB2-BC34-A80F8E27CDC7}"/>
          </ac:spMkLst>
        </pc:spChg>
        <pc:spChg chg="mod">
          <ac:chgData name="Nina Melum" userId="6cff0c18-b128-4849-904e-56ce052d1799" providerId="ADAL" clId="{7B2F2951-9380-445C-BE45-CB750F5D7692}" dt="2021-06-22T08:56:34.139" v="26552" actId="20577"/>
          <ac:spMkLst>
            <pc:docMk/>
            <pc:sldMk cId="3262871009" sldId="3552"/>
            <ac:spMk id="3" creationId="{BBC5AA5F-0613-4E6B-9536-A100C370C821}"/>
          </ac:spMkLst>
        </pc:spChg>
        <pc:spChg chg="add">
          <ac:chgData name="Nina Melum" userId="6cff0c18-b128-4849-904e-56ce052d1799" providerId="ADAL" clId="{7B2F2951-9380-445C-BE45-CB750F5D7692}" dt="2021-06-18T12:53:16.892" v="7032" actId="26606"/>
          <ac:spMkLst>
            <pc:docMk/>
            <pc:sldMk cId="3262871009" sldId="3552"/>
            <ac:spMk id="8" creationId="{815925C2-A704-4D47-B1C1-3FCA52512EC1}"/>
          </ac:spMkLst>
        </pc:spChg>
        <pc:spChg chg="add">
          <ac:chgData name="Nina Melum" userId="6cff0c18-b128-4849-904e-56ce052d1799" providerId="ADAL" clId="{7B2F2951-9380-445C-BE45-CB750F5D7692}" dt="2021-06-18T12:53:16.892" v="7032" actId="26606"/>
          <ac:spMkLst>
            <pc:docMk/>
            <pc:sldMk cId="3262871009" sldId="3552"/>
            <ac:spMk id="10" creationId="{01D4315C-C23C-4FD3-98DF-08C29E2292A8}"/>
          </ac:spMkLst>
        </pc:spChg>
        <pc:grpChg chg="add">
          <ac:chgData name="Nina Melum" userId="6cff0c18-b128-4849-904e-56ce052d1799" providerId="ADAL" clId="{7B2F2951-9380-445C-BE45-CB750F5D7692}" dt="2021-06-18T12:53:16.892" v="7032" actId="26606"/>
          <ac:grpSpMkLst>
            <pc:docMk/>
            <pc:sldMk cId="3262871009" sldId="3552"/>
            <ac:grpSpMk id="12" creationId="{5E6B47BC-43FD-4C91-8BFF-B41B99A8A39E}"/>
          </ac:grpSpMkLst>
        </pc:grpChg>
        <pc:grpChg chg="add">
          <ac:chgData name="Nina Melum" userId="6cff0c18-b128-4849-904e-56ce052d1799" providerId="ADAL" clId="{7B2F2951-9380-445C-BE45-CB750F5D7692}" dt="2021-06-18T12:53:16.892" v="7032" actId="26606"/>
          <ac:grpSpMkLst>
            <pc:docMk/>
            <pc:sldMk cId="3262871009" sldId="3552"/>
            <ac:grpSpMk id="16" creationId="{43F5E015-E085-4624-B431-B42414448684}"/>
          </ac:grpSpMkLst>
        </pc:grpChg>
      </pc:sldChg>
      <pc:sldChg chg="del modTransition">
        <pc:chgData name="Nina Melum" userId="6cff0c18-b128-4849-904e-56ce052d1799" providerId="ADAL" clId="{7B2F2951-9380-445C-BE45-CB750F5D7692}" dt="2021-06-18T09:27:40.834" v="6283" actId="47"/>
        <pc:sldMkLst>
          <pc:docMk/>
          <pc:sldMk cId="4204177729" sldId="3553"/>
        </pc:sldMkLst>
      </pc:sldChg>
      <pc:sldChg chg="addSp delSp modSp mod ord addAnim delAnim modAnim modNotesTx">
        <pc:chgData name="Nina Melum" userId="6cff0c18-b128-4849-904e-56ce052d1799" providerId="ADAL" clId="{7B2F2951-9380-445C-BE45-CB750F5D7692}" dt="2021-06-21T18:27:57.342" v="24462" actId="20577"/>
        <pc:sldMkLst>
          <pc:docMk/>
          <pc:sldMk cId="1261258381" sldId="3554"/>
        </pc:sldMkLst>
        <pc:spChg chg="del">
          <ac:chgData name="Nina Melum" userId="6cff0c18-b128-4849-904e-56ce052d1799" providerId="ADAL" clId="{7B2F2951-9380-445C-BE45-CB750F5D7692}" dt="2021-06-20T15:17:45.635" v="14233" actId="478"/>
          <ac:spMkLst>
            <pc:docMk/>
            <pc:sldMk cId="1261258381" sldId="3554"/>
            <ac:spMk id="2" creationId="{00000000-0000-0000-0000-000000000000}"/>
          </ac:spMkLst>
        </pc:spChg>
        <pc:spChg chg="mod">
          <ac:chgData name="Nina Melum" userId="6cff0c18-b128-4849-904e-56ce052d1799" providerId="ADAL" clId="{7B2F2951-9380-445C-BE45-CB750F5D7692}" dt="2021-06-20T15:45:50.372" v="15094" actId="20577"/>
          <ac:spMkLst>
            <pc:docMk/>
            <pc:sldMk cId="1261258381" sldId="3554"/>
            <ac:spMk id="3" creationId="{55F01F82-4BBB-4536-A4A6-AEA3AEC4F597}"/>
          </ac:spMkLst>
        </pc:spChg>
        <pc:spChg chg="add del mod">
          <ac:chgData name="Nina Melum" userId="6cff0c18-b128-4849-904e-56ce052d1799" providerId="ADAL" clId="{7B2F2951-9380-445C-BE45-CB750F5D7692}" dt="2021-06-20T14:48:22.081" v="13585" actId="478"/>
          <ac:spMkLst>
            <pc:docMk/>
            <pc:sldMk cId="1261258381" sldId="3554"/>
            <ac:spMk id="6" creationId="{8E5837EA-7BC0-4A37-BCA8-2A54BF673901}"/>
          </ac:spMkLst>
        </pc:spChg>
        <pc:spChg chg="add mod">
          <ac:chgData name="Nina Melum" userId="6cff0c18-b128-4849-904e-56ce052d1799" providerId="ADAL" clId="{7B2F2951-9380-445C-BE45-CB750F5D7692}" dt="2021-06-21T14:14:53.440" v="19501" actId="1076"/>
          <ac:spMkLst>
            <pc:docMk/>
            <pc:sldMk cId="1261258381" sldId="3554"/>
            <ac:spMk id="10" creationId="{01DAC514-4931-4AA9-92C6-2C56A00F61E7}"/>
          </ac:spMkLst>
        </pc:spChg>
        <pc:spChg chg="add del mod">
          <ac:chgData name="Nina Melum" userId="6cff0c18-b128-4849-904e-56ce052d1799" providerId="ADAL" clId="{7B2F2951-9380-445C-BE45-CB750F5D7692}" dt="2021-06-20T15:45:46.196" v="15091" actId="478"/>
          <ac:spMkLst>
            <pc:docMk/>
            <pc:sldMk cId="1261258381" sldId="3554"/>
            <ac:spMk id="51" creationId="{FC151DB1-7557-41CD-9A31-B2E7C0028CD4}"/>
          </ac:spMkLst>
        </pc:spChg>
        <pc:spChg chg="add mod">
          <ac:chgData name="Nina Melum" userId="6cff0c18-b128-4849-904e-56ce052d1799" providerId="ADAL" clId="{7B2F2951-9380-445C-BE45-CB750F5D7692}" dt="2021-06-20T15:58:41.003" v="15433" actId="27636"/>
          <ac:spMkLst>
            <pc:docMk/>
            <pc:sldMk cId="1261258381" sldId="3554"/>
            <ac:spMk id="53" creationId="{FE7FE6CA-017D-479F-A32C-DCC2817760D3}"/>
          </ac:spMkLst>
        </pc:spChg>
        <pc:spChg chg="mod">
          <ac:chgData name="Nina Melum" userId="6cff0c18-b128-4849-904e-56ce052d1799" providerId="ADAL" clId="{7B2F2951-9380-445C-BE45-CB750F5D7692}" dt="2021-06-20T15:50:30.755" v="15174" actId="1036"/>
          <ac:spMkLst>
            <pc:docMk/>
            <pc:sldMk cId="1261258381" sldId="3554"/>
            <ac:spMk id="55" creationId="{CBB806B4-9453-4EF6-9D7E-0BED2DC5230D}"/>
          </ac:spMkLst>
        </pc:spChg>
        <pc:spChg chg="mod">
          <ac:chgData name="Nina Melum" userId="6cff0c18-b128-4849-904e-56ce052d1799" providerId="ADAL" clId="{7B2F2951-9380-445C-BE45-CB750F5D7692}" dt="2021-06-21T14:14:26.001" v="19494" actId="20577"/>
          <ac:spMkLst>
            <pc:docMk/>
            <pc:sldMk cId="1261258381" sldId="3554"/>
            <ac:spMk id="56" creationId="{A8CF53E3-6977-493C-A855-679F73AD97A8}"/>
          </ac:spMkLst>
        </pc:spChg>
        <pc:spChg chg="mod">
          <ac:chgData name="Nina Melum" userId="6cff0c18-b128-4849-904e-56ce052d1799" providerId="ADAL" clId="{7B2F2951-9380-445C-BE45-CB750F5D7692}" dt="2021-06-20T15:50:41.506" v="15192" actId="1035"/>
          <ac:spMkLst>
            <pc:docMk/>
            <pc:sldMk cId="1261258381" sldId="3554"/>
            <ac:spMk id="57" creationId="{1BF09D51-8D62-496B-ABE2-0E5ACA8BD519}"/>
          </ac:spMkLst>
        </pc:spChg>
        <pc:spChg chg="add mod">
          <ac:chgData name="Nina Melum" userId="6cff0c18-b128-4849-904e-56ce052d1799" providerId="ADAL" clId="{7B2F2951-9380-445C-BE45-CB750F5D7692}" dt="2021-06-20T16:07:00.453" v="15809" actId="14100"/>
          <ac:spMkLst>
            <pc:docMk/>
            <pc:sldMk cId="1261258381" sldId="3554"/>
            <ac:spMk id="58" creationId="{1F89A5E7-779B-467F-9B49-A525516934C2}"/>
          </ac:spMkLst>
        </pc:spChg>
        <pc:spChg chg="del">
          <ac:chgData name="Nina Melum" userId="6cff0c18-b128-4849-904e-56ce052d1799" providerId="ADAL" clId="{7B2F2951-9380-445C-BE45-CB750F5D7692}" dt="2021-06-20T15:51:01.326" v="15196" actId="478"/>
          <ac:spMkLst>
            <pc:docMk/>
            <pc:sldMk cId="1261258381" sldId="3554"/>
            <ac:spMk id="59" creationId="{1317CEB5-3105-42CA-AB2F-A0371DC77F02}"/>
          </ac:spMkLst>
        </pc:spChg>
        <pc:spChg chg="mod">
          <ac:chgData name="Nina Melum" userId="6cff0c18-b128-4849-904e-56ce052d1799" providerId="ADAL" clId="{7B2F2951-9380-445C-BE45-CB750F5D7692}" dt="2021-06-21T09:04:33.016" v="17854" actId="1036"/>
          <ac:spMkLst>
            <pc:docMk/>
            <pc:sldMk cId="1261258381" sldId="3554"/>
            <ac:spMk id="60" creationId="{22758319-04EF-48F9-9736-A1A6B12BD2F8}"/>
          </ac:spMkLst>
        </pc:spChg>
        <pc:spChg chg="mod">
          <ac:chgData name="Nina Melum" userId="6cff0c18-b128-4849-904e-56ce052d1799" providerId="ADAL" clId="{7B2F2951-9380-445C-BE45-CB750F5D7692}" dt="2021-06-21T14:18:23.408" v="19592" actId="6549"/>
          <ac:spMkLst>
            <pc:docMk/>
            <pc:sldMk cId="1261258381" sldId="3554"/>
            <ac:spMk id="61" creationId="{2F7380A6-BB8C-46FE-9230-7EB9503981DF}"/>
          </ac:spMkLst>
        </pc:spChg>
        <pc:spChg chg="mod">
          <ac:chgData name="Nina Melum" userId="6cff0c18-b128-4849-904e-56ce052d1799" providerId="ADAL" clId="{7B2F2951-9380-445C-BE45-CB750F5D7692}" dt="2021-06-20T15:54:45.574" v="15361" actId="20577"/>
          <ac:spMkLst>
            <pc:docMk/>
            <pc:sldMk cId="1261258381" sldId="3554"/>
            <ac:spMk id="62" creationId="{2526863B-F140-4A60-8F68-4CC5C859E442}"/>
          </ac:spMkLst>
        </pc:spChg>
        <pc:spChg chg="add mod">
          <ac:chgData name="Nina Melum" userId="6cff0c18-b128-4849-904e-56ce052d1799" providerId="ADAL" clId="{7B2F2951-9380-445C-BE45-CB750F5D7692}" dt="2021-06-20T15:54:43.781" v="15360" actId="20577"/>
          <ac:spMkLst>
            <pc:docMk/>
            <pc:sldMk cId="1261258381" sldId="3554"/>
            <ac:spMk id="63" creationId="{0EECEB96-C92E-4902-9525-6FB37A8039E9}"/>
          </ac:spMkLst>
        </pc:spChg>
        <pc:spChg chg="del">
          <ac:chgData name="Nina Melum" userId="6cff0c18-b128-4849-904e-56ce052d1799" providerId="ADAL" clId="{7B2F2951-9380-445C-BE45-CB750F5D7692}" dt="2021-06-20T15:50:48.150" v="15193" actId="478"/>
          <ac:spMkLst>
            <pc:docMk/>
            <pc:sldMk cId="1261258381" sldId="3554"/>
            <ac:spMk id="64" creationId="{EBB6FF26-8694-4378-A531-F545F383359D}"/>
          </ac:spMkLst>
        </pc:spChg>
        <pc:spChg chg="mod">
          <ac:chgData name="Nina Melum" userId="6cff0c18-b128-4849-904e-56ce052d1799" providerId="ADAL" clId="{7B2F2951-9380-445C-BE45-CB750F5D7692}" dt="2021-06-20T15:54:32.780" v="15359" actId="14100"/>
          <ac:spMkLst>
            <pc:docMk/>
            <pc:sldMk cId="1261258381" sldId="3554"/>
            <ac:spMk id="65" creationId="{9A5009CE-EC1A-42BD-AA46-64AAEBE88152}"/>
          </ac:spMkLst>
        </pc:spChg>
        <pc:spChg chg="add del">
          <ac:chgData name="Nina Melum" userId="6cff0c18-b128-4849-904e-56ce052d1799" providerId="ADAL" clId="{7B2F2951-9380-445C-BE45-CB750F5D7692}" dt="2021-06-20T15:51:01.326" v="15196" actId="478"/>
          <ac:spMkLst>
            <pc:docMk/>
            <pc:sldMk cId="1261258381" sldId="3554"/>
            <ac:spMk id="66" creationId="{682215BE-8C10-455D-957E-277E69D540A8}"/>
          </ac:spMkLst>
        </pc:spChg>
        <pc:spChg chg="mod">
          <ac:chgData name="Nina Melum" userId="6cff0c18-b128-4849-904e-56ce052d1799" providerId="ADAL" clId="{7B2F2951-9380-445C-BE45-CB750F5D7692}" dt="2021-06-21T09:04:37.436" v="17855" actId="14100"/>
          <ac:spMkLst>
            <pc:docMk/>
            <pc:sldMk cId="1261258381" sldId="3554"/>
            <ac:spMk id="68" creationId="{2732CD35-E062-4318-B3CA-D23D67EE5DF4}"/>
          </ac:spMkLst>
        </pc:spChg>
        <pc:spChg chg="mod">
          <ac:chgData name="Nina Melum" userId="6cff0c18-b128-4849-904e-56ce052d1799" providerId="ADAL" clId="{7B2F2951-9380-445C-BE45-CB750F5D7692}" dt="2021-06-21T14:18:20.670" v="19590" actId="6549"/>
          <ac:spMkLst>
            <pc:docMk/>
            <pc:sldMk cId="1261258381" sldId="3554"/>
            <ac:spMk id="69" creationId="{59B9A19C-6394-4818-970D-21046A660339}"/>
          </ac:spMkLst>
        </pc:spChg>
        <pc:spChg chg="mod">
          <ac:chgData name="Nina Melum" userId="6cff0c18-b128-4849-904e-56ce052d1799" providerId="ADAL" clId="{7B2F2951-9380-445C-BE45-CB750F5D7692}" dt="2021-06-21T14:18:17.986" v="19588" actId="6549"/>
          <ac:spMkLst>
            <pc:docMk/>
            <pc:sldMk cId="1261258381" sldId="3554"/>
            <ac:spMk id="70" creationId="{EE7308FF-0AC5-4E1D-813E-EA4223308322}"/>
          </ac:spMkLst>
        </pc:spChg>
        <pc:spChg chg="mod">
          <ac:chgData name="Nina Melum" userId="6cff0c18-b128-4849-904e-56ce052d1799" providerId="ADAL" clId="{7B2F2951-9380-445C-BE45-CB750F5D7692}" dt="2021-06-21T14:26:48.912" v="19903" actId="20577"/>
          <ac:spMkLst>
            <pc:docMk/>
            <pc:sldMk cId="1261258381" sldId="3554"/>
            <ac:spMk id="71" creationId="{F25CEE0C-3252-4AEC-ADDE-ECCF9C36488C}"/>
          </ac:spMkLst>
        </pc:spChg>
        <pc:spChg chg="mod">
          <ac:chgData name="Nina Melum" userId="6cff0c18-b128-4849-904e-56ce052d1799" providerId="ADAL" clId="{7B2F2951-9380-445C-BE45-CB750F5D7692}" dt="2021-06-21T09:04:28.575" v="17852" actId="1036"/>
          <ac:spMkLst>
            <pc:docMk/>
            <pc:sldMk cId="1261258381" sldId="3554"/>
            <ac:spMk id="72" creationId="{9C2228B8-507D-48F5-9062-C4469F7313EF}"/>
          </ac:spMkLst>
        </pc:spChg>
        <pc:spChg chg="add mod">
          <ac:chgData name="Nina Melum" userId="6cff0c18-b128-4849-904e-56ce052d1799" providerId="ADAL" clId="{7B2F2951-9380-445C-BE45-CB750F5D7692}" dt="2021-06-20T15:54:32.780" v="15359" actId="14100"/>
          <ac:spMkLst>
            <pc:docMk/>
            <pc:sldMk cId="1261258381" sldId="3554"/>
            <ac:spMk id="75" creationId="{8A0E0C2C-C06C-4845-8B9C-DB731080F258}"/>
          </ac:spMkLst>
        </pc:spChg>
        <pc:spChg chg="mod">
          <ac:chgData name="Nina Melum" userId="6cff0c18-b128-4849-904e-56ce052d1799" providerId="ADAL" clId="{7B2F2951-9380-445C-BE45-CB750F5D7692}" dt="2021-06-21T14:14:36.319" v="19498" actId="20577"/>
          <ac:spMkLst>
            <pc:docMk/>
            <pc:sldMk cId="1261258381" sldId="3554"/>
            <ac:spMk id="77" creationId="{06D307AE-CD29-40F9-A337-B370D338A397}"/>
          </ac:spMkLst>
        </pc:spChg>
        <pc:spChg chg="add mod">
          <ac:chgData name="Nina Melum" userId="6cff0c18-b128-4849-904e-56ce052d1799" providerId="ADAL" clId="{7B2F2951-9380-445C-BE45-CB750F5D7692}" dt="2021-06-21T08:10:39.716" v="17055" actId="1076"/>
          <ac:spMkLst>
            <pc:docMk/>
            <pc:sldMk cId="1261258381" sldId="3554"/>
            <ac:spMk id="79" creationId="{04864031-30BA-43DC-AC9A-958A2C16E7BF}"/>
          </ac:spMkLst>
        </pc:spChg>
        <pc:spChg chg="del">
          <ac:chgData name="Nina Melum" userId="6cff0c18-b128-4849-904e-56ce052d1799" providerId="ADAL" clId="{7B2F2951-9380-445C-BE45-CB750F5D7692}" dt="2021-06-17T11:23:05.071" v="2690" actId="478"/>
          <ac:spMkLst>
            <pc:docMk/>
            <pc:sldMk cId="1261258381" sldId="3554"/>
            <ac:spMk id="79" creationId="{BC8A1220-F6F8-4874-9761-F06E4A86FD9B}"/>
          </ac:spMkLst>
        </pc:spChg>
        <pc:spChg chg="mod">
          <ac:chgData name="Nina Melum" userId="6cff0c18-b128-4849-904e-56ce052d1799" providerId="ADAL" clId="{7B2F2951-9380-445C-BE45-CB750F5D7692}" dt="2021-06-20T15:57:56.322" v="15379" actId="20577"/>
          <ac:spMkLst>
            <pc:docMk/>
            <pc:sldMk cId="1261258381" sldId="3554"/>
            <ac:spMk id="80" creationId="{DD3201CA-5EE3-4F3C-84A0-1BACC0F230E2}"/>
          </ac:spMkLst>
        </pc:spChg>
        <pc:spChg chg="mod">
          <ac:chgData name="Nina Melum" userId="6cff0c18-b128-4849-904e-56ce052d1799" providerId="ADAL" clId="{7B2F2951-9380-445C-BE45-CB750F5D7692}" dt="2021-06-20T15:57:59.588" v="15381" actId="20577"/>
          <ac:spMkLst>
            <pc:docMk/>
            <pc:sldMk cId="1261258381" sldId="3554"/>
            <ac:spMk id="81" creationId="{F555F397-573B-440F-A587-9E2A9B466F3E}"/>
          </ac:spMkLst>
        </pc:spChg>
        <pc:spChg chg="del">
          <ac:chgData name="Nina Melum" userId="6cff0c18-b128-4849-904e-56ce052d1799" providerId="ADAL" clId="{7B2F2951-9380-445C-BE45-CB750F5D7692}" dt="2021-06-20T15:51:07.648" v="15197" actId="478"/>
          <ac:spMkLst>
            <pc:docMk/>
            <pc:sldMk cId="1261258381" sldId="3554"/>
            <ac:spMk id="89" creationId="{4CD852F3-E6FA-47BB-9BE2-A9D58371216A}"/>
          </ac:spMkLst>
        </pc:spChg>
        <pc:spChg chg="del">
          <ac:chgData name="Nina Melum" userId="6cff0c18-b128-4849-904e-56ce052d1799" providerId="ADAL" clId="{7B2F2951-9380-445C-BE45-CB750F5D7692}" dt="2021-06-20T15:51:07.648" v="15197" actId="478"/>
          <ac:spMkLst>
            <pc:docMk/>
            <pc:sldMk cId="1261258381" sldId="3554"/>
            <ac:spMk id="94" creationId="{93EFF777-1A7A-4252-88E2-8B3A07A9143D}"/>
          </ac:spMkLst>
        </pc:spChg>
        <pc:spChg chg="del">
          <ac:chgData name="Nina Melum" userId="6cff0c18-b128-4849-904e-56ce052d1799" providerId="ADAL" clId="{7B2F2951-9380-445C-BE45-CB750F5D7692}" dt="2021-06-20T14:48:20.757" v="13584" actId="478"/>
          <ac:spMkLst>
            <pc:docMk/>
            <pc:sldMk cId="1261258381" sldId="3554"/>
            <ac:spMk id="112" creationId="{00000000-0000-0000-0000-000000000000}"/>
          </ac:spMkLst>
        </pc:spChg>
        <pc:picChg chg="add mod">
          <ac:chgData name="Nina Melum" userId="6cff0c18-b128-4849-904e-56ce052d1799" providerId="ADAL" clId="{7B2F2951-9380-445C-BE45-CB750F5D7692}" dt="2021-06-21T14:14:44.296" v="19500" actId="1037"/>
          <ac:picMkLst>
            <pc:docMk/>
            <pc:sldMk cId="1261258381" sldId="3554"/>
            <ac:picMk id="7" creationId="{37551CFF-0451-46EB-9AF5-71802813B37C}"/>
          </ac:picMkLst>
        </pc:picChg>
        <pc:picChg chg="add mod">
          <ac:chgData name="Nina Melum" userId="6cff0c18-b128-4849-904e-56ce052d1799" providerId="ADAL" clId="{7B2F2951-9380-445C-BE45-CB750F5D7692}" dt="2021-06-20T14:48:29.376" v="13586" actId="1076"/>
          <ac:picMkLst>
            <pc:docMk/>
            <pc:sldMk cId="1261258381" sldId="3554"/>
            <ac:picMk id="52" creationId="{75CB95B1-2C2F-48A7-9B57-8D50FF470E1F}"/>
          </ac:picMkLst>
        </pc:picChg>
        <pc:cxnChg chg="del mod">
          <ac:chgData name="Nina Melum" userId="6cff0c18-b128-4849-904e-56ce052d1799" providerId="ADAL" clId="{7B2F2951-9380-445C-BE45-CB750F5D7692}" dt="2021-06-20T15:51:14.381" v="15199" actId="478"/>
          <ac:cxnSpMkLst>
            <pc:docMk/>
            <pc:sldMk cId="1261258381" sldId="3554"/>
            <ac:cxnSpMk id="92" creationId="{29AAB343-0176-4612-A290-61E8796414D6}"/>
          </ac:cxnSpMkLst>
        </pc:cxnChg>
        <pc:cxnChg chg="del mod">
          <ac:chgData name="Nina Melum" userId="6cff0c18-b128-4849-904e-56ce052d1799" providerId="ADAL" clId="{7B2F2951-9380-445C-BE45-CB750F5D7692}" dt="2021-06-20T15:51:12.867" v="15198" actId="478"/>
          <ac:cxnSpMkLst>
            <pc:docMk/>
            <pc:sldMk cId="1261258381" sldId="3554"/>
            <ac:cxnSpMk id="93" creationId="{696C51DC-78BE-47E8-9FBC-9D7DBBBC58D1}"/>
          </ac:cxnSpMkLst>
        </pc:cxnChg>
      </pc:sldChg>
      <pc:sldChg chg="addSp delSp modSp new del mod setBg">
        <pc:chgData name="Nina Melum" userId="6cff0c18-b128-4849-904e-56ce052d1799" providerId="ADAL" clId="{7B2F2951-9380-445C-BE45-CB750F5D7692}" dt="2021-06-15T13:13:54.474" v="776" actId="47"/>
        <pc:sldMkLst>
          <pc:docMk/>
          <pc:sldMk cId="2619019209" sldId="3555"/>
        </pc:sldMkLst>
        <pc:spChg chg="mod">
          <ac:chgData name="Nina Melum" userId="6cff0c18-b128-4849-904e-56ce052d1799" providerId="ADAL" clId="{7B2F2951-9380-445C-BE45-CB750F5D7692}" dt="2021-06-15T13:13:34.146" v="774" actId="26606"/>
          <ac:spMkLst>
            <pc:docMk/>
            <pc:sldMk cId="2619019209" sldId="3555"/>
            <ac:spMk id="2" creationId="{768E0A15-28AF-42EB-906B-0312E5355F02}"/>
          </ac:spMkLst>
        </pc:spChg>
        <pc:spChg chg="add del mod">
          <ac:chgData name="Nina Melum" userId="6cff0c18-b128-4849-904e-56ce052d1799" providerId="ADAL" clId="{7B2F2951-9380-445C-BE45-CB750F5D7692}" dt="2021-06-15T13:13:34.146" v="774" actId="26606"/>
          <ac:spMkLst>
            <pc:docMk/>
            <pc:sldMk cId="2619019209" sldId="3555"/>
            <ac:spMk id="3" creationId="{A3847318-1253-4AEB-883B-2DECE890B3D1}"/>
          </ac:spMkLst>
        </pc:spChg>
        <pc:spChg chg="add del mod">
          <ac:chgData name="Nina Melum" userId="6cff0c18-b128-4849-904e-56ce052d1799" providerId="ADAL" clId="{7B2F2951-9380-445C-BE45-CB750F5D7692}" dt="2021-06-15T11:39:33.363" v="193"/>
          <ac:spMkLst>
            <pc:docMk/>
            <pc:sldMk cId="2619019209" sldId="3555"/>
            <ac:spMk id="4" creationId="{5B43BDB3-A16E-48EF-AC3B-F443DE16B4E3}"/>
          </ac:spMkLst>
        </pc:spChg>
        <pc:spChg chg="add del mod">
          <ac:chgData name="Nina Melum" userId="6cff0c18-b128-4849-904e-56ce052d1799" providerId="ADAL" clId="{7B2F2951-9380-445C-BE45-CB750F5D7692}" dt="2021-06-15T13:13:34.146" v="774" actId="26606"/>
          <ac:spMkLst>
            <pc:docMk/>
            <pc:sldMk cId="2619019209" sldId="3555"/>
            <ac:spMk id="5" creationId="{5D1A2035-7D5D-480E-9168-EBB201B23BF7}"/>
          </ac:spMkLst>
        </pc:spChg>
        <pc:spChg chg="add del">
          <ac:chgData name="Nina Melum" userId="6cff0c18-b128-4849-904e-56ce052d1799" providerId="ADAL" clId="{7B2F2951-9380-445C-BE45-CB750F5D7692}" dt="2021-06-15T13:13:34.146" v="774" actId="26606"/>
          <ac:spMkLst>
            <pc:docMk/>
            <pc:sldMk cId="2619019209" sldId="3555"/>
            <ac:spMk id="10" creationId="{815925C2-A704-4D47-B1C1-3FCA52512EC1}"/>
          </ac:spMkLst>
        </pc:spChg>
        <pc:spChg chg="add del">
          <ac:chgData name="Nina Melum" userId="6cff0c18-b128-4849-904e-56ce052d1799" providerId="ADAL" clId="{7B2F2951-9380-445C-BE45-CB750F5D7692}" dt="2021-06-15T13:13:34.146" v="774" actId="26606"/>
          <ac:spMkLst>
            <pc:docMk/>
            <pc:sldMk cId="2619019209" sldId="3555"/>
            <ac:spMk id="12" creationId="{01D4315C-C23C-4FD3-98DF-08C29E2292A8}"/>
          </ac:spMkLst>
        </pc:spChg>
        <pc:grpChg chg="add del">
          <ac:chgData name="Nina Melum" userId="6cff0c18-b128-4849-904e-56ce052d1799" providerId="ADAL" clId="{7B2F2951-9380-445C-BE45-CB750F5D7692}" dt="2021-06-15T13:13:34.146" v="774" actId="26606"/>
          <ac:grpSpMkLst>
            <pc:docMk/>
            <pc:sldMk cId="2619019209" sldId="3555"/>
            <ac:grpSpMk id="14" creationId="{5E6B47BC-43FD-4C91-8BFF-B41B99A8A39E}"/>
          </ac:grpSpMkLst>
        </pc:grpChg>
        <pc:grpChg chg="add del">
          <ac:chgData name="Nina Melum" userId="6cff0c18-b128-4849-904e-56ce052d1799" providerId="ADAL" clId="{7B2F2951-9380-445C-BE45-CB750F5D7692}" dt="2021-06-15T13:13:34.146" v="774" actId="26606"/>
          <ac:grpSpMkLst>
            <pc:docMk/>
            <pc:sldMk cId="2619019209" sldId="3555"/>
            <ac:grpSpMk id="18" creationId="{43F5E015-E085-4624-B431-B42414448684}"/>
          </ac:grpSpMkLst>
        </pc:grpChg>
      </pc:sldChg>
      <pc:sldChg chg="addSp delSp modSp add mod addAnim delAnim modAnim modNotesTx">
        <pc:chgData name="Nina Melum" userId="6cff0c18-b128-4849-904e-56ce052d1799" providerId="ADAL" clId="{7B2F2951-9380-445C-BE45-CB750F5D7692}" dt="2021-06-21T14:20:19.448" v="19642" actId="20577"/>
        <pc:sldMkLst>
          <pc:docMk/>
          <pc:sldMk cId="802937738" sldId="3556"/>
        </pc:sldMkLst>
        <pc:spChg chg="del">
          <ac:chgData name="Nina Melum" userId="6cff0c18-b128-4849-904e-56ce052d1799" providerId="ADAL" clId="{7B2F2951-9380-445C-BE45-CB750F5D7692}" dt="2021-06-20T14:46:48.979" v="13570" actId="478"/>
          <ac:spMkLst>
            <pc:docMk/>
            <pc:sldMk cId="802937738" sldId="3556"/>
            <ac:spMk id="2" creationId="{00000000-0000-0000-0000-000000000000}"/>
          </ac:spMkLst>
        </pc:spChg>
        <pc:spChg chg="del">
          <ac:chgData name="Nina Melum" userId="6cff0c18-b128-4849-904e-56ce052d1799" providerId="ADAL" clId="{7B2F2951-9380-445C-BE45-CB750F5D7692}" dt="2021-06-15T13:14:36.048" v="821" actId="478"/>
          <ac:spMkLst>
            <pc:docMk/>
            <pc:sldMk cId="802937738" sldId="3556"/>
            <ac:spMk id="3" creationId="{6B06FCFC-4C09-4229-9338-C06CA8D509E0}"/>
          </ac:spMkLst>
        </pc:spChg>
        <pc:spChg chg="add del mod">
          <ac:chgData name="Nina Melum" userId="6cff0c18-b128-4849-904e-56ce052d1799" providerId="ADAL" clId="{7B2F2951-9380-445C-BE45-CB750F5D7692}" dt="2021-06-20T14:46:37.045" v="13568" actId="478"/>
          <ac:spMkLst>
            <pc:docMk/>
            <pc:sldMk cId="802937738" sldId="3556"/>
            <ac:spMk id="4" creationId="{4C070D66-5A52-4BD4-A6A7-4CB1F0A57520}"/>
          </ac:spMkLst>
        </pc:spChg>
        <pc:spChg chg="add del">
          <ac:chgData name="Nina Melum" userId="6cff0c18-b128-4849-904e-56ce052d1799" providerId="ADAL" clId="{7B2F2951-9380-445C-BE45-CB750F5D7692}" dt="2021-06-15T13:14:53.390" v="823" actId="478"/>
          <ac:spMkLst>
            <pc:docMk/>
            <pc:sldMk cId="802937738" sldId="3556"/>
            <ac:spMk id="4" creationId="{7FEA3DD8-831D-4CBA-9EDC-D0320DA8CDDF}"/>
          </ac:spMkLst>
        </pc:spChg>
        <pc:spChg chg="add mod">
          <ac:chgData name="Nina Melum" userId="6cff0c18-b128-4849-904e-56ce052d1799" providerId="ADAL" clId="{7B2F2951-9380-445C-BE45-CB750F5D7692}" dt="2021-06-15T13:20:32.559" v="964" actId="1038"/>
          <ac:spMkLst>
            <pc:docMk/>
            <pc:sldMk cId="802937738" sldId="3556"/>
            <ac:spMk id="6" creationId="{B4E5F623-3BE9-43AB-B80E-632EF0DDB6EA}"/>
          </ac:spMkLst>
        </pc:spChg>
        <pc:spChg chg="mod">
          <ac:chgData name="Nina Melum" userId="6cff0c18-b128-4849-904e-56ce052d1799" providerId="ADAL" clId="{7B2F2951-9380-445C-BE45-CB750F5D7692}" dt="2021-06-15T13:20:32.559" v="964" actId="1038"/>
          <ac:spMkLst>
            <pc:docMk/>
            <pc:sldMk cId="802937738" sldId="3556"/>
            <ac:spMk id="10" creationId="{00000000-0000-0000-0000-000000000000}"/>
          </ac:spMkLst>
        </pc:spChg>
        <pc:spChg chg="mod">
          <ac:chgData name="Nina Melum" userId="6cff0c18-b128-4849-904e-56ce052d1799" providerId="ADAL" clId="{7B2F2951-9380-445C-BE45-CB750F5D7692}" dt="2021-06-21T14:15:30.372" v="19525" actId="20577"/>
          <ac:spMkLst>
            <pc:docMk/>
            <pc:sldMk cId="802937738" sldId="3556"/>
            <ac:spMk id="14" creationId="{00000000-0000-0000-0000-000000000000}"/>
          </ac:spMkLst>
        </pc:spChg>
        <pc:spChg chg="mod">
          <ac:chgData name="Nina Melum" userId="6cff0c18-b128-4849-904e-56ce052d1799" providerId="ADAL" clId="{7B2F2951-9380-445C-BE45-CB750F5D7692}" dt="2021-06-15T13:20:32.559" v="964" actId="1038"/>
          <ac:spMkLst>
            <pc:docMk/>
            <pc:sldMk cId="802937738" sldId="3556"/>
            <ac:spMk id="23" creationId="{00000000-0000-0000-0000-000000000000}"/>
          </ac:spMkLst>
        </pc:spChg>
        <pc:spChg chg="del mod">
          <ac:chgData name="Nina Melum" userId="6cff0c18-b128-4849-904e-56ce052d1799" providerId="ADAL" clId="{7B2F2951-9380-445C-BE45-CB750F5D7692}" dt="2021-06-15T13:19:09.315" v="896" actId="478"/>
          <ac:spMkLst>
            <pc:docMk/>
            <pc:sldMk cId="802937738" sldId="3556"/>
            <ac:spMk id="28" creationId="{1B73FFB3-1691-49FF-B309-E67BFDC227E2}"/>
          </ac:spMkLst>
        </pc:spChg>
        <pc:spChg chg="del">
          <ac:chgData name="Nina Melum" userId="6cff0c18-b128-4849-904e-56ce052d1799" providerId="ADAL" clId="{7B2F2951-9380-445C-BE45-CB750F5D7692}" dt="2021-06-15T13:14:24.237" v="817" actId="478"/>
          <ac:spMkLst>
            <pc:docMk/>
            <pc:sldMk cId="802937738" sldId="3556"/>
            <ac:spMk id="39" creationId="{BA29E47A-15C6-4347-A8CC-1D75D7EBDFB7}"/>
          </ac:spMkLst>
        </pc:spChg>
        <pc:spChg chg="del">
          <ac:chgData name="Nina Melum" userId="6cff0c18-b128-4849-904e-56ce052d1799" providerId="ADAL" clId="{7B2F2951-9380-445C-BE45-CB750F5D7692}" dt="2021-06-15T13:14:25.280" v="818" actId="478"/>
          <ac:spMkLst>
            <pc:docMk/>
            <pc:sldMk cId="802937738" sldId="3556"/>
            <ac:spMk id="40" creationId="{F04175A1-B5F0-49F7-8D31-89898959EFF3}"/>
          </ac:spMkLst>
        </pc:spChg>
        <pc:spChg chg="del">
          <ac:chgData name="Nina Melum" userId="6cff0c18-b128-4849-904e-56ce052d1799" providerId="ADAL" clId="{7B2F2951-9380-445C-BE45-CB750F5D7692}" dt="2021-06-15T13:14:15.886" v="814" actId="478"/>
          <ac:spMkLst>
            <pc:docMk/>
            <pc:sldMk cId="802937738" sldId="3556"/>
            <ac:spMk id="41" creationId="{48F53D11-6902-4400-A246-F9C2C910ECBC}"/>
          </ac:spMkLst>
        </pc:spChg>
        <pc:spChg chg="del">
          <ac:chgData name="Nina Melum" userId="6cff0c18-b128-4849-904e-56ce052d1799" providerId="ADAL" clId="{7B2F2951-9380-445C-BE45-CB750F5D7692}" dt="2021-06-15T13:14:18.204" v="815" actId="478"/>
          <ac:spMkLst>
            <pc:docMk/>
            <pc:sldMk cId="802937738" sldId="3556"/>
            <ac:spMk id="44" creationId="{D12FF438-53D8-44A3-AE5B-2F7C7244CBD0}"/>
          </ac:spMkLst>
        </pc:spChg>
        <pc:spChg chg="add del mod">
          <ac:chgData name="Nina Melum" userId="6cff0c18-b128-4849-904e-56ce052d1799" providerId="ADAL" clId="{7B2F2951-9380-445C-BE45-CB750F5D7692}" dt="2021-06-20T14:45:48.691" v="13560"/>
          <ac:spMkLst>
            <pc:docMk/>
            <pc:sldMk cId="802937738" sldId="3556"/>
            <ac:spMk id="45" creationId="{84EF5115-1BE0-401E-A2EA-8EC5CE4F0608}"/>
          </ac:spMkLst>
        </pc:spChg>
        <pc:spChg chg="add mod">
          <ac:chgData name="Nina Melum" userId="6cff0c18-b128-4849-904e-56ce052d1799" providerId="ADAL" clId="{7B2F2951-9380-445C-BE45-CB750F5D7692}" dt="2021-06-15T13:20:32.559" v="964" actId="1038"/>
          <ac:spMkLst>
            <pc:docMk/>
            <pc:sldMk cId="802937738" sldId="3556"/>
            <ac:spMk id="46" creationId="{F7350A37-EAC6-4BDA-868E-64C630BCD8E8}"/>
          </ac:spMkLst>
        </pc:spChg>
        <pc:spChg chg="add mod ord">
          <ac:chgData name="Nina Melum" userId="6cff0c18-b128-4849-904e-56ce052d1799" providerId="ADAL" clId="{7B2F2951-9380-445C-BE45-CB750F5D7692}" dt="2021-06-15T13:21:54.620" v="1015" actId="1076"/>
          <ac:spMkLst>
            <pc:docMk/>
            <pc:sldMk cId="802937738" sldId="3556"/>
            <ac:spMk id="47" creationId="{EEB3CD26-73F8-40A6-8A9D-4D70C73D21FE}"/>
          </ac:spMkLst>
        </pc:spChg>
        <pc:spChg chg="add del mod">
          <ac:chgData name="Nina Melum" userId="6cff0c18-b128-4849-904e-56ce052d1799" providerId="ADAL" clId="{7B2F2951-9380-445C-BE45-CB750F5D7692}" dt="2021-06-15T14:43:09.096" v="1960" actId="478"/>
          <ac:spMkLst>
            <pc:docMk/>
            <pc:sldMk cId="802937738" sldId="3556"/>
            <ac:spMk id="48" creationId="{CD78F024-4B21-4C2E-94D8-BAB2908FC14C}"/>
          </ac:spMkLst>
        </pc:spChg>
        <pc:spChg chg="add mod">
          <ac:chgData name="Nina Melum" userId="6cff0c18-b128-4849-904e-56ce052d1799" providerId="ADAL" clId="{7B2F2951-9380-445C-BE45-CB750F5D7692}" dt="2021-06-20T14:46:43.024" v="13569" actId="1076"/>
          <ac:spMkLst>
            <pc:docMk/>
            <pc:sldMk cId="802937738" sldId="3556"/>
            <ac:spMk id="49" creationId="{ED90284E-ADDA-4A9A-9D8C-CC7EE87E0039}"/>
          </ac:spMkLst>
        </pc:spChg>
        <pc:spChg chg="add mod">
          <ac:chgData name="Nina Melum" userId="6cff0c18-b128-4849-904e-56ce052d1799" providerId="ADAL" clId="{7B2F2951-9380-445C-BE45-CB750F5D7692}" dt="2021-06-15T13:30:23.455" v="1173" actId="1076"/>
          <ac:spMkLst>
            <pc:docMk/>
            <pc:sldMk cId="802937738" sldId="3556"/>
            <ac:spMk id="50" creationId="{5EC6098F-1927-4A12-BFA6-D5E2BCB41190}"/>
          </ac:spMkLst>
        </pc:spChg>
        <pc:spChg chg="add mod">
          <ac:chgData name="Nina Melum" userId="6cff0c18-b128-4849-904e-56ce052d1799" providerId="ADAL" clId="{7B2F2951-9380-445C-BE45-CB750F5D7692}" dt="2021-06-15T13:30:23.455" v="1173" actId="1076"/>
          <ac:spMkLst>
            <pc:docMk/>
            <pc:sldMk cId="802937738" sldId="3556"/>
            <ac:spMk id="51" creationId="{3C24D01D-23F2-46AE-BB19-232344EE00C3}"/>
          </ac:spMkLst>
        </pc:spChg>
        <pc:spChg chg="add del mod">
          <ac:chgData name="Nina Melum" userId="6cff0c18-b128-4849-904e-56ce052d1799" providerId="ADAL" clId="{7B2F2951-9380-445C-BE45-CB750F5D7692}" dt="2021-06-15T13:31:46.494" v="1187" actId="478"/>
          <ac:spMkLst>
            <pc:docMk/>
            <pc:sldMk cId="802937738" sldId="3556"/>
            <ac:spMk id="61" creationId="{DF68F01E-FA25-4E35-B254-CD698FAEBCBA}"/>
          </ac:spMkLst>
        </pc:spChg>
        <pc:spChg chg="add del mod">
          <ac:chgData name="Nina Melum" userId="6cff0c18-b128-4849-904e-56ce052d1799" providerId="ADAL" clId="{7B2F2951-9380-445C-BE45-CB750F5D7692}" dt="2021-06-20T15:52:03.456" v="15263" actId="21"/>
          <ac:spMkLst>
            <pc:docMk/>
            <pc:sldMk cId="802937738" sldId="3556"/>
            <ac:spMk id="82" creationId="{990CE069-41E0-43CC-BAE9-42073301420C}"/>
          </ac:spMkLst>
        </pc:spChg>
        <pc:spChg chg="del">
          <ac:chgData name="Nina Melum" userId="6cff0c18-b128-4849-904e-56ce052d1799" providerId="ADAL" clId="{7B2F2951-9380-445C-BE45-CB750F5D7692}" dt="2021-06-15T13:17:11.136" v="834" actId="478"/>
          <ac:spMkLst>
            <pc:docMk/>
            <pc:sldMk cId="802937738" sldId="3556"/>
            <ac:spMk id="87" creationId="{14AB70E3-A135-43A0-AEE0-2D963969E9EE}"/>
          </ac:spMkLst>
        </pc:spChg>
        <pc:spChg chg="mod">
          <ac:chgData name="Nina Melum" userId="6cff0c18-b128-4849-904e-56ce052d1799" providerId="ADAL" clId="{7B2F2951-9380-445C-BE45-CB750F5D7692}" dt="2021-06-15T13:20:32.559" v="964" actId="1038"/>
          <ac:spMkLst>
            <pc:docMk/>
            <pc:sldMk cId="802937738" sldId="3556"/>
            <ac:spMk id="90" creationId="{C7B5C968-7D59-4190-9F3A-13BBDBFC19FB}"/>
          </ac:spMkLst>
        </pc:spChg>
        <pc:spChg chg="mod">
          <ac:chgData name="Nina Melum" userId="6cff0c18-b128-4849-904e-56ce052d1799" providerId="ADAL" clId="{7B2F2951-9380-445C-BE45-CB750F5D7692}" dt="2021-06-21T14:20:16.032" v="19641" actId="20577"/>
          <ac:spMkLst>
            <pc:docMk/>
            <pc:sldMk cId="802937738" sldId="3556"/>
            <ac:spMk id="92" creationId="{5265243F-AE02-40F4-9350-4B5A0812721D}"/>
          </ac:spMkLst>
        </pc:spChg>
        <pc:spChg chg="del">
          <ac:chgData name="Nina Melum" userId="6cff0c18-b128-4849-904e-56ce052d1799" providerId="ADAL" clId="{7B2F2951-9380-445C-BE45-CB750F5D7692}" dt="2021-06-15T13:14:22.944" v="816" actId="478"/>
          <ac:spMkLst>
            <pc:docMk/>
            <pc:sldMk cId="802937738" sldId="3556"/>
            <ac:spMk id="96" creationId="{D5230231-B9F4-46CA-AEC9-B82D6A203933}"/>
          </ac:spMkLst>
        </pc:spChg>
        <pc:spChg chg="del mod">
          <ac:chgData name="Nina Melum" userId="6cff0c18-b128-4849-904e-56ce052d1799" providerId="ADAL" clId="{7B2F2951-9380-445C-BE45-CB750F5D7692}" dt="2021-06-20T14:46:35.934" v="13567" actId="478"/>
          <ac:spMkLst>
            <pc:docMk/>
            <pc:sldMk cId="802937738" sldId="3556"/>
            <ac:spMk id="112" creationId="{00000000-0000-0000-0000-000000000000}"/>
          </ac:spMkLst>
        </pc:spChg>
        <pc:spChg chg="mod">
          <ac:chgData name="Nina Melum" userId="6cff0c18-b128-4849-904e-56ce052d1799" providerId="ADAL" clId="{7B2F2951-9380-445C-BE45-CB750F5D7692}" dt="2021-06-15T13:20:32.559" v="964" actId="1038"/>
          <ac:spMkLst>
            <pc:docMk/>
            <pc:sldMk cId="802937738" sldId="3556"/>
            <ac:spMk id="113" creationId="{0FC9E4D4-DE55-4588-BEBD-80201151A4F7}"/>
          </ac:spMkLst>
        </pc:spChg>
        <pc:spChg chg="mod">
          <ac:chgData name="Nina Melum" userId="6cff0c18-b128-4849-904e-56ce052d1799" providerId="ADAL" clId="{7B2F2951-9380-445C-BE45-CB750F5D7692}" dt="2021-06-15T13:20:32.559" v="964" actId="1038"/>
          <ac:spMkLst>
            <pc:docMk/>
            <pc:sldMk cId="802937738" sldId="3556"/>
            <ac:spMk id="114" creationId="{4AF6FB2D-50FD-4031-A3A4-A203365FCC22}"/>
          </ac:spMkLst>
        </pc:spChg>
        <pc:spChg chg="del">
          <ac:chgData name="Nina Melum" userId="6cff0c18-b128-4849-904e-56ce052d1799" providerId="ADAL" clId="{7B2F2951-9380-445C-BE45-CB750F5D7692}" dt="2021-06-15T13:17:12.089" v="835" actId="478"/>
          <ac:spMkLst>
            <pc:docMk/>
            <pc:sldMk cId="802937738" sldId="3556"/>
            <ac:spMk id="115" creationId="{1A3D5F2C-76EE-4E96-8172-324DD6591BC6}"/>
          </ac:spMkLst>
        </pc:spChg>
        <pc:spChg chg="mod">
          <ac:chgData name="Nina Melum" userId="6cff0c18-b128-4849-904e-56ce052d1799" providerId="ADAL" clId="{7B2F2951-9380-445C-BE45-CB750F5D7692}" dt="2021-06-15T13:20:32.559" v="964" actId="1038"/>
          <ac:spMkLst>
            <pc:docMk/>
            <pc:sldMk cId="802937738" sldId="3556"/>
            <ac:spMk id="117" creationId="{4228F3B3-5549-47FB-8A37-C22D9A2A0307}"/>
          </ac:spMkLst>
        </pc:spChg>
        <pc:spChg chg="mod">
          <ac:chgData name="Nina Melum" userId="6cff0c18-b128-4849-904e-56ce052d1799" providerId="ADAL" clId="{7B2F2951-9380-445C-BE45-CB750F5D7692}" dt="2021-06-21T14:15:27.493" v="19522" actId="20577"/>
          <ac:spMkLst>
            <pc:docMk/>
            <pc:sldMk cId="802937738" sldId="3556"/>
            <ac:spMk id="118" creationId="{5DF0A21D-D503-4B4C-BD09-DC82DB4C6848}"/>
          </ac:spMkLst>
        </pc:spChg>
        <pc:spChg chg="del">
          <ac:chgData name="Nina Melum" userId="6cff0c18-b128-4849-904e-56ce052d1799" providerId="ADAL" clId="{7B2F2951-9380-445C-BE45-CB750F5D7692}" dt="2021-06-15T13:19:10.094" v="897" actId="478"/>
          <ac:spMkLst>
            <pc:docMk/>
            <pc:sldMk cId="802937738" sldId="3556"/>
            <ac:spMk id="119" creationId="{927E45B1-55D6-4DCA-8D33-60B6B42E7B06}"/>
          </ac:spMkLst>
        </pc:spChg>
        <pc:spChg chg="mod">
          <ac:chgData name="Nina Melum" userId="6cff0c18-b128-4849-904e-56ce052d1799" providerId="ADAL" clId="{7B2F2951-9380-445C-BE45-CB750F5D7692}" dt="2021-06-21T14:20:19.448" v="19642" actId="20577"/>
          <ac:spMkLst>
            <pc:docMk/>
            <pc:sldMk cId="802937738" sldId="3556"/>
            <ac:spMk id="123" creationId="{32185FC5-8D70-4FB6-9600-37049C9CA2C6}"/>
          </ac:spMkLst>
        </pc:spChg>
        <pc:spChg chg="mod ord">
          <ac:chgData name="Nina Melum" userId="6cff0c18-b128-4849-904e-56ce052d1799" providerId="ADAL" clId="{7B2F2951-9380-445C-BE45-CB750F5D7692}" dt="2021-06-21T14:15:36.466" v="19526" actId="6549"/>
          <ac:spMkLst>
            <pc:docMk/>
            <pc:sldMk cId="802937738" sldId="3556"/>
            <ac:spMk id="124" creationId="{7C784CF9-08C9-4583-9FD2-85FAACF2447A}"/>
          </ac:spMkLst>
        </pc:spChg>
        <pc:spChg chg="mod">
          <ac:chgData name="Nina Melum" userId="6cff0c18-b128-4849-904e-56ce052d1799" providerId="ADAL" clId="{7B2F2951-9380-445C-BE45-CB750F5D7692}" dt="2021-06-21T14:15:41.293" v="19528" actId="6549"/>
          <ac:spMkLst>
            <pc:docMk/>
            <pc:sldMk cId="802937738" sldId="3556"/>
            <ac:spMk id="126" creationId="{B5800102-E4C2-4940-B135-CA76E078991A}"/>
          </ac:spMkLst>
        </pc:spChg>
        <pc:spChg chg="mod">
          <ac:chgData name="Nina Melum" userId="6cff0c18-b128-4849-904e-56ce052d1799" providerId="ADAL" clId="{7B2F2951-9380-445C-BE45-CB750F5D7692}" dt="2021-06-15T13:20:32.559" v="964" actId="1038"/>
          <ac:spMkLst>
            <pc:docMk/>
            <pc:sldMk cId="802937738" sldId="3556"/>
            <ac:spMk id="137" creationId="{978AF6FC-1B59-4D59-88A6-4DF06A17D44A}"/>
          </ac:spMkLst>
        </pc:spChg>
        <pc:spChg chg="mod">
          <ac:chgData name="Nina Melum" userId="6cff0c18-b128-4849-904e-56ce052d1799" providerId="ADAL" clId="{7B2F2951-9380-445C-BE45-CB750F5D7692}" dt="2021-06-21T14:20:13.840" v="19640" actId="6549"/>
          <ac:spMkLst>
            <pc:docMk/>
            <pc:sldMk cId="802937738" sldId="3556"/>
            <ac:spMk id="138" creationId="{A12FD68B-0BA1-41D3-9E00-A8D09D00D145}"/>
          </ac:spMkLst>
        </pc:spChg>
        <pc:picChg chg="add mod">
          <ac:chgData name="Nina Melum" userId="6cff0c18-b128-4849-904e-56ce052d1799" providerId="ADAL" clId="{7B2F2951-9380-445C-BE45-CB750F5D7692}" dt="2021-06-20T14:46:43.024" v="13569" actId="1076"/>
          <ac:picMkLst>
            <pc:docMk/>
            <pc:sldMk cId="802937738" sldId="3556"/>
            <ac:picMk id="48" creationId="{5FEB6103-22BB-4F06-8351-9369FEE60DA0}"/>
          </ac:picMkLst>
        </pc:picChg>
        <pc:cxnChg chg="mod">
          <ac:chgData name="Nina Melum" userId="6cff0c18-b128-4849-904e-56ce052d1799" providerId="ADAL" clId="{7B2F2951-9380-445C-BE45-CB750F5D7692}" dt="2021-06-15T13:20:32.559" v="964" actId="1038"/>
          <ac:cxnSpMkLst>
            <pc:docMk/>
            <pc:sldMk cId="802937738" sldId="3556"/>
            <ac:cxnSpMk id="11" creationId="{4395D89F-9B1D-453D-88B2-D0C4AA949625}"/>
          </ac:cxnSpMkLst>
        </pc:cxnChg>
        <pc:cxnChg chg="mod">
          <ac:chgData name="Nina Melum" userId="6cff0c18-b128-4849-904e-56ce052d1799" providerId="ADAL" clId="{7B2F2951-9380-445C-BE45-CB750F5D7692}" dt="2021-06-15T13:20:32.559" v="964" actId="1038"/>
          <ac:cxnSpMkLst>
            <pc:docMk/>
            <pc:sldMk cId="802937738" sldId="3556"/>
            <ac:cxnSpMk id="27" creationId="{DA577178-C48F-40AC-8BEA-B09D30B7B69B}"/>
          </ac:cxnSpMkLst>
        </pc:cxnChg>
        <pc:cxnChg chg="mod">
          <ac:chgData name="Nina Melum" userId="6cff0c18-b128-4849-904e-56ce052d1799" providerId="ADAL" clId="{7B2F2951-9380-445C-BE45-CB750F5D7692}" dt="2021-06-15T13:20:32.559" v="964" actId="1038"/>
          <ac:cxnSpMkLst>
            <pc:docMk/>
            <pc:sldMk cId="802937738" sldId="3556"/>
            <ac:cxnSpMk id="32" creationId="{AB6F172F-8F70-4F15-BB8A-2A5FBCFCED7D}"/>
          </ac:cxnSpMkLst>
        </pc:cxnChg>
        <pc:cxnChg chg="mod">
          <ac:chgData name="Nina Melum" userId="6cff0c18-b128-4849-904e-56ce052d1799" providerId="ADAL" clId="{7B2F2951-9380-445C-BE45-CB750F5D7692}" dt="2021-06-15T13:20:32.559" v="964" actId="1038"/>
          <ac:cxnSpMkLst>
            <pc:docMk/>
            <pc:sldMk cId="802937738" sldId="3556"/>
            <ac:cxnSpMk id="38" creationId="{42B526F7-70A0-4EB1-BC42-6656DA45AFF8}"/>
          </ac:cxnSpMkLst>
        </pc:cxnChg>
        <pc:cxnChg chg="add del mod">
          <ac:chgData name="Nina Melum" userId="6cff0c18-b128-4849-904e-56ce052d1799" providerId="ADAL" clId="{7B2F2951-9380-445C-BE45-CB750F5D7692}" dt="2021-06-15T14:43:10.182" v="1961" actId="478"/>
          <ac:cxnSpMkLst>
            <pc:docMk/>
            <pc:sldMk cId="802937738" sldId="3556"/>
            <ac:cxnSpMk id="49" creationId="{0286C768-249A-4DE0-B6DE-6C5FD4D712E3}"/>
          </ac:cxnSpMkLst>
        </pc:cxnChg>
        <pc:cxnChg chg="add mod">
          <ac:chgData name="Nina Melum" userId="6cff0c18-b128-4849-904e-56ce052d1799" providerId="ADAL" clId="{7B2F2951-9380-445C-BE45-CB750F5D7692}" dt="2021-06-15T13:30:43.837" v="1178" actId="14100"/>
          <ac:cxnSpMkLst>
            <pc:docMk/>
            <pc:sldMk cId="802937738" sldId="3556"/>
            <ac:cxnSpMk id="52" creationId="{164916EE-6C82-4600-A6D3-A5FC4F9CDA81}"/>
          </ac:cxnSpMkLst>
        </pc:cxnChg>
        <pc:cxnChg chg="add mod">
          <ac:chgData name="Nina Melum" userId="6cff0c18-b128-4849-904e-56ce052d1799" providerId="ADAL" clId="{7B2F2951-9380-445C-BE45-CB750F5D7692}" dt="2021-06-15T13:30:46.595" v="1179" actId="14100"/>
          <ac:cxnSpMkLst>
            <pc:docMk/>
            <pc:sldMk cId="802937738" sldId="3556"/>
            <ac:cxnSpMk id="53" creationId="{B147EDA5-1DBF-4165-8377-B1BA9D395ABC}"/>
          </ac:cxnSpMkLst>
        </pc:cxnChg>
        <pc:cxnChg chg="add mod">
          <ac:chgData name="Nina Melum" userId="6cff0c18-b128-4849-904e-56ce052d1799" providerId="ADAL" clId="{7B2F2951-9380-445C-BE45-CB750F5D7692}" dt="2021-06-15T13:21:12.831" v="984" actId="1035"/>
          <ac:cxnSpMkLst>
            <pc:docMk/>
            <pc:sldMk cId="802937738" sldId="3556"/>
            <ac:cxnSpMk id="54" creationId="{F9E474D4-8997-4A1F-9210-778F3EA775B9}"/>
          </ac:cxnSpMkLst>
        </pc:cxnChg>
        <pc:cxnChg chg="add mod">
          <ac:chgData name="Nina Melum" userId="6cff0c18-b128-4849-904e-56ce052d1799" providerId="ADAL" clId="{7B2F2951-9380-445C-BE45-CB750F5D7692}" dt="2021-06-15T13:21:12.831" v="984" actId="1035"/>
          <ac:cxnSpMkLst>
            <pc:docMk/>
            <pc:sldMk cId="802937738" sldId="3556"/>
            <ac:cxnSpMk id="55" creationId="{9540DF3C-C614-4F79-8524-D69BDC43D337}"/>
          </ac:cxnSpMkLst>
        </pc:cxnChg>
        <pc:cxnChg chg="add mod">
          <ac:chgData name="Nina Melum" userId="6cff0c18-b128-4849-904e-56ce052d1799" providerId="ADAL" clId="{7B2F2951-9380-445C-BE45-CB750F5D7692}" dt="2021-06-15T13:21:12.831" v="984" actId="1035"/>
          <ac:cxnSpMkLst>
            <pc:docMk/>
            <pc:sldMk cId="802937738" sldId="3556"/>
            <ac:cxnSpMk id="63" creationId="{6023C444-0AA9-40C4-A47F-ABA7870413D7}"/>
          </ac:cxnSpMkLst>
        </pc:cxnChg>
        <pc:cxnChg chg="mod">
          <ac:chgData name="Nina Melum" userId="6cff0c18-b128-4849-904e-56ce052d1799" providerId="ADAL" clId="{7B2F2951-9380-445C-BE45-CB750F5D7692}" dt="2021-06-15T13:20:32.559" v="964" actId="1038"/>
          <ac:cxnSpMkLst>
            <pc:docMk/>
            <pc:sldMk cId="802937738" sldId="3556"/>
            <ac:cxnSpMk id="89" creationId="{53E93D0E-E669-4F5F-9D91-7CC990B2DAA7}"/>
          </ac:cxnSpMkLst>
        </pc:cxnChg>
        <pc:cxnChg chg="mod">
          <ac:chgData name="Nina Melum" userId="6cff0c18-b128-4849-904e-56ce052d1799" providerId="ADAL" clId="{7B2F2951-9380-445C-BE45-CB750F5D7692}" dt="2021-06-15T13:25:10.754" v="1040" actId="1076"/>
          <ac:cxnSpMkLst>
            <pc:docMk/>
            <pc:sldMk cId="802937738" sldId="3556"/>
            <ac:cxnSpMk id="97" creationId="{A9195798-BBDC-47F1-9CE6-1DA1CA2B7B9A}"/>
          </ac:cxnSpMkLst>
        </pc:cxnChg>
        <pc:cxnChg chg="mod">
          <ac:chgData name="Nina Melum" userId="6cff0c18-b128-4849-904e-56ce052d1799" providerId="ADAL" clId="{7B2F2951-9380-445C-BE45-CB750F5D7692}" dt="2021-06-15T13:20:32.559" v="964" actId="1038"/>
          <ac:cxnSpMkLst>
            <pc:docMk/>
            <pc:sldMk cId="802937738" sldId="3556"/>
            <ac:cxnSpMk id="98" creationId="{EF1ADE43-F2DC-482E-872A-368CF24FA13A}"/>
          </ac:cxnSpMkLst>
        </pc:cxnChg>
        <pc:cxnChg chg="mod">
          <ac:chgData name="Nina Melum" userId="6cff0c18-b128-4849-904e-56ce052d1799" providerId="ADAL" clId="{7B2F2951-9380-445C-BE45-CB750F5D7692}" dt="2021-06-15T13:25:21.783" v="1041" actId="1076"/>
          <ac:cxnSpMkLst>
            <pc:docMk/>
            <pc:sldMk cId="802937738" sldId="3556"/>
            <ac:cxnSpMk id="107" creationId="{867F0CC5-B63E-463B-A9AC-19FC90385BF0}"/>
          </ac:cxnSpMkLst>
        </pc:cxnChg>
        <pc:cxnChg chg="mod">
          <ac:chgData name="Nina Melum" userId="6cff0c18-b128-4849-904e-56ce052d1799" providerId="ADAL" clId="{7B2F2951-9380-445C-BE45-CB750F5D7692}" dt="2021-06-15T13:20:32.559" v="964" actId="1038"/>
          <ac:cxnSpMkLst>
            <pc:docMk/>
            <pc:sldMk cId="802937738" sldId="3556"/>
            <ac:cxnSpMk id="111" creationId="{CD1E2E20-D7CE-41BB-917C-A0F80D71311C}"/>
          </ac:cxnSpMkLst>
        </pc:cxnChg>
        <pc:cxnChg chg="mod">
          <ac:chgData name="Nina Melum" userId="6cff0c18-b128-4849-904e-56ce052d1799" providerId="ADAL" clId="{7B2F2951-9380-445C-BE45-CB750F5D7692}" dt="2021-06-15T13:20:32.559" v="964" actId="1038"/>
          <ac:cxnSpMkLst>
            <pc:docMk/>
            <pc:sldMk cId="802937738" sldId="3556"/>
            <ac:cxnSpMk id="141" creationId="{D72F803F-5591-456B-BAF1-7589A573F07B}"/>
          </ac:cxnSpMkLst>
        </pc:cxnChg>
      </pc:sldChg>
      <pc:sldChg chg="addSp delSp modSp mod ord delAnim modAnim modNotesTx">
        <pc:chgData name="Nina Melum" userId="6cff0c18-b128-4849-904e-56ce052d1799" providerId="ADAL" clId="{7B2F2951-9380-445C-BE45-CB750F5D7692}" dt="2021-06-21T14:21:23.937" v="19668" actId="1076"/>
        <pc:sldMkLst>
          <pc:docMk/>
          <pc:sldMk cId="459981840" sldId="3557"/>
        </pc:sldMkLst>
        <pc:spChg chg="del">
          <ac:chgData name="Nina Melum" userId="6cff0c18-b128-4849-904e-56ce052d1799" providerId="ADAL" clId="{7B2F2951-9380-445C-BE45-CB750F5D7692}" dt="2021-06-20T15:17:55.199" v="14235" actId="478"/>
          <ac:spMkLst>
            <pc:docMk/>
            <pc:sldMk cId="459981840" sldId="3557"/>
            <ac:spMk id="2" creationId="{00000000-0000-0000-0000-000000000000}"/>
          </ac:spMkLst>
        </pc:spChg>
        <pc:spChg chg="del">
          <ac:chgData name="Nina Melum" userId="6cff0c18-b128-4849-904e-56ce052d1799" providerId="ADAL" clId="{7B2F2951-9380-445C-BE45-CB750F5D7692}" dt="2021-06-15T13:51:01.400" v="1222" actId="478"/>
          <ac:spMkLst>
            <pc:docMk/>
            <pc:sldMk cId="459981840" sldId="3557"/>
            <ac:spMk id="3" creationId="{6B06FCFC-4C09-4229-9338-C06CA8D509E0}"/>
          </ac:spMkLst>
        </pc:spChg>
        <pc:spChg chg="add del mod ord">
          <ac:chgData name="Nina Melum" userId="6cff0c18-b128-4849-904e-56ce052d1799" providerId="ADAL" clId="{7B2F2951-9380-445C-BE45-CB750F5D7692}" dt="2021-06-19T11:01:03.877" v="9611" actId="478"/>
          <ac:spMkLst>
            <pc:docMk/>
            <pc:sldMk cId="459981840" sldId="3557"/>
            <ac:spMk id="4" creationId="{E607EDA9-0588-4FCE-B37A-79C635D11A4F}"/>
          </ac:spMkLst>
        </pc:spChg>
        <pc:spChg chg="add del mod">
          <ac:chgData name="Nina Melum" userId="6cff0c18-b128-4849-904e-56ce052d1799" providerId="ADAL" clId="{7B2F2951-9380-445C-BE45-CB750F5D7692}" dt="2021-06-15T14:04:23.050" v="1520" actId="478"/>
          <ac:spMkLst>
            <pc:docMk/>
            <pc:sldMk cId="459981840" sldId="3557"/>
            <ac:spMk id="6" creationId="{4835AD79-5937-4139-B32A-85DBAB1B396D}"/>
          </ac:spMkLst>
        </pc:spChg>
        <pc:spChg chg="add del mod">
          <ac:chgData name="Nina Melum" userId="6cff0c18-b128-4849-904e-56ce052d1799" providerId="ADAL" clId="{7B2F2951-9380-445C-BE45-CB750F5D7692}" dt="2021-06-20T14:51:35.803" v="13671" actId="478"/>
          <ac:spMkLst>
            <pc:docMk/>
            <pc:sldMk cId="459981840" sldId="3557"/>
            <ac:spMk id="6" creationId="{F03A5F39-46AE-45FF-8B30-349102709FDD}"/>
          </ac:spMkLst>
        </pc:spChg>
        <pc:spChg chg="mod">
          <ac:chgData name="Nina Melum" userId="6cff0c18-b128-4849-904e-56ce052d1799" providerId="ADAL" clId="{7B2F2951-9380-445C-BE45-CB750F5D7692}" dt="2021-06-21T14:20:56.754" v="19656" actId="20577"/>
          <ac:spMkLst>
            <pc:docMk/>
            <pc:sldMk cId="459981840" sldId="3557"/>
            <ac:spMk id="14" creationId="{00000000-0000-0000-0000-000000000000}"/>
          </ac:spMkLst>
        </pc:spChg>
        <pc:spChg chg="add del mod">
          <ac:chgData name="Nina Melum" userId="6cff0c18-b128-4849-904e-56ce052d1799" providerId="ADAL" clId="{7B2F2951-9380-445C-BE45-CB750F5D7692}" dt="2021-06-15T14:06:06.155" v="1547"/>
          <ac:spMkLst>
            <pc:docMk/>
            <pc:sldMk cId="459981840" sldId="3557"/>
            <ac:spMk id="15" creationId="{DEE0D1FA-B5E9-4485-82AD-6F5B2B9543AD}"/>
          </ac:spMkLst>
        </pc:spChg>
        <pc:spChg chg="add del mod">
          <ac:chgData name="Nina Melum" userId="6cff0c18-b128-4849-904e-56ce052d1799" providerId="ADAL" clId="{7B2F2951-9380-445C-BE45-CB750F5D7692}" dt="2021-06-15T14:11:46.275" v="1599" actId="478"/>
          <ac:spMkLst>
            <pc:docMk/>
            <pc:sldMk cId="459981840" sldId="3557"/>
            <ac:spMk id="21" creationId="{3480D17A-624D-4908-9322-7663652DF57E}"/>
          </ac:spMkLst>
        </pc:spChg>
        <pc:spChg chg="del">
          <ac:chgData name="Nina Melum" userId="6cff0c18-b128-4849-904e-56ce052d1799" providerId="ADAL" clId="{7B2F2951-9380-445C-BE45-CB750F5D7692}" dt="2021-06-15T13:50:53.547" v="1218" actId="478"/>
          <ac:spMkLst>
            <pc:docMk/>
            <pc:sldMk cId="459981840" sldId="3557"/>
            <ac:spMk id="28" creationId="{1B73FFB3-1691-49FF-B309-E67BFDC227E2}"/>
          </ac:spMkLst>
        </pc:spChg>
        <pc:spChg chg="del">
          <ac:chgData name="Nina Melum" userId="6cff0c18-b128-4849-904e-56ce052d1799" providerId="ADAL" clId="{7B2F2951-9380-445C-BE45-CB750F5D7692}" dt="2021-06-15T13:51:06.270" v="1226" actId="478"/>
          <ac:spMkLst>
            <pc:docMk/>
            <pc:sldMk cId="459981840" sldId="3557"/>
            <ac:spMk id="39" creationId="{BA29E47A-15C6-4347-A8CC-1D75D7EBDFB7}"/>
          </ac:spMkLst>
        </pc:spChg>
        <pc:spChg chg="del">
          <ac:chgData name="Nina Melum" userId="6cff0c18-b128-4849-904e-56ce052d1799" providerId="ADAL" clId="{7B2F2951-9380-445C-BE45-CB750F5D7692}" dt="2021-06-15T13:51:08.170" v="1228" actId="478"/>
          <ac:spMkLst>
            <pc:docMk/>
            <pc:sldMk cId="459981840" sldId="3557"/>
            <ac:spMk id="40" creationId="{F04175A1-B5F0-49F7-8D31-89898959EFF3}"/>
          </ac:spMkLst>
        </pc:spChg>
        <pc:spChg chg="del">
          <ac:chgData name="Nina Melum" userId="6cff0c18-b128-4849-904e-56ce052d1799" providerId="ADAL" clId="{7B2F2951-9380-445C-BE45-CB750F5D7692}" dt="2021-06-15T13:50:52.807" v="1217" actId="478"/>
          <ac:spMkLst>
            <pc:docMk/>
            <pc:sldMk cId="459981840" sldId="3557"/>
            <ac:spMk id="41" creationId="{48F53D11-6902-4400-A246-F9C2C910ECBC}"/>
          </ac:spMkLst>
        </pc:spChg>
        <pc:spChg chg="del mod">
          <ac:chgData name="Nina Melum" userId="6cff0c18-b128-4849-904e-56ce052d1799" providerId="ADAL" clId="{7B2F2951-9380-445C-BE45-CB750F5D7692}" dt="2021-06-19T11:00:45.484" v="9604" actId="478"/>
          <ac:spMkLst>
            <pc:docMk/>
            <pc:sldMk cId="459981840" sldId="3557"/>
            <ac:spMk id="44" creationId="{D12FF438-53D8-44A3-AE5B-2F7C7244CBD0}"/>
          </ac:spMkLst>
        </pc:spChg>
        <pc:spChg chg="add del mod">
          <ac:chgData name="Nina Melum" userId="6cff0c18-b128-4849-904e-56ce052d1799" providerId="ADAL" clId="{7B2F2951-9380-445C-BE45-CB750F5D7692}" dt="2021-06-19T11:00:42.834" v="9603" actId="478"/>
          <ac:spMkLst>
            <pc:docMk/>
            <pc:sldMk cId="459981840" sldId="3557"/>
            <ac:spMk id="45" creationId="{BF7BDB05-F33B-494A-BAC5-5E8B08AD5A99}"/>
          </ac:spMkLst>
        </pc:spChg>
        <pc:spChg chg="add del mod">
          <ac:chgData name="Nina Melum" userId="6cff0c18-b128-4849-904e-56ce052d1799" providerId="ADAL" clId="{7B2F2951-9380-445C-BE45-CB750F5D7692}" dt="2021-06-19T11:00:48.240" v="9605" actId="478"/>
          <ac:spMkLst>
            <pc:docMk/>
            <pc:sldMk cId="459981840" sldId="3557"/>
            <ac:spMk id="46" creationId="{029F3FEC-8121-4043-A3F6-F1358BDB4CAA}"/>
          </ac:spMkLst>
        </pc:spChg>
        <pc:spChg chg="add del mod">
          <ac:chgData name="Nina Melum" userId="6cff0c18-b128-4849-904e-56ce052d1799" providerId="ADAL" clId="{7B2F2951-9380-445C-BE45-CB750F5D7692}" dt="2021-06-19T11:00:58.813" v="9609" actId="478"/>
          <ac:spMkLst>
            <pc:docMk/>
            <pc:sldMk cId="459981840" sldId="3557"/>
            <ac:spMk id="47" creationId="{A89727A7-61C7-45DF-A613-600976CE7279}"/>
          </ac:spMkLst>
        </pc:spChg>
        <pc:spChg chg="add del mod">
          <ac:chgData name="Nina Melum" userId="6cff0c18-b128-4849-904e-56ce052d1799" providerId="ADAL" clId="{7B2F2951-9380-445C-BE45-CB750F5D7692}" dt="2021-06-19T11:00:51.103" v="9606" actId="478"/>
          <ac:spMkLst>
            <pc:docMk/>
            <pc:sldMk cId="459981840" sldId="3557"/>
            <ac:spMk id="48" creationId="{4FF5E167-6F38-44AB-ACE5-33FD7FB6AC4F}"/>
          </ac:spMkLst>
        </pc:spChg>
        <pc:spChg chg="add del mod">
          <ac:chgData name="Nina Melum" userId="6cff0c18-b128-4849-904e-56ce052d1799" providerId="ADAL" clId="{7B2F2951-9380-445C-BE45-CB750F5D7692}" dt="2021-06-19T11:00:53.762" v="9607" actId="478"/>
          <ac:spMkLst>
            <pc:docMk/>
            <pc:sldMk cId="459981840" sldId="3557"/>
            <ac:spMk id="49" creationId="{E27371C8-B10D-4FF4-B24F-BD44CB4680ED}"/>
          </ac:spMkLst>
        </pc:spChg>
        <pc:spChg chg="add del mod">
          <ac:chgData name="Nina Melum" userId="6cff0c18-b128-4849-904e-56ce052d1799" providerId="ADAL" clId="{7B2F2951-9380-445C-BE45-CB750F5D7692}" dt="2021-06-15T13:55:29.913" v="1260"/>
          <ac:spMkLst>
            <pc:docMk/>
            <pc:sldMk cId="459981840" sldId="3557"/>
            <ac:spMk id="50" creationId="{16432001-A9B1-436D-BFF3-51659A871813}"/>
          </ac:spMkLst>
        </pc:spChg>
        <pc:spChg chg="add del mod">
          <ac:chgData name="Nina Melum" userId="6cff0c18-b128-4849-904e-56ce052d1799" providerId="ADAL" clId="{7B2F2951-9380-445C-BE45-CB750F5D7692}" dt="2021-06-19T11:00:36.790" v="9601" actId="478"/>
          <ac:spMkLst>
            <pc:docMk/>
            <pc:sldMk cId="459981840" sldId="3557"/>
            <ac:spMk id="51" creationId="{06A772A8-C398-422E-861F-9BEA26C29DA8}"/>
          </ac:spMkLst>
        </pc:spChg>
        <pc:spChg chg="add del mod">
          <ac:chgData name="Nina Melum" userId="6cff0c18-b128-4849-904e-56ce052d1799" providerId="ADAL" clId="{7B2F2951-9380-445C-BE45-CB750F5D7692}" dt="2021-06-19T11:00:34.212" v="9600" actId="478"/>
          <ac:spMkLst>
            <pc:docMk/>
            <pc:sldMk cId="459981840" sldId="3557"/>
            <ac:spMk id="52" creationId="{EBA3ADE1-14F6-41BC-A77D-E2CDD209CA56}"/>
          </ac:spMkLst>
        </pc:spChg>
        <pc:spChg chg="add del mod">
          <ac:chgData name="Nina Melum" userId="6cff0c18-b128-4849-904e-56ce052d1799" providerId="ADAL" clId="{7B2F2951-9380-445C-BE45-CB750F5D7692}" dt="2021-06-19T11:00:30.475" v="9599" actId="478"/>
          <ac:spMkLst>
            <pc:docMk/>
            <pc:sldMk cId="459981840" sldId="3557"/>
            <ac:spMk id="53" creationId="{26C7A179-2729-4E58-BF9F-F4ECA1F2B2CB}"/>
          </ac:spMkLst>
        </pc:spChg>
        <pc:spChg chg="add del mod">
          <ac:chgData name="Nina Melum" userId="6cff0c18-b128-4849-904e-56ce052d1799" providerId="ADAL" clId="{7B2F2951-9380-445C-BE45-CB750F5D7692}" dt="2021-06-19T11:01:01.453" v="9610" actId="478"/>
          <ac:spMkLst>
            <pc:docMk/>
            <pc:sldMk cId="459981840" sldId="3557"/>
            <ac:spMk id="54" creationId="{64FC1F26-EA8C-45FC-BC8B-AF3987CD38AC}"/>
          </ac:spMkLst>
        </pc:spChg>
        <pc:spChg chg="add del mod">
          <ac:chgData name="Nina Melum" userId="6cff0c18-b128-4849-904e-56ce052d1799" providerId="ADAL" clId="{7B2F2951-9380-445C-BE45-CB750F5D7692}" dt="2021-06-19T11:00:45.484" v="9604" actId="478"/>
          <ac:spMkLst>
            <pc:docMk/>
            <pc:sldMk cId="459981840" sldId="3557"/>
            <ac:spMk id="55" creationId="{6CF51AE1-524F-46E8-8DF3-4D8544F8FD4B}"/>
          </ac:spMkLst>
        </pc:spChg>
        <pc:spChg chg="add del mod">
          <ac:chgData name="Nina Melum" userId="6cff0c18-b128-4849-904e-56ce052d1799" providerId="ADAL" clId="{7B2F2951-9380-445C-BE45-CB750F5D7692}" dt="2021-06-19T11:00:39.687" v="9602" actId="478"/>
          <ac:spMkLst>
            <pc:docMk/>
            <pc:sldMk cId="459981840" sldId="3557"/>
            <ac:spMk id="56" creationId="{C3164DF8-0A4F-4037-9704-05A322FE381C}"/>
          </ac:spMkLst>
        </pc:spChg>
        <pc:spChg chg="add del mod">
          <ac:chgData name="Nina Melum" userId="6cff0c18-b128-4849-904e-56ce052d1799" providerId="ADAL" clId="{7B2F2951-9380-445C-BE45-CB750F5D7692}" dt="2021-06-15T14:00:42.711" v="1312"/>
          <ac:spMkLst>
            <pc:docMk/>
            <pc:sldMk cId="459981840" sldId="3557"/>
            <ac:spMk id="57" creationId="{FB9DA4A0-AEC4-4FCC-9129-40F07EC1D702}"/>
          </ac:spMkLst>
        </pc:spChg>
        <pc:spChg chg="add del mod">
          <ac:chgData name="Nina Melum" userId="6cff0c18-b128-4849-904e-56ce052d1799" providerId="ADAL" clId="{7B2F2951-9380-445C-BE45-CB750F5D7692}" dt="2021-06-19T11:00:56.266" v="9608" actId="478"/>
          <ac:spMkLst>
            <pc:docMk/>
            <pc:sldMk cId="459981840" sldId="3557"/>
            <ac:spMk id="58" creationId="{A2AB22A0-2AE2-4272-88D1-26A1BFA0AAA7}"/>
          </ac:spMkLst>
        </pc:spChg>
        <pc:spChg chg="add mod">
          <ac:chgData name="Nina Melum" userId="6cff0c18-b128-4849-904e-56ce052d1799" providerId="ADAL" clId="{7B2F2951-9380-445C-BE45-CB750F5D7692}" dt="2021-06-15T14:30:07.719" v="1749" actId="1076"/>
          <ac:spMkLst>
            <pc:docMk/>
            <pc:sldMk cId="459981840" sldId="3557"/>
            <ac:spMk id="60" creationId="{24682AD5-39D5-4108-9FB6-E1E3C44D8B3C}"/>
          </ac:spMkLst>
        </pc:spChg>
        <pc:spChg chg="add mod">
          <ac:chgData name="Nina Melum" userId="6cff0c18-b128-4849-904e-56ce052d1799" providerId="ADAL" clId="{7B2F2951-9380-445C-BE45-CB750F5D7692}" dt="2021-06-15T14:36:24.887" v="1917" actId="6549"/>
          <ac:spMkLst>
            <pc:docMk/>
            <pc:sldMk cId="459981840" sldId="3557"/>
            <ac:spMk id="64" creationId="{D6FADB37-F026-4F3D-893F-5F8BC079F3CC}"/>
          </ac:spMkLst>
        </pc:spChg>
        <pc:spChg chg="add mod">
          <ac:chgData name="Nina Melum" userId="6cff0c18-b128-4849-904e-56ce052d1799" providerId="ADAL" clId="{7B2F2951-9380-445C-BE45-CB750F5D7692}" dt="2021-06-20T14:52:01.789" v="13693" actId="1036"/>
          <ac:spMkLst>
            <pc:docMk/>
            <pc:sldMk cId="459981840" sldId="3557"/>
            <ac:spMk id="68" creationId="{3099428A-4A90-42A3-B7C1-287D1A9436AA}"/>
          </ac:spMkLst>
        </pc:spChg>
        <pc:spChg chg="add mod">
          <ac:chgData name="Nina Melum" userId="6cff0c18-b128-4849-904e-56ce052d1799" providerId="ADAL" clId="{7B2F2951-9380-445C-BE45-CB750F5D7692}" dt="2021-06-15T14:29:55.298" v="1743" actId="14100"/>
          <ac:spMkLst>
            <pc:docMk/>
            <pc:sldMk cId="459981840" sldId="3557"/>
            <ac:spMk id="69" creationId="{C9D70BB6-D962-483C-8017-F195B34A3853}"/>
          </ac:spMkLst>
        </pc:spChg>
        <pc:spChg chg="add mod">
          <ac:chgData name="Nina Melum" userId="6cff0c18-b128-4849-904e-56ce052d1799" providerId="ADAL" clId="{7B2F2951-9380-445C-BE45-CB750F5D7692}" dt="2021-06-20T14:52:01.789" v="13693" actId="1036"/>
          <ac:spMkLst>
            <pc:docMk/>
            <pc:sldMk cId="459981840" sldId="3557"/>
            <ac:spMk id="71" creationId="{78FDC441-B5C0-4630-B68F-CA762CE52F01}"/>
          </ac:spMkLst>
        </pc:spChg>
        <pc:spChg chg="add mod">
          <ac:chgData name="Nina Melum" userId="6cff0c18-b128-4849-904e-56ce052d1799" providerId="ADAL" clId="{7B2F2951-9380-445C-BE45-CB750F5D7692}" dt="2021-06-15T14:29:55.298" v="1743" actId="14100"/>
          <ac:spMkLst>
            <pc:docMk/>
            <pc:sldMk cId="459981840" sldId="3557"/>
            <ac:spMk id="72" creationId="{E48068EC-8AB0-48BF-BD7A-B7768E71BDC6}"/>
          </ac:spMkLst>
        </pc:spChg>
        <pc:spChg chg="add mod">
          <ac:chgData name="Nina Melum" userId="6cff0c18-b128-4849-904e-56ce052d1799" providerId="ADAL" clId="{7B2F2951-9380-445C-BE45-CB750F5D7692}" dt="2021-06-20T14:53:30.890" v="13696" actId="207"/>
          <ac:spMkLst>
            <pc:docMk/>
            <pc:sldMk cId="459981840" sldId="3557"/>
            <ac:spMk id="74" creationId="{B558D4F2-6638-4EDF-8C2A-AC72614E0A32}"/>
          </ac:spMkLst>
        </pc:spChg>
        <pc:spChg chg="add mod">
          <ac:chgData name="Nina Melum" userId="6cff0c18-b128-4849-904e-56ce052d1799" providerId="ADAL" clId="{7B2F2951-9380-445C-BE45-CB750F5D7692}" dt="2021-06-20T14:53:38.965" v="13697" actId="1076"/>
          <ac:spMkLst>
            <pc:docMk/>
            <pc:sldMk cId="459981840" sldId="3557"/>
            <ac:spMk id="75" creationId="{8DDE8625-3E48-4792-AC68-F775ABB2E6C4}"/>
          </ac:spMkLst>
        </pc:spChg>
        <pc:spChg chg="add mod">
          <ac:chgData name="Nina Melum" userId="6cff0c18-b128-4849-904e-56ce052d1799" providerId="ADAL" clId="{7B2F2951-9380-445C-BE45-CB750F5D7692}" dt="2021-06-20T14:52:01.789" v="13693" actId="1036"/>
          <ac:spMkLst>
            <pc:docMk/>
            <pc:sldMk cId="459981840" sldId="3557"/>
            <ac:spMk id="76" creationId="{66BDA888-EE7B-4532-8634-8C5741E500B2}"/>
          </ac:spMkLst>
        </pc:spChg>
        <pc:spChg chg="add mod">
          <ac:chgData name="Nina Melum" userId="6cff0c18-b128-4849-904e-56ce052d1799" providerId="ADAL" clId="{7B2F2951-9380-445C-BE45-CB750F5D7692}" dt="2021-06-15T14:29:23.952" v="1737" actId="20577"/>
          <ac:spMkLst>
            <pc:docMk/>
            <pc:sldMk cId="459981840" sldId="3557"/>
            <ac:spMk id="79" creationId="{94237846-82C0-4259-A10E-5481B94B5C5C}"/>
          </ac:spMkLst>
        </pc:spChg>
        <pc:spChg chg="add mod">
          <ac:chgData name="Nina Melum" userId="6cff0c18-b128-4849-904e-56ce052d1799" providerId="ADAL" clId="{7B2F2951-9380-445C-BE45-CB750F5D7692}" dt="2021-06-20T14:53:54.842" v="13699" actId="1036"/>
          <ac:spMkLst>
            <pc:docMk/>
            <pc:sldMk cId="459981840" sldId="3557"/>
            <ac:spMk id="81" creationId="{559F4BDC-BD48-4DCF-8669-75398C785CA0}"/>
          </ac:spMkLst>
        </pc:spChg>
        <pc:spChg chg="add mod">
          <ac:chgData name="Nina Melum" userId="6cff0c18-b128-4849-904e-56ce052d1799" providerId="ADAL" clId="{7B2F2951-9380-445C-BE45-CB750F5D7692}" dt="2021-06-20T14:52:01.789" v="13693" actId="1036"/>
          <ac:spMkLst>
            <pc:docMk/>
            <pc:sldMk cId="459981840" sldId="3557"/>
            <ac:spMk id="82" creationId="{D387F7BA-A8EF-4EB5-918D-8813BDFF752C}"/>
          </ac:spMkLst>
        </pc:spChg>
        <pc:spChg chg="add mod">
          <ac:chgData name="Nina Melum" userId="6cff0c18-b128-4849-904e-56ce052d1799" providerId="ADAL" clId="{7B2F2951-9380-445C-BE45-CB750F5D7692}" dt="2021-06-20T14:52:01.789" v="13693" actId="1036"/>
          <ac:spMkLst>
            <pc:docMk/>
            <pc:sldMk cId="459981840" sldId="3557"/>
            <ac:spMk id="83" creationId="{43B8AC94-4F2D-4911-BED3-51C7E0D80108}"/>
          </ac:spMkLst>
        </pc:spChg>
        <pc:spChg chg="add mod">
          <ac:chgData name="Nina Melum" userId="6cff0c18-b128-4849-904e-56ce052d1799" providerId="ADAL" clId="{7B2F2951-9380-445C-BE45-CB750F5D7692}" dt="2021-06-21T14:21:23.937" v="19668" actId="1076"/>
          <ac:spMkLst>
            <pc:docMk/>
            <pc:sldMk cId="459981840" sldId="3557"/>
            <ac:spMk id="84" creationId="{9880F977-6087-42A3-ACFB-AD00CF4BB084}"/>
          </ac:spMkLst>
        </pc:spChg>
        <pc:spChg chg="add mod">
          <ac:chgData name="Nina Melum" userId="6cff0c18-b128-4849-904e-56ce052d1799" providerId="ADAL" clId="{7B2F2951-9380-445C-BE45-CB750F5D7692}" dt="2021-06-20T14:53:30.890" v="13696" actId="207"/>
          <ac:spMkLst>
            <pc:docMk/>
            <pc:sldMk cId="459981840" sldId="3557"/>
            <ac:spMk id="85" creationId="{E190550F-283D-4E3A-A4F5-98AFE30AE4D8}"/>
          </ac:spMkLst>
        </pc:spChg>
        <pc:spChg chg="add mod">
          <ac:chgData name="Nina Melum" userId="6cff0c18-b128-4849-904e-56ce052d1799" providerId="ADAL" clId="{7B2F2951-9380-445C-BE45-CB750F5D7692}" dt="2021-06-21T14:21:14.566" v="19666" actId="1076"/>
          <ac:spMkLst>
            <pc:docMk/>
            <pc:sldMk cId="459981840" sldId="3557"/>
            <ac:spMk id="86" creationId="{A63D5DAC-AE80-4F30-B118-7ACF5DA74D42}"/>
          </ac:spMkLst>
        </pc:spChg>
        <pc:spChg chg="del mod">
          <ac:chgData name="Nina Melum" userId="6cff0c18-b128-4849-904e-56ce052d1799" providerId="ADAL" clId="{7B2F2951-9380-445C-BE45-CB750F5D7692}" dt="2021-06-15T13:51:03.863" v="1224" actId="478"/>
          <ac:spMkLst>
            <pc:docMk/>
            <pc:sldMk cId="459981840" sldId="3557"/>
            <ac:spMk id="87" creationId="{14AB70E3-A135-43A0-AEE0-2D963969E9EE}"/>
          </ac:spMkLst>
        </pc:spChg>
        <pc:spChg chg="add mod">
          <ac:chgData name="Nina Melum" userId="6cff0c18-b128-4849-904e-56ce052d1799" providerId="ADAL" clId="{7B2F2951-9380-445C-BE45-CB750F5D7692}" dt="2021-06-20T14:53:30.890" v="13696" actId="207"/>
          <ac:spMkLst>
            <pc:docMk/>
            <pc:sldMk cId="459981840" sldId="3557"/>
            <ac:spMk id="87" creationId="{36E68736-9173-4319-AEDE-8788BDC271C6}"/>
          </ac:spMkLst>
        </pc:spChg>
        <pc:spChg chg="mod">
          <ac:chgData name="Nina Melum" userId="6cff0c18-b128-4849-904e-56ce052d1799" providerId="ADAL" clId="{7B2F2951-9380-445C-BE45-CB750F5D7692}" dt="2021-06-15T14:00:56.064" v="1316" actId="20577"/>
          <ac:spMkLst>
            <pc:docMk/>
            <pc:sldMk cId="459981840" sldId="3557"/>
            <ac:spMk id="92" creationId="{5265243F-AE02-40F4-9350-4B5A0812721D}"/>
          </ac:spMkLst>
        </pc:spChg>
        <pc:spChg chg="add mod">
          <ac:chgData name="Nina Melum" userId="6cff0c18-b128-4849-904e-56ce052d1799" providerId="ADAL" clId="{7B2F2951-9380-445C-BE45-CB750F5D7692}" dt="2021-06-15T14:28:10.292" v="1691" actId="1076"/>
          <ac:spMkLst>
            <pc:docMk/>
            <pc:sldMk cId="459981840" sldId="3557"/>
            <ac:spMk id="93" creationId="{4871D0D7-9F0D-4244-8B55-D045057CF8BD}"/>
          </ac:spMkLst>
        </pc:spChg>
        <pc:spChg chg="add mod">
          <ac:chgData name="Nina Melum" userId="6cff0c18-b128-4849-904e-56ce052d1799" providerId="ADAL" clId="{7B2F2951-9380-445C-BE45-CB750F5D7692}" dt="2021-06-15T14:28:05.402" v="1690" actId="1076"/>
          <ac:spMkLst>
            <pc:docMk/>
            <pc:sldMk cId="459981840" sldId="3557"/>
            <ac:spMk id="95" creationId="{C31C2723-AE77-4895-926F-24D262774A46}"/>
          </ac:spMkLst>
        </pc:spChg>
        <pc:spChg chg="add mod">
          <ac:chgData name="Nina Melum" userId="6cff0c18-b128-4849-904e-56ce052d1799" providerId="ADAL" clId="{7B2F2951-9380-445C-BE45-CB750F5D7692}" dt="2021-06-21T14:21:18.566" v="19667" actId="1076"/>
          <ac:spMkLst>
            <pc:docMk/>
            <pc:sldMk cId="459981840" sldId="3557"/>
            <ac:spMk id="96" creationId="{C56DDB63-F6B5-41A1-BE5F-4511D2A32667}"/>
          </ac:spMkLst>
        </pc:spChg>
        <pc:spChg chg="del">
          <ac:chgData name="Nina Melum" userId="6cff0c18-b128-4849-904e-56ce052d1799" providerId="ADAL" clId="{7B2F2951-9380-445C-BE45-CB750F5D7692}" dt="2021-06-15T13:51:07.056" v="1227" actId="478"/>
          <ac:spMkLst>
            <pc:docMk/>
            <pc:sldMk cId="459981840" sldId="3557"/>
            <ac:spMk id="96" creationId="{D5230231-B9F4-46CA-AEC9-B82D6A203933}"/>
          </ac:spMkLst>
        </pc:spChg>
        <pc:spChg chg="add mod">
          <ac:chgData name="Nina Melum" userId="6cff0c18-b128-4849-904e-56ce052d1799" providerId="ADAL" clId="{7B2F2951-9380-445C-BE45-CB750F5D7692}" dt="2021-06-15T14:28:01.468" v="1689" actId="1076"/>
          <ac:spMkLst>
            <pc:docMk/>
            <pc:sldMk cId="459981840" sldId="3557"/>
            <ac:spMk id="100" creationId="{8F91A491-D4B6-432D-8919-96E1C729FF75}"/>
          </ac:spMkLst>
        </pc:spChg>
        <pc:spChg chg="add mod">
          <ac:chgData name="Nina Melum" userId="6cff0c18-b128-4849-904e-56ce052d1799" providerId="ADAL" clId="{7B2F2951-9380-445C-BE45-CB750F5D7692}" dt="2021-06-15T14:29:55.298" v="1743" actId="14100"/>
          <ac:spMkLst>
            <pc:docMk/>
            <pc:sldMk cId="459981840" sldId="3557"/>
            <ac:spMk id="102" creationId="{6B7166A8-C5D5-44CC-BE3B-F160BF1A8AB3}"/>
          </ac:spMkLst>
        </pc:spChg>
        <pc:spChg chg="add mod">
          <ac:chgData name="Nina Melum" userId="6cff0c18-b128-4849-904e-56ce052d1799" providerId="ADAL" clId="{7B2F2951-9380-445C-BE45-CB750F5D7692}" dt="2021-06-21T13:19:27.848" v="19277" actId="20577"/>
          <ac:spMkLst>
            <pc:docMk/>
            <pc:sldMk cId="459981840" sldId="3557"/>
            <ac:spMk id="105" creationId="{B893DBE4-4F98-45C9-B626-FB65ACE383C7}"/>
          </ac:spMkLst>
        </pc:spChg>
        <pc:spChg chg="add del mod">
          <ac:chgData name="Nina Melum" userId="6cff0c18-b128-4849-904e-56ce052d1799" providerId="ADAL" clId="{7B2F2951-9380-445C-BE45-CB750F5D7692}" dt="2021-06-21T08:27:14.676" v="17115" actId="21"/>
          <ac:spMkLst>
            <pc:docMk/>
            <pc:sldMk cId="459981840" sldId="3557"/>
            <ac:spMk id="106" creationId="{774B9AE0-0EA9-48B4-B26A-8E2A18C01045}"/>
          </ac:spMkLst>
        </pc:spChg>
        <pc:spChg chg="add del mod">
          <ac:chgData name="Nina Melum" userId="6cff0c18-b128-4849-904e-56ce052d1799" providerId="ADAL" clId="{7B2F2951-9380-445C-BE45-CB750F5D7692}" dt="2021-06-21T08:27:14.676" v="17115" actId="21"/>
          <ac:spMkLst>
            <pc:docMk/>
            <pc:sldMk cId="459981840" sldId="3557"/>
            <ac:spMk id="108" creationId="{73CBB0AC-2D79-4BDB-8ECD-87E2232F3B54}"/>
          </ac:spMkLst>
        </pc:spChg>
        <pc:spChg chg="add del mod">
          <ac:chgData name="Nina Melum" userId="6cff0c18-b128-4849-904e-56ce052d1799" providerId="ADAL" clId="{7B2F2951-9380-445C-BE45-CB750F5D7692}" dt="2021-06-21T08:17:02.258" v="17078" actId="478"/>
          <ac:spMkLst>
            <pc:docMk/>
            <pc:sldMk cId="459981840" sldId="3557"/>
            <ac:spMk id="109" creationId="{AE2FB5F0-5929-4DD8-AEB5-B4100FAA839F}"/>
          </ac:spMkLst>
        </pc:spChg>
        <pc:spChg chg="add del mod">
          <ac:chgData name="Nina Melum" userId="6cff0c18-b128-4849-904e-56ce052d1799" providerId="ADAL" clId="{7B2F2951-9380-445C-BE45-CB750F5D7692}" dt="2021-06-21T08:27:14.676" v="17115" actId="21"/>
          <ac:spMkLst>
            <pc:docMk/>
            <pc:sldMk cId="459981840" sldId="3557"/>
            <ac:spMk id="110" creationId="{4BFC1F42-ACE0-475A-8247-82CA3FDBAB47}"/>
          </ac:spMkLst>
        </pc:spChg>
        <pc:spChg chg="del mod">
          <ac:chgData name="Nina Melum" userId="6cff0c18-b128-4849-904e-56ce052d1799" providerId="ADAL" clId="{7B2F2951-9380-445C-BE45-CB750F5D7692}" dt="2021-06-20T14:51:34.404" v="13670" actId="478"/>
          <ac:spMkLst>
            <pc:docMk/>
            <pc:sldMk cId="459981840" sldId="3557"/>
            <ac:spMk id="112" creationId="{00000000-0000-0000-0000-000000000000}"/>
          </ac:spMkLst>
        </pc:spChg>
        <pc:spChg chg="del">
          <ac:chgData name="Nina Melum" userId="6cff0c18-b128-4849-904e-56ce052d1799" providerId="ADAL" clId="{7B2F2951-9380-445C-BE45-CB750F5D7692}" dt="2021-06-15T13:51:04.500" v="1225" actId="478"/>
          <ac:spMkLst>
            <pc:docMk/>
            <pc:sldMk cId="459981840" sldId="3557"/>
            <ac:spMk id="115" creationId="{1A3D5F2C-76EE-4E96-8172-324DD6591BC6}"/>
          </ac:spMkLst>
        </pc:spChg>
        <pc:spChg chg="add del mod">
          <ac:chgData name="Nina Melum" userId="6cff0c18-b128-4849-904e-56ce052d1799" providerId="ADAL" clId="{7B2F2951-9380-445C-BE45-CB750F5D7692}" dt="2021-06-21T08:27:14.676" v="17115" actId="21"/>
          <ac:spMkLst>
            <pc:docMk/>
            <pc:sldMk cId="459981840" sldId="3557"/>
            <ac:spMk id="115" creationId="{EFDB89FB-1E30-4B6F-B51D-92B612CF5055}"/>
          </ac:spMkLst>
        </pc:spChg>
        <pc:spChg chg="mod">
          <ac:chgData name="Nina Melum" userId="6cff0c18-b128-4849-904e-56ce052d1799" providerId="ADAL" clId="{7B2F2951-9380-445C-BE45-CB750F5D7692}" dt="2021-06-21T14:20:59.853" v="19659" actId="20577"/>
          <ac:spMkLst>
            <pc:docMk/>
            <pc:sldMk cId="459981840" sldId="3557"/>
            <ac:spMk id="118" creationId="{5DF0A21D-D503-4B4C-BD09-DC82DB4C6848}"/>
          </ac:spMkLst>
        </pc:spChg>
        <pc:spChg chg="del mod">
          <ac:chgData name="Nina Melum" userId="6cff0c18-b128-4849-904e-56ce052d1799" providerId="ADAL" clId="{7B2F2951-9380-445C-BE45-CB750F5D7692}" dt="2021-06-15T13:50:55.620" v="1220" actId="478"/>
          <ac:spMkLst>
            <pc:docMk/>
            <pc:sldMk cId="459981840" sldId="3557"/>
            <ac:spMk id="119" creationId="{927E45B1-55D6-4DCA-8D33-60B6B42E7B06}"/>
          </ac:spMkLst>
        </pc:spChg>
        <pc:spChg chg="add mod">
          <ac:chgData name="Nina Melum" userId="6cff0c18-b128-4849-904e-56ce052d1799" providerId="ADAL" clId="{7B2F2951-9380-445C-BE45-CB750F5D7692}" dt="2021-06-15T14:35:24.882" v="1898" actId="1076"/>
          <ac:spMkLst>
            <pc:docMk/>
            <pc:sldMk cId="459981840" sldId="3557"/>
            <ac:spMk id="120" creationId="{ECBD9959-BD19-4840-B994-B298ED35512B}"/>
          </ac:spMkLst>
        </pc:spChg>
        <pc:spChg chg="mod ord">
          <ac:chgData name="Nina Melum" userId="6cff0c18-b128-4849-904e-56ce052d1799" providerId="ADAL" clId="{7B2F2951-9380-445C-BE45-CB750F5D7692}" dt="2021-06-21T14:21:04.621" v="19661" actId="20577"/>
          <ac:spMkLst>
            <pc:docMk/>
            <pc:sldMk cId="459981840" sldId="3557"/>
            <ac:spMk id="123" creationId="{32185FC5-8D70-4FB6-9600-37049C9CA2C6}"/>
          </ac:spMkLst>
        </pc:spChg>
        <pc:spChg chg="add del mod ord">
          <ac:chgData name="Nina Melum" userId="6cff0c18-b128-4849-904e-56ce052d1799" providerId="ADAL" clId="{7B2F2951-9380-445C-BE45-CB750F5D7692}" dt="2021-06-21T14:21:06.935" v="19663" actId="20577"/>
          <ac:spMkLst>
            <pc:docMk/>
            <pc:sldMk cId="459981840" sldId="3557"/>
            <ac:spMk id="124" creationId="{7C784CF9-08C9-4583-9FD2-85FAACF2447A}"/>
          </ac:spMkLst>
        </pc:spChg>
        <pc:spChg chg="add del mod ord">
          <ac:chgData name="Nina Melum" userId="6cff0c18-b128-4849-904e-56ce052d1799" providerId="ADAL" clId="{7B2F2951-9380-445C-BE45-CB750F5D7692}" dt="2021-06-21T14:21:09.272" v="19665" actId="20577"/>
          <ac:spMkLst>
            <pc:docMk/>
            <pc:sldMk cId="459981840" sldId="3557"/>
            <ac:spMk id="126" creationId="{B5800102-E4C2-4940-B135-CA76E078991A}"/>
          </ac:spMkLst>
        </pc:spChg>
        <pc:spChg chg="mod">
          <ac:chgData name="Nina Melum" userId="6cff0c18-b128-4849-904e-56ce052d1799" providerId="ADAL" clId="{7B2F2951-9380-445C-BE45-CB750F5D7692}" dt="2021-06-15T14:01:00.351" v="1318" actId="20577"/>
          <ac:spMkLst>
            <pc:docMk/>
            <pc:sldMk cId="459981840" sldId="3557"/>
            <ac:spMk id="138" creationId="{A12FD68B-0BA1-41D3-9E00-A8D09D00D145}"/>
          </ac:spMkLst>
        </pc:spChg>
        <pc:picChg chg="add mod">
          <ac:chgData name="Nina Melum" userId="6cff0c18-b128-4849-904e-56ce052d1799" providerId="ADAL" clId="{7B2F2951-9380-445C-BE45-CB750F5D7692}" dt="2021-06-20T15:07:09.697" v="13701" actId="1076"/>
          <ac:picMkLst>
            <pc:docMk/>
            <pc:sldMk cId="459981840" sldId="3557"/>
            <ac:picMk id="104" creationId="{B87547ED-ACCF-47AC-8E4E-0B4EFBC71018}"/>
          </ac:picMkLst>
        </pc:picChg>
        <pc:cxnChg chg="mod">
          <ac:chgData name="Nina Melum" userId="6cff0c18-b128-4849-904e-56ce052d1799" providerId="ADAL" clId="{7B2F2951-9380-445C-BE45-CB750F5D7692}" dt="2021-06-19T10:59:57.579" v="9595" actId="478"/>
          <ac:cxnSpMkLst>
            <pc:docMk/>
            <pc:sldMk cId="459981840" sldId="3557"/>
            <ac:cxnSpMk id="38" creationId="{42B526F7-70A0-4EB1-BC42-6656DA45AFF8}"/>
          </ac:cxnSpMkLst>
        </pc:cxnChg>
        <pc:cxnChg chg="add mod">
          <ac:chgData name="Nina Melum" userId="6cff0c18-b128-4849-904e-56ce052d1799" providerId="ADAL" clId="{7B2F2951-9380-445C-BE45-CB750F5D7692}" dt="2021-06-15T14:30:11.324" v="1750" actId="14100"/>
          <ac:cxnSpMkLst>
            <pc:docMk/>
            <pc:sldMk cId="459981840" sldId="3557"/>
            <ac:cxnSpMk id="61" creationId="{48F79D96-62B9-4FF0-86E8-C7B18C8858AE}"/>
          </ac:cxnSpMkLst>
        </pc:cxnChg>
        <pc:cxnChg chg="add mod">
          <ac:chgData name="Nina Melum" userId="6cff0c18-b128-4849-904e-56ce052d1799" providerId="ADAL" clId="{7B2F2951-9380-445C-BE45-CB750F5D7692}" dt="2021-06-15T14:31:24.727" v="1766" actId="14100"/>
          <ac:cxnSpMkLst>
            <pc:docMk/>
            <pc:sldMk cId="459981840" sldId="3557"/>
            <ac:cxnSpMk id="65" creationId="{468EAB25-983D-4FEE-B86A-A25067D4CFEE}"/>
          </ac:cxnSpMkLst>
        </pc:cxnChg>
        <pc:cxnChg chg="add mod">
          <ac:chgData name="Nina Melum" userId="6cff0c18-b128-4849-904e-56ce052d1799" providerId="ADAL" clId="{7B2F2951-9380-445C-BE45-CB750F5D7692}" dt="2021-06-15T14:29:55.298" v="1743" actId="14100"/>
          <ac:cxnSpMkLst>
            <pc:docMk/>
            <pc:sldMk cId="459981840" sldId="3557"/>
            <ac:cxnSpMk id="70" creationId="{74958845-9C7D-45BD-90C1-413A6FA2D90A}"/>
          </ac:cxnSpMkLst>
        </pc:cxnChg>
        <pc:cxnChg chg="add mod">
          <ac:chgData name="Nina Melum" userId="6cff0c18-b128-4849-904e-56ce052d1799" providerId="ADAL" clId="{7B2F2951-9380-445C-BE45-CB750F5D7692}" dt="2021-06-15T14:29:55.298" v="1743" actId="14100"/>
          <ac:cxnSpMkLst>
            <pc:docMk/>
            <pc:sldMk cId="459981840" sldId="3557"/>
            <ac:cxnSpMk id="73" creationId="{5DE578C7-74C5-46FE-B517-EB7930442749}"/>
          </ac:cxnSpMkLst>
        </pc:cxnChg>
        <pc:cxnChg chg="add mod">
          <ac:chgData name="Nina Melum" userId="6cff0c18-b128-4849-904e-56ce052d1799" providerId="ADAL" clId="{7B2F2951-9380-445C-BE45-CB750F5D7692}" dt="2021-06-19T11:00:51.103" v="9606" actId="478"/>
          <ac:cxnSpMkLst>
            <pc:docMk/>
            <pc:sldMk cId="459981840" sldId="3557"/>
            <ac:cxnSpMk id="80" creationId="{4B78F4FB-4C35-45B5-8186-46E503A6B061}"/>
          </ac:cxnSpMkLst>
        </pc:cxnChg>
        <pc:cxnChg chg="add mod">
          <ac:chgData name="Nina Melum" userId="6cff0c18-b128-4849-904e-56ce052d1799" providerId="ADAL" clId="{7B2F2951-9380-445C-BE45-CB750F5D7692}" dt="2021-06-19T11:00:48.240" v="9605" actId="478"/>
          <ac:cxnSpMkLst>
            <pc:docMk/>
            <pc:sldMk cId="459981840" sldId="3557"/>
            <ac:cxnSpMk id="94" creationId="{1B487C80-10A5-4E81-9700-6BAC84BD1899}"/>
          </ac:cxnSpMkLst>
        </pc:cxnChg>
        <pc:cxnChg chg="add mod">
          <ac:chgData name="Nina Melum" userId="6cff0c18-b128-4849-904e-56ce052d1799" providerId="ADAL" clId="{7B2F2951-9380-445C-BE45-CB750F5D7692}" dt="2021-06-19T11:00:42.834" v="9603" actId="478"/>
          <ac:cxnSpMkLst>
            <pc:docMk/>
            <pc:sldMk cId="459981840" sldId="3557"/>
            <ac:cxnSpMk id="99" creationId="{975E8673-6398-4785-8FCA-577A937CCDE9}"/>
          </ac:cxnSpMkLst>
        </pc:cxnChg>
        <pc:cxnChg chg="add mod">
          <ac:chgData name="Nina Melum" userId="6cff0c18-b128-4849-904e-56ce052d1799" providerId="ADAL" clId="{7B2F2951-9380-445C-BE45-CB750F5D7692}" dt="2021-06-19T11:00:39.687" v="9602" actId="478"/>
          <ac:cxnSpMkLst>
            <pc:docMk/>
            <pc:sldMk cId="459981840" sldId="3557"/>
            <ac:cxnSpMk id="101" creationId="{09FDF7B1-9479-450E-A752-1719F1D2939E}"/>
          </ac:cxnSpMkLst>
        </pc:cxnChg>
        <pc:cxnChg chg="add mod">
          <ac:chgData name="Nina Melum" userId="6cff0c18-b128-4849-904e-56ce052d1799" providerId="ADAL" clId="{7B2F2951-9380-445C-BE45-CB750F5D7692}" dt="2021-06-15T14:31:14.977" v="1764" actId="14100"/>
          <ac:cxnSpMkLst>
            <pc:docMk/>
            <pc:sldMk cId="459981840" sldId="3557"/>
            <ac:cxnSpMk id="103" creationId="{DA0990AE-2531-4166-95B7-672A8D5733B1}"/>
          </ac:cxnSpMkLst>
        </pc:cxnChg>
        <pc:cxnChg chg="mod">
          <ac:chgData name="Nina Melum" userId="6cff0c18-b128-4849-904e-56ce052d1799" providerId="ADAL" clId="{7B2F2951-9380-445C-BE45-CB750F5D7692}" dt="2021-06-19T11:00:08.934" v="9597" actId="478"/>
          <ac:cxnSpMkLst>
            <pc:docMk/>
            <pc:sldMk cId="459981840" sldId="3557"/>
            <ac:cxnSpMk id="107" creationId="{867F0CC5-B63E-463B-A9AC-19FC90385BF0}"/>
          </ac:cxnSpMkLst>
        </pc:cxnChg>
        <pc:cxnChg chg="add del mod">
          <ac:chgData name="Nina Melum" userId="6cff0c18-b128-4849-904e-56ce052d1799" providerId="ADAL" clId="{7B2F2951-9380-445C-BE45-CB750F5D7692}" dt="2021-06-15T14:31:02.866" v="1763" actId="478"/>
          <ac:cxnSpMkLst>
            <pc:docMk/>
            <pc:sldMk cId="459981840" sldId="3557"/>
            <ac:cxnSpMk id="116" creationId="{984E9016-B172-4F97-9F29-DC21C0A25A15}"/>
          </ac:cxnSpMkLst>
        </pc:cxnChg>
        <pc:cxnChg chg="add mod">
          <ac:chgData name="Nina Melum" userId="6cff0c18-b128-4849-904e-56ce052d1799" providerId="ADAL" clId="{7B2F2951-9380-445C-BE45-CB750F5D7692}" dt="2021-06-19T11:00:56.266" v="9608" actId="478"/>
          <ac:cxnSpMkLst>
            <pc:docMk/>
            <pc:sldMk cId="459981840" sldId="3557"/>
            <ac:cxnSpMk id="121" creationId="{207EB0D8-AC8E-4934-8475-CD1F5A3EDD1B}"/>
          </ac:cxnSpMkLst>
        </pc:cxnChg>
      </pc:sldChg>
      <pc:sldChg chg="modSp mod modNotesTx">
        <pc:chgData name="Nina Melum" userId="6cff0c18-b128-4849-904e-56ce052d1799" providerId="ADAL" clId="{7B2F2951-9380-445C-BE45-CB750F5D7692}" dt="2021-06-21T16:36:10.879" v="21592" actId="20577"/>
        <pc:sldMkLst>
          <pc:docMk/>
          <pc:sldMk cId="3642117564" sldId="3558"/>
        </pc:sldMkLst>
        <pc:graphicFrameChg chg="mod modGraphic">
          <ac:chgData name="Nina Melum" userId="6cff0c18-b128-4849-904e-56ce052d1799" providerId="ADAL" clId="{7B2F2951-9380-445C-BE45-CB750F5D7692}" dt="2021-06-21T16:36:10.879" v="21592" actId="20577"/>
          <ac:graphicFrameMkLst>
            <pc:docMk/>
            <pc:sldMk cId="3642117564" sldId="3558"/>
            <ac:graphicFrameMk id="6" creationId="{263F74AD-6CC9-4586-A074-E97636DDE448}"/>
          </ac:graphicFrameMkLst>
        </pc:graphicFrameChg>
      </pc:sldChg>
      <pc:sldChg chg="addSp delSp modSp mod ord delAnim modAnim modNotesTx">
        <pc:chgData name="Nina Melum" userId="6cff0c18-b128-4849-904e-56ce052d1799" providerId="ADAL" clId="{7B2F2951-9380-445C-BE45-CB750F5D7692}" dt="2021-06-22T09:20:11.666" v="26635" actId="1035"/>
        <pc:sldMkLst>
          <pc:docMk/>
          <pc:sldMk cId="1482334589" sldId="4127"/>
        </pc:sldMkLst>
        <pc:spChg chg="del mod">
          <ac:chgData name="Nina Melum" userId="6cff0c18-b128-4849-904e-56ce052d1799" providerId="ADAL" clId="{7B2F2951-9380-445C-BE45-CB750F5D7692}" dt="2021-06-21T14:50:21.577" v="20232" actId="478"/>
          <ac:spMkLst>
            <pc:docMk/>
            <pc:sldMk cId="1482334589" sldId="4127"/>
            <ac:spMk id="13" creationId="{1FBA5DFD-6801-4C7B-B1CA-79F7FC4B44A0}"/>
          </ac:spMkLst>
        </pc:spChg>
        <pc:spChg chg="mod">
          <ac:chgData name="Nina Melum" userId="6cff0c18-b128-4849-904e-56ce052d1799" providerId="ADAL" clId="{7B2F2951-9380-445C-BE45-CB750F5D7692}" dt="2021-06-21T14:50:09.520" v="20229" actId="1076"/>
          <ac:spMkLst>
            <pc:docMk/>
            <pc:sldMk cId="1482334589" sldId="4127"/>
            <ac:spMk id="28" creationId="{22AD6308-5498-4E48-BB0B-5066FE482164}"/>
          </ac:spMkLst>
        </pc:spChg>
        <pc:spChg chg="del mod">
          <ac:chgData name="Nina Melum" userId="6cff0c18-b128-4849-904e-56ce052d1799" providerId="ADAL" clId="{7B2F2951-9380-445C-BE45-CB750F5D7692}" dt="2021-06-21T15:17:56.112" v="20464" actId="478"/>
          <ac:spMkLst>
            <pc:docMk/>
            <pc:sldMk cId="1482334589" sldId="4127"/>
            <ac:spMk id="54" creationId="{99BC2B5F-5487-4015-82FD-30EE02EFA8E3}"/>
          </ac:spMkLst>
        </pc:spChg>
        <pc:spChg chg="mod">
          <ac:chgData name="Nina Melum" userId="6cff0c18-b128-4849-904e-56ce052d1799" providerId="ADAL" clId="{7B2F2951-9380-445C-BE45-CB750F5D7692}" dt="2021-06-21T14:50:09.520" v="20229" actId="1076"/>
          <ac:spMkLst>
            <pc:docMk/>
            <pc:sldMk cId="1482334589" sldId="4127"/>
            <ac:spMk id="63" creationId="{DE1288E1-1783-404A-BCC7-5793585A1EB6}"/>
          </ac:spMkLst>
        </pc:spChg>
        <pc:spChg chg="mod">
          <ac:chgData name="Nina Melum" userId="6cff0c18-b128-4849-904e-56ce052d1799" providerId="ADAL" clId="{7B2F2951-9380-445C-BE45-CB750F5D7692}" dt="2021-06-21T14:50:09.520" v="20229" actId="1076"/>
          <ac:spMkLst>
            <pc:docMk/>
            <pc:sldMk cId="1482334589" sldId="4127"/>
            <ac:spMk id="64" creationId="{EAB4AEF0-5B50-4502-BB8B-5A18204D8F5F}"/>
          </ac:spMkLst>
        </pc:spChg>
        <pc:spChg chg="mod">
          <ac:chgData name="Nina Melum" userId="6cff0c18-b128-4849-904e-56ce052d1799" providerId="ADAL" clId="{7B2F2951-9380-445C-BE45-CB750F5D7692}" dt="2021-06-21T15:00:43.823" v="20383" actId="20577"/>
          <ac:spMkLst>
            <pc:docMk/>
            <pc:sldMk cId="1482334589" sldId="4127"/>
            <ac:spMk id="66" creationId="{BF29ADEA-8286-4D1D-8446-058A6E2253C4}"/>
          </ac:spMkLst>
        </pc:spChg>
        <pc:spChg chg="mod">
          <ac:chgData name="Nina Melum" userId="6cff0c18-b128-4849-904e-56ce052d1799" providerId="ADAL" clId="{7B2F2951-9380-445C-BE45-CB750F5D7692}" dt="2021-06-21T15:11:02.772" v="20386" actId="208"/>
          <ac:spMkLst>
            <pc:docMk/>
            <pc:sldMk cId="1482334589" sldId="4127"/>
            <ac:spMk id="67" creationId="{BEB71497-7F35-479A-91FF-65873F04D466}"/>
          </ac:spMkLst>
        </pc:spChg>
        <pc:spChg chg="mod">
          <ac:chgData name="Nina Melum" userId="6cff0c18-b128-4849-904e-56ce052d1799" providerId="ADAL" clId="{7B2F2951-9380-445C-BE45-CB750F5D7692}" dt="2021-06-21T15:11:02.772" v="20386" actId="208"/>
          <ac:spMkLst>
            <pc:docMk/>
            <pc:sldMk cId="1482334589" sldId="4127"/>
            <ac:spMk id="71" creationId="{7C381AF7-B0F2-4DB0-92A7-D8B74B8B9787}"/>
          </ac:spMkLst>
        </pc:spChg>
        <pc:spChg chg="add del mod">
          <ac:chgData name="Nina Melum" userId="6cff0c18-b128-4849-904e-56ce052d1799" providerId="ADAL" clId="{7B2F2951-9380-445C-BE45-CB750F5D7692}" dt="2021-06-18T12:38:20.901" v="6665" actId="478"/>
          <ac:spMkLst>
            <pc:docMk/>
            <pc:sldMk cId="1482334589" sldId="4127"/>
            <ac:spMk id="73" creationId="{FAC259B4-7046-4E26-B1F0-BA7CC5234345}"/>
          </ac:spMkLst>
        </pc:spChg>
        <pc:spChg chg="add mod">
          <ac:chgData name="Nina Melum" userId="6cff0c18-b128-4849-904e-56ce052d1799" providerId="ADAL" clId="{7B2F2951-9380-445C-BE45-CB750F5D7692}" dt="2021-06-21T15:17:20.087" v="20462" actId="208"/>
          <ac:spMkLst>
            <pc:docMk/>
            <pc:sldMk cId="1482334589" sldId="4127"/>
            <ac:spMk id="74" creationId="{64FBDF0F-E8CC-4981-9DC1-DF488A5FA222}"/>
          </ac:spMkLst>
        </pc:spChg>
        <pc:spChg chg="add mod">
          <ac:chgData name="Nina Melum" userId="6cff0c18-b128-4849-904e-56ce052d1799" providerId="ADAL" clId="{7B2F2951-9380-445C-BE45-CB750F5D7692}" dt="2021-06-21T15:17:20.087" v="20462" actId="208"/>
          <ac:spMkLst>
            <pc:docMk/>
            <pc:sldMk cId="1482334589" sldId="4127"/>
            <ac:spMk id="76" creationId="{BA44DE2B-869C-49B9-A141-9C99F6DFF8AE}"/>
          </ac:spMkLst>
        </pc:spChg>
        <pc:spChg chg="add del mod">
          <ac:chgData name="Nina Melum" userId="6cff0c18-b128-4849-904e-56ce052d1799" providerId="ADAL" clId="{7B2F2951-9380-445C-BE45-CB750F5D7692}" dt="2021-06-21T15:13:15.742" v="20409" actId="478"/>
          <ac:spMkLst>
            <pc:docMk/>
            <pc:sldMk cId="1482334589" sldId="4127"/>
            <ac:spMk id="78" creationId="{F5BAA692-FFE8-4EA3-B4AD-15F896DB4EFC}"/>
          </ac:spMkLst>
        </pc:spChg>
        <pc:spChg chg="add del mod">
          <ac:chgData name="Nina Melum" userId="6cff0c18-b128-4849-904e-56ce052d1799" providerId="ADAL" clId="{7B2F2951-9380-445C-BE45-CB750F5D7692}" dt="2021-06-21T15:13:15.742" v="20409" actId="478"/>
          <ac:spMkLst>
            <pc:docMk/>
            <pc:sldMk cId="1482334589" sldId="4127"/>
            <ac:spMk id="80" creationId="{38D26D1B-065E-4279-A4B6-07E38DCA8F06}"/>
          </ac:spMkLst>
        </pc:spChg>
        <pc:spChg chg="add del mod">
          <ac:chgData name="Nina Melum" userId="6cff0c18-b128-4849-904e-56ce052d1799" providerId="ADAL" clId="{7B2F2951-9380-445C-BE45-CB750F5D7692}" dt="2021-06-21T15:13:15.742" v="20409" actId="478"/>
          <ac:spMkLst>
            <pc:docMk/>
            <pc:sldMk cId="1482334589" sldId="4127"/>
            <ac:spMk id="82" creationId="{0151E96C-EAF6-4844-97F3-9147A239C2A5}"/>
          </ac:spMkLst>
        </pc:spChg>
        <pc:spChg chg="add mod">
          <ac:chgData name="Nina Melum" userId="6cff0c18-b128-4849-904e-56ce052d1799" providerId="ADAL" clId="{7B2F2951-9380-445C-BE45-CB750F5D7692}" dt="2021-06-21T15:10:41.041" v="20384" actId="208"/>
          <ac:spMkLst>
            <pc:docMk/>
            <pc:sldMk cId="1482334589" sldId="4127"/>
            <ac:spMk id="83" creationId="{83DF5243-FC11-4A83-AF78-186FD3F8FF8A}"/>
          </ac:spMkLst>
        </pc:spChg>
        <pc:spChg chg="add mod">
          <ac:chgData name="Nina Melum" userId="6cff0c18-b128-4849-904e-56ce052d1799" providerId="ADAL" clId="{7B2F2951-9380-445C-BE45-CB750F5D7692}" dt="2021-06-21T15:10:41.041" v="20384" actId="208"/>
          <ac:spMkLst>
            <pc:docMk/>
            <pc:sldMk cId="1482334589" sldId="4127"/>
            <ac:spMk id="85" creationId="{DD561E03-8CF0-494F-A08E-03B25CA77BC5}"/>
          </ac:spMkLst>
        </pc:spChg>
        <pc:spChg chg="add mod">
          <ac:chgData name="Nina Melum" userId="6cff0c18-b128-4849-904e-56ce052d1799" providerId="ADAL" clId="{7B2F2951-9380-445C-BE45-CB750F5D7692}" dt="2021-06-21T15:33:48.468" v="21285" actId="1076"/>
          <ac:spMkLst>
            <pc:docMk/>
            <pc:sldMk cId="1482334589" sldId="4127"/>
            <ac:spMk id="125" creationId="{39F24B01-5167-4BD2-A5A9-B1E78C421A3E}"/>
          </ac:spMkLst>
        </pc:spChg>
        <pc:spChg chg="add mod">
          <ac:chgData name="Nina Melum" userId="6cff0c18-b128-4849-904e-56ce052d1799" providerId="ADAL" clId="{7B2F2951-9380-445C-BE45-CB750F5D7692}" dt="2021-06-21T14:50:09.520" v="20229" actId="1076"/>
          <ac:spMkLst>
            <pc:docMk/>
            <pc:sldMk cId="1482334589" sldId="4127"/>
            <ac:spMk id="126" creationId="{FF914CC0-BDB9-4D8B-BC3E-751ECA5F5338}"/>
          </ac:spMkLst>
        </pc:spChg>
        <pc:spChg chg="add mod">
          <ac:chgData name="Nina Melum" userId="6cff0c18-b128-4849-904e-56ce052d1799" providerId="ADAL" clId="{7B2F2951-9380-445C-BE45-CB750F5D7692}" dt="2021-06-21T14:53:09.096" v="20311" actId="1035"/>
          <ac:spMkLst>
            <pc:docMk/>
            <pc:sldMk cId="1482334589" sldId="4127"/>
            <ac:spMk id="196" creationId="{ED87746E-34A3-49AC-BD32-3632132D4AC5}"/>
          </ac:spMkLst>
        </pc:spChg>
        <pc:spChg chg="add mod">
          <ac:chgData name="Nina Melum" userId="6cff0c18-b128-4849-904e-56ce052d1799" providerId="ADAL" clId="{7B2F2951-9380-445C-BE45-CB750F5D7692}" dt="2021-06-21T14:53:09.096" v="20311" actId="1035"/>
          <ac:spMkLst>
            <pc:docMk/>
            <pc:sldMk cId="1482334589" sldId="4127"/>
            <ac:spMk id="197" creationId="{54615CD1-FDE3-4F2E-B77C-87BF16DEFA2D}"/>
          </ac:spMkLst>
        </pc:spChg>
        <pc:spChg chg="add mod">
          <ac:chgData name="Nina Melum" userId="6cff0c18-b128-4849-904e-56ce052d1799" providerId="ADAL" clId="{7B2F2951-9380-445C-BE45-CB750F5D7692}" dt="2021-06-21T14:53:09.096" v="20311" actId="1035"/>
          <ac:spMkLst>
            <pc:docMk/>
            <pc:sldMk cId="1482334589" sldId="4127"/>
            <ac:spMk id="198" creationId="{CA07730A-0D42-4EBF-B7B5-F87DC8A97989}"/>
          </ac:spMkLst>
        </pc:spChg>
        <pc:spChg chg="add mod">
          <ac:chgData name="Nina Melum" userId="6cff0c18-b128-4849-904e-56ce052d1799" providerId="ADAL" clId="{7B2F2951-9380-445C-BE45-CB750F5D7692}" dt="2021-06-21T14:53:09.096" v="20311" actId="1035"/>
          <ac:spMkLst>
            <pc:docMk/>
            <pc:sldMk cId="1482334589" sldId="4127"/>
            <ac:spMk id="199" creationId="{15FE10E7-BAF1-4CAC-8B3C-90DFE88C5D83}"/>
          </ac:spMkLst>
        </pc:spChg>
        <pc:spChg chg="add mod">
          <ac:chgData name="Nina Melum" userId="6cff0c18-b128-4849-904e-56ce052d1799" providerId="ADAL" clId="{7B2F2951-9380-445C-BE45-CB750F5D7692}" dt="2021-06-21T14:53:09.096" v="20311" actId="1035"/>
          <ac:spMkLst>
            <pc:docMk/>
            <pc:sldMk cId="1482334589" sldId="4127"/>
            <ac:spMk id="200" creationId="{915EEB5A-7FDC-4DCC-9A0D-41F5CCDEE7CE}"/>
          </ac:spMkLst>
        </pc:spChg>
        <pc:spChg chg="add mod">
          <ac:chgData name="Nina Melum" userId="6cff0c18-b128-4849-904e-56ce052d1799" providerId="ADAL" clId="{7B2F2951-9380-445C-BE45-CB750F5D7692}" dt="2021-06-21T14:53:09.096" v="20311" actId="1035"/>
          <ac:spMkLst>
            <pc:docMk/>
            <pc:sldMk cId="1482334589" sldId="4127"/>
            <ac:spMk id="204" creationId="{BE480424-D97F-44C4-9BD6-2542B7AB296B}"/>
          </ac:spMkLst>
        </pc:spChg>
        <pc:spChg chg="add mod">
          <ac:chgData name="Nina Melum" userId="6cff0c18-b128-4849-904e-56ce052d1799" providerId="ADAL" clId="{7B2F2951-9380-445C-BE45-CB750F5D7692}" dt="2021-06-21T14:53:09.096" v="20311" actId="1035"/>
          <ac:spMkLst>
            <pc:docMk/>
            <pc:sldMk cId="1482334589" sldId="4127"/>
            <ac:spMk id="205" creationId="{D06E0CCF-7224-4823-9DE5-BF11F6A1A5FD}"/>
          </ac:spMkLst>
        </pc:spChg>
        <pc:spChg chg="add mod">
          <ac:chgData name="Nina Melum" userId="6cff0c18-b128-4849-904e-56ce052d1799" providerId="ADAL" clId="{7B2F2951-9380-445C-BE45-CB750F5D7692}" dt="2021-06-21T14:53:09.096" v="20311" actId="1035"/>
          <ac:spMkLst>
            <pc:docMk/>
            <pc:sldMk cId="1482334589" sldId="4127"/>
            <ac:spMk id="206" creationId="{54D6E509-9E80-4688-9FCB-1B4E3111CA1D}"/>
          </ac:spMkLst>
        </pc:spChg>
        <pc:spChg chg="add mod">
          <ac:chgData name="Nina Melum" userId="6cff0c18-b128-4849-904e-56ce052d1799" providerId="ADAL" clId="{7B2F2951-9380-445C-BE45-CB750F5D7692}" dt="2021-06-21T14:53:09.096" v="20311" actId="1035"/>
          <ac:spMkLst>
            <pc:docMk/>
            <pc:sldMk cId="1482334589" sldId="4127"/>
            <ac:spMk id="207" creationId="{48E9900C-38F8-4A51-96DF-AAF2B9804245}"/>
          </ac:spMkLst>
        </pc:spChg>
        <pc:spChg chg="add mod">
          <ac:chgData name="Nina Melum" userId="6cff0c18-b128-4849-904e-56ce052d1799" providerId="ADAL" clId="{7B2F2951-9380-445C-BE45-CB750F5D7692}" dt="2021-06-21T14:53:09.096" v="20311" actId="1035"/>
          <ac:spMkLst>
            <pc:docMk/>
            <pc:sldMk cId="1482334589" sldId="4127"/>
            <ac:spMk id="208" creationId="{E3C9DC06-E494-4520-83FA-ABE40230DA2E}"/>
          </ac:spMkLst>
        </pc:spChg>
        <pc:spChg chg="add mod">
          <ac:chgData name="Nina Melum" userId="6cff0c18-b128-4849-904e-56ce052d1799" providerId="ADAL" clId="{7B2F2951-9380-445C-BE45-CB750F5D7692}" dt="2021-06-21T14:53:09.096" v="20311" actId="1035"/>
          <ac:spMkLst>
            <pc:docMk/>
            <pc:sldMk cId="1482334589" sldId="4127"/>
            <ac:spMk id="209" creationId="{2472AD21-15CF-4386-A765-A50CCDA9EA2B}"/>
          </ac:spMkLst>
        </pc:spChg>
        <pc:spChg chg="add mod">
          <ac:chgData name="Nina Melum" userId="6cff0c18-b128-4849-904e-56ce052d1799" providerId="ADAL" clId="{7B2F2951-9380-445C-BE45-CB750F5D7692}" dt="2021-06-21T14:53:09.096" v="20311" actId="1035"/>
          <ac:spMkLst>
            <pc:docMk/>
            <pc:sldMk cId="1482334589" sldId="4127"/>
            <ac:spMk id="210" creationId="{6343BB50-956D-44F3-AAF0-910D8C5C1660}"/>
          </ac:spMkLst>
        </pc:spChg>
        <pc:spChg chg="add mod ord">
          <ac:chgData name="Nina Melum" userId="6cff0c18-b128-4849-904e-56ce052d1799" providerId="ADAL" clId="{7B2F2951-9380-445C-BE45-CB750F5D7692}" dt="2021-06-21T15:13:40.362" v="20413" actId="1076"/>
          <ac:spMkLst>
            <pc:docMk/>
            <pc:sldMk cId="1482334589" sldId="4127"/>
            <ac:spMk id="244" creationId="{7A2A3D24-81B9-4B65-8659-F1D36936D9E6}"/>
          </ac:spMkLst>
        </pc:spChg>
        <pc:spChg chg="add mod">
          <ac:chgData name="Nina Melum" userId="6cff0c18-b128-4849-904e-56ce052d1799" providerId="ADAL" clId="{7B2F2951-9380-445C-BE45-CB750F5D7692}" dt="2021-06-21T14:53:29.909" v="20321" actId="1076"/>
          <ac:spMkLst>
            <pc:docMk/>
            <pc:sldMk cId="1482334589" sldId="4127"/>
            <ac:spMk id="245" creationId="{CBE74369-EC67-4A57-81A2-237D266B4DB1}"/>
          </ac:spMkLst>
        </pc:spChg>
        <pc:spChg chg="add mod">
          <ac:chgData name="Nina Melum" userId="6cff0c18-b128-4849-904e-56ce052d1799" providerId="ADAL" clId="{7B2F2951-9380-445C-BE45-CB750F5D7692}" dt="2021-06-21T15:17:20.087" v="20462" actId="208"/>
          <ac:spMkLst>
            <pc:docMk/>
            <pc:sldMk cId="1482334589" sldId="4127"/>
            <ac:spMk id="259" creationId="{404C85AA-05DA-434B-B355-9556AEC74FB6}"/>
          </ac:spMkLst>
        </pc:spChg>
        <pc:spChg chg="add mod">
          <ac:chgData name="Nina Melum" userId="6cff0c18-b128-4849-904e-56ce052d1799" providerId="ADAL" clId="{7B2F2951-9380-445C-BE45-CB750F5D7692}" dt="2021-06-21T15:17:20.087" v="20462" actId="208"/>
          <ac:spMkLst>
            <pc:docMk/>
            <pc:sldMk cId="1482334589" sldId="4127"/>
            <ac:spMk id="260" creationId="{B3BFE08F-973F-419E-855D-242D087D1AF4}"/>
          </ac:spMkLst>
        </pc:spChg>
        <pc:spChg chg="add mod">
          <ac:chgData name="Nina Melum" userId="6cff0c18-b128-4849-904e-56ce052d1799" providerId="ADAL" clId="{7B2F2951-9380-445C-BE45-CB750F5D7692}" dt="2021-06-21T15:17:20.087" v="20462" actId="208"/>
          <ac:spMkLst>
            <pc:docMk/>
            <pc:sldMk cId="1482334589" sldId="4127"/>
            <ac:spMk id="261" creationId="{4B310A6C-64FF-4EF6-B9EE-9CF90EF77B8E}"/>
          </ac:spMkLst>
        </pc:spChg>
        <pc:spChg chg="add mod">
          <ac:chgData name="Nina Melum" userId="6cff0c18-b128-4849-904e-56ce052d1799" providerId="ADAL" clId="{7B2F2951-9380-445C-BE45-CB750F5D7692}" dt="2021-06-21T15:36:20.408" v="21387" actId="1076"/>
          <ac:spMkLst>
            <pc:docMk/>
            <pc:sldMk cId="1482334589" sldId="4127"/>
            <ac:spMk id="286" creationId="{DCD1EAF7-7E59-40C4-809D-5419790E3FC9}"/>
          </ac:spMkLst>
        </pc:spChg>
        <pc:spChg chg="add del mod">
          <ac:chgData name="Nina Melum" userId="6cff0c18-b128-4849-904e-56ce052d1799" providerId="ADAL" clId="{7B2F2951-9380-445C-BE45-CB750F5D7692}" dt="2021-06-22T09:20:11.666" v="26635" actId="1035"/>
          <ac:spMkLst>
            <pc:docMk/>
            <pc:sldMk cId="1482334589" sldId="4127"/>
            <ac:spMk id="287" creationId="{16A90D2C-4FF9-45EC-B049-43BD66D17BB8}"/>
          </ac:spMkLst>
        </pc:spChg>
        <pc:spChg chg="add del mod">
          <ac:chgData name="Nina Melum" userId="6cff0c18-b128-4849-904e-56ce052d1799" providerId="ADAL" clId="{7B2F2951-9380-445C-BE45-CB750F5D7692}" dt="2021-06-22T09:20:11.666" v="26635" actId="1035"/>
          <ac:spMkLst>
            <pc:docMk/>
            <pc:sldMk cId="1482334589" sldId="4127"/>
            <ac:spMk id="289" creationId="{8334C91D-8D51-4DD8-8482-6D492454797C}"/>
          </ac:spMkLst>
        </pc:spChg>
        <pc:spChg chg="mod">
          <ac:chgData name="Nina Melum" userId="6cff0c18-b128-4849-904e-56ce052d1799" providerId="ADAL" clId="{7B2F2951-9380-445C-BE45-CB750F5D7692}" dt="2021-06-21T14:53:09.096" v="20311" actId="1035"/>
          <ac:spMkLst>
            <pc:docMk/>
            <pc:sldMk cId="1482334589" sldId="4127"/>
            <ac:spMk id="378" creationId="{497BA549-D5A3-4248-A6B0-838537E6CAC0}"/>
          </ac:spMkLst>
        </pc:spChg>
        <pc:spChg chg="mod">
          <ac:chgData name="Nina Melum" userId="6cff0c18-b128-4849-904e-56ce052d1799" providerId="ADAL" clId="{7B2F2951-9380-445C-BE45-CB750F5D7692}" dt="2021-06-21T14:53:09.096" v="20311" actId="1035"/>
          <ac:spMkLst>
            <pc:docMk/>
            <pc:sldMk cId="1482334589" sldId="4127"/>
            <ac:spMk id="379" creationId="{4399FBFC-06CC-4C78-88F6-6E41348EF25B}"/>
          </ac:spMkLst>
        </pc:spChg>
        <pc:spChg chg="mod">
          <ac:chgData name="Nina Melum" userId="6cff0c18-b128-4849-904e-56ce052d1799" providerId="ADAL" clId="{7B2F2951-9380-445C-BE45-CB750F5D7692}" dt="2021-06-21T14:53:09.096" v="20311" actId="1035"/>
          <ac:spMkLst>
            <pc:docMk/>
            <pc:sldMk cId="1482334589" sldId="4127"/>
            <ac:spMk id="380" creationId="{AFEAB75E-53F1-4DF6-A356-A04C820C967A}"/>
          </ac:spMkLst>
        </pc:spChg>
        <pc:spChg chg="mod">
          <ac:chgData name="Nina Melum" userId="6cff0c18-b128-4849-904e-56ce052d1799" providerId="ADAL" clId="{7B2F2951-9380-445C-BE45-CB750F5D7692}" dt="2021-06-21T14:53:09.096" v="20311" actId="1035"/>
          <ac:spMkLst>
            <pc:docMk/>
            <pc:sldMk cId="1482334589" sldId="4127"/>
            <ac:spMk id="381" creationId="{F7F115BC-0D23-496A-B393-72E0A8C49B93}"/>
          </ac:spMkLst>
        </pc:spChg>
        <pc:spChg chg="mod">
          <ac:chgData name="Nina Melum" userId="6cff0c18-b128-4849-904e-56ce052d1799" providerId="ADAL" clId="{7B2F2951-9380-445C-BE45-CB750F5D7692}" dt="2021-06-21T14:53:09.096" v="20311" actId="1035"/>
          <ac:spMkLst>
            <pc:docMk/>
            <pc:sldMk cId="1482334589" sldId="4127"/>
            <ac:spMk id="382" creationId="{A95503AB-E690-4961-96A3-B87E56835226}"/>
          </ac:spMkLst>
        </pc:spChg>
        <pc:spChg chg="mod">
          <ac:chgData name="Nina Melum" userId="6cff0c18-b128-4849-904e-56ce052d1799" providerId="ADAL" clId="{7B2F2951-9380-445C-BE45-CB750F5D7692}" dt="2021-06-21T14:53:09.096" v="20311" actId="1035"/>
          <ac:spMkLst>
            <pc:docMk/>
            <pc:sldMk cId="1482334589" sldId="4127"/>
            <ac:spMk id="383" creationId="{E828BC33-5353-49BF-B065-DA16A64EA643}"/>
          </ac:spMkLst>
        </pc:spChg>
        <pc:spChg chg="mod">
          <ac:chgData name="Nina Melum" userId="6cff0c18-b128-4849-904e-56ce052d1799" providerId="ADAL" clId="{7B2F2951-9380-445C-BE45-CB750F5D7692}" dt="2021-06-21T14:53:09.096" v="20311" actId="1035"/>
          <ac:spMkLst>
            <pc:docMk/>
            <pc:sldMk cId="1482334589" sldId="4127"/>
            <ac:spMk id="384" creationId="{D538E79F-C45A-4708-9566-077B43CC3B29}"/>
          </ac:spMkLst>
        </pc:spChg>
        <pc:spChg chg="mod">
          <ac:chgData name="Nina Melum" userId="6cff0c18-b128-4849-904e-56ce052d1799" providerId="ADAL" clId="{7B2F2951-9380-445C-BE45-CB750F5D7692}" dt="2021-06-21T14:53:09.096" v="20311" actId="1035"/>
          <ac:spMkLst>
            <pc:docMk/>
            <pc:sldMk cId="1482334589" sldId="4127"/>
            <ac:spMk id="385" creationId="{653D844D-1042-483F-A464-D1BCB3A2EEDC}"/>
          </ac:spMkLst>
        </pc:spChg>
        <pc:spChg chg="mod">
          <ac:chgData name="Nina Melum" userId="6cff0c18-b128-4849-904e-56ce052d1799" providerId="ADAL" clId="{7B2F2951-9380-445C-BE45-CB750F5D7692}" dt="2021-06-21T14:53:09.096" v="20311" actId="1035"/>
          <ac:spMkLst>
            <pc:docMk/>
            <pc:sldMk cId="1482334589" sldId="4127"/>
            <ac:spMk id="386" creationId="{B345B32F-38F4-44D6-B50E-7AAF60E1BCBB}"/>
          </ac:spMkLst>
        </pc:spChg>
        <pc:spChg chg="mod">
          <ac:chgData name="Nina Melum" userId="6cff0c18-b128-4849-904e-56ce052d1799" providerId="ADAL" clId="{7B2F2951-9380-445C-BE45-CB750F5D7692}" dt="2021-06-21T14:53:09.096" v="20311" actId="1035"/>
          <ac:spMkLst>
            <pc:docMk/>
            <pc:sldMk cId="1482334589" sldId="4127"/>
            <ac:spMk id="387" creationId="{B958144D-1AFB-4AF6-BDF5-FDE22BE081C3}"/>
          </ac:spMkLst>
        </pc:spChg>
        <pc:spChg chg="mod">
          <ac:chgData name="Nina Melum" userId="6cff0c18-b128-4849-904e-56ce052d1799" providerId="ADAL" clId="{7B2F2951-9380-445C-BE45-CB750F5D7692}" dt="2021-06-21T14:53:09.096" v="20311" actId="1035"/>
          <ac:spMkLst>
            <pc:docMk/>
            <pc:sldMk cId="1482334589" sldId="4127"/>
            <ac:spMk id="388" creationId="{B6D8BD3D-4767-4D67-8322-E423B6F0F675}"/>
          </ac:spMkLst>
        </pc:spChg>
        <pc:spChg chg="mod">
          <ac:chgData name="Nina Melum" userId="6cff0c18-b128-4849-904e-56ce052d1799" providerId="ADAL" clId="{7B2F2951-9380-445C-BE45-CB750F5D7692}" dt="2021-06-21T14:53:09.096" v="20311" actId="1035"/>
          <ac:spMkLst>
            <pc:docMk/>
            <pc:sldMk cId="1482334589" sldId="4127"/>
            <ac:spMk id="389" creationId="{6CA56D6F-E4D1-471D-944C-F0E2F69003B9}"/>
          </ac:spMkLst>
        </pc:spChg>
        <pc:spChg chg="mod">
          <ac:chgData name="Nina Melum" userId="6cff0c18-b128-4849-904e-56ce052d1799" providerId="ADAL" clId="{7B2F2951-9380-445C-BE45-CB750F5D7692}" dt="2021-06-21T14:53:09.096" v="20311" actId="1035"/>
          <ac:spMkLst>
            <pc:docMk/>
            <pc:sldMk cId="1482334589" sldId="4127"/>
            <ac:spMk id="390" creationId="{050211B8-131A-4E62-A634-75B5E86A32D7}"/>
          </ac:spMkLst>
        </pc:spChg>
        <pc:spChg chg="mod">
          <ac:chgData name="Nina Melum" userId="6cff0c18-b128-4849-904e-56ce052d1799" providerId="ADAL" clId="{7B2F2951-9380-445C-BE45-CB750F5D7692}" dt="2021-06-21T14:53:09.096" v="20311" actId="1035"/>
          <ac:spMkLst>
            <pc:docMk/>
            <pc:sldMk cId="1482334589" sldId="4127"/>
            <ac:spMk id="391" creationId="{65ECA1EF-9B39-4D1D-8305-4BBF8F08E673}"/>
          </ac:spMkLst>
        </pc:spChg>
        <pc:spChg chg="mod">
          <ac:chgData name="Nina Melum" userId="6cff0c18-b128-4849-904e-56ce052d1799" providerId="ADAL" clId="{7B2F2951-9380-445C-BE45-CB750F5D7692}" dt="2021-06-21T14:53:09.096" v="20311" actId="1035"/>
          <ac:spMkLst>
            <pc:docMk/>
            <pc:sldMk cId="1482334589" sldId="4127"/>
            <ac:spMk id="392" creationId="{F53825E8-5907-418E-96AB-DE0534A90D38}"/>
          </ac:spMkLst>
        </pc:spChg>
        <pc:spChg chg="mod">
          <ac:chgData name="Nina Melum" userId="6cff0c18-b128-4849-904e-56ce052d1799" providerId="ADAL" clId="{7B2F2951-9380-445C-BE45-CB750F5D7692}" dt="2021-06-21T14:53:09.096" v="20311" actId="1035"/>
          <ac:spMkLst>
            <pc:docMk/>
            <pc:sldMk cId="1482334589" sldId="4127"/>
            <ac:spMk id="393" creationId="{8A50A012-948C-4AD3-A90B-13ECEFEF3D01}"/>
          </ac:spMkLst>
        </pc:spChg>
        <pc:spChg chg="mod">
          <ac:chgData name="Nina Melum" userId="6cff0c18-b128-4849-904e-56ce052d1799" providerId="ADAL" clId="{7B2F2951-9380-445C-BE45-CB750F5D7692}" dt="2021-06-21T14:53:09.096" v="20311" actId="1035"/>
          <ac:spMkLst>
            <pc:docMk/>
            <pc:sldMk cId="1482334589" sldId="4127"/>
            <ac:spMk id="394" creationId="{D326C445-FED9-404D-A793-52BB9BE0F11A}"/>
          </ac:spMkLst>
        </pc:spChg>
        <pc:spChg chg="mod">
          <ac:chgData name="Nina Melum" userId="6cff0c18-b128-4849-904e-56ce052d1799" providerId="ADAL" clId="{7B2F2951-9380-445C-BE45-CB750F5D7692}" dt="2021-06-21T14:53:09.096" v="20311" actId="1035"/>
          <ac:spMkLst>
            <pc:docMk/>
            <pc:sldMk cId="1482334589" sldId="4127"/>
            <ac:spMk id="395" creationId="{B60A3700-4CCA-4E26-80B6-20D252A05C2E}"/>
          </ac:spMkLst>
        </pc:spChg>
        <pc:spChg chg="mod">
          <ac:chgData name="Nina Melum" userId="6cff0c18-b128-4849-904e-56ce052d1799" providerId="ADAL" clId="{7B2F2951-9380-445C-BE45-CB750F5D7692}" dt="2021-06-21T14:53:09.096" v="20311" actId="1035"/>
          <ac:spMkLst>
            <pc:docMk/>
            <pc:sldMk cId="1482334589" sldId="4127"/>
            <ac:spMk id="400" creationId="{19B900C6-7567-4872-9F96-694D52F8E0DD}"/>
          </ac:spMkLst>
        </pc:spChg>
        <pc:spChg chg="mod">
          <ac:chgData name="Nina Melum" userId="6cff0c18-b128-4849-904e-56ce052d1799" providerId="ADAL" clId="{7B2F2951-9380-445C-BE45-CB750F5D7692}" dt="2021-06-21T14:53:09.096" v="20311" actId="1035"/>
          <ac:spMkLst>
            <pc:docMk/>
            <pc:sldMk cId="1482334589" sldId="4127"/>
            <ac:spMk id="499" creationId="{38BA52DF-34ED-400C-9B2F-927B78EF1A8B}"/>
          </ac:spMkLst>
        </pc:spChg>
        <pc:spChg chg="mod">
          <ac:chgData name="Nina Melum" userId="6cff0c18-b128-4849-904e-56ce052d1799" providerId="ADAL" clId="{7B2F2951-9380-445C-BE45-CB750F5D7692}" dt="2021-06-21T14:53:09.096" v="20311" actId="1035"/>
          <ac:spMkLst>
            <pc:docMk/>
            <pc:sldMk cId="1482334589" sldId="4127"/>
            <ac:spMk id="500" creationId="{E76D3907-85CC-4AFE-8C4E-733C44D13B85}"/>
          </ac:spMkLst>
        </pc:spChg>
        <pc:spChg chg="mod">
          <ac:chgData name="Nina Melum" userId="6cff0c18-b128-4849-904e-56ce052d1799" providerId="ADAL" clId="{7B2F2951-9380-445C-BE45-CB750F5D7692}" dt="2021-06-21T14:50:09.520" v="20229" actId="1076"/>
          <ac:spMkLst>
            <pc:docMk/>
            <pc:sldMk cId="1482334589" sldId="4127"/>
            <ac:spMk id="562" creationId="{D8B69CD4-B059-41FB-AC64-1BDA3219354E}"/>
          </ac:spMkLst>
        </pc:spChg>
        <pc:spChg chg="mod">
          <ac:chgData name="Nina Melum" userId="6cff0c18-b128-4849-904e-56ce052d1799" providerId="ADAL" clId="{7B2F2951-9380-445C-BE45-CB750F5D7692}" dt="2021-06-21T15:16:34.217" v="20460" actId="20577"/>
          <ac:spMkLst>
            <pc:docMk/>
            <pc:sldMk cId="1482334589" sldId="4127"/>
            <ac:spMk id="575" creationId="{FDE1D5EE-5D41-4ADB-A10B-CD247C409E4A}"/>
          </ac:spMkLst>
        </pc:spChg>
        <pc:spChg chg="mod ord">
          <ac:chgData name="Nina Melum" userId="6cff0c18-b128-4849-904e-56ce052d1799" providerId="ADAL" clId="{7B2F2951-9380-445C-BE45-CB750F5D7692}" dt="2021-06-22T09:18:47.804" v="26574" actId="1076"/>
          <ac:spMkLst>
            <pc:docMk/>
            <pc:sldMk cId="1482334589" sldId="4127"/>
            <ac:spMk id="576" creationId="{62F686D8-4F64-40B1-A1B0-756F3AC33C41}"/>
          </ac:spMkLst>
        </pc:spChg>
        <pc:spChg chg="mod">
          <ac:chgData name="Nina Melum" userId="6cff0c18-b128-4849-904e-56ce052d1799" providerId="ADAL" clId="{7B2F2951-9380-445C-BE45-CB750F5D7692}" dt="2021-06-21T14:53:14.141" v="20312" actId="14100"/>
          <ac:spMkLst>
            <pc:docMk/>
            <pc:sldMk cId="1482334589" sldId="4127"/>
            <ac:spMk id="577" creationId="{84BE822D-96E1-4934-91D2-4538C51EA664}"/>
          </ac:spMkLst>
        </pc:spChg>
        <pc:spChg chg="mod">
          <ac:chgData name="Nina Melum" userId="6cff0c18-b128-4849-904e-56ce052d1799" providerId="ADAL" clId="{7B2F2951-9380-445C-BE45-CB750F5D7692}" dt="2021-06-21T14:49:57.524" v="20227" actId="14100"/>
          <ac:spMkLst>
            <pc:docMk/>
            <pc:sldMk cId="1482334589" sldId="4127"/>
            <ac:spMk id="578" creationId="{9711FF03-DFCC-46F6-8FBF-D8C8ECAE6D83}"/>
          </ac:spMkLst>
        </pc:spChg>
        <pc:spChg chg="mod">
          <ac:chgData name="Nina Melum" userId="6cff0c18-b128-4849-904e-56ce052d1799" providerId="ADAL" clId="{7B2F2951-9380-445C-BE45-CB750F5D7692}" dt="2021-06-21T15:33:53.612" v="21286" actId="1076"/>
          <ac:spMkLst>
            <pc:docMk/>
            <pc:sldMk cId="1482334589" sldId="4127"/>
            <ac:spMk id="617" creationId="{10F9F601-C3CA-4EC2-872C-32B3804D4219}"/>
          </ac:spMkLst>
        </pc:spChg>
        <pc:spChg chg="mod">
          <ac:chgData name="Nina Melum" userId="6cff0c18-b128-4849-904e-56ce052d1799" providerId="ADAL" clId="{7B2F2951-9380-445C-BE45-CB750F5D7692}" dt="2021-06-21T14:52:55.352" v="20284" actId="1076"/>
          <ac:spMkLst>
            <pc:docMk/>
            <pc:sldMk cId="1482334589" sldId="4127"/>
            <ac:spMk id="618" creationId="{925E4319-07BA-4F47-890D-890BF79EAC5A}"/>
          </ac:spMkLst>
        </pc:spChg>
        <pc:spChg chg="mod">
          <ac:chgData name="Nina Melum" userId="6cff0c18-b128-4849-904e-56ce052d1799" providerId="ADAL" clId="{7B2F2951-9380-445C-BE45-CB750F5D7692}" dt="2021-06-21T15:33:58.690" v="21287" actId="1076"/>
          <ac:spMkLst>
            <pc:docMk/>
            <pc:sldMk cId="1482334589" sldId="4127"/>
            <ac:spMk id="619" creationId="{BB07C09F-E629-43D4-A4EF-64822389D76D}"/>
          </ac:spMkLst>
        </pc:spChg>
        <pc:cxnChg chg="mod">
          <ac:chgData name="Nina Melum" userId="6cff0c18-b128-4849-904e-56ce052d1799" providerId="ADAL" clId="{7B2F2951-9380-445C-BE45-CB750F5D7692}" dt="2021-06-21T15:33:48.468" v="21285" actId="1076"/>
          <ac:cxnSpMkLst>
            <pc:docMk/>
            <pc:sldMk cId="1482334589" sldId="4127"/>
            <ac:cxnSpMk id="35" creationId="{5D1E7FBA-2916-4634-AE71-F7E1EAEBF43F}"/>
          </ac:cxnSpMkLst>
        </pc:cxnChg>
        <pc:cxnChg chg="mod">
          <ac:chgData name="Nina Melum" userId="6cff0c18-b128-4849-904e-56ce052d1799" providerId="ADAL" clId="{7B2F2951-9380-445C-BE45-CB750F5D7692}" dt="2021-06-21T14:50:09.520" v="20229" actId="1076"/>
          <ac:cxnSpMkLst>
            <pc:docMk/>
            <pc:sldMk cId="1482334589" sldId="4127"/>
            <ac:cxnSpMk id="38" creationId="{AFD6496C-5A92-4AE1-AD8C-16FBB9BD1C5E}"/>
          </ac:cxnSpMkLst>
        </pc:cxnChg>
        <pc:cxnChg chg="mod">
          <ac:chgData name="Nina Melum" userId="6cff0c18-b128-4849-904e-56ce052d1799" providerId="ADAL" clId="{7B2F2951-9380-445C-BE45-CB750F5D7692}" dt="2021-06-21T14:59:24.628" v="20366" actId="14100"/>
          <ac:cxnSpMkLst>
            <pc:docMk/>
            <pc:sldMk cId="1482334589" sldId="4127"/>
            <ac:cxnSpMk id="68" creationId="{64F97906-F14A-4BBF-84CC-466F2A09EED2}"/>
          </ac:cxnSpMkLst>
        </pc:cxnChg>
        <pc:cxnChg chg="mod">
          <ac:chgData name="Nina Melum" userId="6cff0c18-b128-4849-904e-56ce052d1799" providerId="ADAL" clId="{7B2F2951-9380-445C-BE45-CB750F5D7692}" dt="2021-06-21T14:59:11.852" v="20363" actId="14100"/>
          <ac:cxnSpMkLst>
            <pc:docMk/>
            <pc:sldMk cId="1482334589" sldId="4127"/>
            <ac:cxnSpMk id="72" creationId="{4BA76305-BCA4-4682-A9A8-08559D4121E0}"/>
          </ac:cxnSpMkLst>
        </pc:cxnChg>
        <pc:cxnChg chg="mod">
          <ac:chgData name="Nina Melum" userId="6cff0c18-b128-4849-904e-56ce052d1799" providerId="ADAL" clId="{7B2F2951-9380-445C-BE45-CB750F5D7692}" dt="2021-06-21T14:59:16.227" v="20364" actId="14100"/>
          <ac:cxnSpMkLst>
            <pc:docMk/>
            <pc:sldMk cId="1482334589" sldId="4127"/>
            <ac:cxnSpMk id="75" creationId="{378D4B1A-304E-4E55-BD9F-2AFDA5FAF9FC}"/>
          </ac:cxnSpMkLst>
        </pc:cxnChg>
        <pc:cxnChg chg="add mod">
          <ac:chgData name="Nina Melum" userId="6cff0c18-b128-4849-904e-56ce052d1799" providerId="ADAL" clId="{7B2F2951-9380-445C-BE45-CB750F5D7692}" dt="2021-06-21T14:57:09.953" v="20353" actId="208"/>
          <ac:cxnSpMkLst>
            <pc:docMk/>
            <pc:sldMk cId="1482334589" sldId="4127"/>
            <ac:cxnSpMk id="77" creationId="{83EDF593-C7D8-4124-9005-0E8A04B7E383}"/>
          </ac:cxnSpMkLst>
        </pc:cxnChg>
        <pc:cxnChg chg="add mod">
          <ac:chgData name="Nina Melum" userId="6cff0c18-b128-4849-904e-56ce052d1799" providerId="ADAL" clId="{7B2F2951-9380-445C-BE45-CB750F5D7692}" dt="2021-06-21T14:57:09.953" v="20353" actId="208"/>
          <ac:cxnSpMkLst>
            <pc:docMk/>
            <pc:sldMk cId="1482334589" sldId="4127"/>
            <ac:cxnSpMk id="79" creationId="{6A7654C5-377C-43C1-B5EE-379D0F064E35}"/>
          </ac:cxnSpMkLst>
        </pc:cxnChg>
        <pc:cxnChg chg="add mod">
          <ac:chgData name="Nina Melum" userId="6cff0c18-b128-4849-904e-56ce052d1799" providerId="ADAL" clId="{7B2F2951-9380-445C-BE45-CB750F5D7692}" dt="2021-06-21T14:57:09.953" v="20353" actId="208"/>
          <ac:cxnSpMkLst>
            <pc:docMk/>
            <pc:sldMk cId="1482334589" sldId="4127"/>
            <ac:cxnSpMk id="81" creationId="{E42811DD-0A85-4C0F-8E06-2F430DA15993}"/>
          </ac:cxnSpMkLst>
        </pc:cxnChg>
        <pc:cxnChg chg="add mod">
          <ac:chgData name="Nina Melum" userId="6cff0c18-b128-4849-904e-56ce052d1799" providerId="ADAL" clId="{7B2F2951-9380-445C-BE45-CB750F5D7692}" dt="2021-06-21T14:56:52.119" v="20350" actId="208"/>
          <ac:cxnSpMkLst>
            <pc:docMk/>
            <pc:sldMk cId="1482334589" sldId="4127"/>
            <ac:cxnSpMk id="84" creationId="{4D42749D-75C3-4726-8A4E-64095660B867}"/>
          </ac:cxnSpMkLst>
        </pc:cxnChg>
        <pc:cxnChg chg="add mod">
          <ac:chgData name="Nina Melum" userId="6cff0c18-b128-4849-904e-56ce052d1799" providerId="ADAL" clId="{7B2F2951-9380-445C-BE45-CB750F5D7692}" dt="2021-06-21T14:56:52.119" v="20350" actId="208"/>
          <ac:cxnSpMkLst>
            <pc:docMk/>
            <pc:sldMk cId="1482334589" sldId="4127"/>
            <ac:cxnSpMk id="86" creationId="{59822885-732F-4E05-B329-62E5E62C709B}"/>
          </ac:cxnSpMkLst>
        </pc:cxnChg>
        <pc:cxnChg chg="add mod">
          <ac:chgData name="Nina Melum" userId="6cff0c18-b128-4849-904e-56ce052d1799" providerId="ADAL" clId="{7B2F2951-9380-445C-BE45-CB750F5D7692}" dt="2021-06-21T14:57:09.953" v="20353" actId="208"/>
          <ac:cxnSpMkLst>
            <pc:docMk/>
            <pc:sldMk cId="1482334589" sldId="4127"/>
            <ac:cxnSpMk id="87" creationId="{DADC3484-852E-4581-877C-D8FD4271FE27}"/>
          </ac:cxnSpMkLst>
        </pc:cxnChg>
        <pc:cxnChg chg="add mod">
          <ac:chgData name="Nina Melum" userId="6cff0c18-b128-4849-904e-56ce052d1799" providerId="ADAL" clId="{7B2F2951-9380-445C-BE45-CB750F5D7692}" dt="2021-06-21T15:13:32.455" v="20411" actId="208"/>
          <ac:cxnSpMkLst>
            <pc:docMk/>
            <pc:sldMk cId="1482334589" sldId="4127"/>
            <ac:cxnSpMk id="88" creationId="{3E9A7A73-F230-4AAF-8268-BE1DE9545E43}"/>
          </ac:cxnSpMkLst>
        </pc:cxnChg>
        <pc:cxnChg chg="add mod">
          <ac:chgData name="Nina Melum" userId="6cff0c18-b128-4849-904e-56ce052d1799" providerId="ADAL" clId="{7B2F2951-9380-445C-BE45-CB750F5D7692}" dt="2021-06-21T14:57:09.953" v="20353" actId="208"/>
          <ac:cxnSpMkLst>
            <pc:docMk/>
            <pc:sldMk cId="1482334589" sldId="4127"/>
            <ac:cxnSpMk id="89" creationId="{2B9BDA60-011C-4F5F-A143-D39BD5BB2D0C}"/>
          </ac:cxnSpMkLst>
        </pc:cxnChg>
        <pc:cxnChg chg="add del mod">
          <ac:chgData name="Nina Melum" userId="6cff0c18-b128-4849-904e-56ce052d1799" providerId="ADAL" clId="{7B2F2951-9380-445C-BE45-CB750F5D7692}" dt="2021-06-22T09:20:11.666" v="26635" actId="1035"/>
          <ac:cxnSpMkLst>
            <pc:docMk/>
            <pc:sldMk cId="1482334589" sldId="4127"/>
            <ac:cxnSpMk id="288" creationId="{878ACA44-373A-4EC9-85CA-9DAF05D591C6}"/>
          </ac:cxnSpMkLst>
        </pc:cxnChg>
        <pc:cxnChg chg="add del mod">
          <ac:chgData name="Nina Melum" userId="6cff0c18-b128-4849-904e-56ce052d1799" providerId="ADAL" clId="{7B2F2951-9380-445C-BE45-CB750F5D7692}" dt="2021-06-22T09:20:11.666" v="26635" actId="1035"/>
          <ac:cxnSpMkLst>
            <pc:docMk/>
            <pc:sldMk cId="1482334589" sldId="4127"/>
            <ac:cxnSpMk id="290" creationId="{F9853469-9F69-4107-BF23-08019CBD7A68}"/>
          </ac:cxnSpMkLst>
        </pc:cxnChg>
        <pc:cxnChg chg="mod">
          <ac:chgData name="Nina Melum" userId="6cff0c18-b128-4849-904e-56ce052d1799" providerId="ADAL" clId="{7B2F2951-9380-445C-BE45-CB750F5D7692}" dt="2021-06-21T14:50:09.520" v="20229" actId="1076"/>
          <ac:cxnSpMkLst>
            <pc:docMk/>
            <pc:sldMk cId="1482334589" sldId="4127"/>
            <ac:cxnSpMk id="403" creationId="{FA9FFD72-F399-40B5-A629-4E357137A9E0}"/>
          </ac:cxnSpMkLst>
        </pc:cxnChg>
        <pc:cxnChg chg="mod">
          <ac:chgData name="Nina Melum" userId="6cff0c18-b128-4849-904e-56ce052d1799" providerId="ADAL" clId="{7B2F2951-9380-445C-BE45-CB750F5D7692}" dt="2021-06-21T14:50:09.520" v="20229" actId="1076"/>
          <ac:cxnSpMkLst>
            <pc:docMk/>
            <pc:sldMk cId="1482334589" sldId="4127"/>
            <ac:cxnSpMk id="406" creationId="{02B347B0-3AC2-4D12-A5C3-96854F4B35E3}"/>
          </ac:cxnSpMkLst>
        </pc:cxnChg>
        <pc:cxnChg chg="mod">
          <ac:chgData name="Nina Melum" userId="6cff0c18-b128-4849-904e-56ce052d1799" providerId="ADAL" clId="{7B2F2951-9380-445C-BE45-CB750F5D7692}" dt="2021-06-21T14:50:14.733" v="20230" actId="14100"/>
          <ac:cxnSpMkLst>
            <pc:docMk/>
            <pc:sldMk cId="1482334589" sldId="4127"/>
            <ac:cxnSpMk id="409" creationId="{55FB41D1-5979-4BFC-BC9A-852E14245AEE}"/>
          </ac:cxnSpMkLst>
        </pc:cxnChg>
        <pc:cxnChg chg="mod">
          <ac:chgData name="Nina Melum" userId="6cff0c18-b128-4849-904e-56ce052d1799" providerId="ADAL" clId="{7B2F2951-9380-445C-BE45-CB750F5D7692}" dt="2021-06-21T15:33:48.468" v="21285" actId="1076"/>
          <ac:cxnSpMkLst>
            <pc:docMk/>
            <pc:sldMk cId="1482334589" sldId="4127"/>
            <ac:cxnSpMk id="416" creationId="{3898968F-0D32-4BE0-ADA8-30770F85B9CD}"/>
          </ac:cxnSpMkLst>
        </pc:cxnChg>
        <pc:cxnChg chg="mod">
          <ac:chgData name="Nina Melum" userId="6cff0c18-b128-4849-904e-56ce052d1799" providerId="ADAL" clId="{7B2F2951-9380-445C-BE45-CB750F5D7692}" dt="2021-06-21T15:33:48.468" v="21285" actId="1076"/>
          <ac:cxnSpMkLst>
            <pc:docMk/>
            <pc:sldMk cId="1482334589" sldId="4127"/>
            <ac:cxnSpMk id="419" creationId="{F619F429-F861-4497-A3E1-880F95784A9A}"/>
          </ac:cxnSpMkLst>
        </pc:cxnChg>
        <pc:cxnChg chg="mod">
          <ac:chgData name="Nina Melum" userId="6cff0c18-b128-4849-904e-56ce052d1799" providerId="ADAL" clId="{7B2F2951-9380-445C-BE45-CB750F5D7692}" dt="2021-06-21T15:33:48.468" v="21285" actId="1076"/>
          <ac:cxnSpMkLst>
            <pc:docMk/>
            <pc:sldMk cId="1482334589" sldId="4127"/>
            <ac:cxnSpMk id="420" creationId="{E96341F6-C002-446F-9555-0996EEC0C025}"/>
          </ac:cxnSpMkLst>
        </pc:cxnChg>
        <pc:cxnChg chg="mod">
          <ac:chgData name="Nina Melum" userId="6cff0c18-b128-4849-904e-56ce052d1799" providerId="ADAL" clId="{7B2F2951-9380-445C-BE45-CB750F5D7692}" dt="2021-06-21T15:33:48.468" v="21285" actId="1076"/>
          <ac:cxnSpMkLst>
            <pc:docMk/>
            <pc:sldMk cId="1482334589" sldId="4127"/>
            <ac:cxnSpMk id="425" creationId="{C7A3AED2-C561-40AB-9EE5-DDD0C0C59060}"/>
          </ac:cxnSpMkLst>
        </pc:cxnChg>
        <pc:cxnChg chg="mod">
          <ac:chgData name="Nina Melum" userId="6cff0c18-b128-4849-904e-56ce052d1799" providerId="ADAL" clId="{7B2F2951-9380-445C-BE45-CB750F5D7692}" dt="2021-06-21T15:18:20.457" v="20469" actId="14100"/>
          <ac:cxnSpMkLst>
            <pc:docMk/>
            <pc:sldMk cId="1482334589" sldId="4127"/>
            <ac:cxnSpMk id="428" creationId="{87D88754-9570-436F-B6A2-F6624DC76D3A}"/>
          </ac:cxnSpMkLst>
        </pc:cxnChg>
        <pc:cxnChg chg="mod">
          <ac:chgData name="Nina Melum" userId="6cff0c18-b128-4849-904e-56ce052d1799" providerId="ADAL" clId="{7B2F2951-9380-445C-BE45-CB750F5D7692}" dt="2021-06-21T15:18:11.622" v="20468" actId="14100"/>
          <ac:cxnSpMkLst>
            <pc:docMk/>
            <pc:sldMk cId="1482334589" sldId="4127"/>
            <ac:cxnSpMk id="434" creationId="{545271CD-7047-4590-AEBD-DE58CAF5936D}"/>
          </ac:cxnSpMkLst>
        </pc:cxnChg>
        <pc:cxnChg chg="mod">
          <ac:chgData name="Nina Melum" userId="6cff0c18-b128-4849-904e-56ce052d1799" providerId="ADAL" clId="{7B2F2951-9380-445C-BE45-CB750F5D7692}" dt="2021-06-21T15:18:08.126" v="20467" actId="14100"/>
          <ac:cxnSpMkLst>
            <pc:docMk/>
            <pc:sldMk cId="1482334589" sldId="4127"/>
            <ac:cxnSpMk id="437" creationId="{82F418E0-661B-4DA0-90C4-78058A7B2B5A}"/>
          </ac:cxnSpMkLst>
        </pc:cxnChg>
        <pc:cxnChg chg="mod">
          <ac:chgData name="Nina Melum" userId="6cff0c18-b128-4849-904e-56ce052d1799" providerId="ADAL" clId="{7B2F2951-9380-445C-BE45-CB750F5D7692}" dt="2021-06-21T15:18:04.572" v="20466" actId="14100"/>
          <ac:cxnSpMkLst>
            <pc:docMk/>
            <pc:sldMk cId="1482334589" sldId="4127"/>
            <ac:cxnSpMk id="440" creationId="{60E148A4-A5EB-45D6-9828-2CF8D443C843}"/>
          </ac:cxnSpMkLst>
        </pc:cxnChg>
        <pc:cxnChg chg="mod">
          <ac:chgData name="Nina Melum" userId="6cff0c18-b128-4849-904e-56ce052d1799" providerId="ADAL" clId="{7B2F2951-9380-445C-BE45-CB750F5D7692}" dt="2021-06-21T15:18:00.597" v="20465" actId="14100"/>
          <ac:cxnSpMkLst>
            <pc:docMk/>
            <pc:sldMk cId="1482334589" sldId="4127"/>
            <ac:cxnSpMk id="443" creationId="{389D2DCA-B306-4BBE-A955-30CB133F49CA}"/>
          </ac:cxnSpMkLst>
        </pc:cxnChg>
        <pc:cxnChg chg="mod">
          <ac:chgData name="Nina Melum" userId="6cff0c18-b128-4849-904e-56ce052d1799" providerId="ADAL" clId="{7B2F2951-9380-445C-BE45-CB750F5D7692}" dt="2021-06-21T14:53:09.096" v="20311" actId="1035"/>
          <ac:cxnSpMkLst>
            <pc:docMk/>
            <pc:sldMk cId="1482334589" sldId="4127"/>
            <ac:cxnSpMk id="446" creationId="{988C2B93-E770-4C78-89B6-0AE332E93800}"/>
          </ac:cxnSpMkLst>
        </pc:cxnChg>
        <pc:cxnChg chg="mod">
          <ac:chgData name="Nina Melum" userId="6cff0c18-b128-4849-904e-56ce052d1799" providerId="ADAL" clId="{7B2F2951-9380-445C-BE45-CB750F5D7692}" dt="2021-06-21T14:53:09.096" v="20311" actId="1035"/>
          <ac:cxnSpMkLst>
            <pc:docMk/>
            <pc:sldMk cId="1482334589" sldId="4127"/>
            <ac:cxnSpMk id="449" creationId="{2B6B2FA1-1EE4-484E-9AB5-46B3D80FC200}"/>
          </ac:cxnSpMkLst>
        </pc:cxnChg>
        <pc:cxnChg chg="mod">
          <ac:chgData name="Nina Melum" userId="6cff0c18-b128-4849-904e-56ce052d1799" providerId="ADAL" clId="{7B2F2951-9380-445C-BE45-CB750F5D7692}" dt="2021-06-21T14:53:09.096" v="20311" actId="1035"/>
          <ac:cxnSpMkLst>
            <pc:docMk/>
            <pc:sldMk cId="1482334589" sldId="4127"/>
            <ac:cxnSpMk id="452" creationId="{45275073-A781-44FA-A572-4FBABD6F3215}"/>
          </ac:cxnSpMkLst>
        </pc:cxnChg>
        <pc:cxnChg chg="mod">
          <ac:chgData name="Nina Melum" userId="6cff0c18-b128-4849-904e-56ce052d1799" providerId="ADAL" clId="{7B2F2951-9380-445C-BE45-CB750F5D7692}" dt="2021-06-21T14:53:09.096" v="20311" actId="1035"/>
          <ac:cxnSpMkLst>
            <pc:docMk/>
            <pc:sldMk cId="1482334589" sldId="4127"/>
            <ac:cxnSpMk id="455" creationId="{900A9E73-18F0-44DF-A1CE-393535531E71}"/>
          </ac:cxnSpMkLst>
        </pc:cxnChg>
        <pc:cxnChg chg="mod">
          <ac:chgData name="Nina Melum" userId="6cff0c18-b128-4849-904e-56ce052d1799" providerId="ADAL" clId="{7B2F2951-9380-445C-BE45-CB750F5D7692}" dt="2021-06-21T14:53:09.096" v="20311" actId="1035"/>
          <ac:cxnSpMkLst>
            <pc:docMk/>
            <pc:sldMk cId="1482334589" sldId="4127"/>
            <ac:cxnSpMk id="458" creationId="{F130D529-B7BD-4EB6-9EF2-CB0B81FAD182}"/>
          </ac:cxnSpMkLst>
        </pc:cxnChg>
        <pc:cxnChg chg="mod">
          <ac:chgData name="Nina Melum" userId="6cff0c18-b128-4849-904e-56ce052d1799" providerId="ADAL" clId="{7B2F2951-9380-445C-BE45-CB750F5D7692}" dt="2021-06-21T14:53:09.096" v="20311" actId="1035"/>
          <ac:cxnSpMkLst>
            <pc:docMk/>
            <pc:sldMk cId="1482334589" sldId="4127"/>
            <ac:cxnSpMk id="461" creationId="{947828DC-3453-47DD-9ADB-274E9D3591D8}"/>
          </ac:cxnSpMkLst>
        </pc:cxnChg>
        <pc:cxnChg chg="mod">
          <ac:chgData name="Nina Melum" userId="6cff0c18-b128-4849-904e-56ce052d1799" providerId="ADAL" clId="{7B2F2951-9380-445C-BE45-CB750F5D7692}" dt="2021-06-21T14:53:09.096" v="20311" actId="1035"/>
          <ac:cxnSpMkLst>
            <pc:docMk/>
            <pc:sldMk cId="1482334589" sldId="4127"/>
            <ac:cxnSpMk id="464" creationId="{05E474E3-EE96-4A48-B143-656311D98D8C}"/>
          </ac:cxnSpMkLst>
        </pc:cxnChg>
        <pc:cxnChg chg="mod">
          <ac:chgData name="Nina Melum" userId="6cff0c18-b128-4849-904e-56ce052d1799" providerId="ADAL" clId="{7B2F2951-9380-445C-BE45-CB750F5D7692}" dt="2021-06-21T14:53:09.096" v="20311" actId="1035"/>
          <ac:cxnSpMkLst>
            <pc:docMk/>
            <pc:sldMk cId="1482334589" sldId="4127"/>
            <ac:cxnSpMk id="467" creationId="{488F964B-753B-4A38-A074-AFB9948496F6}"/>
          </ac:cxnSpMkLst>
        </pc:cxnChg>
        <pc:cxnChg chg="mod">
          <ac:chgData name="Nina Melum" userId="6cff0c18-b128-4849-904e-56ce052d1799" providerId="ADAL" clId="{7B2F2951-9380-445C-BE45-CB750F5D7692}" dt="2021-06-21T14:53:09.096" v="20311" actId="1035"/>
          <ac:cxnSpMkLst>
            <pc:docMk/>
            <pc:sldMk cId="1482334589" sldId="4127"/>
            <ac:cxnSpMk id="470" creationId="{1C3C5587-0493-472E-94ED-905C54126A87}"/>
          </ac:cxnSpMkLst>
        </pc:cxnChg>
        <pc:cxnChg chg="mod">
          <ac:chgData name="Nina Melum" userId="6cff0c18-b128-4849-904e-56ce052d1799" providerId="ADAL" clId="{7B2F2951-9380-445C-BE45-CB750F5D7692}" dt="2021-06-21T14:53:09.096" v="20311" actId="1035"/>
          <ac:cxnSpMkLst>
            <pc:docMk/>
            <pc:sldMk cId="1482334589" sldId="4127"/>
            <ac:cxnSpMk id="473" creationId="{B632FAD0-9CB1-49B7-842C-004680C1E112}"/>
          </ac:cxnSpMkLst>
        </pc:cxnChg>
        <pc:cxnChg chg="mod">
          <ac:chgData name="Nina Melum" userId="6cff0c18-b128-4849-904e-56ce052d1799" providerId="ADAL" clId="{7B2F2951-9380-445C-BE45-CB750F5D7692}" dt="2021-06-21T14:50:09.520" v="20229" actId="1076"/>
          <ac:cxnSpMkLst>
            <pc:docMk/>
            <pc:sldMk cId="1482334589" sldId="4127"/>
            <ac:cxnSpMk id="566" creationId="{38DD957F-BC27-496E-92F3-A86C719F6DE3}"/>
          </ac:cxnSpMkLst>
        </pc:cxnChg>
        <pc:cxnChg chg="mod">
          <ac:chgData name="Nina Melum" userId="6cff0c18-b128-4849-904e-56ce052d1799" providerId="ADAL" clId="{7B2F2951-9380-445C-BE45-CB750F5D7692}" dt="2021-06-21T14:53:09.096" v="20311" actId="1035"/>
          <ac:cxnSpMkLst>
            <pc:docMk/>
            <pc:sldMk cId="1482334589" sldId="4127"/>
            <ac:cxnSpMk id="569" creationId="{E42474C1-E6F5-4E70-A206-51FD68CE2A35}"/>
          </ac:cxnSpMkLst>
        </pc:cxnChg>
        <pc:cxnChg chg="mod">
          <ac:chgData name="Nina Melum" userId="6cff0c18-b128-4849-904e-56ce052d1799" providerId="ADAL" clId="{7B2F2951-9380-445C-BE45-CB750F5D7692}" dt="2021-06-21T14:53:09.096" v="20311" actId="1035"/>
          <ac:cxnSpMkLst>
            <pc:docMk/>
            <pc:sldMk cId="1482334589" sldId="4127"/>
            <ac:cxnSpMk id="572" creationId="{A4E72127-0C75-4AA7-A730-A64C2F96CC31}"/>
          </ac:cxnSpMkLst>
        </pc:cxnChg>
      </pc:sldChg>
      <pc:sldChg chg="addSp delSp modSp mod delAnim modAnim modNotesTx">
        <pc:chgData name="Nina Melum" userId="6cff0c18-b128-4849-904e-56ce052d1799" providerId="ADAL" clId="{7B2F2951-9380-445C-BE45-CB750F5D7692}" dt="2021-06-21T17:57:01.304" v="23161" actId="20577"/>
        <pc:sldMkLst>
          <pc:docMk/>
          <pc:sldMk cId="4025255733" sldId="4128"/>
        </pc:sldMkLst>
        <pc:spChg chg="add mod">
          <ac:chgData name="Nina Melum" userId="6cff0c18-b128-4849-904e-56ce052d1799" providerId="ADAL" clId="{7B2F2951-9380-445C-BE45-CB750F5D7692}" dt="2021-06-21T15:34:57.901" v="21327" actId="403"/>
          <ac:spMkLst>
            <pc:docMk/>
            <pc:sldMk cId="4025255733" sldId="4128"/>
            <ac:spMk id="6" creationId="{9A4A3D08-9606-4FF9-BD93-2E77CBB4E9FA}"/>
          </ac:spMkLst>
        </pc:spChg>
        <pc:spChg chg="add mod">
          <ac:chgData name="Nina Melum" userId="6cff0c18-b128-4849-904e-56ce052d1799" providerId="ADAL" clId="{7B2F2951-9380-445C-BE45-CB750F5D7692}" dt="2021-06-21T17:57:01.304" v="23161" actId="20577"/>
          <ac:spMkLst>
            <pc:docMk/>
            <pc:sldMk cId="4025255733" sldId="4128"/>
            <ac:spMk id="7" creationId="{9078652C-A478-47CB-A240-314B22820297}"/>
          </ac:spMkLst>
        </pc:spChg>
        <pc:spChg chg="mod">
          <ac:chgData name="Nina Melum" userId="6cff0c18-b128-4849-904e-56ce052d1799" providerId="ADAL" clId="{7B2F2951-9380-445C-BE45-CB750F5D7692}" dt="2021-06-18T12:23:59.651" v="6357" actId="1076"/>
          <ac:spMkLst>
            <pc:docMk/>
            <pc:sldMk cId="4025255733" sldId="4128"/>
            <ac:spMk id="12" creationId="{9EEEA449-EF90-41DB-AAA1-71B83503D0AA}"/>
          </ac:spMkLst>
        </pc:spChg>
        <pc:spChg chg="del mod">
          <ac:chgData name="Nina Melum" userId="6cff0c18-b128-4849-904e-56ce052d1799" providerId="ADAL" clId="{7B2F2951-9380-445C-BE45-CB750F5D7692}" dt="2021-06-21T14:23:11.204" v="19715" actId="21"/>
          <ac:spMkLst>
            <pc:docMk/>
            <pc:sldMk cId="4025255733" sldId="4128"/>
            <ac:spMk id="55" creationId="{FB081A1A-68B5-47D5-9612-F4A7C288B9E8}"/>
          </ac:spMkLst>
        </pc:spChg>
        <pc:spChg chg="del mod">
          <ac:chgData name="Nina Melum" userId="6cff0c18-b128-4849-904e-56ce052d1799" providerId="ADAL" clId="{7B2F2951-9380-445C-BE45-CB750F5D7692}" dt="2021-06-21T14:23:11.204" v="19715" actId="21"/>
          <ac:spMkLst>
            <pc:docMk/>
            <pc:sldMk cId="4025255733" sldId="4128"/>
            <ac:spMk id="56" creationId="{56A8ECB4-0BD3-426A-90FE-97D7E7B7C4AC}"/>
          </ac:spMkLst>
        </pc:spChg>
        <pc:spChg chg="add del mod">
          <ac:chgData name="Nina Melum" userId="6cff0c18-b128-4849-904e-56ce052d1799" providerId="ADAL" clId="{7B2F2951-9380-445C-BE45-CB750F5D7692}" dt="2021-06-21T14:23:11.204" v="19715" actId="21"/>
          <ac:spMkLst>
            <pc:docMk/>
            <pc:sldMk cId="4025255733" sldId="4128"/>
            <ac:spMk id="57" creationId="{4BC99ED9-6D10-44BA-B97C-020EFE904C38}"/>
          </ac:spMkLst>
        </pc:spChg>
        <pc:spChg chg="mod">
          <ac:chgData name="Nina Melum" userId="6cff0c18-b128-4849-904e-56ce052d1799" providerId="ADAL" clId="{7B2F2951-9380-445C-BE45-CB750F5D7692}" dt="2021-06-20T15:13:39.120" v="13779" actId="1037"/>
          <ac:spMkLst>
            <pc:docMk/>
            <pc:sldMk cId="4025255733" sldId="4128"/>
            <ac:spMk id="167" creationId="{A7AC2C23-C3F2-458D-B933-0D008B031162}"/>
          </ac:spMkLst>
        </pc:spChg>
        <pc:spChg chg="mod">
          <ac:chgData name="Nina Melum" userId="6cff0c18-b128-4849-904e-56ce052d1799" providerId="ADAL" clId="{7B2F2951-9380-445C-BE45-CB750F5D7692}" dt="2021-06-20T15:13:39.120" v="13779" actId="1037"/>
          <ac:spMkLst>
            <pc:docMk/>
            <pc:sldMk cId="4025255733" sldId="4128"/>
            <ac:spMk id="168" creationId="{5CA5A2A1-11FE-4B34-820A-589A60792D44}"/>
          </ac:spMkLst>
        </pc:spChg>
        <pc:spChg chg="mod">
          <ac:chgData name="Nina Melum" userId="6cff0c18-b128-4849-904e-56ce052d1799" providerId="ADAL" clId="{7B2F2951-9380-445C-BE45-CB750F5D7692}" dt="2021-06-20T15:13:39.120" v="13779" actId="1037"/>
          <ac:spMkLst>
            <pc:docMk/>
            <pc:sldMk cId="4025255733" sldId="4128"/>
            <ac:spMk id="169" creationId="{A7BCA86E-7DF4-4028-92A4-11E593C6A574}"/>
          </ac:spMkLst>
        </pc:spChg>
        <pc:spChg chg="mod">
          <ac:chgData name="Nina Melum" userId="6cff0c18-b128-4849-904e-56ce052d1799" providerId="ADAL" clId="{7B2F2951-9380-445C-BE45-CB750F5D7692}" dt="2021-06-18T12:29:01.642" v="6379" actId="1035"/>
          <ac:spMkLst>
            <pc:docMk/>
            <pc:sldMk cId="4025255733" sldId="4128"/>
            <ac:spMk id="400" creationId="{19B900C6-7567-4872-9F96-694D52F8E0DD}"/>
          </ac:spMkLst>
        </pc:spChg>
        <pc:spChg chg="mod">
          <ac:chgData name="Nina Melum" userId="6cff0c18-b128-4849-904e-56ce052d1799" providerId="ADAL" clId="{7B2F2951-9380-445C-BE45-CB750F5D7692}" dt="2021-06-20T15:13:39.120" v="13779" actId="1037"/>
          <ac:spMkLst>
            <pc:docMk/>
            <pc:sldMk cId="4025255733" sldId="4128"/>
            <ac:spMk id="503" creationId="{CEEB8AB5-A668-4F96-8EE1-C567695DF2E4}"/>
          </ac:spMkLst>
        </pc:spChg>
        <pc:cxnChg chg="mod">
          <ac:chgData name="Nina Melum" userId="6cff0c18-b128-4849-904e-56ce052d1799" providerId="ADAL" clId="{7B2F2951-9380-445C-BE45-CB750F5D7692}" dt="2021-06-18T12:23:59.651" v="6357" actId="1076"/>
          <ac:cxnSpMkLst>
            <pc:docMk/>
            <pc:sldMk cId="4025255733" sldId="4128"/>
            <ac:cxnSpMk id="35" creationId="{5D1E7FBA-2916-4634-AE71-F7E1EAEBF43F}"/>
          </ac:cxnSpMkLst>
        </pc:cxnChg>
        <pc:cxnChg chg="mod">
          <ac:chgData name="Nina Melum" userId="6cff0c18-b128-4849-904e-56ce052d1799" providerId="ADAL" clId="{7B2F2951-9380-445C-BE45-CB750F5D7692}" dt="2021-06-18T12:29:01.642" v="6379" actId="1035"/>
          <ac:cxnSpMkLst>
            <pc:docMk/>
            <pc:sldMk cId="4025255733" sldId="4128"/>
            <ac:cxnSpMk id="461" creationId="{947828DC-3453-47DD-9ADB-274E9D3591D8}"/>
          </ac:cxnSpMkLst>
        </pc:cxnChg>
        <pc:cxnChg chg="mod">
          <ac:chgData name="Nina Melum" userId="6cff0c18-b128-4849-904e-56ce052d1799" providerId="ADAL" clId="{7B2F2951-9380-445C-BE45-CB750F5D7692}" dt="2021-06-18T12:23:59.651" v="6357" actId="1076"/>
          <ac:cxnSpMkLst>
            <pc:docMk/>
            <pc:sldMk cId="4025255733" sldId="4128"/>
            <ac:cxnSpMk id="566" creationId="{38DD957F-BC27-496E-92F3-A86C719F6DE3}"/>
          </ac:cxnSpMkLst>
        </pc:cxnChg>
      </pc:sldChg>
      <pc:sldChg chg="addSp modSp mod modAnim modNotesTx">
        <pc:chgData name="Nina Melum" userId="6cff0c18-b128-4849-904e-56ce052d1799" providerId="ADAL" clId="{7B2F2951-9380-445C-BE45-CB750F5D7692}" dt="2021-06-21T16:51:27.245" v="21661"/>
        <pc:sldMkLst>
          <pc:docMk/>
          <pc:sldMk cId="3791859769" sldId="4129"/>
        </pc:sldMkLst>
        <pc:spChg chg="mod">
          <ac:chgData name="Nina Melum" userId="6cff0c18-b128-4849-904e-56ce052d1799" providerId="ADAL" clId="{7B2F2951-9380-445C-BE45-CB750F5D7692}" dt="2021-06-19T10:51:35.233" v="9323" actId="1037"/>
          <ac:spMkLst>
            <pc:docMk/>
            <pc:sldMk cId="3791859769" sldId="4129"/>
            <ac:spMk id="12" creationId="{9EEEA449-EF90-41DB-AAA1-71B83503D0AA}"/>
          </ac:spMkLst>
        </pc:spChg>
        <pc:spChg chg="mod">
          <ac:chgData name="Nina Melum" userId="6cff0c18-b128-4849-904e-56ce052d1799" providerId="ADAL" clId="{7B2F2951-9380-445C-BE45-CB750F5D7692}" dt="2021-06-19T10:51:35.233" v="9323" actId="1037"/>
          <ac:spMkLst>
            <pc:docMk/>
            <pc:sldMk cId="3791859769" sldId="4129"/>
            <ac:spMk id="13" creationId="{1FBA5DFD-6801-4C7B-B1CA-79F7FC4B44A0}"/>
          </ac:spMkLst>
        </pc:spChg>
        <pc:spChg chg="add mod">
          <ac:chgData name="Nina Melum" userId="6cff0c18-b128-4849-904e-56ce052d1799" providerId="ADAL" clId="{7B2F2951-9380-445C-BE45-CB750F5D7692}" dt="2021-06-20T15:09:07.548" v="13728" actId="1076"/>
          <ac:spMkLst>
            <pc:docMk/>
            <pc:sldMk cId="3791859769" sldId="4129"/>
            <ac:spMk id="31" creationId="{FBD9317C-FB82-41C3-9F51-2D69C23BC3DA}"/>
          </ac:spMkLst>
        </pc:spChg>
        <pc:spChg chg="add mod">
          <ac:chgData name="Nina Melum" userId="6cff0c18-b128-4849-904e-56ce052d1799" providerId="ADAL" clId="{7B2F2951-9380-445C-BE45-CB750F5D7692}" dt="2021-06-21T16:51:17.949" v="21660" actId="20577"/>
          <ac:spMkLst>
            <pc:docMk/>
            <pc:sldMk cId="3791859769" sldId="4129"/>
            <ac:spMk id="32" creationId="{F5C3E7DF-D5BB-465D-934C-A32659A5CC00}"/>
          </ac:spMkLst>
        </pc:spChg>
        <pc:spChg chg="mod">
          <ac:chgData name="Nina Melum" userId="6cff0c18-b128-4849-904e-56ce052d1799" providerId="ADAL" clId="{7B2F2951-9380-445C-BE45-CB750F5D7692}" dt="2021-06-19T10:51:35.233" v="9323" actId="1037"/>
          <ac:spMkLst>
            <pc:docMk/>
            <pc:sldMk cId="3791859769" sldId="4129"/>
            <ac:spMk id="122" creationId="{A08538FC-46CB-4AFA-92BE-E6EB2C995F0B}"/>
          </ac:spMkLst>
        </pc:spChg>
        <pc:spChg chg="mod">
          <ac:chgData name="Nina Melum" userId="6cff0c18-b128-4849-904e-56ce052d1799" providerId="ADAL" clId="{7B2F2951-9380-445C-BE45-CB750F5D7692}" dt="2021-06-19T10:51:35.233" v="9323" actId="1037"/>
          <ac:spMkLst>
            <pc:docMk/>
            <pc:sldMk cId="3791859769" sldId="4129"/>
            <ac:spMk id="123" creationId="{88016F43-90FE-46DB-A7E4-733125CB7413}"/>
          </ac:spMkLst>
        </pc:spChg>
        <pc:spChg chg="mod">
          <ac:chgData name="Nina Melum" userId="6cff0c18-b128-4849-904e-56ce052d1799" providerId="ADAL" clId="{7B2F2951-9380-445C-BE45-CB750F5D7692}" dt="2021-06-19T10:51:35.233" v="9323" actId="1037"/>
          <ac:spMkLst>
            <pc:docMk/>
            <pc:sldMk cId="3791859769" sldId="4129"/>
            <ac:spMk id="134" creationId="{84BAE53F-E334-4874-BBE1-61E154EF79FE}"/>
          </ac:spMkLst>
        </pc:spChg>
        <pc:spChg chg="mod">
          <ac:chgData name="Nina Melum" userId="6cff0c18-b128-4849-904e-56ce052d1799" providerId="ADAL" clId="{7B2F2951-9380-445C-BE45-CB750F5D7692}" dt="2021-06-19T10:51:35.233" v="9323" actId="1037"/>
          <ac:spMkLst>
            <pc:docMk/>
            <pc:sldMk cId="3791859769" sldId="4129"/>
            <ac:spMk id="135" creationId="{947A9CAF-9D8D-4E17-8C1A-9BE1BE68EDB2}"/>
          </ac:spMkLst>
        </pc:spChg>
        <pc:spChg chg="mod">
          <ac:chgData name="Nina Melum" userId="6cff0c18-b128-4849-904e-56ce052d1799" providerId="ADAL" clId="{7B2F2951-9380-445C-BE45-CB750F5D7692}" dt="2021-06-19T10:51:35.233" v="9323" actId="1037"/>
          <ac:spMkLst>
            <pc:docMk/>
            <pc:sldMk cId="3791859769" sldId="4129"/>
            <ac:spMk id="167" creationId="{A7AC2C23-C3F2-458D-B933-0D008B031162}"/>
          </ac:spMkLst>
        </pc:spChg>
        <pc:spChg chg="mod">
          <ac:chgData name="Nina Melum" userId="6cff0c18-b128-4849-904e-56ce052d1799" providerId="ADAL" clId="{7B2F2951-9380-445C-BE45-CB750F5D7692}" dt="2021-06-19T10:51:35.233" v="9323" actId="1037"/>
          <ac:spMkLst>
            <pc:docMk/>
            <pc:sldMk cId="3791859769" sldId="4129"/>
            <ac:spMk id="168" creationId="{5CA5A2A1-11FE-4B34-820A-589A60792D44}"/>
          </ac:spMkLst>
        </pc:spChg>
        <pc:spChg chg="mod">
          <ac:chgData name="Nina Melum" userId="6cff0c18-b128-4849-904e-56ce052d1799" providerId="ADAL" clId="{7B2F2951-9380-445C-BE45-CB750F5D7692}" dt="2021-06-19T10:51:35.233" v="9323" actId="1037"/>
          <ac:spMkLst>
            <pc:docMk/>
            <pc:sldMk cId="3791859769" sldId="4129"/>
            <ac:spMk id="169" creationId="{A7BCA86E-7DF4-4028-92A4-11E593C6A574}"/>
          </ac:spMkLst>
        </pc:spChg>
        <pc:spChg chg="mod">
          <ac:chgData name="Nina Melum" userId="6cff0c18-b128-4849-904e-56ce052d1799" providerId="ADAL" clId="{7B2F2951-9380-445C-BE45-CB750F5D7692}" dt="2021-06-19T10:51:35.233" v="9323" actId="1037"/>
          <ac:spMkLst>
            <pc:docMk/>
            <pc:sldMk cId="3791859769" sldId="4129"/>
            <ac:spMk id="171" creationId="{90534D7A-B11C-4EE8-9D5D-9720911F00E3}"/>
          </ac:spMkLst>
        </pc:spChg>
        <pc:spChg chg="mod">
          <ac:chgData name="Nina Melum" userId="6cff0c18-b128-4849-904e-56ce052d1799" providerId="ADAL" clId="{7B2F2951-9380-445C-BE45-CB750F5D7692}" dt="2021-06-19T10:51:35.233" v="9323" actId="1037"/>
          <ac:spMkLst>
            <pc:docMk/>
            <pc:sldMk cId="3791859769" sldId="4129"/>
            <ac:spMk id="172" creationId="{0C436787-F67B-414E-8AEC-6B4C36F43ECE}"/>
          </ac:spMkLst>
        </pc:spChg>
        <pc:spChg chg="mod">
          <ac:chgData name="Nina Melum" userId="6cff0c18-b128-4849-904e-56ce052d1799" providerId="ADAL" clId="{7B2F2951-9380-445C-BE45-CB750F5D7692}" dt="2021-06-19T10:51:35.233" v="9323" actId="1037"/>
          <ac:spMkLst>
            <pc:docMk/>
            <pc:sldMk cId="3791859769" sldId="4129"/>
            <ac:spMk id="173" creationId="{54657A7B-9281-48BE-AEA7-CB62137E8469}"/>
          </ac:spMkLst>
        </pc:spChg>
        <pc:spChg chg="mod">
          <ac:chgData name="Nina Melum" userId="6cff0c18-b128-4849-904e-56ce052d1799" providerId="ADAL" clId="{7B2F2951-9380-445C-BE45-CB750F5D7692}" dt="2021-06-19T10:51:35.233" v="9323" actId="1037"/>
          <ac:spMkLst>
            <pc:docMk/>
            <pc:sldMk cId="3791859769" sldId="4129"/>
            <ac:spMk id="378" creationId="{497BA549-D5A3-4248-A6B0-838537E6CAC0}"/>
          </ac:spMkLst>
        </pc:spChg>
        <pc:spChg chg="mod">
          <ac:chgData name="Nina Melum" userId="6cff0c18-b128-4849-904e-56ce052d1799" providerId="ADAL" clId="{7B2F2951-9380-445C-BE45-CB750F5D7692}" dt="2021-06-19T10:51:35.233" v="9323" actId="1037"/>
          <ac:spMkLst>
            <pc:docMk/>
            <pc:sldMk cId="3791859769" sldId="4129"/>
            <ac:spMk id="379" creationId="{4399FBFC-06CC-4C78-88F6-6E41348EF25B}"/>
          </ac:spMkLst>
        </pc:spChg>
        <pc:spChg chg="mod">
          <ac:chgData name="Nina Melum" userId="6cff0c18-b128-4849-904e-56ce052d1799" providerId="ADAL" clId="{7B2F2951-9380-445C-BE45-CB750F5D7692}" dt="2021-06-19T10:51:35.233" v="9323" actId="1037"/>
          <ac:spMkLst>
            <pc:docMk/>
            <pc:sldMk cId="3791859769" sldId="4129"/>
            <ac:spMk id="391" creationId="{65ECA1EF-9B39-4D1D-8305-4BBF8F08E673}"/>
          </ac:spMkLst>
        </pc:spChg>
        <pc:spChg chg="mod">
          <ac:chgData name="Nina Melum" userId="6cff0c18-b128-4849-904e-56ce052d1799" providerId="ADAL" clId="{7B2F2951-9380-445C-BE45-CB750F5D7692}" dt="2021-06-19T10:51:35.233" v="9323" actId="1037"/>
          <ac:spMkLst>
            <pc:docMk/>
            <pc:sldMk cId="3791859769" sldId="4129"/>
            <ac:spMk id="400" creationId="{19B900C6-7567-4872-9F96-694D52F8E0DD}"/>
          </ac:spMkLst>
        </pc:spChg>
        <pc:spChg chg="mod">
          <ac:chgData name="Nina Melum" userId="6cff0c18-b128-4849-904e-56ce052d1799" providerId="ADAL" clId="{7B2F2951-9380-445C-BE45-CB750F5D7692}" dt="2021-06-19T10:51:35.233" v="9323" actId="1037"/>
          <ac:spMkLst>
            <pc:docMk/>
            <pc:sldMk cId="3791859769" sldId="4129"/>
            <ac:spMk id="503" creationId="{CEEB8AB5-A668-4F96-8EE1-C567695DF2E4}"/>
          </ac:spMkLst>
        </pc:spChg>
        <pc:spChg chg="mod">
          <ac:chgData name="Nina Melum" userId="6cff0c18-b128-4849-904e-56ce052d1799" providerId="ADAL" clId="{7B2F2951-9380-445C-BE45-CB750F5D7692}" dt="2021-06-19T10:51:35.233" v="9323" actId="1037"/>
          <ac:spMkLst>
            <pc:docMk/>
            <pc:sldMk cId="3791859769" sldId="4129"/>
            <ac:spMk id="504" creationId="{1C53934C-B3CE-4DE7-A61E-AFA588D652D8}"/>
          </ac:spMkLst>
        </pc:spChg>
        <pc:spChg chg="mod">
          <ac:chgData name="Nina Melum" userId="6cff0c18-b128-4849-904e-56ce052d1799" providerId="ADAL" clId="{7B2F2951-9380-445C-BE45-CB750F5D7692}" dt="2021-06-19T10:51:35.233" v="9323" actId="1037"/>
          <ac:spMkLst>
            <pc:docMk/>
            <pc:sldMk cId="3791859769" sldId="4129"/>
            <ac:spMk id="562" creationId="{D8B69CD4-B059-41FB-AC64-1BDA3219354E}"/>
          </ac:spMkLst>
        </pc:spChg>
        <pc:cxnChg chg="mod">
          <ac:chgData name="Nina Melum" userId="6cff0c18-b128-4849-904e-56ce052d1799" providerId="ADAL" clId="{7B2F2951-9380-445C-BE45-CB750F5D7692}" dt="2021-06-19T10:51:35.233" v="9323" actId="1037"/>
          <ac:cxnSpMkLst>
            <pc:docMk/>
            <pc:sldMk cId="3791859769" sldId="4129"/>
            <ac:cxnSpMk id="35" creationId="{5D1E7FBA-2916-4634-AE71-F7E1EAEBF43F}"/>
          </ac:cxnSpMkLst>
        </pc:cxnChg>
        <pc:cxnChg chg="mod">
          <ac:chgData name="Nina Melum" userId="6cff0c18-b128-4849-904e-56ce052d1799" providerId="ADAL" clId="{7B2F2951-9380-445C-BE45-CB750F5D7692}" dt="2021-06-19T10:51:35.233" v="9323" actId="1037"/>
          <ac:cxnSpMkLst>
            <pc:docMk/>
            <pc:sldMk cId="3791859769" sldId="4129"/>
            <ac:cxnSpMk id="125" creationId="{C809E2C5-B3A4-4052-B7CE-57010C6B7D27}"/>
          </ac:cxnSpMkLst>
        </pc:cxnChg>
        <pc:cxnChg chg="mod">
          <ac:chgData name="Nina Melum" userId="6cff0c18-b128-4849-904e-56ce052d1799" providerId="ADAL" clId="{7B2F2951-9380-445C-BE45-CB750F5D7692}" dt="2021-06-19T10:51:35.233" v="9323" actId="1037"/>
          <ac:cxnSpMkLst>
            <pc:docMk/>
            <pc:sldMk cId="3791859769" sldId="4129"/>
            <ac:cxnSpMk id="128" creationId="{43F25810-6D8C-4D1E-B9D4-1C640C40C172}"/>
          </ac:cxnSpMkLst>
        </pc:cxnChg>
        <pc:cxnChg chg="mod">
          <ac:chgData name="Nina Melum" userId="6cff0c18-b128-4849-904e-56ce052d1799" providerId="ADAL" clId="{7B2F2951-9380-445C-BE45-CB750F5D7692}" dt="2021-06-19T10:51:35.233" v="9323" actId="1037"/>
          <ac:cxnSpMkLst>
            <pc:docMk/>
            <pc:sldMk cId="3791859769" sldId="4129"/>
            <ac:cxnSpMk id="136" creationId="{E1042028-D2DC-491C-A5ED-8D89E7CD2185}"/>
          </ac:cxnSpMkLst>
        </pc:cxnChg>
        <pc:cxnChg chg="mod">
          <ac:chgData name="Nina Melum" userId="6cff0c18-b128-4849-904e-56ce052d1799" providerId="ADAL" clId="{7B2F2951-9380-445C-BE45-CB750F5D7692}" dt="2021-06-19T10:51:35.233" v="9323" actId="1037"/>
          <ac:cxnSpMkLst>
            <pc:docMk/>
            <pc:sldMk cId="3791859769" sldId="4129"/>
            <ac:cxnSpMk id="139" creationId="{A31669D5-3239-4618-8AE1-3B2AB347EDA2}"/>
          </ac:cxnSpMkLst>
        </pc:cxnChg>
        <pc:cxnChg chg="mod">
          <ac:chgData name="Nina Melum" userId="6cff0c18-b128-4849-904e-56ce052d1799" providerId="ADAL" clId="{7B2F2951-9380-445C-BE45-CB750F5D7692}" dt="2021-06-19T10:51:35.233" v="9323" actId="1037"/>
          <ac:cxnSpMkLst>
            <pc:docMk/>
            <pc:sldMk cId="3791859769" sldId="4129"/>
            <ac:cxnSpMk id="416" creationId="{3898968F-0D32-4BE0-ADA8-30770F85B9CD}"/>
          </ac:cxnSpMkLst>
        </pc:cxnChg>
        <pc:cxnChg chg="mod">
          <ac:chgData name="Nina Melum" userId="6cff0c18-b128-4849-904e-56ce052d1799" providerId="ADAL" clId="{7B2F2951-9380-445C-BE45-CB750F5D7692}" dt="2021-06-19T10:51:35.233" v="9323" actId="1037"/>
          <ac:cxnSpMkLst>
            <pc:docMk/>
            <pc:sldMk cId="3791859769" sldId="4129"/>
            <ac:cxnSpMk id="420" creationId="{E96341F6-C002-446F-9555-0996EEC0C025}"/>
          </ac:cxnSpMkLst>
        </pc:cxnChg>
        <pc:cxnChg chg="mod">
          <ac:chgData name="Nina Melum" userId="6cff0c18-b128-4849-904e-56ce052d1799" providerId="ADAL" clId="{7B2F2951-9380-445C-BE45-CB750F5D7692}" dt="2021-06-19T10:51:35.233" v="9323" actId="1037"/>
          <ac:cxnSpMkLst>
            <pc:docMk/>
            <pc:sldMk cId="3791859769" sldId="4129"/>
            <ac:cxnSpMk id="458" creationId="{F130D529-B7BD-4EB6-9EF2-CB0B81FAD182}"/>
          </ac:cxnSpMkLst>
        </pc:cxnChg>
        <pc:cxnChg chg="mod">
          <ac:chgData name="Nina Melum" userId="6cff0c18-b128-4849-904e-56ce052d1799" providerId="ADAL" clId="{7B2F2951-9380-445C-BE45-CB750F5D7692}" dt="2021-06-19T10:51:35.233" v="9323" actId="1037"/>
          <ac:cxnSpMkLst>
            <pc:docMk/>
            <pc:sldMk cId="3791859769" sldId="4129"/>
            <ac:cxnSpMk id="461" creationId="{947828DC-3453-47DD-9ADB-274E9D3591D8}"/>
          </ac:cxnSpMkLst>
        </pc:cxnChg>
        <pc:cxnChg chg="mod">
          <ac:chgData name="Nina Melum" userId="6cff0c18-b128-4849-904e-56ce052d1799" providerId="ADAL" clId="{7B2F2951-9380-445C-BE45-CB750F5D7692}" dt="2021-06-19T10:51:35.233" v="9323" actId="1037"/>
          <ac:cxnSpMkLst>
            <pc:docMk/>
            <pc:sldMk cId="3791859769" sldId="4129"/>
            <ac:cxnSpMk id="566" creationId="{38DD957F-BC27-496E-92F3-A86C719F6DE3}"/>
          </ac:cxnSpMkLst>
        </pc:cxnChg>
      </pc:sldChg>
      <pc:sldChg chg="modSp del mod modTransition modAnim">
        <pc:chgData name="Nina Melum" userId="6cff0c18-b128-4849-904e-56ce052d1799" providerId="ADAL" clId="{7B2F2951-9380-445C-BE45-CB750F5D7692}" dt="2021-06-21T08:42:55.342" v="17559" actId="47"/>
        <pc:sldMkLst>
          <pc:docMk/>
          <pc:sldMk cId="2199471749" sldId="4130"/>
        </pc:sldMkLst>
        <pc:spChg chg="mod">
          <ac:chgData name="Nina Melum" userId="6cff0c18-b128-4849-904e-56ce052d1799" providerId="ADAL" clId="{7B2F2951-9380-445C-BE45-CB750F5D7692}" dt="2021-06-19T11:44:04.004" v="10522" actId="20577"/>
          <ac:spMkLst>
            <pc:docMk/>
            <pc:sldMk cId="2199471749" sldId="4130"/>
            <ac:spMk id="3" creationId="{A6E6C814-64E8-4B41-BAA4-60D24C56B256}"/>
          </ac:spMkLst>
        </pc:spChg>
      </pc:sldChg>
      <pc:sldChg chg="addSp delSp modSp new del mod">
        <pc:chgData name="Nina Melum" userId="6cff0c18-b128-4849-904e-56ce052d1799" providerId="ADAL" clId="{7B2F2951-9380-445C-BE45-CB750F5D7692}" dt="2021-06-18T05:24:08.499" v="3882" actId="47"/>
        <pc:sldMkLst>
          <pc:docMk/>
          <pc:sldMk cId="3982567962" sldId="4131"/>
        </pc:sldMkLst>
        <pc:spChg chg="del">
          <ac:chgData name="Nina Melum" userId="6cff0c18-b128-4849-904e-56ce052d1799" providerId="ADAL" clId="{7B2F2951-9380-445C-BE45-CB750F5D7692}" dt="2021-06-17T21:25:47.215" v="3246" actId="478"/>
          <ac:spMkLst>
            <pc:docMk/>
            <pc:sldMk cId="3982567962" sldId="4131"/>
            <ac:spMk id="2" creationId="{5CFA1E83-3D22-4EE2-8874-B418ECE4711A}"/>
          </ac:spMkLst>
        </pc:spChg>
        <pc:spChg chg="add mod">
          <ac:chgData name="Nina Melum" userId="6cff0c18-b128-4849-904e-56ce052d1799" providerId="ADAL" clId="{7B2F2951-9380-445C-BE45-CB750F5D7692}" dt="2021-06-18T05:01:31.323" v="3307" actId="403"/>
          <ac:spMkLst>
            <pc:docMk/>
            <pc:sldMk cId="3982567962" sldId="4131"/>
            <ac:spMk id="2" creationId="{B60EBAF3-79F7-4096-8F1E-16DCD986A4B8}"/>
          </ac:spMkLst>
        </pc:spChg>
        <pc:spChg chg="mod">
          <ac:chgData name="Nina Melum" userId="6cff0c18-b128-4849-904e-56ce052d1799" providerId="ADAL" clId="{7B2F2951-9380-445C-BE45-CB750F5D7692}" dt="2021-06-18T05:01:37.121" v="3308" actId="14100"/>
          <ac:spMkLst>
            <pc:docMk/>
            <pc:sldMk cId="3982567962" sldId="4131"/>
            <ac:spMk id="3" creationId="{C1738F21-9FA7-48A5-8AD5-2B900A2C450D}"/>
          </ac:spMkLst>
        </pc:spChg>
        <pc:spChg chg="add mod">
          <ac:chgData name="Nina Melum" userId="6cff0c18-b128-4849-904e-56ce052d1799" providerId="ADAL" clId="{7B2F2951-9380-445C-BE45-CB750F5D7692}" dt="2021-06-18T05:03:57.089" v="3483" actId="20577"/>
          <ac:spMkLst>
            <pc:docMk/>
            <pc:sldMk cId="3982567962" sldId="4131"/>
            <ac:spMk id="6" creationId="{D743E231-9672-4DAC-9C78-176A9109E675}"/>
          </ac:spMkLst>
        </pc:spChg>
        <pc:graphicFrameChg chg="add mod modGraphic">
          <ac:chgData name="Nina Melum" userId="6cff0c18-b128-4849-904e-56ce052d1799" providerId="ADAL" clId="{7B2F2951-9380-445C-BE45-CB750F5D7692}" dt="2021-06-18T05:04:23.203" v="3496" actId="20577"/>
          <ac:graphicFrameMkLst>
            <pc:docMk/>
            <pc:sldMk cId="3982567962" sldId="4131"/>
            <ac:graphicFrameMk id="4" creationId="{3577C127-7E47-4DC3-98F1-F5A0B4BB5682}"/>
          </ac:graphicFrameMkLst>
        </pc:graphicFrameChg>
        <pc:picChg chg="add mod">
          <ac:chgData name="Nina Melum" userId="6cff0c18-b128-4849-904e-56ce052d1799" providerId="ADAL" clId="{7B2F2951-9380-445C-BE45-CB750F5D7692}" dt="2021-06-18T04:59:50.544" v="3284" actId="14100"/>
          <ac:picMkLst>
            <pc:docMk/>
            <pc:sldMk cId="3982567962" sldId="4131"/>
            <ac:picMk id="5" creationId="{B7CA6555-18F1-4894-8F73-1FF1D4425CB2}"/>
          </ac:picMkLst>
        </pc:picChg>
      </pc:sldChg>
      <pc:sldChg chg="addSp delSp modSp new mod delAnim modAnim modNotesTx">
        <pc:chgData name="Nina Melum" userId="6cff0c18-b128-4849-904e-56ce052d1799" providerId="ADAL" clId="{7B2F2951-9380-445C-BE45-CB750F5D7692}" dt="2021-06-22T09:17:35.346" v="26565" actId="20577"/>
        <pc:sldMkLst>
          <pc:docMk/>
          <pc:sldMk cId="3088818044" sldId="4132"/>
        </pc:sldMkLst>
        <pc:spChg chg="del">
          <ac:chgData name="Nina Melum" userId="6cff0c18-b128-4849-904e-56ce052d1799" providerId="ADAL" clId="{7B2F2951-9380-445C-BE45-CB750F5D7692}" dt="2021-06-18T05:22:25.570" v="3837" actId="478"/>
          <ac:spMkLst>
            <pc:docMk/>
            <pc:sldMk cId="3088818044" sldId="4132"/>
            <ac:spMk id="2" creationId="{380336A9-E9DC-425E-A715-C08B2192FEBB}"/>
          </ac:spMkLst>
        </pc:spChg>
        <pc:spChg chg="add mod">
          <ac:chgData name="Nina Melum" userId="6cff0c18-b128-4849-904e-56ce052d1799" providerId="ADAL" clId="{7B2F2951-9380-445C-BE45-CB750F5D7692}" dt="2021-06-22T09:17:35.346" v="26565" actId="20577"/>
          <ac:spMkLst>
            <pc:docMk/>
            <pc:sldMk cId="3088818044" sldId="4132"/>
            <ac:spMk id="2" creationId="{F4CCBA10-08F5-475C-A281-F2D4385D9CD9}"/>
          </ac:spMkLst>
        </pc:spChg>
        <pc:spChg chg="del">
          <ac:chgData name="Nina Melum" userId="6cff0c18-b128-4849-904e-56ce052d1799" providerId="ADAL" clId="{7B2F2951-9380-445C-BE45-CB750F5D7692}" dt="2021-06-18T05:10:20.126" v="3608"/>
          <ac:spMkLst>
            <pc:docMk/>
            <pc:sldMk cId="3088818044" sldId="4132"/>
            <ac:spMk id="3" creationId="{E485B7A6-95B3-4788-9A13-481D3E216D58}"/>
          </ac:spMkLst>
        </pc:spChg>
        <pc:spChg chg="add mod">
          <ac:chgData name="Nina Melum" userId="6cff0c18-b128-4849-904e-56ce052d1799" providerId="ADAL" clId="{7B2F2951-9380-445C-BE45-CB750F5D7692}" dt="2021-06-18T07:26:04.213" v="5674" actId="1036"/>
          <ac:spMkLst>
            <pc:docMk/>
            <pc:sldMk cId="3088818044" sldId="4132"/>
            <ac:spMk id="5" creationId="{DF0728A8-02D8-4BB6-A7BB-9FF46595F812}"/>
          </ac:spMkLst>
        </pc:spChg>
        <pc:spChg chg="add mod">
          <ac:chgData name="Nina Melum" userId="6cff0c18-b128-4849-904e-56ce052d1799" providerId="ADAL" clId="{7B2F2951-9380-445C-BE45-CB750F5D7692}" dt="2021-06-18T07:26:04.213" v="5674" actId="1036"/>
          <ac:spMkLst>
            <pc:docMk/>
            <pc:sldMk cId="3088818044" sldId="4132"/>
            <ac:spMk id="6" creationId="{468A155E-97A1-4BAF-B1BF-5FFCA01B0AC7}"/>
          </ac:spMkLst>
        </pc:spChg>
        <pc:spChg chg="add mod">
          <ac:chgData name="Nina Melum" userId="6cff0c18-b128-4849-904e-56ce052d1799" providerId="ADAL" clId="{7B2F2951-9380-445C-BE45-CB750F5D7692}" dt="2021-06-18T07:26:04.213" v="5674" actId="1036"/>
          <ac:spMkLst>
            <pc:docMk/>
            <pc:sldMk cId="3088818044" sldId="4132"/>
            <ac:spMk id="10" creationId="{C1AB38EE-17BA-4E63-92F7-BB79424312D3}"/>
          </ac:spMkLst>
        </pc:spChg>
        <pc:spChg chg="add mod">
          <ac:chgData name="Nina Melum" userId="6cff0c18-b128-4849-904e-56ce052d1799" providerId="ADAL" clId="{7B2F2951-9380-445C-BE45-CB750F5D7692}" dt="2021-06-18T07:26:04.213" v="5674" actId="1036"/>
          <ac:spMkLst>
            <pc:docMk/>
            <pc:sldMk cId="3088818044" sldId="4132"/>
            <ac:spMk id="12" creationId="{E877DFC6-0605-47CD-9D4F-8B7B7E145640}"/>
          </ac:spMkLst>
        </pc:spChg>
        <pc:spChg chg="add mod">
          <ac:chgData name="Nina Melum" userId="6cff0c18-b128-4849-904e-56ce052d1799" providerId="ADAL" clId="{7B2F2951-9380-445C-BE45-CB750F5D7692}" dt="2021-06-18T07:26:04.213" v="5674" actId="1036"/>
          <ac:spMkLst>
            <pc:docMk/>
            <pc:sldMk cId="3088818044" sldId="4132"/>
            <ac:spMk id="14" creationId="{4975A9AE-E7B3-4162-82D3-FDC2BA8664A1}"/>
          </ac:spMkLst>
        </pc:spChg>
        <pc:spChg chg="add mod">
          <ac:chgData name="Nina Melum" userId="6cff0c18-b128-4849-904e-56ce052d1799" providerId="ADAL" clId="{7B2F2951-9380-445C-BE45-CB750F5D7692}" dt="2021-06-18T07:26:04.213" v="5674" actId="1036"/>
          <ac:spMkLst>
            <pc:docMk/>
            <pc:sldMk cId="3088818044" sldId="4132"/>
            <ac:spMk id="17" creationId="{D59190B8-A565-4E85-8A7E-491C50B21B48}"/>
          </ac:spMkLst>
        </pc:spChg>
        <pc:spChg chg="add mod">
          <ac:chgData name="Nina Melum" userId="6cff0c18-b128-4849-904e-56ce052d1799" providerId="ADAL" clId="{7B2F2951-9380-445C-BE45-CB750F5D7692}" dt="2021-06-18T07:26:04.213" v="5674" actId="1036"/>
          <ac:spMkLst>
            <pc:docMk/>
            <pc:sldMk cId="3088818044" sldId="4132"/>
            <ac:spMk id="19" creationId="{A004C357-5B55-491B-8D57-118A315B9A77}"/>
          </ac:spMkLst>
        </pc:spChg>
        <pc:spChg chg="add del mod">
          <ac:chgData name="Nina Melum" userId="6cff0c18-b128-4849-904e-56ce052d1799" providerId="ADAL" clId="{7B2F2951-9380-445C-BE45-CB750F5D7692}" dt="2021-06-18T05:22:26.548" v="3838" actId="478"/>
          <ac:spMkLst>
            <pc:docMk/>
            <pc:sldMk cId="3088818044" sldId="4132"/>
            <ac:spMk id="72" creationId="{FF7EF2D5-5D90-4787-BE15-8765E1856B55}"/>
          </ac:spMkLst>
        </pc:spChg>
        <pc:spChg chg="add mod">
          <ac:chgData name="Nina Melum" userId="6cff0c18-b128-4849-904e-56ce052d1799" providerId="ADAL" clId="{7B2F2951-9380-445C-BE45-CB750F5D7692}" dt="2021-06-18T07:27:15.414" v="5683" actId="1076"/>
          <ac:spMkLst>
            <pc:docMk/>
            <pc:sldMk cId="3088818044" sldId="4132"/>
            <ac:spMk id="74" creationId="{3CFB1D52-F4C3-4B37-9072-B0EDBF73E411}"/>
          </ac:spMkLst>
        </pc:spChg>
        <pc:spChg chg="add mod">
          <ac:chgData name="Nina Melum" userId="6cff0c18-b128-4849-904e-56ce052d1799" providerId="ADAL" clId="{7B2F2951-9380-445C-BE45-CB750F5D7692}" dt="2021-06-18T05:28:25.252" v="3944" actId="1076"/>
          <ac:spMkLst>
            <pc:docMk/>
            <pc:sldMk cId="3088818044" sldId="4132"/>
            <ac:spMk id="75" creationId="{AEAB52BE-DDA2-4B44-B472-8A7BC440FE10}"/>
          </ac:spMkLst>
        </pc:spChg>
        <pc:spChg chg="add del mod">
          <ac:chgData name="Nina Melum" userId="6cff0c18-b128-4849-904e-56ce052d1799" providerId="ADAL" clId="{7B2F2951-9380-445C-BE45-CB750F5D7692}" dt="2021-06-19T11:21:29.426" v="9985" actId="21"/>
          <ac:spMkLst>
            <pc:docMk/>
            <pc:sldMk cId="3088818044" sldId="4132"/>
            <ac:spMk id="77" creationId="{C0DC884C-C0C6-45E8-8664-A146FE8E4CA0}"/>
          </ac:spMkLst>
        </pc:spChg>
        <pc:spChg chg="add del mod">
          <ac:chgData name="Nina Melum" userId="6cff0c18-b128-4849-904e-56ce052d1799" providerId="ADAL" clId="{7B2F2951-9380-445C-BE45-CB750F5D7692}" dt="2021-06-18T05:25:06.055" v="3888"/>
          <ac:spMkLst>
            <pc:docMk/>
            <pc:sldMk cId="3088818044" sldId="4132"/>
            <ac:spMk id="78" creationId="{6235F167-962F-423D-9DFD-5857EAC7A7F8}"/>
          </ac:spMkLst>
        </pc:spChg>
        <pc:spChg chg="add del mod">
          <ac:chgData name="Nina Melum" userId="6cff0c18-b128-4849-904e-56ce052d1799" providerId="ADAL" clId="{7B2F2951-9380-445C-BE45-CB750F5D7692}" dt="2021-06-18T05:31:23.265" v="3960" actId="478"/>
          <ac:spMkLst>
            <pc:docMk/>
            <pc:sldMk cId="3088818044" sldId="4132"/>
            <ac:spMk id="79" creationId="{0808A0AF-D512-4C26-95EA-2CCF962B2396}"/>
          </ac:spMkLst>
        </pc:spChg>
        <pc:spChg chg="add mod">
          <ac:chgData name="Nina Melum" userId="6cff0c18-b128-4849-904e-56ce052d1799" providerId="ADAL" clId="{7B2F2951-9380-445C-BE45-CB750F5D7692}" dt="2021-06-21T17:09:13.002" v="21891" actId="207"/>
          <ac:spMkLst>
            <pc:docMk/>
            <pc:sldMk cId="3088818044" sldId="4132"/>
            <ac:spMk id="80" creationId="{78700512-1128-4116-B9CB-073F554936CA}"/>
          </ac:spMkLst>
        </pc:spChg>
        <pc:graphicFrameChg chg="add mod modGraphic">
          <ac:chgData name="Nina Melum" userId="6cff0c18-b128-4849-904e-56ce052d1799" providerId="ADAL" clId="{7B2F2951-9380-445C-BE45-CB750F5D7692}" dt="2021-06-18T07:26:04.213" v="5674" actId="1036"/>
          <ac:graphicFrameMkLst>
            <pc:docMk/>
            <pc:sldMk cId="3088818044" sldId="4132"/>
            <ac:graphicFrameMk id="4" creationId="{4BB6EB0D-CE2A-40EB-A436-9250808AC3B4}"/>
          </ac:graphicFrameMkLst>
        </pc:graphicFrameChg>
        <pc:graphicFrameChg chg="add del mod">
          <ac:chgData name="Nina Melum" userId="6cff0c18-b128-4849-904e-56ce052d1799" providerId="ADAL" clId="{7B2F2951-9380-445C-BE45-CB750F5D7692}" dt="2021-06-18T05:22:18.637" v="3836" actId="478"/>
          <ac:graphicFrameMkLst>
            <pc:docMk/>
            <pc:sldMk cId="3088818044" sldId="4132"/>
            <ac:graphicFrameMk id="16" creationId="{7C01C18F-347C-4C46-904E-5AFFB71B12F1}"/>
          </ac:graphicFrameMkLst>
        </pc:graphicFrameChg>
        <pc:picChg chg="add mod">
          <ac:chgData name="Nina Melum" userId="6cff0c18-b128-4849-904e-56ce052d1799" providerId="ADAL" clId="{7B2F2951-9380-445C-BE45-CB750F5D7692}" dt="2021-06-18T07:27:05.834" v="5681" actId="1076"/>
          <ac:picMkLst>
            <pc:docMk/>
            <pc:sldMk cId="3088818044" sldId="4132"/>
            <ac:picMk id="73" creationId="{D3ABB9A4-F400-41C4-81B4-79D0BA23AB50}"/>
          </ac:picMkLst>
        </pc:picChg>
        <pc:picChg chg="add del mod">
          <ac:chgData name="Nina Melum" userId="6cff0c18-b128-4849-904e-56ce052d1799" providerId="ADAL" clId="{7B2F2951-9380-445C-BE45-CB750F5D7692}" dt="2021-06-18T05:23:27.640" v="3848" actId="478"/>
          <ac:picMkLst>
            <pc:docMk/>
            <pc:sldMk cId="3088818044" sldId="4132"/>
            <ac:picMk id="76" creationId="{A47E68AC-A26B-498F-8542-F7401E1831E4}"/>
          </ac:picMkLst>
        </pc:picChg>
        <pc:cxnChg chg="add mod">
          <ac:chgData name="Nina Melum" userId="6cff0c18-b128-4849-904e-56ce052d1799" providerId="ADAL" clId="{7B2F2951-9380-445C-BE45-CB750F5D7692}" dt="2021-06-18T07:26:04.213" v="5674" actId="1036"/>
          <ac:cxnSpMkLst>
            <pc:docMk/>
            <pc:sldMk cId="3088818044" sldId="4132"/>
            <ac:cxnSpMk id="7" creationId="{7CB6C63D-3C59-40C6-AB36-A522E034EC55}"/>
          </ac:cxnSpMkLst>
        </pc:cxnChg>
        <pc:cxnChg chg="add del mod">
          <ac:chgData name="Nina Melum" userId="6cff0c18-b128-4849-904e-56ce052d1799" providerId="ADAL" clId="{7B2F2951-9380-445C-BE45-CB750F5D7692}" dt="2021-06-18T05:20:59.062" v="3820" actId="478"/>
          <ac:cxnSpMkLst>
            <pc:docMk/>
            <pc:sldMk cId="3088818044" sldId="4132"/>
            <ac:cxnSpMk id="8" creationId="{0346FA77-3F1D-4093-B993-9FF9E518BF8D}"/>
          </ac:cxnSpMkLst>
        </pc:cxnChg>
        <pc:cxnChg chg="add mod">
          <ac:chgData name="Nina Melum" userId="6cff0c18-b128-4849-904e-56ce052d1799" providerId="ADAL" clId="{7B2F2951-9380-445C-BE45-CB750F5D7692}" dt="2021-06-18T07:26:04.213" v="5674" actId="1036"/>
          <ac:cxnSpMkLst>
            <pc:docMk/>
            <pc:sldMk cId="3088818044" sldId="4132"/>
            <ac:cxnSpMk id="11" creationId="{4F77A57D-FB3C-417D-9453-00FD45899AE5}"/>
          </ac:cxnSpMkLst>
        </pc:cxnChg>
        <pc:cxnChg chg="add mod">
          <ac:chgData name="Nina Melum" userId="6cff0c18-b128-4849-904e-56ce052d1799" providerId="ADAL" clId="{7B2F2951-9380-445C-BE45-CB750F5D7692}" dt="2021-06-18T07:26:04.213" v="5674" actId="1036"/>
          <ac:cxnSpMkLst>
            <pc:docMk/>
            <pc:sldMk cId="3088818044" sldId="4132"/>
            <ac:cxnSpMk id="13" creationId="{0DD67771-6509-4B19-8DA6-756B6BEAEAEB}"/>
          </ac:cxnSpMkLst>
        </pc:cxnChg>
        <pc:cxnChg chg="add del mod">
          <ac:chgData name="Nina Melum" userId="6cff0c18-b128-4849-904e-56ce052d1799" providerId="ADAL" clId="{7B2F2951-9380-445C-BE45-CB750F5D7692}" dt="2021-06-18T05:15:10.458" v="3759" actId="478"/>
          <ac:cxnSpMkLst>
            <pc:docMk/>
            <pc:sldMk cId="3088818044" sldId="4132"/>
            <ac:cxnSpMk id="15" creationId="{AA941908-6122-4777-99A8-9419A152A15D}"/>
          </ac:cxnSpMkLst>
        </pc:cxnChg>
        <pc:cxnChg chg="add mod">
          <ac:chgData name="Nina Melum" userId="6cff0c18-b128-4849-904e-56ce052d1799" providerId="ADAL" clId="{7B2F2951-9380-445C-BE45-CB750F5D7692}" dt="2021-06-18T07:26:04.213" v="5674" actId="1036"/>
          <ac:cxnSpMkLst>
            <pc:docMk/>
            <pc:sldMk cId="3088818044" sldId="4132"/>
            <ac:cxnSpMk id="18" creationId="{29E08C25-0AE3-4C4B-A6FB-1A4FEF2D053C}"/>
          </ac:cxnSpMkLst>
        </pc:cxnChg>
        <pc:cxnChg chg="add mod">
          <ac:chgData name="Nina Melum" userId="6cff0c18-b128-4849-904e-56ce052d1799" providerId="ADAL" clId="{7B2F2951-9380-445C-BE45-CB750F5D7692}" dt="2021-06-18T07:26:04.213" v="5674" actId="1036"/>
          <ac:cxnSpMkLst>
            <pc:docMk/>
            <pc:sldMk cId="3088818044" sldId="4132"/>
            <ac:cxnSpMk id="20" creationId="{C2F1B92E-D8FB-4298-B983-AB07AA619354}"/>
          </ac:cxnSpMkLst>
        </pc:cxnChg>
        <pc:cxnChg chg="add del mod">
          <ac:chgData name="Nina Melum" userId="6cff0c18-b128-4849-904e-56ce052d1799" providerId="ADAL" clId="{7B2F2951-9380-445C-BE45-CB750F5D7692}" dt="2021-06-18T05:15:30.699" v="3763" actId="478"/>
          <ac:cxnSpMkLst>
            <pc:docMk/>
            <pc:sldMk cId="3088818044" sldId="4132"/>
            <ac:cxnSpMk id="40" creationId="{8CD3599E-D7AA-4754-A21A-544E6E8C4716}"/>
          </ac:cxnSpMkLst>
        </pc:cxnChg>
        <pc:cxnChg chg="add del mod">
          <ac:chgData name="Nina Melum" userId="6cff0c18-b128-4849-904e-56ce052d1799" providerId="ADAL" clId="{7B2F2951-9380-445C-BE45-CB750F5D7692}" dt="2021-06-18T05:15:46.838" v="3767" actId="478"/>
          <ac:cxnSpMkLst>
            <pc:docMk/>
            <pc:sldMk cId="3088818044" sldId="4132"/>
            <ac:cxnSpMk id="42" creationId="{77231F87-8902-4091-9E12-FB7FA0C427E7}"/>
          </ac:cxnSpMkLst>
        </pc:cxnChg>
        <pc:cxnChg chg="add mod">
          <ac:chgData name="Nina Melum" userId="6cff0c18-b128-4849-904e-56ce052d1799" providerId="ADAL" clId="{7B2F2951-9380-445C-BE45-CB750F5D7692}" dt="2021-06-18T07:26:04.213" v="5674" actId="1036"/>
          <ac:cxnSpMkLst>
            <pc:docMk/>
            <pc:sldMk cId="3088818044" sldId="4132"/>
            <ac:cxnSpMk id="45" creationId="{102D3A75-43D9-4B5B-AD1E-FDC87865E38E}"/>
          </ac:cxnSpMkLst>
        </pc:cxnChg>
        <pc:cxnChg chg="add mod">
          <ac:chgData name="Nina Melum" userId="6cff0c18-b128-4849-904e-56ce052d1799" providerId="ADAL" clId="{7B2F2951-9380-445C-BE45-CB750F5D7692}" dt="2021-06-18T07:39:57.010" v="5870" actId="1038"/>
          <ac:cxnSpMkLst>
            <pc:docMk/>
            <pc:sldMk cId="3088818044" sldId="4132"/>
            <ac:cxnSpMk id="48" creationId="{DF30D847-6574-4E7F-8E3C-7110A7DE0936}"/>
          </ac:cxnSpMkLst>
        </pc:cxnChg>
        <pc:cxnChg chg="add mod">
          <ac:chgData name="Nina Melum" userId="6cff0c18-b128-4849-904e-56ce052d1799" providerId="ADAL" clId="{7B2F2951-9380-445C-BE45-CB750F5D7692}" dt="2021-06-18T07:26:04.213" v="5674" actId="1036"/>
          <ac:cxnSpMkLst>
            <pc:docMk/>
            <pc:sldMk cId="3088818044" sldId="4132"/>
            <ac:cxnSpMk id="63" creationId="{232DA2A7-74CF-4F1A-BB48-EA1F806D3027}"/>
          </ac:cxnSpMkLst>
        </pc:cxnChg>
      </pc:sldChg>
      <pc:sldChg chg="addSp del delDesignElem">
        <pc:chgData name="Nina Melum" userId="6cff0c18-b128-4849-904e-56ce052d1799" providerId="ADAL" clId="{7B2F2951-9380-445C-BE45-CB750F5D7692}" dt="2021-06-20T15:32:45.982" v="14746"/>
        <pc:sldMkLst>
          <pc:docMk/>
          <pc:sldMk cId="535357" sldId="4133"/>
        </pc:sldMkLst>
        <pc:spChg chg="add">
          <ac:chgData name="Nina Melum" userId="6cff0c18-b128-4849-904e-56ce052d1799" providerId="ADAL" clId="{7B2F2951-9380-445C-BE45-CB750F5D7692}" dt="2021-06-20T15:32:45.982" v="14746"/>
          <ac:spMkLst>
            <pc:docMk/>
            <pc:sldMk cId="535357" sldId="4133"/>
            <ac:spMk id="8" creationId="{815925C2-A704-4D47-B1C1-3FCA52512EC1}"/>
          </ac:spMkLst>
        </pc:spChg>
        <pc:spChg chg="add">
          <ac:chgData name="Nina Melum" userId="6cff0c18-b128-4849-904e-56ce052d1799" providerId="ADAL" clId="{7B2F2951-9380-445C-BE45-CB750F5D7692}" dt="2021-06-20T15:32:45.982" v="14746"/>
          <ac:spMkLst>
            <pc:docMk/>
            <pc:sldMk cId="535357" sldId="4133"/>
            <ac:spMk id="10" creationId="{01D4315C-C23C-4FD3-98DF-08C29E2292A8}"/>
          </ac:spMkLst>
        </pc:spChg>
        <pc:grpChg chg="add">
          <ac:chgData name="Nina Melum" userId="6cff0c18-b128-4849-904e-56ce052d1799" providerId="ADAL" clId="{7B2F2951-9380-445C-BE45-CB750F5D7692}" dt="2021-06-20T15:32:45.982" v="14746"/>
          <ac:grpSpMkLst>
            <pc:docMk/>
            <pc:sldMk cId="535357" sldId="4133"/>
            <ac:grpSpMk id="12" creationId="{5E6B47BC-43FD-4C91-8BFF-B41B99A8A39E}"/>
          </ac:grpSpMkLst>
        </pc:grpChg>
        <pc:grpChg chg="add">
          <ac:chgData name="Nina Melum" userId="6cff0c18-b128-4849-904e-56ce052d1799" providerId="ADAL" clId="{7B2F2951-9380-445C-BE45-CB750F5D7692}" dt="2021-06-20T15:32:45.982" v="14746"/>
          <ac:grpSpMkLst>
            <pc:docMk/>
            <pc:sldMk cId="535357" sldId="4133"/>
            <ac:grpSpMk id="16" creationId="{43F5E015-E085-4624-B431-B42414448684}"/>
          </ac:grpSpMkLst>
        </pc:grpChg>
      </pc:sldChg>
      <pc:sldChg chg="addSp delSp modSp mod modNotesTx">
        <pc:chgData name="Nina Melum" userId="6cff0c18-b128-4849-904e-56ce052d1799" providerId="ADAL" clId="{7B2F2951-9380-445C-BE45-CB750F5D7692}" dt="2021-06-25T12:47:49.631" v="29169" actId="6549"/>
        <pc:sldMkLst>
          <pc:docMk/>
          <pc:sldMk cId="870949787" sldId="4133"/>
        </pc:sldMkLst>
        <pc:spChg chg="mod">
          <ac:chgData name="Nina Melum" userId="6cff0c18-b128-4849-904e-56ce052d1799" providerId="ADAL" clId="{7B2F2951-9380-445C-BE45-CB750F5D7692}" dt="2021-06-20T15:34:08.013" v="14765" actId="14100"/>
          <ac:spMkLst>
            <pc:docMk/>
            <pc:sldMk cId="870949787" sldId="4133"/>
            <ac:spMk id="2" creationId="{7D4F6119-7A47-4EB2-BC34-A80F8E27CDC7}"/>
          </ac:spMkLst>
        </pc:spChg>
        <pc:spChg chg="del">
          <ac:chgData name="Nina Melum" userId="6cff0c18-b128-4849-904e-56ce052d1799" providerId="ADAL" clId="{7B2F2951-9380-445C-BE45-CB750F5D7692}" dt="2021-06-20T15:33:00.764" v="14747" actId="478"/>
          <ac:spMkLst>
            <pc:docMk/>
            <pc:sldMk cId="870949787" sldId="4133"/>
            <ac:spMk id="3" creationId="{BBC5AA5F-0613-4E6B-9536-A100C370C821}"/>
          </ac:spMkLst>
        </pc:spChg>
        <pc:spChg chg="add del mod">
          <ac:chgData name="Nina Melum" userId="6cff0c18-b128-4849-904e-56ce052d1799" providerId="ADAL" clId="{7B2F2951-9380-445C-BE45-CB750F5D7692}" dt="2021-06-20T15:33:02.749" v="14748" actId="478"/>
          <ac:spMkLst>
            <pc:docMk/>
            <pc:sldMk cId="870949787" sldId="4133"/>
            <ac:spMk id="5" creationId="{EA99D9B6-486D-4A27-BA1B-F902CA658957}"/>
          </ac:spMkLst>
        </pc:spChg>
        <pc:spChg chg="add del mod">
          <ac:chgData name="Nina Melum" userId="6cff0c18-b128-4849-904e-56ce052d1799" providerId="ADAL" clId="{7B2F2951-9380-445C-BE45-CB750F5D7692}" dt="2021-06-20T15:33:46.331" v="14757" actId="478"/>
          <ac:spMkLst>
            <pc:docMk/>
            <pc:sldMk cId="870949787" sldId="4133"/>
            <ac:spMk id="25" creationId="{2677A4A0-B378-4B51-8332-5E0AEB45A585}"/>
          </ac:spMkLst>
        </pc:spChg>
        <pc:spChg chg="add mod">
          <ac:chgData name="Nina Melum" userId="6cff0c18-b128-4849-904e-56ce052d1799" providerId="ADAL" clId="{7B2F2951-9380-445C-BE45-CB750F5D7692}" dt="2021-06-20T15:34:37.727" v="14768" actId="1076"/>
          <ac:spMkLst>
            <pc:docMk/>
            <pc:sldMk cId="870949787" sldId="4133"/>
            <ac:spMk id="28" creationId="{751C291E-5E33-484E-A938-E284B8A5CB7C}"/>
          </ac:spMkLst>
        </pc:spChg>
        <pc:spChg chg="add mod">
          <ac:chgData name="Nina Melum" userId="6cff0c18-b128-4849-904e-56ce052d1799" providerId="ADAL" clId="{7B2F2951-9380-445C-BE45-CB750F5D7692}" dt="2021-06-20T15:34:37.727" v="14768" actId="1076"/>
          <ac:spMkLst>
            <pc:docMk/>
            <pc:sldMk cId="870949787" sldId="4133"/>
            <ac:spMk id="29" creationId="{F37C6B0C-AD30-4B3D-9126-644F0BD8B9C1}"/>
          </ac:spMkLst>
        </pc:spChg>
        <pc:spChg chg="add mod">
          <ac:chgData name="Nina Melum" userId="6cff0c18-b128-4849-904e-56ce052d1799" providerId="ADAL" clId="{7B2F2951-9380-445C-BE45-CB750F5D7692}" dt="2021-06-20T15:34:37.727" v="14768" actId="1076"/>
          <ac:spMkLst>
            <pc:docMk/>
            <pc:sldMk cId="870949787" sldId="4133"/>
            <ac:spMk id="30" creationId="{275A051B-6A59-4D0F-95C4-2D58882716CD}"/>
          </ac:spMkLst>
        </pc:spChg>
        <pc:spChg chg="add mod">
          <ac:chgData name="Nina Melum" userId="6cff0c18-b128-4849-904e-56ce052d1799" providerId="ADAL" clId="{7B2F2951-9380-445C-BE45-CB750F5D7692}" dt="2021-06-20T15:34:37.727" v="14768" actId="1076"/>
          <ac:spMkLst>
            <pc:docMk/>
            <pc:sldMk cId="870949787" sldId="4133"/>
            <ac:spMk id="31" creationId="{1BDDBC38-9557-4BDF-A0A1-E197F57A3F0F}"/>
          </ac:spMkLst>
        </pc:spChg>
        <pc:spChg chg="add mod">
          <ac:chgData name="Nina Melum" userId="6cff0c18-b128-4849-904e-56ce052d1799" providerId="ADAL" clId="{7B2F2951-9380-445C-BE45-CB750F5D7692}" dt="2021-06-20T15:34:37.727" v="14768" actId="1076"/>
          <ac:spMkLst>
            <pc:docMk/>
            <pc:sldMk cId="870949787" sldId="4133"/>
            <ac:spMk id="34" creationId="{3569512F-69DF-4231-835D-D86CDC37DD5B}"/>
          </ac:spMkLst>
        </pc:spChg>
        <pc:spChg chg="add mod">
          <ac:chgData name="Nina Melum" userId="6cff0c18-b128-4849-904e-56ce052d1799" providerId="ADAL" clId="{7B2F2951-9380-445C-BE45-CB750F5D7692}" dt="2021-06-20T15:34:37.727" v="14768" actId="1076"/>
          <ac:spMkLst>
            <pc:docMk/>
            <pc:sldMk cId="870949787" sldId="4133"/>
            <ac:spMk id="35" creationId="{B3FD5261-1B8A-4401-8AEE-956F455AC7D6}"/>
          </ac:spMkLst>
        </pc:spChg>
        <pc:spChg chg="add mod">
          <ac:chgData name="Nina Melum" userId="6cff0c18-b128-4849-904e-56ce052d1799" providerId="ADAL" clId="{7B2F2951-9380-445C-BE45-CB750F5D7692}" dt="2021-06-20T15:34:37.727" v="14768" actId="1076"/>
          <ac:spMkLst>
            <pc:docMk/>
            <pc:sldMk cId="870949787" sldId="4133"/>
            <ac:spMk id="38" creationId="{F950EC1A-BA16-449C-A459-FD1154F8FB08}"/>
          </ac:spMkLst>
        </pc:spChg>
        <pc:spChg chg="add mod">
          <ac:chgData name="Nina Melum" userId="6cff0c18-b128-4849-904e-56ce052d1799" providerId="ADAL" clId="{7B2F2951-9380-445C-BE45-CB750F5D7692}" dt="2021-06-20T15:34:37.727" v="14768" actId="1076"/>
          <ac:spMkLst>
            <pc:docMk/>
            <pc:sldMk cId="870949787" sldId="4133"/>
            <ac:spMk id="39" creationId="{457C1BA7-B7BE-464A-8310-807B7AC9479C}"/>
          </ac:spMkLst>
        </pc:spChg>
        <pc:spChg chg="add mod">
          <ac:chgData name="Nina Melum" userId="6cff0c18-b128-4849-904e-56ce052d1799" providerId="ADAL" clId="{7B2F2951-9380-445C-BE45-CB750F5D7692}" dt="2021-06-20T15:34:37.727" v="14768" actId="1076"/>
          <ac:spMkLst>
            <pc:docMk/>
            <pc:sldMk cId="870949787" sldId="4133"/>
            <ac:spMk id="42" creationId="{18E3317C-908E-48E7-8715-80D14380FDB6}"/>
          </ac:spMkLst>
        </pc:spChg>
        <pc:spChg chg="add del mod">
          <ac:chgData name="Nina Melum" userId="6cff0c18-b128-4849-904e-56ce052d1799" providerId="ADAL" clId="{7B2F2951-9380-445C-BE45-CB750F5D7692}" dt="2021-06-20T15:34:43.450" v="14770" actId="478"/>
          <ac:spMkLst>
            <pc:docMk/>
            <pc:sldMk cId="870949787" sldId="4133"/>
            <ac:spMk id="47" creationId="{BD32461D-0190-4FBF-BEA7-3C38A74EF95B}"/>
          </ac:spMkLst>
        </pc:spChg>
        <pc:spChg chg="add mod">
          <ac:chgData name="Nina Melum" userId="6cff0c18-b128-4849-904e-56ce052d1799" providerId="ADAL" clId="{7B2F2951-9380-445C-BE45-CB750F5D7692}" dt="2021-06-20T15:35:22.473" v="14777" actId="1076"/>
          <ac:spMkLst>
            <pc:docMk/>
            <pc:sldMk cId="870949787" sldId="4133"/>
            <ac:spMk id="48" creationId="{F61107A1-D0C5-4FD3-AB6E-99EE5F7EE0A2}"/>
          </ac:spMkLst>
        </pc:spChg>
        <pc:spChg chg="add mod">
          <ac:chgData name="Nina Melum" userId="6cff0c18-b128-4849-904e-56ce052d1799" providerId="ADAL" clId="{7B2F2951-9380-445C-BE45-CB750F5D7692}" dt="2021-06-20T15:34:37.727" v="14768" actId="1076"/>
          <ac:spMkLst>
            <pc:docMk/>
            <pc:sldMk cId="870949787" sldId="4133"/>
            <ac:spMk id="51" creationId="{B1ED89BC-2227-49FA-9470-AA808AE144EA}"/>
          </ac:spMkLst>
        </pc:spChg>
        <pc:spChg chg="add mod">
          <ac:chgData name="Nina Melum" userId="6cff0c18-b128-4849-904e-56ce052d1799" providerId="ADAL" clId="{7B2F2951-9380-445C-BE45-CB750F5D7692}" dt="2021-06-20T15:34:37.727" v="14768" actId="1076"/>
          <ac:spMkLst>
            <pc:docMk/>
            <pc:sldMk cId="870949787" sldId="4133"/>
            <ac:spMk id="52" creationId="{955FED9D-2464-463D-B16D-B720671CAA74}"/>
          </ac:spMkLst>
        </pc:spChg>
        <pc:spChg chg="add mod">
          <ac:chgData name="Nina Melum" userId="6cff0c18-b128-4849-904e-56ce052d1799" providerId="ADAL" clId="{7B2F2951-9380-445C-BE45-CB750F5D7692}" dt="2021-06-20T15:35:47.442" v="14785" actId="14100"/>
          <ac:spMkLst>
            <pc:docMk/>
            <pc:sldMk cId="870949787" sldId="4133"/>
            <ac:spMk id="53" creationId="{D4E7F8F2-13A9-4EF6-9379-B7474A80B296}"/>
          </ac:spMkLst>
        </pc:spChg>
        <pc:spChg chg="add del mod">
          <ac:chgData name="Nina Melum" userId="6cff0c18-b128-4849-904e-56ce052d1799" providerId="ADAL" clId="{7B2F2951-9380-445C-BE45-CB750F5D7692}" dt="2021-06-25T12:47:41.436" v="29167" actId="478"/>
          <ac:spMkLst>
            <pc:docMk/>
            <pc:sldMk cId="870949787" sldId="4133"/>
            <ac:spMk id="54" creationId="{1A197D76-5C03-47E1-B9FD-57F8940000AC}"/>
          </ac:spMkLst>
        </pc:spChg>
        <pc:picChg chg="add del mod">
          <ac:chgData name="Nina Melum" userId="6cff0c18-b128-4849-904e-56ce052d1799" providerId="ADAL" clId="{7B2F2951-9380-445C-BE45-CB750F5D7692}" dt="2021-06-20T15:34:33.113" v="14766" actId="478"/>
          <ac:picMkLst>
            <pc:docMk/>
            <pc:sldMk cId="870949787" sldId="4133"/>
            <ac:picMk id="24" creationId="{2FB5D1CC-6EB5-4A45-B63E-2E445E41D840}"/>
          </ac:picMkLst>
        </pc:picChg>
        <pc:cxnChg chg="add del mod">
          <ac:chgData name="Nina Melum" userId="6cff0c18-b128-4849-904e-56ce052d1799" providerId="ADAL" clId="{7B2F2951-9380-445C-BE45-CB750F5D7692}" dt="2021-06-20T15:34:57.941" v="14775" actId="14100"/>
          <ac:cxnSpMkLst>
            <pc:docMk/>
            <pc:sldMk cId="870949787" sldId="4133"/>
            <ac:cxnSpMk id="26" creationId="{7ADD2836-CA2B-4A26-8044-1A7FB6C8964F}"/>
          </ac:cxnSpMkLst>
        </pc:cxnChg>
        <pc:cxnChg chg="add mod">
          <ac:chgData name="Nina Melum" userId="6cff0c18-b128-4849-904e-56ce052d1799" providerId="ADAL" clId="{7B2F2951-9380-445C-BE45-CB750F5D7692}" dt="2021-06-20T15:34:37.727" v="14768" actId="1076"/>
          <ac:cxnSpMkLst>
            <pc:docMk/>
            <pc:sldMk cId="870949787" sldId="4133"/>
            <ac:cxnSpMk id="27" creationId="{4AB3E24F-9248-4A93-855C-E10AF703DBDF}"/>
          </ac:cxnSpMkLst>
        </pc:cxnChg>
        <pc:cxnChg chg="add del mod">
          <ac:chgData name="Nina Melum" userId="6cff0c18-b128-4849-904e-56ce052d1799" providerId="ADAL" clId="{7B2F2951-9380-445C-BE45-CB750F5D7692}" dt="2021-06-20T15:35:03.103" v="14776" actId="478"/>
          <ac:cxnSpMkLst>
            <pc:docMk/>
            <pc:sldMk cId="870949787" sldId="4133"/>
            <ac:cxnSpMk id="32" creationId="{249884D1-DB86-4621-9FBB-FC27C5689744}"/>
          </ac:cxnSpMkLst>
        </pc:cxnChg>
        <pc:cxnChg chg="add del mod">
          <ac:chgData name="Nina Melum" userId="6cff0c18-b128-4849-904e-56ce052d1799" providerId="ADAL" clId="{7B2F2951-9380-445C-BE45-CB750F5D7692}" dt="2021-06-20T15:34:41.446" v="14769" actId="478"/>
          <ac:cxnSpMkLst>
            <pc:docMk/>
            <pc:sldMk cId="870949787" sldId="4133"/>
            <ac:cxnSpMk id="33" creationId="{3255C540-786C-4AD7-B0EC-E96ADCAB8758}"/>
          </ac:cxnSpMkLst>
        </pc:cxnChg>
        <pc:cxnChg chg="add del mod">
          <ac:chgData name="Nina Melum" userId="6cff0c18-b128-4849-904e-56ce052d1799" providerId="ADAL" clId="{7B2F2951-9380-445C-BE45-CB750F5D7692}" dt="2021-06-20T15:34:44.738" v="14771" actId="478"/>
          <ac:cxnSpMkLst>
            <pc:docMk/>
            <pc:sldMk cId="870949787" sldId="4133"/>
            <ac:cxnSpMk id="36" creationId="{F3FCFD35-9B8C-4545-9A0A-A2ED181CBDFF}"/>
          </ac:cxnSpMkLst>
        </pc:cxnChg>
        <pc:cxnChg chg="add mod">
          <ac:chgData name="Nina Melum" userId="6cff0c18-b128-4849-904e-56ce052d1799" providerId="ADAL" clId="{7B2F2951-9380-445C-BE45-CB750F5D7692}" dt="2021-06-20T15:34:37.727" v="14768" actId="1076"/>
          <ac:cxnSpMkLst>
            <pc:docMk/>
            <pc:sldMk cId="870949787" sldId="4133"/>
            <ac:cxnSpMk id="37" creationId="{A11345F6-2082-4675-B93E-3AA2F8883031}"/>
          </ac:cxnSpMkLst>
        </pc:cxnChg>
        <pc:cxnChg chg="add mod">
          <ac:chgData name="Nina Melum" userId="6cff0c18-b128-4849-904e-56ce052d1799" providerId="ADAL" clId="{7B2F2951-9380-445C-BE45-CB750F5D7692}" dt="2021-06-20T15:34:37.727" v="14768" actId="1076"/>
          <ac:cxnSpMkLst>
            <pc:docMk/>
            <pc:sldMk cId="870949787" sldId="4133"/>
            <ac:cxnSpMk id="40" creationId="{FB248A06-BC49-47DF-9A73-C4E2B1067869}"/>
          </ac:cxnSpMkLst>
        </pc:cxnChg>
        <pc:cxnChg chg="add mod">
          <ac:chgData name="Nina Melum" userId="6cff0c18-b128-4849-904e-56ce052d1799" providerId="ADAL" clId="{7B2F2951-9380-445C-BE45-CB750F5D7692}" dt="2021-06-20T15:34:37.727" v="14768" actId="1076"/>
          <ac:cxnSpMkLst>
            <pc:docMk/>
            <pc:sldMk cId="870949787" sldId="4133"/>
            <ac:cxnSpMk id="41" creationId="{EE117D40-D33F-49F0-B56A-99517CC9AB23}"/>
          </ac:cxnSpMkLst>
        </pc:cxnChg>
        <pc:cxnChg chg="add mod">
          <ac:chgData name="Nina Melum" userId="6cff0c18-b128-4849-904e-56ce052d1799" providerId="ADAL" clId="{7B2F2951-9380-445C-BE45-CB750F5D7692}" dt="2021-06-20T15:34:37.727" v="14768" actId="1076"/>
          <ac:cxnSpMkLst>
            <pc:docMk/>
            <pc:sldMk cId="870949787" sldId="4133"/>
            <ac:cxnSpMk id="43" creationId="{6D743CD7-91F2-4C1B-8E6B-7175A1F41855}"/>
          </ac:cxnSpMkLst>
        </pc:cxnChg>
        <pc:cxnChg chg="add mod">
          <ac:chgData name="Nina Melum" userId="6cff0c18-b128-4849-904e-56ce052d1799" providerId="ADAL" clId="{7B2F2951-9380-445C-BE45-CB750F5D7692}" dt="2021-06-20T15:34:37.727" v="14768" actId="1076"/>
          <ac:cxnSpMkLst>
            <pc:docMk/>
            <pc:sldMk cId="870949787" sldId="4133"/>
            <ac:cxnSpMk id="44" creationId="{1C68C272-4395-4719-AEBA-724784F7DDBF}"/>
          </ac:cxnSpMkLst>
        </pc:cxnChg>
        <pc:cxnChg chg="add mod">
          <ac:chgData name="Nina Melum" userId="6cff0c18-b128-4849-904e-56ce052d1799" providerId="ADAL" clId="{7B2F2951-9380-445C-BE45-CB750F5D7692}" dt="2021-06-20T15:34:37.727" v="14768" actId="1076"/>
          <ac:cxnSpMkLst>
            <pc:docMk/>
            <pc:sldMk cId="870949787" sldId="4133"/>
            <ac:cxnSpMk id="45" creationId="{8B4D47D1-D698-4140-8F3C-9BF674C786EE}"/>
          </ac:cxnSpMkLst>
        </pc:cxnChg>
        <pc:cxnChg chg="add mod">
          <ac:chgData name="Nina Melum" userId="6cff0c18-b128-4849-904e-56ce052d1799" providerId="ADAL" clId="{7B2F2951-9380-445C-BE45-CB750F5D7692}" dt="2021-06-20T15:34:37.727" v="14768" actId="1076"/>
          <ac:cxnSpMkLst>
            <pc:docMk/>
            <pc:sldMk cId="870949787" sldId="4133"/>
            <ac:cxnSpMk id="46" creationId="{2936F1A7-47B0-4DBD-B8C9-5743E6A12F46}"/>
          </ac:cxnSpMkLst>
        </pc:cxnChg>
        <pc:cxnChg chg="add mod">
          <ac:chgData name="Nina Melum" userId="6cff0c18-b128-4849-904e-56ce052d1799" providerId="ADAL" clId="{7B2F2951-9380-445C-BE45-CB750F5D7692}" dt="2021-06-20T15:35:22.473" v="14777" actId="1076"/>
          <ac:cxnSpMkLst>
            <pc:docMk/>
            <pc:sldMk cId="870949787" sldId="4133"/>
            <ac:cxnSpMk id="49" creationId="{5A509867-01AA-4FB8-AFD6-3CF609A54FE2}"/>
          </ac:cxnSpMkLst>
        </pc:cxnChg>
        <pc:cxnChg chg="add mod ord">
          <ac:chgData name="Nina Melum" userId="6cff0c18-b128-4849-904e-56ce052d1799" providerId="ADAL" clId="{7B2F2951-9380-445C-BE45-CB750F5D7692}" dt="2021-06-20T15:35:39.646" v="14784" actId="166"/>
          <ac:cxnSpMkLst>
            <pc:docMk/>
            <pc:sldMk cId="870949787" sldId="4133"/>
            <ac:cxnSpMk id="50" creationId="{3B3CA304-2C40-44FF-81FD-A3E531EC4E8C}"/>
          </ac:cxnSpMkLst>
        </pc:cxnChg>
      </pc:sldChg>
      <pc:sldChg chg="addSp del delDesignElem">
        <pc:chgData name="Nina Melum" userId="6cff0c18-b128-4849-904e-56ce052d1799" providerId="ADAL" clId="{7B2F2951-9380-445C-BE45-CB750F5D7692}" dt="2021-06-20T15:32:40.316" v="14744"/>
        <pc:sldMkLst>
          <pc:docMk/>
          <pc:sldMk cId="2906272238" sldId="4133"/>
        </pc:sldMkLst>
        <pc:spChg chg="add">
          <ac:chgData name="Nina Melum" userId="6cff0c18-b128-4849-904e-56ce052d1799" providerId="ADAL" clId="{7B2F2951-9380-445C-BE45-CB750F5D7692}" dt="2021-06-20T15:32:40.316" v="14744"/>
          <ac:spMkLst>
            <pc:docMk/>
            <pc:sldMk cId="2906272238" sldId="4133"/>
            <ac:spMk id="8" creationId="{815925C2-A704-4D47-B1C1-3FCA52512EC1}"/>
          </ac:spMkLst>
        </pc:spChg>
        <pc:spChg chg="add">
          <ac:chgData name="Nina Melum" userId="6cff0c18-b128-4849-904e-56ce052d1799" providerId="ADAL" clId="{7B2F2951-9380-445C-BE45-CB750F5D7692}" dt="2021-06-20T15:32:40.316" v="14744"/>
          <ac:spMkLst>
            <pc:docMk/>
            <pc:sldMk cId="2906272238" sldId="4133"/>
            <ac:spMk id="10" creationId="{01D4315C-C23C-4FD3-98DF-08C29E2292A8}"/>
          </ac:spMkLst>
        </pc:spChg>
        <pc:grpChg chg="add">
          <ac:chgData name="Nina Melum" userId="6cff0c18-b128-4849-904e-56ce052d1799" providerId="ADAL" clId="{7B2F2951-9380-445C-BE45-CB750F5D7692}" dt="2021-06-20T15:32:40.316" v="14744"/>
          <ac:grpSpMkLst>
            <pc:docMk/>
            <pc:sldMk cId="2906272238" sldId="4133"/>
            <ac:grpSpMk id="12" creationId="{5E6B47BC-43FD-4C91-8BFF-B41B99A8A39E}"/>
          </ac:grpSpMkLst>
        </pc:grpChg>
        <pc:grpChg chg="add">
          <ac:chgData name="Nina Melum" userId="6cff0c18-b128-4849-904e-56ce052d1799" providerId="ADAL" clId="{7B2F2951-9380-445C-BE45-CB750F5D7692}" dt="2021-06-20T15:32:40.316" v="14744"/>
          <ac:grpSpMkLst>
            <pc:docMk/>
            <pc:sldMk cId="2906272238" sldId="4133"/>
            <ac:grpSpMk id="16" creationId="{43F5E015-E085-4624-B431-B42414448684}"/>
          </ac:grpSpMkLst>
        </pc:grpChg>
      </pc:sldChg>
      <pc:sldChg chg="addSp delSp modSp new mod delAnim modAnim">
        <pc:chgData name="Nina Melum" userId="6cff0c18-b128-4849-904e-56ce052d1799" providerId="ADAL" clId="{7B2F2951-9380-445C-BE45-CB750F5D7692}" dt="2021-06-23T13:15:01.609" v="28392" actId="20577"/>
        <pc:sldMkLst>
          <pc:docMk/>
          <pc:sldMk cId="3878823556" sldId="4134"/>
        </pc:sldMkLst>
        <pc:spChg chg="del">
          <ac:chgData name="Nina Melum" userId="6cff0c18-b128-4849-904e-56ce052d1799" providerId="ADAL" clId="{7B2F2951-9380-445C-BE45-CB750F5D7692}" dt="2021-06-21T08:28:02.956" v="17153" actId="478"/>
          <ac:spMkLst>
            <pc:docMk/>
            <pc:sldMk cId="3878823556" sldId="4134"/>
            <ac:spMk id="2" creationId="{0E549A6D-C49D-44A0-9F68-929810C08838}"/>
          </ac:spMkLst>
        </pc:spChg>
        <pc:spChg chg="mod">
          <ac:chgData name="Nina Melum" userId="6cff0c18-b128-4849-904e-56ce052d1799" providerId="ADAL" clId="{7B2F2951-9380-445C-BE45-CB750F5D7692}" dt="2021-06-23T13:15:01.609" v="28392" actId="20577"/>
          <ac:spMkLst>
            <pc:docMk/>
            <pc:sldMk cId="3878823556" sldId="4134"/>
            <ac:spMk id="3" creationId="{BEC29675-AA76-463D-BF43-8B0CEC0F29C3}"/>
          </ac:spMkLst>
        </pc:spChg>
        <pc:spChg chg="add del mod">
          <ac:chgData name="Nina Melum" userId="6cff0c18-b128-4849-904e-56ce052d1799" providerId="ADAL" clId="{7B2F2951-9380-445C-BE45-CB750F5D7692}" dt="2021-06-21T08:30:25.994" v="17171" actId="478"/>
          <ac:spMkLst>
            <pc:docMk/>
            <pc:sldMk cId="3878823556" sldId="4134"/>
            <ac:spMk id="4" creationId="{B5654D04-F06C-4B1B-9EE2-ACD630C19FEB}"/>
          </ac:spMkLst>
        </pc:spChg>
        <pc:spChg chg="add del mod">
          <ac:chgData name="Nina Melum" userId="6cff0c18-b128-4849-904e-56ce052d1799" providerId="ADAL" clId="{7B2F2951-9380-445C-BE45-CB750F5D7692}" dt="2021-06-21T08:30:25.994" v="17171" actId="478"/>
          <ac:spMkLst>
            <pc:docMk/>
            <pc:sldMk cId="3878823556" sldId="4134"/>
            <ac:spMk id="5" creationId="{E6B34D8A-D7B3-4868-B9D4-A4C039BA67A9}"/>
          </ac:spMkLst>
        </pc:spChg>
        <pc:spChg chg="add del mod">
          <ac:chgData name="Nina Melum" userId="6cff0c18-b128-4849-904e-56ce052d1799" providerId="ADAL" clId="{7B2F2951-9380-445C-BE45-CB750F5D7692}" dt="2021-06-21T08:30:25.994" v="17171" actId="478"/>
          <ac:spMkLst>
            <pc:docMk/>
            <pc:sldMk cId="3878823556" sldId="4134"/>
            <ac:spMk id="6" creationId="{138FE7A3-4637-425D-8F37-D221F90515FC}"/>
          </ac:spMkLst>
        </pc:spChg>
        <pc:spChg chg="add del mod">
          <ac:chgData name="Nina Melum" userId="6cff0c18-b128-4849-904e-56ce052d1799" providerId="ADAL" clId="{7B2F2951-9380-445C-BE45-CB750F5D7692}" dt="2021-06-21T08:30:25.994" v="17171" actId="478"/>
          <ac:spMkLst>
            <pc:docMk/>
            <pc:sldMk cId="3878823556" sldId="4134"/>
            <ac:spMk id="7" creationId="{431FCAD0-C873-4756-AB0D-A0B63082E9E4}"/>
          </ac:spMkLst>
        </pc:spChg>
        <pc:spChg chg="add mod">
          <ac:chgData name="Nina Melum" userId="6cff0c18-b128-4849-904e-56ce052d1799" providerId="ADAL" clId="{7B2F2951-9380-445C-BE45-CB750F5D7692}" dt="2021-06-21T08:36:01.142" v="17301" actId="20577"/>
          <ac:spMkLst>
            <pc:docMk/>
            <pc:sldMk cId="3878823556" sldId="4134"/>
            <ac:spMk id="9" creationId="{D020080F-FA1D-4E1A-A9B6-E6AD2EEE7620}"/>
          </ac:spMkLst>
        </pc:spChg>
        <pc:spChg chg="add del mod">
          <ac:chgData name="Nina Melum" userId="6cff0c18-b128-4849-904e-56ce052d1799" providerId="ADAL" clId="{7B2F2951-9380-445C-BE45-CB750F5D7692}" dt="2021-06-21T08:37:54.069" v="17420" actId="478"/>
          <ac:spMkLst>
            <pc:docMk/>
            <pc:sldMk cId="3878823556" sldId="4134"/>
            <ac:spMk id="10" creationId="{8BEE7347-4EA1-4BCB-A20A-3FC539A76689}"/>
          </ac:spMkLst>
        </pc:spChg>
        <pc:picChg chg="add mod">
          <ac:chgData name="Nina Melum" userId="6cff0c18-b128-4849-904e-56ce052d1799" providerId="ADAL" clId="{7B2F2951-9380-445C-BE45-CB750F5D7692}" dt="2021-06-21T08:28:00.072" v="17152"/>
          <ac:picMkLst>
            <pc:docMk/>
            <pc:sldMk cId="3878823556" sldId="4134"/>
            <ac:picMk id="8" creationId="{BE28C73B-E608-4B12-A325-9D9867158636}"/>
          </ac:picMkLst>
        </pc:picChg>
      </pc:sldChg>
      <pc:sldChg chg="addSp delSp modSp new mod">
        <pc:chgData name="Nina Melum" userId="6cff0c18-b128-4849-904e-56ce052d1799" providerId="ADAL" clId="{7B2F2951-9380-445C-BE45-CB750F5D7692}" dt="2021-06-22T07:53:56.785" v="25216" actId="20577"/>
        <pc:sldMkLst>
          <pc:docMk/>
          <pc:sldMk cId="3431857396" sldId="4135"/>
        </pc:sldMkLst>
        <pc:spChg chg="del">
          <ac:chgData name="Nina Melum" userId="6cff0c18-b128-4849-904e-56ce052d1799" providerId="ADAL" clId="{7B2F2951-9380-445C-BE45-CB750F5D7692}" dt="2021-06-21T08:58:31.465" v="17811" actId="478"/>
          <ac:spMkLst>
            <pc:docMk/>
            <pc:sldMk cId="3431857396" sldId="4135"/>
            <ac:spMk id="2" creationId="{A2BAF664-612E-4365-BDF2-E9EA1973D14F}"/>
          </ac:spMkLst>
        </pc:spChg>
        <pc:spChg chg="mod">
          <ac:chgData name="Nina Melum" userId="6cff0c18-b128-4849-904e-56ce052d1799" providerId="ADAL" clId="{7B2F2951-9380-445C-BE45-CB750F5D7692}" dt="2021-06-22T07:53:56.785" v="25216" actId="20577"/>
          <ac:spMkLst>
            <pc:docMk/>
            <pc:sldMk cId="3431857396" sldId="4135"/>
            <ac:spMk id="3" creationId="{DDD379AA-FDFC-4D1F-89B8-6E1F9D1C0893}"/>
          </ac:spMkLst>
        </pc:spChg>
        <pc:spChg chg="add mod">
          <ac:chgData name="Nina Melum" userId="6cff0c18-b128-4849-904e-56ce052d1799" providerId="ADAL" clId="{7B2F2951-9380-445C-BE45-CB750F5D7692}" dt="2021-06-21T14:46:49.603" v="20203" actId="403"/>
          <ac:spMkLst>
            <pc:docMk/>
            <pc:sldMk cId="3431857396" sldId="4135"/>
            <ac:spMk id="5" creationId="{1EA37DCB-D0DA-4505-9489-4235D4094E8E}"/>
          </ac:spMkLst>
        </pc:spChg>
        <pc:spChg chg="add del mod">
          <ac:chgData name="Nina Melum" userId="6cff0c18-b128-4849-904e-56ce052d1799" providerId="ADAL" clId="{7B2F2951-9380-445C-BE45-CB750F5D7692}" dt="2021-06-21T14:43:07.939" v="19935" actId="478"/>
          <ac:spMkLst>
            <pc:docMk/>
            <pc:sldMk cId="3431857396" sldId="4135"/>
            <ac:spMk id="6" creationId="{3AE304C8-3139-42A1-9324-13C485C79671}"/>
          </ac:spMkLst>
        </pc:spChg>
        <pc:picChg chg="add mod">
          <ac:chgData name="Nina Melum" userId="6cff0c18-b128-4849-904e-56ce052d1799" providerId="ADAL" clId="{7B2F2951-9380-445C-BE45-CB750F5D7692}" dt="2021-06-21T08:58:27.881" v="17810"/>
          <ac:picMkLst>
            <pc:docMk/>
            <pc:sldMk cId="3431857396" sldId="4135"/>
            <ac:picMk id="4" creationId="{B08AAEDF-E7FE-4726-972A-3C0E852A9F38}"/>
          </ac:picMkLst>
        </pc:picChg>
      </pc:sldChg>
      <pc:sldChg chg="addSp delSp modSp new mod delAnim modAnim">
        <pc:chgData name="Nina Melum" userId="6cff0c18-b128-4849-904e-56ce052d1799" providerId="ADAL" clId="{7B2F2951-9380-445C-BE45-CB750F5D7692}" dt="2021-06-21T19:06:20.369" v="24780"/>
        <pc:sldMkLst>
          <pc:docMk/>
          <pc:sldMk cId="239401463" sldId="4136"/>
        </pc:sldMkLst>
        <pc:spChg chg="del">
          <ac:chgData name="Nina Melum" userId="6cff0c18-b128-4849-904e-56ce052d1799" providerId="ADAL" clId="{7B2F2951-9380-445C-BE45-CB750F5D7692}" dt="2021-06-21T10:17:10.270" v="18123" actId="478"/>
          <ac:spMkLst>
            <pc:docMk/>
            <pc:sldMk cId="239401463" sldId="4136"/>
            <ac:spMk id="2" creationId="{B1AE437D-54C0-4DC2-8D1A-516D860CBAEE}"/>
          </ac:spMkLst>
        </pc:spChg>
        <pc:spChg chg="add del">
          <ac:chgData name="Nina Melum" userId="6cff0c18-b128-4849-904e-56ce052d1799" providerId="ADAL" clId="{7B2F2951-9380-445C-BE45-CB750F5D7692}" dt="2021-06-21T10:17:26.134" v="18127" actId="478"/>
          <ac:spMkLst>
            <pc:docMk/>
            <pc:sldMk cId="239401463" sldId="4136"/>
            <ac:spMk id="3" creationId="{D52F169A-8281-4760-A828-DCEFE7D65C90}"/>
          </ac:spMkLst>
        </pc:spChg>
        <pc:spChg chg="add del mod">
          <ac:chgData name="Nina Melum" userId="6cff0c18-b128-4849-904e-56ce052d1799" providerId="ADAL" clId="{7B2F2951-9380-445C-BE45-CB750F5D7692}" dt="2021-06-21T10:13:30.339" v="18104"/>
          <ac:spMkLst>
            <pc:docMk/>
            <pc:sldMk cId="239401463" sldId="4136"/>
            <ac:spMk id="4" creationId="{6D25EF8D-3706-400C-BAC5-45E74C9D8433}"/>
          </ac:spMkLst>
        </pc:spChg>
        <pc:spChg chg="add del mod">
          <ac:chgData name="Nina Melum" userId="6cff0c18-b128-4849-904e-56ce052d1799" providerId="ADAL" clId="{7B2F2951-9380-445C-BE45-CB750F5D7692}" dt="2021-06-21T10:25:51.027" v="18548" actId="478"/>
          <ac:spMkLst>
            <pc:docMk/>
            <pc:sldMk cId="239401463" sldId="4136"/>
            <ac:spMk id="5" creationId="{C2189B2F-29E7-4B80-B81D-7633C3C75206}"/>
          </ac:spMkLst>
        </pc:spChg>
        <pc:spChg chg="add del mod">
          <ac:chgData name="Nina Melum" userId="6cff0c18-b128-4849-904e-56ce052d1799" providerId="ADAL" clId="{7B2F2951-9380-445C-BE45-CB750F5D7692}" dt="2021-06-21T10:27:16.703" v="18603" actId="478"/>
          <ac:spMkLst>
            <pc:docMk/>
            <pc:sldMk cId="239401463" sldId="4136"/>
            <ac:spMk id="6" creationId="{B86E6D4E-37E2-4BF6-AD4A-C8CF24F6799A}"/>
          </ac:spMkLst>
        </pc:spChg>
        <pc:spChg chg="add del mod">
          <ac:chgData name="Nina Melum" userId="6cff0c18-b128-4849-904e-56ce052d1799" providerId="ADAL" clId="{7B2F2951-9380-445C-BE45-CB750F5D7692}" dt="2021-06-21T10:27:09.807" v="18602" actId="478"/>
          <ac:spMkLst>
            <pc:docMk/>
            <pc:sldMk cId="239401463" sldId="4136"/>
            <ac:spMk id="7" creationId="{20E709EE-892B-479A-BFE8-02B02A150D8A}"/>
          </ac:spMkLst>
        </pc:spChg>
        <pc:spChg chg="add del mod">
          <ac:chgData name="Nina Melum" userId="6cff0c18-b128-4849-904e-56ce052d1799" providerId="ADAL" clId="{7B2F2951-9380-445C-BE45-CB750F5D7692}" dt="2021-06-21T10:23:05.738" v="18530" actId="478"/>
          <ac:spMkLst>
            <pc:docMk/>
            <pc:sldMk cId="239401463" sldId="4136"/>
            <ac:spMk id="8" creationId="{13D9252B-EEAC-4BC4-BEC8-F53824F0AB9B}"/>
          </ac:spMkLst>
        </pc:spChg>
        <pc:spChg chg="add del mod">
          <ac:chgData name="Nina Melum" userId="6cff0c18-b128-4849-904e-56ce052d1799" providerId="ADAL" clId="{7B2F2951-9380-445C-BE45-CB750F5D7692}" dt="2021-06-21T10:18:36.614" v="18157" actId="478"/>
          <ac:spMkLst>
            <pc:docMk/>
            <pc:sldMk cId="239401463" sldId="4136"/>
            <ac:spMk id="9" creationId="{F7FC7B24-086E-4D05-A6AC-8A90B9C70B42}"/>
          </ac:spMkLst>
        </pc:spChg>
        <pc:spChg chg="add del mod">
          <ac:chgData name="Nina Melum" userId="6cff0c18-b128-4849-904e-56ce052d1799" providerId="ADAL" clId="{7B2F2951-9380-445C-BE45-CB750F5D7692}" dt="2021-06-21T10:22:03.419" v="18468" actId="478"/>
          <ac:spMkLst>
            <pc:docMk/>
            <pc:sldMk cId="239401463" sldId="4136"/>
            <ac:spMk id="10" creationId="{B2121C4B-DADF-475D-A2E1-94285B98F8EC}"/>
          </ac:spMkLst>
        </pc:spChg>
        <pc:spChg chg="add del mod">
          <ac:chgData name="Nina Melum" userId="6cff0c18-b128-4849-904e-56ce052d1799" providerId="ADAL" clId="{7B2F2951-9380-445C-BE45-CB750F5D7692}" dt="2021-06-21T10:22:46.711" v="18524" actId="478"/>
          <ac:spMkLst>
            <pc:docMk/>
            <pc:sldMk cId="239401463" sldId="4136"/>
            <ac:spMk id="11" creationId="{29752560-EACD-4A30-B552-FB47FD06A507}"/>
          </ac:spMkLst>
        </pc:spChg>
        <pc:spChg chg="add del mod">
          <ac:chgData name="Nina Melum" userId="6cff0c18-b128-4849-904e-56ce052d1799" providerId="ADAL" clId="{7B2F2951-9380-445C-BE45-CB750F5D7692}" dt="2021-06-21T10:21:38.801" v="18459" actId="478"/>
          <ac:spMkLst>
            <pc:docMk/>
            <pc:sldMk cId="239401463" sldId="4136"/>
            <ac:spMk id="12" creationId="{51EDEFC1-9852-46E1-AF19-4C5BF55C9F29}"/>
          </ac:spMkLst>
        </pc:spChg>
        <pc:spChg chg="add mod">
          <ac:chgData name="Nina Melum" userId="6cff0c18-b128-4849-904e-56ce052d1799" providerId="ADAL" clId="{7B2F2951-9380-445C-BE45-CB750F5D7692}" dt="2021-06-21T10:18:26.292" v="18156" actId="20577"/>
          <ac:spMkLst>
            <pc:docMk/>
            <pc:sldMk cId="239401463" sldId="4136"/>
            <ac:spMk id="14" creationId="{533B0ED4-2944-452E-9507-0F5C17BD2AE5}"/>
          </ac:spMkLst>
        </pc:spChg>
        <pc:spChg chg="add mod ord">
          <ac:chgData name="Nina Melum" userId="6cff0c18-b128-4849-904e-56ce052d1799" providerId="ADAL" clId="{7B2F2951-9380-445C-BE45-CB750F5D7692}" dt="2021-06-21T10:48:07.093" v="19105" actId="1076"/>
          <ac:spMkLst>
            <pc:docMk/>
            <pc:sldMk cId="239401463" sldId="4136"/>
            <ac:spMk id="15" creationId="{337DC156-68E6-43DC-90EB-E7083F2FC650}"/>
          </ac:spMkLst>
        </pc:spChg>
        <pc:picChg chg="add mod">
          <ac:chgData name="Nina Melum" userId="6cff0c18-b128-4849-904e-56ce052d1799" providerId="ADAL" clId="{7B2F2951-9380-445C-BE45-CB750F5D7692}" dt="2021-06-21T10:17:06.902" v="18122"/>
          <ac:picMkLst>
            <pc:docMk/>
            <pc:sldMk cId="239401463" sldId="4136"/>
            <ac:picMk id="13" creationId="{02713C6A-607A-469C-B67F-F58730D87447}"/>
          </ac:picMkLst>
        </pc:picChg>
      </pc:sldChg>
      <pc:sldChg chg="addSp delSp modSp new mod setBg setClrOvrMap">
        <pc:chgData name="Nina Melum" userId="6cff0c18-b128-4849-904e-56ce052d1799" providerId="ADAL" clId="{7B2F2951-9380-445C-BE45-CB750F5D7692}" dt="2021-06-22T12:21:10.541" v="26777" actId="20577"/>
        <pc:sldMkLst>
          <pc:docMk/>
          <pc:sldMk cId="3976963149" sldId="4137"/>
        </pc:sldMkLst>
        <pc:spChg chg="add del">
          <ac:chgData name="Nina Melum" userId="6cff0c18-b128-4849-904e-56ce052d1799" providerId="ADAL" clId="{7B2F2951-9380-445C-BE45-CB750F5D7692}" dt="2021-06-22T12:20:59.264" v="26755" actId="26606"/>
          <ac:spMkLst>
            <pc:docMk/>
            <pc:sldMk cId="3976963149" sldId="4137"/>
            <ac:spMk id="2" creationId="{A81E8292-8A5F-46E1-8B07-70B2965CC188}"/>
          </ac:spMkLst>
        </pc:spChg>
        <pc:spChg chg="del">
          <ac:chgData name="Nina Melum" userId="6cff0c18-b128-4849-904e-56ce052d1799" providerId="ADAL" clId="{7B2F2951-9380-445C-BE45-CB750F5D7692}" dt="2021-06-22T12:20:41.928" v="26750"/>
          <ac:spMkLst>
            <pc:docMk/>
            <pc:sldMk cId="3976963149" sldId="4137"/>
            <ac:spMk id="3" creationId="{2A1E11E2-0D1B-4E28-8886-10E31C1E0636}"/>
          </ac:spMkLst>
        </pc:spChg>
        <pc:spChg chg="add del">
          <ac:chgData name="Nina Melum" userId="6cff0c18-b128-4849-904e-56ce052d1799" providerId="ADAL" clId="{7B2F2951-9380-445C-BE45-CB750F5D7692}" dt="2021-06-22T12:20:59.261" v="26754" actId="26606"/>
          <ac:spMkLst>
            <pc:docMk/>
            <pc:sldMk cId="3976963149" sldId="4137"/>
            <ac:spMk id="10" creationId="{42A4FC2C-047E-45A5-965D-8E1E3BF09BC6}"/>
          </ac:spMkLst>
        </pc:spChg>
        <pc:spChg chg="add mod">
          <ac:chgData name="Nina Melum" userId="6cff0c18-b128-4849-904e-56ce052d1799" providerId="ADAL" clId="{7B2F2951-9380-445C-BE45-CB750F5D7692}" dt="2021-06-22T12:21:10.541" v="26777" actId="20577"/>
          <ac:spMkLst>
            <pc:docMk/>
            <pc:sldMk cId="3976963149" sldId="4137"/>
            <ac:spMk id="12" creationId="{A81E8292-8A5F-46E1-8B07-70B2965CC188}"/>
          </ac:spMkLst>
        </pc:spChg>
        <pc:picChg chg="add mod">
          <ac:chgData name="Nina Melum" userId="6cff0c18-b128-4849-904e-56ce052d1799" providerId="ADAL" clId="{7B2F2951-9380-445C-BE45-CB750F5D7692}" dt="2021-06-22T12:20:59.264" v="26755" actId="26606"/>
          <ac:picMkLst>
            <pc:docMk/>
            <pc:sldMk cId="3976963149" sldId="4137"/>
            <ac:picMk id="5" creationId="{69BFC1C4-111C-41F1-8F20-B7C860715A6F}"/>
          </ac:picMkLst>
        </pc:picChg>
      </pc:sldChg>
      <pc:sldChg chg="addSp delSp modSp new mod">
        <pc:chgData name="Nina Melum" userId="6cff0c18-b128-4849-904e-56ce052d1799" providerId="ADAL" clId="{7B2F2951-9380-445C-BE45-CB750F5D7692}" dt="2021-06-25T09:29:57.903" v="29000" actId="1037"/>
        <pc:sldMkLst>
          <pc:docMk/>
          <pc:sldMk cId="886697341" sldId="4138"/>
        </pc:sldMkLst>
        <pc:spChg chg="del">
          <ac:chgData name="Nina Melum" userId="6cff0c18-b128-4849-904e-56ce052d1799" providerId="ADAL" clId="{7B2F2951-9380-445C-BE45-CB750F5D7692}" dt="2021-06-22T12:32:16.933" v="26785" actId="478"/>
          <ac:spMkLst>
            <pc:docMk/>
            <pc:sldMk cId="886697341" sldId="4138"/>
            <ac:spMk id="2" creationId="{C83591C4-42A4-4DB6-9539-892CD4A957BC}"/>
          </ac:spMkLst>
        </pc:spChg>
        <pc:spChg chg="del">
          <ac:chgData name="Nina Melum" userId="6cff0c18-b128-4849-904e-56ce052d1799" providerId="ADAL" clId="{7B2F2951-9380-445C-BE45-CB750F5D7692}" dt="2021-06-22T12:32:59.652" v="26790" actId="478"/>
          <ac:spMkLst>
            <pc:docMk/>
            <pc:sldMk cId="886697341" sldId="4138"/>
            <ac:spMk id="3" creationId="{7FBE5CBC-2E4E-4BCE-BFD1-7F488FD06888}"/>
          </ac:spMkLst>
        </pc:spChg>
        <pc:spChg chg="add mod">
          <ac:chgData name="Nina Melum" userId="6cff0c18-b128-4849-904e-56ce052d1799" providerId="ADAL" clId="{7B2F2951-9380-445C-BE45-CB750F5D7692}" dt="2021-06-22T12:32:28.572" v="26786"/>
          <ac:spMkLst>
            <pc:docMk/>
            <pc:sldMk cId="886697341" sldId="4138"/>
            <ac:spMk id="8" creationId="{31018AFF-44BB-4318-832B-BD5D88E52E0E}"/>
          </ac:spMkLst>
        </pc:spChg>
        <pc:spChg chg="add mod">
          <ac:chgData name="Nina Melum" userId="6cff0c18-b128-4849-904e-56ce052d1799" providerId="ADAL" clId="{7B2F2951-9380-445C-BE45-CB750F5D7692}" dt="2021-06-22T12:33:13.274" v="26801" actId="20577"/>
          <ac:spMkLst>
            <pc:docMk/>
            <pc:sldMk cId="886697341" sldId="4138"/>
            <ac:spMk id="9" creationId="{4AA052A4-D7A0-4DCB-863C-B8CF084ABFEE}"/>
          </ac:spMkLst>
        </pc:spChg>
        <pc:spChg chg="add del mod">
          <ac:chgData name="Nina Melum" userId="6cff0c18-b128-4849-904e-56ce052d1799" providerId="ADAL" clId="{7B2F2951-9380-445C-BE45-CB750F5D7692}" dt="2021-06-25T09:29:44.085" v="28996" actId="478"/>
          <ac:spMkLst>
            <pc:docMk/>
            <pc:sldMk cId="886697341" sldId="4138"/>
            <ac:spMk id="10" creationId="{4CCCB541-E7D4-4260-9F35-B344826D26E2}"/>
          </ac:spMkLst>
        </pc:spChg>
        <pc:spChg chg="add mod">
          <ac:chgData name="Nina Melum" userId="6cff0c18-b128-4849-904e-56ce052d1799" providerId="ADAL" clId="{7B2F2951-9380-445C-BE45-CB750F5D7692}" dt="2021-06-25T09:29:39.860" v="28995" actId="1036"/>
          <ac:spMkLst>
            <pc:docMk/>
            <pc:sldMk cId="886697341" sldId="4138"/>
            <ac:spMk id="14" creationId="{BA621381-3B81-47E6-BE88-18FCF87786A8}"/>
          </ac:spMkLst>
        </pc:spChg>
        <pc:picChg chg="add del mod">
          <ac:chgData name="Nina Melum" userId="6cff0c18-b128-4849-904e-56ce052d1799" providerId="ADAL" clId="{7B2F2951-9380-445C-BE45-CB750F5D7692}" dt="2021-06-25T09:27:54.983" v="28974" actId="478"/>
          <ac:picMkLst>
            <pc:docMk/>
            <pc:sldMk cId="886697341" sldId="4138"/>
            <ac:picMk id="4" creationId="{FEF2817F-C11F-479D-B66F-991FCF4ABB5E}"/>
          </ac:picMkLst>
        </pc:picChg>
        <pc:picChg chg="add del mod">
          <ac:chgData name="Nina Melum" userId="6cff0c18-b128-4849-904e-56ce052d1799" providerId="ADAL" clId="{7B2F2951-9380-445C-BE45-CB750F5D7692}" dt="2021-06-25T09:28:56.962" v="28977" actId="478"/>
          <ac:picMkLst>
            <pc:docMk/>
            <pc:sldMk cId="886697341" sldId="4138"/>
            <ac:picMk id="5" creationId="{D1079AF8-FD55-4229-AC6F-8ED6180E47BB}"/>
          </ac:picMkLst>
        </pc:picChg>
        <pc:picChg chg="add del mod">
          <ac:chgData name="Nina Melum" userId="6cff0c18-b128-4849-904e-56ce052d1799" providerId="ADAL" clId="{7B2F2951-9380-445C-BE45-CB750F5D7692}" dt="2021-06-25T09:29:23.676" v="28985" actId="478"/>
          <ac:picMkLst>
            <pc:docMk/>
            <pc:sldMk cId="886697341" sldId="4138"/>
            <ac:picMk id="6" creationId="{E7E42F6A-A79C-422B-BEA1-6A839799E554}"/>
          </ac:picMkLst>
        </pc:picChg>
        <pc:picChg chg="add mod">
          <ac:chgData name="Nina Melum" userId="6cff0c18-b128-4849-904e-56ce052d1799" providerId="ADAL" clId="{7B2F2951-9380-445C-BE45-CB750F5D7692}" dt="2021-06-22T12:32:28.572" v="26786"/>
          <ac:picMkLst>
            <pc:docMk/>
            <pc:sldMk cId="886697341" sldId="4138"/>
            <ac:picMk id="7" creationId="{213E066E-5B1F-48EE-8EBA-C1614691906E}"/>
          </ac:picMkLst>
        </pc:picChg>
        <pc:picChg chg="add mod">
          <ac:chgData name="Nina Melum" userId="6cff0c18-b128-4849-904e-56ce052d1799" providerId="ADAL" clId="{7B2F2951-9380-445C-BE45-CB750F5D7692}" dt="2021-06-25T09:28:01.975" v="28975" actId="1076"/>
          <ac:picMkLst>
            <pc:docMk/>
            <pc:sldMk cId="886697341" sldId="4138"/>
            <ac:picMk id="11" creationId="{D74545D1-4D03-4882-A334-745AEE716BF2}"/>
          </ac:picMkLst>
        </pc:picChg>
        <pc:picChg chg="add del mod">
          <ac:chgData name="Nina Melum" userId="6cff0c18-b128-4849-904e-56ce052d1799" providerId="ADAL" clId="{7B2F2951-9380-445C-BE45-CB750F5D7692}" dt="2021-06-25T09:29:47.871" v="28998" actId="478"/>
          <ac:picMkLst>
            <pc:docMk/>
            <pc:sldMk cId="886697341" sldId="4138"/>
            <ac:picMk id="12" creationId="{F9626EC7-AC86-425B-963D-FF1EE1AFAFF4}"/>
          </ac:picMkLst>
        </pc:picChg>
        <pc:picChg chg="add mod">
          <ac:chgData name="Nina Melum" userId="6cff0c18-b128-4849-904e-56ce052d1799" providerId="ADAL" clId="{7B2F2951-9380-445C-BE45-CB750F5D7692}" dt="2021-06-25T09:29:39.860" v="28995" actId="1036"/>
          <ac:picMkLst>
            <pc:docMk/>
            <pc:sldMk cId="886697341" sldId="4138"/>
            <ac:picMk id="13" creationId="{FF39F979-FBF3-413B-ADE6-DCD85D3C81E8}"/>
          </ac:picMkLst>
        </pc:picChg>
        <pc:picChg chg="add mod">
          <ac:chgData name="Nina Melum" userId="6cff0c18-b128-4849-904e-56ce052d1799" providerId="ADAL" clId="{7B2F2951-9380-445C-BE45-CB750F5D7692}" dt="2021-06-25T09:29:57.903" v="29000" actId="1037"/>
          <ac:picMkLst>
            <pc:docMk/>
            <pc:sldMk cId="886697341" sldId="4138"/>
            <ac:picMk id="15" creationId="{258A0D41-3A96-4F98-A75C-F0565071FAE1}"/>
          </ac:picMkLst>
        </pc:picChg>
      </pc:sldChg>
      <pc:sldMasterChg chg="del delSldLayout">
        <pc:chgData name="Nina Melum" userId="6cff0c18-b128-4849-904e-56ce052d1799" providerId="ADAL" clId="{7B2F2951-9380-445C-BE45-CB750F5D7692}" dt="2021-06-21T14:02:38.727" v="19469" actId="47"/>
        <pc:sldMasterMkLst>
          <pc:docMk/>
          <pc:sldMasterMk cId="3853062835" sldId="2147483660"/>
        </pc:sldMasterMkLst>
        <pc:sldLayoutChg chg="del">
          <pc:chgData name="Nina Melum" userId="6cff0c18-b128-4849-904e-56ce052d1799" providerId="ADAL" clId="{7B2F2951-9380-445C-BE45-CB750F5D7692}" dt="2021-06-21T14:02:38.727" v="19469" actId="47"/>
          <pc:sldLayoutMkLst>
            <pc:docMk/>
            <pc:sldMasterMk cId="3853062835" sldId="2147483660"/>
            <pc:sldLayoutMk cId="2026698661" sldId="2147483661"/>
          </pc:sldLayoutMkLst>
        </pc:sldLayoutChg>
        <pc:sldLayoutChg chg="del">
          <pc:chgData name="Nina Melum" userId="6cff0c18-b128-4849-904e-56ce052d1799" providerId="ADAL" clId="{7B2F2951-9380-445C-BE45-CB750F5D7692}" dt="2021-06-21T14:02:38.727" v="19469" actId="47"/>
          <pc:sldLayoutMkLst>
            <pc:docMk/>
            <pc:sldMasterMk cId="3853062835" sldId="2147483660"/>
            <pc:sldLayoutMk cId="2773245487" sldId="2147483662"/>
          </pc:sldLayoutMkLst>
        </pc:sldLayoutChg>
        <pc:sldLayoutChg chg="del">
          <pc:chgData name="Nina Melum" userId="6cff0c18-b128-4849-904e-56ce052d1799" providerId="ADAL" clId="{7B2F2951-9380-445C-BE45-CB750F5D7692}" dt="2021-06-21T14:02:38.727" v="19469" actId="47"/>
          <pc:sldLayoutMkLst>
            <pc:docMk/>
            <pc:sldMasterMk cId="3853062835" sldId="2147483660"/>
            <pc:sldLayoutMk cId="3508843174" sldId="2147483663"/>
          </pc:sldLayoutMkLst>
        </pc:sldLayoutChg>
        <pc:sldLayoutChg chg="del">
          <pc:chgData name="Nina Melum" userId="6cff0c18-b128-4849-904e-56ce052d1799" providerId="ADAL" clId="{7B2F2951-9380-445C-BE45-CB750F5D7692}" dt="2021-06-21T14:02:38.727" v="19469" actId="47"/>
          <pc:sldLayoutMkLst>
            <pc:docMk/>
            <pc:sldMasterMk cId="3853062835" sldId="2147483660"/>
            <pc:sldLayoutMk cId="61130928" sldId="2147483664"/>
          </pc:sldLayoutMkLst>
        </pc:sldLayoutChg>
        <pc:sldLayoutChg chg="del">
          <pc:chgData name="Nina Melum" userId="6cff0c18-b128-4849-904e-56ce052d1799" providerId="ADAL" clId="{7B2F2951-9380-445C-BE45-CB750F5D7692}" dt="2021-06-21T14:02:38.727" v="19469" actId="47"/>
          <pc:sldLayoutMkLst>
            <pc:docMk/>
            <pc:sldMasterMk cId="3853062835" sldId="2147483660"/>
            <pc:sldLayoutMk cId="103513563" sldId="2147483665"/>
          </pc:sldLayoutMkLst>
        </pc:sldLayoutChg>
        <pc:sldLayoutChg chg="del">
          <pc:chgData name="Nina Melum" userId="6cff0c18-b128-4849-904e-56ce052d1799" providerId="ADAL" clId="{7B2F2951-9380-445C-BE45-CB750F5D7692}" dt="2021-06-21T14:02:38.727" v="19469" actId="47"/>
          <pc:sldLayoutMkLst>
            <pc:docMk/>
            <pc:sldMasterMk cId="3853062835" sldId="2147483660"/>
            <pc:sldLayoutMk cId="1514740449" sldId="2147483666"/>
          </pc:sldLayoutMkLst>
        </pc:sldLayoutChg>
        <pc:sldLayoutChg chg="del">
          <pc:chgData name="Nina Melum" userId="6cff0c18-b128-4849-904e-56ce052d1799" providerId="ADAL" clId="{7B2F2951-9380-445C-BE45-CB750F5D7692}" dt="2021-06-21T14:02:38.727" v="19469" actId="47"/>
          <pc:sldLayoutMkLst>
            <pc:docMk/>
            <pc:sldMasterMk cId="3853062835" sldId="2147483660"/>
            <pc:sldLayoutMk cId="2141852831" sldId="2147483667"/>
          </pc:sldLayoutMkLst>
        </pc:sldLayoutChg>
        <pc:sldLayoutChg chg="del">
          <pc:chgData name="Nina Melum" userId="6cff0c18-b128-4849-904e-56ce052d1799" providerId="ADAL" clId="{7B2F2951-9380-445C-BE45-CB750F5D7692}" dt="2021-06-21T14:02:38.727" v="19469" actId="47"/>
          <pc:sldLayoutMkLst>
            <pc:docMk/>
            <pc:sldMasterMk cId="3853062835" sldId="2147483660"/>
            <pc:sldLayoutMk cId="20683984" sldId="2147483668"/>
          </pc:sldLayoutMkLst>
        </pc:sldLayoutChg>
        <pc:sldLayoutChg chg="del">
          <pc:chgData name="Nina Melum" userId="6cff0c18-b128-4849-904e-56ce052d1799" providerId="ADAL" clId="{7B2F2951-9380-445C-BE45-CB750F5D7692}" dt="2021-06-21T14:02:38.727" v="19469" actId="47"/>
          <pc:sldLayoutMkLst>
            <pc:docMk/>
            <pc:sldMasterMk cId="3853062835" sldId="2147483660"/>
            <pc:sldLayoutMk cId="2925986263" sldId="2147483669"/>
          </pc:sldLayoutMkLst>
        </pc:sldLayoutChg>
        <pc:sldLayoutChg chg="del">
          <pc:chgData name="Nina Melum" userId="6cff0c18-b128-4849-904e-56ce052d1799" providerId="ADAL" clId="{7B2F2951-9380-445C-BE45-CB750F5D7692}" dt="2021-06-21T14:02:38.727" v="19469" actId="47"/>
          <pc:sldLayoutMkLst>
            <pc:docMk/>
            <pc:sldMasterMk cId="3853062835" sldId="2147483660"/>
            <pc:sldLayoutMk cId="1871084363" sldId="2147483670"/>
          </pc:sldLayoutMkLst>
        </pc:sldLayoutChg>
        <pc:sldLayoutChg chg="del">
          <pc:chgData name="Nina Melum" userId="6cff0c18-b128-4849-904e-56ce052d1799" providerId="ADAL" clId="{7B2F2951-9380-445C-BE45-CB750F5D7692}" dt="2021-06-21T14:02:38.727" v="19469" actId="47"/>
          <pc:sldLayoutMkLst>
            <pc:docMk/>
            <pc:sldMasterMk cId="3853062835" sldId="2147483660"/>
            <pc:sldLayoutMk cId="1603871747" sldId="2147483671"/>
          </pc:sldLayoutMkLst>
        </pc:sldLayoutChg>
      </pc:sldMasterChg>
    </pc:docChg>
  </pc:docChgLst>
  <pc:docChgLst>
    <pc:chgData name="Lindis Eidem" userId="c4c0546b-ac1e-4c2e-a119-c3580822ab65" providerId="ADAL" clId="{35ADB662-2273-4700-867D-8D76A111FEBD}"/>
    <pc:docChg chg="addSld modSld">
      <pc:chgData name="Lindis Eidem" userId="c4c0546b-ac1e-4c2e-a119-c3580822ab65" providerId="ADAL" clId="{35ADB662-2273-4700-867D-8D76A111FEBD}" dt="2021-06-22T07:28:13.421" v="0"/>
      <pc:docMkLst>
        <pc:docMk/>
      </pc:docMkLst>
      <pc:sldChg chg="add">
        <pc:chgData name="Lindis Eidem" userId="c4c0546b-ac1e-4c2e-a119-c3580822ab65" providerId="ADAL" clId="{35ADB662-2273-4700-867D-8D76A111FEBD}" dt="2021-06-22T07:28:13.421" v="0"/>
        <pc:sldMkLst>
          <pc:docMk/>
          <pc:sldMk cId="4253124984" sldId="256"/>
        </pc:sldMkLst>
      </pc:sldChg>
      <pc:sldChg chg="add">
        <pc:chgData name="Lindis Eidem" userId="c4c0546b-ac1e-4c2e-a119-c3580822ab65" providerId="ADAL" clId="{35ADB662-2273-4700-867D-8D76A111FEBD}" dt="2021-06-22T07:28:13.421" v="0"/>
        <pc:sldMkLst>
          <pc:docMk/>
          <pc:sldMk cId="2341131371" sldId="3031"/>
        </pc:sldMkLst>
      </pc:sldChg>
      <pc:sldChg chg="add">
        <pc:chgData name="Lindis Eidem" userId="c4c0546b-ac1e-4c2e-a119-c3580822ab65" providerId="ADAL" clId="{35ADB662-2273-4700-867D-8D76A111FEBD}" dt="2021-06-22T07:28:13.421" v="0"/>
        <pc:sldMkLst>
          <pc:docMk/>
          <pc:sldMk cId="3764788060" sldId="3581"/>
        </pc:sldMkLst>
      </pc:sldChg>
      <pc:sldChg chg="add">
        <pc:chgData name="Lindis Eidem" userId="c4c0546b-ac1e-4c2e-a119-c3580822ab65" providerId="ADAL" clId="{35ADB662-2273-4700-867D-8D76A111FEBD}" dt="2021-06-22T07:28:13.421" v="0"/>
        <pc:sldMkLst>
          <pc:docMk/>
          <pc:sldMk cId="730677558" sldId="3583"/>
        </pc:sldMkLst>
      </pc:sldChg>
      <pc:sldChg chg="add">
        <pc:chgData name="Lindis Eidem" userId="c4c0546b-ac1e-4c2e-a119-c3580822ab65" providerId="ADAL" clId="{35ADB662-2273-4700-867D-8D76A111FEBD}" dt="2021-06-22T07:28:13.421" v="0"/>
        <pc:sldMkLst>
          <pc:docMk/>
          <pc:sldMk cId="4026924402" sldId="3592"/>
        </pc:sldMkLst>
      </pc:sldChg>
      <pc:sldChg chg="add">
        <pc:chgData name="Lindis Eidem" userId="c4c0546b-ac1e-4c2e-a119-c3580822ab65" providerId="ADAL" clId="{35ADB662-2273-4700-867D-8D76A111FEBD}" dt="2021-06-22T07:28:13.421" v="0"/>
        <pc:sldMkLst>
          <pc:docMk/>
          <pc:sldMk cId="884091847" sldId="359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0F5E0-841E-4070-A1BB-A254B124F66C}"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nb-NO"/>
        </a:p>
      </dgm:t>
    </dgm:pt>
    <dgm:pt modelId="{87201BB1-395D-4B1F-88E0-55E6FBBBDD99}">
      <dgm:prSet phldrT="[Tekst]"/>
      <dgm:spPr/>
      <dgm:t>
        <a:bodyPr/>
        <a:lstStyle/>
        <a:p>
          <a:r>
            <a:rPr lang="nb-NO"/>
            <a:t>RD  Driftsaktivitet</a:t>
          </a:r>
        </a:p>
      </dgm:t>
    </dgm:pt>
    <dgm:pt modelId="{CBBA80A2-1456-4DE9-A48B-C3CC12138D69}" type="parTrans" cxnId="{ABA24404-EE35-406B-B784-D9C8FE1412ED}">
      <dgm:prSet/>
      <dgm:spPr/>
      <dgm:t>
        <a:bodyPr/>
        <a:lstStyle/>
        <a:p>
          <a:endParaRPr lang="nb-NO"/>
        </a:p>
      </dgm:t>
    </dgm:pt>
    <dgm:pt modelId="{E9DF15E5-06BC-4E9C-B315-17F64B41459A}" type="sibTrans" cxnId="{ABA24404-EE35-406B-B784-D9C8FE1412ED}">
      <dgm:prSet/>
      <dgm:spPr/>
      <dgm:t>
        <a:bodyPr/>
        <a:lstStyle/>
        <a:p>
          <a:endParaRPr lang="nb-NO"/>
        </a:p>
      </dgm:t>
    </dgm:pt>
    <dgm:pt modelId="{818CDE2F-78B3-4E35-8A8F-89A46015A7B2}">
      <dgm:prSet phldrT="[Tekst]"/>
      <dgm:spPr/>
      <dgm:t>
        <a:bodyPr/>
        <a:lstStyle/>
        <a:p>
          <a:r>
            <a:rPr lang="nb-NO" b="0" i="0" u="none" strike="noStrike">
              <a:solidFill>
                <a:schemeClr val="bg1"/>
              </a:solidFill>
              <a:effectLst/>
              <a:latin typeface="Calibri" panose="020F0502020204030204" pitchFamily="34" charset="0"/>
            </a:rPr>
            <a:t>Forskningsdrift individuelle midler </a:t>
          </a:r>
          <a:endParaRPr lang="nb-NO">
            <a:solidFill>
              <a:schemeClr val="bg1"/>
            </a:solidFill>
          </a:endParaRPr>
        </a:p>
      </dgm:t>
    </dgm:pt>
    <dgm:pt modelId="{7B5F8C26-E31E-4D72-AE35-37447C1D148B}" type="parTrans" cxnId="{23970E59-CE9B-4907-937F-0581FE51B139}">
      <dgm:prSet/>
      <dgm:spPr/>
      <dgm:t>
        <a:bodyPr/>
        <a:lstStyle/>
        <a:p>
          <a:endParaRPr lang="nb-NO"/>
        </a:p>
      </dgm:t>
    </dgm:pt>
    <dgm:pt modelId="{04E98F9C-8223-454E-A32B-009E0B784823}" type="sibTrans" cxnId="{23970E59-CE9B-4907-937F-0581FE51B139}">
      <dgm:prSet/>
      <dgm:spPr/>
      <dgm:t>
        <a:bodyPr/>
        <a:lstStyle/>
        <a:p>
          <a:endParaRPr lang="nb-NO"/>
        </a:p>
      </dgm:t>
    </dgm:pt>
    <dgm:pt modelId="{85950EC1-3C3E-43B9-B663-E5AC288919B6}">
      <dgm:prSet phldrT="[Tekst]"/>
      <dgm:spPr/>
      <dgm:t>
        <a:bodyPr/>
        <a:lstStyle/>
        <a:p>
          <a:r>
            <a:rPr lang="nb-NO"/>
            <a:t>Professor A</a:t>
          </a:r>
        </a:p>
      </dgm:t>
    </dgm:pt>
    <dgm:pt modelId="{2394EBD1-8B48-4F2E-8F7D-901794B15AC8}" type="parTrans" cxnId="{C7BAA11C-1D62-4A89-B106-958D062DE690}">
      <dgm:prSet/>
      <dgm:spPr/>
      <dgm:t>
        <a:bodyPr/>
        <a:lstStyle/>
        <a:p>
          <a:endParaRPr lang="nb-NO"/>
        </a:p>
      </dgm:t>
    </dgm:pt>
    <dgm:pt modelId="{5F900CEC-9A93-4D43-90FA-468A0AE8C1DD}" type="sibTrans" cxnId="{C7BAA11C-1D62-4A89-B106-958D062DE690}">
      <dgm:prSet/>
      <dgm:spPr/>
      <dgm:t>
        <a:bodyPr/>
        <a:lstStyle/>
        <a:p>
          <a:endParaRPr lang="nb-NO"/>
        </a:p>
      </dgm:t>
    </dgm:pt>
    <dgm:pt modelId="{D1F13673-5735-403D-B976-6869727516AF}">
      <dgm:prSet phldrT="[Tekst]"/>
      <dgm:spPr/>
      <dgm:t>
        <a:bodyPr/>
        <a:lstStyle/>
        <a:p>
          <a:r>
            <a:rPr lang="nb-NO"/>
            <a:t>Professor B</a:t>
          </a:r>
        </a:p>
      </dgm:t>
    </dgm:pt>
    <dgm:pt modelId="{79459FA9-BA5A-4F84-9364-CC47AED5F552}" type="parTrans" cxnId="{0665EBA4-0969-4877-B6A1-9523C67D3349}">
      <dgm:prSet/>
      <dgm:spPr/>
      <dgm:t>
        <a:bodyPr/>
        <a:lstStyle/>
        <a:p>
          <a:endParaRPr lang="nb-NO"/>
        </a:p>
      </dgm:t>
    </dgm:pt>
    <dgm:pt modelId="{836D4AF3-5A55-4ECF-B301-D06A01FD1C65}" type="sibTrans" cxnId="{0665EBA4-0969-4877-B6A1-9523C67D3349}">
      <dgm:prSet/>
      <dgm:spPr/>
      <dgm:t>
        <a:bodyPr/>
        <a:lstStyle/>
        <a:p>
          <a:endParaRPr lang="nb-NO"/>
        </a:p>
      </dgm:t>
    </dgm:pt>
    <dgm:pt modelId="{8BCC8DEB-581E-4BB6-87B6-05942376BBDD}">
      <dgm:prSet phldrT="[Tekst]"/>
      <dgm:spPr/>
      <dgm:t>
        <a:bodyPr/>
        <a:lstStyle/>
        <a:p>
          <a:r>
            <a:rPr lang="nb-NO"/>
            <a:t>Investering infrastruktur</a:t>
          </a:r>
        </a:p>
      </dgm:t>
    </dgm:pt>
    <dgm:pt modelId="{6F3263C0-FAE1-4C0A-B0B1-83D3FC18EB98}" type="parTrans" cxnId="{1729CB85-9549-4AF4-9AC9-8024A7A573B6}">
      <dgm:prSet/>
      <dgm:spPr/>
      <dgm:t>
        <a:bodyPr/>
        <a:lstStyle/>
        <a:p>
          <a:endParaRPr lang="nb-NO"/>
        </a:p>
      </dgm:t>
    </dgm:pt>
    <dgm:pt modelId="{A31A9101-1166-4D5C-A987-21B2F8C5A1BD}" type="sibTrans" cxnId="{1729CB85-9549-4AF4-9AC9-8024A7A573B6}">
      <dgm:prSet/>
      <dgm:spPr/>
      <dgm:t>
        <a:bodyPr/>
        <a:lstStyle/>
        <a:p>
          <a:endParaRPr lang="nb-NO"/>
        </a:p>
      </dgm:t>
    </dgm:pt>
    <dgm:pt modelId="{F6022BBA-A05A-42BF-B6CC-F90A651D3EF4}">
      <dgm:prSet phldrT="[Tekst]"/>
      <dgm:spPr/>
      <dgm:t>
        <a:bodyPr/>
        <a:lstStyle/>
        <a:p>
          <a:r>
            <a:rPr lang="nb-NO"/>
            <a:t>Instrument </a:t>
          </a:r>
          <a:r>
            <a:rPr lang="nb-NO" err="1"/>
            <a:t>X</a:t>
          </a:r>
          <a:endParaRPr lang="nb-NO"/>
        </a:p>
      </dgm:t>
    </dgm:pt>
    <dgm:pt modelId="{231A843B-5BBE-4240-85FF-4AC266C772AB}" type="parTrans" cxnId="{30389642-448A-4068-9455-49CF9F0F9ECF}">
      <dgm:prSet/>
      <dgm:spPr/>
      <dgm:t>
        <a:bodyPr/>
        <a:lstStyle/>
        <a:p>
          <a:endParaRPr lang="nb-NO"/>
        </a:p>
      </dgm:t>
    </dgm:pt>
    <dgm:pt modelId="{BE40F9BE-92AE-4D82-B453-A014DB7B2715}" type="sibTrans" cxnId="{30389642-448A-4068-9455-49CF9F0F9ECF}">
      <dgm:prSet/>
      <dgm:spPr/>
      <dgm:t>
        <a:bodyPr/>
        <a:lstStyle/>
        <a:p>
          <a:endParaRPr lang="nb-NO"/>
        </a:p>
      </dgm:t>
    </dgm:pt>
    <dgm:pt modelId="{BFD9E5C9-B801-4D4C-8BFE-CBB400BB9EF0}">
      <dgm:prSet phldrT="[Tekst]" custT="1"/>
      <dgm:spPr/>
      <dgm:t>
        <a:bodyPr/>
        <a:lstStyle/>
        <a:p>
          <a:r>
            <a:rPr lang="nb-NO" sz="2000"/>
            <a:t>Aktivitets-type</a:t>
          </a:r>
        </a:p>
      </dgm:t>
    </dgm:pt>
    <dgm:pt modelId="{099D564D-7511-42EA-9D94-320727F4EDD9}" type="parTrans" cxnId="{8DA5A816-23A3-4309-BE9A-1BA0114C6259}">
      <dgm:prSet/>
      <dgm:spPr/>
      <dgm:t>
        <a:bodyPr/>
        <a:lstStyle/>
        <a:p>
          <a:endParaRPr lang="nb-NO"/>
        </a:p>
      </dgm:t>
    </dgm:pt>
    <dgm:pt modelId="{FC620551-341B-49C8-AA26-615A4857D1BE}" type="sibTrans" cxnId="{8DA5A816-23A3-4309-BE9A-1BA0114C6259}">
      <dgm:prSet/>
      <dgm:spPr/>
      <dgm:t>
        <a:bodyPr/>
        <a:lstStyle/>
        <a:p>
          <a:endParaRPr lang="nb-NO"/>
        </a:p>
      </dgm:t>
    </dgm:pt>
    <dgm:pt modelId="{A222EA61-15BD-4D2F-88CD-07864F586B23}">
      <dgm:prSet phldrT="[Tekst]" custT="1"/>
      <dgm:spPr/>
      <dgm:t>
        <a:bodyPr/>
        <a:lstStyle/>
        <a:p>
          <a:r>
            <a:rPr lang="nb-NO" sz="2000"/>
            <a:t>Aktivitet</a:t>
          </a:r>
          <a:endParaRPr lang="nb-NO" sz="2500"/>
        </a:p>
      </dgm:t>
    </dgm:pt>
    <dgm:pt modelId="{58B9BBCF-7A9C-4FD2-9E9C-98EFA48378B7}" type="parTrans" cxnId="{4CFE01D5-FF21-48F4-9227-78AA58D65CE7}">
      <dgm:prSet/>
      <dgm:spPr/>
      <dgm:t>
        <a:bodyPr/>
        <a:lstStyle/>
        <a:p>
          <a:endParaRPr lang="nb-NO"/>
        </a:p>
      </dgm:t>
    </dgm:pt>
    <dgm:pt modelId="{2CD13829-3DAC-4CC9-9737-B472831E82BF}" type="sibTrans" cxnId="{4CFE01D5-FF21-48F4-9227-78AA58D65CE7}">
      <dgm:prSet/>
      <dgm:spPr/>
      <dgm:t>
        <a:bodyPr/>
        <a:lstStyle/>
        <a:p>
          <a:endParaRPr lang="nb-NO"/>
        </a:p>
      </dgm:t>
    </dgm:pt>
    <dgm:pt modelId="{957E98B2-B978-4E01-B193-5ADF95B16D6B}">
      <dgm:prSet phldrT="[Tekst]" custT="1"/>
      <dgm:spPr/>
      <dgm:t>
        <a:bodyPr/>
        <a:lstStyle/>
        <a:p>
          <a:r>
            <a:rPr lang="nb-NO" sz="2000"/>
            <a:t>Del-prosjekt</a:t>
          </a:r>
          <a:endParaRPr lang="nb-NO" sz="2500"/>
        </a:p>
      </dgm:t>
    </dgm:pt>
    <dgm:pt modelId="{79FF90AC-15B2-4B3E-A700-C70A295E5F80}" type="parTrans" cxnId="{1D992BF4-2294-43ED-83C8-6985507BC222}">
      <dgm:prSet/>
      <dgm:spPr/>
      <dgm:t>
        <a:bodyPr/>
        <a:lstStyle/>
        <a:p>
          <a:endParaRPr lang="nb-NO"/>
        </a:p>
      </dgm:t>
    </dgm:pt>
    <dgm:pt modelId="{813B2701-47BA-4C17-9230-B5208A2AC5A7}" type="sibTrans" cxnId="{1D992BF4-2294-43ED-83C8-6985507BC222}">
      <dgm:prSet/>
      <dgm:spPr/>
      <dgm:t>
        <a:bodyPr/>
        <a:lstStyle/>
        <a:p>
          <a:endParaRPr lang="nb-NO"/>
        </a:p>
      </dgm:t>
    </dgm:pt>
    <dgm:pt modelId="{F46B3D9C-77BD-4806-B669-210044CFB7AA}">
      <dgm:prSet phldrT="[Tekst]"/>
      <dgm:spPr/>
      <dgm:t>
        <a:bodyPr/>
        <a:lstStyle/>
        <a:p>
          <a:r>
            <a:rPr lang="nb-NO"/>
            <a:t>Instrument Y</a:t>
          </a:r>
        </a:p>
      </dgm:t>
    </dgm:pt>
    <dgm:pt modelId="{2C2F6CE0-04BD-4FA8-94B8-5D249D51ABF8}" type="parTrans" cxnId="{42F2785D-6B6C-4FF8-B405-C0A5E729EF89}">
      <dgm:prSet/>
      <dgm:spPr/>
      <dgm:t>
        <a:bodyPr/>
        <a:lstStyle/>
        <a:p>
          <a:endParaRPr lang="nb-NO"/>
        </a:p>
      </dgm:t>
    </dgm:pt>
    <dgm:pt modelId="{6EB71436-5A87-4282-B60D-248019120C6E}" type="sibTrans" cxnId="{42F2785D-6B6C-4FF8-B405-C0A5E729EF89}">
      <dgm:prSet/>
      <dgm:spPr/>
      <dgm:t>
        <a:bodyPr/>
        <a:lstStyle/>
        <a:p>
          <a:endParaRPr lang="nb-NO"/>
        </a:p>
      </dgm:t>
    </dgm:pt>
    <dgm:pt modelId="{8D58C0C5-60A4-454D-A7C7-6670E675C8DA}" type="pres">
      <dgm:prSet presAssocID="{BCB0F5E0-841E-4070-A1BB-A254B124F66C}" presName="mainComposite" presStyleCnt="0">
        <dgm:presLayoutVars>
          <dgm:chPref val="1"/>
          <dgm:dir/>
          <dgm:animOne val="branch"/>
          <dgm:animLvl val="lvl"/>
          <dgm:resizeHandles val="exact"/>
        </dgm:presLayoutVars>
      </dgm:prSet>
      <dgm:spPr/>
      <dgm:t>
        <a:bodyPr/>
        <a:lstStyle/>
        <a:p>
          <a:endParaRPr lang="nb-NO"/>
        </a:p>
      </dgm:t>
    </dgm:pt>
    <dgm:pt modelId="{782F5A9B-6D74-4C44-A0AB-D64B523B846F}" type="pres">
      <dgm:prSet presAssocID="{BCB0F5E0-841E-4070-A1BB-A254B124F66C}" presName="hierFlow" presStyleCnt="0"/>
      <dgm:spPr/>
    </dgm:pt>
    <dgm:pt modelId="{75D2F864-9FDA-49F6-BF26-534372737C90}" type="pres">
      <dgm:prSet presAssocID="{BCB0F5E0-841E-4070-A1BB-A254B124F66C}" presName="firstBuf" presStyleCnt="0"/>
      <dgm:spPr/>
    </dgm:pt>
    <dgm:pt modelId="{58B47886-01D9-4BD3-8F33-6DD1DC14CC64}" type="pres">
      <dgm:prSet presAssocID="{BCB0F5E0-841E-4070-A1BB-A254B124F66C}" presName="hierChild1" presStyleCnt="0">
        <dgm:presLayoutVars>
          <dgm:chPref val="1"/>
          <dgm:animOne val="branch"/>
          <dgm:animLvl val="lvl"/>
        </dgm:presLayoutVars>
      </dgm:prSet>
      <dgm:spPr/>
    </dgm:pt>
    <dgm:pt modelId="{F3187D92-366E-45D7-8EB8-5EB012ECF93D}" type="pres">
      <dgm:prSet presAssocID="{87201BB1-395D-4B1F-88E0-55E6FBBBDD99}" presName="Name17" presStyleCnt="0"/>
      <dgm:spPr/>
    </dgm:pt>
    <dgm:pt modelId="{C3192294-998D-4925-9864-0F5493BE1276}" type="pres">
      <dgm:prSet presAssocID="{87201BB1-395D-4B1F-88E0-55E6FBBBDD99}" presName="level1Shape" presStyleLbl="node0" presStyleIdx="0" presStyleCnt="1">
        <dgm:presLayoutVars>
          <dgm:chPref val="3"/>
        </dgm:presLayoutVars>
      </dgm:prSet>
      <dgm:spPr/>
      <dgm:t>
        <a:bodyPr/>
        <a:lstStyle/>
        <a:p>
          <a:endParaRPr lang="nb-NO"/>
        </a:p>
      </dgm:t>
    </dgm:pt>
    <dgm:pt modelId="{A674F10B-F594-46A0-9305-275AB217B08D}" type="pres">
      <dgm:prSet presAssocID="{87201BB1-395D-4B1F-88E0-55E6FBBBDD99}" presName="hierChild2" presStyleCnt="0"/>
      <dgm:spPr/>
    </dgm:pt>
    <dgm:pt modelId="{4F6071C6-F078-47E7-8D9C-C4776B9A3707}" type="pres">
      <dgm:prSet presAssocID="{7B5F8C26-E31E-4D72-AE35-37447C1D148B}" presName="Name25" presStyleLbl="parChTrans1D2" presStyleIdx="0" presStyleCnt="2"/>
      <dgm:spPr/>
      <dgm:t>
        <a:bodyPr/>
        <a:lstStyle/>
        <a:p>
          <a:endParaRPr lang="nb-NO"/>
        </a:p>
      </dgm:t>
    </dgm:pt>
    <dgm:pt modelId="{516904A2-CF16-430E-ABE6-83ECEC757F8B}" type="pres">
      <dgm:prSet presAssocID="{7B5F8C26-E31E-4D72-AE35-37447C1D148B}" presName="connTx" presStyleLbl="parChTrans1D2" presStyleIdx="0" presStyleCnt="2"/>
      <dgm:spPr/>
      <dgm:t>
        <a:bodyPr/>
        <a:lstStyle/>
        <a:p>
          <a:endParaRPr lang="nb-NO"/>
        </a:p>
      </dgm:t>
    </dgm:pt>
    <dgm:pt modelId="{5B4F0BE9-8432-4710-84A1-FEFBA1CE641B}" type="pres">
      <dgm:prSet presAssocID="{818CDE2F-78B3-4E35-8A8F-89A46015A7B2}" presName="Name30" presStyleCnt="0"/>
      <dgm:spPr/>
    </dgm:pt>
    <dgm:pt modelId="{49D2DD1B-CA1F-4F15-ADAB-D4B4C0956D97}" type="pres">
      <dgm:prSet presAssocID="{818CDE2F-78B3-4E35-8A8F-89A46015A7B2}" presName="level2Shape" presStyleLbl="node2" presStyleIdx="0" presStyleCnt="2"/>
      <dgm:spPr/>
      <dgm:t>
        <a:bodyPr/>
        <a:lstStyle/>
        <a:p>
          <a:endParaRPr lang="nb-NO"/>
        </a:p>
      </dgm:t>
    </dgm:pt>
    <dgm:pt modelId="{6A48FD4C-6980-4131-850D-52075E410DDB}" type="pres">
      <dgm:prSet presAssocID="{818CDE2F-78B3-4E35-8A8F-89A46015A7B2}" presName="hierChild3" presStyleCnt="0"/>
      <dgm:spPr/>
    </dgm:pt>
    <dgm:pt modelId="{2CB91D52-C587-411B-BD9B-5F90512EC0A5}" type="pres">
      <dgm:prSet presAssocID="{2394EBD1-8B48-4F2E-8F7D-901794B15AC8}" presName="Name25" presStyleLbl="parChTrans1D3" presStyleIdx="0" presStyleCnt="4"/>
      <dgm:spPr/>
      <dgm:t>
        <a:bodyPr/>
        <a:lstStyle/>
        <a:p>
          <a:endParaRPr lang="nb-NO"/>
        </a:p>
      </dgm:t>
    </dgm:pt>
    <dgm:pt modelId="{7912AC46-C8D8-4967-BB7F-28D583FFA1B3}" type="pres">
      <dgm:prSet presAssocID="{2394EBD1-8B48-4F2E-8F7D-901794B15AC8}" presName="connTx" presStyleLbl="parChTrans1D3" presStyleIdx="0" presStyleCnt="4"/>
      <dgm:spPr/>
      <dgm:t>
        <a:bodyPr/>
        <a:lstStyle/>
        <a:p>
          <a:endParaRPr lang="nb-NO"/>
        </a:p>
      </dgm:t>
    </dgm:pt>
    <dgm:pt modelId="{977A726D-2568-4420-8339-D7A731B7557D}" type="pres">
      <dgm:prSet presAssocID="{85950EC1-3C3E-43B9-B663-E5AC288919B6}" presName="Name30" presStyleCnt="0"/>
      <dgm:spPr/>
    </dgm:pt>
    <dgm:pt modelId="{0FA3EC30-89E8-470B-894E-5CCFD268F390}" type="pres">
      <dgm:prSet presAssocID="{85950EC1-3C3E-43B9-B663-E5AC288919B6}" presName="level2Shape" presStyleLbl="node3" presStyleIdx="0" presStyleCnt="4"/>
      <dgm:spPr/>
      <dgm:t>
        <a:bodyPr/>
        <a:lstStyle/>
        <a:p>
          <a:endParaRPr lang="nb-NO"/>
        </a:p>
      </dgm:t>
    </dgm:pt>
    <dgm:pt modelId="{5EF79DEB-3821-4CC3-B245-6A3576F08D83}" type="pres">
      <dgm:prSet presAssocID="{85950EC1-3C3E-43B9-B663-E5AC288919B6}" presName="hierChild3" presStyleCnt="0"/>
      <dgm:spPr/>
    </dgm:pt>
    <dgm:pt modelId="{F96D3184-A955-46BA-A339-C7B85E4457D6}" type="pres">
      <dgm:prSet presAssocID="{79459FA9-BA5A-4F84-9364-CC47AED5F552}" presName="Name25" presStyleLbl="parChTrans1D3" presStyleIdx="1" presStyleCnt="4"/>
      <dgm:spPr/>
      <dgm:t>
        <a:bodyPr/>
        <a:lstStyle/>
        <a:p>
          <a:endParaRPr lang="nb-NO"/>
        </a:p>
      </dgm:t>
    </dgm:pt>
    <dgm:pt modelId="{D39ABCEE-499E-4690-82D7-1621F6B28DA4}" type="pres">
      <dgm:prSet presAssocID="{79459FA9-BA5A-4F84-9364-CC47AED5F552}" presName="connTx" presStyleLbl="parChTrans1D3" presStyleIdx="1" presStyleCnt="4"/>
      <dgm:spPr/>
      <dgm:t>
        <a:bodyPr/>
        <a:lstStyle/>
        <a:p>
          <a:endParaRPr lang="nb-NO"/>
        </a:p>
      </dgm:t>
    </dgm:pt>
    <dgm:pt modelId="{3A7C5355-9489-4CE4-91B4-CFC858D77680}" type="pres">
      <dgm:prSet presAssocID="{D1F13673-5735-403D-B976-6869727516AF}" presName="Name30" presStyleCnt="0"/>
      <dgm:spPr/>
    </dgm:pt>
    <dgm:pt modelId="{2F44E76B-3C5E-49FF-AE6D-361C15F6FCCC}" type="pres">
      <dgm:prSet presAssocID="{D1F13673-5735-403D-B976-6869727516AF}" presName="level2Shape" presStyleLbl="node3" presStyleIdx="1" presStyleCnt="4"/>
      <dgm:spPr/>
      <dgm:t>
        <a:bodyPr/>
        <a:lstStyle/>
        <a:p>
          <a:endParaRPr lang="nb-NO"/>
        </a:p>
      </dgm:t>
    </dgm:pt>
    <dgm:pt modelId="{218F3F60-D435-4FE2-9148-9DB1B220A4DA}" type="pres">
      <dgm:prSet presAssocID="{D1F13673-5735-403D-B976-6869727516AF}" presName="hierChild3" presStyleCnt="0"/>
      <dgm:spPr/>
    </dgm:pt>
    <dgm:pt modelId="{D952A7BA-142D-442A-B0EC-EE0F5C3A2EA7}" type="pres">
      <dgm:prSet presAssocID="{6F3263C0-FAE1-4C0A-B0B1-83D3FC18EB98}" presName="Name25" presStyleLbl="parChTrans1D2" presStyleIdx="1" presStyleCnt="2"/>
      <dgm:spPr/>
      <dgm:t>
        <a:bodyPr/>
        <a:lstStyle/>
        <a:p>
          <a:endParaRPr lang="nb-NO"/>
        </a:p>
      </dgm:t>
    </dgm:pt>
    <dgm:pt modelId="{B32E5212-695D-4BB0-9621-A117967C9F0E}" type="pres">
      <dgm:prSet presAssocID="{6F3263C0-FAE1-4C0A-B0B1-83D3FC18EB98}" presName="connTx" presStyleLbl="parChTrans1D2" presStyleIdx="1" presStyleCnt="2"/>
      <dgm:spPr/>
      <dgm:t>
        <a:bodyPr/>
        <a:lstStyle/>
        <a:p>
          <a:endParaRPr lang="nb-NO"/>
        </a:p>
      </dgm:t>
    </dgm:pt>
    <dgm:pt modelId="{27785523-EE50-45AD-93B3-180D252B7C1A}" type="pres">
      <dgm:prSet presAssocID="{8BCC8DEB-581E-4BB6-87B6-05942376BBDD}" presName="Name30" presStyleCnt="0"/>
      <dgm:spPr/>
    </dgm:pt>
    <dgm:pt modelId="{0A706720-153F-4523-B184-1EF51C7B08F5}" type="pres">
      <dgm:prSet presAssocID="{8BCC8DEB-581E-4BB6-87B6-05942376BBDD}" presName="level2Shape" presStyleLbl="node2" presStyleIdx="1" presStyleCnt="2"/>
      <dgm:spPr/>
      <dgm:t>
        <a:bodyPr/>
        <a:lstStyle/>
        <a:p>
          <a:endParaRPr lang="nb-NO"/>
        </a:p>
      </dgm:t>
    </dgm:pt>
    <dgm:pt modelId="{D3A16127-CE30-4B21-BDFA-4874600D314F}" type="pres">
      <dgm:prSet presAssocID="{8BCC8DEB-581E-4BB6-87B6-05942376BBDD}" presName="hierChild3" presStyleCnt="0"/>
      <dgm:spPr/>
    </dgm:pt>
    <dgm:pt modelId="{0B689192-EC09-4763-9F85-152FABC18087}" type="pres">
      <dgm:prSet presAssocID="{231A843B-5BBE-4240-85FF-4AC266C772AB}" presName="Name25" presStyleLbl="parChTrans1D3" presStyleIdx="2" presStyleCnt="4"/>
      <dgm:spPr/>
      <dgm:t>
        <a:bodyPr/>
        <a:lstStyle/>
        <a:p>
          <a:endParaRPr lang="nb-NO"/>
        </a:p>
      </dgm:t>
    </dgm:pt>
    <dgm:pt modelId="{A410D268-4F77-48C2-89D6-F2C12CD6E255}" type="pres">
      <dgm:prSet presAssocID="{231A843B-5BBE-4240-85FF-4AC266C772AB}" presName="connTx" presStyleLbl="parChTrans1D3" presStyleIdx="2" presStyleCnt="4"/>
      <dgm:spPr/>
      <dgm:t>
        <a:bodyPr/>
        <a:lstStyle/>
        <a:p>
          <a:endParaRPr lang="nb-NO"/>
        </a:p>
      </dgm:t>
    </dgm:pt>
    <dgm:pt modelId="{8E65DA4D-C0DA-4EBF-873C-A297BB0ED0FF}" type="pres">
      <dgm:prSet presAssocID="{F6022BBA-A05A-42BF-B6CC-F90A651D3EF4}" presName="Name30" presStyleCnt="0"/>
      <dgm:spPr/>
    </dgm:pt>
    <dgm:pt modelId="{B34CC6B2-F808-48C8-8364-330E8A2E707D}" type="pres">
      <dgm:prSet presAssocID="{F6022BBA-A05A-42BF-B6CC-F90A651D3EF4}" presName="level2Shape" presStyleLbl="node3" presStyleIdx="2" presStyleCnt="4"/>
      <dgm:spPr/>
      <dgm:t>
        <a:bodyPr/>
        <a:lstStyle/>
        <a:p>
          <a:endParaRPr lang="nb-NO"/>
        </a:p>
      </dgm:t>
    </dgm:pt>
    <dgm:pt modelId="{5C010158-EFE1-4016-97D3-157DBB9CA008}" type="pres">
      <dgm:prSet presAssocID="{F6022BBA-A05A-42BF-B6CC-F90A651D3EF4}" presName="hierChild3" presStyleCnt="0"/>
      <dgm:spPr/>
    </dgm:pt>
    <dgm:pt modelId="{61C43142-90FB-4BDD-AF70-BB606AE83217}" type="pres">
      <dgm:prSet presAssocID="{2C2F6CE0-04BD-4FA8-94B8-5D249D51ABF8}" presName="Name25" presStyleLbl="parChTrans1D3" presStyleIdx="3" presStyleCnt="4"/>
      <dgm:spPr/>
      <dgm:t>
        <a:bodyPr/>
        <a:lstStyle/>
        <a:p>
          <a:endParaRPr lang="nb-NO"/>
        </a:p>
      </dgm:t>
    </dgm:pt>
    <dgm:pt modelId="{CA758CCB-E034-44C8-84DE-A96F4C3F95D2}" type="pres">
      <dgm:prSet presAssocID="{2C2F6CE0-04BD-4FA8-94B8-5D249D51ABF8}" presName="connTx" presStyleLbl="parChTrans1D3" presStyleIdx="3" presStyleCnt="4"/>
      <dgm:spPr/>
      <dgm:t>
        <a:bodyPr/>
        <a:lstStyle/>
        <a:p>
          <a:endParaRPr lang="nb-NO"/>
        </a:p>
      </dgm:t>
    </dgm:pt>
    <dgm:pt modelId="{2757B302-3465-48DB-984A-4E33B2818581}" type="pres">
      <dgm:prSet presAssocID="{F46B3D9C-77BD-4806-B669-210044CFB7AA}" presName="Name30" presStyleCnt="0"/>
      <dgm:spPr/>
    </dgm:pt>
    <dgm:pt modelId="{A669329B-D9E2-4CC5-A0CA-FCADDB16A5EA}" type="pres">
      <dgm:prSet presAssocID="{F46B3D9C-77BD-4806-B669-210044CFB7AA}" presName="level2Shape" presStyleLbl="node3" presStyleIdx="3" presStyleCnt="4"/>
      <dgm:spPr/>
      <dgm:t>
        <a:bodyPr/>
        <a:lstStyle/>
        <a:p>
          <a:endParaRPr lang="nb-NO"/>
        </a:p>
      </dgm:t>
    </dgm:pt>
    <dgm:pt modelId="{29420304-CAFA-46D5-AEE6-4F3D8CFBC6CF}" type="pres">
      <dgm:prSet presAssocID="{F46B3D9C-77BD-4806-B669-210044CFB7AA}" presName="hierChild3" presStyleCnt="0"/>
      <dgm:spPr/>
    </dgm:pt>
    <dgm:pt modelId="{9D5B283F-C924-44A4-95BF-1319A2C200FD}" type="pres">
      <dgm:prSet presAssocID="{BCB0F5E0-841E-4070-A1BB-A254B124F66C}" presName="bgShapesFlow" presStyleCnt="0"/>
      <dgm:spPr/>
    </dgm:pt>
    <dgm:pt modelId="{4958F08B-C3B0-4D8C-BF04-8E93D2C3887D}" type="pres">
      <dgm:prSet presAssocID="{BFD9E5C9-B801-4D4C-8BFE-CBB400BB9EF0}" presName="rectComp" presStyleCnt="0"/>
      <dgm:spPr/>
    </dgm:pt>
    <dgm:pt modelId="{9CA81732-F4CE-49F5-ABCC-BC29C9215BD6}" type="pres">
      <dgm:prSet presAssocID="{BFD9E5C9-B801-4D4C-8BFE-CBB400BB9EF0}" presName="bgRect" presStyleLbl="bgShp" presStyleIdx="0" presStyleCnt="3"/>
      <dgm:spPr/>
      <dgm:t>
        <a:bodyPr/>
        <a:lstStyle/>
        <a:p>
          <a:endParaRPr lang="nb-NO"/>
        </a:p>
      </dgm:t>
    </dgm:pt>
    <dgm:pt modelId="{697FD07A-0839-44E6-87A8-DC6E84624732}" type="pres">
      <dgm:prSet presAssocID="{BFD9E5C9-B801-4D4C-8BFE-CBB400BB9EF0}" presName="bgRectTx" presStyleLbl="bgShp" presStyleIdx="0" presStyleCnt="3">
        <dgm:presLayoutVars>
          <dgm:bulletEnabled val="1"/>
        </dgm:presLayoutVars>
      </dgm:prSet>
      <dgm:spPr/>
      <dgm:t>
        <a:bodyPr/>
        <a:lstStyle/>
        <a:p>
          <a:endParaRPr lang="nb-NO"/>
        </a:p>
      </dgm:t>
    </dgm:pt>
    <dgm:pt modelId="{0E0E39E4-7415-49AD-803D-22A8D8D60577}" type="pres">
      <dgm:prSet presAssocID="{BFD9E5C9-B801-4D4C-8BFE-CBB400BB9EF0}" presName="spComp" presStyleCnt="0"/>
      <dgm:spPr/>
    </dgm:pt>
    <dgm:pt modelId="{214A256C-DF6C-401F-BA89-F82937365672}" type="pres">
      <dgm:prSet presAssocID="{BFD9E5C9-B801-4D4C-8BFE-CBB400BB9EF0}" presName="hSp" presStyleCnt="0"/>
      <dgm:spPr/>
    </dgm:pt>
    <dgm:pt modelId="{7DD2269D-A0C0-4C0F-A342-B05DB925C874}" type="pres">
      <dgm:prSet presAssocID="{A222EA61-15BD-4D2F-88CD-07864F586B23}" presName="rectComp" presStyleCnt="0"/>
      <dgm:spPr/>
    </dgm:pt>
    <dgm:pt modelId="{31FCEB4A-D007-4636-8AFC-FBF64741107A}" type="pres">
      <dgm:prSet presAssocID="{A222EA61-15BD-4D2F-88CD-07864F586B23}" presName="bgRect" presStyleLbl="bgShp" presStyleIdx="1" presStyleCnt="3"/>
      <dgm:spPr/>
      <dgm:t>
        <a:bodyPr/>
        <a:lstStyle/>
        <a:p>
          <a:endParaRPr lang="nb-NO"/>
        </a:p>
      </dgm:t>
    </dgm:pt>
    <dgm:pt modelId="{0A658FD7-D2BD-4DE3-918C-7A26FC1964BC}" type="pres">
      <dgm:prSet presAssocID="{A222EA61-15BD-4D2F-88CD-07864F586B23}" presName="bgRectTx" presStyleLbl="bgShp" presStyleIdx="1" presStyleCnt="3">
        <dgm:presLayoutVars>
          <dgm:bulletEnabled val="1"/>
        </dgm:presLayoutVars>
      </dgm:prSet>
      <dgm:spPr/>
      <dgm:t>
        <a:bodyPr/>
        <a:lstStyle/>
        <a:p>
          <a:endParaRPr lang="nb-NO"/>
        </a:p>
      </dgm:t>
    </dgm:pt>
    <dgm:pt modelId="{A7C1493F-FC46-4367-BE8B-1C0A592C8DFB}" type="pres">
      <dgm:prSet presAssocID="{A222EA61-15BD-4D2F-88CD-07864F586B23}" presName="spComp" presStyleCnt="0"/>
      <dgm:spPr/>
    </dgm:pt>
    <dgm:pt modelId="{6B51EB0B-C1AD-4B4A-8219-14A3060E84B8}" type="pres">
      <dgm:prSet presAssocID="{A222EA61-15BD-4D2F-88CD-07864F586B23}" presName="hSp" presStyleCnt="0"/>
      <dgm:spPr/>
    </dgm:pt>
    <dgm:pt modelId="{376F853D-9562-4AED-A33E-751679D6134D}" type="pres">
      <dgm:prSet presAssocID="{957E98B2-B978-4E01-B193-5ADF95B16D6B}" presName="rectComp" presStyleCnt="0"/>
      <dgm:spPr/>
    </dgm:pt>
    <dgm:pt modelId="{4197D089-C911-435A-92D4-FC075C87574E}" type="pres">
      <dgm:prSet presAssocID="{957E98B2-B978-4E01-B193-5ADF95B16D6B}" presName="bgRect" presStyleLbl="bgShp" presStyleIdx="2" presStyleCnt="3"/>
      <dgm:spPr/>
      <dgm:t>
        <a:bodyPr/>
        <a:lstStyle/>
        <a:p>
          <a:endParaRPr lang="nb-NO"/>
        </a:p>
      </dgm:t>
    </dgm:pt>
    <dgm:pt modelId="{F0B66C4C-9FC4-4092-921A-143AF7B67B79}" type="pres">
      <dgm:prSet presAssocID="{957E98B2-B978-4E01-B193-5ADF95B16D6B}" presName="bgRectTx" presStyleLbl="bgShp" presStyleIdx="2" presStyleCnt="3">
        <dgm:presLayoutVars>
          <dgm:bulletEnabled val="1"/>
        </dgm:presLayoutVars>
      </dgm:prSet>
      <dgm:spPr/>
      <dgm:t>
        <a:bodyPr/>
        <a:lstStyle/>
        <a:p>
          <a:endParaRPr lang="nb-NO"/>
        </a:p>
      </dgm:t>
    </dgm:pt>
  </dgm:ptLst>
  <dgm:cxnLst>
    <dgm:cxn modelId="{23EFF87E-B4F4-4405-87B3-7373B82C2CC4}" type="presOf" srcId="{D1F13673-5735-403D-B976-6869727516AF}" destId="{2F44E76B-3C5E-49FF-AE6D-361C15F6FCCC}" srcOrd="0" destOrd="0" presId="urn:microsoft.com/office/officeart/2005/8/layout/hierarchy5"/>
    <dgm:cxn modelId="{4CFE01D5-FF21-48F4-9227-78AA58D65CE7}" srcId="{BCB0F5E0-841E-4070-A1BB-A254B124F66C}" destId="{A222EA61-15BD-4D2F-88CD-07864F586B23}" srcOrd="2" destOrd="0" parTransId="{58B9BBCF-7A9C-4FD2-9E9C-98EFA48378B7}" sibTransId="{2CD13829-3DAC-4CC9-9737-B472831E82BF}"/>
    <dgm:cxn modelId="{23970E59-CE9B-4907-937F-0581FE51B139}" srcId="{87201BB1-395D-4B1F-88E0-55E6FBBBDD99}" destId="{818CDE2F-78B3-4E35-8A8F-89A46015A7B2}" srcOrd="0" destOrd="0" parTransId="{7B5F8C26-E31E-4D72-AE35-37447C1D148B}" sibTransId="{04E98F9C-8223-454E-A32B-009E0B784823}"/>
    <dgm:cxn modelId="{65C700C7-B632-40DB-8544-CB8805FCD28C}" type="presOf" srcId="{BFD9E5C9-B801-4D4C-8BFE-CBB400BB9EF0}" destId="{697FD07A-0839-44E6-87A8-DC6E84624732}" srcOrd="1" destOrd="0" presId="urn:microsoft.com/office/officeart/2005/8/layout/hierarchy5"/>
    <dgm:cxn modelId="{604B3DF2-BCAC-43A9-8589-E075CA271E03}" type="presOf" srcId="{8BCC8DEB-581E-4BB6-87B6-05942376BBDD}" destId="{0A706720-153F-4523-B184-1EF51C7B08F5}" srcOrd="0" destOrd="0" presId="urn:microsoft.com/office/officeart/2005/8/layout/hierarchy5"/>
    <dgm:cxn modelId="{BD55CD4A-0EDA-446F-A3F9-AA10473FC9F2}" type="presOf" srcId="{87201BB1-395D-4B1F-88E0-55E6FBBBDD99}" destId="{C3192294-998D-4925-9864-0F5493BE1276}" srcOrd="0" destOrd="0" presId="urn:microsoft.com/office/officeart/2005/8/layout/hierarchy5"/>
    <dgm:cxn modelId="{D9E06171-F0FE-4427-9822-FDF502CBAED6}" type="presOf" srcId="{79459FA9-BA5A-4F84-9364-CC47AED5F552}" destId="{D39ABCEE-499E-4690-82D7-1621F6B28DA4}" srcOrd="1" destOrd="0" presId="urn:microsoft.com/office/officeart/2005/8/layout/hierarchy5"/>
    <dgm:cxn modelId="{1830B5D7-8592-4A16-95D9-8DF9EDD661F8}" type="presOf" srcId="{6F3263C0-FAE1-4C0A-B0B1-83D3FC18EB98}" destId="{D952A7BA-142D-442A-B0EC-EE0F5C3A2EA7}" srcOrd="0" destOrd="0" presId="urn:microsoft.com/office/officeart/2005/8/layout/hierarchy5"/>
    <dgm:cxn modelId="{7F47CBC5-D3EB-40FE-B599-AE403C13AD2C}" type="presOf" srcId="{BCB0F5E0-841E-4070-A1BB-A254B124F66C}" destId="{8D58C0C5-60A4-454D-A7C7-6670E675C8DA}" srcOrd="0" destOrd="0" presId="urn:microsoft.com/office/officeart/2005/8/layout/hierarchy5"/>
    <dgm:cxn modelId="{2AEB4476-4AF9-4D1C-8A53-8643C268D3C2}" type="presOf" srcId="{818CDE2F-78B3-4E35-8A8F-89A46015A7B2}" destId="{49D2DD1B-CA1F-4F15-ADAB-D4B4C0956D97}" srcOrd="0" destOrd="0" presId="urn:microsoft.com/office/officeart/2005/8/layout/hierarchy5"/>
    <dgm:cxn modelId="{1729CB85-9549-4AF4-9AC9-8024A7A573B6}" srcId="{87201BB1-395D-4B1F-88E0-55E6FBBBDD99}" destId="{8BCC8DEB-581E-4BB6-87B6-05942376BBDD}" srcOrd="1" destOrd="0" parTransId="{6F3263C0-FAE1-4C0A-B0B1-83D3FC18EB98}" sibTransId="{A31A9101-1166-4D5C-A987-21B2F8C5A1BD}"/>
    <dgm:cxn modelId="{3B3E3BBD-2BF3-4CEF-8263-2B507E594723}" type="presOf" srcId="{A222EA61-15BD-4D2F-88CD-07864F586B23}" destId="{31FCEB4A-D007-4636-8AFC-FBF64741107A}" srcOrd="0" destOrd="0" presId="urn:microsoft.com/office/officeart/2005/8/layout/hierarchy5"/>
    <dgm:cxn modelId="{8DA5A816-23A3-4309-BE9A-1BA0114C6259}" srcId="{BCB0F5E0-841E-4070-A1BB-A254B124F66C}" destId="{BFD9E5C9-B801-4D4C-8BFE-CBB400BB9EF0}" srcOrd="1" destOrd="0" parTransId="{099D564D-7511-42EA-9D94-320727F4EDD9}" sibTransId="{FC620551-341B-49C8-AA26-615A4857D1BE}"/>
    <dgm:cxn modelId="{0665EBA4-0969-4877-B6A1-9523C67D3349}" srcId="{818CDE2F-78B3-4E35-8A8F-89A46015A7B2}" destId="{D1F13673-5735-403D-B976-6869727516AF}" srcOrd="1" destOrd="0" parTransId="{79459FA9-BA5A-4F84-9364-CC47AED5F552}" sibTransId="{836D4AF3-5A55-4ECF-B301-D06A01FD1C65}"/>
    <dgm:cxn modelId="{89725586-9F0D-4153-B831-4DB00A8B2A07}" type="presOf" srcId="{2394EBD1-8B48-4F2E-8F7D-901794B15AC8}" destId="{7912AC46-C8D8-4967-BB7F-28D583FFA1B3}" srcOrd="1" destOrd="0" presId="urn:microsoft.com/office/officeart/2005/8/layout/hierarchy5"/>
    <dgm:cxn modelId="{52DA1530-5EC4-4D7E-AA52-52D05DD5E5B8}" type="presOf" srcId="{7B5F8C26-E31E-4D72-AE35-37447C1D148B}" destId="{4F6071C6-F078-47E7-8D9C-C4776B9A3707}" srcOrd="0" destOrd="0" presId="urn:microsoft.com/office/officeart/2005/8/layout/hierarchy5"/>
    <dgm:cxn modelId="{150686EF-9900-4258-AE67-B409637C2EB6}" type="presOf" srcId="{2394EBD1-8B48-4F2E-8F7D-901794B15AC8}" destId="{2CB91D52-C587-411B-BD9B-5F90512EC0A5}" srcOrd="0" destOrd="0" presId="urn:microsoft.com/office/officeart/2005/8/layout/hierarchy5"/>
    <dgm:cxn modelId="{B08ACBF3-866A-4549-AA96-D492399FA428}" type="presOf" srcId="{85950EC1-3C3E-43B9-B663-E5AC288919B6}" destId="{0FA3EC30-89E8-470B-894E-5CCFD268F390}" srcOrd="0" destOrd="0" presId="urn:microsoft.com/office/officeart/2005/8/layout/hierarchy5"/>
    <dgm:cxn modelId="{B9D17632-0EF2-4D7D-A3B9-653196EB4CCA}" type="presOf" srcId="{A222EA61-15BD-4D2F-88CD-07864F586B23}" destId="{0A658FD7-D2BD-4DE3-918C-7A26FC1964BC}" srcOrd="1" destOrd="0" presId="urn:microsoft.com/office/officeart/2005/8/layout/hierarchy5"/>
    <dgm:cxn modelId="{1D992BF4-2294-43ED-83C8-6985507BC222}" srcId="{BCB0F5E0-841E-4070-A1BB-A254B124F66C}" destId="{957E98B2-B978-4E01-B193-5ADF95B16D6B}" srcOrd="3" destOrd="0" parTransId="{79FF90AC-15B2-4B3E-A700-C70A295E5F80}" sibTransId="{813B2701-47BA-4C17-9230-B5208A2AC5A7}"/>
    <dgm:cxn modelId="{30389642-448A-4068-9455-49CF9F0F9ECF}" srcId="{8BCC8DEB-581E-4BB6-87B6-05942376BBDD}" destId="{F6022BBA-A05A-42BF-B6CC-F90A651D3EF4}" srcOrd="0" destOrd="0" parTransId="{231A843B-5BBE-4240-85FF-4AC266C772AB}" sibTransId="{BE40F9BE-92AE-4D82-B453-A014DB7B2715}"/>
    <dgm:cxn modelId="{55ED46CA-2EB0-460F-A1DE-38EBE5F4F950}" type="presOf" srcId="{231A843B-5BBE-4240-85FF-4AC266C772AB}" destId="{0B689192-EC09-4763-9F85-152FABC18087}" srcOrd="0" destOrd="0" presId="urn:microsoft.com/office/officeart/2005/8/layout/hierarchy5"/>
    <dgm:cxn modelId="{53903400-9DE9-4EF3-A1AA-9ECA95623F25}" type="presOf" srcId="{BFD9E5C9-B801-4D4C-8BFE-CBB400BB9EF0}" destId="{9CA81732-F4CE-49F5-ABCC-BC29C9215BD6}" srcOrd="0" destOrd="0" presId="urn:microsoft.com/office/officeart/2005/8/layout/hierarchy5"/>
    <dgm:cxn modelId="{3EC4A499-27DD-4232-A6CC-DA4039A45C8E}" type="presOf" srcId="{2C2F6CE0-04BD-4FA8-94B8-5D249D51ABF8}" destId="{61C43142-90FB-4BDD-AF70-BB606AE83217}" srcOrd="0" destOrd="0" presId="urn:microsoft.com/office/officeart/2005/8/layout/hierarchy5"/>
    <dgm:cxn modelId="{5C8F2B92-565D-486A-8865-3BDFDF21439D}" type="presOf" srcId="{7B5F8C26-E31E-4D72-AE35-37447C1D148B}" destId="{516904A2-CF16-430E-ABE6-83ECEC757F8B}" srcOrd="1" destOrd="0" presId="urn:microsoft.com/office/officeart/2005/8/layout/hierarchy5"/>
    <dgm:cxn modelId="{376F8A5C-3656-43A2-8672-B42D66CFA80F}" type="presOf" srcId="{957E98B2-B978-4E01-B193-5ADF95B16D6B}" destId="{F0B66C4C-9FC4-4092-921A-143AF7B67B79}" srcOrd="1" destOrd="0" presId="urn:microsoft.com/office/officeart/2005/8/layout/hierarchy5"/>
    <dgm:cxn modelId="{D49C16D3-DBA2-4118-947A-1D8D7B1F8D91}" type="presOf" srcId="{2C2F6CE0-04BD-4FA8-94B8-5D249D51ABF8}" destId="{CA758CCB-E034-44C8-84DE-A96F4C3F95D2}" srcOrd="1" destOrd="0" presId="urn:microsoft.com/office/officeart/2005/8/layout/hierarchy5"/>
    <dgm:cxn modelId="{4CEF0F8D-814D-4E26-B2C1-FCAD952017A3}" type="presOf" srcId="{6F3263C0-FAE1-4C0A-B0B1-83D3FC18EB98}" destId="{B32E5212-695D-4BB0-9621-A117967C9F0E}" srcOrd="1" destOrd="0" presId="urn:microsoft.com/office/officeart/2005/8/layout/hierarchy5"/>
    <dgm:cxn modelId="{2A830622-0DC3-4ECB-820A-27F8CCA19B34}" type="presOf" srcId="{79459FA9-BA5A-4F84-9364-CC47AED5F552}" destId="{F96D3184-A955-46BA-A339-C7B85E4457D6}" srcOrd="0" destOrd="0" presId="urn:microsoft.com/office/officeart/2005/8/layout/hierarchy5"/>
    <dgm:cxn modelId="{5321709F-B4CD-49F9-86E5-88EA1D186330}" type="presOf" srcId="{231A843B-5BBE-4240-85FF-4AC266C772AB}" destId="{A410D268-4F77-48C2-89D6-F2C12CD6E255}" srcOrd="1" destOrd="0" presId="urn:microsoft.com/office/officeart/2005/8/layout/hierarchy5"/>
    <dgm:cxn modelId="{88C6CA15-AFC1-430F-988F-A48CB1104DE8}" type="presOf" srcId="{F6022BBA-A05A-42BF-B6CC-F90A651D3EF4}" destId="{B34CC6B2-F808-48C8-8364-330E8A2E707D}" srcOrd="0" destOrd="0" presId="urn:microsoft.com/office/officeart/2005/8/layout/hierarchy5"/>
    <dgm:cxn modelId="{5FC625C7-D8BC-48A2-BE04-A6FED5E9A09A}" type="presOf" srcId="{957E98B2-B978-4E01-B193-5ADF95B16D6B}" destId="{4197D089-C911-435A-92D4-FC075C87574E}" srcOrd="0" destOrd="0" presId="urn:microsoft.com/office/officeart/2005/8/layout/hierarchy5"/>
    <dgm:cxn modelId="{C7BAA11C-1D62-4A89-B106-958D062DE690}" srcId="{818CDE2F-78B3-4E35-8A8F-89A46015A7B2}" destId="{85950EC1-3C3E-43B9-B663-E5AC288919B6}" srcOrd="0" destOrd="0" parTransId="{2394EBD1-8B48-4F2E-8F7D-901794B15AC8}" sibTransId="{5F900CEC-9A93-4D43-90FA-468A0AE8C1DD}"/>
    <dgm:cxn modelId="{42F2785D-6B6C-4FF8-B405-C0A5E729EF89}" srcId="{8BCC8DEB-581E-4BB6-87B6-05942376BBDD}" destId="{F46B3D9C-77BD-4806-B669-210044CFB7AA}" srcOrd="1" destOrd="0" parTransId="{2C2F6CE0-04BD-4FA8-94B8-5D249D51ABF8}" sibTransId="{6EB71436-5A87-4282-B60D-248019120C6E}"/>
    <dgm:cxn modelId="{ABA24404-EE35-406B-B784-D9C8FE1412ED}" srcId="{BCB0F5E0-841E-4070-A1BB-A254B124F66C}" destId="{87201BB1-395D-4B1F-88E0-55E6FBBBDD99}" srcOrd="0" destOrd="0" parTransId="{CBBA80A2-1456-4DE9-A48B-C3CC12138D69}" sibTransId="{E9DF15E5-06BC-4E9C-B315-17F64B41459A}"/>
    <dgm:cxn modelId="{E35D058A-6FAC-43AC-B4AA-183857C73AAA}" type="presOf" srcId="{F46B3D9C-77BD-4806-B669-210044CFB7AA}" destId="{A669329B-D9E2-4CC5-A0CA-FCADDB16A5EA}" srcOrd="0" destOrd="0" presId="urn:microsoft.com/office/officeart/2005/8/layout/hierarchy5"/>
    <dgm:cxn modelId="{4863F40C-9EA2-425F-88EF-1FC625E19418}" type="presParOf" srcId="{8D58C0C5-60A4-454D-A7C7-6670E675C8DA}" destId="{782F5A9B-6D74-4C44-A0AB-D64B523B846F}" srcOrd="0" destOrd="0" presId="urn:microsoft.com/office/officeart/2005/8/layout/hierarchy5"/>
    <dgm:cxn modelId="{9CFEF498-7453-4394-BD4E-90D37242E818}" type="presParOf" srcId="{782F5A9B-6D74-4C44-A0AB-D64B523B846F}" destId="{75D2F864-9FDA-49F6-BF26-534372737C90}" srcOrd="0" destOrd="0" presId="urn:microsoft.com/office/officeart/2005/8/layout/hierarchy5"/>
    <dgm:cxn modelId="{6743C4F2-B6C5-405D-8459-2AB929E93F6A}" type="presParOf" srcId="{782F5A9B-6D74-4C44-A0AB-D64B523B846F}" destId="{58B47886-01D9-4BD3-8F33-6DD1DC14CC64}" srcOrd="1" destOrd="0" presId="urn:microsoft.com/office/officeart/2005/8/layout/hierarchy5"/>
    <dgm:cxn modelId="{36541BE4-A1E9-40E1-B637-F71A3FAA2C47}" type="presParOf" srcId="{58B47886-01D9-4BD3-8F33-6DD1DC14CC64}" destId="{F3187D92-366E-45D7-8EB8-5EB012ECF93D}" srcOrd="0" destOrd="0" presId="urn:microsoft.com/office/officeart/2005/8/layout/hierarchy5"/>
    <dgm:cxn modelId="{747DE87A-A6B7-473B-9074-18B1C3F79F70}" type="presParOf" srcId="{F3187D92-366E-45D7-8EB8-5EB012ECF93D}" destId="{C3192294-998D-4925-9864-0F5493BE1276}" srcOrd="0" destOrd="0" presId="urn:microsoft.com/office/officeart/2005/8/layout/hierarchy5"/>
    <dgm:cxn modelId="{BE056507-50B2-4F94-B4B3-2ED4DF8527EE}" type="presParOf" srcId="{F3187D92-366E-45D7-8EB8-5EB012ECF93D}" destId="{A674F10B-F594-46A0-9305-275AB217B08D}" srcOrd="1" destOrd="0" presId="urn:microsoft.com/office/officeart/2005/8/layout/hierarchy5"/>
    <dgm:cxn modelId="{6704BEC0-C1E0-4019-AD5A-D0DC0DA68F79}" type="presParOf" srcId="{A674F10B-F594-46A0-9305-275AB217B08D}" destId="{4F6071C6-F078-47E7-8D9C-C4776B9A3707}" srcOrd="0" destOrd="0" presId="urn:microsoft.com/office/officeart/2005/8/layout/hierarchy5"/>
    <dgm:cxn modelId="{AFAA6901-84DC-40B1-B051-B6E767A3BEAC}" type="presParOf" srcId="{4F6071C6-F078-47E7-8D9C-C4776B9A3707}" destId="{516904A2-CF16-430E-ABE6-83ECEC757F8B}" srcOrd="0" destOrd="0" presId="urn:microsoft.com/office/officeart/2005/8/layout/hierarchy5"/>
    <dgm:cxn modelId="{69ABD79D-5C29-4E92-A1E5-F28D14748E30}" type="presParOf" srcId="{A674F10B-F594-46A0-9305-275AB217B08D}" destId="{5B4F0BE9-8432-4710-84A1-FEFBA1CE641B}" srcOrd="1" destOrd="0" presId="urn:microsoft.com/office/officeart/2005/8/layout/hierarchy5"/>
    <dgm:cxn modelId="{9E26E2E9-EA03-4B4B-9C03-D8472A6C6C5C}" type="presParOf" srcId="{5B4F0BE9-8432-4710-84A1-FEFBA1CE641B}" destId="{49D2DD1B-CA1F-4F15-ADAB-D4B4C0956D97}" srcOrd="0" destOrd="0" presId="urn:microsoft.com/office/officeart/2005/8/layout/hierarchy5"/>
    <dgm:cxn modelId="{969BE8D5-FE9C-417B-A382-58EC56A8CD8D}" type="presParOf" srcId="{5B4F0BE9-8432-4710-84A1-FEFBA1CE641B}" destId="{6A48FD4C-6980-4131-850D-52075E410DDB}" srcOrd="1" destOrd="0" presId="urn:microsoft.com/office/officeart/2005/8/layout/hierarchy5"/>
    <dgm:cxn modelId="{630B6ADF-DA68-4FF7-9FC1-0F1789F3DB16}" type="presParOf" srcId="{6A48FD4C-6980-4131-850D-52075E410DDB}" destId="{2CB91D52-C587-411B-BD9B-5F90512EC0A5}" srcOrd="0" destOrd="0" presId="urn:microsoft.com/office/officeart/2005/8/layout/hierarchy5"/>
    <dgm:cxn modelId="{4EC4E7F7-01A0-460B-BF9E-BB03611C1440}" type="presParOf" srcId="{2CB91D52-C587-411B-BD9B-5F90512EC0A5}" destId="{7912AC46-C8D8-4967-BB7F-28D583FFA1B3}" srcOrd="0" destOrd="0" presId="urn:microsoft.com/office/officeart/2005/8/layout/hierarchy5"/>
    <dgm:cxn modelId="{B98A5B8E-DC40-43F9-A8C8-393900137A9C}" type="presParOf" srcId="{6A48FD4C-6980-4131-850D-52075E410DDB}" destId="{977A726D-2568-4420-8339-D7A731B7557D}" srcOrd="1" destOrd="0" presId="urn:microsoft.com/office/officeart/2005/8/layout/hierarchy5"/>
    <dgm:cxn modelId="{791422AF-45C3-47F8-9645-41CAEFB261F1}" type="presParOf" srcId="{977A726D-2568-4420-8339-D7A731B7557D}" destId="{0FA3EC30-89E8-470B-894E-5CCFD268F390}" srcOrd="0" destOrd="0" presId="urn:microsoft.com/office/officeart/2005/8/layout/hierarchy5"/>
    <dgm:cxn modelId="{BE20EF3F-6EBA-4B0E-8647-547B6F614764}" type="presParOf" srcId="{977A726D-2568-4420-8339-D7A731B7557D}" destId="{5EF79DEB-3821-4CC3-B245-6A3576F08D83}" srcOrd="1" destOrd="0" presId="urn:microsoft.com/office/officeart/2005/8/layout/hierarchy5"/>
    <dgm:cxn modelId="{5C31EC35-A254-4B0C-8CA2-BB0AAD56A472}" type="presParOf" srcId="{6A48FD4C-6980-4131-850D-52075E410DDB}" destId="{F96D3184-A955-46BA-A339-C7B85E4457D6}" srcOrd="2" destOrd="0" presId="urn:microsoft.com/office/officeart/2005/8/layout/hierarchy5"/>
    <dgm:cxn modelId="{54BFFAE1-7C74-42BB-B2AC-C0D8740E362E}" type="presParOf" srcId="{F96D3184-A955-46BA-A339-C7B85E4457D6}" destId="{D39ABCEE-499E-4690-82D7-1621F6B28DA4}" srcOrd="0" destOrd="0" presId="urn:microsoft.com/office/officeart/2005/8/layout/hierarchy5"/>
    <dgm:cxn modelId="{157110D8-5F56-44B6-8EA0-81C69027EA38}" type="presParOf" srcId="{6A48FD4C-6980-4131-850D-52075E410DDB}" destId="{3A7C5355-9489-4CE4-91B4-CFC858D77680}" srcOrd="3" destOrd="0" presId="urn:microsoft.com/office/officeart/2005/8/layout/hierarchy5"/>
    <dgm:cxn modelId="{F8B3DEC4-EDC3-465D-AFC3-A8C8E4B8CA4D}" type="presParOf" srcId="{3A7C5355-9489-4CE4-91B4-CFC858D77680}" destId="{2F44E76B-3C5E-49FF-AE6D-361C15F6FCCC}" srcOrd="0" destOrd="0" presId="urn:microsoft.com/office/officeart/2005/8/layout/hierarchy5"/>
    <dgm:cxn modelId="{98944E01-C240-4AA2-8781-C786D1F1F1F0}" type="presParOf" srcId="{3A7C5355-9489-4CE4-91B4-CFC858D77680}" destId="{218F3F60-D435-4FE2-9148-9DB1B220A4DA}" srcOrd="1" destOrd="0" presId="urn:microsoft.com/office/officeart/2005/8/layout/hierarchy5"/>
    <dgm:cxn modelId="{ECB45EDC-BAB2-4966-8C8A-FE14817F7336}" type="presParOf" srcId="{A674F10B-F594-46A0-9305-275AB217B08D}" destId="{D952A7BA-142D-442A-B0EC-EE0F5C3A2EA7}" srcOrd="2" destOrd="0" presId="urn:microsoft.com/office/officeart/2005/8/layout/hierarchy5"/>
    <dgm:cxn modelId="{6D1B3CDC-1106-4112-AA4F-5E99697BF1AA}" type="presParOf" srcId="{D952A7BA-142D-442A-B0EC-EE0F5C3A2EA7}" destId="{B32E5212-695D-4BB0-9621-A117967C9F0E}" srcOrd="0" destOrd="0" presId="urn:microsoft.com/office/officeart/2005/8/layout/hierarchy5"/>
    <dgm:cxn modelId="{EE552DF4-D2C4-4287-8B8A-905C0532CD70}" type="presParOf" srcId="{A674F10B-F594-46A0-9305-275AB217B08D}" destId="{27785523-EE50-45AD-93B3-180D252B7C1A}" srcOrd="3" destOrd="0" presId="urn:microsoft.com/office/officeart/2005/8/layout/hierarchy5"/>
    <dgm:cxn modelId="{608D087C-9C89-44D3-B5A7-B087520D9959}" type="presParOf" srcId="{27785523-EE50-45AD-93B3-180D252B7C1A}" destId="{0A706720-153F-4523-B184-1EF51C7B08F5}" srcOrd="0" destOrd="0" presId="urn:microsoft.com/office/officeart/2005/8/layout/hierarchy5"/>
    <dgm:cxn modelId="{CAF27A94-1513-43F2-BA50-8E312B2C5F9C}" type="presParOf" srcId="{27785523-EE50-45AD-93B3-180D252B7C1A}" destId="{D3A16127-CE30-4B21-BDFA-4874600D314F}" srcOrd="1" destOrd="0" presId="urn:microsoft.com/office/officeart/2005/8/layout/hierarchy5"/>
    <dgm:cxn modelId="{3D1786AC-1815-4D95-95B2-750C446B6A2D}" type="presParOf" srcId="{D3A16127-CE30-4B21-BDFA-4874600D314F}" destId="{0B689192-EC09-4763-9F85-152FABC18087}" srcOrd="0" destOrd="0" presId="urn:microsoft.com/office/officeart/2005/8/layout/hierarchy5"/>
    <dgm:cxn modelId="{756B9712-B90E-4352-A85D-EE30A30245A1}" type="presParOf" srcId="{0B689192-EC09-4763-9F85-152FABC18087}" destId="{A410D268-4F77-48C2-89D6-F2C12CD6E255}" srcOrd="0" destOrd="0" presId="urn:microsoft.com/office/officeart/2005/8/layout/hierarchy5"/>
    <dgm:cxn modelId="{F7C2FA81-4716-4450-8AC0-9CA8B5C84870}" type="presParOf" srcId="{D3A16127-CE30-4B21-BDFA-4874600D314F}" destId="{8E65DA4D-C0DA-4EBF-873C-A297BB0ED0FF}" srcOrd="1" destOrd="0" presId="urn:microsoft.com/office/officeart/2005/8/layout/hierarchy5"/>
    <dgm:cxn modelId="{DF31E8A7-5DA0-485A-976C-B63018BAF679}" type="presParOf" srcId="{8E65DA4D-C0DA-4EBF-873C-A297BB0ED0FF}" destId="{B34CC6B2-F808-48C8-8364-330E8A2E707D}" srcOrd="0" destOrd="0" presId="urn:microsoft.com/office/officeart/2005/8/layout/hierarchy5"/>
    <dgm:cxn modelId="{5883131A-43CF-46C1-A21C-54DE129E7BD4}" type="presParOf" srcId="{8E65DA4D-C0DA-4EBF-873C-A297BB0ED0FF}" destId="{5C010158-EFE1-4016-97D3-157DBB9CA008}" srcOrd="1" destOrd="0" presId="urn:microsoft.com/office/officeart/2005/8/layout/hierarchy5"/>
    <dgm:cxn modelId="{402E1567-7ADD-43E6-BC3F-42F099CA9B40}" type="presParOf" srcId="{D3A16127-CE30-4B21-BDFA-4874600D314F}" destId="{61C43142-90FB-4BDD-AF70-BB606AE83217}" srcOrd="2" destOrd="0" presId="urn:microsoft.com/office/officeart/2005/8/layout/hierarchy5"/>
    <dgm:cxn modelId="{2FC9DDE3-89F7-4ECC-93FD-9FA215EF4F8E}" type="presParOf" srcId="{61C43142-90FB-4BDD-AF70-BB606AE83217}" destId="{CA758CCB-E034-44C8-84DE-A96F4C3F95D2}" srcOrd="0" destOrd="0" presId="urn:microsoft.com/office/officeart/2005/8/layout/hierarchy5"/>
    <dgm:cxn modelId="{7A4246AE-D075-4DF1-98B2-76576CC7984A}" type="presParOf" srcId="{D3A16127-CE30-4B21-BDFA-4874600D314F}" destId="{2757B302-3465-48DB-984A-4E33B2818581}" srcOrd="3" destOrd="0" presId="urn:microsoft.com/office/officeart/2005/8/layout/hierarchy5"/>
    <dgm:cxn modelId="{173DB87D-1713-4C26-AB6C-0A910BF5989F}" type="presParOf" srcId="{2757B302-3465-48DB-984A-4E33B2818581}" destId="{A669329B-D9E2-4CC5-A0CA-FCADDB16A5EA}" srcOrd="0" destOrd="0" presId="urn:microsoft.com/office/officeart/2005/8/layout/hierarchy5"/>
    <dgm:cxn modelId="{6B17EBE7-52C1-4215-AEBD-638CFB97F5CF}" type="presParOf" srcId="{2757B302-3465-48DB-984A-4E33B2818581}" destId="{29420304-CAFA-46D5-AEE6-4F3D8CFBC6CF}" srcOrd="1" destOrd="0" presId="urn:microsoft.com/office/officeart/2005/8/layout/hierarchy5"/>
    <dgm:cxn modelId="{8380C527-4D2B-4446-9C10-B6D9B91E4391}" type="presParOf" srcId="{8D58C0C5-60A4-454D-A7C7-6670E675C8DA}" destId="{9D5B283F-C924-44A4-95BF-1319A2C200FD}" srcOrd="1" destOrd="0" presId="urn:microsoft.com/office/officeart/2005/8/layout/hierarchy5"/>
    <dgm:cxn modelId="{F46B82D1-E55B-4F7B-9C97-3C99051EFD08}" type="presParOf" srcId="{9D5B283F-C924-44A4-95BF-1319A2C200FD}" destId="{4958F08B-C3B0-4D8C-BF04-8E93D2C3887D}" srcOrd="0" destOrd="0" presId="urn:microsoft.com/office/officeart/2005/8/layout/hierarchy5"/>
    <dgm:cxn modelId="{7FFF1CF1-B096-4E73-8CC8-25B65749430A}" type="presParOf" srcId="{4958F08B-C3B0-4D8C-BF04-8E93D2C3887D}" destId="{9CA81732-F4CE-49F5-ABCC-BC29C9215BD6}" srcOrd="0" destOrd="0" presId="urn:microsoft.com/office/officeart/2005/8/layout/hierarchy5"/>
    <dgm:cxn modelId="{3B77A0DB-0CEA-43DD-9EAD-D8A4B2022BAB}" type="presParOf" srcId="{4958F08B-C3B0-4D8C-BF04-8E93D2C3887D}" destId="{697FD07A-0839-44E6-87A8-DC6E84624732}" srcOrd="1" destOrd="0" presId="urn:microsoft.com/office/officeart/2005/8/layout/hierarchy5"/>
    <dgm:cxn modelId="{073A5917-C8C3-41BE-B28B-C402388EF80B}" type="presParOf" srcId="{9D5B283F-C924-44A4-95BF-1319A2C200FD}" destId="{0E0E39E4-7415-49AD-803D-22A8D8D60577}" srcOrd="1" destOrd="0" presId="urn:microsoft.com/office/officeart/2005/8/layout/hierarchy5"/>
    <dgm:cxn modelId="{057DB4E6-4BBF-476B-9729-7D57416DDC58}" type="presParOf" srcId="{0E0E39E4-7415-49AD-803D-22A8D8D60577}" destId="{214A256C-DF6C-401F-BA89-F82937365672}" srcOrd="0" destOrd="0" presId="urn:microsoft.com/office/officeart/2005/8/layout/hierarchy5"/>
    <dgm:cxn modelId="{ADEDB5D3-339A-4938-8DBE-97EA2CD76C92}" type="presParOf" srcId="{9D5B283F-C924-44A4-95BF-1319A2C200FD}" destId="{7DD2269D-A0C0-4C0F-A342-B05DB925C874}" srcOrd="2" destOrd="0" presId="urn:microsoft.com/office/officeart/2005/8/layout/hierarchy5"/>
    <dgm:cxn modelId="{BCB6420A-1680-4575-8C1B-E8A49466313F}" type="presParOf" srcId="{7DD2269D-A0C0-4C0F-A342-B05DB925C874}" destId="{31FCEB4A-D007-4636-8AFC-FBF64741107A}" srcOrd="0" destOrd="0" presId="urn:microsoft.com/office/officeart/2005/8/layout/hierarchy5"/>
    <dgm:cxn modelId="{F3C63E09-B846-46E8-A20B-E421FD0BF04D}" type="presParOf" srcId="{7DD2269D-A0C0-4C0F-A342-B05DB925C874}" destId="{0A658FD7-D2BD-4DE3-918C-7A26FC1964BC}" srcOrd="1" destOrd="0" presId="urn:microsoft.com/office/officeart/2005/8/layout/hierarchy5"/>
    <dgm:cxn modelId="{1189DC9C-833C-4F5F-BE8B-06954F0F8DA4}" type="presParOf" srcId="{9D5B283F-C924-44A4-95BF-1319A2C200FD}" destId="{A7C1493F-FC46-4367-BE8B-1C0A592C8DFB}" srcOrd="3" destOrd="0" presId="urn:microsoft.com/office/officeart/2005/8/layout/hierarchy5"/>
    <dgm:cxn modelId="{E39BBDB6-5AD6-44F6-AE61-2B55F750AD4C}" type="presParOf" srcId="{A7C1493F-FC46-4367-BE8B-1C0A592C8DFB}" destId="{6B51EB0B-C1AD-4B4A-8219-14A3060E84B8}" srcOrd="0" destOrd="0" presId="urn:microsoft.com/office/officeart/2005/8/layout/hierarchy5"/>
    <dgm:cxn modelId="{ECC30C90-F1A4-4D9F-A67C-3E6FD4E58742}" type="presParOf" srcId="{9D5B283F-C924-44A4-95BF-1319A2C200FD}" destId="{376F853D-9562-4AED-A33E-751679D6134D}" srcOrd="4" destOrd="0" presId="urn:microsoft.com/office/officeart/2005/8/layout/hierarchy5"/>
    <dgm:cxn modelId="{B5C32749-6D8D-459B-B423-53AAA5F3C7E5}" type="presParOf" srcId="{376F853D-9562-4AED-A33E-751679D6134D}" destId="{4197D089-C911-435A-92D4-FC075C87574E}" srcOrd="0" destOrd="0" presId="urn:microsoft.com/office/officeart/2005/8/layout/hierarchy5"/>
    <dgm:cxn modelId="{49F5C7BE-D886-4566-B295-3FAB1544A364}" type="presParOf" srcId="{376F853D-9562-4AED-A33E-751679D6134D}" destId="{F0B66C4C-9FC4-4092-921A-143AF7B67B79}" srcOrd="1" destOrd="0" presId="urn:microsoft.com/office/officeart/2005/8/layout/hierarchy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7ABC29-6AD0-4CAF-8F84-4204C85B89FB}"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nb-NO"/>
        </a:p>
      </dgm:t>
    </dgm:pt>
    <dgm:pt modelId="{B9D7BD10-5916-40EF-A16E-504931AE48A5}">
      <dgm:prSet phldrT="[Tekst]" custT="1"/>
      <dgm:spPr/>
      <dgm:t>
        <a:bodyPr/>
        <a:lstStyle/>
        <a:p>
          <a:r>
            <a:rPr lang="nb-NO" sz="1400"/>
            <a:t>Masterprogram</a:t>
          </a:r>
        </a:p>
      </dgm:t>
    </dgm:pt>
    <dgm:pt modelId="{35463535-5C15-44B7-96BB-CEABAE237869}" type="parTrans" cxnId="{A0A2B48D-B122-4560-A4C7-118231BAA932}">
      <dgm:prSet/>
      <dgm:spPr/>
      <dgm:t>
        <a:bodyPr/>
        <a:lstStyle/>
        <a:p>
          <a:endParaRPr lang="nb-NO" sz="900"/>
        </a:p>
      </dgm:t>
    </dgm:pt>
    <dgm:pt modelId="{61E0EFF3-8788-4B3E-8E3B-0C1E8CDFCBFF}" type="sibTrans" cxnId="{A0A2B48D-B122-4560-A4C7-118231BAA932}">
      <dgm:prSet/>
      <dgm:spPr/>
      <dgm:t>
        <a:bodyPr/>
        <a:lstStyle/>
        <a:p>
          <a:endParaRPr lang="nb-NO" sz="900"/>
        </a:p>
      </dgm:t>
    </dgm:pt>
    <dgm:pt modelId="{54AB7E41-5C57-4A45-B6B9-62FC89821595}">
      <dgm:prSet phldrT="[Tekst]" custT="1"/>
      <dgm:spPr/>
      <dgm:t>
        <a:bodyPr/>
        <a:lstStyle/>
        <a:p>
          <a:r>
            <a:rPr lang="nb-NO" sz="1200"/>
            <a:t>333333 Master </a:t>
          </a:r>
          <a:r>
            <a:rPr lang="nb-NO" sz="1200" err="1"/>
            <a:t>fysio</a:t>
          </a:r>
          <a:endParaRPr lang="nb-NO" sz="1200"/>
        </a:p>
      </dgm:t>
    </dgm:pt>
    <dgm:pt modelId="{3F776734-8251-4DC1-A41E-1310B9C4E0DF}" type="parTrans" cxnId="{BE8AF0A9-B974-45A4-984B-F5923FE213FE}">
      <dgm:prSet custT="1"/>
      <dgm:spPr/>
      <dgm:t>
        <a:bodyPr/>
        <a:lstStyle/>
        <a:p>
          <a:endParaRPr lang="nb-NO" sz="100"/>
        </a:p>
      </dgm:t>
    </dgm:pt>
    <dgm:pt modelId="{AF2654AB-F035-4DB6-8801-383D1D61C422}" type="sibTrans" cxnId="{BE8AF0A9-B974-45A4-984B-F5923FE213FE}">
      <dgm:prSet/>
      <dgm:spPr/>
      <dgm:t>
        <a:bodyPr/>
        <a:lstStyle/>
        <a:p>
          <a:endParaRPr lang="nb-NO" sz="900"/>
        </a:p>
      </dgm:t>
    </dgm:pt>
    <dgm:pt modelId="{E8AC750F-2FF6-40E4-8453-D6E0FD024FA1}">
      <dgm:prSet phldrT="[Tekst]" custT="1"/>
      <dgm:spPr/>
      <dgm:t>
        <a:bodyPr/>
        <a:lstStyle/>
        <a:p>
          <a:r>
            <a:rPr lang="nb-NO" sz="1200"/>
            <a:t>333333001 Masterstudent XX</a:t>
          </a:r>
        </a:p>
      </dgm:t>
    </dgm:pt>
    <dgm:pt modelId="{794FED05-47DB-45CE-AC08-9990E07312DF}" type="parTrans" cxnId="{1B1D9D2D-B7FC-475A-87CC-AFFD2927E69A}">
      <dgm:prSet custT="1"/>
      <dgm:spPr/>
      <dgm:t>
        <a:bodyPr/>
        <a:lstStyle/>
        <a:p>
          <a:endParaRPr lang="nb-NO" sz="100"/>
        </a:p>
      </dgm:t>
    </dgm:pt>
    <dgm:pt modelId="{167E70D7-A0FE-43F6-8001-0C27BA55CC93}" type="sibTrans" cxnId="{1B1D9D2D-B7FC-475A-87CC-AFFD2927E69A}">
      <dgm:prSet/>
      <dgm:spPr/>
      <dgm:t>
        <a:bodyPr/>
        <a:lstStyle/>
        <a:p>
          <a:endParaRPr lang="nb-NO" sz="900"/>
        </a:p>
      </dgm:t>
    </dgm:pt>
    <dgm:pt modelId="{A80DB4F5-681A-46D8-B028-B8248EAD5BA3}">
      <dgm:prSet phldrT="[Tekst]" custT="1"/>
      <dgm:spPr/>
      <dgm:t>
        <a:bodyPr/>
        <a:lstStyle/>
        <a:p>
          <a:r>
            <a:rPr lang="nb-NO" sz="1200"/>
            <a:t>333333002 Masterstudent YY</a:t>
          </a:r>
        </a:p>
      </dgm:t>
    </dgm:pt>
    <dgm:pt modelId="{9DF3BA3D-F408-4101-A4FC-B6CACB2981EF}" type="parTrans" cxnId="{C5E9E411-8768-418E-A618-61F0CB99CEFE}">
      <dgm:prSet custT="1"/>
      <dgm:spPr/>
      <dgm:t>
        <a:bodyPr/>
        <a:lstStyle/>
        <a:p>
          <a:endParaRPr lang="nb-NO" sz="100"/>
        </a:p>
      </dgm:t>
    </dgm:pt>
    <dgm:pt modelId="{073EAD9E-E964-4D23-BF1F-D30E886066B0}" type="sibTrans" cxnId="{C5E9E411-8768-418E-A618-61F0CB99CEFE}">
      <dgm:prSet/>
      <dgm:spPr/>
      <dgm:t>
        <a:bodyPr/>
        <a:lstStyle/>
        <a:p>
          <a:endParaRPr lang="nb-NO" sz="900"/>
        </a:p>
      </dgm:t>
    </dgm:pt>
    <dgm:pt modelId="{67751FE8-738B-46CF-BD08-F0FC5E048B81}">
      <dgm:prSet phldrT="[Tekst]" custT="1"/>
      <dgm:spPr/>
      <dgm:t>
        <a:bodyPr/>
        <a:lstStyle/>
        <a:p>
          <a:r>
            <a:rPr lang="nb-NO" sz="1200"/>
            <a:t>444444 Master </a:t>
          </a:r>
          <a:r>
            <a:rPr lang="nb-NO" sz="1200" err="1"/>
            <a:t>nevro</a:t>
          </a:r>
          <a:endParaRPr lang="nb-NO" sz="1200"/>
        </a:p>
      </dgm:t>
    </dgm:pt>
    <dgm:pt modelId="{F1B671B6-A9CE-4640-B0AB-A51B20E658CC}" type="parTrans" cxnId="{504F35A7-C47A-45D7-AEDC-D36C319FFD7C}">
      <dgm:prSet custT="1"/>
      <dgm:spPr/>
      <dgm:t>
        <a:bodyPr/>
        <a:lstStyle/>
        <a:p>
          <a:endParaRPr lang="nb-NO" sz="100"/>
        </a:p>
      </dgm:t>
    </dgm:pt>
    <dgm:pt modelId="{95F02C6D-A6F4-48B8-8D90-6F3D38B4F918}" type="sibTrans" cxnId="{504F35A7-C47A-45D7-AEDC-D36C319FFD7C}">
      <dgm:prSet/>
      <dgm:spPr/>
      <dgm:t>
        <a:bodyPr/>
        <a:lstStyle/>
        <a:p>
          <a:endParaRPr lang="nb-NO" sz="900"/>
        </a:p>
      </dgm:t>
    </dgm:pt>
    <dgm:pt modelId="{3C5DF60D-BF54-49FD-8862-A904172A7B29}">
      <dgm:prSet phldrT="[Tekst]" custT="1"/>
      <dgm:spPr/>
      <dgm:t>
        <a:bodyPr/>
        <a:lstStyle/>
        <a:p>
          <a:r>
            <a:rPr lang="nb-NO" sz="1200"/>
            <a:t>444444001</a:t>
          </a:r>
        </a:p>
        <a:p>
          <a:r>
            <a:rPr lang="nb-NO" sz="1200"/>
            <a:t>Generell drift</a:t>
          </a:r>
        </a:p>
      </dgm:t>
    </dgm:pt>
    <dgm:pt modelId="{087E36DB-484E-4E58-A349-9B15ABE8AF61}" type="parTrans" cxnId="{85D3A73D-E939-49D0-9306-CFC4BC239742}">
      <dgm:prSet custT="1"/>
      <dgm:spPr/>
      <dgm:t>
        <a:bodyPr/>
        <a:lstStyle/>
        <a:p>
          <a:endParaRPr lang="nb-NO" sz="100"/>
        </a:p>
      </dgm:t>
    </dgm:pt>
    <dgm:pt modelId="{2E945077-5107-449C-B3F1-9B923CAB9519}" type="sibTrans" cxnId="{85D3A73D-E939-49D0-9306-CFC4BC239742}">
      <dgm:prSet/>
      <dgm:spPr/>
      <dgm:t>
        <a:bodyPr/>
        <a:lstStyle/>
        <a:p>
          <a:endParaRPr lang="nb-NO" sz="900"/>
        </a:p>
      </dgm:t>
    </dgm:pt>
    <dgm:pt modelId="{EBF19A70-8E57-4FB6-84D5-79BC14CFD5E6}">
      <dgm:prSet phldrT="[Tekst]" custT="1"/>
      <dgm:spPr/>
      <dgm:t>
        <a:bodyPr/>
        <a:lstStyle/>
        <a:p>
          <a:r>
            <a:rPr lang="nb-NO" sz="1600"/>
            <a:t>Hovedprosjekt</a:t>
          </a:r>
        </a:p>
      </dgm:t>
    </dgm:pt>
    <dgm:pt modelId="{CEEFA0E0-3C72-48D1-9AE1-1FC403A90396}" type="parTrans" cxnId="{08BA9B0B-8AAA-41CF-9A9D-8805DAF0033D}">
      <dgm:prSet/>
      <dgm:spPr/>
      <dgm:t>
        <a:bodyPr/>
        <a:lstStyle/>
        <a:p>
          <a:endParaRPr lang="nb-NO" sz="900"/>
        </a:p>
      </dgm:t>
    </dgm:pt>
    <dgm:pt modelId="{632AEDB1-0101-48A7-A628-6227CCAAC626}" type="sibTrans" cxnId="{08BA9B0B-8AAA-41CF-9A9D-8805DAF0033D}">
      <dgm:prSet/>
      <dgm:spPr/>
      <dgm:t>
        <a:bodyPr/>
        <a:lstStyle/>
        <a:p>
          <a:endParaRPr lang="nb-NO" sz="900"/>
        </a:p>
      </dgm:t>
    </dgm:pt>
    <dgm:pt modelId="{0DFF0EA9-1817-4FC2-96D9-3FA511BB639C}">
      <dgm:prSet phldrT="[Tekst]" custT="1"/>
      <dgm:spPr/>
      <dgm:t>
        <a:bodyPr/>
        <a:lstStyle/>
        <a:p>
          <a:r>
            <a:rPr lang="nb-NO" sz="1600"/>
            <a:t>Prosjekt</a:t>
          </a:r>
        </a:p>
      </dgm:t>
    </dgm:pt>
    <dgm:pt modelId="{C431AAEE-7ECB-40C7-8398-A26794AA6A7C}" type="parTrans" cxnId="{688123B8-625F-43F0-B01D-6B2532746062}">
      <dgm:prSet/>
      <dgm:spPr/>
      <dgm:t>
        <a:bodyPr/>
        <a:lstStyle/>
        <a:p>
          <a:endParaRPr lang="nb-NO" sz="900"/>
        </a:p>
      </dgm:t>
    </dgm:pt>
    <dgm:pt modelId="{BD1AF509-E15C-4F67-B812-3711946D9CC4}" type="sibTrans" cxnId="{688123B8-625F-43F0-B01D-6B2532746062}">
      <dgm:prSet/>
      <dgm:spPr/>
      <dgm:t>
        <a:bodyPr/>
        <a:lstStyle/>
        <a:p>
          <a:endParaRPr lang="nb-NO" sz="900"/>
        </a:p>
      </dgm:t>
    </dgm:pt>
    <dgm:pt modelId="{B4C86C22-D03C-49B2-9364-2C394F3A3760}">
      <dgm:prSet phldrT="[Tekst]" custT="1"/>
      <dgm:spPr/>
      <dgm:t>
        <a:bodyPr/>
        <a:lstStyle/>
        <a:p>
          <a:r>
            <a:rPr lang="nb-NO" sz="1600"/>
            <a:t>Delprosjekt</a:t>
          </a:r>
        </a:p>
      </dgm:t>
    </dgm:pt>
    <dgm:pt modelId="{EDB6C72C-AEE8-4421-A383-0B0D7ED8EA44}" type="parTrans" cxnId="{CA00D1D6-B56A-4D18-856D-77F277041EF6}">
      <dgm:prSet/>
      <dgm:spPr/>
      <dgm:t>
        <a:bodyPr/>
        <a:lstStyle/>
        <a:p>
          <a:endParaRPr lang="nb-NO" sz="900"/>
        </a:p>
      </dgm:t>
    </dgm:pt>
    <dgm:pt modelId="{57151FA6-FE2D-4918-92D5-CD1E54482B1C}" type="sibTrans" cxnId="{CA00D1D6-B56A-4D18-856D-77F277041EF6}">
      <dgm:prSet/>
      <dgm:spPr/>
      <dgm:t>
        <a:bodyPr/>
        <a:lstStyle/>
        <a:p>
          <a:endParaRPr lang="nb-NO" sz="900"/>
        </a:p>
      </dgm:t>
    </dgm:pt>
    <dgm:pt modelId="{B7072F71-4897-402F-B494-F4623B344353}">
      <dgm:prSet phldrT="[Tekst]" custT="1"/>
      <dgm:spPr/>
      <dgm:t>
        <a:bodyPr/>
        <a:lstStyle/>
        <a:p>
          <a:r>
            <a:rPr lang="nb-NO" sz="1200"/>
            <a:t>444444002Investering simulering</a:t>
          </a:r>
        </a:p>
      </dgm:t>
    </dgm:pt>
    <dgm:pt modelId="{4C8A946D-DA81-4BFC-B1EC-4346E90DFA03}" type="parTrans" cxnId="{3EB82E42-C85D-40F7-8F94-8400B17CDE82}">
      <dgm:prSet/>
      <dgm:spPr/>
      <dgm:t>
        <a:bodyPr/>
        <a:lstStyle/>
        <a:p>
          <a:endParaRPr lang="nb-NO"/>
        </a:p>
      </dgm:t>
    </dgm:pt>
    <dgm:pt modelId="{1AE7DE31-F272-4046-965B-38581BBF5930}" type="sibTrans" cxnId="{3EB82E42-C85D-40F7-8F94-8400B17CDE82}">
      <dgm:prSet/>
      <dgm:spPr/>
      <dgm:t>
        <a:bodyPr/>
        <a:lstStyle/>
        <a:p>
          <a:endParaRPr lang="nb-NO"/>
        </a:p>
      </dgm:t>
    </dgm:pt>
    <dgm:pt modelId="{F9EA1C16-43D4-4B56-8716-7BB87E8EDED8}" type="pres">
      <dgm:prSet presAssocID="{1B7ABC29-6AD0-4CAF-8F84-4204C85B89FB}" presName="mainComposite" presStyleCnt="0">
        <dgm:presLayoutVars>
          <dgm:chPref val="1"/>
          <dgm:dir/>
          <dgm:animOne val="branch"/>
          <dgm:animLvl val="lvl"/>
          <dgm:resizeHandles val="exact"/>
        </dgm:presLayoutVars>
      </dgm:prSet>
      <dgm:spPr/>
      <dgm:t>
        <a:bodyPr/>
        <a:lstStyle/>
        <a:p>
          <a:endParaRPr lang="nb-NO"/>
        </a:p>
      </dgm:t>
    </dgm:pt>
    <dgm:pt modelId="{28F3A0A7-DCB0-41B2-BBE2-C4061E1961D4}" type="pres">
      <dgm:prSet presAssocID="{1B7ABC29-6AD0-4CAF-8F84-4204C85B89FB}" presName="hierFlow" presStyleCnt="0"/>
      <dgm:spPr/>
    </dgm:pt>
    <dgm:pt modelId="{C957ED17-9636-4658-AB89-F7B58B4C259F}" type="pres">
      <dgm:prSet presAssocID="{1B7ABC29-6AD0-4CAF-8F84-4204C85B89FB}" presName="firstBuf" presStyleCnt="0"/>
      <dgm:spPr/>
    </dgm:pt>
    <dgm:pt modelId="{CF79AF05-021F-41A3-B3D0-73B36AC81891}" type="pres">
      <dgm:prSet presAssocID="{1B7ABC29-6AD0-4CAF-8F84-4204C85B89FB}" presName="hierChild1" presStyleCnt="0">
        <dgm:presLayoutVars>
          <dgm:chPref val="1"/>
          <dgm:animOne val="branch"/>
          <dgm:animLvl val="lvl"/>
        </dgm:presLayoutVars>
      </dgm:prSet>
      <dgm:spPr/>
    </dgm:pt>
    <dgm:pt modelId="{A9BC88B6-5753-40E2-9AFC-5868A5B766AE}" type="pres">
      <dgm:prSet presAssocID="{B9D7BD10-5916-40EF-A16E-504931AE48A5}" presName="Name17" presStyleCnt="0"/>
      <dgm:spPr/>
    </dgm:pt>
    <dgm:pt modelId="{5012B746-0349-4B19-9E33-5C3D2C33AB46}" type="pres">
      <dgm:prSet presAssocID="{B9D7BD10-5916-40EF-A16E-504931AE48A5}" presName="level1Shape" presStyleLbl="node0" presStyleIdx="0" presStyleCnt="1">
        <dgm:presLayoutVars>
          <dgm:chPref val="3"/>
        </dgm:presLayoutVars>
      </dgm:prSet>
      <dgm:spPr/>
      <dgm:t>
        <a:bodyPr/>
        <a:lstStyle/>
        <a:p>
          <a:endParaRPr lang="nb-NO"/>
        </a:p>
      </dgm:t>
    </dgm:pt>
    <dgm:pt modelId="{61F55623-61BA-4BB8-9B7C-DF487421A484}" type="pres">
      <dgm:prSet presAssocID="{B9D7BD10-5916-40EF-A16E-504931AE48A5}" presName="hierChild2" presStyleCnt="0"/>
      <dgm:spPr/>
    </dgm:pt>
    <dgm:pt modelId="{180A2268-9D56-4367-AE95-60B65D91DC09}" type="pres">
      <dgm:prSet presAssocID="{3F776734-8251-4DC1-A41E-1310B9C4E0DF}" presName="Name25" presStyleLbl="parChTrans1D2" presStyleIdx="0" presStyleCnt="2"/>
      <dgm:spPr/>
      <dgm:t>
        <a:bodyPr/>
        <a:lstStyle/>
        <a:p>
          <a:endParaRPr lang="nb-NO"/>
        </a:p>
      </dgm:t>
    </dgm:pt>
    <dgm:pt modelId="{54D75276-1A39-47DE-9F78-430842048905}" type="pres">
      <dgm:prSet presAssocID="{3F776734-8251-4DC1-A41E-1310B9C4E0DF}" presName="connTx" presStyleLbl="parChTrans1D2" presStyleIdx="0" presStyleCnt="2"/>
      <dgm:spPr/>
      <dgm:t>
        <a:bodyPr/>
        <a:lstStyle/>
        <a:p>
          <a:endParaRPr lang="nb-NO"/>
        </a:p>
      </dgm:t>
    </dgm:pt>
    <dgm:pt modelId="{BD25FEA3-880E-4A34-A722-DAC49D0EFB40}" type="pres">
      <dgm:prSet presAssocID="{54AB7E41-5C57-4A45-B6B9-62FC89821595}" presName="Name30" presStyleCnt="0"/>
      <dgm:spPr/>
    </dgm:pt>
    <dgm:pt modelId="{EA92C18B-A05D-4FF7-A971-9D693147883D}" type="pres">
      <dgm:prSet presAssocID="{54AB7E41-5C57-4A45-B6B9-62FC89821595}" presName="level2Shape" presStyleLbl="node2" presStyleIdx="0" presStyleCnt="2"/>
      <dgm:spPr/>
      <dgm:t>
        <a:bodyPr/>
        <a:lstStyle/>
        <a:p>
          <a:endParaRPr lang="nb-NO"/>
        </a:p>
      </dgm:t>
    </dgm:pt>
    <dgm:pt modelId="{2D20AB04-3706-4054-8CB7-1EFC10C3F140}" type="pres">
      <dgm:prSet presAssocID="{54AB7E41-5C57-4A45-B6B9-62FC89821595}" presName="hierChild3" presStyleCnt="0"/>
      <dgm:spPr/>
    </dgm:pt>
    <dgm:pt modelId="{F29163B2-DA60-41EE-9C93-E9474EB4DAAD}" type="pres">
      <dgm:prSet presAssocID="{794FED05-47DB-45CE-AC08-9990E07312DF}" presName="Name25" presStyleLbl="parChTrans1D3" presStyleIdx="0" presStyleCnt="4"/>
      <dgm:spPr/>
      <dgm:t>
        <a:bodyPr/>
        <a:lstStyle/>
        <a:p>
          <a:endParaRPr lang="nb-NO"/>
        </a:p>
      </dgm:t>
    </dgm:pt>
    <dgm:pt modelId="{A7C50161-927A-47EC-B63B-B8C344690E94}" type="pres">
      <dgm:prSet presAssocID="{794FED05-47DB-45CE-AC08-9990E07312DF}" presName="connTx" presStyleLbl="parChTrans1D3" presStyleIdx="0" presStyleCnt="4"/>
      <dgm:spPr/>
      <dgm:t>
        <a:bodyPr/>
        <a:lstStyle/>
        <a:p>
          <a:endParaRPr lang="nb-NO"/>
        </a:p>
      </dgm:t>
    </dgm:pt>
    <dgm:pt modelId="{C22D641E-C05F-486B-9C0E-53AE13541FE1}" type="pres">
      <dgm:prSet presAssocID="{E8AC750F-2FF6-40E4-8453-D6E0FD024FA1}" presName="Name30" presStyleCnt="0"/>
      <dgm:spPr/>
    </dgm:pt>
    <dgm:pt modelId="{A43CB7CD-31FF-4102-8F6D-F6155D21BFC6}" type="pres">
      <dgm:prSet presAssocID="{E8AC750F-2FF6-40E4-8453-D6E0FD024FA1}" presName="level2Shape" presStyleLbl="node3" presStyleIdx="0" presStyleCnt="4"/>
      <dgm:spPr/>
      <dgm:t>
        <a:bodyPr/>
        <a:lstStyle/>
        <a:p>
          <a:endParaRPr lang="nb-NO"/>
        </a:p>
      </dgm:t>
    </dgm:pt>
    <dgm:pt modelId="{B7FB36E5-4DEE-44D4-A2A0-6C1912C53BC2}" type="pres">
      <dgm:prSet presAssocID="{E8AC750F-2FF6-40E4-8453-D6E0FD024FA1}" presName="hierChild3" presStyleCnt="0"/>
      <dgm:spPr/>
    </dgm:pt>
    <dgm:pt modelId="{8CF9F0B5-AAFC-48F5-807D-1EFFF15F2E69}" type="pres">
      <dgm:prSet presAssocID="{9DF3BA3D-F408-4101-A4FC-B6CACB2981EF}" presName="Name25" presStyleLbl="parChTrans1D3" presStyleIdx="1" presStyleCnt="4"/>
      <dgm:spPr/>
      <dgm:t>
        <a:bodyPr/>
        <a:lstStyle/>
        <a:p>
          <a:endParaRPr lang="nb-NO"/>
        </a:p>
      </dgm:t>
    </dgm:pt>
    <dgm:pt modelId="{EA29F95E-15AF-48A6-83F0-794D4C5E302C}" type="pres">
      <dgm:prSet presAssocID="{9DF3BA3D-F408-4101-A4FC-B6CACB2981EF}" presName="connTx" presStyleLbl="parChTrans1D3" presStyleIdx="1" presStyleCnt="4"/>
      <dgm:spPr/>
      <dgm:t>
        <a:bodyPr/>
        <a:lstStyle/>
        <a:p>
          <a:endParaRPr lang="nb-NO"/>
        </a:p>
      </dgm:t>
    </dgm:pt>
    <dgm:pt modelId="{F5ED635F-A591-4CEC-A697-3DBB2178DACA}" type="pres">
      <dgm:prSet presAssocID="{A80DB4F5-681A-46D8-B028-B8248EAD5BA3}" presName="Name30" presStyleCnt="0"/>
      <dgm:spPr/>
    </dgm:pt>
    <dgm:pt modelId="{F11B34D1-E246-4446-AAC6-E4A36B85FF12}" type="pres">
      <dgm:prSet presAssocID="{A80DB4F5-681A-46D8-B028-B8248EAD5BA3}" presName="level2Shape" presStyleLbl="node3" presStyleIdx="1" presStyleCnt="4"/>
      <dgm:spPr/>
      <dgm:t>
        <a:bodyPr/>
        <a:lstStyle/>
        <a:p>
          <a:endParaRPr lang="nb-NO"/>
        </a:p>
      </dgm:t>
    </dgm:pt>
    <dgm:pt modelId="{616C9D17-1CD7-4E03-AA51-6209DF770C50}" type="pres">
      <dgm:prSet presAssocID="{A80DB4F5-681A-46D8-B028-B8248EAD5BA3}" presName="hierChild3" presStyleCnt="0"/>
      <dgm:spPr/>
    </dgm:pt>
    <dgm:pt modelId="{D5BE51A4-22A1-45A6-BAEB-5092DC5DEE49}" type="pres">
      <dgm:prSet presAssocID="{F1B671B6-A9CE-4640-B0AB-A51B20E658CC}" presName="Name25" presStyleLbl="parChTrans1D2" presStyleIdx="1" presStyleCnt="2"/>
      <dgm:spPr/>
      <dgm:t>
        <a:bodyPr/>
        <a:lstStyle/>
        <a:p>
          <a:endParaRPr lang="nb-NO"/>
        </a:p>
      </dgm:t>
    </dgm:pt>
    <dgm:pt modelId="{71A627F0-4915-45C8-816D-6E030C90D6D7}" type="pres">
      <dgm:prSet presAssocID="{F1B671B6-A9CE-4640-B0AB-A51B20E658CC}" presName="connTx" presStyleLbl="parChTrans1D2" presStyleIdx="1" presStyleCnt="2"/>
      <dgm:spPr/>
      <dgm:t>
        <a:bodyPr/>
        <a:lstStyle/>
        <a:p>
          <a:endParaRPr lang="nb-NO"/>
        </a:p>
      </dgm:t>
    </dgm:pt>
    <dgm:pt modelId="{6F6908CF-3300-41DF-A9B3-92BA421A3483}" type="pres">
      <dgm:prSet presAssocID="{67751FE8-738B-46CF-BD08-F0FC5E048B81}" presName="Name30" presStyleCnt="0"/>
      <dgm:spPr/>
    </dgm:pt>
    <dgm:pt modelId="{ABCA2AB5-31E5-4A60-855A-972D94E84372}" type="pres">
      <dgm:prSet presAssocID="{67751FE8-738B-46CF-BD08-F0FC5E048B81}" presName="level2Shape" presStyleLbl="node2" presStyleIdx="1" presStyleCnt="2"/>
      <dgm:spPr/>
      <dgm:t>
        <a:bodyPr/>
        <a:lstStyle/>
        <a:p>
          <a:endParaRPr lang="nb-NO"/>
        </a:p>
      </dgm:t>
    </dgm:pt>
    <dgm:pt modelId="{17BD10DE-6F91-451F-A056-83D010BB3ACA}" type="pres">
      <dgm:prSet presAssocID="{67751FE8-738B-46CF-BD08-F0FC5E048B81}" presName="hierChild3" presStyleCnt="0"/>
      <dgm:spPr/>
    </dgm:pt>
    <dgm:pt modelId="{77150375-35D9-4E8A-A191-228EB82C5D21}" type="pres">
      <dgm:prSet presAssocID="{087E36DB-484E-4E58-A349-9B15ABE8AF61}" presName="Name25" presStyleLbl="parChTrans1D3" presStyleIdx="2" presStyleCnt="4"/>
      <dgm:spPr/>
      <dgm:t>
        <a:bodyPr/>
        <a:lstStyle/>
        <a:p>
          <a:endParaRPr lang="nb-NO"/>
        </a:p>
      </dgm:t>
    </dgm:pt>
    <dgm:pt modelId="{4868D1C0-BE0C-423C-A44B-BA720359DC9D}" type="pres">
      <dgm:prSet presAssocID="{087E36DB-484E-4E58-A349-9B15ABE8AF61}" presName="connTx" presStyleLbl="parChTrans1D3" presStyleIdx="2" presStyleCnt="4"/>
      <dgm:spPr/>
      <dgm:t>
        <a:bodyPr/>
        <a:lstStyle/>
        <a:p>
          <a:endParaRPr lang="nb-NO"/>
        </a:p>
      </dgm:t>
    </dgm:pt>
    <dgm:pt modelId="{AA259918-6D0C-4758-B958-3008B9EA7A76}" type="pres">
      <dgm:prSet presAssocID="{3C5DF60D-BF54-49FD-8862-A904172A7B29}" presName="Name30" presStyleCnt="0"/>
      <dgm:spPr/>
    </dgm:pt>
    <dgm:pt modelId="{19082A1C-C158-4088-BFF4-A000F078F443}" type="pres">
      <dgm:prSet presAssocID="{3C5DF60D-BF54-49FD-8862-A904172A7B29}" presName="level2Shape" presStyleLbl="node3" presStyleIdx="2" presStyleCnt="4"/>
      <dgm:spPr/>
      <dgm:t>
        <a:bodyPr/>
        <a:lstStyle/>
        <a:p>
          <a:endParaRPr lang="nb-NO"/>
        </a:p>
      </dgm:t>
    </dgm:pt>
    <dgm:pt modelId="{D3A3DA0B-936D-4BE7-8E0C-142589D1232A}" type="pres">
      <dgm:prSet presAssocID="{3C5DF60D-BF54-49FD-8862-A904172A7B29}" presName="hierChild3" presStyleCnt="0"/>
      <dgm:spPr/>
    </dgm:pt>
    <dgm:pt modelId="{3728E5FB-7008-4FE2-9F6A-F1B7B9038021}" type="pres">
      <dgm:prSet presAssocID="{4C8A946D-DA81-4BFC-B1EC-4346E90DFA03}" presName="Name25" presStyleLbl="parChTrans1D3" presStyleIdx="3" presStyleCnt="4"/>
      <dgm:spPr/>
      <dgm:t>
        <a:bodyPr/>
        <a:lstStyle/>
        <a:p>
          <a:endParaRPr lang="nb-NO"/>
        </a:p>
      </dgm:t>
    </dgm:pt>
    <dgm:pt modelId="{8358C5B2-3BA0-47FA-A26C-05E05707F9A9}" type="pres">
      <dgm:prSet presAssocID="{4C8A946D-DA81-4BFC-B1EC-4346E90DFA03}" presName="connTx" presStyleLbl="parChTrans1D3" presStyleIdx="3" presStyleCnt="4"/>
      <dgm:spPr/>
      <dgm:t>
        <a:bodyPr/>
        <a:lstStyle/>
        <a:p>
          <a:endParaRPr lang="nb-NO"/>
        </a:p>
      </dgm:t>
    </dgm:pt>
    <dgm:pt modelId="{B6256A62-1BC2-4024-A9E1-5C9031BD378A}" type="pres">
      <dgm:prSet presAssocID="{B7072F71-4897-402F-B494-F4623B344353}" presName="Name30" presStyleCnt="0"/>
      <dgm:spPr/>
    </dgm:pt>
    <dgm:pt modelId="{5DCD88EE-F40B-4799-82E8-C29E501B3021}" type="pres">
      <dgm:prSet presAssocID="{B7072F71-4897-402F-B494-F4623B344353}" presName="level2Shape" presStyleLbl="node3" presStyleIdx="3" presStyleCnt="4"/>
      <dgm:spPr/>
      <dgm:t>
        <a:bodyPr/>
        <a:lstStyle/>
        <a:p>
          <a:endParaRPr lang="nb-NO"/>
        </a:p>
      </dgm:t>
    </dgm:pt>
    <dgm:pt modelId="{B6685376-692F-41C6-9029-23D768156401}" type="pres">
      <dgm:prSet presAssocID="{B7072F71-4897-402F-B494-F4623B344353}" presName="hierChild3" presStyleCnt="0"/>
      <dgm:spPr/>
    </dgm:pt>
    <dgm:pt modelId="{78BA1B0B-E510-4D9B-9AC1-CC02C55093C3}" type="pres">
      <dgm:prSet presAssocID="{1B7ABC29-6AD0-4CAF-8F84-4204C85B89FB}" presName="bgShapesFlow" presStyleCnt="0"/>
      <dgm:spPr/>
    </dgm:pt>
    <dgm:pt modelId="{BA91FACB-7DBA-440D-9BF7-42AE2D64738D}" type="pres">
      <dgm:prSet presAssocID="{EBF19A70-8E57-4FB6-84D5-79BC14CFD5E6}" presName="rectComp" presStyleCnt="0"/>
      <dgm:spPr/>
    </dgm:pt>
    <dgm:pt modelId="{DE0BB14A-D822-4924-851B-90EB2A42887E}" type="pres">
      <dgm:prSet presAssocID="{EBF19A70-8E57-4FB6-84D5-79BC14CFD5E6}" presName="bgRect" presStyleLbl="bgShp" presStyleIdx="0" presStyleCnt="3"/>
      <dgm:spPr/>
      <dgm:t>
        <a:bodyPr/>
        <a:lstStyle/>
        <a:p>
          <a:endParaRPr lang="nb-NO"/>
        </a:p>
      </dgm:t>
    </dgm:pt>
    <dgm:pt modelId="{4247AA4C-EDEF-4D47-95CA-32E1C346FC8B}" type="pres">
      <dgm:prSet presAssocID="{EBF19A70-8E57-4FB6-84D5-79BC14CFD5E6}" presName="bgRectTx" presStyleLbl="bgShp" presStyleIdx="0" presStyleCnt="3">
        <dgm:presLayoutVars>
          <dgm:bulletEnabled val="1"/>
        </dgm:presLayoutVars>
      </dgm:prSet>
      <dgm:spPr/>
      <dgm:t>
        <a:bodyPr/>
        <a:lstStyle/>
        <a:p>
          <a:endParaRPr lang="nb-NO"/>
        </a:p>
      </dgm:t>
    </dgm:pt>
    <dgm:pt modelId="{F1FBF346-6B3D-428C-A133-48755C41DE17}" type="pres">
      <dgm:prSet presAssocID="{EBF19A70-8E57-4FB6-84D5-79BC14CFD5E6}" presName="spComp" presStyleCnt="0"/>
      <dgm:spPr/>
    </dgm:pt>
    <dgm:pt modelId="{B77E467D-9CDA-4597-AE56-025586CF3272}" type="pres">
      <dgm:prSet presAssocID="{EBF19A70-8E57-4FB6-84D5-79BC14CFD5E6}" presName="hSp" presStyleCnt="0"/>
      <dgm:spPr/>
    </dgm:pt>
    <dgm:pt modelId="{FF853C27-5415-40A9-A2E0-C81B26A28082}" type="pres">
      <dgm:prSet presAssocID="{0DFF0EA9-1817-4FC2-96D9-3FA511BB639C}" presName="rectComp" presStyleCnt="0"/>
      <dgm:spPr/>
    </dgm:pt>
    <dgm:pt modelId="{0B8BEE4E-FC0A-4A09-B691-27C27CC983DC}" type="pres">
      <dgm:prSet presAssocID="{0DFF0EA9-1817-4FC2-96D9-3FA511BB639C}" presName="bgRect" presStyleLbl="bgShp" presStyleIdx="1" presStyleCnt="3"/>
      <dgm:spPr/>
      <dgm:t>
        <a:bodyPr/>
        <a:lstStyle/>
        <a:p>
          <a:endParaRPr lang="nb-NO"/>
        </a:p>
      </dgm:t>
    </dgm:pt>
    <dgm:pt modelId="{54D7B5A5-D193-4BFE-BDBA-0AE9CFC9E0A3}" type="pres">
      <dgm:prSet presAssocID="{0DFF0EA9-1817-4FC2-96D9-3FA511BB639C}" presName="bgRectTx" presStyleLbl="bgShp" presStyleIdx="1" presStyleCnt="3">
        <dgm:presLayoutVars>
          <dgm:bulletEnabled val="1"/>
        </dgm:presLayoutVars>
      </dgm:prSet>
      <dgm:spPr/>
      <dgm:t>
        <a:bodyPr/>
        <a:lstStyle/>
        <a:p>
          <a:endParaRPr lang="nb-NO"/>
        </a:p>
      </dgm:t>
    </dgm:pt>
    <dgm:pt modelId="{7ADFAF83-27ED-4198-8D18-730A1464140C}" type="pres">
      <dgm:prSet presAssocID="{0DFF0EA9-1817-4FC2-96D9-3FA511BB639C}" presName="spComp" presStyleCnt="0"/>
      <dgm:spPr/>
    </dgm:pt>
    <dgm:pt modelId="{F7D1F5CB-BE84-481C-95C9-62A46F5A6953}" type="pres">
      <dgm:prSet presAssocID="{0DFF0EA9-1817-4FC2-96D9-3FA511BB639C}" presName="hSp" presStyleCnt="0"/>
      <dgm:spPr/>
    </dgm:pt>
    <dgm:pt modelId="{7D7F9804-7D40-4CE4-B083-D1C5F9CF6295}" type="pres">
      <dgm:prSet presAssocID="{B4C86C22-D03C-49B2-9364-2C394F3A3760}" presName="rectComp" presStyleCnt="0"/>
      <dgm:spPr/>
    </dgm:pt>
    <dgm:pt modelId="{E7F398EA-68C9-4C2E-BBBA-5E8CCBFD24D7}" type="pres">
      <dgm:prSet presAssocID="{B4C86C22-D03C-49B2-9364-2C394F3A3760}" presName="bgRect" presStyleLbl="bgShp" presStyleIdx="2" presStyleCnt="3" custLinFactNeighborX="-770" custLinFactNeighborY="-961"/>
      <dgm:spPr/>
      <dgm:t>
        <a:bodyPr/>
        <a:lstStyle/>
        <a:p>
          <a:endParaRPr lang="nb-NO"/>
        </a:p>
      </dgm:t>
    </dgm:pt>
    <dgm:pt modelId="{A2EC79E7-1795-426F-A51A-40D6D19F67C0}" type="pres">
      <dgm:prSet presAssocID="{B4C86C22-D03C-49B2-9364-2C394F3A3760}" presName="bgRectTx" presStyleLbl="bgShp" presStyleIdx="2" presStyleCnt="3">
        <dgm:presLayoutVars>
          <dgm:bulletEnabled val="1"/>
        </dgm:presLayoutVars>
      </dgm:prSet>
      <dgm:spPr/>
      <dgm:t>
        <a:bodyPr/>
        <a:lstStyle/>
        <a:p>
          <a:endParaRPr lang="nb-NO"/>
        </a:p>
      </dgm:t>
    </dgm:pt>
  </dgm:ptLst>
  <dgm:cxnLst>
    <dgm:cxn modelId="{AFB2D62E-5F43-4319-BC5B-E2162EEA5E96}" type="presOf" srcId="{F1B671B6-A9CE-4640-B0AB-A51B20E658CC}" destId="{D5BE51A4-22A1-45A6-BAEB-5092DC5DEE49}" srcOrd="0" destOrd="0" presId="urn:microsoft.com/office/officeart/2005/8/layout/hierarchy5"/>
    <dgm:cxn modelId="{AFB74430-87BF-44CC-9B44-75CC7CAB7222}" type="presOf" srcId="{0DFF0EA9-1817-4FC2-96D9-3FA511BB639C}" destId="{0B8BEE4E-FC0A-4A09-B691-27C27CC983DC}" srcOrd="0" destOrd="0" presId="urn:microsoft.com/office/officeart/2005/8/layout/hierarchy5"/>
    <dgm:cxn modelId="{85D3A73D-E939-49D0-9306-CFC4BC239742}" srcId="{67751FE8-738B-46CF-BD08-F0FC5E048B81}" destId="{3C5DF60D-BF54-49FD-8862-A904172A7B29}" srcOrd="0" destOrd="0" parTransId="{087E36DB-484E-4E58-A349-9B15ABE8AF61}" sibTransId="{2E945077-5107-449C-B3F1-9B923CAB9519}"/>
    <dgm:cxn modelId="{08BA9B0B-8AAA-41CF-9A9D-8805DAF0033D}" srcId="{1B7ABC29-6AD0-4CAF-8F84-4204C85B89FB}" destId="{EBF19A70-8E57-4FB6-84D5-79BC14CFD5E6}" srcOrd="1" destOrd="0" parTransId="{CEEFA0E0-3C72-48D1-9AE1-1FC403A90396}" sibTransId="{632AEDB1-0101-48A7-A628-6227CCAAC626}"/>
    <dgm:cxn modelId="{AD75BF27-F99B-41CF-AC9E-F90F51E9A186}" type="presOf" srcId="{B4C86C22-D03C-49B2-9364-2C394F3A3760}" destId="{A2EC79E7-1795-426F-A51A-40D6D19F67C0}" srcOrd="1" destOrd="0" presId="urn:microsoft.com/office/officeart/2005/8/layout/hierarchy5"/>
    <dgm:cxn modelId="{87C19957-418C-45F0-9E83-2A1726FE94B7}" type="presOf" srcId="{1B7ABC29-6AD0-4CAF-8F84-4204C85B89FB}" destId="{F9EA1C16-43D4-4B56-8716-7BB87E8EDED8}" srcOrd="0" destOrd="0" presId="urn:microsoft.com/office/officeart/2005/8/layout/hierarchy5"/>
    <dgm:cxn modelId="{62536B5B-E14D-4D39-B69D-485350D8E774}" type="presOf" srcId="{B9D7BD10-5916-40EF-A16E-504931AE48A5}" destId="{5012B746-0349-4B19-9E33-5C3D2C33AB46}" srcOrd="0" destOrd="0" presId="urn:microsoft.com/office/officeart/2005/8/layout/hierarchy5"/>
    <dgm:cxn modelId="{13774B4E-0637-4836-9DB7-FE790988A89D}" type="presOf" srcId="{4C8A946D-DA81-4BFC-B1EC-4346E90DFA03}" destId="{3728E5FB-7008-4FE2-9F6A-F1B7B9038021}" srcOrd="0" destOrd="0" presId="urn:microsoft.com/office/officeart/2005/8/layout/hierarchy5"/>
    <dgm:cxn modelId="{C5E9E411-8768-418E-A618-61F0CB99CEFE}" srcId="{54AB7E41-5C57-4A45-B6B9-62FC89821595}" destId="{A80DB4F5-681A-46D8-B028-B8248EAD5BA3}" srcOrd="1" destOrd="0" parTransId="{9DF3BA3D-F408-4101-A4FC-B6CACB2981EF}" sibTransId="{073EAD9E-E964-4D23-BF1F-D30E886066B0}"/>
    <dgm:cxn modelId="{4E6A4BDD-337C-491B-9CDF-2F1BA215B3E7}" type="presOf" srcId="{9DF3BA3D-F408-4101-A4FC-B6CACB2981EF}" destId="{8CF9F0B5-AAFC-48F5-807D-1EFFF15F2E69}" srcOrd="0" destOrd="0" presId="urn:microsoft.com/office/officeart/2005/8/layout/hierarchy5"/>
    <dgm:cxn modelId="{DED36402-78BE-4FFF-BD00-99876C7F2C5E}" type="presOf" srcId="{3F776734-8251-4DC1-A41E-1310B9C4E0DF}" destId="{54D75276-1A39-47DE-9F78-430842048905}" srcOrd="1" destOrd="0" presId="urn:microsoft.com/office/officeart/2005/8/layout/hierarchy5"/>
    <dgm:cxn modelId="{1B1D9D2D-B7FC-475A-87CC-AFFD2927E69A}" srcId="{54AB7E41-5C57-4A45-B6B9-62FC89821595}" destId="{E8AC750F-2FF6-40E4-8453-D6E0FD024FA1}" srcOrd="0" destOrd="0" parTransId="{794FED05-47DB-45CE-AC08-9990E07312DF}" sibTransId="{167E70D7-A0FE-43F6-8001-0C27BA55CC93}"/>
    <dgm:cxn modelId="{DB2CAD41-2082-4837-B37D-C3EE0A812178}" type="presOf" srcId="{EBF19A70-8E57-4FB6-84D5-79BC14CFD5E6}" destId="{4247AA4C-EDEF-4D47-95CA-32E1C346FC8B}" srcOrd="1" destOrd="0" presId="urn:microsoft.com/office/officeart/2005/8/layout/hierarchy5"/>
    <dgm:cxn modelId="{A0A2B48D-B122-4560-A4C7-118231BAA932}" srcId="{1B7ABC29-6AD0-4CAF-8F84-4204C85B89FB}" destId="{B9D7BD10-5916-40EF-A16E-504931AE48A5}" srcOrd="0" destOrd="0" parTransId="{35463535-5C15-44B7-96BB-CEABAE237869}" sibTransId="{61E0EFF3-8788-4B3E-8E3B-0C1E8CDFCBFF}"/>
    <dgm:cxn modelId="{130884CF-7782-4B23-9949-B06E136D81C8}" type="presOf" srcId="{087E36DB-484E-4E58-A349-9B15ABE8AF61}" destId="{77150375-35D9-4E8A-A191-228EB82C5D21}" srcOrd="0" destOrd="0" presId="urn:microsoft.com/office/officeart/2005/8/layout/hierarchy5"/>
    <dgm:cxn modelId="{CD11A80D-15D2-40D5-AADA-60F7A45A1BBA}" type="presOf" srcId="{3F776734-8251-4DC1-A41E-1310B9C4E0DF}" destId="{180A2268-9D56-4367-AE95-60B65D91DC09}" srcOrd="0" destOrd="0" presId="urn:microsoft.com/office/officeart/2005/8/layout/hierarchy5"/>
    <dgm:cxn modelId="{3EB82E42-C85D-40F7-8F94-8400B17CDE82}" srcId="{67751FE8-738B-46CF-BD08-F0FC5E048B81}" destId="{B7072F71-4897-402F-B494-F4623B344353}" srcOrd="1" destOrd="0" parTransId="{4C8A946D-DA81-4BFC-B1EC-4346E90DFA03}" sibTransId="{1AE7DE31-F272-4046-965B-38581BBF5930}"/>
    <dgm:cxn modelId="{5FB5664C-650D-4C29-8F3B-493CF77C0B3D}" type="presOf" srcId="{F1B671B6-A9CE-4640-B0AB-A51B20E658CC}" destId="{71A627F0-4915-45C8-816D-6E030C90D6D7}" srcOrd="1" destOrd="0" presId="urn:microsoft.com/office/officeart/2005/8/layout/hierarchy5"/>
    <dgm:cxn modelId="{E47B3810-6629-4BC4-A369-EAEE83119C2B}" type="presOf" srcId="{54AB7E41-5C57-4A45-B6B9-62FC89821595}" destId="{EA92C18B-A05D-4FF7-A971-9D693147883D}" srcOrd="0" destOrd="0" presId="urn:microsoft.com/office/officeart/2005/8/layout/hierarchy5"/>
    <dgm:cxn modelId="{A2CFD83E-24A7-4C88-9670-28CA64A59B80}" type="presOf" srcId="{0DFF0EA9-1817-4FC2-96D9-3FA511BB639C}" destId="{54D7B5A5-D193-4BFE-BDBA-0AE9CFC9E0A3}" srcOrd="1" destOrd="0" presId="urn:microsoft.com/office/officeart/2005/8/layout/hierarchy5"/>
    <dgm:cxn modelId="{EB2C6A39-79B7-46EE-82B6-EDBDC06C9DAF}" type="presOf" srcId="{B7072F71-4897-402F-B494-F4623B344353}" destId="{5DCD88EE-F40B-4799-82E8-C29E501B3021}" srcOrd="0" destOrd="0" presId="urn:microsoft.com/office/officeart/2005/8/layout/hierarchy5"/>
    <dgm:cxn modelId="{BE8AF0A9-B974-45A4-984B-F5923FE213FE}" srcId="{B9D7BD10-5916-40EF-A16E-504931AE48A5}" destId="{54AB7E41-5C57-4A45-B6B9-62FC89821595}" srcOrd="0" destOrd="0" parTransId="{3F776734-8251-4DC1-A41E-1310B9C4E0DF}" sibTransId="{AF2654AB-F035-4DB6-8801-383D1D61C422}"/>
    <dgm:cxn modelId="{3F082EAF-2108-4903-9521-91A0A7DA3651}" type="presOf" srcId="{9DF3BA3D-F408-4101-A4FC-B6CACB2981EF}" destId="{EA29F95E-15AF-48A6-83F0-794D4C5E302C}" srcOrd="1" destOrd="0" presId="urn:microsoft.com/office/officeart/2005/8/layout/hierarchy5"/>
    <dgm:cxn modelId="{C07A50BC-8EA2-46CF-B353-A647DCCF1A85}" type="presOf" srcId="{794FED05-47DB-45CE-AC08-9990E07312DF}" destId="{F29163B2-DA60-41EE-9C93-E9474EB4DAAD}" srcOrd="0" destOrd="0" presId="urn:microsoft.com/office/officeart/2005/8/layout/hierarchy5"/>
    <dgm:cxn modelId="{8DA5684A-3958-47C9-B52B-C41CBF930737}" type="presOf" srcId="{087E36DB-484E-4E58-A349-9B15ABE8AF61}" destId="{4868D1C0-BE0C-423C-A44B-BA720359DC9D}" srcOrd="1" destOrd="0" presId="urn:microsoft.com/office/officeart/2005/8/layout/hierarchy5"/>
    <dgm:cxn modelId="{7B8B5316-47DC-4523-A61F-2C85A6121FB5}" type="presOf" srcId="{B4C86C22-D03C-49B2-9364-2C394F3A3760}" destId="{E7F398EA-68C9-4C2E-BBBA-5E8CCBFD24D7}" srcOrd="0" destOrd="0" presId="urn:microsoft.com/office/officeart/2005/8/layout/hierarchy5"/>
    <dgm:cxn modelId="{8702B65F-525D-49A1-B6C4-AA301F43C59C}" type="presOf" srcId="{4C8A946D-DA81-4BFC-B1EC-4346E90DFA03}" destId="{8358C5B2-3BA0-47FA-A26C-05E05707F9A9}" srcOrd="1" destOrd="0" presId="urn:microsoft.com/office/officeart/2005/8/layout/hierarchy5"/>
    <dgm:cxn modelId="{905F9EE9-85B6-4DAC-A798-6FF5ACD0F146}" type="presOf" srcId="{EBF19A70-8E57-4FB6-84D5-79BC14CFD5E6}" destId="{DE0BB14A-D822-4924-851B-90EB2A42887E}" srcOrd="0" destOrd="0" presId="urn:microsoft.com/office/officeart/2005/8/layout/hierarchy5"/>
    <dgm:cxn modelId="{DA631D78-554C-4A87-86A3-E8C94A23AF67}" type="presOf" srcId="{E8AC750F-2FF6-40E4-8453-D6E0FD024FA1}" destId="{A43CB7CD-31FF-4102-8F6D-F6155D21BFC6}" srcOrd="0" destOrd="0" presId="urn:microsoft.com/office/officeart/2005/8/layout/hierarchy5"/>
    <dgm:cxn modelId="{504F35A7-C47A-45D7-AEDC-D36C319FFD7C}" srcId="{B9D7BD10-5916-40EF-A16E-504931AE48A5}" destId="{67751FE8-738B-46CF-BD08-F0FC5E048B81}" srcOrd="1" destOrd="0" parTransId="{F1B671B6-A9CE-4640-B0AB-A51B20E658CC}" sibTransId="{95F02C6D-A6F4-48B8-8D90-6F3D38B4F918}"/>
    <dgm:cxn modelId="{BFA4C513-61E7-4D47-AA8F-538146810DDC}" type="presOf" srcId="{A80DB4F5-681A-46D8-B028-B8248EAD5BA3}" destId="{F11B34D1-E246-4446-AAC6-E4A36B85FF12}" srcOrd="0" destOrd="0" presId="urn:microsoft.com/office/officeart/2005/8/layout/hierarchy5"/>
    <dgm:cxn modelId="{F033866A-4B28-4F5B-8E15-8B5D46EDD736}" type="presOf" srcId="{794FED05-47DB-45CE-AC08-9990E07312DF}" destId="{A7C50161-927A-47EC-B63B-B8C344690E94}" srcOrd="1" destOrd="0" presId="urn:microsoft.com/office/officeart/2005/8/layout/hierarchy5"/>
    <dgm:cxn modelId="{CA00D1D6-B56A-4D18-856D-77F277041EF6}" srcId="{1B7ABC29-6AD0-4CAF-8F84-4204C85B89FB}" destId="{B4C86C22-D03C-49B2-9364-2C394F3A3760}" srcOrd="3" destOrd="0" parTransId="{EDB6C72C-AEE8-4421-A383-0B0D7ED8EA44}" sibTransId="{57151FA6-FE2D-4918-92D5-CD1E54482B1C}"/>
    <dgm:cxn modelId="{0064F75F-9516-49DF-AF50-E765DA604ED6}" type="presOf" srcId="{3C5DF60D-BF54-49FD-8862-A904172A7B29}" destId="{19082A1C-C158-4088-BFF4-A000F078F443}" srcOrd="0" destOrd="0" presId="urn:microsoft.com/office/officeart/2005/8/layout/hierarchy5"/>
    <dgm:cxn modelId="{43445798-72DA-46A4-821E-A4116692B243}" type="presOf" srcId="{67751FE8-738B-46CF-BD08-F0FC5E048B81}" destId="{ABCA2AB5-31E5-4A60-855A-972D94E84372}" srcOrd="0" destOrd="0" presId="urn:microsoft.com/office/officeart/2005/8/layout/hierarchy5"/>
    <dgm:cxn modelId="{688123B8-625F-43F0-B01D-6B2532746062}" srcId="{1B7ABC29-6AD0-4CAF-8F84-4204C85B89FB}" destId="{0DFF0EA9-1817-4FC2-96D9-3FA511BB639C}" srcOrd="2" destOrd="0" parTransId="{C431AAEE-7ECB-40C7-8398-A26794AA6A7C}" sibTransId="{BD1AF509-E15C-4F67-B812-3711946D9CC4}"/>
    <dgm:cxn modelId="{13CDFBA5-B808-4F73-9317-5A114A611B06}" type="presParOf" srcId="{F9EA1C16-43D4-4B56-8716-7BB87E8EDED8}" destId="{28F3A0A7-DCB0-41B2-BBE2-C4061E1961D4}" srcOrd="0" destOrd="0" presId="urn:microsoft.com/office/officeart/2005/8/layout/hierarchy5"/>
    <dgm:cxn modelId="{DA8DAD75-AA1F-437A-B50E-EE83D4A672A0}" type="presParOf" srcId="{28F3A0A7-DCB0-41B2-BBE2-C4061E1961D4}" destId="{C957ED17-9636-4658-AB89-F7B58B4C259F}" srcOrd="0" destOrd="0" presId="urn:microsoft.com/office/officeart/2005/8/layout/hierarchy5"/>
    <dgm:cxn modelId="{75AFB62B-316E-4E64-99A7-47F565852133}" type="presParOf" srcId="{28F3A0A7-DCB0-41B2-BBE2-C4061E1961D4}" destId="{CF79AF05-021F-41A3-B3D0-73B36AC81891}" srcOrd="1" destOrd="0" presId="urn:microsoft.com/office/officeart/2005/8/layout/hierarchy5"/>
    <dgm:cxn modelId="{EA58ED2F-AEAC-46FA-9BEE-CDD4AF5020F9}" type="presParOf" srcId="{CF79AF05-021F-41A3-B3D0-73B36AC81891}" destId="{A9BC88B6-5753-40E2-9AFC-5868A5B766AE}" srcOrd="0" destOrd="0" presId="urn:microsoft.com/office/officeart/2005/8/layout/hierarchy5"/>
    <dgm:cxn modelId="{C40F1F85-CD6B-4375-948B-CB552B244435}" type="presParOf" srcId="{A9BC88B6-5753-40E2-9AFC-5868A5B766AE}" destId="{5012B746-0349-4B19-9E33-5C3D2C33AB46}" srcOrd="0" destOrd="0" presId="urn:microsoft.com/office/officeart/2005/8/layout/hierarchy5"/>
    <dgm:cxn modelId="{B6E3A55B-6FFC-4D94-A77E-964A2BEBDF5F}" type="presParOf" srcId="{A9BC88B6-5753-40E2-9AFC-5868A5B766AE}" destId="{61F55623-61BA-4BB8-9B7C-DF487421A484}" srcOrd="1" destOrd="0" presId="urn:microsoft.com/office/officeart/2005/8/layout/hierarchy5"/>
    <dgm:cxn modelId="{54054EB1-8217-4217-A73B-10D6464849CC}" type="presParOf" srcId="{61F55623-61BA-4BB8-9B7C-DF487421A484}" destId="{180A2268-9D56-4367-AE95-60B65D91DC09}" srcOrd="0" destOrd="0" presId="urn:microsoft.com/office/officeart/2005/8/layout/hierarchy5"/>
    <dgm:cxn modelId="{43A5CDA4-BCD6-407E-82A1-41D85ED1D6A6}" type="presParOf" srcId="{180A2268-9D56-4367-AE95-60B65D91DC09}" destId="{54D75276-1A39-47DE-9F78-430842048905}" srcOrd="0" destOrd="0" presId="urn:microsoft.com/office/officeart/2005/8/layout/hierarchy5"/>
    <dgm:cxn modelId="{8C93E9DC-E206-4DF4-8B44-CA7F4843533E}" type="presParOf" srcId="{61F55623-61BA-4BB8-9B7C-DF487421A484}" destId="{BD25FEA3-880E-4A34-A722-DAC49D0EFB40}" srcOrd="1" destOrd="0" presId="urn:microsoft.com/office/officeart/2005/8/layout/hierarchy5"/>
    <dgm:cxn modelId="{30A8477E-2D9B-42DB-A2AC-90B77ABAD58C}" type="presParOf" srcId="{BD25FEA3-880E-4A34-A722-DAC49D0EFB40}" destId="{EA92C18B-A05D-4FF7-A971-9D693147883D}" srcOrd="0" destOrd="0" presId="urn:microsoft.com/office/officeart/2005/8/layout/hierarchy5"/>
    <dgm:cxn modelId="{08B01629-B8AA-4C11-8F48-CBA1C4E1F077}" type="presParOf" srcId="{BD25FEA3-880E-4A34-A722-DAC49D0EFB40}" destId="{2D20AB04-3706-4054-8CB7-1EFC10C3F140}" srcOrd="1" destOrd="0" presId="urn:microsoft.com/office/officeart/2005/8/layout/hierarchy5"/>
    <dgm:cxn modelId="{EF11BDCB-DC7F-462F-A41C-FA19F2EE957E}" type="presParOf" srcId="{2D20AB04-3706-4054-8CB7-1EFC10C3F140}" destId="{F29163B2-DA60-41EE-9C93-E9474EB4DAAD}" srcOrd="0" destOrd="0" presId="urn:microsoft.com/office/officeart/2005/8/layout/hierarchy5"/>
    <dgm:cxn modelId="{6046423E-1160-4DA9-A76C-99BA3EFE77FD}" type="presParOf" srcId="{F29163B2-DA60-41EE-9C93-E9474EB4DAAD}" destId="{A7C50161-927A-47EC-B63B-B8C344690E94}" srcOrd="0" destOrd="0" presId="urn:microsoft.com/office/officeart/2005/8/layout/hierarchy5"/>
    <dgm:cxn modelId="{A30031D6-A3AA-4196-94F4-5B0D3F242568}" type="presParOf" srcId="{2D20AB04-3706-4054-8CB7-1EFC10C3F140}" destId="{C22D641E-C05F-486B-9C0E-53AE13541FE1}" srcOrd="1" destOrd="0" presId="urn:microsoft.com/office/officeart/2005/8/layout/hierarchy5"/>
    <dgm:cxn modelId="{149CEF83-FA2A-468A-807C-96A2B4785C51}" type="presParOf" srcId="{C22D641E-C05F-486B-9C0E-53AE13541FE1}" destId="{A43CB7CD-31FF-4102-8F6D-F6155D21BFC6}" srcOrd="0" destOrd="0" presId="urn:microsoft.com/office/officeart/2005/8/layout/hierarchy5"/>
    <dgm:cxn modelId="{9DF59200-851D-4C30-AFB2-78BC46249024}" type="presParOf" srcId="{C22D641E-C05F-486B-9C0E-53AE13541FE1}" destId="{B7FB36E5-4DEE-44D4-A2A0-6C1912C53BC2}" srcOrd="1" destOrd="0" presId="urn:microsoft.com/office/officeart/2005/8/layout/hierarchy5"/>
    <dgm:cxn modelId="{25C7AFF9-DE63-446F-93DD-651744D557F7}" type="presParOf" srcId="{2D20AB04-3706-4054-8CB7-1EFC10C3F140}" destId="{8CF9F0B5-AAFC-48F5-807D-1EFFF15F2E69}" srcOrd="2" destOrd="0" presId="urn:microsoft.com/office/officeart/2005/8/layout/hierarchy5"/>
    <dgm:cxn modelId="{CA7DB29E-2C65-49D8-98FA-00C6B7CEFAC1}" type="presParOf" srcId="{8CF9F0B5-AAFC-48F5-807D-1EFFF15F2E69}" destId="{EA29F95E-15AF-48A6-83F0-794D4C5E302C}" srcOrd="0" destOrd="0" presId="urn:microsoft.com/office/officeart/2005/8/layout/hierarchy5"/>
    <dgm:cxn modelId="{A9A7536C-F447-42F4-B9A0-C778997A01C1}" type="presParOf" srcId="{2D20AB04-3706-4054-8CB7-1EFC10C3F140}" destId="{F5ED635F-A591-4CEC-A697-3DBB2178DACA}" srcOrd="3" destOrd="0" presId="urn:microsoft.com/office/officeart/2005/8/layout/hierarchy5"/>
    <dgm:cxn modelId="{270CDE93-ABEA-46F8-BC16-29ACCBE6E547}" type="presParOf" srcId="{F5ED635F-A591-4CEC-A697-3DBB2178DACA}" destId="{F11B34D1-E246-4446-AAC6-E4A36B85FF12}" srcOrd="0" destOrd="0" presId="urn:microsoft.com/office/officeart/2005/8/layout/hierarchy5"/>
    <dgm:cxn modelId="{90C8F3ED-CD6B-42A0-812F-AE97960CE33D}" type="presParOf" srcId="{F5ED635F-A591-4CEC-A697-3DBB2178DACA}" destId="{616C9D17-1CD7-4E03-AA51-6209DF770C50}" srcOrd="1" destOrd="0" presId="urn:microsoft.com/office/officeart/2005/8/layout/hierarchy5"/>
    <dgm:cxn modelId="{AB12210C-9543-44CD-87F5-A2B08401037E}" type="presParOf" srcId="{61F55623-61BA-4BB8-9B7C-DF487421A484}" destId="{D5BE51A4-22A1-45A6-BAEB-5092DC5DEE49}" srcOrd="2" destOrd="0" presId="urn:microsoft.com/office/officeart/2005/8/layout/hierarchy5"/>
    <dgm:cxn modelId="{73778280-B2EA-4E75-B878-B374CC17BB58}" type="presParOf" srcId="{D5BE51A4-22A1-45A6-BAEB-5092DC5DEE49}" destId="{71A627F0-4915-45C8-816D-6E030C90D6D7}" srcOrd="0" destOrd="0" presId="urn:microsoft.com/office/officeart/2005/8/layout/hierarchy5"/>
    <dgm:cxn modelId="{4572304C-FF66-4392-803D-535CB7A9BBB2}" type="presParOf" srcId="{61F55623-61BA-4BB8-9B7C-DF487421A484}" destId="{6F6908CF-3300-41DF-A9B3-92BA421A3483}" srcOrd="3" destOrd="0" presId="urn:microsoft.com/office/officeart/2005/8/layout/hierarchy5"/>
    <dgm:cxn modelId="{2F280445-F4EE-4907-9B1F-18246DC2519A}" type="presParOf" srcId="{6F6908CF-3300-41DF-A9B3-92BA421A3483}" destId="{ABCA2AB5-31E5-4A60-855A-972D94E84372}" srcOrd="0" destOrd="0" presId="urn:microsoft.com/office/officeart/2005/8/layout/hierarchy5"/>
    <dgm:cxn modelId="{CFEDBC09-3D28-4690-96D6-8FC5866FC1C3}" type="presParOf" srcId="{6F6908CF-3300-41DF-A9B3-92BA421A3483}" destId="{17BD10DE-6F91-451F-A056-83D010BB3ACA}" srcOrd="1" destOrd="0" presId="urn:microsoft.com/office/officeart/2005/8/layout/hierarchy5"/>
    <dgm:cxn modelId="{1C3848AE-F259-4DD0-9228-D482DB29F4E2}" type="presParOf" srcId="{17BD10DE-6F91-451F-A056-83D010BB3ACA}" destId="{77150375-35D9-4E8A-A191-228EB82C5D21}" srcOrd="0" destOrd="0" presId="urn:microsoft.com/office/officeart/2005/8/layout/hierarchy5"/>
    <dgm:cxn modelId="{F6DB3924-6130-40BB-996A-D5E61E7B0430}" type="presParOf" srcId="{77150375-35D9-4E8A-A191-228EB82C5D21}" destId="{4868D1C0-BE0C-423C-A44B-BA720359DC9D}" srcOrd="0" destOrd="0" presId="urn:microsoft.com/office/officeart/2005/8/layout/hierarchy5"/>
    <dgm:cxn modelId="{37765B51-85AA-4F4E-8D06-77029D878BFD}" type="presParOf" srcId="{17BD10DE-6F91-451F-A056-83D010BB3ACA}" destId="{AA259918-6D0C-4758-B958-3008B9EA7A76}" srcOrd="1" destOrd="0" presId="urn:microsoft.com/office/officeart/2005/8/layout/hierarchy5"/>
    <dgm:cxn modelId="{624532BC-A4FD-4620-AD52-81575FEE7AF6}" type="presParOf" srcId="{AA259918-6D0C-4758-B958-3008B9EA7A76}" destId="{19082A1C-C158-4088-BFF4-A000F078F443}" srcOrd="0" destOrd="0" presId="urn:microsoft.com/office/officeart/2005/8/layout/hierarchy5"/>
    <dgm:cxn modelId="{AEA40EFF-F5BF-45F6-9664-ACB7C4BB724A}" type="presParOf" srcId="{AA259918-6D0C-4758-B958-3008B9EA7A76}" destId="{D3A3DA0B-936D-4BE7-8E0C-142589D1232A}" srcOrd="1" destOrd="0" presId="urn:microsoft.com/office/officeart/2005/8/layout/hierarchy5"/>
    <dgm:cxn modelId="{4BA8053E-441B-4A74-8A31-3CF790D7E2C2}" type="presParOf" srcId="{17BD10DE-6F91-451F-A056-83D010BB3ACA}" destId="{3728E5FB-7008-4FE2-9F6A-F1B7B9038021}" srcOrd="2" destOrd="0" presId="urn:microsoft.com/office/officeart/2005/8/layout/hierarchy5"/>
    <dgm:cxn modelId="{428239B5-67FA-4E4A-ACF0-984F1FCD186C}" type="presParOf" srcId="{3728E5FB-7008-4FE2-9F6A-F1B7B9038021}" destId="{8358C5B2-3BA0-47FA-A26C-05E05707F9A9}" srcOrd="0" destOrd="0" presId="urn:microsoft.com/office/officeart/2005/8/layout/hierarchy5"/>
    <dgm:cxn modelId="{06C96F16-D4EC-4137-8B17-4A2482920987}" type="presParOf" srcId="{17BD10DE-6F91-451F-A056-83D010BB3ACA}" destId="{B6256A62-1BC2-4024-A9E1-5C9031BD378A}" srcOrd="3" destOrd="0" presId="urn:microsoft.com/office/officeart/2005/8/layout/hierarchy5"/>
    <dgm:cxn modelId="{D3047156-8F6B-421C-A5D3-1318D5783CBF}" type="presParOf" srcId="{B6256A62-1BC2-4024-A9E1-5C9031BD378A}" destId="{5DCD88EE-F40B-4799-82E8-C29E501B3021}" srcOrd="0" destOrd="0" presId="urn:microsoft.com/office/officeart/2005/8/layout/hierarchy5"/>
    <dgm:cxn modelId="{B692599A-4FCA-46C8-B79D-DBDD6EB706EE}" type="presParOf" srcId="{B6256A62-1BC2-4024-A9E1-5C9031BD378A}" destId="{B6685376-692F-41C6-9029-23D768156401}" srcOrd="1" destOrd="0" presId="urn:microsoft.com/office/officeart/2005/8/layout/hierarchy5"/>
    <dgm:cxn modelId="{6E5B66BA-5B1C-491E-B2F6-262570B8437C}" type="presParOf" srcId="{F9EA1C16-43D4-4B56-8716-7BB87E8EDED8}" destId="{78BA1B0B-E510-4D9B-9AC1-CC02C55093C3}" srcOrd="1" destOrd="0" presId="urn:microsoft.com/office/officeart/2005/8/layout/hierarchy5"/>
    <dgm:cxn modelId="{19C1A167-6649-4D25-A357-F26B3C7C2284}" type="presParOf" srcId="{78BA1B0B-E510-4D9B-9AC1-CC02C55093C3}" destId="{BA91FACB-7DBA-440D-9BF7-42AE2D64738D}" srcOrd="0" destOrd="0" presId="urn:microsoft.com/office/officeart/2005/8/layout/hierarchy5"/>
    <dgm:cxn modelId="{FB2F0F1C-6864-4773-89FF-8342C4FD57DE}" type="presParOf" srcId="{BA91FACB-7DBA-440D-9BF7-42AE2D64738D}" destId="{DE0BB14A-D822-4924-851B-90EB2A42887E}" srcOrd="0" destOrd="0" presId="urn:microsoft.com/office/officeart/2005/8/layout/hierarchy5"/>
    <dgm:cxn modelId="{BFD54ED7-A150-42BA-BA84-FAB9872AABF8}" type="presParOf" srcId="{BA91FACB-7DBA-440D-9BF7-42AE2D64738D}" destId="{4247AA4C-EDEF-4D47-95CA-32E1C346FC8B}" srcOrd="1" destOrd="0" presId="urn:microsoft.com/office/officeart/2005/8/layout/hierarchy5"/>
    <dgm:cxn modelId="{1C2AC294-2133-487C-AC7E-D69BF6151DAC}" type="presParOf" srcId="{78BA1B0B-E510-4D9B-9AC1-CC02C55093C3}" destId="{F1FBF346-6B3D-428C-A133-48755C41DE17}" srcOrd="1" destOrd="0" presId="urn:microsoft.com/office/officeart/2005/8/layout/hierarchy5"/>
    <dgm:cxn modelId="{66BE5094-01FF-41B3-B113-2E8246B86D22}" type="presParOf" srcId="{F1FBF346-6B3D-428C-A133-48755C41DE17}" destId="{B77E467D-9CDA-4597-AE56-025586CF3272}" srcOrd="0" destOrd="0" presId="urn:microsoft.com/office/officeart/2005/8/layout/hierarchy5"/>
    <dgm:cxn modelId="{969AC596-030F-412B-A514-F58DACAD6EB8}" type="presParOf" srcId="{78BA1B0B-E510-4D9B-9AC1-CC02C55093C3}" destId="{FF853C27-5415-40A9-A2E0-C81B26A28082}" srcOrd="2" destOrd="0" presId="urn:microsoft.com/office/officeart/2005/8/layout/hierarchy5"/>
    <dgm:cxn modelId="{C58239D6-DE54-4F3D-883A-0894DA97B5E9}" type="presParOf" srcId="{FF853C27-5415-40A9-A2E0-C81B26A28082}" destId="{0B8BEE4E-FC0A-4A09-B691-27C27CC983DC}" srcOrd="0" destOrd="0" presId="urn:microsoft.com/office/officeart/2005/8/layout/hierarchy5"/>
    <dgm:cxn modelId="{3682828C-DF3D-4B47-A634-DB71908C7C8C}" type="presParOf" srcId="{FF853C27-5415-40A9-A2E0-C81B26A28082}" destId="{54D7B5A5-D193-4BFE-BDBA-0AE9CFC9E0A3}" srcOrd="1" destOrd="0" presId="urn:microsoft.com/office/officeart/2005/8/layout/hierarchy5"/>
    <dgm:cxn modelId="{80463484-F688-4C3C-B4B7-25B6B265BDF4}" type="presParOf" srcId="{78BA1B0B-E510-4D9B-9AC1-CC02C55093C3}" destId="{7ADFAF83-27ED-4198-8D18-730A1464140C}" srcOrd="3" destOrd="0" presId="urn:microsoft.com/office/officeart/2005/8/layout/hierarchy5"/>
    <dgm:cxn modelId="{135CFB52-646C-42CA-8FD2-CE56682179C0}" type="presParOf" srcId="{7ADFAF83-27ED-4198-8D18-730A1464140C}" destId="{F7D1F5CB-BE84-481C-95C9-62A46F5A6953}" srcOrd="0" destOrd="0" presId="urn:microsoft.com/office/officeart/2005/8/layout/hierarchy5"/>
    <dgm:cxn modelId="{B82A1820-B677-4E4E-A208-4C7E7E226F0B}" type="presParOf" srcId="{78BA1B0B-E510-4D9B-9AC1-CC02C55093C3}" destId="{7D7F9804-7D40-4CE4-B083-D1C5F9CF6295}" srcOrd="4" destOrd="0" presId="urn:microsoft.com/office/officeart/2005/8/layout/hierarchy5"/>
    <dgm:cxn modelId="{C2595E85-FDBA-4464-8058-94493081B29F}" type="presParOf" srcId="{7D7F9804-7D40-4CE4-B083-D1C5F9CF6295}" destId="{E7F398EA-68C9-4C2E-BBBA-5E8CCBFD24D7}" srcOrd="0" destOrd="0" presId="urn:microsoft.com/office/officeart/2005/8/layout/hierarchy5"/>
    <dgm:cxn modelId="{1D79B24F-59B5-49D1-BC38-4EADCE49FCB8}" type="presParOf" srcId="{7D7F9804-7D40-4CE4-B083-D1C5F9CF6295}" destId="{A2EC79E7-1795-426F-A51A-40D6D19F67C0}"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7ABC29-6AD0-4CAF-8F84-4204C85B89FB}"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nb-NO"/>
        </a:p>
      </dgm:t>
    </dgm:pt>
    <dgm:pt modelId="{54AB7E41-5C57-4A45-B6B9-62FC89821595}">
      <dgm:prSet phldrT="[Tekst]" custT="1"/>
      <dgm:spPr/>
      <dgm:t>
        <a:bodyPr/>
        <a:lstStyle/>
        <a:p>
          <a:r>
            <a:rPr lang="nb-NO" sz="1200"/>
            <a:t>222222 </a:t>
          </a:r>
          <a:r>
            <a:rPr lang="nb-NO" sz="1200" err="1"/>
            <a:t>Anuum</a:t>
          </a:r>
          <a:endParaRPr lang="nb-NO" sz="1200"/>
        </a:p>
      </dgm:t>
    </dgm:pt>
    <dgm:pt modelId="{3F776734-8251-4DC1-A41E-1310B9C4E0DF}" type="parTrans" cxnId="{BE8AF0A9-B974-45A4-984B-F5923FE213FE}">
      <dgm:prSet custT="1"/>
      <dgm:spPr/>
      <dgm:t>
        <a:bodyPr/>
        <a:lstStyle/>
        <a:p>
          <a:endParaRPr lang="nb-NO" sz="100"/>
        </a:p>
      </dgm:t>
    </dgm:pt>
    <dgm:pt modelId="{AF2654AB-F035-4DB6-8801-383D1D61C422}" type="sibTrans" cxnId="{BE8AF0A9-B974-45A4-984B-F5923FE213FE}">
      <dgm:prSet/>
      <dgm:spPr/>
      <dgm:t>
        <a:bodyPr/>
        <a:lstStyle/>
        <a:p>
          <a:endParaRPr lang="nb-NO" sz="900"/>
        </a:p>
      </dgm:t>
    </dgm:pt>
    <dgm:pt modelId="{E8AC750F-2FF6-40E4-8453-D6E0FD024FA1}">
      <dgm:prSet phldrT="[Tekst]" custT="1"/>
      <dgm:spPr/>
      <dgm:t>
        <a:bodyPr/>
        <a:lstStyle/>
        <a:p>
          <a:r>
            <a:rPr lang="nb-NO" sz="1200"/>
            <a:t>222222001 Professor XX</a:t>
          </a:r>
        </a:p>
      </dgm:t>
    </dgm:pt>
    <dgm:pt modelId="{794FED05-47DB-45CE-AC08-9990E07312DF}" type="parTrans" cxnId="{1B1D9D2D-B7FC-475A-87CC-AFFD2927E69A}">
      <dgm:prSet custT="1"/>
      <dgm:spPr/>
      <dgm:t>
        <a:bodyPr/>
        <a:lstStyle/>
        <a:p>
          <a:endParaRPr lang="nb-NO" sz="100"/>
        </a:p>
      </dgm:t>
    </dgm:pt>
    <dgm:pt modelId="{167E70D7-A0FE-43F6-8001-0C27BA55CC93}" type="sibTrans" cxnId="{1B1D9D2D-B7FC-475A-87CC-AFFD2927E69A}">
      <dgm:prSet/>
      <dgm:spPr/>
      <dgm:t>
        <a:bodyPr/>
        <a:lstStyle/>
        <a:p>
          <a:endParaRPr lang="nb-NO" sz="900"/>
        </a:p>
      </dgm:t>
    </dgm:pt>
    <dgm:pt modelId="{A80DB4F5-681A-46D8-B028-B8248EAD5BA3}">
      <dgm:prSet phldrT="[Tekst]" custT="1"/>
      <dgm:spPr/>
      <dgm:t>
        <a:bodyPr/>
        <a:lstStyle/>
        <a:p>
          <a:r>
            <a:rPr lang="nb-NO" sz="1200"/>
            <a:t>222222002 </a:t>
          </a:r>
          <a:r>
            <a:rPr lang="nb-NO" sz="1200" err="1"/>
            <a:t>Førsteam</a:t>
          </a:r>
          <a:r>
            <a:rPr lang="nb-NO" sz="1200"/>
            <a:t>. YY</a:t>
          </a:r>
        </a:p>
      </dgm:t>
    </dgm:pt>
    <dgm:pt modelId="{9DF3BA3D-F408-4101-A4FC-B6CACB2981EF}" type="parTrans" cxnId="{C5E9E411-8768-418E-A618-61F0CB99CEFE}">
      <dgm:prSet custT="1"/>
      <dgm:spPr/>
      <dgm:t>
        <a:bodyPr/>
        <a:lstStyle/>
        <a:p>
          <a:endParaRPr lang="nb-NO" sz="100"/>
        </a:p>
      </dgm:t>
    </dgm:pt>
    <dgm:pt modelId="{073EAD9E-E964-4D23-BF1F-D30E886066B0}" type="sibTrans" cxnId="{C5E9E411-8768-418E-A618-61F0CB99CEFE}">
      <dgm:prSet/>
      <dgm:spPr/>
      <dgm:t>
        <a:bodyPr/>
        <a:lstStyle/>
        <a:p>
          <a:endParaRPr lang="nb-NO" sz="900"/>
        </a:p>
      </dgm:t>
    </dgm:pt>
    <dgm:pt modelId="{EBF19A70-8E57-4FB6-84D5-79BC14CFD5E6}">
      <dgm:prSet phldrT="[Tekst]" custT="1"/>
      <dgm:spPr/>
      <dgm:t>
        <a:bodyPr/>
        <a:lstStyle/>
        <a:p>
          <a:r>
            <a:rPr lang="nb-NO" sz="1600"/>
            <a:t>Hovedprosjekt</a:t>
          </a:r>
        </a:p>
      </dgm:t>
    </dgm:pt>
    <dgm:pt modelId="{CEEFA0E0-3C72-48D1-9AE1-1FC403A90396}" type="parTrans" cxnId="{08BA9B0B-8AAA-41CF-9A9D-8805DAF0033D}">
      <dgm:prSet/>
      <dgm:spPr/>
      <dgm:t>
        <a:bodyPr/>
        <a:lstStyle/>
        <a:p>
          <a:endParaRPr lang="nb-NO" sz="900"/>
        </a:p>
      </dgm:t>
    </dgm:pt>
    <dgm:pt modelId="{632AEDB1-0101-48A7-A628-6227CCAAC626}" type="sibTrans" cxnId="{08BA9B0B-8AAA-41CF-9A9D-8805DAF0033D}">
      <dgm:prSet/>
      <dgm:spPr/>
      <dgm:t>
        <a:bodyPr/>
        <a:lstStyle/>
        <a:p>
          <a:endParaRPr lang="nb-NO" sz="900"/>
        </a:p>
      </dgm:t>
    </dgm:pt>
    <dgm:pt modelId="{0DFF0EA9-1817-4FC2-96D9-3FA511BB639C}">
      <dgm:prSet phldrT="[Tekst]" custT="1"/>
      <dgm:spPr/>
      <dgm:t>
        <a:bodyPr/>
        <a:lstStyle/>
        <a:p>
          <a:r>
            <a:rPr lang="nb-NO" sz="1600"/>
            <a:t>Prosjekt</a:t>
          </a:r>
        </a:p>
      </dgm:t>
    </dgm:pt>
    <dgm:pt modelId="{C431AAEE-7ECB-40C7-8398-A26794AA6A7C}" type="parTrans" cxnId="{688123B8-625F-43F0-B01D-6B2532746062}">
      <dgm:prSet/>
      <dgm:spPr/>
      <dgm:t>
        <a:bodyPr/>
        <a:lstStyle/>
        <a:p>
          <a:endParaRPr lang="nb-NO" sz="900"/>
        </a:p>
      </dgm:t>
    </dgm:pt>
    <dgm:pt modelId="{BD1AF509-E15C-4F67-B812-3711946D9CC4}" type="sibTrans" cxnId="{688123B8-625F-43F0-B01D-6B2532746062}">
      <dgm:prSet/>
      <dgm:spPr/>
      <dgm:t>
        <a:bodyPr/>
        <a:lstStyle/>
        <a:p>
          <a:endParaRPr lang="nb-NO" sz="900"/>
        </a:p>
      </dgm:t>
    </dgm:pt>
    <dgm:pt modelId="{B4C86C22-D03C-49B2-9364-2C394F3A3760}">
      <dgm:prSet phldrT="[Tekst]" custT="1"/>
      <dgm:spPr/>
      <dgm:t>
        <a:bodyPr/>
        <a:lstStyle/>
        <a:p>
          <a:r>
            <a:rPr lang="nb-NO" sz="1600"/>
            <a:t>Delprosjekt</a:t>
          </a:r>
        </a:p>
      </dgm:t>
    </dgm:pt>
    <dgm:pt modelId="{EDB6C72C-AEE8-4421-A383-0B0D7ED8EA44}" type="parTrans" cxnId="{CA00D1D6-B56A-4D18-856D-77F277041EF6}">
      <dgm:prSet/>
      <dgm:spPr/>
      <dgm:t>
        <a:bodyPr/>
        <a:lstStyle/>
        <a:p>
          <a:endParaRPr lang="nb-NO" sz="900"/>
        </a:p>
      </dgm:t>
    </dgm:pt>
    <dgm:pt modelId="{57151FA6-FE2D-4918-92D5-CD1E54482B1C}" type="sibTrans" cxnId="{CA00D1D6-B56A-4D18-856D-77F277041EF6}">
      <dgm:prSet/>
      <dgm:spPr/>
      <dgm:t>
        <a:bodyPr/>
        <a:lstStyle/>
        <a:p>
          <a:endParaRPr lang="nb-NO" sz="900"/>
        </a:p>
      </dgm:t>
    </dgm:pt>
    <dgm:pt modelId="{B9D7BD10-5916-40EF-A16E-504931AE48A5}">
      <dgm:prSet phldrT="[Teks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b-NO" sz="1400"/>
            <a:t>Ikke aktuell</a:t>
          </a:r>
        </a:p>
      </dgm:t>
    </dgm:pt>
    <dgm:pt modelId="{61E0EFF3-8788-4B3E-8E3B-0C1E8CDFCBFF}" type="sibTrans" cxnId="{A0A2B48D-B122-4560-A4C7-118231BAA932}">
      <dgm:prSet/>
      <dgm:spPr/>
      <dgm:t>
        <a:bodyPr/>
        <a:lstStyle/>
        <a:p>
          <a:endParaRPr lang="nb-NO" sz="900"/>
        </a:p>
      </dgm:t>
    </dgm:pt>
    <dgm:pt modelId="{35463535-5C15-44B7-96BB-CEABAE237869}" type="parTrans" cxnId="{A0A2B48D-B122-4560-A4C7-118231BAA932}">
      <dgm:prSet/>
      <dgm:spPr/>
      <dgm:t>
        <a:bodyPr/>
        <a:lstStyle/>
        <a:p>
          <a:endParaRPr lang="nb-NO" sz="900"/>
        </a:p>
      </dgm:t>
    </dgm:pt>
    <dgm:pt modelId="{F9EA1C16-43D4-4B56-8716-7BB87E8EDED8}" type="pres">
      <dgm:prSet presAssocID="{1B7ABC29-6AD0-4CAF-8F84-4204C85B89FB}" presName="mainComposite" presStyleCnt="0">
        <dgm:presLayoutVars>
          <dgm:chPref val="1"/>
          <dgm:dir/>
          <dgm:animOne val="branch"/>
          <dgm:animLvl val="lvl"/>
          <dgm:resizeHandles val="exact"/>
        </dgm:presLayoutVars>
      </dgm:prSet>
      <dgm:spPr/>
      <dgm:t>
        <a:bodyPr/>
        <a:lstStyle/>
        <a:p>
          <a:endParaRPr lang="nb-NO"/>
        </a:p>
      </dgm:t>
    </dgm:pt>
    <dgm:pt modelId="{28F3A0A7-DCB0-41B2-BBE2-C4061E1961D4}" type="pres">
      <dgm:prSet presAssocID="{1B7ABC29-6AD0-4CAF-8F84-4204C85B89FB}" presName="hierFlow" presStyleCnt="0"/>
      <dgm:spPr/>
    </dgm:pt>
    <dgm:pt modelId="{C957ED17-9636-4658-AB89-F7B58B4C259F}" type="pres">
      <dgm:prSet presAssocID="{1B7ABC29-6AD0-4CAF-8F84-4204C85B89FB}" presName="firstBuf" presStyleCnt="0"/>
      <dgm:spPr/>
    </dgm:pt>
    <dgm:pt modelId="{CF79AF05-021F-41A3-B3D0-73B36AC81891}" type="pres">
      <dgm:prSet presAssocID="{1B7ABC29-6AD0-4CAF-8F84-4204C85B89FB}" presName="hierChild1" presStyleCnt="0">
        <dgm:presLayoutVars>
          <dgm:chPref val="1"/>
          <dgm:animOne val="branch"/>
          <dgm:animLvl val="lvl"/>
        </dgm:presLayoutVars>
      </dgm:prSet>
      <dgm:spPr/>
    </dgm:pt>
    <dgm:pt modelId="{A9BC88B6-5753-40E2-9AFC-5868A5B766AE}" type="pres">
      <dgm:prSet presAssocID="{B9D7BD10-5916-40EF-A16E-504931AE48A5}" presName="Name17" presStyleCnt="0"/>
      <dgm:spPr/>
    </dgm:pt>
    <dgm:pt modelId="{5012B746-0349-4B19-9E33-5C3D2C33AB46}" type="pres">
      <dgm:prSet presAssocID="{B9D7BD10-5916-40EF-A16E-504931AE48A5}" presName="level1Shape" presStyleLbl="node0" presStyleIdx="0" presStyleCnt="1">
        <dgm:presLayoutVars>
          <dgm:chPref val="3"/>
        </dgm:presLayoutVars>
      </dgm:prSet>
      <dgm:spPr/>
      <dgm:t>
        <a:bodyPr/>
        <a:lstStyle/>
        <a:p>
          <a:endParaRPr lang="nb-NO"/>
        </a:p>
      </dgm:t>
    </dgm:pt>
    <dgm:pt modelId="{61F55623-61BA-4BB8-9B7C-DF487421A484}" type="pres">
      <dgm:prSet presAssocID="{B9D7BD10-5916-40EF-A16E-504931AE48A5}" presName="hierChild2" presStyleCnt="0"/>
      <dgm:spPr/>
    </dgm:pt>
    <dgm:pt modelId="{180A2268-9D56-4367-AE95-60B65D91DC09}" type="pres">
      <dgm:prSet presAssocID="{3F776734-8251-4DC1-A41E-1310B9C4E0DF}" presName="Name25" presStyleLbl="parChTrans1D2" presStyleIdx="0" presStyleCnt="1"/>
      <dgm:spPr/>
      <dgm:t>
        <a:bodyPr/>
        <a:lstStyle/>
        <a:p>
          <a:endParaRPr lang="nb-NO"/>
        </a:p>
      </dgm:t>
    </dgm:pt>
    <dgm:pt modelId="{54D75276-1A39-47DE-9F78-430842048905}" type="pres">
      <dgm:prSet presAssocID="{3F776734-8251-4DC1-A41E-1310B9C4E0DF}" presName="connTx" presStyleLbl="parChTrans1D2" presStyleIdx="0" presStyleCnt="1"/>
      <dgm:spPr/>
      <dgm:t>
        <a:bodyPr/>
        <a:lstStyle/>
        <a:p>
          <a:endParaRPr lang="nb-NO"/>
        </a:p>
      </dgm:t>
    </dgm:pt>
    <dgm:pt modelId="{BD25FEA3-880E-4A34-A722-DAC49D0EFB40}" type="pres">
      <dgm:prSet presAssocID="{54AB7E41-5C57-4A45-B6B9-62FC89821595}" presName="Name30" presStyleCnt="0"/>
      <dgm:spPr/>
    </dgm:pt>
    <dgm:pt modelId="{EA92C18B-A05D-4FF7-A971-9D693147883D}" type="pres">
      <dgm:prSet presAssocID="{54AB7E41-5C57-4A45-B6B9-62FC89821595}" presName="level2Shape" presStyleLbl="node2" presStyleIdx="0" presStyleCnt="1"/>
      <dgm:spPr/>
      <dgm:t>
        <a:bodyPr/>
        <a:lstStyle/>
        <a:p>
          <a:endParaRPr lang="nb-NO"/>
        </a:p>
      </dgm:t>
    </dgm:pt>
    <dgm:pt modelId="{2D20AB04-3706-4054-8CB7-1EFC10C3F140}" type="pres">
      <dgm:prSet presAssocID="{54AB7E41-5C57-4A45-B6B9-62FC89821595}" presName="hierChild3" presStyleCnt="0"/>
      <dgm:spPr/>
    </dgm:pt>
    <dgm:pt modelId="{F29163B2-DA60-41EE-9C93-E9474EB4DAAD}" type="pres">
      <dgm:prSet presAssocID="{794FED05-47DB-45CE-AC08-9990E07312DF}" presName="Name25" presStyleLbl="parChTrans1D3" presStyleIdx="0" presStyleCnt="2"/>
      <dgm:spPr/>
      <dgm:t>
        <a:bodyPr/>
        <a:lstStyle/>
        <a:p>
          <a:endParaRPr lang="nb-NO"/>
        </a:p>
      </dgm:t>
    </dgm:pt>
    <dgm:pt modelId="{A7C50161-927A-47EC-B63B-B8C344690E94}" type="pres">
      <dgm:prSet presAssocID="{794FED05-47DB-45CE-AC08-9990E07312DF}" presName="connTx" presStyleLbl="parChTrans1D3" presStyleIdx="0" presStyleCnt="2"/>
      <dgm:spPr/>
      <dgm:t>
        <a:bodyPr/>
        <a:lstStyle/>
        <a:p>
          <a:endParaRPr lang="nb-NO"/>
        </a:p>
      </dgm:t>
    </dgm:pt>
    <dgm:pt modelId="{C22D641E-C05F-486B-9C0E-53AE13541FE1}" type="pres">
      <dgm:prSet presAssocID="{E8AC750F-2FF6-40E4-8453-D6E0FD024FA1}" presName="Name30" presStyleCnt="0"/>
      <dgm:spPr/>
    </dgm:pt>
    <dgm:pt modelId="{A43CB7CD-31FF-4102-8F6D-F6155D21BFC6}" type="pres">
      <dgm:prSet presAssocID="{E8AC750F-2FF6-40E4-8453-D6E0FD024FA1}" presName="level2Shape" presStyleLbl="node3" presStyleIdx="0" presStyleCnt="2"/>
      <dgm:spPr/>
      <dgm:t>
        <a:bodyPr/>
        <a:lstStyle/>
        <a:p>
          <a:endParaRPr lang="nb-NO"/>
        </a:p>
      </dgm:t>
    </dgm:pt>
    <dgm:pt modelId="{B7FB36E5-4DEE-44D4-A2A0-6C1912C53BC2}" type="pres">
      <dgm:prSet presAssocID="{E8AC750F-2FF6-40E4-8453-D6E0FD024FA1}" presName="hierChild3" presStyleCnt="0"/>
      <dgm:spPr/>
    </dgm:pt>
    <dgm:pt modelId="{8CF9F0B5-AAFC-48F5-807D-1EFFF15F2E69}" type="pres">
      <dgm:prSet presAssocID="{9DF3BA3D-F408-4101-A4FC-B6CACB2981EF}" presName="Name25" presStyleLbl="parChTrans1D3" presStyleIdx="1" presStyleCnt="2"/>
      <dgm:spPr/>
      <dgm:t>
        <a:bodyPr/>
        <a:lstStyle/>
        <a:p>
          <a:endParaRPr lang="nb-NO"/>
        </a:p>
      </dgm:t>
    </dgm:pt>
    <dgm:pt modelId="{EA29F95E-15AF-48A6-83F0-794D4C5E302C}" type="pres">
      <dgm:prSet presAssocID="{9DF3BA3D-F408-4101-A4FC-B6CACB2981EF}" presName="connTx" presStyleLbl="parChTrans1D3" presStyleIdx="1" presStyleCnt="2"/>
      <dgm:spPr/>
      <dgm:t>
        <a:bodyPr/>
        <a:lstStyle/>
        <a:p>
          <a:endParaRPr lang="nb-NO"/>
        </a:p>
      </dgm:t>
    </dgm:pt>
    <dgm:pt modelId="{F5ED635F-A591-4CEC-A697-3DBB2178DACA}" type="pres">
      <dgm:prSet presAssocID="{A80DB4F5-681A-46D8-B028-B8248EAD5BA3}" presName="Name30" presStyleCnt="0"/>
      <dgm:spPr/>
    </dgm:pt>
    <dgm:pt modelId="{F11B34D1-E246-4446-AAC6-E4A36B85FF12}" type="pres">
      <dgm:prSet presAssocID="{A80DB4F5-681A-46D8-B028-B8248EAD5BA3}" presName="level2Shape" presStyleLbl="node3" presStyleIdx="1" presStyleCnt="2"/>
      <dgm:spPr/>
      <dgm:t>
        <a:bodyPr/>
        <a:lstStyle/>
        <a:p>
          <a:endParaRPr lang="nb-NO"/>
        </a:p>
      </dgm:t>
    </dgm:pt>
    <dgm:pt modelId="{616C9D17-1CD7-4E03-AA51-6209DF770C50}" type="pres">
      <dgm:prSet presAssocID="{A80DB4F5-681A-46D8-B028-B8248EAD5BA3}" presName="hierChild3" presStyleCnt="0"/>
      <dgm:spPr/>
    </dgm:pt>
    <dgm:pt modelId="{78BA1B0B-E510-4D9B-9AC1-CC02C55093C3}" type="pres">
      <dgm:prSet presAssocID="{1B7ABC29-6AD0-4CAF-8F84-4204C85B89FB}" presName="bgShapesFlow" presStyleCnt="0"/>
      <dgm:spPr/>
    </dgm:pt>
    <dgm:pt modelId="{BA91FACB-7DBA-440D-9BF7-42AE2D64738D}" type="pres">
      <dgm:prSet presAssocID="{EBF19A70-8E57-4FB6-84D5-79BC14CFD5E6}" presName="rectComp" presStyleCnt="0"/>
      <dgm:spPr/>
    </dgm:pt>
    <dgm:pt modelId="{DE0BB14A-D822-4924-851B-90EB2A42887E}" type="pres">
      <dgm:prSet presAssocID="{EBF19A70-8E57-4FB6-84D5-79BC14CFD5E6}" presName="bgRect" presStyleLbl="bgShp" presStyleIdx="0" presStyleCnt="3"/>
      <dgm:spPr/>
      <dgm:t>
        <a:bodyPr/>
        <a:lstStyle/>
        <a:p>
          <a:endParaRPr lang="nb-NO"/>
        </a:p>
      </dgm:t>
    </dgm:pt>
    <dgm:pt modelId="{4247AA4C-EDEF-4D47-95CA-32E1C346FC8B}" type="pres">
      <dgm:prSet presAssocID="{EBF19A70-8E57-4FB6-84D5-79BC14CFD5E6}" presName="bgRectTx" presStyleLbl="bgShp" presStyleIdx="0" presStyleCnt="3">
        <dgm:presLayoutVars>
          <dgm:bulletEnabled val="1"/>
        </dgm:presLayoutVars>
      </dgm:prSet>
      <dgm:spPr/>
      <dgm:t>
        <a:bodyPr/>
        <a:lstStyle/>
        <a:p>
          <a:endParaRPr lang="nb-NO"/>
        </a:p>
      </dgm:t>
    </dgm:pt>
    <dgm:pt modelId="{F1FBF346-6B3D-428C-A133-48755C41DE17}" type="pres">
      <dgm:prSet presAssocID="{EBF19A70-8E57-4FB6-84D5-79BC14CFD5E6}" presName="spComp" presStyleCnt="0"/>
      <dgm:spPr/>
    </dgm:pt>
    <dgm:pt modelId="{B77E467D-9CDA-4597-AE56-025586CF3272}" type="pres">
      <dgm:prSet presAssocID="{EBF19A70-8E57-4FB6-84D5-79BC14CFD5E6}" presName="hSp" presStyleCnt="0"/>
      <dgm:spPr/>
    </dgm:pt>
    <dgm:pt modelId="{FF853C27-5415-40A9-A2E0-C81B26A28082}" type="pres">
      <dgm:prSet presAssocID="{0DFF0EA9-1817-4FC2-96D9-3FA511BB639C}" presName="rectComp" presStyleCnt="0"/>
      <dgm:spPr/>
    </dgm:pt>
    <dgm:pt modelId="{0B8BEE4E-FC0A-4A09-B691-27C27CC983DC}" type="pres">
      <dgm:prSet presAssocID="{0DFF0EA9-1817-4FC2-96D9-3FA511BB639C}" presName="bgRect" presStyleLbl="bgShp" presStyleIdx="1" presStyleCnt="3"/>
      <dgm:spPr/>
      <dgm:t>
        <a:bodyPr/>
        <a:lstStyle/>
        <a:p>
          <a:endParaRPr lang="nb-NO"/>
        </a:p>
      </dgm:t>
    </dgm:pt>
    <dgm:pt modelId="{54D7B5A5-D193-4BFE-BDBA-0AE9CFC9E0A3}" type="pres">
      <dgm:prSet presAssocID="{0DFF0EA9-1817-4FC2-96D9-3FA511BB639C}" presName="bgRectTx" presStyleLbl="bgShp" presStyleIdx="1" presStyleCnt="3">
        <dgm:presLayoutVars>
          <dgm:bulletEnabled val="1"/>
        </dgm:presLayoutVars>
      </dgm:prSet>
      <dgm:spPr/>
      <dgm:t>
        <a:bodyPr/>
        <a:lstStyle/>
        <a:p>
          <a:endParaRPr lang="nb-NO"/>
        </a:p>
      </dgm:t>
    </dgm:pt>
    <dgm:pt modelId="{7ADFAF83-27ED-4198-8D18-730A1464140C}" type="pres">
      <dgm:prSet presAssocID="{0DFF0EA9-1817-4FC2-96D9-3FA511BB639C}" presName="spComp" presStyleCnt="0"/>
      <dgm:spPr/>
    </dgm:pt>
    <dgm:pt modelId="{F7D1F5CB-BE84-481C-95C9-62A46F5A6953}" type="pres">
      <dgm:prSet presAssocID="{0DFF0EA9-1817-4FC2-96D9-3FA511BB639C}" presName="hSp" presStyleCnt="0"/>
      <dgm:spPr/>
    </dgm:pt>
    <dgm:pt modelId="{7D7F9804-7D40-4CE4-B083-D1C5F9CF6295}" type="pres">
      <dgm:prSet presAssocID="{B4C86C22-D03C-49B2-9364-2C394F3A3760}" presName="rectComp" presStyleCnt="0"/>
      <dgm:spPr/>
    </dgm:pt>
    <dgm:pt modelId="{E7F398EA-68C9-4C2E-BBBA-5E8CCBFD24D7}" type="pres">
      <dgm:prSet presAssocID="{B4C86C22-D03C-49B2-9364-2C394F3A3760}" presName="bgRect" presStyleLbl="bgShp" presStyleIdx="2" presStyleCnt="3" custLinFactNeighborX="-770" custLinFactNeighborY="-961"/>
      <dgm:spPr/>
      <dgm:t>
        <a:bodyPr/>
        <a:lstStyle/>
        <a:p>
          <a:endParaRPr lang="nb-NO"/>
        </a:p>
      </dgm:t>
    </dgm:pt>
    <dgm:pt modelId="{A2EC79E7-1795-426F-A51A-40D6D19F67C0}" type="pres">
      <dgm:prSet presAssocID="{B4C86C22-D03C-49B2-9364-2C394F3A3760}" presName="bgRectTx" presStyleLbl="bgShp" presStyleIdx="2" presStyleCnt="3">
        <dgm:presLayoutVars>
          <dgm:bulletEnabled val="1"/>
        </dgm:presLayoutVars>
      </dgm:prSet>
      <dgm:spPr/>
      <dgm:t>
        <a:bodyPr/>
        <a:lstStyle/>
        <a:p>
          <a:endParaRPr lang="nb-NO"/>
        </a:p>
      </dgm:t>
    </dgm:pt>
  </dgm:ptLst>
  <dgm:cxnLst>
    <dgm:cxn modelId="{1B1D9D2D-B7FC-475A-87CC-AFFD2927E69A}" srcId="{54AB7E41-5C57-4A45-B6B9-62FC89821595}" destId="{E8AC750F-2FF6-40E4-8453-D6E0FD024FA1}" srcOrd="0" destOrd="0" parTransId="{794FED05-47DB-45CE-AC08-9990E07312DF}" sibTransId="{167E70D7-A0FE-43F6-8001-0C27BA55CC93}"/>
    <dgm:cxn modelId="{C07A50BC-8EA2-46CF-B353-A647DCCF1A85}" type="presOf" srcId="{794FED05-47DB-45CE-AC08-9990E07312DF}" destId="{F29163B2-DA60-41EE-9C93-E9474EB4DAAD}" srcOrd="0" destOrd="0" presId="urn:microsoft.com/office/officeart/2005/8/layout/hierarchy5"/>
    <dgm:cxn modelId="{C5E9E411-8768-418E-A618-61F0CB99CEFE}" srcId="{54AB7E41-5C57-4A45-B6B9-62FC89821595}" destId="{A80DB4F5-681A-46D8-B028-B8248EAD5BA3}" srcOrd="1" destOrd="0" parTransId="{9DF3BA3D-F408-4101-A4FC-B6CACB2981EF}" sibTransId="{073EAD9E-E964-4D23-BF1F-D30E886066B0}"/>
    <dgm:cxn modelId="{CD11A80D-15D2-40D5-AADA-60F7A45A1BBA}" type="presOf" srcId="{3F776734-8251-4DC1-A41E-1310B9C4E0DF}" destId="{180A2268-9D56-4367-AE95-60B65D91DC09}" srcOrd="0" destOrd="0" presId="urn:microsoft.com/office/officeart/2005/8/layout/hierarchy5"/>
    <dgm:cxn modelId="{3F082EAF-2108-4903-9521-91A0A7DA3651}" type="presOf" srcId="{9DF3BA3D-F408-4101-A4FC-B6CACB2981EF}" destId="{EA29F95E-15AF-48A6-83F0-794D4C5E302C}" srcOrd="1" destOrd="0" presId="urn:microsoft.com/office/officeart/2005/8/layout/hierarchy5"/>
    <dgm:cxn modelId="{688123B8-625F-43F0-B01D-6B2532746062}" srcId="{1B7ABC29-6AD0-4CAF-8F84-4204C85B89FB}" destId="{0DFF0EA9-1817-4FC2-96D9-3FA511BB639C}" srcOrd="2" destOrd="0" parTransId="{C431AAEE-7ECB-40C7-8398-A26794AA6A7C}" sibTransId="{BD1AF509-E15C-4F67-B812-3711946D9CC4}"/>
    <dgm:cxn modelId="{87C19957-418C-45F0-9E83-2A1726FE94B7}" type="presOf" srcId="{1B7ABC29-6AD0-4CAF-8F84-4204C85B89FB}" destId="{F9EA1C16-43D4-4B56-8716-7BB87E8EDED8}" srcOrd="0" destOrd="0" presId="urn:microsoft.com/office/officeart/2005/8/layout/hierarchy5"/>
    <dgm:cxn modelId="{08BA9B0B-8AAA-41CF-9A9D-8805DAF0033D}" srcId="{1B7ABC29-6AD0-4CAF-8F84-4204C85B89FB}" destId="{EBF19A70-8E57-4FB6-84D5-79BC14CFD5E6}" srcOrd="1" destOrd="0" parTransId="{CEEFA0E0-3C72-48D1-9AE1-1FC403A90396}" sibTransId="{632AEDB1-0101-48A7-A628-6227CCAAC626}"/>
    <dgm:cxn modelId="{DB2CAD41-2082-4837-B37D-C3EE0A812178}" type="presOf" srcId="{EBF19A70-8E57-4FB6-84D5-79BC14CFD5E6}" destId="{4247AA4C-EDEF-4D47-95CA-32E1C346FC8B}" srcOrd="1" destOrd="0" presId="urn:microsoft.com/office/officeart/2005/8/layout/hierarchy5"/>
    <dgm:cxn modelId="{AD75BF27-F99B-41CF-AC9E-F90F51E9A186}" type="presOf" srcId="{B4C86C22-D03C-49B2-9364-2C394F3A3760}" destId="{A2EC79E7-1795-426F-A51A-40D6D19F67C0}" srcOrd="1" destOrd="0" presId="urn:microsoft.com/office/officeart/2005/8/layout/hierarchy5"/>
    <dgm:cxn modelId="{DA631D78-554C-4A87-86A3-E8C94A23AF67}" type="presOf" srcId="{E8AC750F-2FF6-40E4-8453-D6E0FD024FA1}" destId="{A43CB7CD-31FF-4102-8F6D-F6155D21BFC6}" srcOrd="0" destOrd="0" presId="urn:microsoft.com/office/officeart/2005/8/layout/hierarchy5"/>
    <dgm:cxn modelId="{BFA4C513-61E7-4D47-AA8F-538146810DDC}" type="presOf" srcId="{A80DB4F5-681A-46D8-B028-B8248EAD5BA3}" destId="{F11B34D1-E246-4446-AAC6-E4A36B85FF12}" srcOrd="0" destOrd="0" presId="urn:microsoft.com/office/officeart/2005/8/layout/hierarchy5"/>
    <dgm:cxn modelId="{A0A2B48D-B122-4560-A4C7-118231BAA932}" srcId="{1B7ABC29-6AD0-4CAF-8F84-4204C85B89FB}" destId="{B9D7BD10-5916-40EF-A16E-504931AE48A5}" srcOrd="0" destOrd="0" parTransId="{35463535-5C15-44B7-96BB-CEABAE237869}" sibTransId="{61E0EFF3-8788-4B3E-8E3B-0C1E8CDFCBFF}"/>
    <dgm:cxn modelId="{AFB74430-87BF-44CC-9B44-75CC7CAB7222}" type="presOf" srcId="{0DFF0EA9-1817-4FC2-96D9-3FA511BB639C}" destId="{0B8BEE4E-FC0A-4A09-B691-27C27CC983DC}" srcOrd="0" destOrd="0" presId="urn:microsoft.com/office/officeart/2005/8/layout/hierarchy5"/>
    <dgm:cxn modelId="{E47B3810-6629-4BC4-A369-EAEE83119C2B}" type="presOf" srcId="{54AB7E41-5C57-4A45-B6B9-62FC89821595}" destId="{EA92C18B-A05D-4FF7-A971-9D693147883D}" srcOrd="0" destOrd="0" presId="urn:microsoft.com/office/officeart/2005/8/layout/hierarchy5"/>
    <dgm:cxn modelId="{CA00D1D6-B56A-4D18-856D-77F277041EF6}" srcId="{1B7ABC29-6AD0-4CAF-8F84-4204C85B89FB}" destId="{B4C86C22-D03C-49B2-9364-2C394F3A3760}" srcOrd="3" destOrd="0" parTransId="{EDB6C72C-AEE8-4421-A383-0B0D7ED8EA44}" sibTransId="{57151FA6-FE2D-4918-92D5-CD1E54482B1C}"/>
    <dgm:cxn modelId="{905F9EE9-85B6-4DAC-A798-6FF5ACD0F146}" type="presOf" srcId="{EBF19A70-8E57-4FB6-84D5-79BC14CFD5E6}" destId="{DE0BB14A-D822-4924-851B-90EB2A42887E}" srcOrd="0" destOrd="0" presId="urn:microsoft.com/office/officeart/2005/8/layout/hierarchy5"/>
    <dgm:cxn modelId="{62536B5B-E14D-4D39-B69D-485350D8E774}" type="presOf" srcId="{B9D7BD10-5916-40EF-A16E-504931AE48A5}" destId="{5012B746-0349-4B19-9E33-5C3D2C33AB46}" srcOrd="0" destOrd="0" presId="urn:microsoft.com/office/officeart/2005/8/layout/hierarchy5"/>
    <dgm:cxn modelId="{4E6A4BDD-337C-491B-9CDF-2F1BA215B3E7}" type="presOf" srcId="{9DF3BA3D-F408-4101-A4FC-B6CACB2981EF}" destId="{8CF9F0B5-AAFC-48F5-807D-1EFFF15F2E69}" srcOrd="0" destOrd="0" presId="urn:microsoft.com/office/officeart/2005/8/layout/hierarchy5"/>
    <dgm:cxn modelId="{BE8AF0A9-B974-45A4-984B-F5923FE213FE}" srcId="{B9D7BD10-5916-40EF-A16E-504931AE48A5}" destId="{54AB7E41-5C57-4A45-B6B9-62FC89821595}" srcOrd="0" destOrd="0" parTransId="{3F776734-8251-4DC1-A41E-1310B9C4E0DF}" sibTransId="{AF2654AB-F035-4DB6-8801-383D1D61C422}"/>
    <dgm:cxn modelId="{A2CFD83E-24A7-4C88-9670-28CA64A59B80}" type="presOf" srcId="{0DFF0EA9-1817-4FC2-96D9-3FA511BB639C}" destId="{54D7B5A5-D193-4BFE-BDBA-0AE9CFC9E0A3}" srcOrd="1" destOrd="0" presId="urn:microsoft.com/office/officeart/2005/8/layout/hierarchy5"/>
    <dgm:cxn modelId="{F033866A-4B28-4F5B-8E15-8B5D46EDD736}" type="presOf" srcId="{794FED05-47DB-45CE-AC08-9990E07312DF}" destId="{A7C50161-927A-47EC-B63B-B8C344690E94}" srcOrd="1" destOrd="0" presId="urn:microsoft.com/office/officeart/2005/8/layout/hierarchy5"/>
    <dgm:cxn modelId="{DED36402-78BE-4FFF-BD00-99876C7F2C5E}" type="presOf" srcId="{3F776734-8251-4DC1-A41E-1310B9C4E0DF}" destId="{54D75276-1A39-47DE-9F78-430842048905}" srcOrd="1" destOrd="0" presId="urn:microsoft.com/office/officeart/2005/8/layout/hierarchy5"/>
    <dgm:cxn modelId="{7B8B5316-47DC-4523-A61F-2C85A6121FB5}" type="presOf" srcId="{B4C86C22-D03C-49B2-9364-2C394F3A3760}" destId="{E7F398EA-68C9-4C2E-BBBA-5E8CCBFD24D7}" srcOrd="0" destOrd="0" presId="urn:microsoft.com/office/officeart/2005/8/layout/hierarchy5"/>
    <dgm:cxn modelId="{13CDFBA5-B808-4F73-9317-5A114A611B06}" type="presParOf" srcId="{F9EA1C16-43D4-4B56-8716-7BB87E8EDED8}" destId="{28F3A0A7-DCB0-41B2-BBE2-C4061E1961D4}" srcOrd="0" destOrd="0" presId="urn:microsoft.com/office/officeart/2005/8/layout/hierarchy5"/>
    <dgm:cxn modelId="{DA8DAD75-AA1F-437A-B50E-EE83D4A672A0}" type="presParOf" srcId="{28F3A0A7-DCB0-41B2-BBE2-C4061E1961D4}" destId="{C957ED17-9636-4658-AB89-F7B58B4C259F}" srcOrd="0" destOrd="0" presId="urn:microsoft.com/office/officeart/2005/8/layout/hierarchy5"/>
    <dgm:cxn modelId="{75AFB62B-316E-4E64-99A7-47F565852133}" type="presParOf" srcId="{28F3A0A7-DCB0-41B2-BBE2-C4061E1961D4}" destId="{CF79AF05-021F-41A3-B3D0-73B36AC81891}" srcOrd="1" destOrd="0" presId="urn:microsoft.com/office/officeart/2005/8/layout/hierarchy5"/>
    <dgm:cxn modelId="{EA58ED2F-AEAC-46FA-9BEE-CDD4AF5020F9}" type="presParOf" srcId="{CF79AF05-021F-41A3-B3D0-73B36AC81891}" destId="{A9BC88B6-5753-40E2-9AFC-5868A5B766AE}" srcOrd="0" destOrd="0" presId="urn:microsoft.com/office/officeart/2005/8/layout/hierarchy5"/>
    <dgm:cxn modelId="{C40F1F85-CD6B-4375-948B-CB552B244435}" type="presParOf" srcId="{A9BC88B6-5753-40E2-9AFC-5868A5B766AE}" destId="{5012B746-0349-4B19-9E33-5C3D2C33AB46}" srcOrd="0" destOrd="0" presId="urn:microsoft.com/office/officeart/2005/8/layout/hierarchy5"/>
    <dgm:cxn modelId="{B6E3A55B-6FFC-4D94-A77E-964A2BEBDF5F}" type="presParOf" srcId="{A9BC88B6-5753-40E2-9AFC-5868A5B766AE}" destId="{61F55623-61BA-4BB8-9B7C-DF487421A484}" srcOrd="1" destOrd="0" presId="urn:microsoft.com/office/officeart/2005/8/layout/hierarchy5"/>
    <dgm:cxn modelId="{54054EB1-8217-4217-A73B-10D6464849CC}" type="presParOf" srcId="{61F55623-61BA-4BB8-9B7C-DF487421A484}" destId="{180A2268-9D56-4367-AE95-60B65D91DC09}" srcOrd="0" destOrd="0" presId="urn:microsoft.com/office/officeart/2005/8/layout/hierarchy5"/>
    <dgm:cxn modelId="{43A5CDA4-BCD6-407E-82A1-41D85ED1D6A6}" type="presParOf" srcId="{180A2268-9D56-4367-AE95-60B65D91DC09}" destId="{54D75276-1A39-47DE-9F78-430842048905}" srcOrd="0" destOrd="0" presId="urn:microsoft.com/office/officeart/2005/8/layout/hierarchy5"/>
    <dgm:cxn modelId="{8C93E9DC-E206-4DF4-8B44-CA7F4843533E}" type="presParOf" srcId="{61F55623-61BA-4BB8-9B7C-DF487421A484}" destId="{BD25FEA3-880E-4A34-A722-DAC49D0EFB40}" srcOrd="1" destOrd="0" presId="urn:microsoft.com/office/officeart/2005/8/layout/hierarchy5"/>
    <dgm:cxn modelId="{30A8477E-2D9B-42DB-A2AC-90B77ABAD58C}" type="presParOf" srcId="{BD25FEA3-880E-4A34-A722-DAC49D0EFB40}" destId="{EA92C18B-A05D-4FF7-A971-9D693147883D}" srcOrd="0" destOrd="0" presId="urn:microsoft.com/office/officeart/2005/8/layout/hierarchy5"/>
    <dgm:cxn modelId="{08B01629-B8AA-4C11-8F48-CBA1C4E1F077}" type="presParOf" srcId="{BD25FEA3-880E-4A34-A722-DAC49D0EFB40}" destId="{2D20AB04-3706-4054-8CB7-1EFC10C3F140}" srcOrd="1" destOrd="0" presId="urn:microsoft.com/office/officeart/2005/8/layout/hierarchy5"/>
    <dgm:cxn modelId="{EF11BDCB-DC7F-462F-A41C-FA19F2EE957E}" type="presParOf" srcId="{2D20AB04-3706-4054-8CB7-1EFC10C3F140}" destId="{F29163B2-DA60-41EE-9C93-E9474EB4DAAD}" srcOrd="0" destOrd="0" presId="urn:microsoft.com/office/officeart/2005/8/layout/hierarchy5"/>
    <dgm:cxn modelId="{6046423E-1160-4DA9-A76C-99BA3EFE77FD}" type="presParOf" srcId="{F29163B2-DA60-41EE-9C93-E9474EB4DAAD}" destId="{A7C50161-927A-47EC-B63B-B8C344690E94}" srcOrd="0" destOrd="0" presId="urn:microsoft.com/office/officeart/2005/8/layout/hierarchy5"/>
    <dgm:cxn modelId="{A30031D6-A3AA-4196-94F4-5B0D3F242568}" type="presParOf" srcId="{2D20AB04-3706-4054-8CB7-1EFC10C3F140}" destId="{C22D641E-C05F-486B-9C0E-53AE13541FE1}" srcOrd="1" destOrd="0" presId="urn:microsoft.com/office/officeart/2005/8/layout/hierarchy5"/>
    <dgm:cxn modelId="{149CEF83-FA2A-468A-807C-96A2B4785C51}" type="presParOf" srcId="{C22D641E-C05F-486B-9C0E-53AE13541FE1}" destId="{A43CB7CD-31FF-4102-8F6D-F6155D21BFC6}" srcOrd="0" destOrd="0" presId="urn:microsoft.com/office/officeart/2005/8/layout/hierarchy5"/>
    <dgm:cxn modelId="{9DF59200-851D-4C30-AFB2-78BC46249024}" type="presParOf" srcId="{C22D641E-C05F-486B-9C0E-53AE13541FE1}" destId="{B7FB36E5-4DEE-44D4-A2A0-6C1912C53BC2}" srcOrd="1" destOrd="0" presId="urn:microsoft.com/office/officeart/2005/8/layout/hierarchy5"/>
    <dgm:cxn modelId="{25C7AFF9-DE63-446F-93DD-651744D557F7}" type="presParOf" srcId="{2D20AB04-3706-4054-8CB7-1EFC10C3F140}" destId="{8CF9F0B5-AAFC-48F5-807D-1EFFF15F2E69}" srcOrd="2" destOrd="0" presId="urn:microsoft.com/office/officeart/2005/8/layout/hierarchy5"/>
    <dgm:cxn modelId="{CA7DB29E-2C65-49D8-98FA-00C6B7CEFAC1}" type="presParOf" srcId="{8CF9F0B5-AAFC-48F5-807D-1EFFF15F2E69}" destId="{EA29F95E-15AF-48A6-83F0-794D4C5E302C}" srcOrd="0" destOrd="0" presId="urn:microsoft.com/office/officeart/2005/8/layout/hierarchy5"/>
    <dgm:cxn modelId="{A9A7536C-F447-42F4-B9A0-C778997A01C1}" type="presParOf" srcId="{2D20AB04-3706-4054-8CB7-1EFC10C3F140}" destId="{F5ED635F-A591-4CEC-A697-3DBB2178DACA}" srcOrd="3" destOrd="0" presId="urn:microsoft.com/office/officeart/2005/8/layout/hierarchy5"/>
    <dgm:cxn modelId="{270CDE93-ABEA-46F8-BC16-29ACCBE6E547}" type="presParOf" srcId="{F5ED635F-A591-4CEC-A697-3DBB2178DACA}" destId="{F11B34D1-E246-4446-AAC6-E4A36B85FF12}" srcOrd="0" destOrd="0" presId="urn:microsoft.com/office/officeart/2005/8/layout/hierarchy5"/>
    <dgm:cxn modelId="{90C8F3ED-CD6B-42A0-812F-AE97960CE33D}" type="presParOf" srcId="{F5ED635F-A591-4CEC-A697-3DBB2178DACA}" destId="{616C9D17-1CD7-4E03-AA51-6209DF770C50}" srcOrd="1" destOrd="0" presId="urn:microsoft.com/office/officeart/2005/8/layout/hierarchy5"/>
    <dgm:cxn modelId="{6E5B66BA-5B1C-491E-B2F6-262570B8437C}" type="presParOf" srcId="{F9EA1C16-43D4-4B56-8716-7BB87E8EDED8}" destId="{78BA1B0B-E510-4D9B-9AC1-CC02C55093C3}" srcOrd="1" destOrd="0" presId="urn:microsoft.com/office/officeart/2005/8/layout/hierarchy5"/>
    <dgm:cxn modelId="{19C1A167-6649-4D25-A357-F26B3C7C2284}" type="presParOf" srcId="{78BA1B0B-E510-4D9B-9AC1-CC02C55093C3}" destId="{BA91FACB-7DBA-440D-9BF7-42AE2D64738D}" srcOrd="0" destOrd="0" presId="urn:microsoft.com/office/officeart/2005/8/layout/hierarchy5"/>
    <dgm:cxn modelId="{FB2F0F1C-6864-4773-89FF-8342C4FD57DE}" type="presParOf" srcId="{BA91FACB-7DBA-440D-9BF7-42AE2D64738D}" destId="{DE0BB14A-D822-4924-851B-90EB2A42887E}" srcOrd="0" destOrd="0" presId="urn:microsoft.com/office/officeart/2005/8/layout/hierarchy5"/>
    <dgm:cxn modelId="{BFD54ED7-A150-42BA-BA84-FAB9872AABF8}" type="presParOf" srcId="{BA91FACB-7DBA-440D-9BF7-42AE2D64738D}" destId="{4247AA4C-EDEF-4D47-95CA-32E1C346FC8B}" srcOrd="1" destOrd="0" presId="urn:microsoft.com/office/officeart/2005/8/layout/hierarchy5"/>
    <dgm:cxn modelId="{1C2AC294-2133-487C-AC7E-D69BF6151DAC}" type="presParOf" srcId="{78BA1B0B-E510-4D9B-9AC1-CC02C55093C3}" destId="{F1FBF346-6B3D-428C-A133-48755C41DE17}" srcOrd="1" destOrd="0" presId="urn:microsoft.com/office/officeart/2005/8/layout/hierarchy5"/>
    <dgm:cxn modelId="{66BE5094-01FF-41B3-B113-2E8246B86D22}" type="presParOf" srcId="{F1FBF346-6B3D-428C-A133-48755C41DE17}" destId="{B77E467D-9CDA-4597-AE56-025586CF3272}" srcOrd="0" destOrd="0" presId="urn:microsoft.com/office/officeart/2005/8/layout/hierarchy5"/>
    <dgm:cxn modelId="{969AC596-030F-412B-A514-F58DACAD6EB8}" type="presParOf" srcId="{78BA1B0B-E510-4D9B-9AC1-CC02C55093C3}" destId="{FF853C27-5415-40A9-A2E0-C81B26A28082}" srcOrd="2" destOrd="0" presId="urn:microsoft.com/office/officeart/2005/8/layout/hierarchy5"/>
    <dgm:cxn modelId="{C58239D6-DE54-4F3D-883A-0894DA97B5E9}" type="presParOf" srcId="{FF853C27-5415-40A9-A2E0-C81B26A28082}" destId="{0B8BEE4E-FC0A-4A09-B691-27C27CC983DC}" srcOrd="0" destOrd="0" presId="urn:microsoft.com/office/officeart/2005/8/layout/hierarchy5"/>
    <dgm:cxn modelId="{3682828C-DF3D-4B47-A634-DB71908C7C8C}" type="presParOf" srcId="{FF853C27-5415-40A9-A2E0-C81B26A28082}" destId="{54D7B5A5-D193-4BFE-BDBA-0AE9CFC9E0A3}" srcOrd="1" destOrd="0" presId="urn:microsoft.com/office/officeart/2005/8/layout/hierarchy5"/>
    <dgm:cxn modelId="{80463484-F688-4C3C-B4B7-25B6B265BDF4}" type="presParOf" srcId="{78BA1B0B-E510-4D9B-9AC1-CC02C55093C3}" destId="{7ADFAF83-27ED-4198-8D18-730A1464140C}" srcOrd="3" destOrd="0" presId="urn:microsoft.com/office/officeart/2005/8/layout/hierarchy5"/>
    <dgm:cxn modelId="{135CFB52-646C-42CA-8FD2-CE56682179C0}" type="presParOf" srcId="{7ADFAF83-27ED-4198-8D18-730A1464140C}" destId="{F7D1F5CB-BE84-481C-95C9-62A46F5A6953}" srcOrd="0" destOrd="0" presId="urn:microsoft.com/office/officeart/2005/8/layout/hierarchy5"/>
    <dgm:cxn modelId="{B82A1820-B677-4E4E-A208-4C7E7E226F0B}" type="presParOf" srcId="{78BA1B0B-E510-4D9B-9AC1-CC02C55093C3}" destId="{7D7F9804-7D40-4CE4-B083-D1C5F9CF6295}" srcOrd="4" destOrd="0" presId="urn:microsoft.com/office/officeart/2005/8/layout/hierarchy5"/>
    <dgm:cxn modelId="{C2595E85-FDBA-4464-8058-94493081B29F}" type="presParOf" srcId="{7D7F9804-7D40-4CE4-B083-D1C5F9CF6295}" destId="{E7F398EA-68C9-4C2E-BBBA-5E8CCBFD24D7}" srcOrd="0" destOrd="0" presId="urn:microsoft.com/office/officeart/2005/8/layout/hierarchy5"/>
    <dgm:cxn modelId="{1D79B24F-59B5-49D1-BC38-4EADCE49FCB8}" type="presParOf" srcId="{7D7F9804-7D40-4CE4-B083-D1C5F9CF6295}" destId="{A2EC79E7-1795-426F-A51A-40D6D19F67C0}" srcOrd="1" destOrd="0" presId="urn:microsoft.com/office/officeart/2005/8/layout/hierarchy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7ABC29-6AD0-4CAF-8F84-4204C85B89FB}"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nb-NO"/>
        </a:p>
      </dgm:t>
    </dgm:pt>
    <dgm:pt modelId="{54AB7E41-5C57-4A45-B6B9-62FC89821595}">
      <dgm:prSet phldrT="[Teks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b-NO" sz="1200"/>
            <a:t>Ikke aktuell/</a:t>
          </a:r>
        </a:p>
        <a:p>
          <a:r>
            <a:rPr lang="nb-NO" sz="1200"/>
            <a:t>111111 Ommøblering EPT</a:t>
          </a:r>
        </a:p>
      </dgm:t>
    </dgm:pt>
    <dgm:pt modelId="{3F776734-8251-4DC1-A41E-1310B9C4E0DF}" type="parTrans" cxnId="{BE8AF0A9-B974-45A4-984B-F5923FE213FE}">
      <dgm:prSet custT="1"/>
      <dgm:spPr/>
      <dgm:t>
        <a:bodyPr/>
        <a:lstStyle/>
        <a:p>
          <a:endParaRPr lang="nb-NO" sz="100"/>
        </a:p>
      </dgm:t>
    </dgm:pt>
    <dgm:pt modelId="{AF2654AB-F035-4DB6-8801-383D1D61C422}" type="sibTrans" cxnId="{BE8AF0A9-B974-45A4-984B-F5923FE213FE}">
      <dgm:prSet/>
      <dgm:spPr/>
      <dgm:t>
        <a:bodyPr/>
        <a:lstStyle/>
        <a:p>
          <a:endParaRPr lang="nb-NO" sz="900"/>
        </a:p>
      </dgm:t>
    </dgm:pt>
    <dgm:pt modelId="{E8AC750F-2FF6-40E4-8453-D6E0FD024FA1}">
      <dgm:prSet phldrT="[Tekst]" custT="1"/>
      <dgm:spPr/>
      <dgm:t>
        <a:bodyPr/>
        <a:lstStyle/>
        <a:p>
          <a:r>
            <a:rPr lang="nb-NO" sz="1200"/>
            <a:t>111111001 Ommøblering EPT</a:t>
          </a:r>
        </a:p>
      </dgm:t>
    </dgm:pt>
    <dgm:pt modelId="{794FED05-47DB-45CE-AC08-9990E07312DF}" type="parTrans" cxnId="{1B1D9D2D-B7FC-475A-87CC-AFFD2927E69A}">
      <dgm:prSet custT="1"/>
      <dgm:spPr/>
      <dgm:t>
        <a:bodyPr/>
        <a:lstStyle/>
        <a:p>
          <a:endParaRPr lang="nb-NO" sz="100"/>
        </a:p>
      </dgm:t>
    </dgm:pt>
    <dgm:pt modelId="{167E70D7-A0FE-43F6-8001-0C27BA55CC93}" type="sibTrans" cxnId="{1B1D9D2D-B7FC-475A-87CC-AFFD2927E69A}">
      <dgm:prSet/>
      <dgm:spPr/>
      <dgm:t>
        <a:bodyPr/>
        <a:lstStyle/>
        <a:p>
          <a:endParaRPr lang="nb-NO" sz="900"/>
        </a:p>
      </dgm:t>
    </dgm:pt>
    <dgm:pt modelId="{EBF19A70-8E57-4FB6-84D5-79BC14CFD5E6}">
      <dgm:prSet phldrT="[Tekst]" custT="1"/>
      <dgm:spPr/>
      <dgm:t>
        <a:bodyPr/>
        <a:lstStyle/>
        <a:p>
          <a:r>
            <a:rPr lang="nb-NO" sz="1600"/>
            <a:t>Hovedprosjekt</a:t>
          </a:r>
        </a:p>
      </dgm:t>
    </dgm:pt>
    <dgm:pt modelId="{CEEFA0E0-3C72-48D1-9AE1-1FC403A90396}" type="parTrans" cxnId="{08BA9B0B-8AAA-41CF-9A9D-8805DAF0033D}">
      <dgm:prSet/>
      <dgm:spPr/>
      <dgm:t>
        <a:bodyPr/>
        <a:lstStyle/>
        <a:p>
          <a:endParaRPr lang="nb-NO" sz="900"/>
        </a:p>
      </dgm:t>
    </dgm:pt>
    <dgm:pt modelId="{632AEDB1-0101-48A7-A628-6227CCAAC626}" type="sibTrans" cxnId="{08BA9B0B-8AAA-41CF-9A9D-8805DAF0033D}">
      <dgm:prSet/>
      <dgm:spPr/>
      <dgm:t>
        <a:bodyPr/>
        <a:lstStyle/>
        <a:p>
          <a:endParaRPr lang="nb-NO" sz="900"/>
        </a:p>
      </dgm:t>
    </dgm:pt>
    <dgm:pt modelId="{0DFF0EA9-1817-4FC2-96D9-3FA511BB639C}">
      <dgm:prSet phldrT="[Tekst]" custT="1"/>
      <dgm:spPr/>
      <dgm:t>
        <a:bodyPr/>
        <a:lstStyle/>
        <a:p>
          <a:r>
            <a:rPr lang="nb-NO" sz="1600"/>
            <a:t>Prosjekt</a:t>
          </a:r>
        </a:p>
      </dgm:t>
    </dgm:pt>
    <dgm:pt modelId="{C431AAEE-7ECB-40C7-8398-A26794AA6A7C}" type="parTrans" cxnId="{688123B8-625F-43F0-B01D-6B2532746062}">
      <dgm:prSet/>
      <dgm:spPr/>
      <dgm:t>
        <a:bodyPr/>
        <a:lstStyle/>
        <a:p>
          <a:endParaRPr lang="nb-NO" sz="900"/>
        </a:p>
      </dgm:t>
    </dgm:pt>
    <dgm:pt modelId="{BD1AF509-E15C-4F67-B812-3711946D9CC4}" type="sibTrans" cxnId="{688123B8-625F-43F0-B01D-6B2532746062}">
      <dgm:prSet/>
      <dgm:spPr/>
      <dgm:t>
        <a:bodyPr/>
        <a:lstStyle/>
        <a:p>
          <a:endParaRPr lang="nb-NO" sz="900"/>
        </a:p>
      </dgm:t>
    </dgm:pt>
    <dgm:pt modelId="{B4C86C22-D03C-49B2-9364-2C394F3A3760}">
      <dgm:prSet phldrT="[Tekst]" custT="1"/>
      <dgm:spPr/>
      <dgm:t>
        <a:bodyPr/>
        <a:lstStyle/>
        <a:p>
          <a:r>
            <a:rPr lang="nb-NO" sz="1600"/>
            <a:t>Delprosjekt</a:t>
          </a:r>
        </a:p>
      </dgm:t>
    </dgm:pt>
    <dgm:pt modelId="{EDB6C72C-AEE8-4421-A383-0B0D7ED8EA44}" type="parTrans" cxnId="{CA00D1D6-B56A-4D18-856D-77F277041EF6}">
      <dgm:prSet/>
      <dgm:spPr/>
      <dgm:t>
        <a:bodyPr/>
        <a:lstStyle/>
        <a:p>
          <a:endParaRPr lang="nb-NO" sz="900"/>
        </a:p>
      </dgm:t>
    </dgm:pt>
    <dgm:pt modelId="{57151FA6-FE2D-4918-92D5-CD1E54482B1C}" type="sibTrans" cxnId="{CA00D1D6-B56A-4D18-856D-77F277041EF6}">
      <dgm:prSet/>
      <dgm:spPr/>
      <dgm:t>
        <a:bodyPr/>
        <a:lstStyle/>
        <a:p>
          <a:endParaRPr lang="nb-NO" sz="900"/>
        </a:p>
      </dgm:t>
    </dgm:pt>
    <dgm:pt modelId="{B9D7BD10-5916-40EF-A16E-504931AE48A5}">
      <dgm:prSet phldrT="[Teks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b-NO" sz="1400"/>
            <a:t>Ikke aktuell</a:t>
          </a:r>
        </a:p>
      </dgm:t>
    </dgm:pt>
    <dgm:pt modelId="{61E0EFF3-8788-4B3E-8E3B-0C1E8CDFCBFF}" type="sibTrans" cxnId="{A0A2B48D-B122-4560-A4C7-118231BAA932}">
      <dgm:prSet/>
      <dgm:spPr/>
      <dgm:t>
        <a:bodyPr/>
        <a:lstStyle/>
        <a:p>
          <a:endParaRPr lang="nb-NO" sz="900"/>
        </a:p>
      </dgm:t>
    </dgm:pt>
    <dgm:pt modelId="{35463535-5C15-44B7-96BB-CEABAE237869}" type="parTrans" cxnId="{A0A2B48D-B122-4560-A4C7-118231BAA932}">
      <dgm:prSet/>
      <dgm:spPr/>
      <dgm:t>
        <a:bodyPr/>
        <a:lstStyle/>
        <a:p>
          <a:endParaRPr lang="nb-NO" sz="900"/>
        </a:p>
      </dgm:t>
    </dgm:pt>
    <dgm:pt modelId="{F9EA1C16-43D4-4B56-8716-7BB87E8EDED8}" type="pres">
      <dgm:prSet presAssocID="{1B7ABC29-6AD0-4CAF-8F84-4204C85B89FB}" presName="mainComposite" presStyleCnt="0">
        <dgm:presLayoutVars>
          <dgm:chPref val="1"/>
          <dgm:dir/>
          <dgm:animOne val="branch"/>
          <dgm:animLvl val="lvl"/>
          <dgm:resizeHandles val="exact"/>
        </dgm:presLayoutVars>
      </dgm:prSet>
      <dgm:spPr/>
      <dgm:t>
        <a:bodyPr/>
        <a:lstStyle/>
        <a:p>
          <a:endParaRPr lang="nb-NO"/>
        </a:p>
      </dgm:t>
    </dgm:pt>
    <dgm:pt modelId="{28F3A0A7-DCB0-41B2-BBE2-C4061E1961D4}" type="pres">
      <dgm:prSet presAssocID="{1B7ABC29-6AD0-4CAF-8F84-4204C85B89FB}" presName="hierFlow" presStyleCnt="0"/>
      <dgm:spPr/>
    </dgm:pt>
    <dgm:pt modelId="{C957ED17-9636-4658-AB89-F7B58B4C259F}" type="pres">
      <dgm:prSet presAssocID="{1B7ABC29-6AD0-4CAF-8F84-4204C85B89FB}" presName="firstBuf" presStyleCnt="0"/>
      <dgm:spPr/>
    </dgm:pt>
    <dgm:pt modelId="{CF79AF05-021F-41A3-B3D0-73B36AC81891}" type="pres">
      <dgm:prSet presAssocID="{1B7ABC29-6AD0-4CAF-8F84-4204C85B89FB}" presName="hierChild1" presStyleCnt="0">
        <dgm:presLayoutVars>
          <dgm:chPref val="1"/>
          <dgm:animOne val="branch"/>
          <dgm:animLvl val="lvl"/>
        </dgm:presLayoutVars>
      </dgm:prSet>
      <dgm:spPr/>
    </dgm:pt>
    <dgm:pt modelId="{A9BC88B6-5753-40E2-9AFC-5868A5B766AE}" type="pres">
      <dgm:prSet presAssocID="{B9D7BD10-5916-40EF-A16E-504931AE48A5}" presName="Name17" presStyleCnt="0"/>
      <dgm:spPr/>
    </dgm:pt>
    <dgm:pt modelId="{5012B746-0349-4B19-9E33-5C3D2C33AB46}" type="pres">
      <dgm:prSet presAssocID="{B9D7BD10-5916-40EF-A16E-504931AE48A5}" presName="level1Shape" presStyleLbl="node0" presStyleIdx="0" presStyleCnt="1">
        <dgm:presLayoutVars>
          <dgm:chPref val="3"/>
        </dgm:presLayoutVars>
      </dgm:prSet>
      <dgm:spPr/>
      <dgm:t>
        <a:bodyPr/>
        <a:lstStyle/>
        <a:p>
          <a:endParaRPr lang="nb-NO"/>
        </a:p>
      </dgm:t>
    </dgm:pt>
    <dgm:pt modelId="{61F55623-61BA-4BB8-9B7C-DF487421A484}" type="pres">
      <dgm:prSet presAssocID="{B9D7BD10-5916-40EF-A16E-504931AE48A5}" presName="hierChild2" presStyleCnt="0"/>
      <dgm:spPr/>
    </dgm:pt>
    <dgm:pt modelId="{180A2268-9D56-4367-AE95-60B65D91DC09}" type="pres">
      <dgm:prSet presAssocID="{3F776734-8251-4DC1-A41E-1310B9C4E0DF}" presName="Name25" presStyleLbl="parChTrans1D2" presStyleIdx="0" presStyleCnt="1"/>
      <dgm:spPr/>
      <dgm:t>
        <a:bodyPr/>
        <a:lstStyle/>
        <a:p>
          <a:endParaRPr lang="nb-NO"/>
        </a:p>
      </dgm:t>
    </dgm:pt>
    <dgm:pt modelId="{54D75276-1A39-47DE-9F78-430842048905}" type="pres">
      <dgm:prSet presAssocID="{3F776734-8251-4DC1-A41E-1310B9C4E0DF}" presName="connTx" presStyleLbl="parChTrans1D2" presStyleIdx="0" presStyleCnt="1"/>
      <dgm:spPr/>
      <dgm:t>
        <a:bodyPr/>
        <a:lstStyle/>
        <a:p>
          <a:endParaRPr lang="nb-NO"/>
        </a:p>
      </dgm:t>
    </dgm:pt>
    <dgm:pt modelId="{BD25FEA3-880E-4A34-A722-DAC49D0EFB40}" type="pres">
      <dgm:prSet presAssocID="{54AB7E41-5C57-4A45-B6B9-62FC89821595}" presName="Name30" presStyleCnt="0"/>
      <dgm:spPr/>
    </dgm:pt>
    <dgm:pt modelId="{EA92C18B-A05D-4FF7-A971-9D693147883D}" type="pres">
      <dgm:prSet presAssocID="{54AB7E41-5C57-4A45-B6B9-62FC89821595}" presName="level2Shape" presStyleLbl="node2" presStyleIdx="0" presStyleCnt="1"/>
      <dgm:spPr/>
      <dgm:t>
        <a:bodyPr/>
        <a:lstStyle/>
        <a:p>
          <a:endParaRPr lang="nb-NO"/>
        </a:p>
      </dgm:t>
    </dgm:pt>
    <dgm:pt modelId="{2D20AB04-3706-4054-8CB7-1EFC10C3F140}" type="pres">
      <dgm:prSet presAssocID="{54AB7E41-5C57-4A45-B6B9-62FC89821595}" presName="hierChild3" presStyleCnt="0"/>
      <dgm:spPr/>
    </dgm:pt>
    <dgm:pt modelId="{F29163B2-DA60-41EE-9C93-E9474EB4DAAD}" type="pres">
      <dgm:prSet presAssocID="{794FED05-47DB-45CE-AC08-9990E07312DF}" presName="Name25" presStyleLbl="parChTrans1D3" presStyleIdx="0" presStyleCnt="1"/>
      <dgm:spPr/>
      <dgm:t>
        <a:bodyPr/>
        <a:lstStyle/>
        <a:p>
          <a:endParaRPr lang="nb-NO"/>
        </a:p>
      </dgm:t>
    </dgm:pt>
    <dgm:pt modelId="{A7C50161-927A-47EC-B63B-B8C344690E94}" type="pres">
      <dgm:prSet presAssocID="{794FED05-47DB-45CE-AC08-9990E07312DF}" presName="connTx" presStyleLbl="parChTrans1D3" presStyleIdx="0" presStyleCnt="1"/>
      <dgm:spPr/>
      <dgm:t>
        <a:bodyPr/>
        <a:lstStyle/>
        <a:p>
          <a:endParaRPr lang="nb-NO"/>
        </a:p>
      </dgm:t>
    </dgm:pt>
    <dgm:pt modelId="{C22D641E-C05F-486B-9C0E-53AE13541FE1}" type="pres">
      <dgm:prSet presAssocID="{E8AC750F-2FF6-40E4-8453-D6E0FD024FA1}" presName="Name30" presStyleCnt="0"/>
      <dgm:spPr/>
    </dgm:pt>
    <dgm:pt modelId="{A43CB7CD-31FF-4102-8F6D-F6155D21BFC6}" type="pres">
      <dgm:prSet presAssocID="{E8AC750F-2FF6-40E4-8453-D6E0FD024FA1}" presName="level2Shape" presStyleLbl="node3" presStyleIdx="0" presStyleCnt="1"/>
      <dgm:spPr/>
      <dgm:t>
        <a:bodyPr/>
        <a:lstStyle/>
        <a:p>
          <a:endParaRPr lang="nb-NO"/>
        </a:p>
      </dgm:t>
    </dgm:pt>
    <dgm:pt modelId="{B7FB36E5-4DEE-44D4-A2A0-6C1912C53BC2}" type="pres">
      <dgm:prSet presAssocID="{E8AC750F-2FF6-40E4-8453-D6E0FD024FA1}" presName="hierChild3" presStyleCnt="0"/>
      <dgm:spPr/>
    </dgm:pt>
    <dgm:pt modelId="{78BA1B0B-E510-4D9B-9AC1-CC02C55093C3}" type="pres">
      <dgm:prSet presAssocID="{1B7ABC29-6AD0-4CAF-8F84-4204C85B89FB}" presName="bgShapesFlow" presStyleCnt="0"/>
      <dgm:spPr/>
    </dgm:pt>
    <dgm:pt modelId="{BA91FACB-7DBA-440D-9BF7-42AE2D64738D}" type="pres">
      <dgm:prSet presAssocID="{EBF19A70-8E57-4FB6-84D5-79BC14CFD5E6}" presName="rectComp" presStyleCnt="0"/>
      <dgm:spPr/>
    </dgm:pt>
    <dgm:pt modelId="{DE0BB14A-D822-4924-851B-90EB2A42887E}" type="pres">
      <dgm:prSet presAssocID="{EBF19A70-8E57-4FB6-84D5-79BC14CFD5E6}" presName="bgRect" presStyleLbl="bgShp" presStyleIdx="0" presStyleCnt="3"/>
      <dgm:spPr/>
      <dgm:t>
        <a:bodyPr/>
        <a:lstStyle/>
        <a:p>
          <a:endParaRPr lang="nb-NO"/>
        </a:p>
      </dgm:t>
    </dgm:pt>
    <dgm:pt modelId="{4247AA4C-EDEF-4D47-95CA-32E1C346FC8B}" type="pres">
      <dgm:prSet presAssocID="{EBF19A70-8E57-4FB6-84D5-79BC14CFD5E6}" presName="bgRectTx" presStyleLbl="bgShp" presStyleIdx="0" presStyleCnt="3">
        <dgm:presLayoutVars>
          <dgm:bulletEnabled val="1"/>
        </dgm:presLayoutVars>
      </dgm:prSet>
      <dgm:spPr/>
      <dgm:t>
        <a:bodyPr/>
        <a:lstStyle/>
        <a:p>
          <a:endParaRPr lang="nb-NO"/>
        </a:p>
      </dgm:t>
    </dgm:pt>
    <dgm:pt modelId="{F1FBF346-6B3D-428C-A133-48755C41DE17}" type="pres">
      <dgm:prSet presAssocID="{EBF19A70-8E57-4FB6-84D5-79BC14CFD5E6}" presName="spComp" presStyleCnt="0"/>
      <dgm:spPr/>
    </dgm:pt>
    <dgm:pt modelId="{B77E467D-9CDA-4597-AE56-025586CF3272}" type="pres">
      <dgm:prSet presAssocID="{EBF19A70-8E57-4FB6-84D5-79BC14CFD5E6}" presName="hSp" presStyleCnt="0"/>
      <dgm:spPr/>
    </dgm:pt>
    <dgm:pt modelId="{FF853C27-5415-40A9-A2E0-C81B26A28082}" type="pres">
      <dgm:prSet presAssocID="{0DFF0EA9-1817-4FC2-96D9-3FA511BB639C}" presName="rectComp" presStyleCnt="0"/>
      <dgm:spPr/>
    </dgm:pt>
    <dgm:pt modelId="{0B8BEE4E-FC0A-4A09-B691-27C27CC983DC}" type="pres">
      <dgm:prSet presAssocID="{0DFF0EA9-1817-4FC2-96D9-3FA511BB639C}" presName="bgRect" presStyleLbl="bgShp" presStyleIdx="1" presStyleCnt="3"/>
      <dgm:spPr/>
      <dgm:t>
        <a:bodyPr/>
        <a:lstStyle/>
        <a:p>
          <a:endParaRPr lang="nb-NO"/>
        </a:p>
      </dgm:t>
    </dgm:pt>
    <dgm:pt modelId="{54D7B5A5-D193-4BFE-BDBA-0AE9CFC9E0A3}" type="pres">
      <dgm:prSet presAssocID="{0DFF0EA9-1817-4FC2-96D9-3FA511BB639C}" presName="bgRectTx" presStyleLbl="bgShp" presStyleIdx="1" presStyleCnt="3">
        <dgm:presLayoutVars>
          <dgm:bulletEnabled val="1"/>
        </dgm:presLayoutVars>
      </dgm:prSet>
      <dgm:spPr/>
      <dgm:t>
        <a:bodyPr/>
        <a:lstStyle/>
        <a:p>
          <a:endParaRPr lang="nb-NO"/>
        </a:p>
      </dgm:t>
    </dgm:pt>
    <dgm:pt modelId="{7ADFAF83-27ED-4198-8D18-730A1464140C}" type="pres">
      <dgm:prSet presAssocID="{0DFF0EA9-1817-4FC2-96D9-3FA511BB639C}" presName="spComp" presStyleCnt="0"/>
      <dgm:spPr/>
    </dgm:pt>
    <dgm:pt modelId="{F7D1F5CB-BE84-481C-95C9-62A46F5A6953}" type="pres">
      <dgm:prSet presAssocID="{0DFF0EA9-1817-4FC2-96D9-3FA511BB639C}" presName="hSp" presStyleCnt="0"/>
      <dgm:spPr/>
    </dgm:pt>
    <dgm:pt modelId="{7D7F9804-7D40-4CE4-B083-D1C5F9CF6295}" type="pres">
      <dgm:prSet presAssocID="{B4C86C22-D03C-49B2-9364-2C394F3A3760}" presName="rectComp" presStyleCnt="0"/>
      <dgm:spPr/>
    </dgm:pt>
    <dgm:pt modelId="{E7F398EA-68C9-4C2E-BBBA-5E8CCBFD24D7}" type="pres">
      <dgm:prSet presAssocID="{B4C86C22-D03C-49B2-9364-2C394F3A3760}" presName="bgRect" presStyleLbl="bgShp" presStyleIdx="2" presStyleCnt="3" custLinFactNeighborX="-770" custLinFactNeighborY="-961"/>
      <dgm:spPr/>
      <dgm:t>
        <a:bodyPr/>
        <a:lstStyle/>
        <a:p>
          <a:endParaRPr lang="nb-NO"/>
        </a:p>
      </dgm:t>
    </dgm:pt>
    <dgm:pt modelId="{A2EC79E7-1795-426F-A51A-40D6D19F67C0}" type="pres">
      <dgm:prSet presAssocID="{B4C86C22-D03C-49B2-9364-2C394F3A3760}" presName="bgRectTx" presStyleLbl="bgShp" presStyleIdx="2" presStyleCnt="3">
        <dgm:presLayoutVars>
          <dgm:bulletEnabled val="1"/>
        </dgm:presLayoutVars>
      </dgm:prSet>
      <dgm:spPr/>
      <dgm:t>
        <a:bodyPr/>
        <a:lstStyle/>
        <a:p>
          <a:endParaRPr lang="nb-NO"/>
        </a:p>
      </dgm:t>
    </dgm:pt>
  </dgm:ptLst>
  <dgm:cxnLst>
    <dgm:cxn modelId="{A0A2B48D-B122-4560-A4C7-118231BAA932}" srcId="{1B7ABC29-6AD0-4CAF-8F84-4204C85B89FB}" destId="{B9D7BD10-5916-40EF-A16E-504931AE48A5}" srcOrd="0" destOrd="0" parTransId="{35463535-5C15-44B7-96BB-CEABAE237869}" sibTransId="{61E0EFF3-8788-4B3E-8E3B-0C1E8CDFCBFF}"/>
    <dgm:cxn modelId="{1B1D9D2D-B7FC-475A-87CC-AFFD2927E69A}" srcId="{54AB7E41-5C57-4A45-B6B9-62FC89821595}" destId="{E8AC750F-2FF6-40E4-8453-D6E0FD024FA1}" srcOrd="0" destOrd="0" parTransId="{794FED05-47DB-45CE-AC08-9990E07312DF}" sibTransId="{167E70D7-A0FE-43F6-8001-0C27BA55CC93}"/>
    <dgm:cxn modelId="{F033866A-4B28-4F5B-8E15-8B5D46EDD736}" type="presOf" srcId="{794FED05-47DB-45CE-AC08-9990E07312DF}" destId="{A7C50161-927A-47EC-B63B-B8C344690E94}" srcOrd="1" destOrd="0" presId="urn:microsoft.com/office/officeart/2005/8/layout/hierarchy5"/>
    <dgm:cxn modelId="{C07A50BC-8EA2-46CF-B353-A647DCCF1A85}" type="presOf" srcId="{794FED05-47DB-45CE-AC08-9990E07312DF}" destId="{F29163B2-DA60-41EE-9C93-E9474EB4DAAD}" srcOrd="0" destOrd="0" presId="urn:microsoft.com/office/officeart/2005/8/layout/hierarchy5"/>
    <dgm:cxn modelId="{CA00D1D6-B56A-4D18-856D-77F277041EF6}" srcId="{1B7ABC29-6AD0-4CAF-8F84-4204C85B89FB}" destId="{B4C86C22-D03C-49B2-9364-2C394F3A3760}" srcOrd="3" destOrd="0" parTransId="{EDB6C72C-AEE8-4421-A383-0B0D7ED8EA44}" sibTransId="{57151FA6-FE2D-4918-92D5-CD1E54482B1C}"/>
    <dgm:cxn modelId="{AFB74430-87BF-44CC-9B44-75CC7CAB7222}" type="presOf" srcId="{0DFF0EA9-1817-4FC2-96D9-3FA511BB639C}" destId="{0B8BEE4E-FC0A-4A09-B691-27C27CC983DC}" srcOrd="0" destOrd="0" presId="urn:microsoft.com/office/officeart/2005/8/layout/hierarchy5"/>
    <dgm:cxn modelId="{DA631D78-554C-4A87-86A3-E8C94A23AF67}" type="presOf" srcId="{E8AC750F-2FF6-40E4-8453-D6E0FD024FA1}" destId="{A43CB7CD-31FF-4102-8F6D-F6155D21BFC6}" srcOrd="0" destOrd="0" presId="urn:microsoft.com/office/officeart/2005/8/layout/hierarchy5"/>
    <dgm:cxn modelId="{E47B3810-6629-4BC4-A369-EAEE83119C2B}" type="presOf" srcId="{54AB7E41-5C57-4A45-B6B9-62FC89821595}" destId="{EA92C18B-A05D-4FF7-A971-9D693147883D}" srcOrd="0" destOrd="0" presId="urn:microsoft.com/office/officeart/2005/8/layout/hierarchy5"/>
    <dgm:cxn modelId="{AD75BF27-F99B-41CF-AC9E-F90F51E9A186}" type="presOf" srcId="{B4C86C22-D03C-49B2-9364-2C394F3A3760}" destId="{A2EC79E7-1795-426F-A51A-40D6D19F67C0}" srcOrd="1" destOrd="0" presId="urn:microsoft.com/office/officeart/2005/8/layout/hierarchy5"/>
    <dgm:cxn modelId="{905F9EE9-85B6-4DAC-A798-6FF5ACD0F146}" type="presOf" srcId="{EBF19A70-8E57-4FB6-84D5-79BC14CFD5E6}" destId="{DE0BB14A-D822-4924-851B-90EB2A42887E}" srcOrd="0" destOrd="0" presId="urn:microsoft.com/office/officeart/2005/8/layout/hierarchy5"/>
    <dgm:cxn modelId="{7B8B5316-47DC-4523-A61F-2C85A6121FB5}" type="presOf" srcId="{B4C86C22-D03C-49B2-9364-2C394F3A3760}" destId="{E7F398EA-68C9-4C2E-BBBA-5E8CCBFD24D7}" srcOrd="0" destOrd="0" presId="urn:microsoft.com/office/officeart/2005/8/layout/hierarchy5"/>
    <dgm:cxn modelId="{DB2CAD41-2082-4837-B37D-C3EE0A812178}" type="presOf" srcId="{EBF19A70-8E57-4FB6-84D5-79BC14CFD5E6}" destId="{4247AA4C-EDEF-4D47-95CA-32E1C346FC8B}" srcOrd="1" destOrd="0" presId="urn:microsoft.com/office/officeart/2005/8/layout/hierarchy5"/>
    <dgm:cxn modelId="{688123B8-625F-43F0-B01D-6B2532746062}" srcId="{1B7ABC29-6AD0-4CAF-8F84-4204C85B89FB}" destId="{0DFF0EA9-1817-4FC2-96D9-3FA511BB639C}" srcOrd="2" destOrd="0" parTransId="{C431AAEE-7ECB-40C7-8398-A26794AA6A7C}" sibTransId="{BD1AF509-E15C-4F67-B812-3711946D9CC4}"/>
    <dgm:cxn modelId="{BE8AF0A9-B974-45A4-984B-F5923FE213FE}" srcId="{B9D7BD10-5916-40EF-A16E-504931AE48A5}" destId="{54AB7E41-5C57-4A45-B6B9-62FC89821595}" srcOrd="0" destOrd="0" parTransId="{3F776734-8251-4DC1-A41E-1310B9C4E0DF}" sibTransId="{AF2654AB-F035-4DB6-8801-383D1D61C422}"/>
    <dgm:cxn modelId="{62536B5B-E14D-4D39-B69D-485350D8E774}" type="presOf" srcId="{B9D7BD10-5916-40EF-A16E-504931AE48A5}" destId="{5012B746-0349-4B19-9E33-5C3D2C33AB46}" srcOrd="0" destOrd="0" presId="urn:microsoft.com/office/officeart/2005/8/layout/hierarchy5"/>
    <dgm:cxn modelId="{87C19957-418C-45F0-9E83-2A1726FE94B7}" type="presOf" srcId="{1B7ABC29-6AD0-4CAF-8F84-4204C85B89FB}" destId="{F9EA1C16-43D4-4B56-8716-7BB87E8EDED8}" srcOrd="0" destOrd="0" presId="urn:microsoft.com/office/officeart/2005/8/layout/hierarchy5"/>
    <dgm:cxn modelId="{CD11A80D-15D2-40D5-AADA-60F7A45A1BBA}" type="presOf" srcId="{3F776734-8251-4DC1-A41E-1310B9C4E0DF}" destId="{180A2268-9D56-4367-AE95-60B65D91DC09}" srcOrd="0" destOrd="0" presId="urn:microsoft.com/office/officeart/2005/8/layout/hierarchy5"/>
    <dgm:cxn modelId="{DED36402-78BE-4FFF-BD00-99876C7F2C5E}" type="presOf" srcId="{3F776734-8251-4DC1-A41E-1310B9C4E0DF}" destId="{54D75276-1A39-47DE-9F78-430842048905}" srcOrd="1" destOrd="0" presId="urn:microsoft.com/office/officeart/2005/8/layout/hierarchy5"/>
    <dgm:cxn modelId="{A2CFD83E-24A7-4C88-9670-28CA64A59B80}" type="presOf" srcId="{0DFF0EA9-1817-4FC2-96D9-3FA511BB639C}" destId="{54D7B5A5-D193-4BFE-BDBA-0AE9CFC9E0A3}" srcOrd="1" destOrd="0" presId="urn:microsoft.com/office/officeart/2005/8/layout/hierarchy5"/>
    <dgm:cxn modelId="{08BA9B0B-8AAA-41CF-9A9D-8805DAF0033D}" srcId="{1B7ABC29-6AD0-4CAF-8F84-4204C85B89FB}" destId="{EBF19A70-8E57-4FB6-84D5-79BC14CFD5E6}" srcOrd="1" destOrd="0" parTransId="{CEEFA0E0-3C72-48D1-9AE1-1FC403A90396}" sibTransId="{632AEDB1-0101-48A7-A628-6227CCAAC626}"/>
    <dgm:cxn modelId="{13CDFBA5-B808-4F73-9317-5A114A611B06}" type="presParOf" srcId="{F9EA1C16-43D4-4B56-8716-7BB87E8EDED8}" destId="{28F3A0A7-DCB0-41B2-BBE2-C4061E1961D4}" srcOrd="0" destOrd="0" presId="urn:microsoft.com/office/officeart/2005/8/layout/hierarchy5"/>
    <dgm:cxn modelId="{DA8DAD75-AA1F-437A-B50E-EE83D4A672A0}" type="presParOf" srcId="{28F3A0A7-DCB0-41B2-BBE2-C4061E1961D4}" destId="{C957ED17-9636-4658-AB89-F7B58B4C259F}" srcOrd="0" destOrd="0" presId="urn:microsoft.com/office/officeart/2005/8/layout/hierarchy5"/>
    <dgm:cxn modelId="{75AFB62B-316E-4E64-99A7-47F565852133}" type="presParOf" srcId="{28F3A0A7-DCB0-41B2-BBE2-C4061E1961D4}" destId="{CF79AF05-021F-41A3-B3D0-73B36AC81891}" srcOrd="1" destOrd="0" presId="urn:microsoft.com/office/officeart/2005/8/layout/hierarchy5"/>
    <dgm:cxn modelId="{EA58ED2F-AEAC-46FA-9BEE-CDD4AF5020F9}" type="presParOf" srcId="{CF79AF05-021F-41A3-B3D0-73B36AC81891}" destId="{A9BC88B6-5753-40E2-9AFC-5868A5B766AE}" srcOrd="0" destOrd="0" presId="urn:microsoft.com/office/officeart/2005/8/layout/hierarchy5"/>
    <dgm:cxn modelId="{C40F1F85-CD6B-4375-948B-CB552B244435}" type="presParOf" srcId="{A9BC88B6-5753-40E2-9AFC-5868A5B766AE}" destId="{5012B746-0349-4B19-9E33-5C3D2C33AB46}" srcOrd="0" destOrd="0" presId="urn:microsoft.com/office/officeart/2005/8/layout/hierarchy5"/>
    <dgm:cxn modelId="{B6E3A55B-6FFC-4D94-A77E-964A2BEBDF5F}" type="presParOf" srcId="{A9BC88B6-5753-40E2-9AFC-5868A5B766AE}" destId="{61F55623-61BA-4BB8-9B7C-DF487421A484}" srcOrd="1" destOrd="0" presId="urn:microsoft.com/office/officeart/2005/8/layout/hierarchy5"/>
    <dgm:cxn modelId="{54054EB1-8217-4217-A73B-10D6464849CC}" type="presParOf" srcId="{61F55623-61BA-4BB8-9B7C-DF487421A484}" destId="{180A2268-9D56-4367-AE95-60B65D91DC09}" srcOrd="0" destOrd="0" presId="urn:microsoft.com/office/officeart/2005/8/layout/hierarchy5"/>
    <dgm:cxn modelId="{43A5CDA4-BCD6-407E-82A1-41D85ED1D6A6}" type="presParOf" srcId="{180A2268-9D56-4367-AE95-60B65D91DC09}" destId="{54D75276-1A39-47DE-9F78-430842048905}" srcOrd="0" destOrd="0" presId="urn:microsoft.com/office/officeart/2005/8/layout/hierarchy5"/>
    <dgm:cxn modelId="{8C93E9DC-E206-4DF4-8B44-CA7F4843533E}" type="presParOf" srcId="{61F55623-61BA-4BB8-9B7C-DF487421A484}" destId="{BD25FEA3-880E-4A34-A722-DAC49D0EFB40}" srcOrd="1" destOrd="0" presId="urn:microsoft.com/office/officeart/2005/8/layout/hierarchy5"/>
    <dgm:cxn modelId="{30A8477E-2D9B-42DB-A2AC-90B77ABAD58C}" type="presParOf" srcId="{BD25FEA3-880E-4A34-A722-DAC49D0EFB40}" destId="{EA92C18B-A05D-4FF7-A971-9D693147883D}" srcOrd="0" destOrd="0" presId="urn:microsoft.com/office/officeart/2005/8/layout/hierarchy5"/>
    <dgm:cxn modelId="{08B01629-B8AA-4C11-8F48-CBA1C4E1F077}" type="presParOf" srcId="{BD25FEA3-880E-4A34-A722-DAC49D0EFB40}" destId="{2D20AB04-3706-4054-8CB7-1EFC10C3F140}" srcOrd="1" destOrd="0" presId="urn:microsoft.com/office/officeart/2005/8/layout/hierarchy5"/>
    <dgm:cxn modelId="{EF11BDCB-DC7F-462F-A41C-FA19F2EE957E}" type="presParOf" srcId="{2D20AB04-3706-4054-8CB7-1EFC10C3F140}" destId="{F29163B2-DA60-41EE-9C93-E9474EB4DAAD}" srcOrd="0" destOrd="0" presId="urn:microsoft.com/office/officeart/2005/8/layout/hierarchy5"/>
    <dgm:cxn modelId="{6046423E-1160-4DA9-A76C-99BA3EFE77FD}" type="presParOf" srcId="{F29163B2-DA60-41EE-9C93-E9474EB4DAAD}" destId="{A7C50161-927A-47EC-B63B-B8C344690E94}" srcOrd="0" destOrd="0" presId="urn:microsoft.com/office/officeart/2005/8/layout/hierarchy5"/>
    <dgm:cxn modelId="{A30031D6-A3AA-4196-94F4-5B0D3F242568}" type="presParOf" srcId="{2D20AB04-3706-4054-8CB7-1EFC10C3F140}" destId="{C22D641E-C05F-486B-9C0E-53AE13541FE1}" srcOrd="1" destOrd="0" presId="urn:microsoft.com/office/officeart/2005/8/layout/hierarchy5"/>
    <dgm:cxn modelId="{149CEF83-FA2A-468A-807C-96A2B4785C51}" type="presParOf" srcId="{C22D641E-C05F-486B-9C0E-53AE13541FE1}" destId="{A43CB7CD-31FF-4102-8F6D-F6155D21BFC6}" srcOrd="0" destOrd="0" presId="urn:microsoft.com/office/officeart/2005/8/layout/hierarchy5"/>
    <dgm:cxn modelId="{9DF59200-851D-4C30-AFB2-78BC46249024}" type="presParOf" srcId="{C22D641E-C05F-486B-9C0E-53AE13541FE1}" destId="{B7FB36E5-4DEE-44D4-A2A0-6C1912C53BC2}" srcOrd="1" destOrd="0" presId="urn:microsoft.com/office/officeart/2005/8/layout/hierarchy5"/>
    <dgm:cxn modelId="{6E5B66BA-5B1C-491E-B2F6-262570B8437C}" type="presParOf" srcId="{F9EA1C16-43D4-4B56-8716-7BB87E8EDED8}" destId="{78BA1B0B-E510-4D9B-9AC1-CC02C55093C3}" srcOrd="1" destOrd="0" presId="urn:microsoft.com/office/officeart/2005/8/layout/hierarchy5"/>
    <dgm:cxn modelId="{19C1A167-6649-4D25-A357-F26B3C7C2284}" type="presParOf" srcId="{78BA1B0B-E510-4D9B-9AC1-CC02C55093C3}" destId="{BA91FACB-7DBA-440D-9BF7-42AE2D64738D}" srcOrd="0" destOrd="0" presId="urn:microsoft.com/office/officeart/2005/8/layout/hierarchy5"/>
    <dgm:cxn modelId="{FB2F0F1C-6864-4773-89FF-8342C4FD57DE}" type="presParOf" srcId="{BA91FACB-7DBA-440D-9BF7-42AE2D64738D}" destId="{DE0BB14A-D822-4924-851B-90EB2A42887E}" srcOrd="0" destOrd="0" presId="urn:microsoft.com/office/officeart/2005/8/layout/hierarchy5"/>
    <dgm:cxn modelId="{BFD54ED7-A150-42BA-BA84-FAB9872AABF8}" type="presParOf" srcId="{BA91FACB-7DBA-440D-9BF7-42AE2D64738D}" destId="{4247AA4C-EDEF-4D47-95CA-32E1C346FC8B}" srcOrd="1" destOrd="0" presId="urn:microsoft.com/office/officeart/2005/8/layout/hierarchy5"/>
    <dgm:cxn modelId="{1C2AC294-2133-487C-AC7E-D69BF6151DAC}" type="presParOf" srcId="{78BA1B0B-E510-4D9B-9AC1-CC02C55093C3}" destId="{F1FBF346-6B3D-428C-A133-48755C41DE17}" srcOrd="1" destOrd="0" presId="urn:microsoft.com/office/officeart/2005/8/layout/hierarchy5"/>
    <dgm:cxn modelId="{66BE5094-01FF-41B3-B113-2E8246B86D22}" type="presParOf" srcId="{F1FBF346-6B3D-428C-A133-48755C41DE17}" destId="{B77E467D-9CDA-4597-AE56-025586CF3272}" srcOrd="0" destOrd="0" presId="urn:microsoft.com/office/officeart/2005/8/layout/hierarchy5"/>
    <dgm:cxn modelId="{969AC596-030F-412B-A514-F58DACAD6EB8}" type="presParOf" srcId="{78BA1B0B-E510-4D9B-9AC1-CC02C55093C3}" destId="{FF853C27-5415-40A9-A2E0-C81B26A28082}" srcOrd="2" destOrd="0" presId="urn:microsoft.com/office/officeart/2005/8/layout/hierarchy5"/>
    <dgm:cxn modelId="{C58239D6-DE54-4F3D-883A-0894DA97B5E9}" type="presParOf" srcId="{FF853C27-5415-40A9-A2E0-C81B26A28082}" destId="{0B8BEE4E-FC0A-4A09-B691-27C27CC983DC}" srcOrd="0" destOrd="0" presId="urn:microsoft.com/office/officeart/2005/8/layout/hierarchy5"/>
    <dgm:cxn modelId="{3682828C-DF3D-4B47-A634-DB71908C7C8C}" type="presParOf" srcId="{FF853C27-5415-40A9-A2E0-C81B26A28082}" destId="{54D7B5A5-D193-4BFE-BDBA-0AE9CFC9E0A3}" srcOrd="1" destOrd="0" presId="urn:microsoft.com/office/officeart/2005/8/layout/hierarchy5"/>
    <dgm:cxn modelId="{80463484-F688-4C3C-B4B7-25B6B265BDF4}" type="presParOf" srcId="{78BA1B0B-E510-4D9B-9AC1-CC02C55093C3}" destId="{7ADFAF83-27ED-4198-8D18-730A1464140C}" srcOrd="3" destOrd="0" presId="urn:microsoft.com/office/officeart/2005/8/layout/hierarchy5"/>
    <dgm:cxn modelId="{135CFB52-646C-42CA-8FD2-CE56682179C0}" type="presParOf" srcId="{7ADFAF83-27ED-4198-8D18-730A1464140C}" destId="{F7D1F5CB-BE84-481C-95C9-62A46F5A6953}" srcOrd="0" destOrd="0" presId="urn:microsoft.com/office/officeart/2005/8/layout/hierarchy5"/>
    <dgm:cxn modelId="{B82A1820-B677-4E4E-A208-4C7E7E226F0B}" type="presParOf" srcId="{78BA1B0B-E510-4D9B-9AC1-CC02C55093C3}" destId="{7D7F9804-7D40-4CE4-B083-D1C5F9CF6295}" srcOrd="4" destOrd="0" presId="urn:microsoft.com/office/officeart/2005/8/layout/hierarchy5"/>
    <dgm:cxn modelId="{C2595E85-FDBA-4464-8058-94493081B29F}" type="presParOf" srcId="{7D7F9804-7D40-4CE4-B083-D1C5F9CF6295}" destId="{E7F398EA-68C9-4C2E-BBBA-5E8CCBFD24D7}" srcOrd="0" destOrd="0" presId="urn:microsoft.com/office/officeart/2005/8/layout/hierarchy5"/>
    <dgm:cxn modelId="{1D79B24F-59B5-49D1-BC38-4EADCE49FCB8}" type="presParOf" srcId="{7D7F9804-7D40-4CE4-B083-D1C5F9CF6295}" destId="{A2EC79E7-1795-426F-A51A-40D6D19F67C0}" srcOrd="1" destOrd="0" presId="urn:microsoft.com/office/officeart/2005/8/layout/hierarchy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7D089-C911-435A-92D4-FC075C87574E}">
      <dsp:nvSpPr>
        <dsp:cNvPr id="0" name=""/>
        <dsp:cNvSpPr/>
      </dsp:nvSpPr>
      <dsp:spPr>
        <a:xfrm>
          <a:off x="5205206" y="0"/>
          <a:ext cx="1276473" cy="35889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nb-NO" sz="2000" kern="1200"/>
            <a:t>Del-prosjekt</a:t>
          </a:r>
          <a:endParaRPr lang="nb-NO" sz="2500" kern="1200"/>
        </a:p>
      </dsp:txBody>
      <dsp:txXfrm>
        <a:off x="5205206" y="0"/>
        <a:ext cx="1276473" cy="1076696"/>
      </dsp:txXfrm>
    </dsp:sp>
    <dsp:sp modelId="{31FCEB4A-D007-4636-8AFC-FBF64741107A}">
      <dsp:nvSpPr>
        <dsp:cNvPr id="0" name=""/>
        <dsp:cNvSpPr/>
      </dsp:nvSpPr>
      <dsp:spPr>
        <a:xfrm>
          <a:off x="3715987" y="0"/>
          <a:ext cx="1276473" cy="35889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nb-NO" sz="2000" kern="1200"/>
            <a:t>Aktivitet</a:t>
          </a:r>
          <a:endParaRPr lang="nb-NO" sz="2500" kern="1200"/>
        </a:p>
      </dsp:txBody>
      <dsp:txXfrm>
        <a:off x="3715987" y="0"/>
        <a:ext cx="1276473" cy="1076696"/>
      </dsp:txXfrm>
    </dsp:sp>
    <dsp:sp modelId="{9CA81732-F4CE-49F5-ABCC-BC29C9215BD6}">
      <dsp:nvSpPr>
        <dsp:cNvPr id="0" name=""/>
        <dsp:cNvSpPr/>
      </dsp:nvSpPr>
      <dsp:spPr>
        <a:xfrm>
          <a:off x="2226768" y="0"/>
          <a:ext cx="1276473" cy="35889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nb-NO" sz="2000" kern="1200"/>
            <a:t>Aktivitets-type</a:t>
          </a:r>
        </a:p>
      </dsp:txBody>
      <dsp:txXfrm>
        <a:off x="2226768" y="0"/>
        <a:ext cx="1276473" cy="1076696"/>
      </dsp:txXfrm>
    </dsp:sp>
    <dsp:sp modelId="{C3192294-998D-4925-9864-0F5493BE1276}">
      <dsp:nvSpPr>
        <dsp:cNvPr id="0" name=""/>
        <dsp:cNvSpPr/>
      </dsp:nvSpPr>
      <dsp:spPr>
        <a:xfrm>
          <a:off x="2333141" y="1995129"/>
          <a:ext cx="1063728" cy="5318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100" kern="1200"/>
            <a:t>RD  Driftsaktivitet</a:t>
          </a:r>
        </a:p>
      </dsp:txBody>
      <dsp:txXfrm>
        <a:off x="2348719" y="2010707"/>
        <a:ext cx="1032572" cy="500708"/>
      </dsp:txXfrm>
    </dsp:sp>
    <dsp:sp modelId="{4F6071C6-F078-47E7-8D9C-C4776B9A3707}">
      <dsp:nvSpPr>
        <dsp:cNvPr id="0" name=""/>
        <dsp:cNvSpPr/>
      </dsp:nvSpPr>
      <dsp:spPr>
        <a:xfrm rot="18289469">
          <a:off x="3237072" y="1941902"/>
          <a:ext cx="745084" cy="26674"/>
        </a:xfrm>
        <a:custGeom>
          <a:avLst/>
          <a:gdLst/>
          <a:ahLst/>
          <a:cxnLst/>
          <a:rect l="0" t="0" r="0" b="0"/>
          <a:pathLst>
            <a:path>
              <a:moveTo>
                <a:pt x="0" y="13337"/>
              </a:moveTo>
              <a:lnTo>
                <a:pt x="745084" y="133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b-NO" sz="500" kern="1200"/>
        </a:p>
      </dsp:txBody>
      <dsp:txXfrm>
        <a:off x="3590987" y="1936612"/>
        <a:ext cx="37254" cy="37254"/>
      </dsp:txXfrm>
    </dsp:sp>
    <dsp:sp modelId="{49D2DD1B-CA1F-4F15-ADAB-D4B4C0956D97}">
      <dsp:nvSpPr>
        <dsp:cNvPr id="0" name=""/>
        <dsp:cNvSpPr/>
      </dsp:nvSpPr>
      <dsp:spPr>
        <a:xfrm>
          <a:off x="3822360" y="1383486"/>
          <a:ext cx="1063728" cy="5318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100" b="0" i="0" u="none" strike="noStrike" kern="1200">
              <a:solidFill>
                <a:schemeClr val="bg1"/>
              </a:solidFill>
              <a:effectLst/>
              <a:latin typeface="Calibri" panose="020F0502020204030204" pitchFamily="34" charset="0"/>
            </a:rPr>
            <a:t>Forskningsdrift individuelle midler </a:t>
          </a:r>
          <a:endParaRPr lang="nb-NO" sz="1100" kern="1200">
            <a:solidFill>
              <a:schemeClr val="bg1"/>
            </a:solidFill>
          </a:endParaRPr>
        </a:p>
      </dsp:txBody>
      <dsp:txXfrm>
        <a:off x="3837938" y="1399064"/>
        <a:ext cx="1032572" cy="500708"/>
      </dsp:txXfrm>
    </dsp:sp>
    <dsp:sp modelId="{2CB91D52-C587-411B-BD9B-5F90512EC0A5}">
      <dsp:nvSpPr>
        <dsp:cNvPr id="0" name=""/>
        <dsp:cNvSpPr/>
      </dsp:nvSpPr>
      <dsp:spPr>
        <a:xfrm rot="19457599">
          <a:off x="4836837" y="1483169"/>
          <a:ext cx="523994" cy="26674"/>
        </a:xfrm>
        <a:custGeom>
          <a:avLst/>
          <a:gdLst/>
          <a:ahLst/>
          <a:cxnLst/>
          <a:rect l="0" t="0" r="0" b="0"/>
          <a:pathLst>
            <a:path>
              <a:moveTo>
                <a:pt x="0" y="13337"/>
              </a:moveTo>
              <a:lnTo>
                <a:pt x="523994" y="133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b-NO" sz="500" kern="1200"/>
        </a:p>
      </dsp:txBody>
      <dsp:txXfrm>
        <a:off x="5085734" y="1483407"/>
        <a:ext cx="26199" cy="26199"/>
      </dsp:txXfrm>
    </dsp:sp>
    <dsp:sp modelId="{0FA3EC30-89E8-470B-894E-5CCFD268F390}">
      <dsp:nvSpPr>
        <dsp:cNvPr id="0" name=""/>
        <dsp:cNvSpPr/>
      </dsp:nvSpPr>
      <dsp:spPr>
        <a:xfrm>
          <a:off x="5311579" y="1077664"/>
          <a:ext cx="1063728" cy="5318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100" kern="1200"/>
            <a:t>Professor A</a:t>
          </a:r>
        </a:p>
      </dsp:txBody>
      <dsp:txXfrm>
        <a:off x="5327157" y="1093242"/>
        <a:ext cx="1032572" cy="500708"/>
      </dsp:txXfrm>
    </dsp:sp>
    <dsp:sp modelId="{F96D3184-A955-46BA-A339-C7B85E4457D6}">
      <dsp:nvSpPr>
        <dsp:cNvPr id="0" name=""/>
        <dsp:cNvSpPr/>
      </dsp:nvSpPr>
      <dsp:spPr>
        <a:xfrm rot="2142401">
          <a:off x="4836837" y="1788991"/>
          <a:ext cx="523994" cy="26674"/>
        </a:xfrm>
        <a:custGeom>
          <a:avLst/>
          <a:gdLst/>
          <a:ahLst/>
          <a:cxnLst/>
          <a:rect l="0" t="0" r="0" b="0"/>
          <a:pathLst>
            <a:path>
              <a:moveTo>
                <a:pt x="0" y="13337"/>
              </a:moveTo>
              <a:lnTo>
                <a:pt x="523994" y="133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b-NO" sz="500" kern="1200"/>
        </a:p>
      </dsp:txBody>
      <dsp:txXfrm>
        <a:off x="5085734" y="1789229"/>
        <a:ext cx="26199" cy="26199"/>
      </dsp:txXfrm>
    </dsp:sp>
    <dsp:sp modelId="{2F44E76B-3C5E-49FF-AE6D-361C15F6FCCC}">
      <dsp:nvSpPr>
        <dsp:cNvPr id="0" name=""/>
        <dsp:cNvSpPr/>
      </dsp:nvSpPr>
      <dsp:spPr>
        <a:xfrm>
          <a:off x="5311579" y="1689307"/>
          <a:ext cx="1063728" cy="5318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100" kern="1200"/>
            <a:t>Professor B</a:t>
          </a:r>
        </a:p>
      </dsp:txBody>
      <dsp:txXfrm>
        <a:off x="5327157" y="1704885"/>
        <a:ext cx="1032572" cy="500708"/>
      </dsp:txXfrm>
    </dsp:sp>
    <dsp:sp modelId="{D952A7BA-142D-442A-B0EC-EE0F5C3A2EA7}">
      <dsp:nvSpPr>
        <dsp:cNvPr id="0" name=""/>
        <dsp:cNvSpPr/>
      </dsp:nvSpPr>
      <dsp:spPr>
        <a:xfrm rot="3310531">
          <a:off x="3237072" y="2553546"/>
          <a:ext cx="745084" cy="26674"/>
        </a:xfrm>
        <a:custGeom>
          <a:avLst/>
          <a:gdLst/>
          <a:ahLst/>
          <a:cxnLst/>
          <a:rect l="0" t="0" r="0" b="0"/>
          <a:pathLst>
            <a:path>
              <a:moveTo>
                <a:pt x="0" y="13337"/>
              </a:moveTo>
              <a:lnTo>
                <a:pt x="745084" y="133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b-NO" sz="500" kern="1200"/>
        </a:p>
      </dsp:txBody>
      <dsp:txXfrm>
        <a:off x="3590987" y="2548256"/>
        <a:ext cx="37254" cy="37254"/>
      </dsp:txXfrm>
    </dsp:sp>
    <dsp:sp modelId="{0A706720-153F-4523-B184-1EF51C7B08F5}">
      <dsp:nvSpPr>
        <dsp:cNvPr id="0" name=""/>
        <dsp:cNvSpPr/>
      </dsp:nvSpPr>
      <dsp:spPr>
        <a:xfrm>
          <a:off x="3822360" y="2606773"/>
          <a:ext cx="1063728" cy="5318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100" kern="1200"/>
            <a:t>Investering infrastruktur</a:t>
          </a:r>
        </a:p>
      </dsp:txBody>
      <dsp:txXfrm>
        <a:off x="3837938" y="2622351"/>
        <a:ext cx="1032572" cy="500708"/>
      </dsp:txXfrm>
    </dsp:sp>
    <dsp:sp modelId="{0B689192-EC09-4763-9F85-152FABC18087}">
      <dsp:nvSpPr>
        <dsp:cNvPr id="0" name=""/>
        <dsp:cNvSpPr/>
      </dsp:nvSpPr>
      <dsp:spPr>
        <a:xfrm rot="19457599">
          <a:off x="4836837" y="2706457"/>
          <a:ext cx="523994" cy="26674"/>
        </a:xfrm>
        <a:custGeom>
          <a:avLst/>
          <a:gdLst/>
          <a:ahLst/>
          <a:cxnLst/>
          <a:rect l="0" t="0" r="0" b="0"/>
          <a:pathLst>
            <a:path>
              <a:moveTo>
                <a:pt x="0" y="13337"/>
              </a:moveTo>
              <a:lnTo>
                <a:pt x="523994" y="133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b-NO" sz="500" kern="1200"/>
        </a:p>
      </dsp:txBody>
      <dsp:txXfrm>
        <a:off x="5085734" y="2706694"/>
        <a:ext cx="26199" cy="26199"/>
      </dsp:txXfrm>
    </dsp:sp>
    <dsp:sp modelId="{B34CC6B2-F808-48C8-8364-330E8A2E707D}">
      <dsp:nvSpPr>
        <dsp:cNvPr id="0" name=""/>
        <dsp:cNvSpPr/>
      </dsp:nvSpPr>
      <dsp:spPr>
        <a:xfrm>
          <a:off x="5311579" y="2300951"/>
          <a:ext cx="1063728" cy="5318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100" kern="1200"/>
            <a:t>Instrument </a:t>
          </a:r>
          <a:r>
            <a:rPr lang="nb-NO" sz="1100" kern="1200" err="1"/>
            <a:t>X</a:t>
          </a:r>
          <a:endParaRPr lang="nb-NO" sz="1100" kern="1200"/>
        </a:p>
      </dsp:txBody>
      <dsp:txXfrm>
        <a:off x="5327157" y="2316529"/>
        <a:ext cx="1032572" cy="500708"/>
      </dsp:txXfrm>
    </dsp:sp>
    <dsp:sp modelId="{61C43142-90FB-4BDD-AF70-BB606AE83217}">
      <dsp:nvSpPr>
        <dsp:cNvPr id="0" name=""/>
        <dsp:cNvSpPr/>
      </dsp:nvSpPr>
      <dsp:spPr>
        <a:xfrm rot="2142401">
          <a:off x="4836837" y="3012278"/>
          <a:ext cx="523994" cy="26674"/>
        </a:xfrm>
        <a:custGeom>
          <a:avLst/>
          <a:gdLst/>
          <a:ahLst/>
          <a:cxnLst/>
          <a:rect l="0" t="0" r="0" b="0"/>
          <a:pathLst>
            <a:path>
              <a:moveTo>
                <a:pt x="0" y="13337"/>
              </a:moveTo>
              <a:lnTo>
                <a:pt x="523994" y="133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b-NO" sz="500" kern="1200"/>
        </a:p>
      </dsp:txBody>
      <dsp:txXfrm>
        <a:off x="5085734" y="3012516"/>
        <a:ext cx="26199" cy="26199"/>
      </dsp:txXfrm>
    </dsp:sp>
    <dsp:sp modelId="{A669329B-D9E2-4CC5-A0CA-FCADDB16A5EA}">
      <dsp:nvSpPr>
        <dsp:cNvPr id="0" name=""/>
        <dsp:cNvSpPr/>
      </dsp:nvSpPr>
      <dsp:spPr>
        <a:xfrm>
          <a:off x="5311579" y="2912595"/>
          <a:ext cx="1063728" cy="5318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b-NO" sz="1100" kern="1200"/>
            <a:t>Instrument Y</a:t>
          </a:r>
        </a:p>
      </dsp:txBody>
      <dsp:txXfrm>
        <a:off x="5327157" y="2928173"/>
        <a:ext cx="1032572" cy="500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398EA-68C9-4C2E-BBBA-5E8CCBFD24D7}">
      <dsp:nvSpPr>
        <dsp:cNvPr id="0" name=""/>
        <dsp:cNvSpPr/>
      </dsp:nvSpPr>
      <dsp:spPr>
        <a:xfrm>
          <a:off x="3723738" y="0"/>
          <a:ext cx="1428525" cy="40165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nb-NO" sz="1600" kern="1200"/>
            <a:t>Delprosjekt</a:t>
          </a:r>
        </a:p>
      </dsp:txBody>
      <dsp:txXfrm>
        <a:off x="3723738" y="0"/>
        <a:ext cx="1428525" cy="1204950"/>
      </dsp:txXfrm>
    </dsp:sp>
    <dsp:sp modelId="{0B8BEE4E-FC0A-4A09-B691-27C27CC983DC}">
      <dsp:nvSpPr>
        <dsp:cNvPr id="0" name=""/>
        <dsp:cNvSpPr/>
      </dsp:nvSpPr>
      <dsp:spPr>
        <a:xfrm>
          <a:off x="2068125" y="0"/>
          <a:ext cx="1428525" cy="40165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nb-NO" sz="1600" kern="1200"/>
            <a:t>Prosjekt</a:t>
          </a:r>
        </a:p>
      </dsp:txBody>
      <dsp:txXfrm>
        <a:off x="2068125" y="0"/>
        <a:ext cx="1428525" cy="1204950"/>
      </dsp:txXfrm>
    </dsp:sp>
    <dsp:sp modelId="{DE0BB14A-D822-4924-851B-90EB2A42887E}">
      <dsp:nvSpPr>
        <dsp:cNvPr id="0" name=""/>
        <dsp:cNvSpPr/>
      </dsp:nvSpPr>
      <dsp:spPr>
        <a:xfrm>
          <a:off x="401513" y="0"/>
          <a:ext cx="1428525" cy="40165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nb-NO" sz="1600" kern="1200"/>
            <a:t>Hovedprosjekt</a:t>
          </a:r>
        </a:p>
      </dsp:txBody>
      <dsp:txXfrm>
        <a:off x="401513" y="0"/>
        <a:ext cx="1428525" cy="1204950"/>
      </dsp:txXfrm>
    </dsp:sp>
    <dsp:sp modelId="{5012B746-0349-4B19-9E33-5C3D2C33AB46}">
      <dsp:nvSpPr>
        <dsp:cNvPr id="0" name=""/>
        <dsp:cNvSpPr/>
      </dsp:nvSpPr>
      <dsp:spPr>
        <a:xfrm>
          <a:off x="520557" y="2232786"/>
          <a:ext cx="1190437" cy="5952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b-NO" sz="1400" kern="1200"/>
            <a:t>Masterprogram</a:t>
          </a:r>
        </a:p>
      </dsp:txBody>
      <dsp:txXfrm>
        <a:off x="537990" y="2250219"/>
        <a:ext cx="1155571" cy="560352"/>
      </dsp:txXfrm>
    </dsp:sp>
    <dsp:sp modelId="{180A2268-9D56-4367-AE95-60B65D91DC09}">
      <dsp:nvSpPr>
        <dsp:cNvPr id="0" name=""/>
        <dsp:cNvSpPr/>
      </dsp:nvSpPr>
      <dsp:spPr>
        <a:xfrm rot="18289469">
          <a:off x="1532163" y="2174807"/>
          <a:ext cx="833837" cy="26674"/>
        </a:xfrm>
        <a:custGeom>
          <a:avLst/>
          <a:gdLst/>
          <a:ahLst/>
          <a:cxnLst/>
          <a:rect l="0" t="0" r="0" b="0"/>
          <a:pathLst>
            <a:path>
              <a:moveTo>
                <a:pt x="0" y="13337"/>
              </a:moveTo>
              <a:lnTo>
                <a:pt x="833837" y="133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nb-NO" sz="100" kern="1200"/>
        </a:p>
      </dsp:txBody>
      <dsp:txXfrm>
        <a:off x="1928236" y="2167298"/>
        <a:ext cx="41691" cy="41691"/>
      </dsp:txXfrm>
    </dsp:sp>
    <dsp:sp modelId="{EA92C18B-A05D-4FF7-A971-9D693147883D}">
      <dsp:nvSpPr>
        <dsp:cNvPr id="0" name=""/>
        <dsp:cNvSpPr/>
      </dsp:nvSpPr>
      <dsp:spPr>
        <a:xfrm>
          <a:off x="2187169" y="1548284"/>
          <a:ext cx="1190437" cy="5952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nb-NO" sz="1200" kern="1200"/>
            <a:t>333333 Master </a:t>
          </a:r>
          <a:r>
            <a:rPr lang="nb-NO" sz="1200" kern="1200" err="1"/>
            <a:t>fysio</a:t>
          </a:r>
          <a:endParaRPr lang="nb-NO" sz="1200" kern="1200"/>
        </a:p>
      </dsp:txBody>
      <dsp:txXfrm>
        <a:off x="2204602" y="1565717"/>
        <a:ext cx="1155571" cy="560352"/>
      </dsp:txXfrm>
    </dsp:sp>
    <dsp:sp modelId="{F29163B2-DA60-41EE-9C93-E9474EB4DAAD}">
      <dsp:nvSpPr>
        <dsp:cNvPr id="0" name=""/>
        <dsp:cNvSpPr/>
      </dsp:nvSpPr>
      <dsp:spPr>
        <a:xfrm rot="19457599">
          <a:off x="3322489" y="1661431"/>
          <a:ext cx="586411" cy="26674"/>
        </a:xfrm>
        <a:custGeom>
          <a:avLst/>
          <a:gdLst/>
          <a:ahLst/>
          <a:cxnLst/>
          <a:rect l="0" t="0" r="0" b="0"/>
          <a:pathLst>
            <a:path>
              <a:moveTo>
                <a:pt x="0" y="13337"/>
              </a:moveTo>
              <a:lnTo>
                <a:pt x="586411" y="133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nb-NO" sz="100" kern="1200"/>
        </a:p>
      </dsp:txBody>
      <dsp:txXfrm>
        <a:off x="3601034" y="1660108"/>
        <a:ext cx="29320" cy="29320"/>
      </dsp:txXfrm>
    </dsp:sp>
    <dsp:sp modelId="{A43CB7CD-31FF-4102-8F6D-F6155D21BFC6}">
      <dsp:nvSpPr>
        <dsp:cNvPr id="0" name=""/>
        <dsp:cNvSpPr/>
      </dsp:nvSpPr>
      <dsp:spPr>
        <a:xfrm>
          <a:off x="3853782" y="1206033"/>
          <a:ext cx="1190437" cy="5952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nb-NO" sz="1200" kern="1200"/>
            <a:t>333333001 Masterstudent XX</a:t>
          </a:r>
        </a:p>
      </dsp:txBody>
      <dsp:txXfrm>
        <a:off x="3871215" y="1223466"/>
        <a:ext cx="1155571" cy="560352"/>
      </dsp:txXfrm>
    </dsp:sp>
    <dsp:sp modelId="{8CF9F0B5-AAFC-48F5-807D-1EFFF15F2E69}">
      <dsp:nvSpPr>
        <dsp:cNvPr id="0" name=""/>
        <dsp:cNvSpPr/>
      </dsp:nvSpPr>
      <dsp:spPr>
        <a:xfrm rot="2142401">
          <a:off x="3322489" y="2003682"/>
          <a:ext cx="586411" cy="26674"/>
        </a:xfrm>
        <a:custGeom>
          <a:avLst/>
          <a:gdLst/>
          <a:ahLst/>
          <a:cxnLst/>
          <a:rect l="0" t="0" r="0" b="0"/>
          <a:pathLst>
            <a:path>
              <a:moveTo>
                <a:pt x="0" y="13337"/>
              </a:moveTo>
              <a:lnTo>
                <a:pt x="586411" y="133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nb-NO" sz="100" kern="1200"/>
        </a:p>
      </dsp:txBody>
      <dsp:txXfrm>
        <a:off x="3601034" y="2002359"/>
        <a:ext cx="29320" cy="29320"/>
      </dsp:txXfrm>
    </dsp:sp>
    <dsp:sp modelId="{F11B34D1-E246-4446-AAC6-E4A36B85FF12}">
      <dsp:nvSpPr>
        <dsp:cNvPr id="0" name=""/>
        <dsp:cNvSpPr/>
      </dsp:nvSpPr>
      <dsp:spPr>
        <a:xfrm>
          <a:off x="3853782" y="1890535"/>
          <a:ext cx="1190437" cy="5952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nb-NO" sz="1200" kern="1200"/>
            <a:t>333333002 Masterstudent YY</a:t>
          </a:r>
        </a:p>
      </dsp:txBody>
      <dsp:txXfrm>
        <a:off x="3871215" y="1907968"/>
        <a:ext cx="1155571" cy="560352"/>
      </dsp:txXfrm>
    </dsp:sp>
    <dsp:sp modelId="{D5BE51A4-22A1-45A6-BAEB-5092DC5DEE49}">
      <dsp:nvSpPr>
        <dsp:cNvPr id="0" name=""/>
        <dsp:cNvSpPr/>
      </dsp:nvSpPr>
      <dsp:spPr>
        <a:xfrm rot="3310531">
          <a:off x="1532163" y="2859309"/>
          <a:ext cx="833837" cy="26674"/>
        </a:xfrm>
        <a:custGeom>
          <a:avLst/>
          <a:gdLst/>
          <a:ahLst/>
          <a:cxnLst/>
          <a:rect l="0" t="0" r="0" b="0"/>
          <a:pathLst>
            <a:path>
              <a:moveTo>
                <a:pt x="0" y="13337"/>
              </a:moveTo>
              <a:lnTo>
                <a:pt x="833837" y="133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nb-NO" sz="100" kern="1200"/>
        </a:p>
      </dsp:txBody>
      <dsp:txXfrm>
        <a:off x="1928236" y="2851800"/>
        <a:ext cx="41691" cy="41691"/>
      </dsp:txXfrm>
    </dsp:sp>
    <dsp:sp modelId="{ABCA2AB5-31E5-4A60-855A-972D94E84372}">
      <dsp:nvSpPr>
        <dsp:cNvPr id="0" name=""/>
        <dsp:cNvSpPr/>
      </dsp:nvSpPr>
      <dsp:spPr>
        <a:xfrm>
          <a:off x="2187169" y="2917287"/>
          <a:ext cx="1190437" cy="5952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nb-NO" sz="1200" kern="1200"/>
            <a:t>444444 Master </a:t>
          </a:r>
          <a:r>
            <a:rPr lang="nb-NO" sz="1200" kern="1200" err="1"/>
            <a:t>nevro</a:t>
          </a:r>
          <a:endParaRPr lang="nb-NO" sz="1200" kern="1200"/>
        </a:p>
      </dsp:txBody>
      <dsp:txXfrm>
        <a:off x="2204602" y="2934720"/>
        <a:ext cx="1155571" cy="560352"/>
      </dsp:txXfrm>
    </dsp:sp>
    <dsp:sp modelId="{77150375-35D9-4E8A-A191-228EB82C5D21}">
      <dsp:nvSpPr>
        <dsp:cNvPr id="0" name=""/>
        <dsp:cNvSpPr/>
      </dsp:nvSpPr>
      <dsp:spPr>
        <a:xfrm rot="19457599">
          <a:off x="3322489" y="3030434"/>
          <a:ext cx="586411" cy="26674"/>
        </a:xfrm>
        <a:custGeom>
          <a:avLst/>
          <a:gdLst/>
          <a:ahLst/>
          <a:cxnLst/>
          <a:rect l="0" t="0" r="0" b="0"/>
          <a:pathLst>
            <a:path>
              <a:moveTo>
                <a:pt x="0" y="13337"/>
              </a:moveTo>
              <a:lnTo>
                <a:pt x="586411" y="133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nb-NO" sz="100" kern="1200"/>
        </a:p>
      </dsp:txBody>
      <dsp:txXfrm>
        <a:off x="3601034" y="3029111"/>
        <a:ext cx="29320" cy="29320"/>
      </dsp:txXfrm>
    </dsp:sp>
    <dsp:sp modelId="{19082A1C-C158-4088-BFF4-A000F078F443}">
      <dsp:nvSpPr>
        <dsp:cNvPr id="0" name=""/>
        <dsp:cNvSpPr/>
      </dsp:nvSpPr>
      <dsp:spPr>
        <a:xfrm>
          <a:off x="3853782" y="2575037"/>
          <a:ext cx="1190437" cy="5952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nb-NO" sz="1200" kern="1200"/>
            <a:t>444444001</a:t>
          </a:r>
        </a:p>
        <a:p>
          <a:pPr lvl="0" algn="ctr" defTabSz="533400">
            <a:lnSpc>
              <a:spcPct val="90000"/>
            </a:lnSpc>
            <a:spcBef>
              <a:spcPct val="0"/>
            </a:spcBef>
            <a:spcAft>
              <a:spcPct val="35000"/>
            </a:spcAft>
          </a:pPr>
          <a:r>
            <a:rPr lang="nb-NO" sz="1200" kern="1200"/>
            <a:t>Generell drift</a:t>
          </a:r>
        </a:p>
      </dsp:txBody>
      <dsp:txXfrm>
        <a:off x="3871215" y="2592470"/>
        <a:ext cx="1155571" cy="560352"/>
      </dsp:txXfrm>
    </dsp:sp>
    <dsp:sp modelId="{3728E5FB-7008-4FE2-9F6A-F1B7B9038021}">
      <dsp:nvSpPr>
        <dsp:cNvPr id="0" name=""/>
        <dsp:cNvSpPr/>
      </dsp:nvSpPr>
      <dsp:spPr>
        <a:xfrm rot="2142401">
          <a:off x="3322489" y="3372685"/>
          <a:ext cx="586411" cy="26674"/>
        </a:xfrm>
        <a:custGeom>
          <a:avLst/>
          <a:gdLst/>
          <a:ahLst/>
          <a:cxnLst/>
          <a:rect l="0" t="0" r="0" b="0"/>
          <a:pathLst>
            <a:path>
              <a:moveTo>
                <a:pt x="0" y="13337"/>
              </a:moveTo>
              <a:lnTo>
                <a:pt x="586411" y="133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b-NO" sz="500" kern="1200"/>
        </a:p>
      </dsp:txBody>
      <dsp:txXfrm>
        <a:off x="3601034" y="3371362"/>
        <a:ext cx="29320" cy="29320"/>
      </dsp:txXfrm>
    </dsp:sp>
    <dsp:sp modelId="{5DCD88EE-F40B-4799-82E8-C29E501B3021}">
      <dsp:nvSpPr>
        <dsp:cNvPr id="0" name=""/>
        <dsp:cNvSpPr/>
      </dsp:nvSpPr>
      <dsp:spPr>
        <a:xfrm>
          <a:off x="3853782" y="3259538"/>
          <a:ext cx="1190437" cy="5952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nb-NO" sz="1200" kern="1200"/>
            <a:t>444444002Investering simulering</a:t>
          </a:r>
        </a:p>
      </dsp:txBody>
      <dsp:txXfrm>
        <a:off x="3871215" y="3276971"/>
        <a:ext cx="1155571" cy="5603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398EA-68C9-4C2E-BBBA-5E8CCBFD24D7}">
      <dsp:nvSpPr>
        <dsp:cNvPr id="0" name=""/>
        <dsp:cNvSpPr/>
      </dsp:nvSpPr>
      <dsp:spPr>
        <a:xfrm>
          <a:off x="3528313" y="0"/>
          <a:ext cx="1494630" cy="20309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nb-NO" sz="1600" kern="1200"/>
            <a:t>Delprosjekt</a:t>
          </a:r>
        </a:p>
      </dsp:txBody>
      <dsp:txXfrm>
        <a:off x="3528313" y="0"/>
        <a:ext cx="1494630" cy="609276"/>
      </dsp:txXfrm>
    </dsp:sp>
    <dsp:sp modelId="{0B8BEE4E-FC0A-4A09-B691-27C27CC983DC}">
      <dsp:nvSpPr>
        <dsp:cNvPr id="0" name=""/>
        <dsp:cNvSpPr/>
      </dsp:nvSpPr>
      <dsp:spPr>
        <a:xfrm>
          <a:off x="1796087" y="0"/>
          <a:ext cx="1494630" cy="20309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nb-NO" sz="1600" kern="1200"/>
            <a:t>Prosjekt</a:t>
          </a:r>
        </a:p>
      </dsp:txBody>
      <dsp:txXfrm>
        <a:off x="1796087" y="0"/>
        <a:ext cx="1494630" cy="609276"/>
      </dsp:txXfrm>
    </dsp:sp>
    <dsp:sp modelId="{DE0BB14A-D822-4924-851B-90EB2A42887E}">
      <dsp:nvSpPr>
        <dsp:cNvPr id="0" name=""/>
        <dsp:cNvSpPr/>
      </dsp:nvSpPr>
      <dsp:spPr>
        <a:xfrm>
          <a:off x="52352" y="0"/>
          <a:ext cx="1494630" cy="20309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nb-NO" sz="1600" kern="1200"/>
            <a:t>Hovedprosjekt</a:t>
          </a:r>
        </a:p>
      </dsp:txBody>
      <dsp:txXfrm>
        <a:off x="52352" y="0"/>
        <a:ext cx="1494630" cy="609276"/>
      </dsp:txXfrm>
    </dsp:sp>
    <dsp:sp modelId="{5012B746-0349-4B19-9E33-5C3D2C33AB46}">
      <dsp:nvSpPr>
        <dsp:cNvPr id="0" name=""/>
        <dsp:cNvSpPr/>
      </dsp:nvSpPr>
      <dsp:spPr>
        <a:xfrm>
          <a:off x="176904" y="968098"/>
          <a:ext cx="1245525" cy="622762"/>
        </a:xfrm>
        <a:prstGeom prst="roundRect">
          <a:avLst>
            <a:gd name="adj" fmla="val 10000"/>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b-NO" sz="1400" kern="1200"/>
            <a:t>Ikke aktuell</a:t>
          </a:r>
        </a:p>
      </dsp:txBody>
      <dsp:txXfrm>
        <a:off x="195144" y="986338"/>
        <a:ext cx="1209045" cy="586282"/>
      </dsp:txXfrm>
    </dsp:sp>
    <dsp:sp modelId="{180A2268-9D56-4367-AE95-60B65D91DC09}">
      <dsp:nvSpPr>
        <dsp:cNvPr id="0" name=""/>
        <dsp:cNvSpPr/>
      </dsp:nvSpPr>
      <dsp:spPr>
        <a:xfrm>
          <a:off x="1422429" y="1251881"/>
          <a:ext cx="498210" cy="55195"/>
        </a:xfrm>
        <a:custGeom>
          <a:avLst/>
          <a:gdLst/>
          <a:ahLst/>
          <a:cxnLst/>
          <a:rect l="0" t="0" r="0" b="0"/>
          <a:pathLst>
            <a:path>
              <a:moveTo>
                <a:pt x="0" y="27597"/>
              </a:moveTo>
              <a:lnTo>
                <a:pt x="498210" y="275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nb-NO" sz="100" kern="1200"/>
        </a:p>
      </dsp:txBody>
      <dsp:txXfrm>
        <a:off x="1659079" y="1267024"/>
        <a:ext cx="24910" cy="24910"/>
      </dsp:txXfrm>
    </dsp:sp>
    <dsp:sp modelId="{EA92C18B-A05D-4FF7-A971-9D693147883D}">
      <dsp:nvSpPr>
        <dsp:cNvPr id="0" name=""/>
        <dsp:cNvSpPr/>
      </dsp:nvSpPr>
      <dsp:spPr>
        <a:xfrm>
          <a:off x="1920639" y="968098"/>
          <a:ext cx="1245525" cy="6227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nb-NO" sz="1200" kern="1200"/>
            <a:t>222222 </a:t>
          </a:r>
          <a:r>
            <a:rPr lang="nb-NO" sz="1200" kern="1200" err="1"/>
            <a:t>Anuum</a:t>
          </a:r>
          <a:endParaRPr lang="nb-NO" sz="1200" kern="1200"/>
        </a:p>
      </dsp:txBody>
      <dsp:txXfrm>
        <a:off x="1938879" y="986338"/>
        <a:ext cx="1209045" cy="586282"/>
      </dsp:txXfrm>
    </dsp:sp>
    <dsp:sp modelId="{F29163B2-DA60-41EE-9C93-E9474EB4DAAD}">
      <dsp:nvSpPr>
        <dsp:cNvPr id="0" name=""/>
        <dsp:cNvSpPr/>
      </dsp:nvSpPr>
      <dsp:spPr>
        <a:xfrm rot="19457599">
          <a:off x="3108496" y="1072837"/>
          <a:ext cx="613547" cy="55195"/>
        </a:xfrm>
        <a:custGeom>
          <a:avLst/>
          <a:gdLst/>
          <a:ahLst/>
          <a:cxnLst/>
          <a:rect l="0" t="0" r="0" b="0"/>
          <a:pathLst>
            <a:path>
              <a:moveTo>
                <a:pt x="0" y="27597"/>
              </a:moveTo>
              <a:lnTo>
                <a:pt x="613547" y="275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nb-NO" sz="100" kern="1200"/>
        </a:p>
      </dsp:txBody>
      <dsp:txXfrm>
        <a:off x="3399931" y="1085096"/>
        <a:ext cx="30677" cy="30677"/>
      </dsp:txXfrm>
    </dsp:sp>
    <dsp:sp modelId="{A43CB7CD-31FF-4102-8F6D-F6155D21BFC6}">
      <dsp:nvSpPr>
        <dsp:cNvPr id="0" name=""/>
        <dsp:cNvSpPr/>
      </dsp:nvSpPr>
      <dsp:spPr>
        <a:xfrm>
          <a:off x="3664375" y="610009"/>
          <a:ext cx="1245525" cy="6227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nb-NO" sz="1200" kern="1200"/>
            <a:t>222222001 Professor XX</a:t>
          </a:r>
        </a:p>
      </dsp:txBody>
      <dsp:txXfrm>
        <a:off x="3682615" y="628249"/>
        <a:ext cx="1209045" cy="586282"/>
      </dsp:txXfrm>
    </dsp:sp>
    <dsp:sp modelId="{8CF9F0B5-AAFC-48F5-807D-1EFFF15F2E69}">
      <dsp:nvSpPr>
        <dsp:cNvPr id="0" name=""/>
        <dsp:cNvSpPr/>
      </dsp:nvSpPr>
      <dsp:spPr>
        <a:xfrm rot="2142401">
          <a:off x="3108496" y="1430926"/>
          <a:ext cx="613547" cy="55195"/>
        </a:xfrm>
        <a:custGeom>
          <a:avLst/>
          <a:gdLst/>
          <a:ahLst/>
          <a:cxnLst/>
          <a:rect l="0" t="0" r="0" b="0"/>
          <a:pathLst>
            <a:path>
              <a:moveTo>
                <a:pt x="0" y="27597"/>
              </a:moveTo>
              <a:lnTo>
                <a:pt x="613547" y="275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nb-NO" sz="100" kern="1200"/>
        </a:p>
      </dsp:txBody>
      <dsp:txXfrm>
        <a:off x="3399931" y="1443185"/>
        <a:ext cx="30677" cy="30677"/>
      </dsp:txXfrm>
    </dsp:sp>
    <dsp:sp modelId="{F11B34D1-E246-4446-AAC6-E4A36B85FF12}">
      <dsp:nvSpPr>
        <dsp:cNvPr id="0" name=""/>
        <dsp:cNvSpPr/>
      </dsp:nvSpPr>
      <dsp:spPr>
        <a:xfrm>
          <a:off x="3664375" y="1326186"/>
          <a:ext cx="1245525" cy="6227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nb-NO" sz="1200" kern="1200"/>
            <a:t>222222002 </a:t>
          </a:r>
          <a:r>
            <a:rPr lang="nb-NO" sz="1200" kern="1200" err="1"/>
            <a:t>Førsteam</a:t>
          </a:r>
          <a:r>
            <a:rPr lang="nb-NO" sz="1200" kern="1200"/>
            <a:t>. YY</a:t>
          </a:r>
        </a:p>
      </dsp:txBody>
      <dsp:txXfrm>
        <a:off x="3682615" y="1344426"/>
        <a:ext cx="1209045" cy="5862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398EA-68C9-4C2E-BBBA-5E8CCBFD24D7}">
      <dsp:nvSpPr>
        <dsp:cNvPr id="0" name=""/>
        <dsp:cNvSpPr/>
      </dsp:nvSpPr>
      <dsp:spPr>
        <a:xfrm>
          <a:off x="3549736" y="0"/>
          <a:ext cx="1525247" cy="16167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nb-NO" sz="1600" kern="1200"/>
            <a:t>Delprosjekt</a:t>
          </a:r>
        </a:p>
      </dsp:txBody>
      <dsp:txXfrm>
        <a:off x="3549736" y="0"/>
        <a:ext cx="1525247" cy="485017"/>
      </dsp:txXfrm>
    </dsp:sp>
    <dsp:sp modelId="{0B8BEE4E-FC0A-4A09-B691-27C27CC983DC}">
      <dsp:nvSpPr>
        <dsp:cNvPr id="0" name=""/>
        <dsp:cNvSpPr/>
      </dsp:nvSpPr>
      <dsp:spPr>
        <a:xfrm>
          <a:off x="1780778" y="0"/>
          <a:ext cx="1525247" cy="16167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nb-NO" sz="1600" kern="1200"/>
            <a:t>Prosjekt</a:t>
          </a:r>
        </a:p>
      </dsp:txBody>
      <dsp:txXfrm>
        <a:off x="1780778" y="0"/>
        <a:ext cx="1525247" cy="485017"/>
      </dsp:txXfrm>
    </dsp:sp>
    <dsp:sp modelId="{DE0BB14A-D822-4924-851B-90EB2A42887E}">
      <dsp:nvSpPr>
        <dsp:cNvPr id="0" name=""/>
        <dsp:cNvSpPr/>
      </dsp:nvSpPr>
      <dsp:spPr>
        <a:xfrm>
          <a:off x="76" y="0"/>
          <a:ext cx="1525247" cy="16167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nb-NO" sz="1600" kern="1200"/>
            <a:t>Hovedprosjekt</a:t>
          </a:r>
        </a:p>
      </dsp:txBody>
      <dsp:txXfrm>
        <a:off x="76" y="0"/>
        <a:ext cx="1525247" cy="485017"/>
      </dsp:txXfrm>
    </dsp:sp>
    <dsp:sp modelId="{5012B746-0349-4B19-9E33-5C3D2C33AB46}">
      <dsp:nvSpPr>
        <dsp:cNvPr id="0" name=""/>
        <dsp:cNvSpPr/>
      </dsp:nvSpPr>
      <dsp:spPr>
        <a:xfrm>
          <a:off x="127804" y="699217"/>
          <a:ext cx="1277275" cy="638637"/>
        </a:xfrm>
        <a:prstGeom prst="roundRect">
          <a:avLst>
            <a:gd name="adj" fmla="val 10000"/>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b-NO" sz="1400" kern="1200"/>
            <a:t>Ikke aktuell</a:t>
          </a:r>
        </a:p>
      </dsp:txBody>
      <dsp:txXfrm>
        <a:off x="146509" y="717922"/>
        <a:ext cx="1239865" cy="601227"/>
      </dsp:txXfrm>
    </dsp:sp>
    <dsp:sp modelId="{180A2268-9D56-4367-AE95-60B65D91DC09}">
      <dsp:nvSpPr>
        <dsp:cNvPr id="0" name=""/>
        <dsp:cNvSpPr/>
      </dsp:nvSpPr>
      <dsp:spPr>
        <a:xfrm>
          <a:off x="1405080" y="982984"/>
          <a:ext cx="510910" cy="71103"/>
        </a:xfrm>
        <a:custGeom>
          <a:avLst/>
          <a:gdLst/>
          <a:ahLst/>
          <a:cxnLst/>
          <a:rect l="0" t="0" r="0" b="0"/>
          <a:pathLst>
            <a:path>
              <a:moveTo>
                <a:pt x="0" y="35551"/>
              </a:moveTo>
              <a:lnTo>
                <a:pt x="510910" y="355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nb-NO" sz="100" kern="1200"/>
        </a:p>
      </dsp:txBody>
      <dsp:txXfrm>
        <a:off x="1647762" y="1005763"/>
        <a:ext cx="25545" cy="25545"/>
      </dsp:txXfrm>
    </dsp:sp>
    <dsp:sp modelId="{EA92C18B-A05D-4FF7-A971-9D693147883D}">
      <dsp:nvSpPr>
        <dsp:cNvPr id="0" name=""/>
        <dsp:cNvSpPr/>
      </dsp:nvSpPr>
      <dsp:spPr>
        <a:xfrm>
          <a:off x="1915990" y="699217"/>
          <a:ext cx="1277275" cy="638637"/>
        </a:xfrm>
        <a:prstGeom prst="roundRect">
          <a:avLst>
            <a:gd name="adj" fmla="val 10000"/>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nb-NO" sz="1200" kern="1200"/>
            <a:t>Ikke aktuell/</a:t>
          </a:r>
        </a:p>
        <a:p>
          <a:pPr lvl="0" algn="ctr" defTabSz="533400">
            <a:lnSpc>
              <a:spcPct val="90000"/>
            </a:lnSpc>
            <a:spcBef>
              <a:spcPct val="0"/>
            </a:spcBef>
            <a:spcAft>
              <a:spcPct val="35000"/>
            </a:spcAft>
          </a:pPr>
          <a:r>
            <a:rPr lang="nb-NO" sz="1200" kern="1200"/>
            <a:t>111111 Ommøblering EPT</a:t>
          </a:r>
        </a:p>
      </dsp:txBody>
      <dsp:txXfrm>
        <a:off x="1934695" y="717922"/>
        <a:ext cx="1239865" cy="601227"/>
      </dsp:txXfrm>
    </dsp:sp>
    <dsp:sp modelId="{F29163B2-DA60-41EE-9C93-E9474EB4DAAD}">
      <dsp:nvSpPr>
        <dsp:cNvPr id="0" name=""/>
        <dsp:cNvSpPr/>
      </dsp:nvSpPr>
      <dsp:spPr>
        <a:xfrm>
          <a:off x="3193266" y="982984"/>
          <a:ext cx="510910" cy="71103"/>
        </a:xfrm>
        <a:custGeom>
          <a:avLst/>
          <a:gdLst/>
          <a:ahLst/>
          <a:cxnLst/>
          <a:rect l="0" t="0" r="0" b="0"/>
          <a:pathLst>
            <a:path>
              <a:moveTo>
                <a:pt x="0" y="35551"/>
              </a:moveTo>
              <a:lnTo>
                <a:pt x="510910" y="355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nb-NO" sz="100" kern="1200"/>
        </a:p>
      </dsp:txBody>
      <dsp:txXfrm>
        <a:off x="3435948" y="1005763"/>
        <a:ext cx="25545" cy="25545"/>
      </dsp:txXfrm>
    </dsp:sp>
    <dsp:sp modelId="{A43CB7CD-31FF-4102-8F6D-F6155D21BFC6}">
      <dsp:nvSpPr>
        <dsp:cNvPr id="0" name=""/>
        <dsp:cNvSpPr/>
      </dsp:nvSpPr>
      <dsp:spPr>
        <a:xfrm>
          <a:off x="3704176" y="699217"/>
          <a:ext cx="1277275" cy="6386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nb-NO" sz="1200" kern="1200"/>
            <a:t>111111001 Ommøblering EPT</a:t>
          </a:r>
        </a:p>
      </dsp:txBody>
      <dsp:txXfrm>
        <a:off x="3722881" y="717922"/>
        <a:ext cx="1239865" cy="60122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40B4B-E727-4508-AE97-BC79504E7EE7}" type="datetimeFigureOut">
              <a:rPr lang="nb-NO" smtClean="0"/>
              <a:t>28.06.2021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EEB24-63B3-46F6-88E9-0F390CC9DDA1}" type="slidenum">
              <a:rPr lang="nb-NO" smtClean="0"/>
              <a:t>‹#›</a:t>
            </a:fld>
            <a:endParaRPr lang="nb-NO"/>
          </a:p>
        </p:txBody>
      </p:sp>
    </p:spTree>
    <p:extLst>
      <p:ext uri="{BB962C8B-B14F-4D97-AF65-F5344CB8AC3E}">
        <p14:creationId xmlns:p14="http://schemas.microsoft.com/office/powerpoint/2010/main" val="3163984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er en del av delprosjektet </a:t>
            </a:r>
            <a:r>
              <a:rPr lang="nb-NO" err="1"/>
              <a:t>Øk.modell</a:t>
            </a:r>
            <a:r>
              <a:rPr lang="nb-NO"/>
              <a:t> i prosjektet BOTT ØL innføring, og har hatt med oss ei arbeidsgruppe sammensatt fra alle nivå som har utarbeidet med standarder og anbefalinger innenfor prosjektstruktur BFV. Tilvarende har Lindis hatt med ei arbeidsgruppe som har sett på tilsvarende på Leiested.</a:t>
            </a:r>
          </a:p>
          <a:p>
            <a:endParaRPr lang="nb-NO"/>
          </a:p>
          <a:p>
            <a:r>
              <a:rPr lang="nb-NO"/>
              <a:t>Vi anbefaler at dere har vært på Basiskurs 1 før dette kurset, om dere ikke har fått deltatt på det ennå vil opptak fra basiskurs 1 også blir tilgjengelig etterkant. Uansett tror jeg dere likevel i stor grad henge med. Vi vil gå litt mer inn i dybden på prosjektstrukturen (vist til høyre her) og hvordan den skal, bør og kan benyttes – inkl. anbefalinger. </a:t>
            </a:r>
          </a:p>
          <a:p>
            <a:r>
              <a:rPr lang="nb-NO"/>
              <a:t>Hensikten med kurset er å sette dere i stand til å starte arbeidet med å vurdere hvilken </a:t>
            </a:r>
            <a:r>
              <a:rPr lang="nb-NO" err="1"/>
              <a:t>prosjekstruktur</a:t>
            </a:r>
            <a:r>
              <a:rPr lang="nb-NO"/>
              <a:t> dere bør ha på BFV, inkl. Leiested. Prosjektstrukturen deres må være klar og skal leveres i et datainnsamlingsark med frist 20. september.</a:t>
            </a:r>
          </a:p>
          <a:p>
            <a:endParaRPr lang="nb-NO"/>
          </a:p>
          <a:p>
            <a:r>
              <a:rPr lang="nb-NO"/>
              <a:t>BEVISST vil fremdeles være systemet for BFV – det vil det ikke være noen endring på. Dere som jobber med BFV vil derfor ikke benytte Unit 4 som hverken budsjetterings- eller rapporteringssystem (ref. spørsmål om tilgang til systemet i gårsdagens basiskurs 1)</a:t>
            </a:r>
          </a:p>
        </p:txBody>
      </p:sp>
      <p:sp>
        <p:nvSpPr>
          <p:cNvPr id="4" name="Plassholder for lysbildenummer 3"/>
          <p:cNvSpPr>
            <a:spLocks noGrp="1"/>
          </p:cNvSpPr>
          <p:nvPr>
            <p:ph type="sldNum" sz="quarter" idx="5"/>
          </p:nvPr>
        </p:nvSpPr>
        <p:spPr/>
        <p:txBody>
          <a:bodyPr/>
          <a:lstStyle/>
          <a:p>
            <a:fld id="{8CFEEB24-63B3-46F6-88E9-0F390CC9DDA1}" type="slidenum">
              <a:rPr lang="nb-NO" smtClean="0"/>
              <a:t>1</a:t>
            </a:fld>
            <a:endParaRPr lang="nb-NO"/>
          </a:p>
        </p:txBody>
      </p:sp>
    </p:spTree>
    <p:extLst>
      <p:ext uri="{BB962C8B-B14F-4D97-AF65-F5344CB8AC3E}">
        <p14:creationId xmlns:p14="http://schemas.microsoft.com/office/powerpoint/2010/main" val="1163055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Ikke alle enheter har et nært og tett forhold til bruk av aktivitetstype og aktivitet ennå, men alle har gruppert RD-prosjektene etter denne inndelingene. </a:t>
            </a:r>
          </a:p>
          <a:p>
            <a:r>
              <a:rPr lang="nb-NO"/>
              <a:t>Det gikk litt i </a:t>
            </a:r>
            <a:r>
              <a:rPr lang="nb-NO" err="1"/>
              <a:t>hyrten</a:t>
            </a:r>
            <a:r>
              <a:rPr lang="nb-NO"/>
              <a:t> og styrten når inndelingen ble gjort, men en av hensiktene med å ta det inn da før BOTT-implementeringen var å få en gradvis tilnærming til bruken så overgangen til ny struktur ble mer gradvis.</a:t>
            </a:r>
          </a:p>
          <a:p>
            <a:r>
              <a:rPr lang="nb-NO"/>
              <a:t>Det er nå utarbeidet veiledning til hvordan aktivitetsgrupperingene kan benyttes – den skal dere få</a:t>
            </a:r>
          </a:p>
          <a:p>
            <a:endParaRPr lang="nb-NO"/>
          </a:p>
          <a:p>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i="1"/>
              <a:t>Evt. prosjekt på etter- og videreutdanning: benytt prosjektstruktur og legg under aktiviteten Utdanningsdrift</a:t>
            </a:r>
          </a:p>
          <a:p>
            <a:endParaRPr lang="nb-NO"/>
          </a:p>
        </p:txBody>
      </p:sp>
      <p:sp>
        <p:nvSpPr>
          <p:cNvPr id="4" name="Plassholder for lysbildenummer 3"/>
          <p:cNvSpPr>
            <a:spLocks noGrp="1"/>
          </p:cNvSpPr>
          <p:nvPr>
            <p:ph type="sldNum" sz="quarter" idx="5"/>
          </p:nvPr>
        </p:nvSpPr>
        <p:spPr/>
        <p:txBody>
          <a:bodyPr/>
          <a:lstStyle/>
          <a:p>
            <a:fld id="{8CFEEB24-63B3-46F6-88E9-0F390CC9DDA1}" type="slidenum">
              <a:rPr lang="nb-NO" smtClean="0"/>
              <a:t>10</a:t>
            </a:fld>
            <a:endParaRPr lang="nb-NO"/>
          </a:p>
        </p:txBody>
      </p:sp>
    </p:spTree>
    <p:extLst>
      <p:ext uri="{BB962C8B-B14F-4D97-AF65-F5344CB8AC3E}">
        <p14:creationId xmlns:p14="http://schemas.microsoft.com/office/powerpoint/2010/main" val="2548592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Ikke alle enheter har et nært og tett forhold til bruk av aktivitetstype og aktivitet ennå, men alle har gruppert RD-prosjektene etter denne inndelingene. </a:t>
            </a:r>
          </a:p>
          <a:p>
            <a:r>
              <a:rPr lang="nb-NO"/>
              <a:t>Det gikk litt i </a:t>
            </a:r>
            <a:r>
              <a:rPr lang="nb-NO" err="1"/>
              <a:t>hyrten</a:t>
            </a:r>
            <a:r>
              <a:rPr lang="nb-NO"/>
              <a:t> og styrten i fjor når inndelingen ble gjort, men hensikten med å ta det inn da før BOTT-implementeringen var å få en gradvis tilnærming til bruken så overgangen til ny struktur ble mer gradvis.</a:t>
            </a:r>
          </a:p>
          <a:p>
            <a:r>
              <a:rPr lang="nb-NO"/>
              <a:t>Det er nå utarbeidet veiledning til hvordan aktivitetsgrupperingene kan benyttes – den skal dere få</a:t>
            </a:r>
          </a:p>
          <a:p>
            <a:endParaRPr lang="nb-NO"/>
          </a:p>
          <a:p>
            <a:r>
              <a:rPr lang="nb-NO"/>
              <a:t>Evt. prosjekt på etter- og videreutdanning: benytt prosjektstruktur og legg under aktiviteten Utdanningsdrift</a:t>
            </a:r>
          </a:p>
        </p:txBody>
      </p:sp>
      <p:sp>
        <p:nvSpPr>
          <p:cNvPr id="4" name="Plassholder for lysbildenummer 3"/>
          <p:cNvSpPr>
            <a:spLocks noGrp="1"/>
          </p:cNvSpPr>
          <p:nvPr>
            <p:ph type="sldNum" sz="quarter" idx="5"/>
          </p:nvPr>
        </p:nvSpPr>
        <p:spPr/>
        <p:txBody>
          <a:bodyPr/>
          <a:lstStyle/>
          <a:p>
            <a:fld id="{8CFEEB24-63B3-46F6-88E9-0F390CC9DDA1}" type="slidenum">
              <a:rPr lang="nb-NO" smtClean="0"/>
              <a:t>11</a:t>
            </a:fld>
            <a:endParaRPr lang="nb-NO"/>
          </a:p>
        </p:txBody>
      </p:sp>
    </p:spTree>
    <p:extLst>
      <p:ext uri="{BB962C8B-B14F-4D97-AF65-F5344CB8AC3E}">
        <p14:creationId xmlns:p14="http://schemas.microsoft.com/office/powerpoint/2010/main" val="1387710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CFEEB24-63B3-46F6-88E9-0F390CC9DDA1}" type="slidenum">
              <a:rPr lang="nb-NO" smtClean="0"/>
              <a:t>12</a:t>
            </a:fld>
            <a:endParaRPr lang="nb-NO"/>
          </a:p>
        </p:txBody>
      </p:sp>
    </p:spTree>
    <p:extLst>
      <p:ext uri="{BB962C8B-B14F-4D97-AF65-F5344CB8AC3E}">
        <p14:creationId xmlns:p14="http://schemas.microsoft.com/office/powerpoint/2010/main" val="2724985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u="sng" err="1"/>
              <a:t>Hovedhierarki</a:t>
            </a:r>
            <a:r>
              <a:rPr lang="nb-NO" u="sng"/>
              <a:t> RD</a:t>
            </a:r>
          </a:p>
          <a:p>
            <a:endParaRPr lang="nb-NO"/>
          </a:p>
          <a:p>
            <a:r>
              <a:rPr lang="nb-NO"/>
              <a:t>Gruppering i prosjekt (og evt. hovedprosjekt) på RD vil gjerne bli benyttet </a:t>
            </a:r>
            <a:r>
              <a:rPr lang="nb-NO" u="sng"/>
              <a:t>på tvers </a:t>
            </a:r>
            <a:r>
              <a:rPr lang="nb-NO"/>
              <a:t>av aktivitetene – mao. et alternativt hierarki.</a:t>
            </a:r>
          </a:p>
          <a:p>
            <a:r>
              <a:rPr lang="nb-NO"/>
              <a:t>Pass på å ikke gjør modellen for kompleks med å legge til et alternativt hierarki i tillegg til standard (aktivitetstype – aktivitet – delprosjekt) når det ikke er nødvendig. </a:t>
            </a:r>
          </a:p>
          <a:p>
            <a:r>
              <a:rPr lang="nb-NO"/>
              <a:t>Det er standard hierarki (som vist her) som vil være utgangspunktet i BEVISST plan og i hovedrapporter i </a:t>
            </a:r>
            <a:r>
              <a:rPr lang="nb-NO" err="1"/>
              <a:t>Øk.portalen</a:t>
            </a:r>
            <a:r>
              <a:rPr lang="nb-NO"/>
              <a:t>. </a:t>
            </a:r>
          </a:p>
          <a:p>
            <a:r>
              <a:rPr lang="nb-NO"/>
              <a:t>Det vil i tillegg tilgjengeliggjøres rapporter som viser evt. bruk av prosjekt og hovedprosjekt.</a:t>
            </a:r>
          </a:p>
        </p:txBody>
      </p:sp>
      <p:sp>
        <p:nvSpPr>
          <p:cNvPr id="4" name="Plassholder for lysbildenummer 3"/>
          <p:cNvSpPr>
            <a:spLocks noGrp="1"/>
          </p:cNvSpPr>
          <p:nvPr>
            <p:ph type="sldNum" sz="quarter" idx="5"/>
          </p:nvPr>
        </p:nvSpPr>
        <p:spPr/>
        <p:txBody>
          <a:bodyPr/>
          <a:lstStyle/>
          <a:p>
            <a:fld id="{8CFEEB24-63B3-46F6-88E9-0F390CC9DDA1}" type="slidenum">
              <a:rPr lang="nb-NO" smtClean="0"/>
              <a:t>13</a:t>
            </a:fld>
            <a:endParaRPr lang="nb-NO"/>
          </a:p>
        </p:txBody>
      </p:sp>
    </p:spTree>
    <p:extLst>
      <p:ext uri="{BB962C8B-B14F-4D97-AF65-F5344CB8AC3E}">
        <p14:creationId xmlns:p14="http://schemas.microsoft.com/office/powerpoint/2010/main" val="2107509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eriod"/>
            </a:pPr>
            <a:r>
              <a:rPr lang="nb-NO" sz="1200"/>
              <a:t>Det vil alltid opprettes prosjekt knyttet til alle delprosjekter, men når prosjekt ikke aktivt benyttes til å gruppere delprosjekt vil prosjekt og delprosjekt få et en-til-en forhold og prosjektnummer vil ikke vises i BEVISST (vil kun vise data som aktivt blir benyttet).</a:t>
            </a:r>
          </a:p>
          <a:p>
            <a:pPr marL="0" indent="0">
              <a:buNone/>
            </a:pPr>
            <a:r>
              <a:rPr lang="nb-NO" sz="1200"/>
              <a:t>	Nummerserien fungerer slik at delprosjektet vil starte med de samme seks første sifrene som i prosjektet, og deretter ha unikt nr. i de neste tre – til sammen ni siffer. Det er mao. 999 delprosjekter for hvert prosjekt tilgjengelig.</a:t>
            </a:r>
          </a:p>
          <a:p>
            <a:pPr marL="0" indent="0">
              <a:buNone/>
            </a:pPr>
            <a:endParaRPr lang="nb-NO" sz="1200"/>
          </a:p>
          <a:p>
            <a:pPr marL="0" indent="0">
              <a:buNone/>
            </a:pPr>
            <a:r>
              <a:rPr lang="nb-NO" sz="1200"/>
              <a:t>2. Eksempel der prosjekt benyttes til å gruppere to delprosjekt. Her vil prosjektet bli synliggjort i egne rapporter i BEVISST</a:t>
            </a:r>
          </a:p>
          <a:p>
            <a:pPr marL="0" indent="0">
              <a:buNone/>
            </a:pPr>
            <a:endParaRPr lang="nb-NO" sz="1200"/>
          </a:p>
          <a:p>
            <a:pPr marL="0" indent="0">
              <a:buNone/>
            </a:pPr>
            <a:r>
              <a:rPr lang="nb-NO" sz="1200"/>
              <a:t>3. Eksempel på bruk av hele strukturen – her samlet på type studieprogram - master, delt opp i to separate masterprogram og tilhørende delprosjekt.</a:t>
            </a:r>
          </a:p>
          <a:p>
            <a:r>
              <a:rPr lang="nb-NO" sz="1200"/>
              <a:t>Bruk av prosjekt og eventuelt hovedprosjekt kan være hensiktsmessig når man vil følge opp aktivitet som skjer på tvers av de ulike aktivitetsgruppene – her eksemplifisert.</a:t>
            </a:r>
          </a:p>
          <a:p>
            <a:endParaRPr lang="nb-NO" sz="1200"/>
          </a:p>
          <a:p>
            <a:r>
              <a:rPr lang="nb-NO" sz="1200" i="1"/>
              <a:t>Hovedprosjekt må ha unikt nummer (forskjellig fra Prosjekt) hvis det skal kunne identifiseres riktig til BEVISST -&gt; eget datainnsamlingsark</a:t>
            </a:r>
          </a:p>
          <a:p>
            <a:endParaRPr lang="nb-NO"/>
          </a:p>
        </p:txBody>
      </p:sp>
      <p:sp>
        <p:nvSpPr>
          <p:cNvPr id="4" name="Plassholder for lysbildenummer 3"/>
          <p:cNvSpPr>
            <a:spLocks noGrp="1"/>
          </p:cNvSpPr>
          <p:nvPr>
            <p:ph type="sldNum" sz="quarter" idx="5"/>
          </p:nvPr>
        </p:nvSpPr>
        <p:spPr/>
        <p:txBody>
          <a:bodyPr/>
          <a:lstStyle/>
          <a:p>
            <a:fld id="{8CFEEB24-63B3-46F6-88E9-0F390CC9DDA1}" type="slidenum">
              <a:rPr lang="nb-NO" smtClean="0"/>
              <a:t>15</a:t>
            </a:fld>
            <a:endParaRPr lang="nb-NO"/>
          </a:p>
        </p:txBody>
      </p:sp>
    </p:spTree>
    <p:extLst>
      <p:ext uri="{BB962C8B-B14F-4D97-AF65-F5344CB8AC3E}">
        <p14:creationId xmlns:p14="http://schemas.microsoft.com/office/powerpoint/2010/main" val="3234274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nb-NO"/>
              <a:t>NB: Analyseverdi tidligere benyttet til individuelle midler – her eksempler på gruppering i prosjekt.</a:t>
            </a:r>
          </a:p>
          <a:p>
            <a:endParaRPr lang="nb-NO"/>
          </a:p>
          <a:p>
            <a:endParaRPr lang="nb-NO"/>
          </a:p>
        </p:txBody>
      </p:sp>
      <p:sp>
        <p:nvSpPr>
          <p:cNvPr id="4" name="Slide Number Placeholder 3"/>
          <p:cNvSpPr>
            <a:spLocks noGrp="1"/>
          </p:cNvSpPr>
          <p:nvPr>
            <p:ph type="sldNum" sz="quarter" idx="5"/>
          </p:nvPr>
        </p:nvSpPr>
        <p:spPr/>
        <p:txBody>
          <a:bodyPr/>
          <a:lstStyle/>
          <a:p>
            <a:pPr marL="0" marR="0" lvl="0" indent="0" algn="r" defTabSz="121911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1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361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nb-NO"/>
              <a:t>Anbefaling på ett delprosjekt per stilling for lønn og drift: mulig å skille på konto i forhold til type kostnad både på budsjett og oppfølging – unngå å ha for mange delprosjekt</a:t>
            </a:r>
          </a:p>
        </p:txBody>
      </p:sp>
      <p:sp>
        <p:nvSpPr>
          <p:cNvPr id="4" name="Slide Number Placeholder 3"/>
          <p:cNvSpPr>
            <a:spLocks noGrp="1"/>
          </p:cNvSpPr>
          <p:nvPr>
            <p:ph type="sldNum" sz="quarter" idx="5"/>
          </p:nvPr>
        </p:nvSpPr>
        <p:spPr/>
        <p:txBody>
          <a:bodyPr/>
          <a:lstStyle/>
          <a:p>
            <a:pPr marL="0" marR="0" lvl="0" indent="0" algn="r" defTabSz="121911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1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40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nb-NO"/>
              <a:t>Hensikt: å i større grad synliggjøre kostnader knyttet til utdanning. Det er en tradisjon for å synliggjøre forskningsaktivitet i vesentlig grad, med økende fokus på hvilke aktiviteter vi allokerer ressurser til er det også av interesse å se på hvor mye driftskostnader man ved sin enhet har knyttet til utdanning. Lønnskostnader anbefales ikke å synliggjøres på samme måte da vi ikke har gjennomgående timeføring ved NTNU.</a:t>
            </a:r>
          </a:p>
        </p:txBody>
      </p:sp>
      <p:sp>
        <p:nvSpPr>
          <p:cNvPr id="4" name="Slide Number Placeholder 3"/>
          <p:cNvSpPr>
            <a:spLocks noGrp="1"/>
          </p:cNvSpPr>
          <p:nvPr>
            <p:ph type="sldNum" sz="quarter" idx="5"/>
          </p:nvPr>
        </p:nvSpPr>
        <p:spPr/>
        <p:txBody>
          <a:bodyPr/>
          <a:lstStyle/>
          <a:p>
            <a:pPr marL="0" marR="0" lvl="0" indent="0" algn="r" defTabSz="121911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1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7938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Ved behov for å ha dele inn utdanningsdrift i flere delprosjekter kan det være hensiktsmessig å vurdere bruk av prosjektstrukturen.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a:t>Budsjettprosjekt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Ved opprettelse av Prosjekt for å gruppere delprosjekter innenfor RD er det mulighet å opprette et eget delprosjekt som kan benyttes til å budsjettere samlet for alle delprosjektene tilknyttet prosjektet. Eksempelvis i de tilfeller med et stort antall delprosjekter med mindre beløp (som f.eks. individuelle midler i annuum/insentivmidler/aktivitetsmidler) vil det være lite hensiktsmessig å budsjettere kostnader på hver av disse delprosjektene. Ved å opprette et eget budsjetteringsdelprosjekt under samme prosjekt er det mulig å budsjettere samlet for hele prosjektet via dette budsjettdelprosjektet. For enkelt å finne dette prosjektet i budsjettløsningen anbefales det å benytte første ledige siffer til dette (f.eks. xx001)</a:t>
            </a:r>
          </a:p>
          <a:p>
            <a:endParaRPr lang="nb-NO"/>
          </a:p>
        </p:txBody>
      </p:sp>
      <p:sp>
        <p:nvSpPr>
          <p:cNvPr id="4" name="Slide Number Placeholder 3"/>
          <p:cNvSpPr>
            <a:spLocks noGrp="1"/>
          </p:cNvSpPr>
          <p:nvPr>
            <p:ph type="sldNum" sz="quarter" idx="5"/>
          </p:nvPr>
        </p:nvSpPr>
        <p:spPr/>
        <p:txBody>
          <a:bodyPr/>
          <a:lstStyle/>
          <a:p>
            <a:pPr marL="0" marR="0" lvl="0" indent="0" algn="r" defTabSz="121911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1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9301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CFEEB24-63B3-46F6-88E9-0F390CC9DDA1}" type="slidenum">
              <a:rPr lang="nb-NO" smtClean="0"/>
              <a:t>20</a:t>
            </a:fld>
            <a:endParaRPr lang="nb-NO"/>
          </a:p>
        </p:txBody>
      </p:sp>
    </p:spTree>
    <p:extLst>
      <p:ext uri="{BB962C8B-B14F-4D97-AF65-F5344CB8AC3E}">
        <p14:creationId xmlns:p14="http://schemas.microsoft.com/office/powerpoint/2010/main" val="263477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CFEEB24-63B3-46F6-88E9-0F390CC9DDA1}" type="slidenum">
              <a:rPr lang="nb-NO" smtClean="0"/>
              <a:t>2</a:t>
            </a:fld>
            <a:endParaRPr lang="nb-NO"/>
          </a:p>
        </p:txBody>
      </p:sp>
    </p:spTree>
    <p:extLst>
      <p:ext uri="{BB962C8B-B14F-4D97-AF65-F5344CB8AC3E}">
        <p14:creationId xmlns:p14="http://schemas.microsoft.com/office/powerpoint/2010/main" val="902295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nb-NO"/>
              <a:t>Eiersted </a:t>
            </a:r>
            <a:r>
              <a:rPr lang="nb-NO" err="1"/>
              <a:t>vs</a:t>
            </a:r>
            <a:r>
              <a:rPr lang="nb-NO"/>
              <a:t> K-sted</a:t>
            </a:r>
          </a:p>
        </p:txBody>
      </p:sp>
      <p:sp>
        <p:nvSpPr>
          <p:cNvPr id="4" name="Slide Number Placeholder 3"/>
          <p:cNvSpPr>
            <a:spLocks noGrp="1"/>
          </p:cNvSpPr>
          <p:nvPr>
            <p:ph type="sldNum" sz="quarter" idx="5"/>
          </p:nvPr>
        </p:nvSpPr>
        <p:spPr/>
        <p:txBody>
          <a:bodyPr/>
          <a:lstStyle/>
          <a:p>
            <a:pPr marL="0" marR="0" lvl="0" indent="0" algn="r" defTabSz="121911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1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293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nb-NO" sz="1200"/>
              <a:t>Det  vil ikke være noen overordnet føring på at prosjektstrukturen må innrettes slik at alle aktuelle prosjekter kan tagges med disse relasjonsverdiene.</a:t>
            </a:r>
            <a:endParaRPr lang="nb-NO"/>
          </a:p>
          <a:p>
            <a:endParaRPr lang="nb-NO"/>
          </a:p>
        </p:txBody>
      </p:sp>
      <p:sp>
        <p:nvSpPr>
          <p:cNvPr id="4" name="Slide Number Placeholder 3"/>
          <p:cNvSpPr>
            <a:spLocks noGrp="1"/>
          </p:cNvSpPr>
          <p:nvPr>
            <p:ph type="sldNum" sz="quarter" idx="5"/>
          </p:nvPr>
        </p:nvSpPr>
        <p:spPr/>
        <p:txBody>
          <a:bodyPr/>
          <a:lstStyle/>
          <a:p>
            <a:pPr marL="0" marR="0" lvl="0" indent="0" algn="r" defTabSz="121911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1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954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21911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1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200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21911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1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66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a:solidFill>
                  <a:schemeClr val="tx1"/>
                </a:solidFill>
                <a:effectLst/>
                <a:latin typeface="+mn-lt"/>
                <a:ea typeface="+mn-ea"/>
                <a:cs typeface="+mn-cs"/>
              </a:rPr>
              <a:t>NTNUs investeringsplan kommet pga. pålegg fra KD om maks 5% avsetningsnivå, med unntak av planlagte investeringer som skal finansieres av avsetningene.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a:solidFill>
                  <a:schemeClr val="tx1"/>
                </a:solidFill>
                <a:effectLst/>
                <a:latin typeface="+mn-lt"/>
                <a:ea typeface="+mn-ea"/>
                <a:cs typeface="+mn-cs"/>
              </a:rPr>
              <a:t>For å kunne rapportere til KD på må det være mulig følge med på status på disse investeringene. Derfor nødvendig med egne separate delprosjekt for investeringene som inkl. i NTNUs investeringsplan.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a:solidFill>
                  <a:schemeClr val="tx1"/>
                </a:solidFill>
                <a:effectLst/>
                <a:latin typeface="+mn-lt"/>
                <a:ea typeface="+mn-ea"/>
                <a:cs typeface="+mn-cs"/>
              </a:rPr>
              <a:t>Spesifisering knyttet til NTNUs investeringsplan samt tilrettelegging av BEVISST investeringsplan knyttet til dette er under utvikling.</a:t>
            </a:r>
          </a:p>
          <a:p>
            <a:endParaRPr lang="nb-NO"/>
          </a:p>
        </p:txBody>
      </p:sp>
      <p:sp>
        <p:nvSpPr>
          <p:cNvPr id="4" name="Plassholder for lysbildenummer 3"/>
          <p:cNvSpPr>
            <a:spLocks noGrp="1"/>
          </p:cNvSpPr>
          <p:nvPr>
            <p:ph type="sldNum" sz="quarter" idx="5"/>
          </p:nvPr>
        </p:nvSpPr>
        <p:spPr/>
        <p:txBody>
          <a:bodyPr/>
          <a:lstStyle/>
          <a:p>
            <a:fld id="{8CFEEB24-63B3-46F6-88E9-0F390CC9DDA1}" type="slidenum">
              <a:rPr lang="nb-NO" smtClean="0"/>
              <a:t>26</a:t>
            </a:fld>
            <a:endParaRPr lang="nb-NO"/>
          </a:p>
        </p:txBody>
      </p:sp>
    </p:spTree>
    <p:extLst>
      <p:ext uri="{BB962C8B-B14F-4D97-AF65-F5344CB8AC3E}">
        <p14:creationId xmlns:p14="http://schemas.microsoft.com/office/powerpoint/2010/main" val="1940732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nb-NO"/>
              <a:t>Vær veldig tydelig på forskjell på </a:t>
            </a:r>
            <a:r>
              <a:rPr lang="nb-NO" err="1"/>
              <a:t>std</a:t>
            </a:r>
            <a:r>
              <a:rPr lang="nb-NO"/>
              <a:t>. innhold og hva som kan/må benyttes</a:t>
            </a:r>
          </a:p>
        </p:txBody>
      </p:sp>
      <p:sp>
        <p:nvSpPr>
          <p:cNvPr id="4" name="Slide Number Placeholder 3"/>
          <p:cNvSpPr>
            <a:spLocks noGrp="1"/>
          </p:cNvSpPr>
          <p:nvPr>
            <p:ph type="sldNum" sz="quarter" idx="5"/>
          </p:nvPr>
        </p:nvSpPr>
        <p:spPr/>
        <p:txBody>
          <a:bodyPr/>
          <a:lstStyle/>
          <a:p>
            <a:pPr marL="0" marR="0" lvl="0" indent="0" algn="r" defTabSz="121911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1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777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600"/>
              <a:t>Som før blir EVU-aktivitet innenfor bevilgningsøkonomien som blir håndtert med inntektsføring på samme måte som for BOA-prosjekter (inntektsføring i takt med </a:t>
            </a:r>
            <a:r>
              <a:rPr lang="nb-NO" sz="1600" err="1"/>
              <a:t>kostnadsføring</a:t>
            </a:r>
            <a:r>
              <a:rPr lang="nb-NO" sz="1600"/>
              <a:t>) håndtert i en egen ramme</a:t>
            </a:r>
          </a:p>
          <a:p>
            <a:pPr lvl="1"/>
            <a:r>
              <a:rPr lang="nb-NO" sz="1200"/>
              <a:t>Tidligere navn på rammen: EVU-BFV Maconomy</a:t>
            </a:r>
          </a:p>
          <a:p>
            <a:pPr lvl="1"/>
            <a:r>
              <a:rPr lang="nb-NO" sz="1200"/>
              <a:t>Nytt navn på rammen: EVU-BFV</a:t>
            </a:r>
          </a:p>
          <a:p>
            <a:r>
              <a:rPr lang="nb-NO" sz="1800"/>
              <a:t>Behov for å skille på økonomisk og ikke-økonomisk aktivitet</a:t>
            </a:r>
          </a:p>
          <a:p>
            <a:pPr lvl="1"/>
            <a:r>
              <a:rPr lang="nb-NO" sz="1500"/>
              <a:t>Ikke-økonomisk aktivitet gir uttelling i studiepoengproduksjon, samt at overføring av evt. over- og underskudd går mot RD</a:t>
            </a:r>
          </a:p>
          <a:p>
            <a:pPr lvl="1"/>
            <a:r>
              <a:rPr lang="nb-NO" sz="1500"/>
              <a:t>Økonomisk aktivitet gir ikke uttelling i </a:t>
            </a:r>
            <a:r>
              <a:rPr lang="nb-NO" sz="1500" err="1"/>
              <a:t>studiepoengprod</a:t>
            </a:r>
            <a:r>
              <a:rPr lang="nb-NO" sz="1500"/>
              <a:t>. og evt. resultat overføres mot VK</a:t>
            </a:r>
          </a:p>
          <a:p>
            <a:r>
              <a:rPr lang="nb-NO" sz="1900"/>
              <a:t>Behov for å skille mellom etter- og videreutdanning</a:t>
            </a:r>
          </a:p>
          <a:p>
            <a:pPr lvl="1"/>
            <a:r>
              <a:rPr lang="nb-NO" sz="1400"/>
              <a:t>Etter- og videreutdanning: forskjellig håndtering i </a:t>
            </a:r>
            <a:r>
              <a:rPr lang="nb-NO" sz="1400" err="1"/>
              <a:t>studiepoengprod</a:t>
            </a:r>
            <a:r>
              <a:rPr lang="nb-NO" sz="1400"/>
              <a:t>. og moms. Videreutdanning gir studiepoeng, etterutdanning uten.</a:t>
            </a:r>
          </a:p>
          <a:p>
            <a:pPr lvl="1"/>
            <a:endParaRPr lang="nb-NO" sz="1400"/>
          </a:p>
          <a:p>
            <a:pPr lvl="1"/>
            <a:r>
              <a:rPr lang="nb-NO" sz="1400"/>
              <a:t>Endelig vedtak for håndtering av dette i systemet er enda ikke klart (krever at alle BOTT-enhetene enes om å håndtere EVU-BFV-prosjektene på samme måte), det KAN derfor komme endringer på endelig løsning og dermed også denne strukturen. Det kommer vi evt. tilbake til utover høsten. I datainnsamlingsarket er det viktig å sette opp de gjeldende prosjektene i hht. denne strukturen.</a:t>
            </a:r>
          </a:p>
          <a:p>
            <a:endParaRPr lang="nb-NO"/>
          </a:p>
        </p:txBody>
      </p:sp>
      <p:sp>
        <p:nvSpPr>
          <p:cNvPr id="4" name="Plassholder for lysbildenummer 3"/>
          <p:cNvSpPr>
            <a:spLocks noGrp="1"/>
          </p:cNvSpPr>
          <p:nvPr>
            <p:ph type="sldNum" sz="quarter" idx="5"/>
          </p:nvPr>
        </p:nvSpPr>
        <p:spPr/>
        <p:txBody>
          <a:bodyPr/>
          <a:lstStyle/>
          <a:p>
            <a:fld id="{8CFEEB24-63B3-46F6-88E9-0F390CC9DDA1}" type="slidenum">
              <a:rPr lang="nb-NO" smtClean="0"/>
              <a:t>31</a:t>
            </a:fld>
            <a:endParaRPr lang="nb-NO"/>
          </a:p>
        </p:txBody>
      </p:sp>
    </p:spTree>
    <p:extLst>
      <p:ext uri="{BB962C8B-B14F-4D97-AF65-F5344CB8AC3E}">
        <p14:creationId xmlns:p14="http://schemas.microsoft.com/office/powerpoint/2010/main" val="3832295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nb-NO"/>
              <a:t>Det er kun aktive emner som vil ha delprosjekt til enhver tid</a:t>
            </a:r>
          </a:p>
          <a:p>
            <a:r>
              <a:rPr lang="nb-NO"/>
              <a:t>Det er nødvendig med ny delprosjekt for hvert semester/ varighet per emne for å holde god oversikt over økonomien. Nye studenter, inntekter og ressursbruk hvert semester. Erfaringsmessig er det behov for kontinuerlig oppfølging for god styring og oversikt mot instituttøkonomien. </a:t>
            </a:r>
          </a:p>
          <a:p>
            <a:endParaRPr lang="nb-NO"/>
          </a:p>
        </p:txBody>
      </p:sp>
      <p:sp>
        <p:nvSpPr>
          <p:cNvPr id="4" name="Slide Number Placeholder 3"/>
          <p:cNvSpPr>
            <a:spLocks noGrp="1"/>
          </p:cNvSpPr>
          <p:nvPr>
            <p:ph type="sldNum" sz="quarter" idx="5"/>
          </p:nvPr>
        </p:nvSpPr>
        <p:spPr/>
        <p:txBody>
          <a:bodyPr/>
          <a:lstStyle/>
          <a:p>
            <a:pPr marL="0" marR="0" lvl="0" indent="0" algn="r" defTabSz="121911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1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245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Ved behov for å korrigere eiersted på et eksisterende prosjekt: Send melding til kontakt@okavd.ntnu.no</a:t>
            </a:r>
          </a:p>
          <a:p>
            <a:endParaRPr lang="nb-NO"/>
          </a:p>
          <a:p>
            <a:r>
              <a:rPr lang="nb-NO"/>
              <a:t>Ved behov for å avlutte eksisterende prosjekt:</a:t>
            </a:r>
          </a:p>
          <a:p>
            <a:r>
              <a:rPr lang="nb-NO"/>
              <a:t>	1. Send inn ADI-bilag med utnulling av saldo</a:t>
            </a:r>
          </a:p>
          <a:p>
            <a:r>
              <a:rPr lang="nb-NO"/>
              <a:t>	2. Send liste med prosjekt som skal avsluttes til kontakt@okavd.ntnu.no</a:t>
            </a:r>
          </a:p>
        </p:txBody>
      </p:sp>
      <p:sp>
        <p:nvSpPr>
          <p:cNvPr id="4" name="Plassholder for lysbildenummer 3"/>
          <p:cNvSpPr>
            <a:spLocks noGrp="1"/>
          </p:cNvSpPr>
          <p:nvPr>
            <p:ph type="sldNum" sz="quarter" idx="5"/>
          </p:nvPr>
        </p:nvSpPr>
        <p:spPr/>
        <p:txBody>
          <a:bodyPr/>
          <a:lstStyle/>
          <a:p>
            <a:fld id="{8CFEEB24-63B3-46F6-88E9-0F390CC9DDA1}" type="slidenum">
              <a:rPr lang="nb-NO" smtClean="0"/>
              <a:t>33</a:t>
            </a:fld>
            <a:endParaRPr lang="nb-NO"/>
          </a:p>
        </p:txBody>
      </p:sp>
    </p:spTree>
    <p:extLst>
      <p:ext uri="{BB962C8B-B14F-4D97-AF65-F5344CB8AC3E}">
        <p14:creationId xmlns:p14="http://schemas.microsoft.com/office/powerpoint/2010/main" val="1425223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Fakultetenes superbrukere blir sentrale ressurser i arbeidet – både for koordinering av arbeidet ved egen enhet og ikke minst som rådgivere/ballspillere for den enkelte enhet</a:t>
            </a:r>
          </a:p>
        </p:txBody>
      </p:sp>
      <p:sp>
        <p:nvSpPr>
          <p:cNvPr id="4" name="Plassholder for lysbildenummer 3"/>
          <p:cNvSpPr>
            <a:spLocks noGrp="1"/>
          </p:cNvSpPr>
          <p:nvPr>
            <p:ph type="sldNum" sz="quarter" idx="5"/>
          </p:nvPr>
        </p:nvSpPr>
        <p:spPr/>
        <p:txBody>
          <a:bodyPr/>
          <a:lstStyle/>
          <a:p>
            <a:fld id="{8CFEEB24-63B3-46F6-88E9-0F390CC9DDA1}" type="slidenum">
              <a:rPr lang="nb-NO" smtClean="0"/>
              <a:t>35</a:t>
            </a:fld>
            <a:endParaRPr lang="nb-NO"/>
          </a:p>
        </p:txBody>
      </p:sp>
    </p:spTree>
    <p:extLst>
      <p:ext uri="{BB962C8B-B14F-4D97-AF65-F5344CB8AC3E}">
        <p14:creationId xmlns:p14="http://schemas.microsoft.com/office/powerpoint/2010/main" val="3525621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Et gjennomsnittlig institutt ved NTNU har rundt 50 prosjekter innenfor RD-rammen i dag. Med så mange store og små prosjekter blir det vanskelig å få et raskt og godt overblikk over aktiviteten sin for en kontorsjef eller instituttleder. Derfor innførte vi for ei tid tilbake gruppering av alle prosjektene i aktivitet og aktivitetstype – som vist her med eksempel. Delprosjekt vil tilsvare dagens prosjekter. Dette hierarkiet med aktivitetstype – aktivitet – delprosjekt er et standard hierarki for alle BFV-prosjekter og skal bidra til å strukturere delprosjektene så det gir bedre oversikt for å styre – følge opp og planlegge på. </a:t>
            </a:r>
          </a:p>
        </p:txBody>
      </p:sp>
      <p:sp>
        <p:nvSpPr>
          <p:cNvPr id="4" name="Plassholder for lysbildenummer 3"/>
          <p:cNvSpPr>
            <a:spLocks noGrp="1"/>
          </p:cNvSpPr>
          <p:nvPr>
            <p:ph type="sldNum" sz="quarter" idx="5"/>
          </p:nvPr>
        </p:nvSpPr>
        <p:spPr/>
        <p:txBody>
          <a:bodyPr/>
          <a:lstStyle/>
          <a:p>
            <a:fld id="{8CFEEB24-63B3-46F6-88E9-0F390CC9DDA1}" type="slidenum">
              <a:rPr lang="nb-NO" smtClean="0"/>
              <a:t>3</a:t>
            </a:fld>
            <a:endParaRPr lang="nb-NO"/>
          </a:p>
        </p:txBody>
      </p:sp>
    </p:spTree>
    <p:extLst>
      <p:ext uri="{BB962C8B-B14F-4D97-AF65-F5344CB8AC3E}">
        <p14:creationId xmlns:p14="http://schemas.microsoft.com/office/powerpoint/2010/main" val="142039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CFEEB24-63B3-46F6-88E9-0F390CC9DDA1}" type="slidenum">
              <a:rPr lang="nb-NO" smtClean="0"/>
              <a:t>36</a:t>
            </a:fld>
            <a:endParaRPr lang="nb-NO"/>
          </a:p>
        </p:txBody>
      </p:sp>
    </p:spTree>
    <p:extLst>
      <p:ext uri="{BB962C8B-B14F-4D97-AF65-F5344CB8AC3E}">
        <p14:creationId xmlns:p14="http://schemas.microsoft.com/office/powerpoint/2010/main" val="2381069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21911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1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319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Inndeling i hovedsakelig samme områder på RD og RSO. Muliggjør uthenting av analysedata på tvers av rammene.</a:t>
            </a:r>
          </a:p>
          <a:p>
            <a:endParaRPr lang="nb-NO"/>
          </a:p>
        </p:txBody>
      </p:sp>
      <p:sp>
        <p:nvSpPr>
          <p:cNvPr id="4" name="Plassholder for lysbildenummer 3"/>
          <p:cNvSpPr>
            <a:spLocks noGrp="1"/>
          </p:cNvSpPr>
          <p:nvPr>
            <p:ph type="sldNum" sz="quarter" idx="5"/>
          </p:nvPr>
        </p:nvSpPr>
        <p:spPr/>
        <p:txBody>
          <a:bodyPr/>
          <a:lstStyle/>
          <a:p>
            <a:fld id="{8CFEEB24-63B3-46F6-88E9-0F390CC9DDA1}" type="slidenum">
              <a:rPr lang="nb-NO" smtClean="0"/>
              <a:t>38</a:t>
            </a:fld>
            <a:endParaRPr lang="nb-NO"/>
          </a:p>
        </p:txBody>
      </p:sp>
    </p:spTree>
    <p:extLst>
      <p:ext uri="{BB962C8B-B14F-4D97-AF65-F5344CB8AC3E}">
        <p14:creationId xmlns:p14="http://schemas.microsoft.com/office/powerpoint/2010/main" val="4061307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Arbeidsgruppe Leiested i Prosjektet BOTT økonomimodell</a:t>
            </a:r>
          </a:p>
          <a:p>
            <a:pPr marL="171450" indent="-171450">
              <a:buFontTx/>
              <a:buChar char="-"/>
            </a:pPr>
            <a:r>
              <a:rPr lang="nb-NO"/>
              <a:t>Vurdering av struktur på leiested</a:t>
            </a:r>
          </a:p>
          <a:p>
            <a:pPr marL="171450" indent="-171450">
              <a:buFontTx/>
              <a:buChar char="-"/>
            </a:pPr>
            <a:r>
              <a:rPr lang="nb-NO"/>
              <a:t>Anbefaling leiested som koststed</a:t>
            </a:r>
          </a:p>
          <a:p>
            <a:pPr marL="171450" indent="-171450">
              <a:buFontTx/>
              <a:buChar char="-"/>
            </a:pPr>
            <a:r>
              <a:rPr lang="nb-NO"/>
              <a:t>Bestilling til enhetene om vurdering av hva som er leiested og opprettes/videreføres som koststed</a:t>
            </a:r>
          </a:p>
          <a:p>
            <a:pPr marL="171450" indent="-171450">
              <a:buFontTx/>
              <a:buChar char="-"/>
            </a:pPr>
            <a:r>
              <a:rPr lang="nb-NO"/>
              <a:t>Konvertert ut fra tilbakemeldinger fra enhetene</a:t>
            </a:r>
          </a:p>
        </p:txBody>
      </p:sp>
      <p:sp>
        <p:nvSpPr>
          <p:cNvPr id="4" name="Plassholder for lysbildenummer 3"/>
          <p:cNvSpPr>
            <a:spLocks noGrp="1"/>
          </p:cNvSpPr>
          <p:nvPr>
            <p:ph type="sldNum" sz="quarter" idx="5"/>
          </p:nvPr>
        </p:nvSpPr>
        <p:spPr/>
        <p:txBody>
          <a:bodyPr/>
          <a:lstStyle/>
          <a:p>
            <a:fld id="{913CCECA-6BD7-4B9E-A2B4-FC5BA6169BDB}" type="slidenum">
              <a:rPr lang="nb-NO" smtClean="0"/>
              <a:t>39</a:t>
            </a:fld>
            <a:endParaRPr lang="nb-NO"/>
          </a:p>
        </p:txBody>
      </p:sp>
    </p:spTree>
    <p:extLst>
      <p:ext uri="{BB962C8B-B14F-4D97-AF65-F5344CB8AC3E}">
        <p14:creationId xmlns:p14="http://schemas.microsoft.com/office/powerpoint/2010/main" val="19770726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Ved gruppering av et stort/flere leiested vil det opprettes flere koststed – for eksempel flere store lab som opprettes under eget grupperingsnivå 4</a:t>
            </a:r>
          </a:p>
          <a:p>
            <a:r>
              <a:rPr lang="nb-NO"/>
              <a:t>Delprosjekt for mer detaljert oppfølging</a:t>
            </a:r>
          </a:p>
          <a:p>
            <a:r>
              <a:rPr lang="nb-NO"/>
              <a:t>Instrument det </a:t>
            </a:r>
            <a:r>
              <a:rPr lang="nb-NO" err="1"/>
              <a:t>erbehov</a:t>
            </a:r>
            <a:r>
              <a:rPr lang="nb-NO"/>
              <a:t> for å følge opp - opprettes som delprosjekt </a:t>
            </a:r>
          </a:p>
          <a:p>
            <a:r>
              <a:rPr lang="nb-NO"/>
              <a:t>For element som det er benyttet  Analyseverdi for å skille ut aktivitet kan Delprosjekt erstatte Analyseverdi – vurder om behovet er der</a:t>
            </a:r>
          </a:p>
        </p:txBody>
      </p:sp>
      <p:sp>
        <p:nvSpPr>
          <p:cNvPr id="4" name="Slide Number Placeholder 3"/>
          <p:cNvSpPr>
            <a:spLocks noGrp="1"/>
          </p:cNvSpPr>
          <p:nvPr>
            <p:ph type="sldNum" sz="quarter" idx="5"/>
          </p:nvPr>
        </p:nvSpPr>
        <p:spPr/>
        <p:txBody>
          <a:bodyPr/>
          <a:lstStyle/>
          <a:p>
            <a:fld id="{C0F4A2C8-6C88-4E71-83EE-698B9D4FE22F}" type="slidenum">
              <a:rPr lang="en-US" smtClean="0"/>
              <a:pPr/>
              <a:t>40</a:t>
            </a:fld>
            <a:endParaRPr lang="en-US"/>
          </a:p>
        </p:txBody>
      </p:sp>
    </p:spTree>
    <p:extLst>
      <p:ext uri="{BB962C8B-B14F-4D97-AF65-F5344CB8AC3E}">
        <p14:creationId xmlns:p14="http://schemas.microsoft.com/office/powerpoint/2010/main" val="9251686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nb-NO"/>
              <a:t>Fristilt </a:t>
            </a:r>
            <a:r>
              <a:rPr lang="nb-NO" err="1"/>
              <a:t>ksted</a:t>
            </a:r>
            <a:r>
              <a:rPr lang="nb-NO"/>
              <a:t> muliggjør bruk av felles prosjekter på tvers </a:t>
            </a:r>
          </a:p>
          <a:p>
            <a:r>
              <a:rPr lang="nb-NO"/>
              <a:t>Bruk av felles delprosjekt for drift – investeringer under forutsetning at det ikke er krav om EGET delprosjekt pr investering</a:t>
            </a:r>
          </a:p>
          <a:p>
            <a:r>
              <a:rPr lang="nb-NO"/>
              <a:t>Felles delprosjekt: NTNUs fellesprosjekt – felles delprosjekt som benyttes på tvers på institutt – felles delprosjekt som benyttes på tvers av flere leiested</a:t>
            </a:r>
          </a:p>
          <a:p>
            <a:r>
              <a:rPr lang="nb-NO"/>
              <a:t>Aktiviteten synliggjøres med den relasjon det aktuelle delprosjektet som benyttes er opprettet med  «00-Uspesifisert» har relasjon «Interne driftsaktiviteter»</a:t>
            </a:r>
          </a:p>
        </p:txBody>
      </p:sp>
      <p:sp>
        <p:nvSpPr>
          <p:cNvPr id="4" name="Slide Number Placeholder 3"/>
          <p:cNvSpPr>
            <a:spLocks noGrp="1"/>
          </p:cNvSpPr>
          <p:nvPr>
            <p:ph type="sldNum" sz="quarter" idx="5"/>
          </p:nvPr>
        </p:nvSpPr>
        <p:spPr/>
        <p:txBody>
          <a:bodyPr/>
          <a:lstStyle/>
          <a:p>
            <a:pPr defTabSz="1219110">
              <a:defRPr/>
            </a:pPr>
            <a:fld id="{C0F4A2C8-6C88-4E71-83EE-698B9D4FE22F}" type="slidenum">
              <a:rPr lang="en-US" smtClean="0">
                <a:solidFill>
                  <a:prstClr val="black"/>
                </a:solidFill>
              </a:rPr>
              <a:pPr defTabSz="1219110">
                <a:defRPr/>
              </a:pPr>
              <a:t>41</a:t>
            </a:fld>
            <a:endParaRPr lang="en-US">
              <a:solidFill>
                <a:prstClr val="black"/>
              </a:solidFill>
            </a:endParaRPr>
          </a:p>
        </p:txBody>
      </p:sp>
    </p:spTree>
    <p:extLst>
      <p:ext uri="{BB962C8B-B14F-4D97-AF65-F5344CB8AC3E}">
        <p14:creationId xmlns:p14="http://schemas.microsoft.com/office/powerpoint/2010/main" val="39218105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nb-NO"/>
              <a:t>Delprosjekt for generell drift: Ønsker å synliggjøre på eget prosjekt i tillegg til Koststed; Ved bruk av relasjoner aktivt – delprosjekt for drift opprettes med egen relasjon; Generell infrastrukturdrift</a:t>
            </a:r>
          </a:p>
          <a:p>
            <a:endParaRPr lang="nb-NO"/>
          </a:p>
        </p:txBody>
      </p:sp>
      <p:sp>
        <p:nvSpPr>
          <p:cNvPr id="4" name="Slide Number Placeholder 3"/>
          <p:cNvSpPr>
            <a:spLocks noGrp="1"/>
          </p:cNvSpPr>
          <p:nvPr>
            <p:ph type="sldNum" sz="quarter" idx="5"/>
          </p:nvPr>
        </p:nvSpPr>
        <p:spPr/>
        <p:txBody>
          <a:bodyPr/>
          <a:lstStyle/>
          <a:p>
            <a:pPr defTabSz="1219110">
              <a:defRPr/>
            </a:pPr>
            <a:fld id="{C0F4A2C8-6C88-4E71-83EE-698B9D4FE22F}" type="slidenum">
              <a:rPr lang="en-US" smtClean="0">
                <a:solidFill>
                  <a:prstClr val="black"/>
                </a:solidFill>
              </a:rPr>
              <a:pPr defTabSz="1219110">
                <a:defRPr/>
              </a:pPr>
              <a:t>42</a:t>
            </a:fld>
            <a:endParaRPr lang="en-US">
              <a:solidFill>
                <a:prstClr val="black"/>
              </a:solidFill>
            </a:endParaRPr>
          </a:p>
        </p:txBody>
      </p:sp>
    </p:spTree>
    <p:extLst>
      <p:ext uri="{BB962C8B-B14F-4D97-AF65-F5344CB8AC3E}">
        <p14:creationId xmlns:p14="http://schemas.microsoft.com/office/powerpoint/2010/main" val="24026534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nb-NO"/>
              <a:t>Prosjekt benyttes der man ønsker full oversikt over inntekter, kostnader, investeringer vedr et instrument</a:t>
            </a:r>
          </a:p>
          <a:p>
            <a:r>
              <a:rPr lang="nb-NO"/>
              <a:t>Eksempler:</a:t>
            </a:r>
          </a:p>
          <a:p>
            <a:r>
              <a:rPr lang="nb-NO"/>
              <a:t>Utstyr eller annet element som man ønsker full økonomisk oversikt over opprettes det delprosjekt for</a:t>
            </a:r>
          </a:p>
          <a:p>
            <a:r>
              <a:rPr lang="nb-NO"/>
              <a:t>Utstyr investert i BOA-overføres BFV ved avslutning av BOA prosjekt – Videre rapporteringskrav</a:t>
            </a:r>
          </a:p>
          <a:p>
            <a:r>
              <a:rPr lang="nb-NO"/>
              <a:t>Spesielt utstyr – egen pris</a:t>
            </a:r>
          </a:p>
          <a:p>
            <a:r>
              <a:rPr lang="nb-NO"/>
              <a:t>Egen oppfølging drift av et utstyr </a:t>
            </a:r>
            <a:r>
              <a:rPr lang="nb-NO" err="1"/>
              <a:t>etc</a:t>
            </a:r>
            <a:endParaRPr lang="nb-NO"/>
          </a:p>
          <a:p>
            <a:endParaRPr lang="nb-NO"/>
          </a:p>
        </p:txBody>
      </p:sp>
      <p:sp>
        <p:nvSpPr>
          <p:cNvPr id="4" name="Slide Number Placeholder 3"/>
          <p:cNvSpPr>
            <a:spLocks noGrp="1"/>
          </p:cNvSpPr>
          <p:nvPr>
            <p:ph type="sldNum" sz="quarter" idx="5"/>
          </p:nvPr>
        </p:nvSpPr>
        <p:spPr/>
        <p:txBody>
          <a:bodyPr/>
          <a:lstStyle/>
          <a:p>
            <a:pPr defTabSz="1219110">
              <a:defRPr/>
            </a:pPr>
            <a:fld id="{C0F4A2C8-6C88-4E71-83EE-698B9D4FE22F}" type="slidenum">
              <a:rPr lang="en-US" smtClean="0">
                <a:solidFill>
                  <a:prstClr val="black"/>
                </a:solidFill>
              </a:rPr>
              <a:pPr defTabSz="1219110">
                <a:defRPr/>
              </a:pPr>
              <a:t>43</a:t>
            </a:fld>
            <a:endParaRPr lang="en-US">
              <a:solidFill>
                <a:prstClr val="black"/>
              </a:solidFill>
            </a:endParaRPr>
          </a:p>
        </p:txBody>
      </p:sp>
    </p:spTree>
    <p:extLst>
      <p:ext uri="{BB962C8B-B14F-4D97-AF65-F5344CB8AC3E}">
        <p14:creationId xmlns:p14="http://schemas.microsoft.com/office/powerpoint/2010/main" val="2311758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err="1"/>
              <a:t>Bookitlab</a:t>
            </a:r>
            <a:r>
              <a:rPr lang="nb-NO"/>
              <a:t>: Info fra Prosjektet </a:t>
            </a:r>
            <a:r>
              <a:rPr lang="nb-NO" err="1"/>
              <a:t>Bookitlab</a:t>
            </a:r>
            <a:r>
              <a:rPr lang="nb-NO"/>
              <a:t> om at informasjon og veiledningsmateriale vil komme</a:t>
            </a:r>
          </a:p>
          <a:p>
            <a:r>
              <a:rPr lang="nb-NO"/>
              <a:t>Viktig å ikke komplisere prosjektstruktur med enn nødvendig</a:t>
            </a:r>
          </a:p>
          <a:p>
            <a:r>
              <a:rPr lang="nb-NO"/>
              <a:t>Investeringer </a:t>
            </a:r>
            <a:r>
              <a:rPr lang="nb-NO" err="1"/>
              <a:t>iht</a:t>
            </a:r>
            <a:r>
              <a:rPr lang="nb-NO"/>
              <a:t> NTNUs investeringsplan og bruk av avsetninger: eget delprosjekt-</a:t>
            </a:r>
            <a:r>
              <a:rPr lang="nb-NO" err="1"/>
              <a:t>jfr</a:t>
            </a:r>
            <a:r>
              <a:rPr lang="nb-NO"/>
              <a:t> presentasjon tidligere</a:t>
            </a:r>
          </a:p>
        </p:txBody>
      </p:sp>
      <p:sp>
        <p:nvSpPr>
          <p:cNvPr id="4" name="Plassholder for lysbildenummer 3"/>
          <p:cNvSpPr>
            <a:spLocks noGrp="1"/>
          </p:cNvSpPr>
          <p:nvPr>
            <p:ph type="sldNum" sz="quarter" idx="5"/>
          </p:nvPr>
        </p:nvSpPr>
        <p:spPr/>
        <p:txBody>
          <a:bodyPr/>
          <a:lstStyle/>
          <a:p>
            <a:fld id="{913CCECA-6BD7-4B9E-A2B4-FC5BA6169BDB}" type="slidenum">
              <a:rPr lang="nb-NO" smtClean="0"/>
              <a:t>44</a:t>
            </a:fld>
            <a:endParaRPr lang="nb-NO"/>
          </a:p>
        </p:txBody>
      </p:sp>
    </p:spTree>
    <p:extLst>
      <p:ext uri="{BB962C8B-B14F-4D97-AF65-F5344CB8AC3E}">
        <p14:creationId xmlns:p14="http://schemas.microsoft.com/office/powerpoint/2010/main" val="1624544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nb-NO"/>
              <a:t>Før vi går dypere inn i bruk standarder og anbefalinger i gruppering av delprosjektene vil jeg raskt repetere hvilke endringer som kommer i økonomimodellen som påvirker BFV.</a:t>
            </a:r>
          </a:p>
          <a:p>
            <a:endParaRPr lang="nb-NO"/>
          </a:p>
          <a:p>
            <a:r>
              <a:rPr lang="nb-NO"/>
              <a:t>Konto – sier noe om type kostand og inntekt (som tidligere)</a:t>
            </a:r>
          </a:p>
          <a:p>
            <a:r>
              <a:rPr lang="nb-NO"/>
              <a:t>K-sted – sier noe om hvor aktiviteten oppstår</a:t>
            </a:r>
          </a:p>
          <a:p>
            <a:endParaRPr lang="nb-NO"/>
          </a:p>
          <a:p>
            <a:r>
              <a:rPr lang="nb-NO"/>
              <a:t>Analyseverdi forsvinner, ingen direkte erstatning finnes i ny modell. Samtidig gir relasjonsverdiene aktivitetstype og aktivitet evt. i kombinasjon med bruk av prosjekt til å gruppere delprosjekt muligheter det kan være verdt å utforske til erstatning. </a:t>
            </a:r>
          </a:p>
          <a:p>
            <a:pPr lvl="1"/>
            <a:r>
              <a:rPr lang="nb-NO" sz="1000"/>
              <a:t>Ta en reel vurdering på om det er hensiktsmessig å erstatte alle eksisterende analyseverdier med delprosjekt. Benytt anledningen til å se på hvilken modell som vil gi dere god styring. </a:t>
            </a:r>
          </a:p>
          <a:p>
            <a:pPr lvl="1"/>
            <a:endParaRPr lang="nb-NO" sz="1000"/>
          </a:p>
          <a:p>
            <a:pPr marL="457200" marR="0" lvl="1" indent="0" algn="l" defTabSz="914400" rtl="0" eaLnBrk="1" fontAlgn="auto" latinLnBrk="0" hangingPunct="1">
              <a:lnSpc>
                <a:spcPct val="100000"/>
              </a:lnSpc>
              <a:spcBef>
                <a:spcPts val="0"/>
              </a:spcBef>
              <a:spcAft>
                <a:spcPts val="0"/>
              </a:spcAft>
              <a:buClrTx/>
              <a:buSzTx/>
              <a:buFontTx/>
              <a:buNone/>
              <a:tabLst/>
              <a:defRPr/>
            </a:pPr>
            <a:r>
              <a:rPr lang="nb-NO" sz="1000"/>
              <a:t>One </a:t>
            </a:r>
            <a:r>
              <a:rPr lang="nb-NO" sz="1000" err="1"/>
              <a:t>size</a:t>
            </a:r>
            <a:r>
              <a:rPr lang="nb-NO" sz="1000"/>
              <a:t> </a:t>
            </a:r>
            <a:r>
              <a:rPr lang="nb-NO" sz="1000" err="1"/>
              <a:t>does</a:t>
            </a:r>
            <a:r>
              <a:rPr lang="nb-NO" sz="1000"/>
              <a:t> not </a:t>
            </a:r>
            <a:r>
              <a:rPr lang="nb-NO" sz="1000" err="1"/>
              <a:t>fit</a:t>
            </a:r>
            <a:r>
              <a:rPr lang="nb-NO" sz="1000"/>
              <a:t> all – hver enhet på dekke sine behov. Ikke alle enheter er like – forskjellig i størrelser, oppgaver og kompleksitet.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nb-NO" sz="1000"/>
              <a:t>Det kan være man bør vurdere standarder innenfor hvert fakultet</a:t>
            </a:r>
            <a:endParaRPr lang="nb-NO"/>
          </a:p>
        </p:txBody>
      </p:sp>
      <p:sp>
        <p:nvSpPr>
          <p:cNvPr id="4" name="Slide Number Placeholder 3"/>
          <p:cNvSpPr>
            <a:spLocks noGrp="1"/>
          </p:cNvSpPr>
          <p:nvPr>
            <p:ph type="sldNum" sz="quarter" idx="5"/>
          </p:nvPr>
        </p:nvSpPr>
        <p:spPr/>
        <p:txBody>
          <a:bodyPr/>
          <a:lstStyle/>
          <a:p>
            <a:pPr marL="0" marR="0" lvl="0" indent="0" algn="r" defTabSz="121911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1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968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nb-NO" sz="1050"/>
              <a:t>Generelt anbefales bruk av prosjekt kun unntaksvis der man evt. har behov for å innhente informasjon man ikke får ut av andre elementer i økonomimodellen, som gjennom aktivitetstype og aktivitet i kombinasjon med øvrige dimensjoner i kontostrengen (som k-sted og konto). I tillegg bør eventuell inndeling i prosjekt kun skje der man vurderer det er vesentlige behov, som f.eks. i for av:</a:t>
            </a:r>
          </a:p>
          <a:p>
            <a:pPr marL="1200150" lvl="2" indent="-285750">
              <a:buFontTx/>
              <a:buChar char="-"/>
            </a:pPr>
            <a:r>
              <a:rPr lang="nb-NO" sz="900"/>
              <a:t>Størrelse i kroner</a:t>
            </a:r>
          </a:p>
          <a:p>
            <a:pPr marL="1200150" lvl="2" indent="-285750">
              <a:buFontTx/>
              <a:buChar char="-"/>
            </a:pPr>
            <a:r>
              <a:rPr lang="nb-NO" sz="900"/>
              <a:t>Mange i antall</a:t>
            </a:r>
          </a:p>
          <a:p>
            <a:pPr marL="1200150" lvl="2" indent="-285750">
              <a:buFontTx/>
              <a:buChar char="-"/>
            </a:pPr>
            <a:r>
              <a:rPr lang="nb-NO" sz="900"/>
              <a:t>Risiko</a:t>
            </a:r>
          </a:p>
          <a:p>
            <a:pPr lvl="1"/>
            <a:r>
              <a:rPr lang="nb-NO" sz="1000"/>
              <a:t>Grunnen til denne anbefalingen er at å benytte </a:t>
            </a:r>
            <a:r>
              <a:rPr lang="nb-NO" sz="1000" err="1"/>
              <a:t>prosjekthieraki</a:t>
            </a:r>
            <a:r>
              <a:rPr lang="nb-NO" sz="1000"/>
              <a:t> i tillegg til relasjonshierarkiet gjennom aktivitetstype og aktivitet vil gjøre strukturen mer kompleks.</a:t>
            </a:r>
          </a:p>
          <a:p>
            <a:pPr lvl="1"/>
            <a:endParaRPr lang="nb-NO" sz="1000"/>
          </a:p>
          <a:p>
            <a:endParaRPr lang="nb-NO"/>
          </a:p>
        </p:txBody>
      </p:sp>
      <p:sp>
        <p:nvSpPr>
          <p:cNvPr id="4" name="Slide Number Placeholder 3"/>
          <p:cNvSpPr>
            <a:spLocks noGrp="1"/>
          </p:cNvSpPr>
          <p:nvPr>
            <p:ph type="sldNum" sz="quarter" idx="5"/>
          </p:nvPr>
        </p:nvSpPr>
        <p:spPr/>
        <p:txBody>
          <a:bodyPr/>
          <a:lstStyle/>
          <a:p>
            <a:pPr marL="0" marR="0" lvl="0" indent="0" algn="r" defTabSz="121911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1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096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I dag benyttes kun Aktivitetstype på RSO i BEVISST plan. Med ny gruppering vil også aktivitet inkluderes på samme måte som for RD-prosjektene. </a:t>
            </a:r>
          </a:p>
          <a:p>
            <a:endParaRPr lang="nb-NO"/>
          </a:p>
        </p:txBody>
      </p:sp>
      <p:sp>
        <p:nvSpPr>
          <p:cNvPr id="4" name="Plassholder for lysbildenummer 3"/>
          <p:cNvSpPr>
            <a:spLocks noGrp="1"/>
          </p:cNvSpPr>
          <p:nvPr>
            <p:ph type="sldNum" sz="quarter" idx="5"/>
          </p:nvPr>
        </p:nvSpPr>
        <p:spPr/>
        <p:txBody>
          <a:bodyPr/>
          <a:lstStyle/>
          <a:p>
            <a:fld id="{8CFEEB24-63B3-46F6-88E9-0F390CC9DDA1}" type="slidenum">
              <a:rPr lang="nb-NO" smtClean="0"/>
              <a:t>6</a:t>
            </a:fld>
            <a:endParaRPr lang="nb-NO"/>
          </a:p>
        </p:txBody>
      </p:sp>
    </p:spTree>
    <p:extLst>
      <p:ext uri="{BB962C8B-B14F-4D97-AF65-F5344CB8AC3E}">
        <p14:creationId xmlns:p14="http://schemas.microsoft.com/office/powerpoint/2010/main" val="3045205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I dag benyttes kun Aktivitetstype på RSO i BEVISST plan. Med ny gruppering vil også aktivitet inkluderes på samme måte som for RD-prosjektene. </a:t>
            </a:r>
          </a:p>
          <a:p>
            <a:endParaRPr lang="nb-NO"/>
          </a:p>
        </p:txBody>
      </p:sp>
      <p:sp>
        <p:nvSpPr>
          <p:cNvPr id="4" name="Plassholder for lysbildenummer 3"/>
          <p:cNvSpPr>
            <a:spLocks noGrp="1"/>
          </p:cNvSpPr>
          <p:nvPr>
            <p:ph type="sldNum" sz="quarter" idx="5"/>
          </p:nvPr>
        </p:nvSpPr>
        <p:spPr/>
        <p:txBody>
          <a:bodyPr/>
          <a:lstStyle/>
          <a:p>
            <a:fld id="{8CFEEB24-63B3-46F6-88E9-0F390CC9DDA1}" type="slidenum">
              <a:rPr lang="nb-NO" smtClean="0"/>
              <a:t>7</a:t>
            </a:fld>
            <a:endParaRPr lang="nb-NO"/>
          </a:p>
        </p:txBody>
      </p:sp>
    </p:spTree>
    <p:extLst>
      <p:ext uri="{BB962C8B-B14F-4D97-AF65-F5344CB8AC3E}">
        <p14:creationId xmlns:p14="http://schemas.microsoft.com/office/powerpoint/2010/main" val="3571593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Prosjektene vil gruppere delprosjektene, og blir i dette tilfellet benyttet som et ekstra ledd i hierarkiet under aktivitet.</a:t>
            </a:r>
          </a:p>
          <a:p>
            <a:r>
              <a:rPr lang="nb-NO"/>
              <a:t>Disse prosjektene knyttet til SO som skal benyttes på tvers vil være tilgjengelige i datainnsamlingsarket. </a:t>
            </a:r>
          </a:p>
          <a:p>
            <a:endParaRPr lang="nb-NO"/>
          </a:p>
        </p:txBody>
      </p:sp>
      <p:sp>
        <p:nvSpPr>
          <p:cNvPr id="4" name="Plassholder for lysbildenummer 3"/>
          <p:cNvSpPr>
            <a:spLocks noGrp="1"/>
          </p:cNvSpPr>
          <p:nvPr>
            <p:ph type="sldNum" sz="quarter" idx="5"/>
          </p:nvPr>
        </p:nvSpPr>
        <p:spPr/>
        <p:txBody>
          <a:bodyPr/>
          <a:lstStyle/>
          <a:p>
            <a:fld id="{8CFEEB24-63B3-46F6-88E9-0F390CC9DDA1}" type="slidenum">
              <a:rPr lang="nb-NO" smtClean="0"/>
              <a:t>8</a:t>
            </a:fld>
            <a:endParaRPr lang="nb-NO"/>
          </a:p>
        </p:txBody>
      </p:sp>
    </p:spTree>
    <p:extLst>
      <p:ext uri="{BB962C8B-B14F-4D97-AF65-F5344CB8AC3E}">
        <p14:creationId xmlns:p14="http://schemas.microsoft.com/office/powerpoint/2010/main" val="3960162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Sånn ser det </a:t>
            </a:r>
            <a:r>
              <a:rPr lang="nb-NO" u="sng"/>
              <a:t>fullstendige prosjekthierarkiet </a:t>
            </a:r>
            <a:r>
              <a:rPr lang="nb-NO"/>
              <a:t>ut (inkl. relasjoner) for RSO-rammen. Her vil prosjekt bli benyttet som en del av hierarkiet</a:t>
            </a:r>
          </a:p>
        </p:txBody>
      </p:sp>
      <p:sp>
        <p:nvSpPr>
          <p:cNvPr id="4" name="Plassholder for lysbildenummer 3"/>
          <p:cNvSpPr>
            <a:spLocks noGrp="1"/>
          </p:cNvSpPr>
          <p:nvPr>
            <p:ph type="sldNum" sz="quarter" idx="5"/>
          </p:nvPr>
        </p:nvSpPr>
        <p:spPr/>
        <p:txBody>
          <a:bodyPr/>
          <a:lstStyle/>
          <a:p>
            <a:fld id="{8CFEEB24-63B3-46F6-88E9-0F390CC9DDA1}" type="slidenum">
              <a:rPr lang="nb-NO" smtClean="0"/>
              <a:t>9</a:t>
            </a:fld>
            <a:endParaRPr lang="nb-NO"/>
          </a:p>
        </p:txBody>
      </p:sp>
    </p:spTree>
    <p:extLst>
      <p:ext uri="{BB962C8B-B14F-4D97-AF65-F5344CB8AC3E}">
        <p14:creationId xmlns:p14="http://schemas.microsoft.com/office/powerpoint/2010/main" val="1498013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7674D3-78D5-41D9-A7D9-A150C0DB1974}"/>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505BB857-0739-407B-B6D6-C1859BA731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D2F2F7DF-0319-474B-AB2B-C053270F3454}"/>
              </a:ext>
            </a:extLst>
          </p:cNvPr>
          <p:cNvSpPr>
            <a:spLocks noGrp="1"/>
          </p:cNvSpPr>
          <p:nvPr>
            <p:ph type="dt" sz="half" idx="10"/>
          </p:nvPr>
        </p:nvSpPr>
        <p:spPr/>
        <p:txBody>
          <a:bodyPr/>
          <a:lstStyle/>
          <a:p>
            <a:fld id="{2614328E-7FA6-40D2-95B5-CB35580DED90}" type="datetimeFigureOut">
              <a:rPr lang="nb-NO" smtClean="0"/>
              <a:t>28.06.2021</a:t>
            </a:fld>
            <a:endParaRPr lang="nb-NO"/>
          </a:p>
        </p:txBody>
      </p:sp>
      <p:sp>
        <p:nvSpPr>
          <p:cNvPr id="5" name="Plassholder for bunntekst 4">
            <a:extLst>
              <a:ext uri="{FF2B5EF4-FFF2-40B4-BE49-F238E27FC236}">
                <a16:creationId xmlns:a16="http://schemas.microsoft.com/office/drawing/2014/main" id="{1E0214A5-8625-49E9-B835-C79ACCB6A5C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E64CA1D-6F04-4F3A-AC3D-CD6E4E5B2E61}"/>
              </a:ext>
            </a:extLst>
          </p:cNvPr>
          <p:cNvSpPr>
            <a:spLocks noGrp="1"/>
          </p:cNvSpPr>
          <p:nvPr>
            <p:ph type="sldNum" sz="quarter" idx="12"/>
          </p:nvPr>
        </p:nvSpPr>
        <p:spPr/>
        <p:txBody>
          <a:bodyPr/>
          <a:lstStyle/>
          <a:p>
            <a:fld id="{B57B1CA6-4F63-497D-AEED-D65FDB0296E6}" type="slidenum">
              <a:rPr lang="nb-NO" smtClean="0"/>
              <a:t>‹#›</a:t>
            </a:fld>
            <a:endParaRPr lang="nb-NO"/>
          </a:p>
        </p:txBody>
      </p:sp>
    </p:spTree>
    <p:extLst>
      <p:ext uri="{BB962C8B-B14F-4D97-AF65-F5344CB8AC3E}">
        <p14:creationId xmlns:p14="http://schemas.microsoft.com/office/powerpoint/2010/main" val="3208590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96CE0D-7C0E-4D8C-B3FC-BE8C3DD2332D}"/>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5A1DAC45-52EE-4528-8A6C-5E4544CC278C}"/>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2A3E147-54C0-4C14-80FA-A321E42D897E}"/>
              </a:ext>
            </a:extLst>
          </p:cNvPr>
          <p:cNvSpPr>
            <a:spLocks noGrp="1"/>
          </p:cNvSpPr>
          <p:nvPr>
            <p:ph type="dt" sz="half" idx="10"/>
          </p:nvPr>
        </p:nvSpPr>
        <p:spPr/>
        <p:txBody>
          <a:bodyPr/>
          <a:lstStyle/>
          <a:p>
            <a:fld id="{2614328E-7FA6-40D2-95B5-CB35580DED90}" type="datetimeFigureOut">
              <a:rPr lang="nb-NO" smtClean="0"/>
              <a:t>28.06.2021</a:t>
            </a:fld>
            <a:endParaRPr lang="nb-NO"/>
          </a:p>
        </p:txBody>
      </p:sp>
      <p:sp>
        <p:nvSpPr>
          <p:cNvPr id="5" name="Plassholder for bunntekst 4">
            <a:extLst>
              <a:ext uri="{FF2B5EF4-FFF2-40B4-BE49-F238E27FC236}">
                <a16:creationId xmlns:a16="http://schemas.microsoft.com/office/drawing/2014/main" id="{0EEF335D-8A49-4B0A-B9D4-C95037BEB96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3E5A502-A2ED-4757-9F53-CB57A54EE872}"/>
              </a:ext>
            </a:extLst>
          </p:cNvPr>
          <p:cNvSpPr>
            <a:spLocks noGrp="1"/>
          </p:cNvSpPr>
          <p:nvPr>
            <p:ph type="sldNum" sz="quarter" idx="12"/>
          </p:nvPr>
        </p:nvSpPr>
        <p:spPr/>
        <p:txBody>
          <a:bodyPr/>
          <a:lstStyle/>
          <a:p>
            <a:fld id="{B57B1CA6-4F63-497D-AEED-D65FDB0296E6}" type="slidenum">
              <a:rPr lang="nb-NO" smtClean="0"/>
              <a:t>‹#›</a:t>
            </a:fld>
            <a:endParaRPr lang="nb-NO"/>
          </a:p>
        </p:txBody>
      </p:sp>
    </p:spTree>
    <p:extLst>
      <p:ext uri="{BB962C8B-B14F-4D97-AF65-F5344CB8AC3E}">
        <p14:creationId xmlns:p14="http://schemas.microsoft.com/office/powerpoint/2010/main" val="2366809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288BD1C-4115-4A5E-85F0-20D772E9E8F3}"/>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906ACA2E-8167-4D78-8ADB-B28482A5B6A7}"/>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5B8987F-738D-4FA8-89DB-4B8130B3453E}"/>
              </a:ext>
            </a:extLst>
          </p:cNvPr>
          <p:cNvSpPr>
            <a:spLocks noGrp="1"/>
          </p:cNvSpPr>
          <p:nvPr>
            <p:ph type="dt" sz="half" idx="10"/>
          </p:nvPr>
        </p:nvSpPr>
        <p:spPr/>
        <p:txBody>
          <a:bodyPr/>
          <a:lstStyle/>
          <a:p>
            <a:fld id="{2614328E-7FA6-40D2-95B5-CB35580DED90}" type="datetimeFigureOut">
              <a:rPr lang="nb-NO" smtClean="0"/>
              <a:t>28.06.2021</a:t>
            </a:fld>
            <a:endParaRPr lang="nb-NO"/>
          </a:p>
        </p:txBody>
      </p:sp>
      <p:sp>
        <p:nvSpPr>
          <p:cNvPr id="5" name="Plassholder for bunntekst 4">
            <a:extLst>
              <a:ext uri="{FF2B5EF4-FFF2-40B4-BE49-F238E27FC236}">
                <a16:creationId xmlns:a16="http://schemas.microsoft.com/office/drawing/2014/main" id="{12090F46-4D53-49DC-895C-6B5980F0BBB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0BB38E9-3E68-4C3D-97CC-E0ACA3214728}"/>
              </a:ext>
            </a:extLst>
          </p:cNvPr>
          <p:cNvSpPr>
            <a:spLocks noGrp="1"/>
          </p:cNvSpPr>
          <p:nvPr>
            <p:ph type="sldNum" sz="quarter" idx="12"/>
          </p:nvPr>
        </p:nvSpPr>
        <p:spPr/>
        <p:txBody>
          <a:bodyPr/>
          <a:lstStyle/>
          <a:p>
            <a:fld id="{B57B1CA6-4F63-497D-AEED-D65FDB0296E6}" type="slidenum">
              <a:rPr lang="nb-NO" smtClean="0"/>
              <a:t>‹#›</a:t>
            </a:fld>
            <a:endParaRPr lang="nb-NO"/>
          </a:p>
        </p:txBody>
      </p:sp>
    </p:spTree>
    <p:extLst>
      <p:ext uri="{BB962C8B-B14F-4D97-AF65-F5344CB8AC3E}">
        <p14:creationId xmlns:p14="http://schemas.microsoft.com/office/powerpoint/2010/main" val="3273958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tel og innho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5E05C08-5923-41E0-B0F2-DE3C60CBE8C0}"/>
              </a:ext>
            </a:extLst>
          </p:cNvPr>
          <p:cNvGraphicFramePr>
            <a:graphicFrameLocks noChangeAspect="1"/>
          </p:cNvGraphicFramePr>
          <p:nvPr userDrawn="1">
            <p:custDataLst>
              <p:tags r:id="rId2"/>
            </p:custDataLst>
            <p:extLst>
              <p:ext uri="{D42A27DB-BD31-4B8C-83A1-F6EECF244321}">
                <p14:modId xmlns:p14="http://schemas.microsoft.com/office/powerpoint/2010/main" val="28846418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3314" name="think-cell Slide" r:id="rId5" imgW="395" imgH="394" progId="TCLayout.ActiveDocument.1">
                  <p:embed/>
                </p:oleObj>
              </mc:Choice>
              <mc:Fallback>
                <p:oleObj name="think-cell Slide" r:id="rId5" imgW="395" imgH="394" progId="TCLayout.ActiveDocument.1">
                  <p:embed/>
                  <p:pic>
                    <p:nvPicPr>
                      <p:cNvPr id="3" name="Object 2" hidden="1">
                        <a:extLst>
                          <a:ext uri="{FF2B5EF4-FFF2-40B4-BE49-F238E27FC236}">
                            <a16:creationId xmlns:a16="http://schemas.microsoft.com/office/drawing/2014/main" id="{75E05C08-5923-41E0-B0F2-DE3C60CBE8C0}"/>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A6D172-2F8C-4641-A06B-ABD78145BFFB}"/>
              </a:ext>
            </a:extLst>
          </p:cNvPr>
          <p:cNvSpPr/>
          <p:nvPr userDrawn="1">
            <p:custDataLst>
              <p:tags r:id="rId3"/>
            </p:custDataLst>
          </p:nvPr>
        </p:nvSpPr>
        <p:spPr>
          <a:xfrm>
            <a:off x="0" y="0"/>
            <a:ext cx="211667" cy="211667"/>
          </a:xfrm>
          <a:prstGeom prst="rect">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nb-NO" sz="4800" b="1"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14" name="Plassholder for lysbildenummer 5"/>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hasCustomPrompt="1"/>
          </p:nvPr>
        </p:nvSpPr>
        <p:spPr>
          <a:xfrm>
            <a:off x="401847" y="397785"/>
            <a:ext cx="11224996" cy="738664"/>
          </a:xfrm>
          <a:prstGeom prst="rect">
            <a:avLst/>
          </a:prstGeom>
        </p:spPr>
        <p:txBody>
          <a:bodyPr wrap="square" lIns="0" tIns="0" rIns="0" bIns="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hasCustomPrompt="1"/>
          </p:nvPr>
        </p:nvSpPr>
        <p:spPr>
          <a:xfrm>
            <a:off x="401847" y="1347021"/>
            <a:ext cx="11224996" cy="4818365"/>
          </a:xfrm>
          <a:prstGeom prst="rect">
            <a:avLst/>
          </a:prstGeom>
        </p:spPr>
        <p:txBody>
          <a:bodyPr lIns="0" tIns="0" rIns="0" bIns="0">
            <a:noAutofit/>
          </a:bodyPr>
          <a:lstStyle>
            <a:lvl1pPr marL="0" indent="0">
              <a:buNone/>
              <a:defRPr/>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09930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1953BE-9FEC-4682-ABD0-54D030DFFFC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F1B907C-B3E3-4243-97DC-84C7E5DFD922}"/>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8EA692B-05AF-4340-AD5D-EFDE5A78B064}"/>
              </a:ext>
            </a:extLst>
          </p:cNvPr>
          <p:cNvSpPr>
            <a:spLocks noGrp="1"/>
          </p:cNvSpPr>
          <p:nvPr>
            <p:ph type="dt" sz="half" idx="10"/>
          </p:nvPr>
        </p:nvSpPr>
        <p:spPr/>
        <p:txBody>
          <a:bodyPr/>
          <a:lstStyle/>
          <a:p>
            <a:fld id="{2614328E-7FA6-40D2-95B5-CB35580DED90}" type="datetimeFigureOut">
              <a:rPr lang="nb-NO" smtClean="0"/>
              <a:t>28.06.2021</a:t>
            </a:fld>
            <a:endParaRPr lang="nb-NO"/>
          </a:p>
        </p:txBody>
      </p:sp>
      <p:sp>
        <p:nvSpPr>
          <p:cNvPr id="5" name="Plassholder for bunntekst 4">
            <a:extLst>
              <a:ext uri="{FF2B5EF4-FFF2-40B4-BE49-F238E27FC236}">
                <a16:creationId xmlns:a16="http://schemas.microsoft.com/office/drawing/2014/main" id="{D713D007-0D57-42BD-B20F-2004A32BE4A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651C0C2-CBB1-4B04-B3CF-9F1612B2D239}"/>
              </a:ext>
            </a:extLst>
          </p:cNvPr>
          <p:cNvSpPr>
            <a:spLocks noGrp="1"/>
          </p:cNvSpPr>
          <p:nvPr>
            <p:ph type="sldNum" sz="quarter" idx="12"/>
          </p:nvPr>
        </p:nvSpPr>
        <p:spPr/>
        <p:txBody>
          <a:bodyPr/>
          <a:lstStyle/>
          <a:p>
            <a:fld id="{B57B1CA6-4F63-497D-AEED-D65FDB0296E6}" type="slidenum">
              <a:rPr lang="nb-NO" smtClean="0"/>
              <a:t>‹#›</a:t>
            </a:fld>
            <a:endParaRPr lang="nb-NO"/>
          </a:p>
        </p:txBody>
      </p:sp>
    </p:spTree>
    <p:extLst>
      <p:ext uri="{BB962C8B-B14F-4D97-AF65-F5344CB8AC3E}">
        <p14:creationId xmlns:p14="http://schemas.microsoft.com/office/powerpoint/2010/main" val="891631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32804E-8CA1-4E8C-A721-27D406C45FA1}"/>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5F009C6C-2760-427F-830A-B36FAA0E66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782CF19E-AEFB-4E03-AEC2-7D14B28BC012}"/>
              </a:ext>
            </a:extLst>
          </p:cNvPr>
          <p:cNvSpPr>
            <a:spLocks noGrp="1"/>
          </p:cNvSpPr>
          <p:nvPr>
            <p:ph type="dt" sz="half" idx="10"/>
          </p:nvPr>
        </p:nvSpPr>
        <p:spPr/>
        <p:txBody>
          <a:bodyPr/>
          <a:lstStyle/>
          <a:p>
            <a:fld id="{2614328E-7FA6-40D2-95B5-CB35580DED90}" type="datetimeFigureOut">
              <a:rPr lang="nb-NO" smtClean="0"/>
              <a:t>28.06.2021</a:t>
            </a:fld>
            <a:endParaRPr lang="nb-NO"/>
          </a:p>
        </p:txBody>
      </p:sp>
      <p:sp>
        <p:nvSpPr>
          <p:cNvPr id="5" name="Plassholder for bunntekst 4">
            <a:extLst>
              <a:ext uri="{FF2B5EF4-FFF2-40B4-BE49-F238E27FC236}">
                <a16:creationId xmlns:a16="http://schemas.microsoft.com/office/drawing/2014/main" id="{DEA508E2-42F2-4FB1-807D-F038B64F002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8E5E848-E0CF-4EC2-98F8-C449632F67BD}"/>
              </a:ext>
            </a:extLst>
          </p:cNvPr>
          <p:cNvSpPr>
            <a:spLocks noGrp="1"/>
          </p:cNvSpPr>
          <p:nvPr>
            <p:ph type="sldNum" sz="quarter" idx="12"/>
          </p:nvPr>
        </p:nvSpPr>
        <p:spPr/>
        <p:txBody>
          <a:bodyPr/>
          <a:lstStyle/>
          <a:p>
            <a:fld id="{B57B1CA6-4F63-497D-AEED-D65FDB0296E6}" type="slidenum">
              <a:rPr lang="nb-NO" smtClean="0"/>
              <a:t>‹#›</a:t>
            </a:fld>
            <a:endParaRPr lang="nb-NO"/>
          </a:p>
        </p:txBody>
      </p:sp>
    </p:spTree>
    <p:extLst>
      <p:ext uri="{BB962C8B-B14F-4D97-AF65-F5344CB8AC3E}">
        <p14:creationId xmlns:p14="http://schemas.microsoft.com/office/powerpoint/2010/main" val="300449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B12AF4-F74C-4D93-977E-21816BC477C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FBE941E-886D-4C5E-BAF5-7AD2E93B4810}"/>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DB3F7B5-F8B2-4703-9C62-9C01B253D573}"/>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E6BAA716-4CE0-4E3C-B3C7-6B1749802B0E}"/>
              </a:ext>
            </a:extLst>
          </p:cNvPr>
          <p:cNvSpPr>
            <a:spLocks noGrp="1"/>
          </p:cNvSpPr>
          <p:nvPr>
            <p:ph type="dt" sz="half" idx="10"/>
          </p:nvPr>
        </p:nvSpPr>
        <p:spPr/>
        <p:txBody>
          <a:bodyPr/>
          <a:lstStyle/>
          <a:p>
            <a:fld id="{2614328E-7FA6-40D2-95B5-CB35580DED90}" type="datetimeFigureOut">
              <a:rPr lang="nb-NO" smtClean="0"/>
              <a:t>28.06.2021</a:t>
            </a:fld>
            <a:endParaRPr lang="nb-NO"/>
          </a:p>
        </p:txBody>
      </p:sp>
      <p:sp>
        <p:nvSpPr>
          <p:cNvPr id="6" name="Plassholder for bunntekst 5">
            <a:extLst>
              <a:ext uri="{FF2B5EF4-FFF2-40B4-BE49-F238E27FC236}">
                <a16:creationId xmlns:a16="http://schemas.microsoft.com/office/drawing/2014/main" id="{BED75CD9-EE82-4AD3-BAD4-454582A4953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A4A67AA-B00E-4B7C-A96E-5D28A2363596}"/>
              </a:ext>
            </a:extLst>
          </p:cNvPr>
          <p:cNvSpPr>
            <a:spLocks noGrp="1"/>
          </p:cNvSpPr>
          <p:nvPr>
            <p:ph type="sldNum" sz="quarter" idx="12"/>
          </p:nvPr>
        </p:nvSpPr>
        <p:spPr/>
        <p:txBody>
          <a:bodyPr/>
          <a:lstStyle/>
          <a:p>
            <a:fld id="{B57B1CA6-4F63-497D-AEED-D65FDB0296E6}" type="slidenum">
              <a:rPr lang="nb-NO" smtClean="0"/>
              <a:t>‹#›</a:t>
            </a:fld>
            <a:endParaRPr lang="nb-NO"/>
          </a:p>
        </p:txBody>
      </p:sp>
    </p:spTree>
    <p:extLst>
      <p:ext uri="{BB962C8B-B14F-4D97-AF65-F5344CB8AC3E}">
        <p14:creationId xmlns:p14="http://schemas.microsoft.com/office/powerpoint/2010/main" val="1955275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ADF379-47CB-40A3-8E71-EB8792A394C2}"/>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7C04CB46-681F-4C0A-BE0F-10CB56D45C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3E5EE9F-CB8B-423F-B03B-1FDF0B12904F}"/>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F0B779D8-331C-4EDA-85CD-72C54D9DF8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D1847043-2BBD-46E7-8D85-3CDCB32FF560}"/>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1E61E9ED-BB07-40DB-AF52-AC1E272F6DC6}"/>
              </a:ext>
            </a:extLst>
          </p:cNvPr>
          <p:cNvSpPr>
            <a:spLocks noGrp="1"/>
          </p:cNvSpPr>
          <p:nvPr>
            <p:ph type="dt" sz="half" idx="10"/>
          </p:nvPr>
        </p:nvSpPr>
        <p:spPr/>
        <p:txBody>
          <a:bodyPr/>
          <a:lstStyle/>
          <a:p>
            <a:fld id="{2614328E-7FA6-40D2-95B5-CB35580DED90}" type="datetimeFigureOut">
              <a:rPr lang="nb-NO" smtClean="0"/>
              <a:t>28.06.2021</a:t>
            </a:fld>
            <a:endParaRPr lang="nb-NO"/>
          </a:p>
        </p:txBody>
      </p:sp>
      <p:sp>
        <p:nvSpPr>
          <p:cNvPr id="8" name="Plassholder for bunntekst 7">
            <a:extLst>
              <a:ext uri="{FF2B5EF4-FFF2-40B4-BE49-F238E27FC236}">
                <a16:creationId xmlns:a16="http://schemas.microsoft.com/office/drawing/2014/main" id="{785EFACA-CFAB-44EB-8945-F838950F92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9F9D3B0B-958E-4C16-837D-CF47FAABC4D0}"/>
              </a:ext>
            </a:extLst>
          </p:cNvPr>
          <p:cNvSpPr>
            <a:spLocks noGrp="1"/>
          </p:cNvSpPr>
          <p:nvPr>
            <p:ph type="sldNum" sz="quarter" idx="12"/>
          </p:nvPr>
        </p:nvSpPr>
        <p:spPr/>
        <p:txBody>
          <a:bodyPr/>
          <a:lstStyle/>
          <a:p>
            <a:fld id="{B57B1CA6-4F63-497D-AEED-D65FDB0296E6}" type="slidenum">
              <a:rPr lang="nb-NO" smtClean="0"/>
              <a:t>‹#›</a:t>
            </a:fld>
            <a:endParaRPr lang="nb-NO"/>
          </a:p>
        </p:txBody>
      </p:sp>
    </p:spTree>
    <p:extLst>
      <p:ext uri="{BB962C8B-B14F-4D97-AF65-F5344CB8AC3E}">
        <p14:creationId xmlns:p14="http://schemas.microsoft.com/office/powerpoint/2010/main" val="2862397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6F2EA0-3F93-4C70-9933-26AB785BED0B}"/>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B71FA96F-368E-44E8-8084-8BAFF9BE8B82}"/>
              </a:ext>
            </a:extLst>
          </p:cNvPr>
          <p:cNvSpPr>
            <a:spLocks noGrp="1"/>
          </p:cNvSpPr>
          <p:nvPr>
            <p:ph type="dt" sz="half" idx="10"/>
          </p:nvPr>
        </p:nvSpPr>
        <p:spPr/>
        <p:txBody>
          <a:bodyPr/>
          <a:lstStyle/>
          <a:p>
            <a:fld id="{2614328E-7FA6-40D2-95B5-CB35580DED90}" type="datetimeFigureOut">
              <a:rPr lang="nb-NO" smtClean="0"/>
              <a:t>28.06.2021</a:t>
            </a:fld>
            <a:endParaRPr lang="nb-NO"/>
          </a:p>
        </p:txBody>
      </p:sp>
      <p:sp>
        <p:nvSpPr>
          <p:cNvPr id="4" name="Plassholder for bunntekst 3">
            <a:extLst>
              <a:ext uri="{FF2B5EF4-FFF2-40B4-BE49-F238E27FC236}">
                <a16:creationId xmlns:a16="http://schemas.microsoft.com/office/drawing/2014/main" id="{24F096BF-3EA0-49DB-8470-A4EC42389DD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B2E0D4E6-5A2B-4176-8511-8C7CF87B619F}"/>
              </a:ext>
            </a:extLst>
          </p:cNvPr>
          <p:cNvSpPr>
            <a:spLocks noGrp="1"/>
          </p:cNvSpPr>
          <p:nvPr>
            <p:ph type="sldNum" sz="quarter" idx="12"/>
          </p:nvPr>
        </p:nvSpPr>
        <p:spPr/>
        <p:txBody>
          <a:bodyPr/>
          <a:lstStyle/>
          <a:p>
            <a:fld id="{B57B1CA6-4F63-497D-AEED-D65FDB0296E6}" type="slidenum">
              <a:rPr lang="nb-NO" smtClean="0"/>
              <a:t>‹#›</a:t>
            </a:fld>
            <a:endParaRPr lang="nb-NO"/>
          </a:p>
        </p:txBody>
      </p:sp>
    </p:spTree>
    <p:extLst>
      <p:ext uri="{BB962C8B-B14F-4D97-AF65-F5344CB8AC3E}">
        <p14:creationId xmlns:p14="http://schemas.microsoft.com/office/powerpoint/2010/main" val="996488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06D5416-C5C3-4DB9-8A93-BB80D8C69D0D}"/>
              </a:ext>
            </a:extLst>
          </p:cNvPr>
          <p:cNvSpPr>
            <a:spLocks noGrp="1"/>
          </p:cNvSpPr>
          <p:nvPr>
            <p:ph type="dt" sz="half" idx="10"/>
          </p:nvPr>
        </p:nvSpPr>
        <p:spPr/>
        <p:txBody>
          <a:bodyPr/>
          <a:lstStyle/>
          <a:p>
            <a:fld id="{2614328E-7FA6-40D2-95B5-CB35580DED90}" type="datetimeFigureOut">
              <a:rPr lang="nb-NO" smtClean="0"/>
              <a:t>28.06.2021</a:t>
            </a:fld>
            <a:endParaRPr lang="nb-NO"/>
          </a:p>
        </p:txBody>
      </p:sp>
      <p:sp>
        <p:nvSpPr>
          <p:cNvPr id="3" name="Plassholder for bunntekst 2">
            <a:extLst>
              <a:ext uri="{FF2B5EF4-FFF2-40B4-BE49-F238E27FC236}">
                <a16:creationId xmlns:a16="http://schemas.microsoft.com/office/drawing/2014/main" id="{C398D727-5D28-4DD6-B5C6-411FD17B17DB}"/>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0966B3A8-6B76-485D-A03B-BFB81651BD92}"/>
              </a:ext>
            </a:extLst>
          </p:cNvPr>
          <p:cNvSpPr>
            <a:spLocks noGrp="1"/>
          </p:cNvSpPr>
          <p:nvPr>
            <p:ph type="sldNum" sz="quarter" idx="12"/>
          </p:nvPr>
        </p:nvSpPr>
        <p:spPr/>
        <p:txBody>
          <a:bodyPr/>
          <a:lstStyle/>
          <a:p>
            <a:fld id="{B57B1CA6-4F63-497D-AEED-D65FDB0296E6}" type="slidenum">
              <a:rPr lang="nb-NO" smtClean="0"/>
              <a:t>‹#›</a:t>
            </a:fld>
            <a:endParaRPr lang="nb-NO"/>
          </a:p>
        </p:txBody>
      </p:sp>
    </p:spTree>
    <p:extLst>
      <p:ext uri="{BB962C8B-B14F-4D97-AF65-F5344CB8AC3E}">
        <p14:creationId xmlns:p14="http://schemas.microsoft.com/office/powerpoint/2010/main" val="361527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1D2574-F03A-441E-9853-FFBB943B157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5CDA757-87FD-43E6-BDEF-AADA886954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054D8F2E-C1B9-4EC9-8A89-D5B9A4846A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5514BCD-5D1F-4B84-B4DA-7560AD8155C3}"/>
              </a:ext>
            </a:extLst>
          </p:cNvPr>
          <p:cNvSpPr>
            <a:spLocks noGrp="1"/>
          </p:cNvSpPr>
          <p:nvPr>
            <p:ph type="dt" sz="half" idx="10"/>
          </p:nvPr>
        </p:nvSpPr>
        <p:spPr/>
        <p:txBody>
          <a:bodyPr/>
          <a:lstStyle/>
          <a:p>
            <a:fld id="{2614328E-7FA6-40D2-95B5-CB35580DED90}" type="datetimeFigureOut">
              <a:rPr lang="nb-NO" smtClean="0"/>
              <a:t>28.06.2021</a:t>
            </a:fld>
            <a:endParaRPr lang="nb-NO"/>
          </a:p>
        </p:txBody>
      </p:sp>
      <p:sp>
        <p:nvSpPr>
          <p:cNvPr id="6" name="Plassholder for bunntekst 5">
            <a:extLst>
              <a:ext uri="{FF2B5EF4-FFF2-40B4-BE49-F238E27FC236}">
                <a16:creationId xmlns:a16="http://schemas.microsoft.com/office/drawing/2014/main" id="{B72C9BB3-D527-4CCE-AC33-736985A06CE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C5F28DF-75C5-4751-9435-0D29FA314B00}"/>
              </a:ext>
            </a:extLst>
          </p:cNvPr>
          <p:cNvSpPr>
            <a:spLocks noGrp="1"/>
          </p:cNvSpPr>
          <p:nvPr>
            <p:ph type="sldNum" sz="quarter" idx="12"/>
          </p:nvPr>
        </p:nvSpPr>
        <p:spPr/>
        <p:txBody>
          <a:bodyPr/>
          <a:lstStyle/>
          <a:p>
            <a:fld id="{B57B1CA6-4F63-497D-AEED-D65FDB0296E6}" type="slidenum">
              <a:rPr lang="nb-NO" smtClean="0"/>
              <a:t>‹#›</a:t>
            </a:fld>
            <a:endParaRPr lang="nb-NO"/>
          </a:p>
        </p:txBody>
      </p:sp>
    </p:spTree>
    <p:extLst>
      <p:ext uri="{BB962C8B-B14F-4D97-AF65-F5344CB8AC3E}">
        <p14:creationId xmlns:p14="http://schemas.microsoft.com/office/powerpoint/2010/main" val="3644412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F39DD2-A97D-4B05-A509-F0006FEBBC6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BC97AE79-8E8A-4C84-A63A-A23342F483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FD902F67-B0CD-4B9D-BEDF-BB1BB3227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EF09D3B-ADA4-4FC6-878C-A02A710457FC}"/>
              </a:ext>
            </a:extLst>
          </p:cNvPr>
          <p:cNvSpPr>
            <a:spLocks noGrp="1"/>
          </p:cNvSpPr>
          <p:nvPr>
            <p:ph type="dt" sz="half" idx="10"/>
          </p:nvPr>
        </p:nvSpPr>
        <p:spPr/>
        <p:txBody>
          <a:bodyPr/>
          <a:lstStyle/>
          <a:p>
            <a:fld id="{2614328E-7FA6-40D2-95B5-CB35580DED90}" type="datetimeFigureOut">
              <a:rPr lang="nb-NO" smtClean="0"/>
              <a:t>28.06.2021</a:t>
            </a:fld>
            <a:endParaRPr lang="nb-NO"/>
          </a:p>
        </p:txBody>
      </p:sp>
      <p:sp>
        <p:nvSpPr>
          <p:cNvPr id="6" name="Plassholder for bunntekst 5">
            <a:extLst>
              <a:ext uri="{FF2B5EF4-FFF2-40B4-BE49-F238E27FC236}">
                <a16:creationId xmlns:a16="http://schemas.microsoft.com/office/drawing/2014/main" id="{28A84E15-B145-4996-8549-07B842E7705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57B3445-7C9D-4843-A393-2C9BA94140B8}"/>
              </a:ext>
            </a:extLst>
          </p:cNvPr>
          <p:cNvSpPr>
            <a:spLocks noGrp="1"/>
          </p:cNvSpPr>
          <p:nvPr>
            <p:ph type="sldNum" sz="quarter" idx="12"/>
          </p:nvPr>
        </p:nvSpPr>
        <p:spPr/>
        <p:txBody>
          <a:bodyPr/>
          <a:lstStyle/>
          <a:p>
            <a:fld id="{B57B1CA6-4F63-497D-AEED-D65FDB0296E6}" type="slidenum">
              <a:rPr lang="nb-NO" smtClean="0"/>
              <a:t>‹#›</a:t>
            </a:fld>
            <a:endParaRPr lang="nb-NO"/>
          </a:p>
        </p:txBody>
      </p:sp>
    </p:spTree>
    <p:extLst>
      <p:ext uri="{BB962C8B-B14F-4D97-AF65-F5344CB8AC3E}">
        <p14:creationId xmlns:p14="http://schemas.microsoft.com/office/powerpoint/2010/main" val="2378435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B27896AF-F17D-44BF-932D-B27F1CB52E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A2A898E4-9309-475A-AC7E-C0F0001799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96E6BC9-F7A1-44DD-A953-F94A29B3BC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4328E-7FA6-40D2-95B5-CB35580DED90}" type="datetimeFigureOut">
              <a:rPr lang="nb-NO" smtClean="0"/>
              <a:t>28.06.2021</a:t>
            </a:fld>
            <a:endParaRPr lang="nb-NO"/>
          </a:p>
        </p:txBody>
      </p:sp>
      <p:sp>
        <p:nvSpPr>
          <p:cNvPr id="5" name="Plassholder for bunntekst 4">
            <a:extLst>
              <a:ext uri="{FF2B5EF4-FFF2-40B4-BE49-F238E27FC236}">
                <a16:creationId xmlns:a16="http://schemas.microsoft.com/office/drawing/2014/main" id="{6D5FBF2E-B7D1-4B64-A38B-95AF642438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E06FA268-5823-4B02-A18C-B866BA5E1F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7B1CA6-4F63-497D-AEED-D65FDB0296E6}" type="slidenum">
              <a:rPr lang="nb-NO" smtClean="0"/>
              <a:t>‹#›</a:t>
            </a:fld>
            <a:endParaRPr lang="nb-NO"/>
          </a:p>
        </p:txBody>
      </p:sp>
    </p:spTree>
    <p:extLst>
      <p:ext uri="{BB962C8B-B14F-4D97-AF65-F5344CB8AC3E}">
        <p14:creationId xmlns:p14="http://schemas.microsoft.com/office/powerpoint/2010/main" val="1370929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14.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oleObject" Target="../embeddings/oleObject2.bin"/><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xml"/><Relationship Id="rId7" Type="http://schemas.openxmlformats.org/officeDocument/2006/relationships/image" Target="../media/image1.emf"/><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oleObject" Target="../embeddings/oleObject2.bin"/><Relationship Id="rId5" Type="http://schemas.openxmlformats.org/officeDocument/2006/relationships/notesSlide" Target="../notesSlides/notesSlide16.xml"/><Relationship Id="rId4" Type="http://schemas.openxmlformats.org/officeDocument/2006/relationships/slideLayout" Target="../slideLayouts/slideLayout2.xml"/><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6.xml"/><Relationship Id="rId7" Type="http://schemas.openxmlformats.org/officeDocument/2006/relationships/image" Target="../media/image1.emf"/><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oleObject" Target="../embeddings/oleObject2.bin"/><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8.xml"/><Relationship Id="rId7" Type="http://schemas.openxmlformats.org/officeDocument/2006/relationships/image" Target="../media/image1.emf"/><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oleObject" Target="../embeddings/oleObject2.bin"/><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0.xml"/><Relationship Id="rId7" Type="http://schemas.openxmlformats.org/officeDocument/2006/relationships/image" Target="../media/image1.emf"/><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oleObject" Target="../embeddings/oleObject2.bin"/><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xml"/><Relationship Id="rId7" Type="http://schemas.openxmlformats.org/officeDocument/2006/relationships/image" Target="../media/image1.emf"/><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oleObject" Target="../embeddings/oleObject2.bin"/><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4.xml"/><Relationship Id="rId7" Type="http://schemas.openxmlformats.org/officeDocument/2006/relationships/image" Target="../media/image1.emf"/><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oleObject" Target="../embeddings/oleObject2.bin"/><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3.bin"/><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2.bin"/><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4.xml"/><Relationship Id="rId7" Type="http://schemas.openxmlformats.org/officeDocument/2006/relationships/oleObject" Target="../embeddings/oleObject2.bin"/><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1.xml"/><Relationship Id="rId7" Type="http://schemas.openxmlformats.org/officeDocument/2006/relationships/image" Target="../media/image1.emf"/><Relationship Id="rId2" Type="http://schemas.openxmlformats.org/officeDocument/2006/relationships/tags" Target="../tags/tag30.xml"/><Relationship Id="rId1" Type="http://schemas.openxmlformats.org/officeDocument/2006/relationships/vmlDrawing" Target="../drawings/vmlDrawing16.vml"/><Relationship Id="rId6" Type="http://schemas.openxmlformats.org/officeDocument/2006/relationships/oleObject" Target="../embeddings/oleObject5.bin"/><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3.xml"/><Relationship Id="rId7" Type="http://schemas.openxmlformats.org/officeDocument/2006/relationships/image" Target="../media/image1.emf"/><Relationship Id="rId2" Type="http://schemas.openxmlformats.org/officeDocument/2006/relationships/tags" Target="../tags/tag32.xml"/><Relationship Id="rId1" Type="http://schemas.openxmlformats.org/officeDocument/2006/relationships/vmlDrawing" Target="../drawings/vmlDrawing17.vml"/><Relationship Id="rId6" Type="http://schemas.openxmlformats.org/officeDocument/2006/relationships/oleObject" Target="../embeddings/oleObject6.bin"/><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5.xml"/><Relationship Id="rId7" Type="http://schemas.openxmlformats.org/officeDocument/2006/relationships/image" Target="../media/image1.emf"/><Relationship Id="rId2" Type="http://schemas.openxmlformats.org/officeDocument/2006/relationships/tags" Target="../tags/tag34.xml"/><Relationship Id="rId1" Type="http://schemas.openxmlformats.org/officeDocument/2006/relationships/vmlDrawing" Target="../drawings/vmlDrawing18.vml"/><Relationship Id="rId6" Type="http://schemas.openxmlformats.org/officeDocument/2006/relationships/oleObject" Target="../embeddings/oleObject7.bin"/><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2.bin"/><Relationship Id="rId5" Type="http://schemas.openxmlformats.org/officeDocument/2006/relationships/notesSlide" Target="../notesSlides/notesSlide5.xml"/><Relationship Id="rId4" Type="http://schemas.openxmlformats.org/officeDocument/2006/relationships/slideLayout" Target="../slideLayouts/slideLayout2.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tel 1">
            <a:extLst>
              <a:ext uri="{FF2B5EF4-FFF2-40B4-BE49-F238E27FC236}">
                <a16:creationId xmlns:a16="http://schemas.microsoft.com/office/drawing/2014/main" id="{7D4F6119-7A47-4EB2-BC34-A80F8E27CDC7}"/>
              </a:ext>
            </a:extLst>
          </p:cNvPr>
          <p:cNvSpPr>
            <a:spLocks noGrp="1"/>
          </p:cNvSpPr>
          <p:nvPr>
            <p:ph type="title"/>
          </p:nvPr>
        </p:nvSpPr>
        <p:spPr>
          <a:xfrm>
            <a:off x="358929" y="676493"/>
            <a:ext cx="5363662" cy="5340097"/>
          </a:xfrm>
        </p:spPr>
        <p:txBody>
          <a:bodyPr anchor="ctr">
            <a:normAutofit/>
          </a:bodyPr>
          <a:lstStyle/>
          <a:p>
            <a:r>
              <a:rPr lang="nb-NO" sz="4800">
                <a:solidFill>
                  <a:schemeClr val="bg1"/>
                </a:solidFill>
              </a:rPr>
              <a:t>Innføring i standard prosjektstruktur for BFV inkl. leiested</a:t>
            </a:r>
            <a:br>
              <a:rPr lang="nb-NO" sz="4800">
                <a:solidFill>
                  <a:schemeClr val="bg1"/>
                </a:solidFill>
              </a:rPr>
            </a:br>
            <a:r>
              <a:rPr lang="nb-NO" sz="2800">
                <a:solidFill>
                  <a:schemeClr val="bg1"/>
                </a:solidFill>
              </a:rPr>
              <a:t>BOTT økonomimodell Basiskurs 2</a:t>
            </a:r>
            <a:endParaRPr lang="nb-NO" sz="4800">
              <a:solidFill>
                <a:schemeClr val="bg1"/>
              </a:solidFill>
            </a:endParaRPr>
          </a:p>
        </p:txBody>
      </p:sp>
      <p:cxnSp>
        <p:nvCxnSpPr>
          <p:cNvPr id="26" name="Connector: Elbow 110">
            <a:extLst>
              <a:ext uri="{FF2B5EF4-FFF2-40B4-BE49-F238E27FC236}">
                <a16:creationId xmlns:a16="http://schemas.microsoft.com/office/drawing/2014/main" id="{7ADD2836-CA2B-4A26-8044-1A7FB6C8964F}"/>
              </a:ext>
            </a:extLst>
          </p:cNvPr>
          <p:cNvCxnSpPr>
            <a:cxnSpLocks/>
            <a:stCxn id="28" idx="1"/>
            <a:endCxn id="42" idx="1"/>
          </p:cNvCxnSpPr>
          <p:nvPr/>
        </p:nvCxnSpPr>
        <p:spPr>
          <a:xfrm rot="10800000">
            <a:off x="9145130" y="1499751"/>
            <a:ext cx="7326" cy="2884173"/>
          </a:xfrm>
          <a:prstGeom prst="bentConnector3">
            <a:avLst>
              <a:gd name="adj1" fmla="val 322039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106">
            <a:extLst>
              <a:ext uri="{FF2B5EF4-FFF2-40B4-BE49-F238E27FC236}">
                <a16:creationId xmlns:a16="http://schemas.microsoft.com/office/drawing/2014/main" id="{4AB3E24F-9248-4A93-855C-E10AF703DBDF}"/>
              </a:ext>
            </a:extLst>
          </p:cNvPr>
          <p:cNvCxnSpPr>
            <a:cxnSpLocks/>
          </p:cNvCxnSpPr>
          <p:nvPr/>
        </p:nvCxnSpPr>
        <p:spPr>
          <a:xfrm rot="16200000" flipV="1">
            <a:off x="6217877" y="3260036"/>
            <a:ext cx="2279284" cy="216979"/>
          </a:xfrm>
          <a:prstGeom prst="bentConnector4">
            <a:avLst>
              <a:gd name="adj1" fmla="val 5099"/>
              <a:gd name="adj2" fmla="val 20535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ktangel 27">
            <a:extLst>
              <a:ext uri="{FF2B5EF4-FFF2-40B4-BE49-F238E27FC236}">
                <a16:creationId xmlns:a16="http://schemas.microsoft.com/office/drawing/2014/main" id="{751C291E-5E33-484E-A938-E284B8A5CB7C}"/>
              </a:ext>
            </a:extLst>
          </p:cNvPr>
          <p:cNvSpPr/>
          <p:nvPr/>
        </p:nvSpPr>
        <p:spPr>
          <a:xfrm>
            <a:off x="9152456" y="4104923"/>
            <a:ext cx="1461600" cy="558000"/>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Delprosjekt</a:t>
            </a:r>
          </a:p>
        </p:txBody>
      </p:sp>
      <p:sp>
        <p:nvSpPr>
          <p:cNvPr id="29" name="Rektangel 28">
            <a:extLst>
              <a:ext uri="{FF2B5EF4-FFF2-40B4-BE49-F238E27FC236}">
                <a16:creationId xmlns:a16="http://schemas.microsoft.com/office/drawing/2014/main" id="{F37C6B0C-AD30-4B3D-9126-644F0BD8B9C1}"/>
              </a:ext>
            </a:extLst>
          </p:cNvPr>
          <p:cNvSpPr/>
          <p:nvPr/>
        </p:nvSpPr>
        <p:spPr>
          <a:xfrm>
            <a:off x="7241408" y="4113801"/>
            <a:ext cx="1461600" cy="558000"/>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Prosjekt</a:t>
            </a:r>
          </a:p>
        </p:txBody>
      </p:sp>
      <p:sp>
        <p:nvSpPr>
          <p:cNvPr id="30" name="Rektangel 29">
            <a:extLst>
              <a:ext uri="{FF2B5EF4-FFF2-40B4-BE49-F238E27FC236}">
                <a16:creationId xmlns:a16="http://schemas.microsoft.com/office/drawing/2014/main" id="{275A051B-6A59-4D0F-95C4-2D58882716CD}"/>
              </a:ext>
            </a:extLst>
          </p:cNvPr>
          <p:cNvSpPr/>
          <p:nvPr/>
        </p:nvSpPr>
        <p:spPr>
          <a:xfrm>
            <a:off x="7241408" y="3402539"/>
            <a:ext cx="1461600" cy="558000"/>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Hovedprosjekt</a:t>
            </a:r>
          </a:p>
        </p:txBody>
      </p:sp>
      <p:sp>
        <p:nvSpPr>
          <p:cNvPr id="31" name="Rektangel 30">
            <a:extLst>
              <a:ext uri="{FF2B5EF4-FFF2-40B4-BE49-F238E27FC236}">
                <a16:creationId xmlns:a16="http://schemas.microsoft.com/office/drawing/2014/main" id="{1BDDBC38-9557-4BDF-A0A1-E197F57A3F0F}"/>
              </a:ext>
            </a:extLst>
          </p:cNvPr>
          <p:cNvSpPr/>
          <p:nvPr/>
        </p:nvSpPr>
        <p:spPr>
          <a:xfrm>
            <a:off x="7234749" y="2683600"/>
            <a:ext cx="1461600" cy="558000"/>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Strategisk satsning</a:t>
            </a:r>
          </a:p>
        </p:txBody>
      </p:sp>
      <p:sp>
        <p:nvSpPr>
          <p:cNvPr id="34" name="TekstSylinder 33">
            <a:extLst>
              <a:ext uri="{FF2B5EF4-FFF2-40B4-BE49-F238E27FC236}">
                <a16:creationId xmlns:a16="http://schemas.microsoft.com/office/drawing/2014/main" id="{3569512F-69DF-4231-835D-D86CDC37DD5B}"/>
              </a:ext>
            </a:extLst>
          </p:cNvPr>
          <p:cNvSpPr txBox="1"/>
          <p:nvPr/>
        </p:nvSpPr>
        <p:spPr>
          <a:xfrm>
            <a:off x="8467426" y="4053305"/>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2</a:t>
            </a:r>
          </a:p>
        </p:txBody>
      </p:sp>
      <p:sp>
        <p:nvSpPr>
          <p:cNvPr id="35" name="TekstSylinder 34">
            <a:extLst>
              <a:ext uri="{FF2B5EF4-FFF2-40B4-BE49-F238E27FC236}">
                <a16:creationId xmlns:a16="http://schemas.microsoft.com/office/drawing/2014/main" id="{B3FD5261-1B8A-4401-8AEE-956F455AC7D6}"/>
              </a:ext>
            </a:extLst>
          </p:cNvPr>
          <p:cNvSpPr txBox="1"/>
          <p:nvPr/>
        </p:nvSpPr>
        <p:spPr>
          <a:xfrm>
            <a:off x="10389329" y="4053305"/>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5</a:t>
            </a:r>
          </a:p>
        </p:txBody>
      </p:sp>
      <p:cxnSp>
        <p:nvCxnSpPr>
          <p:cNvPr id="37" name="Straight Arrow Connector 99">
            <a:extLst>
              <a:ext uri="{FF2B5EF4-FFF2-40B4-BE49-F238E27FC236}">
                <a16:creationId xmlns:a16="http://schemas.microsoft.com/office/drawing/2014/main" id="{A11345F6-2082-4675-B93E-3AA2F8883031}"/>
              </a:ext>
            </a:extLst>
          </p:cNvPr>
          <p:cNvCxnSpPr>
            <a:cxnSpLocks/>
          </p:cNvCxnSpPr>
          <p:nvPr/>
        </p:nvCxnSpPr>
        <p:spPr>
          <a:xfrm flipV="1">
            <a:off x="7972208" y="3952919"/>
            <a:ext cx="0" cy="1443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ktangel 30">
            <a:extLst>
              <a:ext uri="{FF2B5EF4-FFF2-40B4-BE49-F238E27FC236}">
                <a16:creationId xmlns:a16="http://schemas.microsoft.com/office/drawing/2014/main" id="{F950EC1A-BA16-449C-A459-FD1154F8FB08}"/>
              </a:ext>
            </a:extLst>
          </p:cNvPr>
          <p:cNvSpPr/>
          <p:nvPr/>
        </p:nvSpPr>
        <p:spPr>
          <a:xfrm>
            <a:off x="9152456" y="3402539"/>
            <a:ext cx="1461600" cy="558000"/>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Spesifisering av finansieringskilde</a:t>
            </a:r>
          </a:p>
        </p:txBody>
      </p:sp>
      <p:sp>
        <p:nvSpPr>
          <p:cNvPr id="39" name="Rektangel 32">
            <a:extLst>
              <a:ext uri="{FF2B5EF4-FFF2-40B4-BE49-F238E27FC236}">
                <a16:creationId xmlns:a16="http://schemas.microsoft.com/office/drawing/2014/main" id="{457C1BA7-B7BE-464A-8310-807B7AC9479C}"/>
              </a:ext>
            </a:extLst>
          </p:cNvPr>
          <p:cNvSpPr/>
          <p:nvPr/>
        </p:nvSpPr>
        <p:spPr>
          <a:xfrm>
            <a:off x="9145129" y="1917681"/>
            <a:ext cx="1461600" cy="558000"/>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Aktivitet</a:t>
            </a:r>
          </a:p>
        </p:txBody>
      </p:sp>
      <p:cxnSp>
        <p:nvCxnSpPr>
          <p:cNvPr id="40" name="Connector: Elbow 119">
            <a:extLst>
              <a:ext uri="{FF2B5EF4-FFF2-40B4-BE49-F238E27FC236}">
                <a16:creationId xmlns:a16="http://schemas.microsoft.com/office/drawing/2014/main" id="{FB248A06-BC49-47DF-9A73-C4E2B1067869}"/>
              </a:ext>
            </a:extLst>
          </p:cNvPr>
          <p:cNvCxnSpPr>
            <a:cxnSpLocks/>
            <a:stCxn id="29" idx="1"/>
            <a:endCxn id="30" idx="1"/>
          </p:cNvCxnSpPr>
          <p:nvPr/>
        </p:nvCxnSpPr>
        <p:spPr>
          <a:xfrm rot="10800000">
            <a:off x="7241408" y="3681539"/>
            <a:ext cx="12700" cy="711262"/>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135">
            <a:extLst>
              <a:ext uri="{FF2B5EF4-FFF2-40B4-BE49-F238E27FC236}">
                <a16:creationId xmlns:a16="http://schemas.microsoft.com/office/drawing/2014/main" id="{EE117D40-D33F-49F0-B56A-99517CC9AB23}"/>
              </a:ext>
            </a:extLst>
          </p:cNvPr>
          <p:cNvCxnSpPr>
            <a:cxnSpLocks/>
          </p:cNvCxnSpPr>
          <p:nvPr/>
        </p:nvCxnSpPr>
        <p:spPr>
          <a:xfrm flipV="1">
            <a:off x="7023764" y="2952759"/>
            <a:ext cx="217647" cy="1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Rektangel 32">
            <a:extLst>
              <a:ext uri="{FF2B5EF4-FFF2-40B4-BE49-F238E27FC236}">
                <a16:creationId xmlns:a16="http://schemas.microsoft.com/office/drawing/2014/main" id="{18E3317C-908E-48E7-8715-80D14380FDB6}"/>
              </a:ext>
            </a:extLst>
          </p:cNvPr>
          <p:cNvSpPr/>
          <p:nvPr/>
        </p:nvSpPr>
        <p:spPr>
          <a:xfrm>
            <a:off x="9145130" y="1220750"/>
            <a:ext cx="1461600" cy="558000"/>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Aktivitetstype</a:t>
            </a:r>
          </a:p>
        </p:txBody>
      </p:sp>
      <p:cxnSp>
        <p:nvCxnSpPr>
          <p:cNvPr id="43" name="Straight Arrow Connector 117">
            <a:extLst>
              <a:ext uri="{FF2B5EF4-FFF2-40B4-BE49-F238E27FC236}">
                <a16:creationId xmlns:a16="http://schemas.microsoft.com/office/drawing/2014/main" id="{6D743CD7-91F2-4C1B-8E6B-7175A1F41855}"/>
              </a:ext>
            </a:extLst>
          </p:cNvPr>
          <p:cNvCxnSpPr>
            <a:cxnSpLocks/>
          </p:cNvCxnSpPr>
          <p:nvPr/>
        </p:nvCxnSpPr>
        <p:spPr>
          <a:xfrm flipV="1">
            <a:off x="8927856" y="1499750"/>
            <a:ext cx="217647" cy="1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123">
            <a:extLst>
              <a:ext uri="{FF2B5EF4-FFF2-40B4-BE49-F238E27FC236}">
                <a16:creationId xmlns:a16="http://schemas.microsoft.com/office/drawing/2014/main" id="{1C68C272-4395-4719-AEBA-724784F7DDBF}"/>
              </a:ext>
            </a:extLst>
          </p:cNvPr>
          <p:cNvCxnSpPr>
            <a:cxnSpLocks/>
          </p:cNvCxnSpPr>
          <p:nvPr/>
        </p:nvCxnSpPr>
        <p:spPr>
          <a:xfrm flipV="1">
            <a:off x="8920157" y="2229298"/>
            <a:ext cx="217647" cy="1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124">
            <a:extLst>
              <a:ext uri="{FF2B5EF4-FFF2-40B4-BE49-F238E27FC236}">
                <a16:creationId xmlns:a16="http://schemas.microsoft.com/office/drawing/2014/main" id="{8B4D47D1-D698-4140-8F3C-9BF674C786EE}"/>
              </a:ext>
            </a:extLst>
          </p:cNvPr>
          <p:cNvCxnSpPr>
            <a:cxnSpLocks/>
          </p:cNvCxnSpPr>
          <p:nvPr/>
        </p:nvCxnSpPr>
        <p:spPr>
          <a:xfrm flipV="1">
            <a:off x="8927484" y="3002530"/>
            <a:ext cx="217647" cy="1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126">
            <a:extLst>
              <a:ext uri="{FF2B5EF4-FFF2-40B4-BE49-F238E27FC236}">
                <a16:creationId xmlns:a16="http://schemas.microsoft.com/office/drawing/2014/main" id="{2936F1A7-47B0-4DBD-B8C9-5743E6A12F46}"/>
              </a:ext>
            </a:extLst>
          </p:cNvPr>
          <p:cNvCxnSpPr>
            <a:cxnSpLocks/>
          </p:cNvCxnSpPr>
          <p:nvPr/>
        </p:nvCxnSpPr>
        <p:spPr>
          <a:xfrm flipV="1">
            <a:off x="8927484" y="3690496"/>
            <a:ext cx="217647" cy="1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Rektangel 30">
            <a:extLst>
              <a:ext uri="{FF2B5EF4-FFF2-40B4-BE49-F238E27FC236}">
                <a16:creationId xmlns:a16="http://schemas.microsoft.com/office/drawing/2014/main" id="{F61107A1-D0C5-4FD3-AB6E-99EE5F7EE0A2}"/>
              </a:ext>
            </a:extLst>
          </p:cNvPr>
          <p:cNvSpPr/>
          <p:nvPr/>
        </p:nvSpPr>
        <p:spPr>
          <a:xfrm>
            <a:off x="9145129" y="4901167"/>
            <a:ext cx="1461600" cy="553427"/>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Prosjektleder</a:t>
            </a:r>
          </a:p>
        </p:txBody>
      </p:sp>
      <p:cxnSp>
        <p:nvCxnSpPr>
          <p:cNvPr id="49" name="Kobling: vinkel 48">
            <a:extLst>
              <a:ext uri="{FF2B5EF4-FFF2-40B4-BE49-F238E27FC236}">
                <a16:creationId xmlns:a16="http://schemas.microsoft.com/office/drawing/2014/main" id="{5A509867-01AA-4FB8-AFD6-3CF609A54FE2}"/>
              </a:ext>
            </a:extLst>
          </p:cNvPr>
          <p:cNvCxnSpPr>
            <a:cxnSpLocks/>
            <a:stCxn id="28" idx="1"/>
            <a:endCxn id="48" idx="1"/>
          </p:cNvCxnSpPr>
          <p:nvPr/>
        </p:nvCxnSpPr>
        <p:spPr>
          <a:xfrm rot="10800000" flipV="1">
            <a:off x="9145130" y="4383923"/>
            <a:ext cx="7327" cy="793958"/>
          </a:xfrm>
          <a:prstGeom prst="bentConnector3">
            <a:avLst>
              <a:gd name="adj1" fmla="val 321996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Rektangel 50">
            <a:extLst>
              <a:ext uri="{FF2B5EF4-FFF2-40B4-BE49-F238E27FC236}">
                <a16:creationId xmlns:a16="http://schemas.microsoft.com/office/drawing/2014/main" id="{B1ED89BC-2227-49FA-9470-AA808AE144EA}"/>
              </a:ext>
            </a:extLst>
          </p:cNvPr>
          <p:cNvSpPr/>
          <p:nvPr/>
        </p:nvSpPr>
        <p:spPr>
          <a:xfrm>
            <a:off x="7241408" y="1957250"/>
            <a:ext cx="1461600" cy="558000"/>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black"/>
                </a:solidFill>
                <a:latin typeface="Calibri"/>
              </a:rPr>
              <a:t>Sentertype</a:t>
            </a: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sp>
        <p:nvSpPr>
          <p:cNvPr id="52" name="Rektangel 51">
            <a:extLst>
              <a:ext uri="{FF2B5EF4-FFF2-40B4-BE49-F238E27FC236}">
                <a16:creationId xmlns:a16="http://schemas.microsoft.com/office/drawing/2014/main" id="{955FED9D-2464-463D-B16D-B720671CAA74}"/>
              </a:ext>
            </a:extLst>
          </p:cNvPr>
          <p:cNvSpPr/>
          <p:nvPr/>
        </p:nvSpPr>
        <p:spPr>
          <a:xfrm>
            <a:off x="9152456" y="2672650"/>
            <a:ext cx="1461600" cy="558000"/>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black"/>
                </a:solidFill>
                <a:latin typeface="Calibri"/>
              </a:rPr>
              <a:t>Finansieringskilde</a:t>
            </a: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Rektangel 52">
            <a:extLst>
              <a:ext uri="{FF2B5EF4-FFF2-40B4-BE49-F238E27FC236}">
                <a16:creationId xmlns:a16="http://schemas.microsoft.com/office/drawing/2014/main" id="{D4E7F8F2-13A9-4EF6-9379-B7474A80B296}"/>
              </a:ext>
            </a:extLst>
          </p:cNvPr>
          <p:cNvSpPr/>
          <p:nvPr/>
        </p:nvSpPr>
        <p:spPr>
          <a:xfrm>
            <a:off x="7234749" y="4909515"/>
            <a:ext cx="1461600" cy="553426"/>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black"/>
                </a:solidFill>
                <a:latin typeface="Calibri"/>
              </a:rPr>
              <a:t>Protype</a:t>
            </a: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cxnSp>
        <p:nvCxnSpPr>
          <p:cNvPr id="50" name="Kobling: vinkel 49">
            <a:extLst>
              <a:ext uri="{FF2B5EF4-FFF2-40B4-BE49-F238E27FC236}">
                <a16:creationId xmlns:a16="http://schemas.microsoft.com/office/drawing/2014/main" id="{3B3CA304-2C40-44FF-81FD-A3E531EC4E8C}"/>
              </a:ext>
            </a:extLst>
          </p:cNvPr>
          <p:cNvCxnSpPr>
            <a:cxnSpLocks/>
          </p:cNvCxnSpPr>
          <p:nvPr/>
        </p:nvCxnSpPr>
        <p:spPr>
          <a:xfrm rot="10800000" flipV="1">
            <a:off x="7254372" y="4392800"/>
            <a:ext cx="18841" cy="793427"/>
          </a:xfrm>
          <a:prstGeom prst="bentConnector3">
            <a:avLst>
              <a:gd name="adj1" fmla="val 131331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949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nakkeboble: rektangel med avrundede hjørner 67">
            <a:extLst>
              <a:ext uri="{FF2B5EF4-FFF2-40B4-BE49-F238E27FC236}">
                <a16:creationId xmlns:a16="http://schemas.microsoft.com/office/drawing/2014/main" id="{8AFE4917-8E51-4E0F-99D2-D2926E9A4C8F}"/>
              </a:ext>
            </a:extLst>
          </p:cNvPr>
          <p:cNvSpPr/>
          <p:nvPr/>
        </p:nvSpPr>
        <p:spPr>
          <a:xfrm>
            <a:off x="6471138" y="894148"/>
            <a:ext cx="5615205" cy="1742661"/>
          </a:xfrm>
          <a:prstGeom prst="wedgeRoundRectCallout">
            <a:avLst>
              <a:gd name="adj1" fmla="val 24472"/>
              <a:gd name="adj2" fmla="val 49822"/>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nb-NO" sz="1200" b="1"/>
              <a:t>Standard:</a:t>
            </a:r>
          </a:p>
          <a:p>
            <a:r>
              <a:rPr lang="nb-NO" sz="1200"/>
              <a:t>Aktivitetstype og aktivitet for alle BFV-delprosjekt. For RD-delprosjekter fastsettes antall delprosjekt og inndelingen i hovedsak av enhetene selv (noen unntak).</a:t>
            </a:r>
          </a:p>
          <a:p>
            <a:pPr marL="171450" indent="-171450">
              <a:buFontTx/>
              <a:buChar char="-"/>
            </a:pPr>
            <a:r>
              <a:rPr lang="nb-NO" sz="1200"/>
              <a:t>Minimum ett delprosjekt </a:t>
            </a:r>
            <a:r>
              <a:rPr lang="nb-NO" sz="1200" b="1"/>
              <a:t>Utdanningsaktivitet</a:t>
            </a:r>
            <a:r>
              <a:rPr lang="nb-NO" sz="1200"/>
              <a:t> per enhet</a:t>
            </a:r>
          </a:p>
          <a:p>
            <a:pPr marL="171450" indent="-171450">
              <a:buFontTx/>
              <a:buChar char="-"/>
            </a:pPr>
            <a:r>
              <a:rPr lang="nb-NO" sz="1200"/>
              <a:t>Investeringer som skal inn i Investeringsplan i BEVISST plan må benytte </a:t>
            </a:r>
            <a:r>
              <a:rPr lang="nb-NO" sz="1200" b="1"/>
              <a:t>infrastrukturaktiviteter</a:t>
            </a:r>
          </a:p>
          <a:p>
            <a:pPr marL="171450" indent="-171450">
              <a:buFontTx/>
              <a:buChar char="-"/>
            </a:pPr>
            <a:r>
              <a:rPr lang="nb-NO" sz="1200"/>
              <a:t>Investeringer som ønskes løftes til NTNUs investeringsplan og finansieres av avsetninger må ha </a:t>
            </a:r>
            <a:r>
              <a:rPr lang="nb-NO" sz="1200" b="1"/>
              <a:t>eget delprosjektnummer</a:t>
            </a:r>
          </a:p>
        </p:txBody>
      </p:sp>
      <p:graphicFrame>
        <p:nvGraphicFramePr>
          <p:cNvPr id="34" name="Plassholder for innhold 4">
            <a:extLst>
              <a:ext uri="{FF2B5EF4-FFF2-40B4-BE49-F238E27FC236}">
                <a16:creationId xmlns:a16="http://schemas.microsoft.com/office/drawing/2014/main" id="{09033BA0-FE8D-4495-A666-E00474B308C0}"/>
              </a:ext>
            </a:extLst>
          </p:cNvPr>
          <p:cNvGraphicFramePr>
            <a:graphicFrameLocks/>
          </p:cNvGraphicFramePr>
          <p:nvPr>
            <p:extLst>
              <p:ext uri="{D42A27DB-BD31-4B8C-83A1-F6EECF244321}">
                <p14:modId xmlns:p14="http://schemas.microsoft.com/office/powerpoint/2010/main" val="2834054071"/>
              </p:ext>
            </p:extLst>
          </p:nvPr>
        </p:nvGraphicFramePr>
        <p:xfrm>
          <a:off x="1417654" y="2267936"/>
          <a:ext cx="3759201" cy="4071188"/>
        </p:xfrm>
        <a:graphic>
          <a:graphicData uri="http://schemas.openxmlformats.org/drawingml/2006/table">
            <a:tbl>
              <a:tblPr/>
              <a:tblGrid>
                <a:gridCol w="253786">
                  <a:extLst>
                    <a:ext uri="{9D8B030D-6E8A-4147-A177-3AD203B41FA5}">
                      <a16:colId xmlns:a16="http://schemas.microsoft.com/office/drawing/2014/main" val="2583878899"/>
                    </a:ext>
                  </a:extLst>
                </a:gridCol>
                <a:gridCol w="1551265">
                  <a:extLst>
                    <a:ext uri="{9D8B030D-6E8A-4147-A177-3AD203B41FA5}">
                      <a16:colId xmlns:a16="http://schemas.microsoft.com/office/drawing/2014/main" val="1404201455"/>
                    </a:ext>
                  </a:extLst>
                </a:gridCol>
                <a:gridCol w="1954150">
                  <a:extLst>
                    <a:ext uri="{9D8B030D-6E8A-4147-A177-3AD203B41FA5}">
                      <a16:colId xmlns:a16="http://schemas.microsoft.com/office/drawing/2014/main" val="2260475337"/>
                    </a:ext>
                  </a:extLst>
                </a:gridCol>
              </a:tblGrid>
              <a:tr h="261188">
                <a:tc rowSpan="21">
                  <a:txBody>
                    <a:bodyPr/>
                    <a:lstStyle/>
                    <a:p>
                      <a:pPr marL="0" algn="ctr" defTabSz="914400" rtl="0" eaLnBrk="1" fontAlgn="ctr" latinLnBrk="0" hangingPunct="1"/>
                      <a:r>
                        <a:rPr lang="nb-NO" sz="1200" b="1" i="0" u="none" strike="noStrike" kern="1200">
                          <a:solidFill>
                            <a:schemeClr val="bg1"/>
                          </a:solidFill>
                          <a:effectLst/>
                          <a:latin typeface="Calibri" panose="020F0502020204030204" pitchFamily="34" charset="0"/>
                          <a:ea typeface="+mn-ea"/>
                          <a:cs typeface="+mn-cs"/>
                        </a:rPr>
                        <a:t>RD</a:t>
                      </a:r>
                    </a:p>
                  </a:txBody>
                  <a:tcPr marL="9525" marR="9525" marT="9525" marB="0" vert="vert270" anchor="ctr">
                    <a:lnL>
                      <a:noFill/>
                    </a:lnL>
                    <a:lnR>
                      <a:noFill/>
                    </a:lnR>
                    <a:lnT>
                      <a:noFill/>
                    </a:lnT>
                    <a:lnB>
                      <a:noFill/>
                    </a:lnB>
                    <a:solidFill>
                      <a:schemeClr val="accent1">
                        <a:lumMod val="60000"/>
                        <a:lumOff val="40000"/>
                      </a:schemeClr>
                    </a:solidFill>
                  </a:tcPr>
                </a:tc>
                <a:tc>
                  <a:txBody>
                    <a:bodyPr/>
                    <a:lstStyle/>
                    <a:p>
                      <a:pPr algn="l" fontAlgn="b"/>
                      <a:r>
                        <a:rPr lang="nb-NO" sz="1200" b="1" i="0" u="none" strike="noStrike">
                          <a:solidFill>
                            <a:schemeClr val="bg1"/>
                          </a:solidFill>
                          <a:effectLst/>
                          <a:latin typeface="Calibri" panose="020F0502020204030204" pitchFamily="34" charset="0"/>
                        </a:rPr>
                        <a:t>Aktivitetstype</a:t>
                      </a:r>
                    </a:p>
                  </a:txBody>
                  <a:tcPr marL="9525" marR="9525" marT="9525" marB="0" anchor="b">
                    <a:lnL>
                      <a:noFill/>
                    </a:lnL>
                    <a:lnR>
                      <a:noFill/>
                    </a:lnR>
                    <a:lnT>
                      <a:noFill/>
                    </a:lnT>
                    <a:lnB>
                      <a:noFill/>
                    </a:lnB>
                    <a:solidFill>
                      <a:schemeClr val="accent1">
                        <a:lumMod val="60000"/>
                        <a:lumOff val="40000"/>
                      </a:schemeClr>
                    </a:solidFill>
                  </a:tcPr>
                </a:tc>
                <a:tc>
                  <a:txBody>
                    <a:bodyPr/>
                    <a:lstStyle/>
                    <a:p>
                      <a:pPr algn="l" fontAlgn="b"/>
                      <a:r>
                        <a:rPr lang="nb-NO" sz="1200" b="1" i="0" u="none" strike="noStrike">
                          <a:solidFill>
                            <a:schemeClr val="bg1"/>
                          </a:solidFill>
                          <a:effectLst/>
                          <a:latin typeface="Calibri" panose="020F0502020204030204" pitchFamily="34" charset="0"/>
                        </a:rPr>
                        <a:t>Aktivitet</a:t>
                      </a:r>
                    </a:p>
                  </a:txBody>
                  <a:tcPr marL="9525" marR="9525" marT="9525" marB="0" anchor="b">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572237940"/>
                  </a:ext>
                </a:extLst>
              </a:tr>
              <a:tr h="190500">
                <a:tc vMerge="1">
                  <a:txBody>
                    <a:bodyPr/>
                    <a:lstStyle/>
                    <a:p>
                      <a:pPr marL="0" algn="ctr" defTabSz="914400" rtl="0" eaLnBrk="1" fontAlgn="ctr" latinLnBrk="0" hangingPunct="1"/>
                      <a:endParaRPr lang="nb-NO" sz="1100" b="1" i="0" u="none" strike="noStrike" kern="1200">
                        <a:solidFill>
                          <a:srgbClr val="000000"/>
                        </a:solidFill>
                        <a:effectLst/>
                        <a:latin typeface="Calibri" panose="020F0502020204030204" pitchFamily="34" charset="0"/>
                        <a:ea typeface="+mn-ea"/>
                        <a:cs typeface="+mn-cs"/>
                      </a:endParaRPr>
                    </a:p>
                  </a:txBody>
                  <a:tcPr marL="9525" marR="9525" marT="9525" marB="0" vert="vert270" anchor="ctr">
                    <a:lnL>
                      <a:noFill/>
                    </a:lnL>
                    <a:lnR>
                      <a:noFill/>
                    </a:lnR>
                    <a:lnT>
                      <a:noFill/>
                    </a:lnT>
                    <a:lnB>
                      <a:noFill/>
                    </a:lnB>
                    <a:solidFill>
                      <a:schemeClr val="accent1">
                        <a:lumMod val="60000"/>
                        <a:lumOff val="40000"/>
                      </a:schemeClr>
                    </a:solidFill>
                  </a:tcPr>
                </a:tc>
                <a:tc>
                  <a:txBody>
                    <a:bodyPr/>
                    <a:lstStyle/>
                    <a:p>
                      <a:pPr algn="l" fontAlgn="b"/>
                      <a:r>
                        <a:rPr lang="nb-NO" sz="1000" b="0" i="0" u="none" strike="noStrike">
                          <a:solidFill>
                            <a:srgbClr val="000000"/>
                          </a:solidFill>
                          <a:effectLst/>
                          <a:latin typeface="Calibri" panose="020F0502020204030204" pitchFamily="34" charset="0"/>
                        </a:rPr>
                        <a:t>Strategiske aktiviteter</a:t>
                      </a:r>
                    </a:p>
                  </a:txBody>
                  <a:tcPr marL="9525" marR="9525" marT="9525" marB="0" anchor="b">
                    <a:lnL>
                      <a:noFill/>
                    </a:lnL>
                    <a:lnR>
                      <a:noFill/>
                    </a:lnR>
                    <a:lnT>
                      <a:noFill/>
                    </a:lnT>
                    <a:lnB>
                      <a:noFill/>
                    </a:lnB>
                    <a:solidFill>
                      <a:srgbClr val="D9E1F2"/>
                    </a:solidFill>
                  </a:tcPr>
                </a:tc>
                <a:tc>
                  <a:txBody>
                    <a:bodyPr/>
                    <a:lstStyle/>
                    <a:p>
                      <a:pPr algn="l" fontAlgn="b"/>
                      <a:r>
                        <a:rPr lang="nb-NO" sz="900" b="0" i="0" u="none" strike="noStrike">
                          <a:solidFill>
                            <a:srgbClr val="000000"/>
                          </a:solidFill>
                          <a:effectLst/>
                          <a:latin typeface="Calibri" panose="020F0502020204030204" pitchFamily="34" charset="0"/>
                        </a:rPr>
                        <a:t>Rekrutteringsstillinger</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2535369580"/>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E1F2"/>
                    </a:solidFill>
                  </a:tcPr>
                </a:tc>
                <a:tc>
                  <a:txBody>
                    <a:bodyPr/>
                    <a:lstStyle/>
                    <a:p>
                      <a:pPr algn="l" fontAlgn="b"/>
                      <a:r>
                        <a:rPr lang="nb-NO" sz="900" b="1" i="0" u="none" strike="noStrike">
                          <a:solidFill>
                            <a:srgbClr val="000000"/>
                          </a:solidFill>
                          <a:effectLst/>
                          <a:latin typeface="Calibri" panose="020F0502020204030204" pitchFamily="34" charset="0"/>
                        </a:rPr>
                        <a:t>Vitenskapelig utstyr</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4006004517"/>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E1F2"/>
                    </a:solidFill>
                  </a:tcPr>
                </a:tc>
                <a:tc>
                  <a:txBody>
                    <a:bodyPr/>
                    <a:lstStyle/>
                    <a:p>
                      <a:pPr algn="l" fontAlgn="b"/>
                      <a:r>
                        <a:rPr lang="nb-NO" sz="900" b="0" i="0" u="none" strike="noStrike">
                          <a:solidFill>
                            <a:srgbClr val="000000"/>
                          </a:solidFill>
                          <a:effectLst/>
                          <a:latin typeface="Calibri" panose="020F0502020204030204" pitchFamily="34" charset="0"/>
                        </a:rPr>
                        <a:t>Tematiske satsningsområder</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1858505046"/>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E1F2"/>
                    </a:solidFill>
                  </a:tcPr>
                </a:tc>
                <a:tc>
                  <a:txBody>
                    <a:bodyPr/>
                    <a:lstStyle/>
                    <a:p>
                      <a:pPr algn="l" fontAlgn="b"/>
                      <a:r>
                        <a:rPr lang="nb-NO" sz="900" b="0" i="0" u="none" strike="noStrike">
                          <a:solidFill>
                            <a:srgbClr val="000000"/>
                          </a:solidFill>
                          <a:effectLst/>
                          <a:latin typeface="Calibri" panose="020F0502020204030204" pitchFamily="34" charset="0"/>
                        </a:rPr>
                        <a:t>Innstegsstillinger</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2887985812"/>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E1F2"/>
                    </a:solidFill>
                  </a:tcPr>
                </a:tc>
                <a:tc>
                  <a:txBody>
                    <a:bodyPr/>
                    <a:lstStyle/>
                    <a:p>
                      <a:pPr algn="l" fontAlgn="b"/>
                      <a:r>
                        <a:rPr lang="nb-NO" sz="900" b="0" i="0" u="none" strike="noStrike">
                          <a:solidFill>
                            <a:srgbClr val="000000"/>
                          </a:solidFill>
                          <a:effectLst/>
                          <a:latin typeface="Calibri" panose="020F0502020204030204" pitchFamily="34" charset="0"/>
                        </a:rPr>
                        <a:t>Faglige satsninger</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1295095629"/>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E1F2"/>
                    </a:solidFill>
                  </a:tcPr>
                </a:tc>
                <a:tc>
                  <a:txBody>
                    <a:bodyPr/>
                    <a:lstStyle/>
                    <a:p>
                      <a:pPr algn="l" fontAlgn="b"/>
                      <a:r>
                        <a:rPr lang="nb-NO" sz="900" b="0" i="0" u="none" strike="noStrike">
                          <a:solidFill>
                            <a:srgbClr val="000000"/>
                          </a:solidFill>
                          <a:effectLst/>
                          <a:latin typeface="Calibri" panose="020F0502020204030204" pitchFamily="34" charset="0"/>
                        </a:rPr>
                        <a:t>Øremerket faggrupper</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2224044205"/>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E1F2"/>
                    </a:solidFill>
                  </a:tcPr>
                </a:tc>
                <a:tc>
                  <a:txBody>
                    <a:bodyPr/>
                    <a:lstStyle/>
                    <a:p>
                      <a:pPr algn="l" fontAlgn="b"/>
                      <a:r>
                        <a:rPr lang="nb-NO" sz="900" b="0" i="0" u="none" strike="noStrike">
                          <a:solidFill>
                            <a:srgbClr val="000000"/>
                          </a:solidFill>
                          <a:effectLst/>
                          <a:latin typeface="Calibri" panose="020F0502020204030204" pitchFamily="34" charset="0"/>
                        </a:rPr>
                        <a:t>Andre strategiske tiltak</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3154491221"/>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Driftsaktiviteter</a:t>
                      </a:r>
                    </a:p>
                  </a:txBody>
                  <a:tcPr marL="9525" marR="9525" marT="9525" marB="0" anchor="b">
                    <a:lnL>
                      <a:noFill/>
                    </a:lnL>
                    <a:lnR>
                      <a:noFill/>
                    </a:lnR>
                    <a:lnT>
                      <a:noFill/>
                    </a:lnT>
                    <a:lnB>
                      <a:noFill/>
                    </a:lnB>
                    <a:solidFill>
                      <a:srgbClr val="B4C6E7"/>
                    </a:solidFill>
                  </a:tcPr>
                </a:tc>
                <a:tc>
                  <a:txBody>
                    <a:bodyPr/>
                    <a:lstStyle/>
                    <a:p>
                      <a:pPr algn="l" fontAlgn="b"/>
                      <a:r>
                        <a:rPr lang="nb-NO" sz="900" b="0" i="0" u="none" strike="noStrike">
                          <a:solidFill>
                            <a:srgbClr val="000000"/>
                          </a:solidFill>
                          <a:effectLst/>
                          <a:latin typeface="Calibri" panose="020F0502020204030204" pitchFamily="34" charset="0"/>
                        </a:rPr>
                        <a:t>Forskningsaktivitet</a:t>
                      </a:r>
                    </a:p>
                  </a:txBody>
                  <a:tcPr marL="9525" marR="9525" marT="9525" marB="0" anchor="b">
                    <a:lnL>
                      <a:noFill/>
                    </a:lnL>
                    <a:lnR>
                      <a:noFill/>
                    </a:lnR>
                    <a:lnT>
                      <a:noFill/>
                    </a:lnT>
                    <a:lnB>
                      <a:noFill/>
                    </a:lnB>
                    <a:solidFill>
                      <a:srgbClr val="B4C6E7"/>
                    </a:solidFill>
                  </a:tcPr>
                </a:tc>
                <a:extLst>
                  <a:ext uri="{0D108BD9-81ED-4DB2-BD59-A6C34878D82A}">
                    <a16:rowId xmlns:a16="http://schemas.microsoft.com/office/drawing/2014/main" val="1953576788"/>
                  </a:ext>
                </a:extLst>
              </a:tr>
              <a:tr h="190500">
                <a:tc vMerge="1">
                  <a:txBody>
                    <a:bodyPr/>
                    <a:lstStyle/>
                    <a:p>
                      <a:endParaRPr lang="nb-NO"/>
                    </a:p>
                  </a:txBody>
                  <a:tcPr/>
                </a:tc>
                <a:tc>
                  <a:txBody>
                    <a:bodyPr/>
                    <a:lstStyle/>
                    <a:p>
                      <a:pPr algn="l" fontAlgn="b"/>
                      <a:endParaRPr lang="nb-NO"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B4C6E7"/>
                    </a:solidFill>
                  </a:tcPr>
                </a:tc>
                <a:tc>
                  <a:txBody>
                    <a:bodyPr/>
                    <a:lstStyle/>
                    <a:p>
                      <a:pPr algn="l" fontAlgn="b"/>
                      <a:r>
                        <a:rPr lang="nb-NO" sz="900" b="0" i="0" u="none" strike="noStrike">
                          <a:solidFill>
                            <a:srgbClr val="000000"/>
                          </a:solidFill>
                          <a:effectLst/>
                          <a:latin typeface="Calibri" panose="020F0502020204030204" pitchFamily="34" charset="0"/>
                        </a:rPr>
                        <a:t>Utdanningsaktivitet</a:t>
                      </a:r>
                    </a:p>
                  </a:txBody>
                  <a:tcPr marL="9525" marR="9525" marT="9525" marB="0" anchor="b">
                    <a:lnL>
                      <a:noFill/>
                    </a:lnL>
                    <a:lnR>
                      <a:noFill/>
                    </a:lnR>
                    <a:lnT>
                      <a:noFill/>
                    </a:lnT>
                    <a:lnB>
                      <a:noFill/>
                    </a:lnB>
                    <a:solidFill>
                      <a:srgbClr val="B4C6E7"/>
                    </a:solidFill>
                  </a:tcPr>
                </a:tc>
                <a:extLst>
                  <a:ext uri="{0D108BD9-81ED-4DB2-BD59-A6C34878D82A}">
                    <a16:rowId xmlns:a16="http://schemas.microsoft.com/office/drawing/2014/main" val="2921524381"/>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4C6E7"/>
                    </a:solidFill>
                  </a:tcPr>
                </a:tc>
                <a:tc>
                  <a:txBody>
                    <a:bodyPr/>
                    <a:lstStyle/>
                    <a:p>
                      <a:pPr algn="l" fontAlgn="b"/>
                      <a:r>
                        <a:rPr lang="nb-NO" sz="900" b="0" i="0" u="none" strike="noStrike">
                          <a:solidFill>
                            <a:srgbClr val="000000"/>
                          </a:solidFill>
                          <a:effectLst/>
                          <a:latin typeface="Calibri" panose="020F0502020204030204" pitchFamily="34" charset="0"/>
                        </a:rPr>
                        <a:t>Administrativ drift</a:t>
                      </a:r>
                    </a:p>
                  </a:txBody>
                  <a:tcPr marL="9525" marR="9525" marT="9525" marB="0" anchor="b">
                    <a:lnL>
                      <a:noFill/>
                    </a:lnL>
                    <a:lnR>
                      <a:noFill/>
                    </a:lnR>
                    <a:lnT>
                      <a:noFill/>
                    </a:lnT>
                    <a:lnB>
                      <a:noFill/>
                    </a:lnB>
                    <a:solidFill>
                      <a:srgbClr val="B4C6E7"/>
                    </a:solidFill>
                  </a:tcPr>
                </a:tc>
                <a:extLst>
                  <a:ext uri="{0D108BD9-81ED-4DB2-BD59-A6C34878D82A}">
                    <a16:rowId xmlns:a16="http://schemas.microsoft.com/office/drawing/2014/main" val="4234210524"/>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4C6E7"/>
                    </a:solidFill>
                  </a:tcPr>
                </a:tc>
                <a:tc>
                  <a:txBody>
                    <a:bodyPr/>
                    <a:lstStyle/>
                    <a:p>
                      <a:pPr algn="l" fontAlgn="b"/>
                      <a:r>
                        <a:rPr lang="nb-NO" sz="900" b="1" i="0" u="none" strike="noStrike">
                          <a:solidFill>
                            <a:srgbClr val="000000"/>
                          </a:solidFill>
                          <a:effectLst/>
                          <a:latin typeface="Calibri" panose="020F0502020204030204" pitchFamily="34" charset="0"/>
                        </a:rPr>
                        <a:t>Infrastruktur</a:t>
                      </a:r>
                    </a:p>
                  </a:txBody>
                  <a:tcPr marL="9525" marR="9525" marT="9525" marB="0" anchor="b">
                    <a:lnL>
                      <a:noFill/>
                    </a:lnL>
                    <a:lnR>
                      <a:noFill/>
                    </a:lnR>
                    <a:lnT>
                      <a:noFill/>
                    </a:lnT>
                    <a:lnB>
                      <a:noFill/>
                    </a:lnB>
                    <a:solidFill>
                      <a:srgbClr val="B4C6E7"/>
                    </a:solidFill>
                  </a:tcPr>
                </a:tc>
                <a:extLst>
                  <a:ext uri="{0D108BD9-81ED-4DB2-BD59-A6C34878D82A}">
                    <a16:rowId xmlns:a16="http://schemas.microsoft.com/office/drawing/2014/main" val="3398050534"/>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4C6E7"/>
                    </a:solidFill>
                  </a:tcPr>
                </a:tc>
                <a:tc>
                  <a:txBody>
                    <a:bodyPr/>
                    <a:lstStyle/>
                    <a:p>
                      <a:pPr algn="l" fontAlgn="b"/>
                      <a:r>
                        <a:rPr lang="nb-NO" sz="900" b="0" i="0" u="none" strike="noStrike">
                          <a:solidFill>
                            <a:srgbClr val="000000"/>
                          </a:solidFill>
                          <a:effectLst/>
                          <a:latin typeface="Calibri" panose="020F0502020204030204" pitchFamily="34" charset="0"/>
                        </a:rPr>
                        <a:t>Leiested</a:t>
                      </a:r>
                    </a:p>
                  </a:txBody>
                  <a:tcPr marL="9525" marR="9525" marT="9525" marB="0" anchor="b">
                    <a:lnL>
                      <a:noFill/>
                    </a:lnL>
                    <a:lnR>
                      <a:noFill/>
                    </a:lnR>
                    <a:lnT>
                      <a:noFill/>
                    </a:lnT>
                    <a:lnB>
                      <a:noFill/>
                    </a:lnB>
                    <a:solidFill>
                      <a:srgbClr val="B4C6E7"/>
                    </a:solidFill>
                  </a:tcPr>
                </a:tc>
                <a:extLst>
                  <a:ext uri="{0D108BD9-81ED-4DB2-BD59-A6C34878D82A}">
                    <a16:rowId xmlns:a16="http://schemas.microsoft.com/office/drawing/2014/main" val="1734036266"/>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4C6E7"/>
                    </a:solidFill>
                  </a:tcPr>
                </a:tc>
                <a:tc>
                  <a:txBody>
                    <a:bodyPr/>
                    <a:lstStyle/>
                    <a:p>
                      <a:pPr algn="l" fontAlgn="b"/>
                      <a:r>
                        <a:rPr lang="nb-NO" sz="900" b="0" i="0" u="none" strike="noStrike">
                          <a:solidFill>
                            <a:srgbClr val="000000"/>
                          </a:solidFill>
                          <a:effectLst/>
                          <a:latin typeface="Calibri" panose="020F0502020204030204" pitchFamily="34" charset="0"/>
                        </a:rPr>
                        <a:t>Avregningsprosjekt</a:t>
                      </a:r>
                    </a:p>
                  </a:txBody>
                  <a:tcPr marL="9525" marR="9525" marT="9525" marB="0" anchor="b">
                    <a:lnL>
                      <a:noFill/>
                    </a:lnL>
                    <a:lnR>
                      <a:noFill/>
                    </a:lnR>
                    <a:lnT>
                      <a:noFill/>
                    </a:lnT>
                    <a:lnB>
                      <a:noFill/>
                    </a:lnB>
                    <a:solidFill>
                      <a:srgbClr val="B4C6E7"/>
                    </a:solidFill>
                  </a:tcPr>
                </a:tc>
                <a:extLst>
                  <a:ext uri="{0D108BD9-81ED-4DB2-BD59-A6C34878D82A}">
                    <a16:rowId xmlns:a16="http://schemas.microsoft.com/office/drawing/2014/main" val="49628089"/>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4C6E7"/>
                    </a:solidFill>
                  </a:tcPr>
                </a:tc>
                <a:tc>
                  <a:txBody>
                    <a:bodyPr/>
                    <a:lstStyle/>
                    <a:p>
                      <a:pPr algn="l" fontAlgn="b"/>
                      <a:r>
                        <a:rPr lang="nb-NO" sz="900" b="0" i="0" u="none" strike="noStrike">
                          <a:solidFill>
                            <a:srgbClr val="000000"/>
                          </a:solidFill>
                          <a:effectLst/>
                          <a:latin typeface="Calibri" panose="020F0502020204030204" pitchFamily="34" charset="0"/>
                        </a:rPr>
                        <a:t>Sentrale insentivmidler EU</a:t>
                      </a:r>
                    </a:p>
                  </a:txBody>
                  <a:tcPr marL="9525" marR="9525" marT="9525" marB="0" anchor="b">
                    <a:lnL>
                      <a:noFill/>
                    </a:lnL>
                    <a:lnR>
                      <a:noFill/>
                    </a:lnR>
                    <a:lnT>
                      <a:noFill/>
                    </a:lnT>
                    <a:lnB>
                      <a:noFill/>
                    </a:lnB>
                    <a:solidFill>
                      <a:srgbClr val="B4C6E7"/>
                    </a:solidFill>
                  </a:tcPr>
                </a:tc>
                <a:extLst>
                  <a:ext uri="{0D108BD9-81ED-4DB2-BD59-A6C34878D82A}">
                    <a16:rowId xmlns:a16="http://schemas.microsoft.com/office/drawing/2014/main" val="1072814601"/>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4C6E7"/>
                    </a:solidFill>
                  </a:tcPr>
                </a:tc>
                <a:tc>
                  <a:txBody>
                    <a:bodyPr/>
                    <a:lstStyle/>
                    <a:p>
                      <a:pPr algn="l" fontAlgn="b"/>
                      <a:r>
                        <a:rPr lang="nb-NO" sz="900" b="0" i="0" u="none" strike="noStrike">
                          <a:solidFill>
                            <a:srgbClr val="000000"/>
                          </a:solidFill>
                          <a:effectLst/>
                          <a:latin typeface="Calibri" panose="020F0502020204030204" pitchFamily="34" charset="0"/>
                        </a:rPr>
                        <a:t>Andre interne driftsaktiviteter</a:t>
                      </a:r>
                    </a:p>
                  </a:txBody>
                  <a:tcPr marL="9525" marR="9525" marT="9525" marB="0" anchor="b">
                    <a:lnL>
                      <a:noFill/>
                    </a:lnL>
                    <a:lnR>
                      <a:noFill/>
                    </a:lnR>
                    <a:lnT>
                      <a:noFill/>
                    </a:lnT>
                    <a:lnB>
                      <a:noFill/>
                    </a:lnB>
                    <a:solidFill>
                      <a:srgbClr val="B4C6E7"/>
                    </a:solidFill>
                  </a:tcPr>
                </a:tc>
                <a:extLst>
                  <a:ext uri="{0D108BD9-81ED-4DB2-BD59-A6C34878D82A}">
                    <a16:rowId xmlns:a16="http://schemas.microsoft.com/office/drawing/2014/main" val="1331167325"/>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Annen finansering enn KD</a:t>
                      </a:r>
                    </a:p>
                  </a:txBody>
                  <a:tcPr marL="9525" marR="9525" marT="9525" marB="0" anchor="b">
                    <a:lnL>
                      <a:noFill/>
                    </a:lnL>
                    <a:lnR>
                      <a:noFill/>
                    </a:lnR>
                    <a:lnT>
                      <a:noFill/>
                    </a:lnT>
                    <a:lnB>
                      <a:noFill/>
                    </a:lnB>
                    <a:solidFill>
                      <a:srgbClr val="D9E1F2"/>
                    </a:solidFill>
                  </a:tcPr>
                </a:tc>
                <a:tc>
                  <a:txBody>
                    <a:bodyPr/>
                    <a:lstStyle/>
                    <a:p>
                      <a:pPr algn="l" fontAlgn="b"/>
                      <a:r>
                        <a:rPr lang="nb-NO" sz="900" b="0" i="0" u="none" strike="noStrike">
                          <a:solidFill>
                            <a:srgbClr val="000000"/>
                          </a:solidFill>
                          <a:effectLst/>
                          <a:latin typeface="Calibri" panose="020F0502020204030204" pitchFamily="34" charset="0"/>
                        </a:rPr>
                        <a:t>Finansiert av andre departement</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3547933017"/>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E1F2"/>
                    </a:solidFill>
                  </a:tcPr>
                </a:tc>
                <a:tc>
                  <a:txBody>
                    <a:bodyPr/>
                    <a:lstStyle/>
                    <a:p>
                      <a:pPr algn="l" fontAlgn="b"/>
                      <a:r>
                        <a:rPr lang="nb-NO" sz="900" b="0" i="0" u="none" strike="noStrike">
                          <a:solidFill>
                            <a:srgbClr val="000000"/>
                          </a:solidFill>
                          <a:effectLst/>
                          <a:latin typeface="Calibri" panose="020F0502020204030204" pitchFamily="34" charset="0"/>
                        </a:rPr>
                        <a:t>Etterutdanning</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1033591163"/>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E1F2"/>
                    </a:solidFill>
                  </a:tcPr>
                </a:tc>
                <a:tc>
                  <a:txBody>
                    <a:bodyPr/>
                    <a:lstStyle/>
                    <a:p>
                      <a:pPr algn="l" fontAlgn="b"/>
                      <a:r>
                        <a:rPr lang="nb-NO" sz="900" b="0" i="0" u="none" strike="noStrike">
                          <a:solidFill>
                            <a:srgbClr val="000000"/>
                          </a:solidFill>
                          <a:effectLst/>
                          <a:latin typeface="Calibri" panose="020F0502020204030204" pitchFamily="34" charset="0"/>
                        </a:rPr>
                        <a:t>Videreutdanning</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988884579"/>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E1F2"/>
                    </a:solidFill>
                  </a:tcPr>
                </a:tc>
                <a:tc>
                  <a:txBody>
                    <a:bodyPr/>
                    <a:lstStyle/>
                    <a:p>
                      <a:pPr algn="l" fontAlgn="b"/>
                      <a:r>
                        <a:rPr lang="nb-NO" sz="900" b="0" i="0" u="none" strike="noStrike">
                          <a:solidFill>
                            <a:srgbClr val="000000"/>
                          </a:solidFill>
                          <a:effectLst/>
                          <a:latin typeface="Calibri" panose="020F0502020204030204" pitchFamily="34" charset="0"/>
                        </a:rPr>
                        <a:t>Konferanser </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1810115195"/>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E1F2"/>
                    </a:solidFill>
                  </a:tcPr>
                </a:tc>
                <a:tc>
                  <a:txBody>
                    <a:bodyPr/>
                    <a:lstStyle/>
                    <a:p>
                      <a:pPr algn="l" fontAlgn="b"/>
                      <a:r>
                        <a:rPr lang="nb-NO" sz="900" b="0" i="0" u="none" strike="noStrike">
                          <a:solidFill>
                            <a:srgbClr val="000000"/>
                          </a:solidFill>
                          <a:effectLst/>
                          <a:latin typeface="Calibri" panose="020F0502020204030204" pitchFamily="34" charset="0"/>
                        </a:rPr>
                        <a:t>Andre prosjekter</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2169969233"/>
                  </a:ext>
                </a:extLst>
              </a:tr>
            </a:tbl>
          </a:graphicData>
        </a:graphic>
      </p:graphicFrame>
      <p:graphicFrame>
        <p:nvGraphicFramePr>
          <p:cNvPr id="35" name="Tabell 34">
            <a:extLst>
              <a:ext uri="{FF2B5EF4-FFF2-40B4-BE49-F238E27FC236}">
                <a16:creationId xmlns:a16="http://schemas.microsoft.com/office/drawing/2014/main" id="{35BEA86A-28FC-4D64-A2AB-9A1B16C0A800}"/>
              </a:ext>
            </a:extLst>
          </p:cNvPr>
          <p:cNvGraphicFramePr>
            <a:graphicFrameLocks noGrp="1"/>
          </p:cNvGraphicFramePr>
          <p:nvPr>
            <p:extLst>
              <p:ext uri="{D42A27DB-BD31-4B8C-83A1-F6EECF244321}">
                <p14:modId xmlns:p14="http://schemas.microsoft.com/office/powerpoint/2010/main" val="2383579615"/>
              </p:ext>
            </p:extLst>
          </p:nvPr>
        </p:nvGraphicFramePr>
        <p:xfrm>
          <a:off x="5641674" y="3243879"/>
          <a:ext cx="3759201" cy="3109810"/>
        </p:xfrm>
        <a:graphic>
          <a:graphicData uri="http://schemas.openxmlformats.org/drawingml/2006/table">
            <a:tbl>
              <a:tblPr/>
              <a:tblGrid>
                <a:gridCol w="253786">
                  <a:extLst>
                    <a:ext uri="{9D8B030D-6E8A-4147-A177-3AD203B41FA5}">
                      <a16:colId xmlns:a16="http://schemas.microsoft.com/office/drawing/2014/main" val="3191808959"/>
                    </a:ext>
                  </a:extLst>
                </a:gridCol>
                <a:gridCol w="1551265">
                  <a:extLst>
                    <a:ext uri="{9D8B030D-6E8A-4147-A177-3AD203B41FA5}">
                      <a16:colId xmlns:a16="http://schemas.microsoft.com/office/drawing/2014/main" val="1240794953"/>
                    </a:ext>
                  </a:extLst>
                </a:gridCol>
                <a:gridCol w="1954150">
                  <a:extLst>
                    <a:ext uri="{9D8B030D-6E8A-4147-A177-3AD203B41FA5}">
                      <a16:colId xmlns:a16="http://schemas.microsoft.com/office/drawing/2014/main" val="3447916942"/>
                    </a:ext>
                  </a:extLst>
                </a:gridCol>
              </a:tblGrid>
              <a:tr h="252310">
                <a:tc rowSpan="16">
                  <a:txBody>
                    <a:bodyPr/>
                    <a:lstStyle/>
                    <a:p>
                      <a:pPr algn="ctr" fontAlgn="ctr"/>
                      <a:r>
                        <a:rPr lang="nb-NO" sz="1200" b="1" i="0" u="none" strike="noStrike">
                          <a:solidFill>
                            <a:schemeClr val="bg1"/>
                          </a:solidFill>
                          <a:effectLst/>
                          <a:latin typeface="Calibri" panose="020F0502020204030204" pitchFamily="34" charset="0"/>
                        </a:rPr>
                        <a:t>RD</a:t>
                      </a:r>
                    </a:p>
                  </a:txBody>
                  <a:tcPr marL="9525" marR="9525" marT="9525" marB="0" vert="vert270" anchor="ctr">
                    <a:lnL>
                      <a:noFill/>
                    </a:lnL>
                    <a:lnR>
                      <a:noFill/>
                    </a:lnR>
                    <a:lnT>
                      <a:noFill/>
                    </a:lnT>
                    <a:lnB>
                      <a:noFill/>
                    </a:lnB>
                    <a:solidFill>
                      <a:schemeClr val="accent1">
                        <a:lumMod val="60000"/>
                        <a:lumOff val="40000"/>
                      </a:schemeClr>
                    </a:solidFill>
                  </a:tcPr>
                </a:tc>
                <a:tc>
                  <a:txBody>
                    <a:bodyPr/>
                    <a:lstStyle/>
                    <a:p>
                      <a:pPr algn="l" fontAlgn="ctr"/>
                      <a:r>
                        <a:rPr lang="nb-NO" sz="1200" b="1" i="0" u="none" strike="noStrike">
                          <a:solidFill>
                            <a:schemeClr val="bg1"/>
                          </a:solidFill>
                          <a:effectLst/>
                          <a:latin typeface="Calibri" panose="020F0502020204030204" pitchFamily="34" charset="0"/>
                        </a:rPr>
                        <a:t>Aktivitetstype</a:t>
                      </a:r>
                    </a:p>
                  </a:txBody>
                  <a:tcPr marL="9525" marR="9525" marT="9525" marB="0" anchor="ctr">
                    <a:lnL>
                      <a:noFill/>
                    </a:lnL>
                    <a:lnR>
                      <a:noFill/>
                    </a:lnR>
                    <a:lnT>
                      <a:noFill/>
                    </a:lnT>
                    <a:lnB>
                      <a:noFill/>
                    </a:lnB>
                    <a:solidFill>
                      <a:schemeClr val="accent1">
                        <a:lumMod val="60000"/>
                        <a:lumOff val="40000"/>
                      </a:schemeClr>
                    </a:solidFill>
                  </a:tcPr>
                </a:tc>
                <a:tc>
                  <a:txBody>
                    <a:bodyPr/>
                    <a:lstStyle/>
                    <a:p>
                      <a:pPr algn="l" rtl="0" fontAlgn="ctr"/>
                      <a:r>
                        <a:rPr lang="nb-NO" sz="1200" b="1" i="0" u="none" strike="noStrike">
                          <a:solidFill>
                            <a:schemeClr val="bg1"/>
                          </a:solidFill>
                          <a:effectLst/>
                          <a:latin typeface="Calibri" panose="020F0502020204030204" pitchFamily="34" charset="0"/>
                        </a:rPr>
                        <a:t>Aktivitet</a:t>
                      </a:r>
                    </a:p>
                  </a:txBody>
                  <a:tcPr marL="9525" marR="9525" marT="9525" marB="0"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524457543"/>
                  </a:ext>
                </a:extLst>
              </a:tr>
              <a:tr h="190500">
                <a:tc vMerge="1">
                  <a:txBody>
                    <a:bodyPr/>
                    <a:lstStyle/>
                    <a:p>
                      <a:pPr algn="ctr" fontAlgn="ctr"/>
                      <a:endParaRPr lang="nb-NO" sz="1100" b="1" i="0" u="none" strike="noStrike">
                        <a:solidFill>
                          <a:schemeClr val="bg1"/>
                        </a:solidFill>
                        <a:effectLst/>
                        <a:latin typeface="Calibri" panose="020F0502020204030204" pitchFamily="34" charset="0"/>
                      </a:endParaRPr>
                    </a:p>
                  </a:txBody>
                  <a:tcPr marL="9525" marR="9525" marT="9525" marB="0" vert="vert270" anchor="ctr">
                    <a:lnL>
                      <a:noFill/>
                    </a:lnL>
                    <a:lnR>
                      <a:noFill/>
                    </a:lnR>
                    <a:lnT>
                      <a:noFill/>
                    </a:lnT>
                    <a:lnB>
                      <a:noFill/>
                    </a:lnB>
                    <a:solidFill>
                      <a:schemeClr val="accent1">
                        <a:lumMod val="60000"/>
                        <a:lumOff val="40000"/>
                      </a:schemeClr>
                    </a:solidFill>
                  </a:tcPr>
                </a:tc>
                <a:tc rowSpan="7">
                  <a:txBody>
                    <a:bodyPr/>
                    <a:lstStyle/>
                    <a:p>
                      <a:pPr algn="l" fontAlgn="ctr"/>
                      <a:r>
                        <a:rPr lang="nb-NO" sz="1100" b="0" i="0" u="none" strike="noStrike">
                          <a:solidFill>
                            <a:srgbClr val="000000"/>
                          </a:solidFill>
                          <a:effectLst/>
                          <a:latin typeface="Calibri" panose="020F0502020204030204" pitchFamily="34" charset="0"/>
                        </a:rPr>
                        <a:t>Strategisk aktivitet</a:t>
                      </a:r>
                    </a:p>
                  </a:txBody>
                  <a:tcPr marL="9525" marR="9525" marT="9525" marB="0" anchor="ctr">
                    <a:lnL>
                      <a:noFill/>
                    </a:lnL>
                    <a:lnR>
                      <a:noFill/>
                    </a:lnR>
                    <a:lnT>
                      <a:noFill/>
                    </a:lnT>
                    <a:lnB>
                      <a:noFill/>
                    </a:lnB>
                    <a:solidFill>
                      <a:srgbClr val="B4C6E7"/>
                    </a:solidFill>
                  </a:tcPr>
                </a:tc>
                <a:tc>
                  <a:txBody>
                    <a:bodyPr/>
                    <a:lstStyle/>
                    <a:p>
                      <a:pPr algn="l" rtl="0" fontAlgn="ctr"/>
                      <a:r>
                        <a:rPr lang="nb-NO" sz="900" b="0" i="0" u="none" strike="noStrike">
                          <a:solidFill>
                            <a:srgbClr val="000000"/>
                          </a:solidFill>
                          <a:effectLst/>
                          <a:latin typeface="Calibri" panose="020F0502020204030204" pitchFamily="34" charset="0"/>
                        </a:rPr>
                        <a:t>Rekrutteringsstillinger</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3829989195"/>
                  </a:ext>
                </a:extLst>
              </a:tr>
              <a:tr h="190500">
                <a:tc vMerge="1">
                  <a:txBody>
                    <a:bodyPr/>
                    <a:lstStyle/>
                    <a:p>
                      <a:endParaRPr lang="nb-NO"/>
                    </a:p>
                  </a:txBody>
                  <a:tcPr/>
                </a:tc>
                <a:tc vMerge="1">
                  <a:txBody>
                    <a:bodyPr/>
                    <a:lstStyle/>
                    <a:p>
                      <a:endParaRPr lang="nb-NO"/>
                    </a:p>
                  </a:txBody>
                  <a:tcPr/>
                </a:tc>
                <a:tc>
                  <a:txBody>
                    <a:bodyPr/>
                    <a:lstStyle/>
                    <a:p>
                      <a:pPr algn="l" rtl="0" fontAlgn="ctr"/>
                      <a:r>
                        <a:rPr lang="nb-NO" sz="900" b="1" i="0" u="none" strike="noStrike">
                          <a:solidFill>
                            <a:srgbClr val="000000"/>
                          </a:solidFill>
                          <a:effectLst/>
                          <a:latin typeface="Calibri" panose="020F0502020204030204" pitchFamily="34" charset="0"/>
                        </a:rPr>
                        <a:t>Strategiske investeringer i infrastruktur</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25149099"/>
                  </a:ext>
                </a:extLst>
              </a:tr>
              <a:tr h="190500">
                <a:tc vMerge="1">
                  <a:txBody>
                    <a:bodyPr/>
                    <a:lstStyle/>
                    <a:p>
                      <a:endParaRPr lang="nb-NO"/>
                    </a:p>
                  </a:txBody>
                  <a:tcPr/>
                </a:tc>
                <a:tc vMerge="1">
                  <a:txBody>
                    <a:bodyPr/>
                    <a:lstStyle/>
                    <a:p>
                      <a:endParaRPr lang="nb-NO"/>
                    </a:p>
                  </a:txBody>
                  <a:tcPr/>
                </a:tc>
                <a:tc>
                  <a:txBody>
                    <a:bodyPr/>
                    <a:lstStyle/>
                    <a:p>
                      <a:pPr algn="l" rtl="0" fontAlgn="ctr"/>
                      <a:r>
                        <a:rPr lang="nb-NO" sz="900" b="0" i="0" u="none" strike="noStrike">
                          <a:solidFill>
                            <a:srgbClr val="000000"/>
                          </a:solidFill>
                          <a:effectLst/>
                          <a:latin typeface="Calibri" panose="020F0502020204030204" pitchFamily="34" charset="0"/>
                        </a:rPr>
                        <a:t>Forsknings- og formidlingstiltak</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550745970"/>
                  </a:ext>
                </a:extLst>
              </a:tr>
              <a:tr h="190500">
                <a:tc vMerge="1">
                  <a:txBody>
                    <a:bodyPr/>
                    <a:lstStyle/>
                    <a:p>
                      <a:endParaRPr lang="nb-NO"/>
                    </a:p>
                  </a:txBody>
                  <a:tcPr/>
                </a:tc>
                <a:tc vMerge="1">
                  <a:txBody>
                    <a:bodyPr/>
                    <a:lstStyle/>
                    <a:p>
                      <a:endParaRPr lang="nb-NO"/>
                    </a:p>
                  </a:txBody>
                  <a:tcPr/>
                </a:tc>
                <a:tc>
                  <a:txBody>
                    <a:bodyPr/>
                    <a:lstStyle/>
                    <a:p>
                      <a:pPr algn="l" rtl="0" fontAlgn="ctr"/>
                      <a:r>
                        <a:rPr lang="nb-NO" sz="900" b="0" i="0" u="none" strike="noStrike">
                          <a:solidFill>
                            <a:srgbClr val="000000"/>
                          </a:solidFill>
                          <a:effectLst/>
                          <a:latin typeface="Calibri" panose="020F0502020204030204" pitchFamily="34" charset="0"/>
                        </a:rPr>
                        <a:t>Utdanningstiltak</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4000107078"/>
                  </a:ext>
                </a:extLst>
              </a:tr>
              <a:tr h="190500">
                <a:tc vMerge="1">
                  <a:txBody>
                    <a:bodyPr/>
                    <a:lstStyle/>
                    <a:p>
                      <a:endParaRPr lang="nb-NO"/>
                    </a:p>
                  </a:txBody>
                  <a:tcPr/>
                </a:tc>
                <a:tc vMerge="1">
                  <a:txBody>
                    <a:bodyPr/>
                    <a:lstStyle/>
                    <a:p>
                      <a:endParaRPr lang="nb-NO"/>
                    </a:p>
                  </a:txBody>
                  <a:tcPr/>
                </a:tc>
                <a:tc>
                  <a:txBody>
                    <a:bodyPr/>
                    <a:lstStyle/>
                    <a:p>
                      <a:pPr algn="l" rtl="0" fontAlgn="ctr"/>
                      <a:r>
                        <a:rPr lang="nb-NO" sz="900" b="0" i="0" u="none" strike="noStrike">
                          <a:solidFill>
                            <a:srgbClr val="000000"/>
                          </a:solidFill>
                          <a:effectLst/>
                          <a:latin typeface="Calibri" panose="020F0502020204030204" pitchFamily="34" charset="0"/>
                        </a:rPr>
                        <a:t>Innovasjon og nyskaping</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1563445603"/>
                  </a:ext>
                </a:extLst>
              </a:tr>
              <a:tr h="190500">
                <a:tc vMerge="1">
                  <a:txBody>
                    <a:bodyPr/>
                    <a:lstStyle/>
                    <a:p>
                      <a:endParaRPr lang="nb-NO"/>
                    </a:p>
                  </a:txBody>
                  <a:tcPr/>
                </a:tc>
                <a:tc vMerge="1">
                  <a:txBody>
                    <a:bodyPr/>
                    <a:lstStyle/>
                    <a:p>
                      <a:endParaRPr lang="nb-NO"/>
                    </a:p>
                  </a:txBody>
                  <a:tcPr/>
                </a:tc>
                <a:tc>
                  <a:txBody>
                    <a:bodyPr/>
                    <a:lstStyle/>
                    <a:p>
                      <a:pPr algn="l" rtl="0" fontAlgn="ctr"/>
                      <a:r>
                        <a:rPr lang="nb-NO" sz="900" b="0" i="0" u="none" strike="noStrike">
                          <a:solidFill>
                            <a:srgbClr val="000000"/>
                          </a:solidFill>
                          <a:effectLst/>
                          <a:latin typeface="Calibri" panose="020F0502020204030204" pitchFamily="34" charset="0"/>
                        </a:rPr>
                        <a:t>Øremerket faggrupper</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1127781747"/>
                  </a:ext>
                </a:extLst>
              </a:tr>
              <a:tr h="190500">
                <a:tc vMerge="1">
                  <a:txBody>
                    <a:bodyPr/>
                    <a:lstStyle/>
                    <a:p>
                      <a:endParaRPr lang="nb-NO"/>
                    </a:p>
                  </a:txBody>
                  <a:tcPr/>
                </a:tc>
                <a:tc vMerge="1">
                  <a:txBody>
                    <a:bodyPr/>
                    <a:lstStyle/>
                    <a:p>
                      <a:endParaRPr lang="nb-NO"/>
                    </a:p>
                  </a:txBody>
                  <a:tcPr/>
                </a:tc>
                <a:tc>
                  <a:txBody>
                    <a:bodyPr/>
                    <a:lstStyle/>
                    <a:p>
                      <a:pPr algn="l" rtl="0" fontAlgn="ctr"/>
                      <a:r>
                        <a:rPr lang="nb-NO" sz="900" b="0" i="0" u="none" strike="noStrike">
                          <a:solidFill>
                            <a:srgbClr val="000000"/>
                          </a:solidFill>
                          <a:effectLst/>
                          <a:latin typeface="Calibri" panose="020F0502020204030204" pitchFamily="34" charset="0"/>
                        </a:rPr>
                        <a:t>Andre strategiske tiltak</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1715552544"/>
                  </a:ext>
                </a:extLst>
              </a:tr>
              <a:tr h="190500">
                <a:tc vMerge="1">
                  <a:txBody>
                    <a:bodyPr/>
                    <a:lstStyle/>
                    <a:p>
                      <a:endParaRPr lang="nb-NO"/>
                    </a:p>
                  </a:txBody>
                  <a:tcPr/>
                </a:tc>
                <a:tc rowSpan="8">
                  <a:txBody>
                    <a:bodyPr/>
                    <a:lstStyle/>
                    <a:p>
                      <a:pPr algn="l" fontAlgn="ctr"/>
                      <a:r>
                        <a:rPr lang="nb-NO" sz="1100" b="0" i="0" u="none" strike="noStrike">
                          <a:solidFill>
                            <a:srgbClr val="000000"/>
                          </a:solidFill>
                          <a:effectLst/>
                          <a:latin typeface="Calibri" panose="020F0502020204030204" pitchFamily="34" charset="0"/>
                        </a:rPr>
                        <a:t>Driftsaktivitet</a:t>
                      </a:r>
                    </a:p>
                  </a:txBody>
                  <a:tcPr marL="9525" marR="9525" marT="9525" marB="0" anchor="ctr">
                    <a:lnL>
                      <a:noFill/>
                    </a:lnL>
                    <a:lnR>
                      <a:noFill/>
                    </a:lnR>
                    <a:lnT>
                      <a:noFill/>
                    </a:lnT>
                    <a:lnB>
                      <a:noFill/>
                    </a:lnB>
                    <a:solidFill>
                      <a:srgbClr val="D9E1F2"/>
                    </a:solidFill>
                  </a:tcPr>
                </a:tc>
                <a:tc>
                  <a:txBody>
                    <a:bodyPr/>
                    <a:lstStyle/>
                    <a:p>
                      <a:pPr algn="l" rtl="0" fontAlgn="ctr"/>
                      <a:r>
                        <a:rPr lang="nb-NO" sz="900" b="0" i="0" u="none" strike="noStrike">
                          <a:solidFill>
                            <a:srgbClr val="000000"/>
                          </a:solidFill>
                          <a:effectLst/>
                          <a:latin typeface="Calibri" panose="020F0502020204030204" pitchFamily="34" charset="0"/>
                        </a:rPr>
                        <a:t>Forskningsdrift individuelle midler </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940729954"/>
                  </a:ext>
                </a:extLst>
              </a:tr>
              <a:tr h="190500">
                <a:tc vMerge="1">
                  <a:txBody>
                    <a:bodyPr/>
                    <a:lstStyle/>
                    <a:p>
                      <a:endParaRPr lang="nb-NO"/>
                    </a:p>
                  </a:txBody>
                  <a:tcPr/>
                </a:tc>
                <a:tc vMerge="1">
                  <a:txBody>
                    <a:bodyPr/>
                    <a:lstStyle/>
                    <a:p>
                      <a:endParaRPr lang="nb-NO"/>
                    </a:p>
                  </a:txBody>
                  <a:tcPr/>
                </a:tc>
                <a:tc>
                  <a:txBody>
                    <a:bodyPr/>
                    <a:lstStyle/>
                    <a:p>
                      <a:pPr algn="l" rtl="0" fontAlgn="ctr"/>
                      <a:r>
                        <a:rPr lang="nb-NO" sz="900" b="0" i="0" u="none" strike="noStrike">
                          <a:solidFill>
                            <a:srgbClr val="000000"/>
                          </a:solidFill>
                          <a:effectLst/>
                          <a:latin typeface="Calibri" panose="020F0502020204030204" pitchFamily="34" charset="0"/>
                        </a:rPr>
                        <a:t>Forsknings- og formidlingsdrift</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1020828"/>
                  </a:ext>
                </a:extLst>
              </a:tr>
              <a:tr h="190500">
                <a:tc vMerge="1">
                  <a:txBody>
                    <a:bodyPr/>
                    <a:lstStyle/>
                    <a:p>
                      <a:endParaRPr lang="nb-NO"/>
                    </a:p>
                  </a:txBody>
                  <a:tcPr/>
                </a:tc>
                <a:tc vMerge="1">
                  <a:txBody>
                    <a:bodyPr/>
                    <a:lstStyle/>
                    <a:p>
                      <a:endParaRPr lang="nb-NO"/>
                    </a:p>
                  </a:txBody>
                  <a:tcPr/>
                </a:tc>
                <a:tc>
                  <a:txBody>
                    <a:bodyPr/>
                    <a:lstStyle/>
                    <a:p>
                      <a:pPr algn="l" rtl="0" fontAlgn="ctr"/>
                      <a:r>
                        <a:rPr lang="nb-NO" sz="900" b="0" i="0" u="none" strike="noStrike">
                          <a:solidFill>
                            <a:srgbClr val="000000"/>
                          </a:solidFill>
                          <a:effectLst/>
                          <a:latin typeface="Calibri" panose="020F0502020204030204" pitchFamily="34" charset="0"/>
                        </a:rPr>
                        <a:t>Utdanningsdrift</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278622774"/>
                  </a:ext>
                </a:extLst>
              </a:tr>
              <a:tr h="190500">
                <a:tc vMerge="1">
                  <a:txBody>
                    <a:bodyPr/>
                    <a:lstStyle/>
                    <a:p>
                      <a:endParaRPr lang="nb-NO"/>
                    </a:p>
                  </a:txBody>
                  <a:tcPr/>
                </a:tc>
                <a:tc vMerge="1">
                  <a:txBody>
                    <a:bodyPr/>
                    <a:lstStyle/>
                    <a:p>
                      <a:endParaRPr lang="nb-NO"/>
                    </a:p>
                  </a:txBody>
                  <a:tcPr/>
                </a:tc>
                <a:tc>
                  <a:txBody>
                    <a:bodyPr/>
                    <a:lstStyle/>
                    <a:p>
                      <a:pPr algn="l" rtl="0" fontAlgn="ctr"/>
                      <a:r>
                        <a:rPr lang="nb-NO" sz="900" b="1" i="0" u="none" strike="noStrike">
                          <a:solidFill>
                            <a:srgbClr val="000000"/>
                          </a:solidFill>
                          <a:effectLst/>
                          <a:latin typeface="Calibri" panose="020F0502020204030204" pitchFamily="34" charset="0"/>
                        </a:rPr>
                        <a:t>Investering infrastruktur</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34900811"/>
                  </a:ext>
                </a:extLst>
              </a:tr>
              <a:tr h="190500">
                <a:tc vMerge="1">
                  <a:txBody>
                    <a:bodyPr/>
                    <a:lstStyle/>
                    <a:p>
                      <a:endParaRPr lang="nb-NO"/>
                    </a:p>
                  </a:txBody>
                  <a:tcPr/>
                </a:tc>
                <a:tc vMerge="1">
                  <a:txBody>
                    <a:bodyPr/>
                    <a:lstStyle/>
                    <a:p>
                      <a:endParaRPr lang="nb-NO"/>
                    </a:p>
                  </a:txBody>
                  <a:tcPr/>
                </a:tc>
                <a:tc>
                  <a:txBody>
                    <a:bodyPr/>
                    <a:lstStyle/>
                    <a:p>
                      <a:pPr algn="l" rtl="0" fontAlgn="ctr"/>
                      <a:r>
                        <a:rPr lang="nb-NO" sz="900" b="0" i="0" u="none" strike="noStrike">
                          <a:solidFill>
                            <a:srgbClr val="000000"/>
                          </a:solidFill>
                          <a:effectLst/>
                          <a:latin typeface="Calibri" panose="020F0502020204030204" pitchFamily="34" charset="0"/>
                        </a:rPr>
                        <a:t>Generell infrastrukturdrift</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3200708582"/>
                  </a:ext>
                </a:extLst>
              </a:tr>
              <a:tr h="190500">
                <a:tc vMerge="1">
                  <a:txBody>
                    <a:bodyPr/>
                    <a:lstStyle/>
                    <a:p>
                      <a:endParaRPr lang="nb-NO"/>
                    </a:p>
                  </a:txBody>
                  <a:tcPr/>
                </a:tc>
                <a:tc vMerge="1">
                  <a:txBody>
                    <a:bodyPr/>
                    <a:lstStyle/>
                    <a:p>
                      <a:endParaRPr lang="nb-NO"/>
                    </a:p>
                  </a:txBody>
                  <a:tcPr/>
                </a:tc>
                <a:tc>
                  <a:txBody>
                    <a:bodyPr/>
                    <a:lstStyle/>
                    <a:p>
                      <a:pPr algn="l" rtl="0" fontAlgn="ctr"/>
                      <a:r>
                        <a:rPr lang="nb-NO" sz="900" b="0" i="0" u="none" strike="noStrike">
                          <a:solidFill>
                            <a:srgbClr val="000000"/>
                          </a:solidFill>
                          <a:effectLst/>
                          <a:latin typeface="Calibri" panose="020F0502020204030204" pitchFamily="34" charset="0"/>
                        </a:rPr>
                        <a:t>Administrativ drift</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3461002190"/>
                  </a:ext>
                </a:extLst>
              </a:tr>
              <a:tr h="190500">
                <a:tc vMerge="1">
                  <a:txBody>
                    <a:bodyPr/>
                    <a:lstStyle/>
                    <a:p>
                      <a:endParaRPr lang="nb-NO"/>
                    </a:p>
                  </a:txBody>
                  <a:tcPr/>
                </a:tc>
                <a:tc vMerge="1">
                  <a:txBody>
                    <a:bodyPr/>
                    <a:lstStyle/>
                    <a:p>
                      <a:endParaRPr lang="nb-NO"/>
                    </a:p>
                  </a:txBody>
                  <a:tcPr/>
                </a:tc>
                <a:tc>
                  <a:txBody>
                    <a:bodyPr/>
                    <a:lstStyle/>
                    <a:p>
                      <a:pPr algn="l" rtl="0" fontAlgn="ctr"/>
                      <a:r>
                        <a:rPr lang="nb-NO" sz="900" b="0" i="0" u="none" strike="noStrike">
                          <a:solidFill>
                            <a:srgbClr val="000000"/>
                          </a:solidFill>
                          <a:effectLst/>
                          <a:latin typeface="Calibri" panose="020F0502020204030204" pitchFamily="34" charset="0"/>
                        </a:rPr>
                        <a:t>Sentrale insentivmidler EU</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1764091274"/>
                  </a:ext>
                </a:extLst>
              </a:tr>
              <a:tr h="190500">
                <a:tc vMerge="1">
                  <a:txBody>
                    <a:bodyPr/>
                    <a:lstStyle/>
                    <a:p>
                      <a:endParaRPr lang="nb-NO"/>
                    </a:p>
                  </a:txBody>
                  <a:tcPr/>
                </a:tc>
                <a:tc vMerge="1">
                  <a:txBody>
                    <a:bodyPr/>
                    <a:lstStyle/>
                    <a:p>
                      <a:endParaRPr lang="nb-NO"/>
                    </a:p>
                  </a:txBody>
                  <a:tcPr/>
                </a:tc>
                <a:tc>
                  <a:txBody>
                    <a:bodyPr/>
                    <a:lstStyle/>
                    <a:p>
                      <a:pPr algn="l" fontAlgn="b"/>
                      <a:r>
                        <a:rPr lang="nb-NO" sz="900" b="0" i="0" u="none" strike="noStrike">
                          <a:solidFill>
                            <a:srgbClr val="000000"/>
                          </a:solidFill>
                          <a:effectLst/>
                          <a:latin typeface="Calibri" panose="020F0502020204030204" pitchFamily="34" charset="0"/>
                        </a:rPr>
                        <a:t>Interne driftsaktiviteter</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2009575229"/>
                  </a:ext>
                </a:extLst>
              </a:tr>
            </a:tbl>
          </a:graphicData>
        </a:graphic>
      </p:graphicFrame>
      <p:cxnSp>
        <p:nvCxnSpPr>
          <p:cNvPr id="60" name="Rett linje 59">
            <a:extLst>
              <a:ext uri="{FF2B5EF4-FFF2-40B4-BE49-F238E27FC236}">
                <a16:creationId xmlns:a16="http://schemas.microsoft.com/office/drawing/2014/main" id="{98EC18B8-B501-4A69-A2CA-C6BAEFD34B92}"/>
              </a:ext>
            </a:extLst>
          </p:cNvPr>
          <p:cNvCxnSpPr>
            <a:cxnSpLocks/>
          </p:cNvCxnSpPr>
          <p:nvPr/>
        </p:nvCxnSpPr>
        <p:spPr>
          <a:xfrm>
            <a:off x="8147050" y="4031872"/>
            <a:ext cx="482600" cy="0"/>
          </a:xfrm>
          <a:prstGeom prst="line">
            <a:avLst/>
          </a:prstGeom>
          <a:ln w="127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58" name="Rett linje 57">
            <a:extLst>
              <a:ext uri="{FF2B5EF4-FFF2-40B4-BE49-F238E27FC236}">
                <a16:creationId xmlns:a16="http://schemas.microsoft.com/office/drawing/2014/main" id="{148AAC0E-C2AA-4C2E-A085-9E921A069E10}"/>
              </a:ext>
            </a:extLst>
          </p:cNvPr>
          <p:cNvCxnSpPr>
            <a:cxnSpLocks/>
          </p:cNvCxnSpPr>
          <p:nvPr/>
        </p:nvCxnSpPr>
        <p:spPr>
          <a:xfrm>
            <a:off x="8147050" y="5186465"/>
            <a:ext cx="482600" cy="0"/>
          </a:xfrm>
          <a:prstGeom prst="line">
            <a:avLst/>
          </a:prstGeom>
          <a:ln w="12700">
            <a:solidFill>
              <a:srgbClr val="ED7D31"/>
            </a:solidFill>
          </a:ln>
        </p:spPr>
        <p:style>
          <a:lnRef idx="1">
            <a:schemeClr val="accent1"/>
          </a:lnRef>
          <a:fillRef idx="0">
            <a:schemeClr val="accent1"/>
          </a:fillRef>
          <a:effectRef idx="0">
            <a:schemeClr val="accent1"/>
          </a:effectRef>
          <a:fontRef idx="minor">
            <a:schemeClr val="tx1"/>
          </a:fontRef>
        </p:style>
      </p:cxnSp>
      <p:sp>
        <p:nvSpPr>
          <p:cNvPr id="7" name="TekstSylinder 6">
            <a:extLst>
              <a:ext uri="{FF2B5EF4-FFF2-40B4-BE49-F238E27FC236}">
                <a16:creationId xmlns:a16="http://schemas.microsoft.com/office/drawing/2014/main" id="{5C89DF4C-80E4-47D8-A177-31AEF5CDC4F4}"/>
              </a:ext>
            </a:extLst>
          </p:cNvPr>
          <p:cNvSpPr txBox="1"/>
          <p:nvPr/>
        </p:nvSpPr>
        <p:spPr>
          <a:xfrm>
            <a:off x="1409701" y="1892625"/>
            <a:ext cx="3759201" cy="369332"/>
          </a:xfrm>
          <a:prstGeom prst="rect">
            <a:avLst/>
          </a:prstGeom>
          <a:noFill/>
        </p:spPr>
        <p:txBody>
          <a:bodyPr wrap="square" rtlCol="0">
            <a:spAutoFit/>
          </a:bodyPr>
          <a:lstStyle/>
          <a:p>
            <a:r>
              <a:rPr lang="nb-NO"/>
              <a:t>Dagens gruppering:</a:t>
            </a:r>
          </a:p>
        </p:txBody>
      </p:sp>
      <p:sp>
        <p:nvSpPr>
          <p:cNvPr id="8" name="TekstSylinder 7">
            <a:extLst>
              <a:ext uri="{FF2B5EF4-FFF2-40B4-BE49-F238E27FC236}">
                <a16:creationId xmlns:a16="http://schemas.microsoft.com/office/drawing/2014/main" id="{20035713-9861-4482-8B3E-A78E620C7785}"/>
              </a:ext>
            </a:extLst>
          </p:cNvPr>
          <p:cNvSpPr txBox="1"/>
          <p:nvPr/>
        </p:nvSpPr>
        <p:spPr>
          <a:xfrm>
            <a:off x="5614252" y="2852518"/>
            <a:ext cx="3759201" cy="369332"/>
          </a:xfrm>
          <a:prstGeom prst="rect">
            <a:avLst/>
          </a:prstGeom>
          <a:noFill/>
        </p:spPr>
        <p:txBody>
          <a:bodyPr wrap="square" rtlCol="0">
            <a:spAutoFit/>
          </a:bodyPr>
          <a:lstStyle/>
          <a:p>
            <a:r>
              <a:rPr lang="nb-NO"/>
              <a:t>Ny gruppering:</a:t>
            </a:r>
          </a:p>
        </p:txBody>
      </p:sp>
      <p:sp>
        <p:nvSpPr>
          <p:cNvPr id="10" name="Ellipse 9">
            <a:extLst>
              <a:ext uri="{FF2B5EF4-FFF2-40B4-BE49-F238E27FC236}">
                <a16:creationId xmlns:a16="http://schemas.microsoft.com/office/drawing/2014/main" id="{FA65317E-9095-4901-94F1-A7DDF404D1EB}"/>
              </a:ext>
            </a:extLst>
          </p:cNvPr>
          <p:cNvSpPr/>
          <p:nvPr/>
        </p:nvSpPr>
        <p:spPr>
          <a:xfrm>
            <a:off x="3226842" y="1403984"/>
            <a:ext cx="2280700" cy="724204"/>
          </a:xfrm>
          <a:prstGeom prst="ellipse">
            <a:avLst/>
          </a:prstGeom>
          <a:solidFill>
            <a:srgbClr val="ED7D31">
              <a:alpha val="65098"/>
            </a:srgbClr>
          </a:solidFill>
          <a:ln>
            <a:solidFill>
              <a:srgbClr val="FFFFFF">
                <a:alpha val="52157"/>
              </a:srgb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nb-NO" sz="1200"/>
              <a:t>Ivaretas gjennom prosjektstruktur ved behov</a:t>
            </a:r>
          </a:p>
        </p:txBody>
      </p:sp>
      <p:cxnSp>
        <p:nvCxnSpPr>
          <p:cNvPr id="12" name="Rett pilkobling 11">
            <a:extLst>
              <a:ext uri="{FF2B5EF4-FFF2-40B4-BE49-F238E27FC236}">
                <a16:creationId xmlns:a16="http://schemas.microsoft.com/office/drawing/2014/main" id="{DD914D39-AE6E-49F0-8138-2723EADE6915}"/>
              </a:ext>
            </a:extLst>
          </p:cNvPr>
          <p:cNvCxnSpPr>
            <a:cxnSpLocks/>
            <a:stCxn id="10" idx="4"/>
          </p:cNvCxnSpPr>
          <p:nvPr/>
        </p:nvCxnSpPr>
        <p:spPr>
          <a:xfrm flipH="1">
            <a:off x="3611076" y="2128188"/>
            <a:ext cx="756116" cy="869871"/>
          </a:xfrm>
          <a:prstGeom prst="straightConnector1">
            <a:avLst/>
          </a:prstGeom>
          <a:ln w="28575">
            <a:solidFill>
              <a:srgbClr val="ED7D31">
                <a:alpha val="5607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tt pilkobling 12">
            <a:extLst>
              <a:ext uri="{FF2B5EF4-FFF2-40B4-BE49-F238E27FC236}">
                <a16:creationId xmlns:a16="http://schemas.microsoft.com/office/drawing/2014/main" id="{21E2E763-8D20-469A-8D43-5E84D8B60748}"/>
              </a:ext>
            </a:extLst>
          </p:cNvPr>
          <p:cNvCxnSpPr>
            <a:cxnSpLocks/>
            <a:stCxn id="10" idx="4"/>
          </p:cNvCxnSpPr>
          <p:nvPr/>
        </p:nvCxnSpPr>
        <p:spPr>
          <a:xfrm flipH="1">
            <a:off x="3851504" y="2128188"/>
            <a:ext cx="515688" cy="1074566"/>
          </a:xfrm>
          <a:prstGeom prst="straightConnector1">
            <a:avLst/>
          </a:prstGeom>
          <a:ln w="28575">
            <a:solidFill>
              <a:srgbClr val="ED7D31">
                <a:alpha val="5607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ett pilkobling 21">
            <a:extLst>
              <a:ext uri="{FF2B5EF4-FFF2-40B4-BE49-F238E27FC236}">
                <a16:creationId xmlns:a16="http://schemas.microsoft.com/office/drawing/2014/main" id="{2049B11E-C277-4AF7-BC97-0BD41D3FB510}"/>
              </a:ext>
            </a:extLst>
          </p:cNvPr>
          <p:cNvCxnSpPr>
            <a:cxnSpLocks/>
            <a:stCxn id="10" idx="4"/>
          </p:cNvCxnSpPr>
          <p:nvPr/>
        </p:nvCxnSpPr>
        <p:spPr>
          <a:xfrm flipH="1">
            <a:off x="4229100" y="2128188"/>
            <a:ext cx="138092" cy="3643962"/>
          </a:xfrm>
          <a:prstGeom prst="straightConnector1">
            <a:avLst/>
          </a:prstGeom>
          <a:ln w="28575">
            <a:solidFill>
              <a:srgbClr val="ED7D31">
                <a:alpha val="56078"/>
              </a:srgbClr>
            </a:solidFill>
            <a:tailEnd type="triangle"/>
          </a:ln>
        </p:spPr>
        <p:style>
          <a:lnRef idx="1">
            <a:schemeClr val="accent1"/>
          </a:lnRef>
          <a:fillRef idx="0">
            <a:schemeClr val="accent1"/>
          </a:fillRef>
          <a:effectRef idx="0">
            <a:schemeClr val="accent1"/>
          </a:effectRef>
          <a:fontRef idx="minor">
            <a:schemeClr val="tx1"/>
          </a:fontRef>
        </p:style>
      </p:cxnSp>
      <p:sp>
        <p:nvSpPr>
          <p:cNvPr id="40" name="Rektangel 39">
            <a:extLst>
              <a:ext uri="{FF2B5EF4-FFF2-40B4-BE49-F238E27FC236}">
                <a16:creationId xmlns:a16="http://schemas.microsoft.com/office/drawing/2014/main" id="{4B6F8B90-5ACC-463E-BAB4-9B3A7846C4AF}"/>
              </a:ext>
            </a:extLst>
          </p:cNvPr>
          <p:cNvSpPr/>
          <p:nvPr/>
        </p:nvSpPr>
        <p:spPr>
          <a:xfrm>
            <a:off x="3218347" y="2243640"/>
            <a:ext cx="2175567" cy="1654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1" name="Rektangel 40">
            <a:extLst>
              <a:ext uri="{FF2B5EF4-FFF2-40B4-BE49-F238E27FC236}">
                <a16:creationId xmlns:a16="http://schemas.microsoft.com/office/drawing/2014/main" id="{9A967E45-80AA-4F1A-AAA7-46DF96B0F728}"/>
              </a:ext>
            </a:extLst>
          </p:cNvPr>
          <p:cNvSpPr/>
          <p:nvPr/>
        </p:nvSpPr>
        <p:spPr>
          <a:xfrm>
            <a:off x="7441884" y="3224712"/>
            <a:ext cx="2175567" cy="1697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3" name="Rektangel 42">
            <a:extLst>
              <a:ext uri="{FF2B5EF4-FFF2-40B4-BE49-F238E27FC236}">
                <a16:creationId xmlns:a16="http://schemas.microsoft.com/office/drawing/2014/main" id="{DCC84BD5-1038-4B4A-AA9C-EFC240E1F58D}"/>
              </a:ext>
            </a:extLst>
          </p:cNvPr>
          <p:cNvSpPr/>
          <p:nvPr/>
        </p:nvSpPr>
        <p:spPr>
          <a:xfrm>
            <a:off x="3219950" y="3855688"/>
            <a:ext cx="2175567" cy="1547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4" name="Rektangel 43">
            <a:extLst>
              <a:ext uri="{FF2B5EF4-FFF2-40B4-BE49-F238E27FC236}">
                <a16:creationId xmlns:a16="http://schemas.microsoft.com/office/drawing/2014/main" id="{AF5C01ED-BB04-4B19-8E97-926BDAFB9469}"/>
              </a:ext>
            </a:extLst>
          </p:cNvPr>
          <p:cNvSpPr/>
          <p:nvPr/>
        </p:nvSpPr>
        <p:spPr>
          <a:xfrm>
            <a:off x="3221553" y="5389364"/>
            <a:ext cx="2175567" cy="1111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5" name="Rektangel 44">
            <a:extLst>
              <a:ext uri="{FF2B5EF4-FFF2-40B4-BE49-F238E27FC236}">
                <a16:creationId xmlns:a16="http://schemas.microsoft.com/office/drawing/2014/main" id="{B978D07A-AABC-45E9-AA82-D9C5C93D7E65}"/>
              </a:ext>
            </a:extLst>
          </p:cNvPr>
          <p:cNvSpPr/>
          <p:nvPr/>
        </p:nvSpPr>
        <p:spPr>
          <a:xfrm>
            <a:off x="7442529" y="4823473"/>
            <a:ext cx="2175567" cy="163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2" name="Rett pilkobling 31">
            <a:extLst>
              <a:ext uri="{FF2B5EF4-FFF2-40B4-BE49-F238E27FC236}">
                <a16:creationId xmlns:a16="http://schemas.microsoft.com/office/drawing/2014/main" id="{15B897C8-C3E9-4DA6-999D-A16272747F0F}"/>
              </a:ext>
            </a:extLst>
          </p:cNvPr>
          <p:cNvCxnSpPr>
            <a:cxnSpLocks/>
          </p:cNvCxnSpPr>
          <p:nvPr/>
        </p:nvCxnSpPr>
        <p:spPr>
          <a:xfrm>
            <a:off x="2575480" y="4793440"/>
            <a:ext cx="753068" cy="126325"/>
          </a:xfrm>
          <a:prstGeom prst="straightConnector1">
            <a:avLst/>
          </a:prstGeom>
          <a:ln w="28575">
            <a:solidFill>
              <a:srgbClr val="ED7D31">
                <a:alpha val="5607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ett pilkobling 25">
            <a:extLst>
              <a:ext uri="{FF2B5EF4-FFF2-40B4-BE49-F238E27FC236}">
                <a16:creationId xmlns:a16="http://schemas.microsoft.com/office/drawing/2014/main" id="{A2CAE1F4-8B6D-4028-907E-57603BB7FF93}"/>
              </a:ext>
            </a:extLst>
          </p:cNvPr>
          <p:cNvCxnSpPr>
            <a:cxnSpLocks/>
          </p:cNvCxnSpPr>
          <p:nvPr/>
        </p:nvCxnSpPr>
        <p:spPr>
          <a:xfrm>
            <a:off x="2574677" y="3941428"/>
            <a:ext cx="778412" cy="805552"/>
          </a:xfrm>
          <a:prstGeom prst="straightConnector1">
            <a:avLst/>
          </a:prstGeom>
          <a:ln w="28575">
            <a:solidFill>
              <a:srgbClr val="ED7D31">
                <a:alpha val="5607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Rett pilkobling 50">
            <a:extLst>
              <a:ext uri="{FF2B5EF4-FFF2-40B4-BE49-F238E27FC236}">
                <a16:creationId xmlns:a16="http://schemas.microsoft.com/office/drawing/2014/main" id="{0074F3F6-FB15-46DE-838D-59477BF013A1}"/>
              </a:ext>
            </a:extLst>
          </p:cNvPr>
          <p:cNvCxnSpPr>
            <a:cxnSpLocks/>
          </p:cNvCxnSpPr>
          <p:nvPr/>
        </p:nvCxnSpPr>
        <p:spPr>
          <a:xfrm flipV="1">
            <a:off x="7268818" y="4919765"/>
            <a:ext cx="154981" cy="120118"/>
          </a:xfrm>
          <a:prstGeom prst="straightConnector1">
            <a:avLst/>
          </a:prstGeom>
          <a:ln>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Rett pilkobling 52">
            <a:extLst>
              <a:ext uri="{FF2B5EF4-FFF2-40B4-BE49-F238E27FC236}">
                <a16:creationId xmlns:a16="http://schemas.microsoft.com/office/drawing/2014/main" id="{41EDE21D-6DB9-44F3-B01E-95B5DD02107A}"/>
              </a:ext>
            </a:extLst>
          </p:cNvPr>
          <p:cNvCxnSpPr>
            <a:cxnSpLocks/>
          </p:cNvCxnSpPr>
          <p:nvPr/>
        </p:nvCxnSpPr>
        <p:spPr>
          <a:xfrm>
            <a:off x="7268818" y="5039883"/>
            <a:ext cx="154981" cy="80672"/>
          </a:xfrm>
          <a:prstGeom prst="straightConnector1">
            <a:avLst/>
          </a:prstGeom>
          <a:ln>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Rett pilkobling 60">
            <a:extLst>
              <a:ext uri="{FF2B5EF4-FFF2-40B4-BE49-F238E27FC236}">
                <a16:creationId xmlns:a16="http://schemas.microsoft.com/office/drawing/2014/main" id="{2D9D1D37-A16F-4CAD-ABD6-B30D22B47965}"/>
              </a:ext>
            </a:extLst>
          </p:cNvPr>
          <p:cNvCxnSpPr>
            <a:cxnSpLocks/>
          </p:cNvCxnSpPr>
          <p:nvPr/>
        </p:nvCxnSpPr>
        <p:spPr>
          <a:xfrm flipV="1">
            <a:off x="7264722" y="5491863"/>
            <a:ext cx="154981" cy="120118"/>
          </a:xfrm>
          <a:prstGeom prst="straightConnector1">
            <a:avLst/>
          </a:prstGeom>
          <a:ln>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Rett pilkobling 61">
            <a:extLst>
              <a:ext uri="{FF2B5EF4-FFF2-40B4-BE49-F238E27FC236}">
                <a16:creationId xmlns:a16="http://schemas.microsoft.com/office/drawing/2014/main" id="{94902F65-91C2-43C1-B937-57114DEB2272}"/>
              </a:ext>
            </a:extLst>
          </p:cNvPr>
          <p:cNvCxnSpPr>
            <a:cxnSpLocks/>
          </p:cNvCxnSpPr>
          <p:nvPr/>
        </p:nvCxnSpPr>
        <p:spPr>
          <a:xfrm>
            <a:off x="7264722" y="5611981"/>
            <a:ext cx="154981" cy="80672"/>
          </a:xfrm>
          <a:prstGeom prst="straightConnector1">
            <a:avLst/>
          </a:prstGeom>
          <a:ln>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31" name="Ellipse 30">
            <a:extLst>
              <a:ext uri="{FF2B5EF4-FFF2-40B4-BE49-F238E27FC236}">
                <a16:creationId xmlns:a16="http://schemas.microsoft.com/office/drawing/2014/main" id="{EA46120B-C9DA-4779-BE50-9EFC6F6B3D86}"/>
              </a:ext>
            </a:extLst>
          </p:cNvPr>
          <p:cNvSpPr/>
          <p:nvPr/>
        </p:nvSpPr>
        <p:spPr>
          <a:xfrm>
            <a:off x="0" y="4392737"/>
            <a:ext cx="2574677" cy="786050"/>
          </a:xfrm>
          <a:prstGeom prst="ellipse">
            <a:avLst/>
          </a:prstGeom>
          <a:solidFill>
            <a:srgbClr val="ED7D31">
              <a:alpha val="65098"/>
            </a:srgbClr>
          </a:solidFill>
          <a:ln>
            <a:solidFill>
              <a:srgbClr val="FFFFFF">
                <a:alpha val="52157"/>
              </a:srgb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nb-NO" sz="1200"/>
              <a:t>Legges til Interne driftsaktiviteter (ett felles </a:t>
            </a:r>
            <a:r>
              <a:rPr lang="nb-NO" sz="1200" err="1"/>
              <a:t>averegningsprosjekt</a:t>
            </a:r>
            <a:r>
              <a:rPr lang="nb-NO" sz="1200"/>
              <a:t> ved NTNU)</a:t>
            </a:r>
          </a:p>
        </p:txBody>
      </p:sp>
      <p:cxnSp>
        <p:nvCxnSpPr>
          <p:cNvPr id="42" name="Rett pilkobling 41">
            <a:extLst>
              <a:ext uri="{FF2B5EF4-FFF2-40B4-BE49-F238E27FC236}">
                <a16:creationId xmlns:a16="http://schemas.microsoft.com/office/drawing/2014/main" id="{60411CA2-09D4-469B-AADD-1C9EDF4A1E9C}"/>
              </a:ext>
            </a:extLst>
          </p:cNvPr>
          <p:cNvCxnSpPr>
            <a:cxnSpLocks/>
          </p:cNvCxnSpPr>
          <p:nvPr/>
        </p:nvCxnSpPr>
        <p:spPr>
          <a:xfrm flipH="1">
            <a:off x="7909987" y="1752000"/>
            <a:ext cx="1054196" cy="3570277"/>
          </a:xfrm>
          <a:prstGeom prst="straightConnector1">
            <a:avLst/>
          </a:prstGeom>
          <a:ln w="28575">
            <a:solidFill>
              <a:schemeClr val="accent1">
                <a:lumMod val="75000"/>
                <a:alpha val="56078"/>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Ellipse 8">
            <a:extLst>
              <a:ext uri="{FF2B5EF4-FFF2-40B4-BE49-F238E27FC236}">
                <a16:creationId xmlns:a16="http://schemas.microsoft.com/office/drawing/2014/main" id="{C877DC78-D9E5-4FEB-8CB6-181AED91CE80}"/>
              </a:ext>
            </a:extLst>
          </p:cNvPr>
          <p:cNvSpPr/>
          <p:nvPr/>
        </p:nvSpPr>
        <p:spPr>
          <a:xfrm>
            <a:off x="1197389" y="5551922"/>
            <a:ext cx="1987826" cy="783631"/>
          </a:xfrm>
          <a:prstGeom prst="ellipse">
            <a:avLst/>
          </a:prstGeom>
          <a:solidFill>
            <a:srgbClr val="ED7D31">
              <a:alpha val="52941"/>
            </a:srgbClr>
          </a:solidFill>
          <a:ln>
            <a:solidFill>
              <a:srgbClr val="FFFFFF">
                <a:alpha val="52157"/>
              </a:srgb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nb-NO" sz="1200"/>
              <a:t>Ivaretas gjennom relasjonen finansieringskilde</a:t>
            </a:r>
          </a:p>
        </p:txBody>
      </p:sp>
      <p:cxnSp>
        <p:nvCxnSpPr>
          <p:cNvPr id="37" name="Rett pilkobling 36">
            <a:extLst>
              <a:ext uri="{FF2B5EF4-FFF2-40B4-BE49-F238E27FC236}">
                <a16:creationId xmlns:a16="http://schemas.microsoft.com/office/drawing/2014/main" id="{D552886F-3308-4EF3-B837-E34E09447948}"/>
              </a:ext>
            </a:extLst>
          </p:cNvPr>
          <p:cNvCxnSpPr>
            <a:cxnSpLocks/>
          </p:cNvCxnSpPr>
          <p:nvPr/>
        </p:nvCxnSpPr>
        <p:spPr>
          <a:xfrm flipV="1">
            <a:off x="7290314" y="3974061"/>
            <a:ext cx="154982" cy="201398"/>
          </a:xfrm>
          <a:prstGeom prst="straightConnector1">
            <a:avLst/>
          </a:prstGeom>
          <a:ln>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Rett pilkobling 37">
            <a:extLst>
              <a:ext uri="{FF2B5EF4-FFF2-40B4-BE49-F238E27FC236}">
                <a16:creationId xmlns:a16="http://schemas.microsoft.com/office/drawing/2014/main" id="{37BA1CA0-8AF4-47EC-B279-6F6FB0EAFF0F}"/>
              </a:ext>
            </a:extLst>
          </p:cNvPr>
          <p:cNvCxnSpPr>
            <a:cxnSpLocks/>
          </p:cNvCxnSpPr>
          <p:nvPr/>
        </p:nvCxnSpPr>
        <p:spPr>
          <a:xfrm>
            <a:off x="7290314" y="4175459"/>
            <a:ext cx="154981" cy="183507"/>
          </a:xfrm>
          <a:prstGeom prst="straightConnector1">
            <a:avLst/>
          </a:prstGeom>
          <a:ln>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Rett pilkobling 38">
            <a:extLst>
              <a:ext uri="{FF2B5EF4-FFF2-40B4-BE49-F238E27FC236}">
                <a16:creationId xmlns:a16="http://schemas.microsoft.com/office/drawing/2014/main" id="{64C8338E-3814-4ADE-92A8-938AB380AE5A}"/>
              </a:ext>
            </a:extLst>
          </p:cNvPr>
          <p:cNvCxnSpPr>
            <a:cxnSpLocks/>
          </p:cNvCxnSpPr>
          <p:nvPr/>
        </p:nvCxnSpPr>
        <p:spPr>
          <a:xfrm>
            <a:off x="7290314" y="4175459"/>
            <a:ext cx="154981" cy="0"/>
          </a:xfrm>
          <a:prstGeom prst="straightConnector1">
            <a:avLst/>
          </a:prstGeom>
          <a:ln>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Rett pilkobling 45">
            <a:extLst>
              <a:ext uri="{FF2B5EF4-FFF2-40B4-BE49-F238E27FC236}">
                <a16:creationId xmlns:a16="http://schemas.microsoft.com/office/drawing/2014/main" id="{77A777E1-8BBF-4F4B-BD91-51E21FE0BAC9}"/>
              </a:ext>
            </a:extLst>
          </p:cNvPr>
          <p:cNvCxnSpPr>
            <a:cxnSpLocks/>
          </p:cNvCxnSpPr>
          <p:nvPr/>
        </p:nvCxnSpPr>
        <p:spPr>
          <a:xfrm>
            <a:off x="7665989" y="2077291"/>
            <a:ext cx="1549" cy="1704839"/>
          </a:xfrm>
          <a:prstGeom prst="straightConnector1">
            <a:avLst/>
          </a:prstGeom>
          <a:ln w="28575">
            <a:solidFill>
              <a:schemeClr val="accent1">
                <a:lumMod val="75000"/>
                <a:alpha val="56078"/>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Rett pilkobling 46">
            <a:extLst>
              <a:ext uri="{FF2B5EF4-FFF2-40B4-BE49-F238E27FC236}">
                <a16:creationId xmlns:a16="http://schemas.microsoft.com/office/drawing/2014/main" id="{F8503D12-D539-48A4-BECA-E6F6FC2973CE}"/>
              </a:ext>
            </a:extLst>
          </p:cNvPr>
          <p:cNvCxnSpPr>
            <a:cxnSpLocks/>
          </p:cNvCxnSpPr>
          <p:nvPr/>
        </p:nvCxnSpPr>
        <p:spPr>
          <a:xfrm>
            <a:off x="7816362" y="2077291"/>
            <a:ext cx="0" cy="3414572"/>
          </a:xfrm>
          <a:prstGeom prst="straightConnector1">
            <a:avLst/>
          </a:prstGeom>
          <a:ln w="28575">
            <a:solidFill>
              <a:schemeClr val="accent1">
                <a:lumMod val="75000"/>
                <a:alpha val="56078"/>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Ellipse 24">
            <a:extLst>
              <a:ext uri="{FF2B5EF4-FFF2-40B4-BE49-F238E27FC236}">
                <a16:creationId xmlns:a16="http://schemas.microsoft.com/office/drawing/2014/main" id="{FFC5C7F4-75B7-4098-978D-2635F06E3063}"/>
              </a:ext>
            </a:extLst>
          </p:cNvPr>
          <p:cNvSpPr/>
          <p:nvPr/>
        </p:nvSpPr>
        <p:spPr>
          <a:xfrm>
            <a:off x="0" y="3556096"/>
            <a:ext cx="2574677" cy="724204"/>
          </a:xfrm>
          <a:prstGeom prst="ellipse">
            <a:avLst/>
          </a:prstGeom>
          <a:solidFill>
            <a:srgbClr val="ED7D31">
              <a:alpha val="65098"/>
            </a:srgbClr>
          </a:solidFill>
          <a:ln>
            <a:solidFill>
              <a:srgbClr val="FFFFFF">
                <a:alpha val="52157"/>
              </a:srgb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nb-NO" sz="1200"/>
              <a:t>Ivaretas gjennom k-sted og evt. prosjektstruktur (ved behov)</a:t>
            </a:r>
          </a:p>
        </p:txBody>
      </p:sp>
      <p:pic>
        <p:nvPicPr>
          <p:cNvPr id="57" name="Picture 3">
            <a:extLst>
              <a:ext uri="{FF2B5EF4-FFF2-40B4-BE49-F238E27FC236}">
                <a16:creationId xmlns:a16="http://schemas.microsoft.com/office/drawing/2014/main" id="{A2683FB3-3F7C-4310-B6A6-80B2E91DFF83}"/>
              </a:ext>
            </a:extLst>
          </p:cNvPr>
          <p:cNvPicPr>
            <a:picLocks noChangeAspect="1"/>
          </p:cNvPicPr>
          <p:nvPr/>
        </p:nvPicPr>
        <p:blipFill rotWithShape="1">
          <a:blip r:embed="rId3"/>
          <a:srcRect r="23522"/>
          <a:stretch/>
        </p:blipFill>
        <p:spPr>
          <a:xfrm rot="5400000">
            <a:off x="5686638" y="-5714526"/>
            <a:ext cx="818721" cy="12192001"/>
          </a:xfrm>
          <a:prstGeom prst="rect">
            <a:avLst/>
          </a:prstGeom>
        </p:spPr>
      </p:pic>
      <p:sp>
        <p:nvSpPr>
          <p:cNvPr id="59" name="TekstSylinder 58">
            <a:extLst>
              <a:ext uri="{FF2B5EF4-FFF2-40B4-BE49-F238E27FC236}">
                <a16:creationId xmlns:a16="http://schemas.microsoft.com/office/drawing/2014/main" id="{0AC77267-20B1-4FC0-A4CD-F11ECB7CAF95}"/>
              </a:ext>
            </a:extLst>
          </p:cNvPr>
          <p:cNvSpPr txBox="1"/>
          <p:nvPr/>
        </p:nvSpPr>
        <p:spPr>
          <a:xfrm>
            <a:off x="183439" y="89086"/>
            <a:ext cx="7887899" cy="584775"/>
          </a:xfrm>
          <a:prstGeom prst="rect">
            <a:avLst/>
          </a:prstGeom>
          <a:noFill/>
        </p:spPr>
        <p:txBody>
          <a:bodyPr wrap="square" rtlCol="0">
            <a:spAutoFit/>
          </a:bodyPr>
          <a:lstStyle/>
          <a:p>
            <a:r>
              <a:rPr lang="nb-NO" sz="3200">
                <a:solidFill>
                  <a:schemeClr val="bg1"/>
                </a:solidFill>
                <a:latin typeface="+mj-lt"/>
              </a:rPr>
              <a:t>RD – Aktivitetstype og Aktivitet</a:t>
            </a:r>
          </a:p>
        </p:txBody>
      </p:sp>
      <p:sp>
        <p:nvSpPr>
          <p:cNvPr id="70" name="Avrundet rektangel 60">
            <a:extLst>
              <a:ext uri="{FF2B5EF4-FFF2-40B4-BE49-F238E27FC236}">
                <a16:creationId xmlns:a16="http://schemas.microsoft.com/office/drawing/2014/main" id="{847DFB22-B037-4658-AED7-EBAF2B3C6610}"/>
              </a:ext>
            </a:extLst>
          </p:cNvPr>
          <p:cNvSpPr/>
          <p:nvPr/>
        </p:nvSpPr>
        <p:spPr>
          <a:xfrm>
            <a:off x="7459523" y="1567520"/>
            <a:ext cx="2219358" cy="212208"/>
          </a:xfrm>
          <a:prstGeom prst="roundRect">
            <a:avLst/>
          </a:prstGeom>
          <a:solidFill>
            <a:schemeClr val="accent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sz="2400"/>
          </a:p>
        </p:txBody>
      </p:sp>
      <p:sp>
        <p:nvSpPr>
          <p:cNvPr id="71" name="Avrundet rektangel 60">
            <a:extLst>
              <a:ext uri="{FF2B5EF4-FFF2-40B4-BE49-F238E27FC236}">
                <a16:creationId xmlns:a16="http://schemas.microsoft.com/office/drawing/2014/main" id="{6F4488CF-45D2-4567-BDE1-F9DC1DD7C1DE}"/>
              </a:ext>
            </a:extLst>
          </p:cNvPr>
          <p:cNvSpPr/>
          <p:nvPr/>
        </p:nvSpPr>
        <p:spPr>
          <a:xfrm>
            <a:off x="7968866" y="2311636"/>
            <a:ext cx="1633679" cy="212208"/>
          </a:xfrm>
          <a:prstGeom prst="roundRect">
            <a:avLst/>
          </a:prstGeom>
          <a:solidFill>
            <a:schemeClr val="accent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sz="2400"/>
          </a:p>
        </p:txBody>
      </p:sp>
      <p:sp>
        <p:nvSpPr>
          <p:cNvPr id="76" name="Rektangel: avrundede hjørner 75">
            <a:extLst>
              <a:ext uri="{FF2B5EF4-FFF2-40B4-BE49-F238E27FC236}">
                <a16:creationId xmlns:a16="http://schemas.microsoft.com/office/drawing/2014/main" id="{AB508068-6A91-4B63-B669-1423E0A87240}"/>
              </a:ext>
            </a:extLst>
          </p:cNvPr>
          <p:cNvSpPr/>
          <p:nvPr/>
        </p:nvSpPr>
        <p:spPr>
          <a:xfrm>
            <a:off x="183438" y="979609"/>
            <a:ext cx="1234216" cy="369333"/>
          </a:xfrm>
          <a:prstGeom prst="roundRect">
            <a:avLst/>
          </a:prstGeom>
          <a:solidFill>
            <a:srgbClr val="F3A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Endringer</a:t>
            </a:r>
          </a:p>
        </p:txBody>
      </p:sp>
      <p:sp>
        <p:nvSpPr>
          <p:cNvPr id="77" name="Snakkeboble: rektangel med avrundede hjørner 76">
            <a:extLst>
              <a:ext uri="{FF2B5EF4-FFF2-40B4-BE49-F238E27FC236}">
                <a16:creationId xmlns:a16="http://schemas.microsoft.com/office/drawing/2014/main" id="{A819C106-778D-4B02-963F-8A339B8565EE}"/>
              </a:ext>
            </a:extLst>
          </p:cNvPr>
          <p:cNvSpPr/>
          <p:nvPr/>
        </p:nvSpPr>
        <p:spPr>
          <a:xfrm>
            <a:off x="8433193" y="4228827"/>
            <a:ext cx="2973185" cy="1094881"/>
          </a:xfrm>
          <a:prstGeom prst="wedgeRoundRectCallout">
            <a:avLst>
              <a:gd name="adj1" fmla="val -49977"/>
              <a:gd name="adj2" fmla="val 21472"/>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nb-NO" sz="1400" b="1"/>
              <a:t>Anbefaling:</a:t>
            </a:r>
          </a:p>
          <a:p>
            <a:r>
              <a:rPr lang="nb-NO" sz="1400"/>
              <a:t>Det ikke et krav om å benytte alle aktiviteter (med noen få unntak).</a:t>
            </a:r>
          </a:p>
          <a:p>
            <a:r>
              <a:rPr lang="nb-NO" sz="1400"/>
              <a:t>Ikke benytt flere enn nødvendig, ha fokus på vesentligheter.</a:t>
            </a:r>
          </a:p>
        </p:txBody>
      </p:sp>
    </p:spTree>
    <p:extLst>
      <p:ext uri="{BB962C8B-B14F-4D97-AF65-F5344CB8AC3E}">
        <p14:creationId xmlns:p14="http://schemas.microsoft.com/office/powerpoint/2010/main" val="304324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40"/>
                                        </p:tgtEl>
                                      </p:cBhvr>
                                    </p:animEffect>
                                    <p:set>
                                      <p:cBhvr>
                                        <p:cTn id="11" dur="1" fill="hold">
                                          <p:stCondLst>
                                            <p:cond delay="499"/>
                                          </p:stCondLst>
                                        </p:cTn>
                                        <p:tgtEl>
                                          <p:spTgt spid="4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41"/>
                                        </p:tgtEl>
                                      </p:cBhvr>
                                    </p:animEffect>
                                    <p:set>
                                      <p:cBhvr>
                                        <p:cTn id="24" dur="1" fill="hold">
                                          <p:stCondLst>
                                            <p:cond delay="499"/>
                                          </p:stCondLst>
                                        </p:cTn>
                                        <p:tgtEl>
                                          <p:spTgt spid="41"/>
                                        </p:tgtEl>
                                        <p:attrNameLst>
                                          <p:attrName>style.visibility</p:attrName>
                                        </p:attrNameLst>
                                      </p:cBhvr>
                                      <p:to>
                                        <p:strVal val="hidden"/>
                                      </p:to>
                                    </p:set>
                                  </p:childTnLst>
                                </p:cTn>
                              </p:par>
                            </p:childTnLst>
                          </p:cTn>
                        </p:par>
                        <p:par>
                          <p:cTn id="25" fill="hold">
                            <p:stCondLst>
                              <p:cond delay="500"/>
                            </p:stCondLst>
                            <p:childTnLst>
                              <p:par>
                                <p:cTn id="26" presetID="1" presetClass="entr" presetSubtype="0" fill="hold" nodeType="afterEffect">
                                  <p:stCondLst>
                                    <p:cond delay="250"/>
                                  </p:stCondLst>
                                  <p:childTnLst>
                                    <p:set>
                                      <p:cBhvr>
                                        <p:cTn id="27" dur="1" fill="hold">
                                          <p:stCondLst>
                                            <p:cond delay="0"/>
                                          </p:stCondLst>
                                        </p:cTn>
                                        <p:tgtEl>
                                          <p:spTgt spid="38"/>
                                        </p:tgtEl>
                                        <p:attrNameLst>
                                          <p:attrName>style.visibility</p:attrName>
                                        </p:attrNameLst>
                                      </p:cBhvr>
                                      <p:to>
                                        <p:strVal val="visible"/>
                                      </p:to>
                                    </p:set>
                                  </p:childTnLst>
                                </p:cTn>
                              </p:par>
                            </p:childTnLst>
                          </p:cTn>
                        </p:par>
                        <p:par>
                          <p:cTn id="28" fill="hold">
                            <p:stCondLst>
                              <p:cond delay="750"/>
                            </p:stCondLst>
                            <p:childTnLst>
                              <p:par>
                                <p:cTn id="29" presetID="1" presetClass="entr" presetSubtype="0" fill="hold" nodeType="afterEffect">
                                  <p:stCondLst>
                                    <p:cond delay="250"/>
                                  </p:stCondLst>
                                  <p:childTnLst>
                                    <p:set>
                                      <p:cBhvr>
                                        <p:cTn id="30" dur="1" fill="hold">
                                          <p:stCondLst>
                                            <p:cond delay="0"/>
                                          </p:stCondLst>
                                        </p:cTn>
                                        <p:tgtEl>
                                          <p:spTgt spid="39"/>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nodeType="afterEffect">
                                  <p:stCondLst>
                                    <p:cond delay="250"/>
                                  </p:stCondLst>
                                  <p:childTnLst>
                                    <p:set>
                                      <p:cBhvr>
                                        <p:cTn id="33" dur="1" fill="hold">
                                          <p:stCondLst>
                                            <p:cond delay="0"/>
                                          </p:stCondLst>
                                        </p:cTn>
                                        <p:tgtEl>
                                          <p:spTgt spid="3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43"/>
                                        </p:tgtEl>
                                      </p:cBhvr>
                                    </p:animEffect>
                                    <p:set>
                                      <p:cBhvr>
                                        <p:cTn id="38" dur="1" fill="hold">
                                          <p:stCondLst>
                                            <p:cond delay="499"/>
                                          </p:stCondLst>
                                        </p:cTn>
                                        <p:tgtEl>
                                          <p:spTgt spid="43"/>
                                        </p:tgtEl>
                                        <p:attrNameLst>
                                          <p:attrName>style.visibility</p:attrName>
                                        </p:attrNameLst>
                                      </p:cBhvr>
                                      <p:to>
                                        <p:strVal val="hidden"/>
                                      </p:to>
                                    </p:set>
                                  </p:childTnLst>
                                </p:cTn>
                              </p:par>
                            </p:childTnLst>
                          </p:cTn>
                        </p:par>
                        <p:par>
                          <p:cTn id="39" fill="hold">
                            <p:stCondLst>
                              <p:cond delay="500"/>
                            </p:stCondLst>
                            <p:childTnLst>
                              <p:par>
                                <p:cTn id="40" presetID="1" presetClass="entr" presetSubtype="0" fill="hold" grpId="0" nodeType="afterEffect">
                                  <p:stCondLst>
                                    <p:cond delay="250"/>
                                  </p:stCondLst>
                                  <p:childTnLst>
                                    <p:set>
                                      <p:cBhvr>
                                        <p:cTn id="41" dur="1" fill="hold">
                                          <p:stCondLst>
                                            <p:cond delay="0"/>
                                          </p:stCondLst>
                                        </p:cTn>
                                        <p:tgtEl>
                                          <p:spTgt spid="2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childTnLst>
                                </p:cTn>
                              </p:par>
                            </p:childTnLst>
                          </p:cTn>
                        </p:par>
                        <p:par>
                          <p:cTn id="44" fill="hold">
                            <p:stCondLst>
                              <p:cond delay="750"/>
                            </p:stCondLst>
                            <p:childTnLst>
                              <p:par>
                                <p:cTn id="45" presetID="1" presetClass="entr" presetSubtype="0" fill="hold" grpId="0" nodeType="afterEffect">
                                  <p:stCondLst>
                                    <p:cond delay="100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50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45"/>
                                        </p:tgtEl>
                                      </p:cBhvr>
                                    </p:animEffect>
                                    <p:set>
                                      <p:cBhvr>
                                        <p:cTn id="53" dur="1" fill="hold">
                                          <p:stCondLst>
                                            <p:cond delay="499"/>
                                          </p:stCondLst>
                                        </p:cTn>
                                        <p:tgtEl>
                                          <p:spTgt spid="45"/>
                                        </p:tgtEl>
                                        <p:attrNameLst>
                                          <p:attrName>style.visibility</p:attrName>
                                        </p:attrNameLst>
                                      </p:cBhvr>
                                      <p:to>
                                        <p:strVal val="hidden"/>
                                      </p:to>
                                    </p:set>
                                  </p:childTnLst>
                                </p:cTn>
                              </p:par>
                            </p:childTnLst>
                          </p:cTn>
                        </p:par>
                        <p:par>
                          <p:cTn id="54" fill="hold">
                            <p:stCondLst>
                              <p:cond delay="500"/>
                            </p:stCondLst>
                            <p:childTnLst>
                              <p:par>
                                <p:cTn id="55" presetID="1" presetClass="entr" presetSubtype="0" fill="hold" nodeType="afterEffect">
                                  <p:stCondLst>
                                    <p:cond delay="250"/>
                                  </p:stCondLst>
                                  <p:childTnLst>
                                    <p:set>
                                      <p:cBhvr>
                                        <p:cTn id="56" dur="1" fill="hold">
                                          <p:stCondLst>
                                            <p:cond delay="0"/>
                                          </p:stCondLst>
                                        </p:cTn>
                                        <p:tgtEl>
                                          <p:spTgt spid="51"/>
                                        </p:tgtEl>
                                        <p:attrNameLst>
                                          <p:attrName>style.visibility</p:attrName>
                                        </p:attrNameLst>
                                      </p:cBhvr>
                                      <p:to>
                                        <p:strVal val="visible"/>
                                      </p:to>
                                    </p:set>
                                  </p:childTnLst>
                                </p:cTn>
                              </p:par>
                            </p:childTnLst>
                          </p:cTn>
                        </p:par>
                        <p:par>
                          <p:cTn id="57" fill="hold">
                            <p:stCondLst>
                              <p:cond delay="750"/>
                            </p:stCondLst>
                            <p:childTnLst>
                              <p:par>
                                <p:cTn id="58" presetID="1" presetClass="entr" presetSubtype="0" fill="hold" nodeType="afterEffect">
                                  <p:stCondLst>
                                    <p:cond delay="250"/>
                                  </p:stCondLst>
                                  <p:childTnLst>
                                    <p:set>
                                      <p:cBhvr>
                                        <p:cTn id="59" dur="1" fill="hold">
                                          <p:stCondLst>
                                            <p:cond delay="0"/>
                                          </p:stCondLst>
                                        </p:cTn>
                                        <p:tgtEl>
                                          <p:spTgt spid="53"/>
                                        </p:tgtEl>
                                        <p:attrNameLst>
                                          <p:attrName>style.visibility</p:attrName>
                                        </p:attrNameLst>
                                      </p:cBhvr>
                                      <p:to>
                                        <p:strVal val="visible"/>
                                      </p:to>
                                    </p:set>
                                  </p:childTnLst>
                                </p:cTn>
                              </p:par>
                            </p:childTnLst>
                          </p:cTn>
                        </p:par>
                        <p:par>
                          <p:cTn id="60" fill="hold">
                            <p:stCondLst>
                              <p:cond delay="1000"/>
                            </p:stCondLst>
                            <p:childTnLst>
                              <p:par>
                                <p:cTn id="61" presetID="1" presetClass="entr" presetSubtype="0" fill="hold" nodeType="afterEffect">
                                  <p:stCondLst>
                                    <p:cond delay="1000"/>
                                  </p:stCondLst>
                                  <p:childTnLst>
                                    <p:set>
                                      <p:cBhvr>
                                        <p:cTn id="62" dur="1" fill="hold">
                                          <p:stCondLst>
                                            <p:cond delay="0"/>
                                          </p:stCondLst>
                                        </p:cTn>
                                        <p:tgtEl>
                                          <p:spTgt spid="61"/>
                                        </p:tgtEl>
                                        <p:attrNameLst>
                                          <p:attrName>style.visibility</p:attrName>
                                        </p:attrNameLst>
                                      </p:cBhvr>
                                      <p:to>
                                        <p:strVal val="visible"/>
                                      </p:to>
                                    </p:set>
                                  </p:childTnLst>
                                </p:cTn>
                              </p:par>
                            </p:childTnLst>
                          </p:cTn>
                        </p:par>
                        <p:par>
                          <p:cTn id="63" fill="hold">
                            <p:stCondLst>
                              <p:cond delay="2000"/>
                            </p:stCondLst>
                            <p:childTnLst>
                              <p:par>
                                <p:cTn id="64" presetID="1" presetClass="entr" presetSubtype="0" fill="hold" nodeType="afterEffect">
                                  <p:stCondLst>
                                    <p:cond delay="250"/>
                                  </p:stCondLst>
                                  <p:childTnLst>
                                    <p:set>
                                      <p:cBhvr>
                                        <p:cTn id="65" dur="1" fill="hold">
                                          <p:stCondLst>
                                            <p:cond delay="0"/>
                                          </p:stCondLst>
                                        </p:cTn>
                                        <p:tgtEl>
                                          <p:spTgt spid="6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8">
                                            <p:txEl>
                                              <p:pRg st="2" end="2"/>
                                            </p:txEl>
                                          </p:spTgt>
                                        </p:tgtEl>
                                        <p:attrNameLst>
                                          <p:attrName>style.visibility</p:attrName>
                                        </p:attrNameLst>
                                      </p:cBhvr>
                                      <p:to>
                                        <p:strVal val="visible"/>
                                      </p:to>
                                    </p:set>
                                    <p:animEffect transition="in" filter="fade">
                                      <p:cBhvr>
                                        <p:cTn id="70" dur="1000"/>
                                        <p:tgtEl>
                                          <p:spTgt spid="68">
                                            <p:txEl>
                                              <p:pRg st="2" end="2"/>
                                            </p:txEl>
                                          </p:spTgt>
                                        </p:tgtEl>
                                      </p:cBhvr>
                                    </p:animEffect>
                                    <p:anim calcmode="lin" valueType="num">
                                      <p:cBhvr>
                                        <p:cTn id="71"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68">
                                            <p:txEl>
                                              <p:pRg st="2" end="2"/>
                                            </p:txEl>
                                          </p:spTgt>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50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childTnLst>
                          </p:cTn>
                        </p:par>
                        <p:par>
                          <p:cTn id="78" fill="hold">
                            <p:stCondLst>
                              <p:cond delay="1500"/>
                            </p:stCondLst>
                            <p:childTnLst>
                              <p:par>
                                <p:cTn id="79" presetID="1" presetClass="entr" presetSubtype="0" fill="hold" nodeType="after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42"/>
                                        </p:tgtEl>
                                      </p:cBhvr>
                                    </p:animEffect>
                                    <p:set>
                                      <p:cBhvr>
                                        <p:cTn id="85" dur="1" fill="hold">
                                          <p:stCondLst>
                                            <p:cond delay="499"/>
                                          </p:stCondLst>
                                        </p:cTn>
                                        <p:tgtEl>
                                          <p:spTgt spid="42"/>
                                        </p:tgtEl>
                                        <p:attrNameLst>
                                          <p:attrName>style.visibility</p:attrName>
                                        </p:attrNameLst>
                                      </p:cBhvr>
                                      <p:to>
                                        <p:strVal val="hidden"/>
                                      </p:to>
                                    </p:set>
                                  </p:childTnLst>
                                </p:cTn>
                              </p:par>
                            </p:childTnLst>
                          </p:cTn>
                        </p:par>
                        <p:par>
                          <p:cTn id="86" fill="hold">
                            <p:stCondLst>
                              <p:cond delay="500"/>
                            </p:stCondLst>
                            <p:childTnLst>
                              <p:par>
                                <p:cTn id="87" presetID="42" presetClass="entr" presetSubtype="0" fill="hold" nodeType="afterEffect">
                                  <p:stCondLst>
                                    <p:cond delay="250"/>
                                  </p:stCondLst>
                                  <p:childTnLst>
                                    <p:set>
                                      <p:cBhvr>
                                        <p:cTn id="88" dur="1" fill="hold">
                                          <p:stCondLst>
                                            <p:cond delay="0"/>
                                          </p:stCondLst>
                                        </p:cTn>
                                        <p:tgtEl>
                                          <p:spTgt spid="68">
                                            <p:txEl>
                                              <p:pRg st="3" end="3"/>
                                            </p:txEl>
                                          </p:spTgt>
                                        </p:tgtEl>
                                        <p:attrNameLst>
                                          <p:attrName>style.visibility</p:attrName>
                                        </p:attrNameLst>
                                      </p:cBhvr>
                                      <p:to>
                                        <p:strVal val="visible"/>
                                      </p:to>
                                    </p:set>
                                    <p:animEffect transition="in" filter="fade">
                                      <p:cBhvr>
                                        <p:cTn id="89" dur="1000"/>
                                        <p:tgtEl>
                                          <p:spTgt spid="68">
                                            <p:txEl>
                                              <p:pRg st="3" end="3"/>
                                            </p:txEl>
                                          </p:spTgt>
                                        </p:tgtEl>
                                      </p:cBhvr>
                                    </p:animEffect>
                                    <p:anim calcmode="lin" valueType="num">
                                      <p:cBhvr>
                                        <p:cTn id="90"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91"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92" fill="hold">
                            <p:stCondLst>
                              <p:cond delay="1750"/>
                            </p:stCondLst>
                            <p:childTnLst>
                              <p:par>
                                <p:cTn id="93" presetID="1" presetClass="entr" presetSubtype="0" fill="hold" nodeType="afterEffect">
                                  <p:stCondLst>
                                    <p:cond delay="250"/>
                                  </p:stCondLst>
                                  <p:childTnLst>
                                    <p:set>
                                      <p:cBhvr>
                                        <p:cTn id="94" dur="1" fill="hold">
                                          <p:stCondLst>
                                            <p:cond delay="0"/>
                                          </p:stCondLst>
                                        </p:cTn>
                                        <p:tgtEl>
                                          <p:spTgt spid="46"/>
                                        </p:tgtEl>
                                        <p:attrNameLst>
                                          <p:attrName>style.visibility</p:attrName>
                                        </p:attrNameLst>
                                      </p:cBhvr>
                                      <p:to>
                                        <p:strVal val="visible"/>
                                      </p:to>
                                    </p:set>
                                  </p:childTnLst>
                                </p:cTn>
                              </p:par>
                            </p:childTnLst>
                          </p:cTn>
                        </p:par>
                        <p:par>
                          <p:cTn id="95" fill="hold">
                            <p:stCondLst>
                              <p:cond delay="2000"/>
                            </p:stCondLst>
                            <p:childTnLst>
                              <p:par>
                                <p:cTn id="96" presetID="1" presetClass="entr" presetSubtype="0" fill="hold" nodeType="afterEffect">
                                  <p:stCondLst>
                                    <p:cond delay="250"/>
                                  </p:stCondLst>
                                  <p:childTnLst>
                                    <p:set>
                                      <p:cBhvr>
                                        <p:cTn id="97" dur="1" fill="hold">
                                          <p:stCondLst>
                                            <p:cond delay="0"/>
                                          </p:stCondLst>
                                        </p:cTn>
                                        <p:tgtEl>
                                          <p:spTgt spid="47"/>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68">
                                            <p:txEl>
                                              <p:pRg st="4" end="4"/>
                                            </p:txEl>
                                          </p:spTgt>
                                        </p:tgtEl>
                                        <p:attrNameLst>
                                          <p:attrName>style.visibility</p:attrName>
                                        </p:attrNameLst>
                                      </p:cBhvr>
                                      <p:to>
                                        <p:strVal val="visible"/>
                                      </p:to>
                                    </p:set>
                                    <p:animEffect transition="in" filter="fade">
                                      <p:cBhvr>
                                        <p:cTn id="102" dur="1000"/>
                                        <p:tgtEl>
                                          <p:spTgt spid="68">
                                            <p:txEl>
                                              <p:pRg st="4" end="4"/>
                                            </p:txEl>
                                          </p:spTgt>
                                        </p:tgtEl>
                                      </p:cBhvr>
                                    </p:animEffect>
                                    <p:anim calcmode="lin" valueType="num">
                                      <p:cBhvr>
                                        <p:cTn id="103"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04" dur="1000" fill="hold"/>
                                        <p:tgtEl>
                                          <p:spTgt spid="68">
                                            <p:txEl>
                                              <p:pRg st="4" end="4"/>
                                            </p:tx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71"/>
                                        </p:tgtEl>
                                        <p:attrNameLst>
                                          <p:attrName>style.visibility</p:attrName>
                                        </p:attrNameLst>
                                      </p:cBhvr>
                                      <p:to>
                                        <p:strVal val="visible"/>
                                      </p:to>
                                    </p:set>
                                    <p:animEffect transition="in" filter="fade">
                                      <p:cBhvr>
                                        <p:cTn id="107" dur="1000"/>
                                        <p:tgtEl>
                                          <p:spTgt spid="71"/>
                                        </p:tgtEl>
                                      </p:cBhvr>
                                    </p:animEffect>
                                    <p:anim calcmode="lin" valueType="num">
                                      <p:cBhvr>
                                        <p:cTn id="108" dur="1000" fill="hold"/>
                                        <p:tgtEl>
                                          <p:spTgt spid="71"/>
                                        </p:tgtEl>
                                        <p:attrNameLst>
                                          <p:attrName>ppt_x</p:attrName>
                                        </p:attrNameLst>
                                      </p:cBhvr>
                                      <p:tavLst>
                                        <p:tav tm="0">
                                          <p:val>
                                            <p:strVal val="#ppt_x"/>
                                          </p:val>
                                        </p:tav>
                                        <p:tav tm="100000">
                                          <p:val>
                                            <p:strVal val="#ppt_x"/>
                                          </p:val>
                                        </p:tav>
                                      </p:tavLst>
                                    </p:anim>
                                    <p:anim calcmode="lin" valueType="num">
                                      <p:cBhvr>
                                        <p:cTn id="10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0" nodeType="clickEffect">
                                  <p:stCondLst>
                                    <p:cond delay="0"/>
                                  </p:stCondLst>
                                  <p:childTnLst>
                                    <p:animEffect transition="out" filter="fade">
                                      <p:cBhvr>
                                        <p:cTn id="113" dur="500"/>
                                        <p:tgtEl>
                                          <p:spTgt spid="44"/>
                                        </p:tgtEl>
                                      </p:cBhvr>
                                    </p:animEffect>
                                    <p:set>
                                      <p:cBhvr>
                                        <p:cTn id="114" dur="1" fill="hold">
                                          <p:stCondLst>
                                            <p:cond delay="499"/>
                                          </p:stCondLst>
                                        </p:cTn>
                                        <p:tgtEl>
                                          <p:spTgt spid="44"/>
                                        </p:tgtEl>
                                        <p:attrNameLst>
                                          <p:attrName>style.visibility</p:attrName>
                                        </p:attrNameLst>
                                      </p:cBhvr>
                                      <p:to>
                                        <p:strVal val="hidden"/>
                                      </p:to>
                                    </p:set>
                                  </p:childTnLst>
                                </p:cTn>
                              </p:par>
                            </p:childTnLst>
                          </p:cTn>
                        </p:par>
                        <p:par>
                          <p:cTn id="115" fill="hold">
                            <p:stCondLst>
                              <p:cond delay="500"/>
                            </p:stCondLst>
                            <p:childTnLst>
                              <p:par>
                                <p:cTn id="116" presetID="1" presetClass="entr" presetSubtype="0" fill="hold" nodeType="afterEffect">
                                  <p:stCondLst>
                                    <p:cond delay="0"/>
                                  </p:stCondLst>
                                  <p:childTnLst>
                                    <p:set>
                                      <p:cBhvr>
                                        <p:cTn id="117" dur="1" fill="hold">
                                          <p:stCondLst>
                                            <p:cond delay="0"/>
                                          </p:stCondLst>
                                        </p:cTn>
                                        <p:tgtEl>
                                          <p:spTgt spid="22"/>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77"/>
                                        </p:tgtEl>
                                        <p:attrNameLst>
                                          <p:attrName>style.visibility</p:attrName>
                                        </p:attrNameLst>
                                      </p:cBhvr>
                                      <p:to>
                                        <p:strVal val="visible"/>
                                      </p:to>
                                    </p:set>
                                    <p:animEffect transition="in" filter="fade">
                                      <p:cBhvr>
                                        <p:cTn id="122" dur="1000"/>
                                        <p:tgtEl>
                                          <p:spTgt spid="77"/>
                                        </p:tgtEl>
                                      </p:cBhvr>
                                    </p:animEffect>
                                    <p:anim calcmode="lin" valueType="num">
                                      <p:cBhvr>
                                        <p:cTn id="123" dur="1000" fill="hold"/>
                                        <p:tgtEl>
                                          <p:spTgt spid="77"/>
                                        </p:tgtEl>
                                        <p:attrNameLst>
                                          <p:attrName>ppt_x</p:attrName>
                                        </p:attrNameLst>
                                      </p:cBhvr>
                                      <p:tavLst>
                                        <p:tav tm="0">
                                          <p:val>
                                            <p:strVal val="#ppt_x"/>
                                          </p:val>
                                        </p:tav>
                                        <p:tav tm="100000">
                                          <p:val>
                                            <p:strVal val="#ppt_x"/>
                                          </p:val>
                                        </p:tav>
                                      </p:tavLst>
                                    </p:anim>
                                    <p:anim calcmode="lin" valueType="num">
                                      <p:cBhvr>
                                        <p:cTn id="124"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0" grpId="0" animBg="1"/>
      <p:bldP spid="41" grpId="0" animBg="1"/>
      <p:bldP spid="43" grpId="0" animBg="1"/>
      <p:bldP spid="44" grpId="0" animBg="1"/>
      <p:bldP spid="45" grpId="0" animBg="1"/>
      <p:bldP spid="31" grpId="0" animBg="1"/>
      <p:bldP spid="9" grpId="0" animBg="1"/>
      <p:bldP spid="25" grpId="0" animBg="1"/>
      <p:bldP spid="70" grpId="0" animBg="1"/>
      <p:bldP spid="71" grpId="0" animBg="1"/>
      <p:bldP spid="7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Plassholder for innhold 4">
            <a:extLst>
              <a:ext uri="{FF2B5EF4-FFF2-40B4-BE49-F238E27FC236}">
                <a16:creationId xmlns:a16="http://schemas.microsoft.com/office/drawing/2014/main" id="{7D14C1E3-F707-4C15-A7BD-77DF9CF5EFB8}"/>
              </a:ext>
            </a:extLst>
          </p:cNvPr>
          <p:cNvGraphicFramePr>
            <a:graphicFrameLocks noGrp="1"/>
          </p:cNvGraphicFramePr>
          <p:nvPr>
            <p:ph idx="1"/>
            <p:extLst>
              <p:ext uri="{D42A27DB-BD31-4B8C-83A1-F6EECF244321}">
                <p14:modId xmlns:p14="http://schemas.microsoft.com/office/powerpoint/2010/main" val="1847532355"/>
              </p:ext>
            </p:extLst>
          </p:nvPr>
        </p:nvGraphicFramePr>
        <p:xfrm>
          <a:off x="806395" y="2366473"/>
          <a:ext cx="3759201" cy="4071188"/>
        </p:xfrm>
        <a:graphic>
          <a:graphicData uri="http://schemas.openxmlformats.org/drawingml/2006/table">
            <a:tbl>
              <a:tblPr/>
              <a:tblGrid>
                <a:gridCol w="253786">
                  <a:extLst>
                    <a:ext uri="{9D8B030D-6E8A-4147-A177-3AD203B41FA5}">
                      <a16:colId xmlns:a16="http://schemas.microsoft.com/office/drawing/2014/main" val="2583878899"/>
                    </a:ext>
                  </a:extLst>
                </a:gridCol>
                <a:gridCol w="1551265">
                  <a:extLst>
                    <a:ext uri="{9D8B030D-6E8A-4147-A177-3AD203B41FA5}">
                      <a16:colId xmlns:a16="http://schemas.microsoft.com/office/drawing/2014/main" val="1404201455"/>
                    </a:ext>
                  </a:extLst>
                </a:gridCol>
                <a:gridCol w="1954150">
                  <a:extLst>
                    <a:ext uri="{9D8B030D-6E8A-4147-A177-3AD203B41FA5}">
                      <a16:colId xmlns:a16="http://schemas.microsoft.com/office/drawing/2014/main" val="2260475337"/>
                    </a:ext>
                  </a:extLst>
                </a:gridCol>
              </a:tblGrid>
              <a:tr h="261188">
                <a:tc rowSpan="21">
                  <a:txBody>
                    <a:bodyPr/>
                    <a:lstStyle/>
                    <a:p>
                      <a:pPr marL="0" algn="ctr" defTabSz="914400" rtl="0" eaLnBrk="1" fontAlgn="ctr" latinLnBrk="0" hangingPunct="1"/>
                      <a:r>
                        <a:rPr lang="nb-NO" sz="1200" b="1" i="0" u="none" strike="noStrike" kern="1200">
                          <a:solidFill>
                            <a:schemeClr val="bg1"/>
                          </a:solidFill>
                          <a:effectLst/>
                          <a:latin typeface="Calibri" panose="020F0502020204030204" pitchFamily="34" charset="0"/>
                          <a:ea typeface="+mn-ea"/>
                          <a:cs typeface="+mn-cs"/>
                        </a:rPr>
                        <a:t>RD</a:t>
                      </a:r>
                    </a:p>
                  </a:txBody>
                  <a:tcPr marL="9525" marR="9525" marT="9525" marB="0" vert="vert270" anchor="ctr">
                    <a:lnL>
                      <a:noFill/>
                    </a:lnL>
                    <a:lnR>
                      <a:noFill/>
                    </a:lnR>
                    <a:lnT>
                      <a:noFill/>
                    </a:lnT>
                    <a:lnB>
                      <a:noFill/>
                    </a:lnB>
                    <a:solidFill>
                      <a:schemeClr val="accent1">
                        <a:lumMod val="60000"/>
                        <a:lumOff val="40000"/>
                      </a:schemeClr>
                    </a:solidFill>
                  </a:tcPr>
                </a:tc>
                <a:tc>
                  <a:txBody>
                    <a:bodyPr/>
                    <a:lstStyle/>
                    <a:p>
                      <a:pPr algn="l" fontAlgn="b"/>
                      <a:r>
                        <a:rPr lang="nb-NO" sz="1200" b="1" i="0" u="none" strike="noStrike">
                          <a:solidFill>
                            <a:schemeClr val="bg1"/>
                          </a:solidFill>
                          <a:effectLst/>
                          <a:latin typeface="Calibri" panose="020F0502020204030204" pitchFamily="34" charset="0"/>
                        </a:rPr>
                        <a:t>Aktivitetstype</a:t>
                      </a:r>
                    </a:p>
                  </a:txBody>
                  <a:tcPr marL="9525" marR="9525" marT="9525" marB="0" anchor="b">
                    <a:lnL>
                      <a:noFill/>
                    </a:lnL>
                    <a:lnR>
                      <a:noFill/>
                    </a:lnR>
                    <a:lnT>
                      <a:noFill/>
                    </a:lnT>
                    <a:lnB>
                      <a:noFill/>
                    </a:lnB>
                    <a:solidFill>
                      <a:schemeClr val="accent1">
                        <a:lumMod val="60000"/>
                        <a:lumOff val="40000"/>
                      </a:schemeClr>
                    </a:solidFill>
                  </a:tcPr>
                </a:tc>
                <a:tc>
                  <a:txBody>
                    <a:bodyPr/>
                    <a:lstStyle/>
                    <a:p>
                      <a:pPr algn="l" fontAlgn="b"/>
                      <a:r>
                        <a:rPr lang="nb-NO" sz="1200" b="1" i="0" u="none" strike="noStrike">
                          <a:solidFill>
                            <a:schemeClr val="bg1"/>
                          </a:solidFill>
                          <a:effectLst/>
                          <a:latin typeface="Calibri" panose="020F0502020204030204" pitchFamily="34" charset="0"/>
                        </a:rPr>
                        <a:t>Aktivitet</a:t>
                      </a:r>
                    </a:p>
                  </a:txBody>
                  <a:tcPr marL="9525" marR="9525" marT="9525" marB="0" anchor="b">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572237940"/>
                  </a:ext>
                </a:extLst>
              </a:tr>
              <a:tr h="190500">
                <a:tc vMerge="1">
                  <a:txBody>
                    <a:bodyPr/>
                    <a:lstStyle/>
                    <a:p>
                      <a:pPr marL="0" algn="ctr" defTabSz="914400" rtl="0" eaLnBrk="1" fontAlgn="ctr" latinLnBrk="0" hangingPunct="1"/>
                      <a:endParaRPr lang="nb-NO" sz="1100" b="1" i="0" u="none" strike="noStrike" kern="1200">
                        <a:solidFill>
                          <a:srgbClr val="000000"/>
                        </a:solidFill>
                        <a:effectLst/>
                        <a:latin typeface="Calibri" panose="020F0502020204030204" pitchFamily="34" charset="0"/>
                        <a:ea typeface="+mn-ea"/>
                        <a:cs typeface="+mn-cs"/>
                      </a:endParaRPr>
                    </a:p>
                  </a:txBody>
                  <a:tcPr marL="9525" marR="9525" marT="9525" marB="0" vert="vert270" anchor="ctr">
                    <a:lnL>
                      <a:noFill/>
                    </a:lnL>
                    <a:lnR>
                      <a:noFill/>
                    </a:lnR>
                    <a:lnT>
                      <a:noFill/>
                    </a:lnT>
                    <a:lnB>
                      <a:noFill/>
                    </a:lnB>
                    <a:solidFill>
                      <a:schemeClr val="accent1">
                        <a:lumMod val="60000"/>
                        <a:lumOff val="40000"/>
                      </a:schemeClr>
                    </a:solidFill>
                  </a:tcPr>
                </a:tc>
                <a:tc>
                  <a:txBody>
                    <a:bodyPr/>
                    <a:lstStyle/>
                    <a:p>
                      <a:pPr algn="l" fontAlgn="b"/>
                      <a:r>
                        <a:rPr lang="nb-NO" sz="1000" b="0" i="0" u="none" strike="noStrike">
                          <a:solidFill>
                            <a:srgbClr val="000000"/>
                          </a:solidFill>
                          <a:effectLst/>
                          <a:latin typeface="Calibri" panose="020F0502020204030204" pitchFamily="34" charset="0"/>
                        </a:rPr>
                        <a:t>Strategiske aktiviteter</a:t>
                      </a:r>
                    </a:p>
                  </a:txBody>
                  <a:tcPr marL="9525" marR="9525" marT="9525" marB="0" anchor="b">
                    <a:lnL>
                      <a:noFill/>
                    </a:lnL>
                    <a:lnR>
                      <a:noFill/>
                    </a:lnR>
                    <a:lnT>
                      <a:noFill/>
                    </a:lnT>
                    <a:lnB>
                      <a:noFill/>
                    </a:lnB>
                    <a:solidFill>
                      <a:srgbClr val="D9E1F2"/>
                    </a:solidFill>
                  </a:tcPr>
                </a:tc>
                <a:tc>
                  <a:txBody>
                    <a:bodyPr/>
                    <a:lstStyle/>
                    <a:p>
                      <a:pPr algn="l" fontAlgn="b"/>
                      <a:r>
                        <a:rPr lang="nb-NO" sz="900" b="0" i="0" u="none" strike="noStrike">
                          <a:solidFill>
                            <a:srgbClr val="000000"/>
                          </a:solidFill>
                          <a:effectLst/>
                          <a:latin typeface="Calibri" panose="020F0502020204030204" pitchFamily="34" charset="0"/>
                        </a:rPr>
                        <a:t>Rekrutteringsstillinger</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2535369580"/>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E1F2"/>
                    </a:solidFill>
                  </a:tcPr>
                </a:tc>
                <a:tc>
                  <a:txBody>
                    <a:bodyPr/>
                    <a:lstStyle/>
                    <a:p>
                      <a:pPr algn="l" fontAlgn="b"/>
                      <a:r>
                        <a:rPr lang="nb-NO" sz="900" b="1" i="0" u="none" strike="noStrike">
                          <a:solidFill>
                            <a:srgbClr val="000000"/>
                          </a:solidFill>
                          <a:effectLst/>
                          <a:latin typeface="Calibri" panose="020F0502020204030204" pitchFamily="34" charset="0"/>
                        </a:rPr>
                        <a:t>Vitenskapelig utstyr</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4006004517"/>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E1F2"/>
                    </a:solidFill>
                  </a:tcPr>
                </a:tc>
                <a:tc>
                  <a:txBody>
                    <a:bodyPr/>
                    <a:lstStyle/>
                    <a:p>
                      <a:pPr algn="l" fontAlgn="b"/>
                      <a:r>
                        <a:rPr lang="nb-NO" sz="900" b="0" i="0" u="none" strike="noStrike">
                          <a:solidFill>
                            <a:srgbClr val="000000"/>
                          </a:solidFill>
                          <a:effectLst/>
                          <a:latin typeface="Calibri" panose="020F0502020204030204" pitchFamily="34" charset="0"/>
                        </a:rPr>
                        <a:t>Tematiske satsningsområder</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1858505046"/>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E1F2"/>
                    </a:solidFill>
                  </a:tcPr>
                </a:tc>
                <a:tc>
                  <a:txBody>
                    <a:bodyPr/>
                    <a:lstStyle/>
                    <a:p>
                      <a:pPr algn="l" fontAlgn="b"/>
                      <a:r>
                        <a:rPr lang="nb-NO" sz="900" b="0" i="0" u="none" strike="noStrike">
                          <a:solidFill>
                            <a:srgbClr val="000000"/>
                          </a:solidFill>
                          <a:effectLst/>
                          <a:latin typeface="Calibri" panose="020F0502020204030204" pitchFamily="34" charset="0"/>
                        </a:rPr>
                        <a:t>Innstegsstillinger</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2887985812"/>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E1F2"/>
                    </a:solidFill>
                  </a:tcPr>
                </a:tc>
                <a:tc>
                  <a:txBody>
                    <a:bodyPr/>
                    <a:lstStyle/>
                    <a:p>
                      <a:pPr algn="l" fontAlgn="b"/>
                      <a:r>
                        <a:rPr lang="nb-NO" sz="900" b="0" i="0" u="none" strike="noStrike">
                          <a:solidFill>
                            <a:srgbClr val="000000"/>
                          </a:solidFill>
                          <a:effectLst/>
                          <a:latin typeface="Calibri" panose="020F0502020204030204" pitchFamily="34" charset="0"/>
                        </a:rPr>
                        <a:t>Faglige satsninger</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1295095629"/>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E1F2"/>
                    </a:solidFill>
                  </a:tcPr>
                </a:tc>
                <a:tc>
                  <a:txBody>
                    <a:bodyPr/>
                    <a:lstStyle/>
                    <a:p>
                      <a:pPr algn="l" fontAlgn="b"/>
                      <a:r>
                        <a:rPr lang="nb-NO" sz="900" b="0" i="0" u="none" strike="noStrike">
                          <a:solidFill>
                            <a:srgbClr val="000000"/>
                          </a:solidFill>
                          <a:effectLst/>
                          <a:latin typeface="Calibri" panose="020F0502020204030204" pitchFamily="34" charset="0"/>
                        </a:rPr>
                        <a:t>Øremerket faggrupper</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2224044205"/>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E1F2"/>
                    </a:solidFill>
                  </a:tcPr>
                </a:tc>
                <a:tc>
                  <a:txBody>
                    <a:bodyPr/>
                    <a:lstStyle/>
                    <a:p>
                      <a:pPr algn="l" fontAlgn="b"/>
                      <a:r>
                        <a:rPr lang="nb-NO" sz="900" b="0" i="0" u="none" strike="noStrike">
                          <a:solidFill>
                            <a:srgbClr val="000000"/>
                          </a:solidFill>
                          <a:effectLst/>
                          <a:latin typeface="Calibri" panose="020F0502020204030204" pitchFamily="34" charset="0"/>
                        </a:rPr>
                        <a:t>Andre strategiske tiltak</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3154491221"/>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Driftsaktiviteter</a:t>
                      </a:r>
                    </a:p>
                  </a:txBody>
                  <a:tcPr marL="9525" marR="9525" marT="9525" marB="0" anchor="b">
                    <a:lnL>
                      <a:noFill/>
                    </a:lnL>
                    <a:lnR>
                      <a:noFill/>
                    </a:lnR>
                    <a:lnT>
                      <a:noFill/>
                    </a:lnT>
                    <a:lnB>
                      <a:noFill/>
                    </a:lnB>
                    <a:solidFill>
                      <a:srgbClr val="B4C6E7"/>
                    </a:solidFill>
                  </a:tcPr>
                </a:tc>
                <a:tc>
                  <a:txBody>
                    <a:bodyPr/>
                    <a:lstStyle/>
                    <a:p>
                      <a:pPr algn="l" fontAlgn="b"/>
                      <a:r>
                        <a:rPr lang="nb-NO" sz="900" b="0" i="0" u="none" strike="noStrike">
                          <a:solidFill>
                            <a:srgbClr val="000000"/>
                          </a:solidFill>
                          <a:effectLst/>
                          <a:latin typeface="Calibri" panose="020F0502020204030204" pitchFamily="34" charset="0"/>
                        </a:rPr>
                        <a:t>Forskningsaktivitet</a:t>
                      </a:r>
                    </a:p>
                  </a:txBody>
                  <a:tcPr marL="9525" marR="9525" marT="9525" marB="0" anchor="b">
                    <a:lnL>
                      <a:noFill/>
                    </a:lnL>
                    <a:lnR>
                      <a:noFill/>
                    </a:lnR>
                    <a:lnT>
                      <a:noFill/>
                    </a:lnT>
                    <a:lnB>
                      <a:noFill/>
                    </a:lnB>
                    <a:solidFill>
                      <a:srgbClr val="B4C6E7"/>
                    </a:solidFill>
                  </a:tcPr>
                </a:tc>
                <a:extLst>
                  <a:ext uri="{0D108BD9-81ED-4DB2-BD59-A6C34878D82A}">
                    <a16:rowId xmlns:a16="http://schemas.microsoft.com/office/drawing/2014/main" val="1953576788"/>
                  </a:ext>
                </a:extLst>
              </a:tr>
              <a:tr h="190500">
                <a:tc vMerge="1">
                  <a:txBody>
                    <a:bodyPr/>
                    <a:lstStyle/>
                    <a:p>
                      <a:endParaRPr lang="nb-NO"/>
                    </a:p>
                  </a:txBody>
                  <a:tcPr/>
                </a:tc>
                <a:tc>
                  <a:txBody>
                    <a:bodyPr/>
                    <a:lstStyle/>
                    <a:p>
                      <a:pPr algn="l" fontAlgn="b"/>
                      <a:endParaRPr lang="nb-NO"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B4C6E7"/>
                    </a:solidFill>
                  </a:tcPr>
                </a:tc>
                <a:tc>
                  <a:txBody>
                    <a:bodyPr/>
                    <a:lstStyle/>
                    <a:p>
                      <a:pPr algn="l" fontAlgn="b"/>
                      <a:r>
                        <a:rPr lang="nb-NO" sz="900" b="0" i="0" u="none" strike="noStrike">
                          <a:solidFill>
                            <a:srgbClr val="000000"/>
                          </a:solidFill>
                          <a:effectLst/>
                          <a:latin typeface="Calibri" panose="020F0502020204030204" pitchFamily="34" charset="0"/>
                        </a:rPr>
                        <a:t>Utdanningsaktivitet</a:t>
                      </a:r>
                    </a:p>
                  </a:txBody>
                  <a:tcPr marL="9525" marR="9525" marT="9525" marB="0" anchor="b">
                    <a:lnL>
                      <a:noFill/>
                    </a:lnL>
                    <a:lnR>
                      <a:noFill/>
                    </a:lnR>
                    <a:lnT>
                      <a:noFill/>
                    </a:lnT>
                    <a:lnB>
                      <a:noFill/>
                    </a:lnB>
                    <a:solidFill>
                      <a:srgbClr val="B4C6E7"/>
                    </a:solidFill>
                  </a:tcPr>
                </a:tc>
                <a:extLst>
                  <a:ext uri="{0D108BD9-81ED-4DB2-BD59-A6C34878D82A}">
                    <a16:rowId xmlns:a16="http://schemas.microsoft.com/office/drawing/2014/main" val="2921524381"/>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4C6E7"/>
                    </a:solidFill>
                  </a:tcPr>
                </a:tc>
                <a:tc>
                  <a:txBody>
                    <a:bodyPr/>
                    <a:lstStyle/>
                    <a:p>
                      <a:pPr algn="l" fontAlgn="b"/>
                      <a:r>
                        <a:rPr lang="nb-NO" sz="900" b="0" i="0" u="none" strike="noStrike">
                          <a:solidFill>
                            <a:srgbClr val="000000"/>
                          </a:solidFill>
                          <a:effectLst/>
                          <a:latin typeface="Calibri" panose="020F0502020204030204" pitchFamily="34" charset="0"/>
                        </a:rPr>
                        <a:t>Administrativ drift</a:t>
                      </a:r>
                    </a:p>
                  </a:txBody>
                  <a:tcPr marL="9525" marR="9525" marT="9525" marB="0" anchor="b">
                    <a:lnL>
                      <a:noFill/>
                    </a:lnL>
                    <a:lnR>
                      <a:noFill/>
                    </a:lnR>
                    <a:lnT>
                      <a:noFill/>
                    </a:lnT>
                    <a:lnB>
                      <a:noFill/>
                    </a:lnB>
                    <a:solidFill>
                      <a:srgbClr val="B4C6E7"/>
                    </a:solidFill>
                  </a:tcPr>
                </a:tc>
                <a:extLst>
                  <a:ext uri="{0D108BD9-81ED-4DB2-BD59-A6C34878D82A}">
                    <a16:rowId xmlns:a16="http://schemas.microsoft.com/office/drawing/2014/main" val="4234210524"/>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4C6E7"/>
                    </a:solidFill>
                  </a:tcPr>
                </a:tc>
                <a:tc>
                  <a:txBody>
                    <a:bodyPr/>
                    <a:lstStyle/>
                    <a:p>
                      <a:pPr algn="l" fontAlgn="b"/>
                      <a:r>
                        <a:rPr lang="nb-NO" sz="900" b="1" i="0" u="none" strike="noStrike">
                          <a:solidFill>
                            <a:srgbClr val="000000"/>
                          </a:solidFill>
                          <a:effectLst/>
                          <a:latin typeface="Calibri" panose="020F0502020204030204" pitchFamily="34" charset="0"/>
                        </a:rPr>
                        <a:t>Infrastruktur</a:t>
                      </a:r>
                    </a:p>
                  </a:txBody>
                  <a:tcPr marL="9525" marR="9525" marT="9525" marB="0" anchor="b">
                    <a:lnL>
                      <a:noFill/>
                    </a:lnL>
                    <a:lnR>
                      <a:noFill/>
                    </a:lnR>
                    <a:lnT>
                      <a:noFill/>
                    </a:lnT>
                    <a:lnB>
                      <a:noFill/>
                    </a:lnB>
                    <a:solidFill>
                      <a:srgbClr val="B4C6E7"/>
                    </a:solidFill>
                  </a:tcPr>
                </a:tc>
                <a:extLst>
                  <a:ext uri="{0D108BD9-81ED-4DB2-BD59-A6C34878D82A}">
                    <a16:rowId xmlns:a16="http://schemas.microsoft.com/office/drawing/2014/main" val="3398050534"/>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4C6E7"/>
                    </a:solidFill>
                  </a:tcPr>
                </a:tc>
                <a:tc>
                  <a:txBody>
                    <a:bodyPr/>
                    <a:lstStyle/>
                    <a:p>
                      <a:pPr algn="l" fontAlgn="b"/>
                      <a:r>
                        <a:rPr lang="nb-NO" sz="900" b="0" i="0" u="none" strike="noStrike">
                          <a:solidFill>
                            <a:srgbClr val="000000"/>
                          </a:solidFill>
                          <a:effectLst/>
                          <a:latin typeface="Calibri" panose="020F0502020204030204" pitchFamily="34" charset="0"/>
                        </a:rPr>
                        <a:t>Leiested</a:t>
                      </a:r>
                    </a:p>
                  </a:txBody>
                  <a:tcPr marL="9525" marR="9525" marT="9525" marB="0" anchor="b">
                    <a:lnL>
                      <a:noFill/>
                    </a:lnL>
                    <a:lnR>
                      <a:noFill/>
                    </a:lnR>
                    <a:lnT>
                      <a:noFill/>
                    </a:lnT>
                    <a:lnB>
                      <a:noFill/>
                    </a:lnB>
                    <a:solidFill>
                      <a:srgbClr val="B4C6E7"/>
                    </a:solidFill>
                  </a:tcPr>
                </a:tc>
                <a:extLst>
                  <a:ext uri="{0D108BD9-81ED-4DB2-BD59-A6C34878D82A}">
                    <a16:rowId xmlns:a16="http://schemas.microsoft.com/office/drawing/2014/main" val="1734036266"/>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4C6E7"/>
                    </a:solidFill>
                  </a:tcPr>
                </a:tc>
                <a:tc>
                  <a:txBody>
                    <a:bodyPr/>
                    <a:lstStyle/>
                    <a:p>
                      <a:pPr algn="l" fontAlgn="b"/>
                      <a:r>
                        <a:rPr lang="nb-NO" sz="900" b="0" i="0" u="none" strike="noStrike">
                          <a:solidFill>
                            <a:srgbClr val="000000"/>
                          </a:solidFill>
                          <a:effectLst/>
                          <a:latin typeface="Calibri" panose="020F0502020204030204" pitchFamily="34" charset="0"/>
                        </a:rPr>
                        <a:t>Avregningsprosjekt</a:t>
                      </a:r>
                    </a:p>
                  </a:txBody>
                  <a:tcPr marL="9525" marR="9525" marT="9525" marB="0" anchor="b">
                    <a:lnL>
                      <a:noFill/>
                    </a:lnL>
                    <a:lnR>
                      <a:noFill/>
                    </a:lnR>
                    <a:lnT>
                      <a:noFill/>
                    </a:lnT>
                    <a:lnB>
                      <a:noFill/>
                    </a:lnB>
                    <a:solidFill>
                      <a:srgbClr val="B4C6E7"/>
                    </a:solidFill>
                  </a:tcPr>
                </a:tc>
                <a:extLst>
                  <a:ext uri="{0D108BD9-81ED-4DB2-BD59-A6C34878D82A}">
                    <a16:rowId xmlns:a16="http://schemas.microsoft.com/office/drawing/2014/main" val="49628089"/>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4C6E7"/>
                    </a:solidFill>
                  </a:tcPr>
                </a:tc>
                <a:tc>
                  <a:txBody>
                    <a:bodyPr/>
                    <a:lstStyle/>
                    <a:p>
                      <a:pPr algn="l" fontAlgn="b"/>
                      <a:r>
                        <a:rPr lang="nb-NO" sz="900" b="0" i="0" u="none" strike="noStrike">
                          <a:solidFill>
                            <a:srgbClr val="000000"/>
                          </a:solidFill>
                          <a:effectLst/>
                          <a:latin typeface="Calibri" panose="020F0502020204030204" pitchFamily="34" charset="0"/>
                        </a:rPr>
                        <a:t>Sentrale insentivmidler EU</a:t>
                      </a:r>
                    </a:p>
                  </a:txBody>
                  <a:tcPr marL="9525" marR="9525" marT="9525" marB="0" anchor="b">
                    <a:lnL>
                      <a:noFill/>
                    </a:lnL>
                    <a:lnR>
                      <a:noFill/>
                    </a:lnR>
                    <a:lnT>
                      <a:noFill/>
                    </a:lnT>
                    <a:lnB>
                      <a:noFill/>
                    </a:lnB>
                    <a:solidFill>
                      <a:srgbClr val="B4C6E7"/>
                    </a:solidFill>
                  </a:tcPr>
                </a:tc>
                <a:extLst>
                  <a:ext uri="{0D108BD9-81ED-4DB2-BD59-A6C34878D82A}">
                    <a16:rowId xmlns:a16="http://schemas.microsoft.com/office/drawing/2014/main" val="1072814601"/>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B4C6E7"/>
                    </a:solidFill>
                  </a:tcPr>
                </a:tc>
                <a:tc>
                  <a:txBody>
                    <a:bodyPr/>
                    <a:lstStyle/>
                    <a:p>
                      <a:pPr algn="l" fontAlgn="b"/>
                      <a:r>
                        <a:rPr lang="nb-NO" sz="900" b="0" i="0" u="none" strike="noStrike">
                          <a:solidFill>
                            <a:srgbClr val="000000"/>
                          </a:solidFill>
                          <a:effectLst/>
                          <a:latin typeface="Calibri" panose="020F0502020204030204" pitchFamily="34" charset="0"/>
                        </a:rPr>
                        <a:t>Andre interne driftsaktiviteter</a:t>
                      </a:r>
                    </a:p>
                  </a:txBody>
                  <a:tcPr marL="9525" marR="9525" marT="9525" marB="0" anchor="b">
                    <a:lnL>
                      <a:noFill/>
                    </a:lnL>
                    <a:lnR>
                      <a:noFill/>
                    </a:lnR>
                    <a:lnT>
                      <a:noFill/>
                    </a:lnT>
                    <a:lnB>
                      <a:noFill/>
                    </a:lnB>
                    <a:solidFill>
                      <a:srgbClr val="B4C6E7"/>
                    </a:solidFill>
                  </a:tcPr>
                </a:tc>
                <a:extLst>
                  <a:ext uri="{0D108BD9-81ED-4DB2-BD59-A6C34878D82A}">
                    <a16:rowId xmlns:a16="http://schemas.microsoft.com/office/drawing/2014/main" val="1331167325"/>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Annen finansering enn KD</a:t>
                      </a:r>
                    </a:p>
                  </a:txBody>
                  <a:tcPr marL="9525" marR="9525" marT="9525" marB="0" anchor="b">
                    <a:lnL>
                      <a:noFill/>
                    </a:lnL>
                    <a:lnR>
                      <a:noFill/>
                    </a:lnR>
                    <a:lnT>
                      <a:noFill/>
                    </a:lnT>
                    <a:lnB>
                      <a:noFill/>
                    </a:lnB>
                    <a:solidFill>
                      <a:srgbClr val="D9E1F2"/>
                    </a:solidFill>
                  </a:tcPr>
                </a:tc>
                <a:tc>
                  <a:txBody>
                    <a:bodyPr/>
                    <a:lstStyle/>
                    <a:p>
                      <a:pPr algn="l" fontAlgn="b"/>
                      <a:r>
                        <a:rPr lang="nb-NO" sz="900" b="0" i="0" u="none" strike="noStrike">
                          <a:solidFill>
                            <a:srgbClr val="000000"/>
                          </a:solidFill>
                          <a:effectLst/>
                          <a:latin typeface="Calibri" panose="020F0502020204030204" pitchFamily="34" charset="0"/>
                        </a:rPr>
                        <a:t>Finansiert av andre departement</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3547933017"/>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E1F2"/>
                    </a:solidFill>
                  </a:tcPr>
                </a:tc>
                <a:tc>
                  <a:txBody>
                    <a:bodyPr/>
                    <a:lstStyle/>
                    <a:p>
                      <a:pPr algn="l" fontAlgn="b"/>
                      <a:r>
                        <a:rPr lang="nb-NO" sz="900" b="0" i="0" u="none" strike="noStrike">
                          <a:solidFill>
                            <a:srgbClr val="000000"/>
                          </a:solidFill>
                          <a:effectLst/>
                          <a:latin typeface="Calibri" panose="020F0502020204030204" pitchFamily="34" charset="0"/>
                        </a:rPr>
                        <a:t>Etterutdanning</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1033591163"/>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E1F2"/>
                    </a:solidFill>
                  </a:tcPr>
                </a:tc>
                <a:tc>
                  <a:txBody>
                    <a:bodyPr/>
                    <a:lstStyle/>
                    <a:p>
                      <a:pPr algn="l" fontAlgn="b"/>
                      <a:r>
                        <a:rPr lang="nb-NO" sz="900" b="0" i="0" u="none" strike="noStrike">
                          <a:solidFill>
                            <a:srgbClr val="000000"/>
                          </a:solidFill>
                          <a:effectLst/>
                          <a:latin typeface="Calibri" panose="020F0502020204030204" pitchFamily="34" charset="0"/>
                        </a:rPr>
                        <a:t>Videreutdanning</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988884579"/>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E1F2"/>
                    </a:solidFill>
                  </a:tcPr>
                </a:tc>
                <a:tc>
                  <a:txBody>
                    <a:bodyPr/>
                    <a:lstStyle/>
                    <a:p>
                      <a:pPr algn="l" fontAlgn="b"/>
                      <a:r>
                        <a:rPr lang="nb-NO" sz="900" b="0" i="0" u="none" strike="noStrike">
                          <a:solidFill>
                            <a:srgbClr val="000000"/>
                          </a:solidFill>
                          <a:effectLst/>
                          <a:latin typeface="Calibri" panose="020F0502020204030204" pitchFamily="34" charset="0"/>
                        </a:rPr>
                        <a:t>Konferanser </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1810115195"/>
                  </a:ext>
                </a:extLst>
              </a:tr>
              <a:tr h="190500">
                <a:tc vMerge="1">
                  <a:txBody>
                    <a:bodyPr/>
                    <a:lstStyle/>
                    <a:p>
                      <a:endParaRPr lang="nb-NO"/>
                    </a:p>
                  </a:txBody>
                  <a:tcPr/>
                </a:tc>
                <a:tc>
                  <a:txBody>
                    <a:bodyPr/>
                    <a:lstStyle/>
                    <a:p>
                      <a:pPr algn="l" fontAlgn="b"/>
                      <a:r>
                        <a:rPr lang="nb-NO" sz="10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9E1F2"/>
                    </a:solidFill>
                  </a:tcPr>
                </a:tc>
                <a:tc>
                  <a:txBody>
                    <a:bodyPr/>
                    <a:lstStyle/>
                    <a:p>
                      <a:pPr algn="l" fontAlgn="b"/>
                      <a:r>
                        <a:rPr lang="nb-NO" sz="900" b="0" i="0" u="none" strike="noStrike">
                          <a:solidFill>
                            <a:srgbClr val="000000"/>
                          </a:solidFill>
                          <a:effectLst/>
                          <a:latin typeface="Calibri" panose="020F0502020204030204" pitchFamily="34" charset="0"/>
                        </a:rPr>
                        <a:t>Andre prosjekter</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2169969233"/>
                  </a:ext>
                </a:extLst>
              </a:tr>
            </a:tbl>
          </a:graphicData>
        </a:graphic>
      </p:graphicFrame>
      <p:graphicFrame>
        <p:nvGraphicFramePr>
          <p:cNvPr id="6" name="Tabell 5">
            <a:extLst>
              <a:ext uri="{FF2B5EF4-FFF2-40B4-BE49-F238E27FC236}">
                <a16:creationId xmlns:a16="http://schemas.microsoft.com/office/drawing/2014/main" id="{374CB257-9EB6-4B55-89D7-AD888A695F0F}"/>
              </a:ext>
            </a:extLst>
          </p:cNvPr>
          <p:cNvGraphicFramePr>
            <a:graphicFrameLocks noGrp="1"/>
          </p:cNvGraphicFramePr>
          <p:nvPr>
            <p:extLst>
              <p:ext uri="{D42A27DB-BD31-4B8C-83A1-F6EECF244321}">
                <p14:modId xmlns:p14="http://schemas.microsoft.com/office/powerpoint/2010/main" val="900485001"/>
              </p:ext>
            </p:extLst>
          </p:nvPr>
        </p:nvGraphicFramePr>
        <p:xfrm>
          <a:off x="5338146" y="3327851"/>
          <a:ext cx="3759201" cy="3109810"/>
        </p:xfrm>
        <a:graphic>
          <a:graphicData uri="http://schemas.openxmlformats.org/drawingml/2006/table">
            <a:tbl>
              <a:tblPr/>
              <a:tblGrid>
                <a:gridCol w="253786">
                  <a:extLst>
                    <a:ext uri="{9D8B030D-6E8A-4147-A177-3AD203B41FA5}">
                      <a16:colId xmlns:a16="http://schemas.microsoft.com/office/drawing/2014/main" val="3191808959"/>
                    </a:ext>
                  </a:extLst>
                </a:gridCol>
                <a:gridCol w="1551265">
                  <a:extLst>
                    <a:ext uri="{9D8B030D-6E8A-4147-A177-3AD203B41FA5}">
                      <a16:colId xmlns:a16="http://schemas.microsoft.com/office/drawing/2014/main" val="1240794953"/>
                    </a:ext>
                  </a:extLst>
                </a:gridCol>
                <a:gridCol w="1954150">
                  <a:extLst>
                    <a:ext uri="{9D8B030D-6E8A-4147-A177-3AD203B41FA5}">
                      <a16:colId xmlns:a16="http://schemas.microsoft.com/office/drawing/2014/main" val="3447916942"/>
                    </a:ext>
                  </a:extLst>
                </a:gridCol>
              </a:tblGrid>
              <a:tr h="252310">
                <a:tc rowSpan="16">
                  <a:txBody>
                    <a:bodyPr/>
                    <a:lstStyle/>
                    <a:p>
                      <a:pPr algn="ctr" fontAlgn="ctr"/>
                      <a:r>
                        <a:rPr lang="nb-NO" sz="1200" b="1" i="0" u="none" strike="noStrike">
                          <a:solidFill>
                            <a:schemeClr val="bg1"/>
                          </a:solidFill>
                          <a:effectLst/>
                          <a:latin typeface="Calibri" panose="020F0502020204030204" pitchFamily="34" charset="0"/>
                        </a:rPr>
                        <a:t>RD</a:t>
                      </a:r>
                    </a:p>
                  </a:txBody>
                  <a:tcPr marL="9525" marR="9525" marT="9525" marB="0" vert="vert270" anchor="ctr">
                    <a:lnL>
                      <a:noFill/>
                    </a:lnL>
                    <a:lnR>
                      <a:noFill/>
                    </a:lnR>
                    <a:lnT>
                      <a:noFill/>
                    </a:lnT>
                    <a:lnB>
                      <a:noFill/>
                    </a:lnB>
                    <a:solidFill>
                      <a:schemeClr val="accent1">
                        <a:lumMod val="60000"/>
                        <a:lumOff val="40000"/>
                      </a:schemeClr>
                    </a:solidFill>
                  </a:tcPr>
                </a:tc>
                <a:tc>
                  <a:txBody>
                    <a:bodyPr/>
                    <a:lstStyle/>
                    <a:p>
                      <a:pPr algn="l" fontAlgn="ctr"/>
                      <a:r>
                        <a:rPr lang="nb-NO" sz="1200" b="1" i="0" u="none" strike="noStrike">
                          <a:solidFill>
                            <a:schemeClr val="bg1"/>
                          </a:solidFill>
                          <a:effectLst/>
                          <a:latin typeface="Calibri" panose="020F0502020204030204" pitchFamily="34" charset="0"/>
                        </a:rPr>
                        <a:t>Aktivitetstype</a:t>
                      </a:r>
                    </a:p>
                  </a:txBody>
                  <a:tcPr marL="9525" marR="9525" marT="9525" marB="0" anchor="ctr">
                    <a:lnL>
                      <a:noFill/>
                    </a:lnL>
                    <a:lnR>
                      <a:noFill/>
                    </a:lnR>
                    <a:lnT>
                      <a:noFill/>
                    </a:lnT>
                    <a:lnB>
                      <a:noFill/>
                    </a:lnB>
                    <a:solidFill>
                      <a:schemeClr val="accent1">
                        <a:lumMod val="60000"/>
                        <a:lumOff val="40000"/>
                      </a:schemeClr>
                    </a:solidFill>
                  </a:tcPr>
                </a:tc>
                <a:tc>
                  <a:txBody>
                    <a:bodyPr/>
                    <a:lstStyle/>
                    <a:p>
                      <a:pPr algn="l" rtl="0" fontAlgn="ctr"/>
                      <a:r>
                        <a:rPr lang="nb-NO" sz="1200" b="1" i="0" u="none" strike="noStrike">
                          <a:solidFill>
                            <a:schemeClr val="bg1"/>
                          </a:solidFill>
                          <a:effectLst/>
                          <a:latin typeface="Calibri" panose="020F0502020204030204" pitchFamily="34" charset="0"/>
                        </a:rPr>
                        <a:t>Aktivitet</a:t>
                      </a:r>
                    </a:p>
                  </a:txBody>
                  <a:tcPr marL="9525" marR="9525" marT="9525" marB="0"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524457543"/>
                  </a:ext>
                </a:extLst>
              </a:tr>
              <a:tr h="190500">
                <a:tc vMerge="1">
                  <a:txBody>
                    <a:bodyPr/>
                    <a:lstStyle/>
                    <a:p>
                      <a:pPr algn="ctr" fontAlgn="ctr"/>
                      <a:endParaRPr lang="nb-NO" sz="1100" b="1" i="0" u="none" strike="noStrike">
                        <a:solidFill>
                          <a:schemeClr val="bg1"/>
                        </a:solidFill>
                        <a:effectLst/>
                        <a:latin typeface="Calibri" panose="020F0502020204030204" pitchFamily="34" charset="0"/>
                      </a:endParaRPr>
                    </a:p>
                  </a:txBody>
                  <a:tcPr marL="9525" marR="9525" marT="9525" marB="0" vert="vert270" anchor="ctr">
                    <a:lnL>
                      <a:noFill/>
                    </a:lnL>
                    <a:lnR>
                      <a:noFill/>
                    </a:lnR>
                    <a:lnT>
                      <a:noFill/>
                    </a:lnT>
                    <a:lnB>
                      <a:noFill/>
                    </a:lnB>
                    <a:solidFill>
                      <a:schemeClr val="accent1">
                        <a:lumMod val="60000"/>
                        <a:lumOff val="40000"/>
                      </a:schemeClr>
                    </a:solidFill>
                  </a:tcPr>
                </a:tc>
                <a:tc rowSpan="7">
                  <a:txBody>
                    <a:bodyPr/>
                    <a:lstStyle/>
                    <a:p>
                      <a:pPr algn="l" fontAlgn="ctr"/>
                      <a:r>
                        <a:rPr lang="nb-NO" sz="1100" b="0" i="0" u="none" strike="noStrike">
                          <a:solidFill>
                            <a:srgbClr val="000000"/>
                          </a:solidFill>
                          <a:effectLst/>
                          <a:latin typeface="Calibri" panose="020F0502020204030204" pitchFamily="34" charset="0"/>
                        </a:rPr>
                        <a:t>Strategisk aktivitet</a:t>
                      </a:r>
                    </a:p>
                  </a:txBody>
                  <a:tcPr marL="9525" marR="9525" marT="9525" marB="0" anchor="ctr">
                    <a:lnL>
                      <a:noFill/>
                    </a:lnL>
                    <a:lnR>
                      <a:noFill/>
                    </a:lnR>
                    <a:lnT>
                      <a:noFill/>
                    </a:lnT>
                    <a:lnB>
                      <a:noFill/>
                    </a:lnB>
                    <a:solidFill>
                      <a:srgbClr val="B4C6E7"/>
                    </a:solidFill>
                  </a:tcPr>
                </a:tc>
                <a:tc>
                  <a:txBody>
                    <a:bodyPr/>
                    <a:lstStyle/>
                    <a:p>
                      <a:pPr algn="l" rtl="0" fontAlgn="ctr"/>
                      <a:r>
                        <a:rPr lang="nb-NO" sz="900" b="0" i="0" u="none" strike="noStrike">
                          <a:solidFill>
                            <a:srgbClr val="000000"/>
                          </a:solidFill>
                          <a:effectLst/>
                          <a:latin typeface="Calibri" panose="020F0502020204030204" pitchFamily="34" charset="0"/>
                        </a:rPr>
                        <a:t>Rekrutteringsstillinger</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3829989195"/>
                  </a:ext>
                </a:extLst>
              </a:tr>
              <a:tr h="190500">
                <a:tc vMerge="1">
                  <a:txBody>
                    <a:bodyPr/>
                    <a:lstStyle/>
                    <a:p>
                      <a:endParaRPr lang="nb-NO"/>
                    </a:p>
                  </a:txBody>
                  <a:tcPr/>
                </a:tc>
                <a:tc vMerge="1">
                  <a:txBody>
                    <a:bodyPr/>
                    <a:lstStyle/>
                    <a:p>
                      <a:endParaRPr lang="nb-NO"/>
                    </a:p>
                  </a:txBody>
                  <a:tcPr/>
                </a:tc>
                <a:tc>
                  <a:txBody>
                    <a:bodyPr/>
                    <a:lstStyle/>
                    <a:p>
                      <a:pPr algn="l" rtl="0" fontAlgn="ctr"/>
                      <a:r>
                        <a:rPr lang="nb-NO" sz="900" b="1" i="0" u="none" strike="noStrike">
                          <a:solidFill>
                            <a:srgbClr val="000000"/>
                          </a:solidFill>
                          <a:effectLst/>
                          <a:latin typeface="Calibri" panose="020F0502020204030204" pitchFamily="34" charset="0"/>
                        </a:rPr>
                        <a:t>Strategiske investeringer i infrastruktur</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25149099"/>
                  </a:ext>
                </a:extLst>
              </a:tr>
              <a:tr h="190500">
                <a:tc vMerge="1">
                  <a:txBody>
                    <a:bodyPr/>
                    <a:lstStyle/>
                    <a:p>
                      <a:endParaRPr lang="nb-NO"/>
                    </a:p>
                  </a:txBody>
                  <a:tcPr/>
                </a:tc>
                <a:tc vMerge="1">
                  <a:txBody>
                    <a:bodyPr/>
                    <a:lstStyle/>
                    <a:p>
                      <a:endParaRPr lang="nb-NO"/>
                    </a:p>
                  </a:txBody>
                  <a:tcPr/>
                </a:tc>
                <a:tc>
                  <a:txBody>
                    <a:bodyPr/>
                    <a:lstStyle/>
                    <a:p>
                      <a:pPr algn="l" rtl="0" fontAlgn="ctr"/>
                      <a:r>
                        <a:rPr lang="nb-NO" sz="900" b="0" i="0" u="none" strike="noStrike">
                          <a:solidFill>
                            <a:srgbClr val="000000"/>
                          </a:solidFill>
                          <a:effectLst/>
                          <a:latin typeface="Calibri" panose="020F0502020204030204" pitchFamily="34" charset="0"/>
                        </a:rPr>
                        <a:t>Forsknings- og formidlingstiltak</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550745970"/>
                  </a:ext>
                </a:extLst>
              </a:tr>
              <a:tr h="190500">
                <a:tc vMerge="1">
                  <a:txBody>
                    <a:bodyPr/>
                    <a:lstStyle/>
                    <a:p>
                      <a:endParaRPr lang="nb-NO"/>
                    </a:p>
                  </a:txBody>
                  <a:tcPr/>
                </a:tc>
                <a:tc vMerge="1">
                  <a:txBody>
                    <a:bodyPr/>
                    <a:lstStyle/>
                    <a:p>
                      <a:endParaRPr lang="nb-NO"/>
                    </a:p>
                  </a:txBody>
                  <a:tcPr/>
                </a:tc>
                <a:tc>
                  <a:txBody>
                    <a:bodyPr/>
                    <a:lstStyle/>
                    <a:p>
                      <a:pPr algn="l" rtl="0" fontAlgn="ctr"/>
                      <a:r>
                        <a:rPr lang="nb-NO" sz="900" b="0" i="0" u="none" strike="noStrike">
                          <a:solidFill>
                            <a:srgbClr val="000000"/>
                          </a:solidFill>
                          <a:effectLst/>
                          <a:latin typeface="Calibri" panose="020F0502020204030204" pitchFamily="34" charset="0"/>
                        </a:rPr>
                        <a:t>Utdanningstiltak</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4000107078"/>
                  </a:ext>
                </a:extLst>
              </a:tr>
              <a:tr h="190500">
                <a:tc vMerge="1">
                  <a:txBody>
                    <a:bodyPr/>
                    <a:lstStyle/>
                    <a:p>
                      <a:endParaRPr lang="nb-NO"/>
                    </a:p>
                  </a:txBody>
                  <a:tcPr/>
                </a:tc>
                <a:tc vMerge="1">
                  <a:txBody>
                    <a:bodyPr/>
                    <a:lstStyle/>
                    <a:p>
                      <a:endParaRPr lang="nb-NO"/>
                    </a:p>
                  </a:txBody>
                  <a:tcPr/>
                </a:tc>
                <a:tc>
                  <a:txBody>
                    <a:bodyPr/>
                    <a:lstStyle/>
                    <a:p>
                      <a:pPr algn="l" rtl="0" fontAlgn="ctr"/>
                      <a:r>
                        <a:rPr lang="nb-NO" sz="900" b="0" i="0" u="none" strike="noStrike">
                          <a:solidFill>
                            <a:srgbClr val="000000"/>
                          </a:solidFill>
                          <a:effectLst/>
                          <a:latin typeface="Calibri" panose="020F0502020204030204" pitchFamily="34" charset="0"/>
                        </a:rPr>
                        <a:t>Innovasjon og nyskaping</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1563445603"/>
                  </a:ext>
                </a:extLst>
              </a:tr>
              <a:tr h="190500">
                <a:tc vMerge="1">
                  <a:txBody>
                    <a:bodyPr/>
                    <a:lstStyle/>
                    <a:p>
                      <a:endParaRPr lang="nb-NO"/>
                    </a:p>
                  </a:txBody>
                  <a:tcPr/>
                </a:tc>
                <a:tc vMerge="1">
                  <a:txBody>
                    <a:bodyPr/>
                    <a:lstStyle/>
                    <a:p>
                      <a:endParaRPr lang="nb-NO"/>
                    </a:p>
                  </a:txBody>
                  <a:tcPr/>
                </a:tc>
                <a:tc>
                  <a:txBody>
                    <a:bodyPr/>
                    <a:lstStyle/>
                    <a:p>
                      <a:pPr algn="l" rtl="0" fontAlgn="ctr"/>
                      <a:r>
                        <a:rPr lang="nb-NO" sz="900" b="0" i="0" u="none" strike="noStrike">
                          <a:solidFill>
                            <a:srgbClr val="000000"/>
                          </a:solidFill>
                          <a:effectLst/>
                          <a:latin typeface="Calibri" panose="020F0502020204030204" pitchFamily="34" charset="0"/>
                        </a:rPr>
                        <a:t>Øremerket faggrupper</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1127781747"/>
                  </a:ext>
                </a:extLst>
              </a:tr>
              <a:tr h="190500">
                <a:tc vMerge="1">
                  <a:txBody>
                    <a:bodyPr/>
                    <a:lstStyle/>
                    <a:p>
                      <a:endParaRPr lang="nb-NO"/>
                    </a:p>
                  </a:txBody>
                  <a:tcPr/>
                </a:tc>
                <a:tc vMerge="1">
                  <a:txBody>
                    <a:bodyPr/>
                    <a:lstStyle/>
                    <a:p>
                      <a:endParaRPr lang="nb-NO"/>
                    </a:p>
                  </a:txBody>
                  <a:tcPr/>
                </a:tc>
                <a:tc>
                  <a:txBody>
                    <a:bodyPr/>
                    <a:lstStyle/>
                    <a:p>
                      <a:pPr algn="l" rtl="0" fontAlgn="ctr"/>
                      <a:r>
                        <a:rPr lang="nb-NO" sz="900" b="0" i="0" u="none" strike="noStrike">
                          <a:solidFill>
                            <a:srgbClr val="000000"/>
                          </a:solidFill>
                          <a:effectLst/>
                          <a:latin typeface="Calibri" panose="020F0502020204030204" pitchFamily="34" charset="0"/>
                        </a:rPr>
                        <a:t>Andre strategiske tiltak</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1715552544"/>
                  </a:ext>
                </a:extLst>
              </a:tr>
              <a:tr h="190500">
                <a:tc vMerge="1">
                  <a:txBody>
                    <a:bodyPr/>
                    <a:lstStyle/>
                    <a:p>
                      <a:endParaRPr lang="nb-NO"/>
                    </a:p>
                  </a:txBody>
                  <a:tcPr/>
                </a:tc>
                <a:tc rowSpan="8">
                  <a:txBody>
                    <a:bodyPr/>
                    <a:lstStyle/>
                    <a:p>
                      <a:pPr algn="l" fontAlgn="ctr"/>
                      <a:r>
                        <a:rPr lang="nb-NO" sz="1100" b="0" i="0" u="none" strike="noStrike">
                          <a:solidFill>
                            <a:srgbClr val="000000"/>
                          </a:solidFill>
                          <a:effectLst/>
                          <a:latin typeface="Calibri" panose="020F0502020204030204" pitchFamily="34" charset="0"/>
                        </a:rPr>
                        <a:t>Driftsaktivitet</a:t>
                      </a:r>
                    </a:p>
                  </a:txBody>
                  <a:tcPr marL="9525" marR="9525" marT="9525" marB="0" anchor="ctr">
                    <a:lnL>
                      <a:noFill/>
                    </a:lnL>
                    <a:lnR>
                      <a:noFill/>
                    </a:lnR>
                    <a:lnT>
                      <a:noFill/>
                    </a:lnT>
                    <a:lnB>
                      <a:noFill/>
                    </a:lnB>
                    <a:solidFill>
                      <a:srgbClr val="D9E1F2"/>
                    </a:solidFill>
                  </a:tcPr>
                </a:tc>
                <a:tc>
                  <a:txBody>
                    <a:bodyPr/>
                    <a:lstStyle/>
                    <a:p>
                      <a:pPr algn="l" rtl="0" fontAlgn="ctr"/>
                      <a:r>
                        <a:rPr lang="nb-NO" sz="900" b="0" i="0" u="none" strike="noStrike">
                          <a:solidFill>
                            <a:srgbClr val="000000"/>
                          </a:solidFill>
                          <a:effectLst/>
                          <a:latin typeface="Calibri" panose="020F0502020204030204" pitchFamily="34" charset="0"/>
                        </a:rPr>
                        <a:t>Forskningsdrift individuelle midler </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940729954"/>
                  </a:ext>
                </a:extLst>
              </a:tr>
              <a:tr h="190500">
                <a:tc vMerge="1">
                  <a:txBody>
                    <a:bodyPr/>
                    <a:lstStyle/>
                    <a:p>
                      <a:endParaRPr lang="nb-NO"/>
                    </a:p>
                  </a:txBody>
                  <a:tcPr/>
                </a:tc>
                <a:tc vMerge="1">
                  <a:txBody>
                    <a:bodyPr/>
                    <a:lstStyle/>
                    <a:p>
                      <a:endParaRPr lang="nb-NO"/>
                    </a:p>
                  </a:txBody>
                  <a:tcPr/>
                </a:tc>
                <a:tc>
                  <a:txBody>
                    <a:bodyPr/>
                    <a:lstStyle/>
                    <a:p>
                      <a:pPr algn="l" rtl="0" fontAlgn="ctr"/>
                      <a:r>
                        <a:rPr lang="nb-NO" sz="900" b="0" i="0" u="none" strike="noStrike">
                          <a:solidFill>
                            <a:srgbClr val="000000"/>
                          </a:solidFill>
                          <a:effectLst/>
                          <a:latin typeface="Calibri" panose="020F0502020204030204" pitchFamily="34" charset="0"/>
                        </a:rPr>
                        <a:t>Forsknings- og formidlingsdrift</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1020828"/>
                  </a:ext>
                </a:extLst>
              </a:tr>
              <a:tr h="190500">
                <a:tc vMerge="1">
                  <a:txBody>
                    <a:bodyPr/>
                    <a:lstStyle/>
                    <a:p>
                      <a:endParaRPr lang="nb-NO"/>
                    </a:p>
                  </a:txBody>
                  <a:tcPr/>
                </a:tc>
                <a:tc vMerge="1">
                  <a:txBody>
                    <a:bodyPr/>
                    <a:lstStyle/>
                    <a:p>
                      <a:endParaRPr lang="nb-NO"/>
                    </a:p>
                  </a:txBody>
                  <a:tcPr/>
                </a:tc>
                <a:tc>
                  <a:txBody>
                    <a:bodyPr/>
                    <a:lstStyle/>
                    <a:p>
                      <a:pPr algn="l" rtl="0" fontAlgn="ctr"/>
                      <a:r>
                        <a:rPr lang="nb-NO" sz="900" b="0" i="0" u="none" strike="noStrike">
                          <a:solidFill>
                            <a:srgbClr val="000000"/>
                          </a:solidFill>
                          <a:effectLst/>
                          <a:latin typeface="Calibri" panose="020F0502020204030204" pitchFamily="34" charset="0"/>
                        </a:rPr>
                        <a:t>Utdanningsdrift</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278622774"/>
                  </a:ext>
                </a:extLst>
              </a:tr>
              <a:tr h="190500">
                <a:tc vMerge="1">
                  <a:txBody>
                    <a:bodyPr/>
                    <a:lstStyle/>
                    <a:p>
                      <a:endParaRPr lang="nb-NO"/>
                    </a:p>
                  </a:txBody>
                  <a:tcPr/>
                </a:tc>
                <a:tc vMerge="1">
                  <a:txBody>
                    <a:bodyPr/>
                    <a:lstStyle/>
                    <a:p>
                      <a:endParaRPr lang="nb-NO"/>
                    </a:p>
                  </a:txBody>
                  <a:tcPr/>
                </a:tc>
                <a:tc>
                  <a:txBody>
                    <a:bodyPr/>
                    <a:lstStyle/>
                    <a:p>
                      <a:pPr algn="l" rtl="0" fontAlgn="ctr"/>
                      <a:r>
                        <a:rPr lang="nb-NO" sz="900" b="1" i="0" u="none" strike="noStrike">
                          <a:solidFill>
                            <a:srgbClr val="000000"/>
                          </a:solidFill>
                          <a:effectLst/>
                          <a:latin typeface="Calibri" panose="020F0502020204030204" pitchFamily="34" charset="0"/>
                        </a:rPr>
                        <a:t>Investering infrastruktur</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34900811"/>
                  </a:ext>
                </a:extLst>
              </a:tr>
              <a:tr h="190500">
                <a:tc vMerge="1">
                  <a:txBody>
                    <a:bodyPr/>
                    <a:lstStyle/>
                    <a:p>
                      <a:endParaRPr lang="nb-NO"/>
                    </a:p>
                  </a:txBody>
                  <a:tcPr/>
                </a:tc>
                <a:tc vMerge="1">
                  <a:txBody>
                    <a:bodyPr/>
                    <a:lstStyle/>
                    <a:p>
                      <a:endParaRPr lang="nb-NO"/>
                    </a:p>
                  </a:txBody>
                  <a:tcPr/>
                </a:tc>
                <a:tc>
                  <a:txBody>
                    <a:bodyPr/>
                    <a:lstStyle/>
                    <a:p>
                      <a:pPr algn="l" rtl="0" fontAlgn="ctr"/>
                      <a:r>
                        <a:rPr lang="nb-NO" sz="900" b="0" i="0" u="none" strike="noStrike">
                          <a:solidFill>
                            <a:srgbClr val="000000"/>
                          </a:solidFill>
                          <a:effectLst/>
                          <a:latin typeface="Calibri" panose="020F0502020204030204" pitchFamily="34" charset="0"/>
                        </a:rPr>
                        <a:t>Generell infrastrukturdrift</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3200708582"/>
                  </a:ext>
                </a:extLst>
              </a:tr>
              <a:tr h="190500">
                <a:tc vMerge="1">
                  <a:txBody>
                    <a:bodyPr/>
                    <a:lstStyle/>
                    <a:p>
                      <a:endParaRPr lang="nb-NO"/>
                    </a:p>
                  </a:txBody>
                  <a:tcPr/>
                </a:tc>
                <a:tc vMerge="1">
                  <a:txBody>
                    <a:bodyPr/>
                    <a:lstStyle/>
                    <a:p>
                      <a:endParaRPr lang="nb-NO"/>
                    </a:p>
                  </a:txBody>
                  <a:tcPr/>
                </a:tc>
                <a:tc>
                  <a:txBody>
                    <a:bodyPr/>
                    <a:lstStyle/>
                    <a:p>
                      <a:pPr algn="l" rtl="0" fontAlgn="ctr"/>
                      <a:r>
                        <a:rPr lang="nb-NO" sz="900" b="0" i="0" u="none" strike="noStrike">
                          <a:solidFill>
                            <a:srgbClr val="000000"/>
                          </a:solidFill>
                          <a:effectLst/>
                          <a:latin typeface="Calibri" panose="020F0502020204030204" pitchFamily="34" charset="0"/>
                        </a:rPr>
                        <a:t>Administrativ drift</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3461002190"/>
                  </a:ext>
                </a:extLst>
              </a:tr>
              <a:tr h="190500">
                <a:tc vMerge="1">
                  <a:txBody>
                    <a:bodyPr/>
                    <a:lstStyle/>
                    <a:p>
                      <a:endParaRPr lang="nb-NO"/>
                    </a:p>
                  </a:txBody>
                  <a:tcPr/>
                </a:tc>
                <a:tc vMerge="1">
                  <a:txBody>
                    <a:bodyPr/>
                    <a:lstStyle/>
                    <a:p>
                      <a:endParaRPr lang="nb-NO"/>
                    </a:p>
                  </a:txBody>
                  <a:tcPr/>
                </a:tc>
                <a:tc>
                  <a:txBody>
                    <a:bodyPr/>
                    <a:lstStyle/>
                    <a:p>
                      <a:pPr algn="l" rtl="0" fontAlgn="ctr"/>
                      <a:r>
                        <a:rPr lang="nb-NO" sz="900" b="0" i="0" u="none" strike="noStrike">
                          <a:solidFill>
                            <a:srgbClr val="000000"/>
                          </a:solidFill>
                          <a:effectLst/>
                          <a:latin typeface="Calibri" panose="020F0502020204030204" pitchFamily="34" charset="0"/>
                        </a:rPr>
                        <a:t>Sentrale insentivmidler EU</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1764091274"/>
                  </a:ext>
                </a:extLst>
              </a:tr>
              <a:tr h="190500">
                <a:tc vMerge="1">
                  <a:txBody>
                    <a:bodyPr/>
                    <a:lstStyle/>
                    <a:p>
                      <a:endParaRPr lang="nb-NO"/>
                    </a:p>
                  </a:txBody>
                  <a:tcPr/>
                </a:tc>
                <a:tc vMerge="1">
                  <a:txBody>
                    <a:bodyPr/>
                    <a:lstStyle/>
                    <a:p>
                      <a:endParaRPr lang="nb-NO"/>
                    </a:p>
                  </a:txBody>
                  <a:tcPr/>
                </a:tc>
                <a:tc>
                  <a:txBody>
                    <a:bodyPr/>
                    <a:lstStyle/>
                    <a:p>
                      <a:pPr algn="l" fontAlgn="b"/>
                      <a:r>
                        <a:rPr lang="nb-NO" sz="900" b="0" i="0" u="none" strike="noStrike">
                          <a:solidFill>
                            <a:srgbClr val="000000"/>
                          </a:solidFill>
                          <a:effectLst/>
                          <a:latin typeface="Calibri" panose="020F0502020204030204" pitchFamily="34" charset="0"/>
                        </a:rPr>
                        <a:t>Interne driftsaktiviteter</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2009575229"/>
                  </a:ext>
                </a:extLst>
              </a:tr>
            </a:tbl>
          </a:graphicData>
        </a:graphic>
      </p:graphicFrame>
      <p:sp>
        <p:nvSpPr>
          <p:cNvPr id="7" name="TekstSylinder 6">
            <a:extLst>
              <a:ext uri="{FF2B5EF4-FFF2-40B4-BE49-F238E27FC236}">
                <a16:creationId xmlns:a16="http://schemas.microsoft.com/office/drawing/2014/main" id="{5C89DF4C-80E4-47D8-A177-31AEF5CDC4F4}"/>
              </a:ext>
            </a:extLst>
          </p:cNvPr>
          <p:cNvSpPr txBox="1"/>
          <p:nvPr/>
        </p:nvSpPr>
        <p:spPr>
          <a:xfrm>
            <a:off x="806395" y="1997563"/>
            <a:ext cx="3759201" cy="369332"/>
          </a:xfrm>
          <a:prstGeom prst="rect">
            <a:avLst/>
          </a:prstGeom>
          <a:noFill/>
        </p:spPr>
        <p:txBody>
          <a:bodyPr wrap="square" rtlCol="0">
            <a:spAutoFit/>
          </a:bodyPr>
          <a:lstStyle/>
          <a:p>
            <a:r>
              <a:rPr lang="nb-NO"/>
              <a:t>Dagens gruppering:</a:t>
            </a:r>
          </a:p>
        </p:txBody>
      </p:sp>
      <p:sp>
        <p:nvSpPr>
          <p:cNvPr id="8" name="TekstSylinder 7">
            <a:extLst>
              <a:ext uri="{FF2B5EF4-FFF2-40B4-BE49-F238E27FC236}">
                <a16:creationId xmlns:a16="http://schemas.microsoft.com/office/drawing/2014/main" id="{20035713-9861-4482-8B3E-A78E620C7785}"/>
              </a:ext>
            </a:extLst>
          </p:cNvPr>
          <p:cNvSpPr txBox="1"/>
          <p:nvPr/>
        </p:nvSpPr>
        <p:spPr>
          <a:xfrm>
            <a:off x="5338146" y="2958941"/>
            <a:ext cx="3759201" cy="369332"/>
          </a:xfrm>
          <a:prstGeom prst="rect">
            <a:avLst/>
          </a:prstGeom>
          <a:noFill/>
        </p:spPr>
        <p:txBody>
          <a:bodyPr wrap="square" rtlCol="0">
            <a:spAutoFit/>
          </a:bodyPr>
          <a:lstStyle/>
          <a:p>
            <a:r>
              <a:rPr lang="nb-NO"/>
              <a:t>Ny gruppering:</a:t>
            </a:r>
          </a:p>
        </p:txBody>
      </p:sp>
      <p:sp>
        <p:nvSpPr>
          <p:cNvPr id="9" name="Snakkeboble: rektangel med avrundede hjørner 8">
            <a:extLst>
              <a:ext uri="{FF2B5EF4-FFF2-40B4-BE49-F238E27FC236}">
                <a16:creationId xmlns:a16="http://schemas.microsoft.com/office/drawing/2014/main" id="{3D7CED03-AD2B-46D0-9CDE-4EA0CFAA3467}"/>
              </a:ext>
            </a:extLst>
          </p:cNvPr>
          <p:cNvSpPr/>
          <p:nvPr/>
        </p:nvSpPr>
        <p:spPr>
          <a:xfrm>
            <a:off x="6431790" y="1014993"/>
            <a:ext cx="5615205" cy="1721383"/>
          </a:xfrm>
          <a:prstGeom prst="wedgeRoundRectCallout">
            <a:avLst>
              <a:gd name="adj1" fmla="val 24472"/>
              <a:gd name="adj2" fmla="val 49822"/>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nb-NO" sz="1200" b="1"/>
              <a:t>Standard:</a:t>
            </a:r>
          </a:p>
          <a:p>
            <a:pPr marL="171450" indent="-171450">
              <a:buFontTx/>
              <a:buChar char="-"/>
            </a:pPr>
            <a:r>
              <a:rPr lang="nb-NO" sz="1200"/>
              <a:t>Aktivitetstype og aktivitet for alle BFV-delprosjekt. For RD-delprosjekter fastsettes antall delprosjekt og inndelingen i hovedsak av enhetene selv (med noen unntak)</a:t>
            </a:r>
          </a:p>
          <a:p>
            <a:pPr marL="171450" indent="-171450">
              <a:buFontTx/>
              <a:buChar char="-"/>
            </a:pPr>
            <a:r>
              <a:rPr lang="nb-NO" sz="1200"/>
              <a:t>Minimum ett delprosjekt </a:t>
            </a:r>
            <a:r>
              <a:rPr lang="nb-NO" sz="1200" b="1"/>
              <a:t>Utdanningsaktivitet</a:t>
            </a:r>
            <a:r>
              <a:rPr lang="nb-NO" sz="1200"/>
              <a:t> per enhet</a:t>
            </a:r>
          </a:p>
          <a:p>
            <a:pPr marL="171450" indent="-171450">
              <a:buFontTx/>
              <a:buChar char="-"/>
            </a:pPr>
            <a:r>
              <a:rPr lang="nb-NO" sz="1200"/>
              <a:t>Investeringer som skal inn i Investeringsplan i BEVISST plan må benytte </a:t>
            </a:r>
            <a:r>
              <a:rPr lang="nb-NO" sz="1200" b="1"/>
              <a:t>infrastrukturaktiviteter</a:t>
            </a:r>
          </a:p>
          <a:p>
            <a:pPr marL="171450" indent="-171450">
              <a:buFontTx/>
              <a:buChar char="-"/>
            </a:pPr>
            <a:r>
              <a:rPr lang="nb-NO" sz="1200"/>
              <a:t>Investeringer som ønskes løftes til NTNUs investeringsplan og finansieres av avsetninger må ha </a:t>
            </a:r>
            <a:r>
              <a:rPr lang="nb-NO" sz="1200" b="1"/>
              <a:t>eget delprosjektnummer</a:t>
            </a:r>
          </a:p>
        </p:txBody>
      </p:sp>
      <p:sp>
        <p:nvSpPr>
          <p:cNvPr id="10" name="Tittel 1">
            <a:extLst>
              <a:ext uri="{FF2B5EF4-FFF2-40B4-BE49-F238E27FC236}">
                <a16:creationId xmlns:a16="http://schemas.microsoft.com/office/drawing/2014/main" id="{61E3809A-A177-48A3-A767-CB6297CC097B}"/>
              </a:ext>
            </a:extLst>
          </p:cNvPr>
          <p:cNvSpPr txBox="1">
            <a:spLocks/>
          </p:cNvSpPr>
          <p:nvPr/>
        </p:nvSpPr>
        <p:spPr>
          <a:xfrm>
            <a:off x="48194" y="95840"/>
            <a:ext cx="3565862" cy="772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2800"/>
              <a:t>Prosjektstruktur BFV</a:t>
            </a:r>
            <a:endParaRPr lang="nb-NO" sz="2800" b="1">
              <a:solidFill>
                <a:schemeClr val="bg2">
                  <a:lumMod val="50000"/>
                </a:schemeClr>
              </a:solidFill>
            </a:endParaRPr>
          </a:p>
        </p:txBody>
      </p:sp>
      <p:pic>
        <p:nvPicPr>
          <p:cNvPr id="11" name="Picture 3">
            <a:extLst>
              <a:ext uri="{FF2B5EF4-FFF2-40B4-BE49-F238E27FC236}">
                <a16:creationId xmlns:a16="http://schemas.microsoft.com/office/drawing/2014/main" id="{5C40F555-A81A-4442-9040-8443ED2A56C0}"/>
              </a:ext>
            </a:extLst>
          </p:cNvPr>
          <p:cNvPicPr>
            <a:picLocks noChangeAspect="1"/>
          </p:cNvPicPr>
          <p:nvPr/>
        </p:nvPicPr>
        <p:blipFill rotWithShape="1">
          <a:blip r:embed="rId3"/>
          <a:srcRect r="23522"/>
          <a:stretch/>
        </p:blipFill>
        <p:spPr>
          <a:xfrm rot="5400000">
            <a:off x="3957287" y="-3982226"/>
            <a:ext cx="893576" cy="8808150"/>
          </a:xfrm>
          <a:prstGeom prst="rect">
            <a:avLst/>
          </a:prstGeom>
        </p:spPr>
      </p:pic>
      <p:sp>
        <p:nvSpPr>
          <p:cNvPr id="12" name="Tittel 1">
            <a:extLst>
              <a:ext uri="{FF2B5EF4-FFF2-40B4-BE49-F238E27FC236}">
                <a16:creationId xmlns:a16="http://schemas.microsoft.com/office/drawing/2014/main" id="{7CEB9AC2-5A81-46B5-A84A-A28B26660F97}"/>
              </a:ext>
            </a:extLst>
          </p:cNvPr>
          <p:cNvSpPr txBox="1">
            <a:spLocks/>
          </p:cNvSpPr>
          <p:nvPr/>
        </p:nvSpPr>
        <p:spPr>
          <a:xfrm>
            <a:off x="-1" y="-50482"/>
            <a:ext cx="6834439" cy="907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200">
                <a:solidFill>
                  <a:schemeClr val="bg1"/>
                </a:solidFill>
              </a:rPr>
              <a:t>RD – Aktivitetstype og Aktivitet</a:t>
            </a:r>
          </a:p>
        </p:txBody>
      </p:sp>
      <p:sp>
        <p:nvSpPr>
          <p:cNvPr id="17" name="Snakkeboble: rektangel med avrundede hjørner 16">
            <a:extLst>
              <a:ext uri="{FF2B5EF4-FFF2-40B4-BE49-F238E27FC236}">
                <a16:creationId xmlns:a16="http://schemas.microsoft.com/office/drawing/2014/main" id="{4840A942-2ABD-4D68-B3B4-5903346BEAEA}"/>
              </a:ext>
            </a:extLst>
          </p:cNvPr>
          <p:cNvSpPr/>
          <p:nvPr/>
        </p:nvSpPr>
        <p:spPr>
          <a:xfrm>
            <a:off x="9171190" y="4264714"/>
            <a:ext cx="2973185" cy="1094881"/>
          </a:xfrm>
          <a:prstGeom prst="wedgeRoundRectCallout">
            <a:avLst>
              <a:gd name="adj1" fmla="val -49977"/>
              <a:gd name="adj2" fmla="val 21472"/>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nb-NO" sz="1400" b="1"/>
              <a:t>Anbefaling:</a:t>
            </a:r>
          </a:p>
          <a:p>
            <a:r>
              <a:rPr lang="nb-NO" sz="1400"/>
              <a:t>Det ikke et krav om å benytte alle aktiviteter (med noen få unntak).</a:t>
            </a:r>
          </a:p>
          <a:p>
            <a:r>
              <a:rPr lang="nb-NO" sz="1400"/>
              <a:t>Ikke benytt flere enn nødvendig, ha fokus på vesentligheter.</a:t>
            </a:r>
          </a:p>
        </p:txBody>
      </p:sp>
    </p:spTree>
    <p:extLst>
      <p:ext uri="{BB962C8B-B14F-4D97-AF65-F5344CB8AC3E}">
        <p14:creationId xmlns:p14="http://schemas.microsoft.com/office/powerpoint/2010/main" val="31130967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 6">
            <a:extLst>
              <a:ext uri="{FF2B5EF4-FFF2-40B4-BE49-F238E27FC236}">
                <a16:creationId xmlns:a16="http://schemas.microsoft.com/office/drawing/2014/main" id="{263F74AD-6CC9-4586-A074-E97636DDE448}"/>
              </a:ext>
            </a:extLst>
          </p:cNvPr>
          <p:cNvGraphicFramePr>
            <a:graphicFrameLocks noGrp="1"/>
          </p:cNvGraphicFramePr>
          <p:nvPr>
            <p:extLst>
              <p:ext uri="{D42A27DB-BD31-4B8C-83A1-F6EECF244321}">
                <p14:modId xmlns:p14="http://schemas.microsoft.com/office/powerpoint/2010/main" val="3739091476"/>
              </p:ext>
            </p:extLst>
          </p:nvPr>
        </p:nvGraphicFramePr>
        <p:xfrm>
          <a:off x="80591" y="377379"/>
          <a:ext cx="12030817" cy="5648415"/>
        </p:xfrm>
        <a:graphic>
          <a:graphicData uri="http://schemas.openxmlformats.org/drawingml/2006/table">
            <a:tbl>
              <a:tblPr firstRow="1" bandRow="1">
                <a:tableStyleId>{5C22544A-7EE6-4342-B048-85BDC9FD1C3A}</a:tableStyleId>
              </a:tblPr>
              <a:tblGrid>
                <a:gridCol w="1870129">
                  <a:extLst>
                    <a:ext uri="{9D8B030D-6E8A-4147-A177-3AD203B41FA5}">
                      <a16:colId xmlns:a16="http://schemas.microsoft.com/office/drawing/2014/main" val="1187231066"/>
                    </a:ext>
                  </a:extLst>
                </a:gridCol>
                <a:gridCol w="322217">
                  <a:extLst>
                    <a:ext uri="{9D8B030D-6E8A-4147-A177-3AD203B41FA5}">
                      <a16:colId xmlns:a16="http://schemas.microsoft.com/office/drawing/2014/main" val="112442785"/>
                    </a:ext>
                  </a:extLst>
                </a:gridCol>
                <a:gridCol w="394063">
                  <a:extLst>
                    <a:ext uri="{9D8B030D-6E8A-4147-A177-3AD203B41FA5}">
                      <a16:colId xmlns:a16="http://schemas.microsoft.com/office/drawing/2014/main" val="1634334732"/>
                    </a:ext>
                  </a:extLst>
                </a:gridCol>
                <a:gridCol w="9444408">
                  <a:extLst>
                    <a:ext uri="{9D8B030D-6E8A-4147-A177-3AD203B41FA5}">
                      <a16:colId xmlns:a16="http://schemas.microsoft.com/office/drawing/2014/main" val="182260879"/>
                    </a:ext>
                  </a:extLst>
                </a:gridCol>
              </a:tblGrid>
              <a:tr h="358694">
                <a:tc>
                  <a:txBody>
                    <a:bodyPr/>
                    <a:lstStyle/>
                    <a:p>
                      <a:r>
                        <a:rPr lang="nb-NO" sz="900"/>
                        <a:t>RD Strategisk aktivitet</a:t>
                      </a:r>
                    </a:p>
                  </a:txBody>
                  <a:tcPr/>
                </a:tc>
                <a:tc>
                  <a:txBody>
                    <a:bodyPr/>
                    <a:lstStyle/>
                    <a:p>
                      <a:r>
                        <a:rPr lang="nb-NO" sz="900"/>
                        <a:t>PL</a:t>
                      </a:r>
                    </a:p>
                  </a:txBody>
                  <a:tcPr/>
                </a:tc>
                <a:tc>
                  <a:txBody>
                    <a:bodyPr/>
                    <a:lstStyle/>
                    <a:p>
                      <a:r>
                        <a:rPr lang="nb-NO" sz="900"/>
                        <a:t>Inv. plan</a:t>
                      </a:r>
                    </a:p>
                  </a:txBody>
                  <a:tcPr/>
                </a:tc>
                <a:tc>
                  <a:txBody>
                    <a:bodyPr/>
                    <a:lstStyle/>
                    <a:p>
                      <a:r>
                        <a:rPr lang="nb-NO" sz="900"/>
                        <a:t>Beskrivelse/veiledning i bruk av aktivitetene:</a:t>
                      </a:r>
                    </a:p>
                  </a:txBody>
                  <a:tcPr/>
                </a:tc>
                <a:extLst>
                  <a:ext uri="{0D108BD9-81ED-4DB2-BD59-A6C34878D82A}">
                    <a16:rowId xmlns:a16="http://schemas.microsoft.com/office/drawing/2014/main" val="1613240333"/>
                  </a:ext>
                </a:extLst>
              </a:tr>
              <a:tr h="358694">
                <a:tc>
                  <a:txBody>
                    <a:bodyPr/>
                    <a:lstStyle/>
                    <a:p>
                      <a:r>
                        <a:rPr lang="nb-NO" sz="900"/>
                        <a:t>Rekrutteringsstillinger</a:t>
                      </a:r>
                    </a:p>
                  </a:txBody>
                  <a:tcPr/>
                </a:tc>
                <a:tc>
                  <a:txBody>
                    <a:bodyPr/>
                    <a:lstStyle/>
                    <a:p>
                      <a:pPr algn="ctr"/>
                      <a:r>
                        <a:rPr lang="nb-NO" sz="900" err="1"/>
                        <a:t>X</a:t>
                      </a:r>
                      <a:endParaRPr lang="nb-NO" sz="900"/>
                    </a:p>
                  </a:txBody>
                  <a:tcPr/>
                </a:tc>
                <a:tc>
                  <a:txBody>
                    <a:bodyPr/>
                    <a:lstStyle/>
                    <a:p>
                      <a:pPr algn="ctr"/>
                      <a:endParaRPr lang="nb-NO" sz="900"/>
                    </a:p>
                  </a:txBody>
                  <a:tcPr/>
                </a:tc>
                <a:tc>
                  <a:txBody>
                    <a:bodyPr/>
                    <a:lstStyle/>
                    <a:p>
                      <a:r>
                        <a:rPr lang="nb-NO" sz="900"/>
                        <a:t>Benyttes til stipendiat- og post.doc-stillinger finansiert over RD. Ett delprosjekt per stilling inkl. lønns- og driftsmidler anbefales. Spesifisering på lønn og drift gjøres via bruk av artskonto i budsjettering og oppfølging.</a:t>
                      </a:r>
                    </a:p>
                  </a:txBody>
                  <a:tcPr/>
                </a:tc>
                <a:extLst>
                  <a:ext uri="{0D108BD9-81ED-4DB2-BD59-A6C34878D82A}">
                    <a16:rowId xmlns:a16="http://schemas.microsoft.com/office/drawing/2014/main" val="3887272725"/>
                  </a:ext>
                </a:extLst>
              </a:tr>
              <a:tr h="2437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b="0"/>
                        <a:t>Strategiske investering infrastruktur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900" err="1"/>
                        <a:t>X</a:t>
                      </a:r>
                      <a:endParaRPr lang="nb-NO" sz="9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900" err="1"/>
                        <a:t>X</a:t>
                      </a:r>
                      <a:endParaRPr lang="nb-NO" sz="900"/>
                    </a:p>
                  </a:txBody>
                  <a:tcPr/>
                </a:tc>
                <a:tc>
                  <a:txBody>
                    <a:bodyPr/>
                    <a:lstStyle/>
                    <a:p>
                      <a:r>
                        <a:rPr lang="nb-NO" sz="900"/>
                        <a:t>Investeringer det er ønskelig å synliggjøre som strategiske. F.eks. forskningsinfrastruktur, labutviklingstiltak, andre strategiske investeringer (aktiverbare).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900"/>
                        <a:t>NB: Investeringer som ønskes løftes til NTNUs investeringsplan og finansieres av avsetninger må ha eget delprosjektnummer.</a:t>
                      </a:r>
                    </a:p>
                  </a:txBody>
                  <a:tcPr/>
                </a:tc>
                <a:extLst>
                  <a:ext uri="{0D108BD9-81ED-4DB2-BD59-A6C34878D82A}">
                    <a16:rowId xmlns:a16="http://schemas.microsoft.com/office/drawing/2014/main" val="1680488316"/>
                  </a:ext>
                </a:extLst>
              </a:tr>
              <a:tr h="35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a:t>Forsknings- og formidlingstiltak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900" err="1"/>
                        <a:t>X</a:t>
                      </a:r>
                      <a:endParaRPr lang="nb-NO" sz="9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b-NO" sz="900"/>
                    </a:p>
                  </a:txBody>
                  <a:tcPr/>
                </a:tc>
                <a:tc>
                  <a:txBody>
                    <a:bodyPr/>
                    <a:lstStyle/>
                    <a:p>
                      <a:r>
                        <a:rPr lang="nb-NO" sz="900"/>
                        <a:t>Kan bl.a. benyttes til tiltak ønskelig å synliggjøre som strategisk forsknings- og/eller formidlingstiltak, som f.eks. posisjoneringsmidler, tverrfaglig samarbeid, posisjoneringsmidler, støtte til forskningsopphold i utlandet for faglige ansatte og rekrutteringsstillinger o.a. Inkluderer ikke investeringer. </a:t>
                      </a:r>
                    </a:p>
                  </a:txBody>
                  <a:tcPr/>
                </a:tc>
                <a:extLst>
                  <a:ext uri="{0D108BD9-81ED-4DB2-BD59-A6C34878D82A}">
                    <a16:rowId xmlns:a16="http://schemas.microsoft.com/office/drawing/2014/main" val="1135570930"/>
                  </a:ext>
                </a:extLst>
              </a:tr>
              <a:tr h="386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a:t>Utdanningstiltak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900" err="1"/>
                        <a:t>X</a:t>
                      </a:r>
                      <a:endParaRPr lang="nb-NO" sz="9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b-NO" sz="9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a:t>Kan benyttes til utdanning- og undervisningstiltak som f.eks. undervisningssamarbeid, videreutvikling av kvalitet i studietilbud og utdanningsportefølje, nye undervisnings- og vurderingsformer, posisjoneringsmidler, stimulering av undervisningsgruppeaktivitet, tverrfaglig samarbeid o.l. koblet til strategiske satsninger og handlingsplaner. Inkluderer ikke investeringer. </a:t>
                      </a:r>
                    </a:p>
                  </a:txBody>
                  <a:tcPr/>
                </a:tc>
                <a:extLst>
                  <a:ext uri="{0D108BD9-81ED-4DB2-BD59-A6C34878D82A}">
                    <a16:rowId xmlns:a16="http://schemas.microsoft.com/office/drawing/2014/main" val="3348424335"/>
                  </a:ext>
                </a:extLst>
              </a:tr>
              <a:tr h="2241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strike="noStrike"/>
                        <a:t>Innovasjon og nyskaping</a:t>
                      </a:r>
                      <a:endParaRPr lang="nb-NO" sz="9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900" err="1"/>
                        <a:t>X</a:t>
                      </a:r>
                      <a:endParaRPr lang="nb-NO" sz="9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b-NO" sz="9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a:t>Kan benyttes til f.eks. innovasjonskommunesamarbeid, innovasjonsledere, innovasjonsaktivitet, insentivmidler innovasjon. Kan også benyttes til Faggruppe og individnivå</a:t>
                      </a:r>
                      <a:endParaRPr lang="nb-NO" sz="900" strike="sngStrike">
                        <a:solidFill>
                          <a:schemeClr val="bg1">
                            <a:lumMod val="65000"/>
                          </a:schemeClr>
                        </a:solidFill>
                      </a:endParaRPr>
                    </a:p>
                  </a:txBody>
                  <a:tcPr/>
                </a:tc>
                <a:extLst>
                  <a:ext uri="{0D108BD9-81ED-4DB2-BD59-A6C34878D82A}">
                    <a16:rowId xmlns:a16="http://schemas.microsoft.com/office/drawing/2014/main" val="1860576152"/>
                  </a:ext>
                </a:extLst>
              </a:tr>
              <a:tr h="2241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a:t>Øremerket faggrupper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900" err="1"/>
                        <a:t>X</a:t>
                      </a:r>
                      <a:endParaRPr lang="nb-NO" sz="9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b-NO" sz="9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a:t>Kan benyttes til tidsbegrensede såkornmidler, insentiv, og lignende midler fordelt på faggruppenivå og individnivå. </a:t>
                      </a:r>
                    </a:p>
                  </a:txBody>
                  <a:tcPr/>
                </a:tc>
                <a:extLst>
                  <a:ext uri="{0D108BD9-81ED-4DB2-BD59-A6C34878D82A}">
                    <a16:rowId xmlns:a16="http://schemas.microsoft.com/office/drawing/2014/main" val="491169950"/>
                  </a:ext>
                </a:extLst>
              </a:tr>
              <a:tr h="2241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a:t>Andre strategiske tiltak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900" err="1"/>
                        <a:t>X</a:t>
                      </a:r>
                      <a:endParaRPr lang="nb-NO" sz="9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b-NO" sz="900"/>
                    </a:p>
                  </a:txBody>
                  <a:tcPr/>
                </a:tc>
                <a:tc>
                  <a:txBody>
                    <a:bodyPr/>
                    <a:lstStyle/>
                    <a:p>
                      <a:r>
                        <a:rPr lang="nb-NO" sz="900"/>
                        <a:t>Kan benyttes der det ikke er ønskelig å spesifisere i de øvrige aktivitetene.</a:t>
                      </a:r>
                    </a:p>
                  </a:txBody>
                  <a:tcPr/>
                </a:tc>
                <a:extLst>
                  <a:ext uri="{0D108BD9-81ED-4DB2-BD59-A6C34878D82A}">
                    <a16:rowId xmlns:a16="http://schemas.microsoft.com/office/drawing/2014/main" val="577682157"/>
                  </a:ext>
                </a:extLst>
              </a:tr>
              <a:tr h="224184">
                <a:tc>
                  <a:txBody>
                    <a:bodyPr/>
                    <a:lstStyle/>
                    <a:p>
                      <a:r>
                        <a:rPr lang="nb-NO" sz="900" b="1">
                          <a:solidFill>
                            <a:schemeClr val="bg1"/>
                          </a:solidFill>
                        </a:rPr>
                        <a:t>RD Driftsaktivitet</a:t>
                      </a:r>
                    </a:p>
                  </a:txBody>
                  <a:tcPr>
                    <a:solidFill>
                      <a:srgbClr val="4472C4"/>
                    </a:solidFill>
                  </a:tcPr>
                </a:tc>
                <a:tc>
                  <a:txBody>
                    <a:bodyPr/>
                    <a:lstStyle/>
                    <a:p>
                      <a:pPr algn="ctr"/>
                      <a:endParaRPr lang="nb-NO" sz="900" b="1">
                        <a:solidFill>
                          <a:schemeClr val="bg1"/>
                        </a:solidFill>
                      </a:endParaRPr>
                    </a:p>
                  </a:txBody>
                  <a:tcPr>
                    <a:solidFill>
                      <a:srgbClr val="4472C4"/>
                    </a:solidFill>
                  </a:tcPr>
                </a:tc>
                <a:tc>
                  <a:txBody>
                    <a:bodyPr/>
                    <a:lstStyle/>
                    <a:p>
                      <a:pPr algn="ctr"/>
                      <a:endParaRPr lang="nb-NO" sz="900" b="1">
                        <a:solidFill>
                          <a:schemeClr val="bg1"/>
                        </a:solidFill>
                      </a:endParaRPr>
                    </a:p>
                  </a:txBody>
                  <a:tcPr>
                    <a:solidFill>
                      <a:srgbClr val="4472C4"/>
                    </a:solidFill>
                  </a:tcPr>
                </a:tc>
                <a:tc>
                  <a:txBody>
                    <a:bodyPr/>
                    <a:lstStyle/>
                    <a:p>
                      <a:endParaRPr lang="nb-NO" sz="900" b="1">
                        <a:solidFill>
                          <a:schemeClr val="bg1"/>
                        </a:solidFill>
                      </a:endParaRPr>
                    </a:p>
                  </a:txBody>
                  <a:tcPr>
                    <a:solidFill>
                      <a:srgbClr val="4472C4"/>
                    </a:solidFill>
                  </a:tcPr>
                </a:tc>
                <a:extLst>
                  <a:ext uri="{0D108BD9-81ED-4DB2-BD59-A6C34878D82A}">
                    <a16:rowId xmlns:a16="http://schemas.microsoft.com/office/drawing/2014/main" val="3669425577"/>
                  </a:ext>
                </a:extLst>
              </a:tr>
              <a:tr h="376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prstClr val="black"/>
                          </a:solidFill>
                          <a:effectLst/>
                          <a:uLnTx/>
                          <a:uFillTx/>
                          <a:latin typeface="+mn-lt"/>
                          <a:ea typeface="+mn-ea"/>
                          <a:cs typeface="+mn-cs"/>
                        </a:rPr>
                        <a:t>Forskningsdrift individuelle midler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err="1">
                          <a:ln>
                            <a:noFill/>
                          </a:ln>
                          <a:solidFill>
                            <a:prstClr val="black"/>
                          </a:solidFill>
                          <a:effectLst/>
                          <a:uLnTx/>
                          <a:uFillTx/>
                          <a:latin typeface="+mn-lt"/>
                          <a:ea typeface="+mn-ea"/>
                          <a:cs typeface="+mn-cs"/>
                        </a:rPr>
                        <a:t>X</a:t>
                      </a:r>
                      <a:endParaRPr kumimoji="0" lang="nb-NO" sz="9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r>
                        <a:rPr lang="nb-NO" sz="900"/>
                        <a:t>Kan benyttes til individuelle midler som annuum, insentivmidler, aktivitetsmidler, oppstartsmidler, 69-konto, o.l. på gruppe- og individnivå. </a:t>
                      </a:r>
                    </a:p>
                    <a:p>
                      <a:r>
                        <a:rPr lang="nb-NO" sz="900" i="1"/>
                        <a:t>* Kan grupperes i prosjekt om det er behov for ytterligere spesifisering enn Forskningsdrift individuelle midler. Utarbeid eksempel. Gir mulighet for nummerserie på delprosjekt.</a:t>
                      </a:r>
                    </a:p>
                  </a:txBody>
                  <a:tcPr/>
                </a:tc>
                <a:extLst>
                  <a:ext uri="{0D108BD9-81ED-4DB2-BD59-A6C34878D82A}">
                    <a16:rowId xmlns:a16="http://schemas.microsoft.com/office/drawing/2014/main" val="2004143554"/>
                  </a:ext>
                </a:extLst>
              </a:tr>
              <a:tr h="35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prstClr val="black"/>
                          </a:solidFill>
                          <a:effectLst/>
                          <a:uLnTx/>
                          <a:uFillTx/>
                          <a:latin typeface="+mn-lt"/>
                          <a:ea typeface="+mn-ea"/>
                          <a:cs typeface="+mn-cs"/>
                        </a:rPr>
                        <a:t>Forsknings- og formidlingsdrift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err="1">
                          <a:ln>
                            <a:noFill/>
                          </a:ln>
                          <a:solidFill>
                            <a:prstClr val="black"/>
                          </a:solidFill>
                          <a:effectLst/>
                          <a:uLnTx/>
                          <a:uFillTx/>
                          <a:latin typeface="+mn-lt"/>
                          <a:ea typeface="+mn-ea"/>
                          <a:cs typeface="+mn-cs"/>
                        </a:rPr>
                        <a:t>X</a:t>
                      </a:r>
                      <a:endParaRPr kumimoji="0" lang="nb-NO" sz="9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r>
                        <a:rPr lang="nb-NO" sz="900"/>
                        <a:t>Benyttes til driftsrelaterte kostnader knyttet til forskningsaktivitet, f.eks. kostnader knyttet til PhD-disputas, laboratorier, innkjøp av data, publisering, vit.ass. o.l. </a:t>
                      </a:r>
                    </a:p>
                    <a:p>
                      <a:r>
                        <a:rPr lang="nb-NO" sz="900" b="1" i="1"/>
                        <a:t>Standard delprosjekt knyttet til disputas</a:t>
                      </a:r>
                    </a:p>
                  </a:txBody>
                  <a:tcPr/>
                </a:tc>
                <a:extLst>
                  <a:ext uri="{0D108BD9-81ED-4DB2-BD59-A6C34878D82A}">
                    <a16:rowId xmlns:a16="http://schemas.microsoft.com/office/drawing/2014/main" val="3733248594"/>
                  </a:ext>
                </a:extLst>
              </a:tr>
              <a:tr h="721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prstClr val="black"/>
                          </a:solidFill>
                          <a:effectLst/>
                          <a:uLnTx/>
                          <a:uFillTx/>
                          <a:latin typeface="+mn-lt"/>
                          <a:ea typeface="+mn-ea"/>
                          <a:cs typeface="+mn-cs"/>
                        </a:rPr>
                        <a:t>Utdanningsdrift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err="1">
                          <a:ln>
                            <a:noFill/>
                          </a:ln>
                          <a:solidFill>
                            <a:prstClr val="black"/>
                          </a:solidFill>
                          <a:effectLst/>
                          <a:uLnTx/>
                          <a:uFillTx/>
                          <a:latin typeface="+mn-lt"/>
                          <a:ea typeface="+mn-ea"/>
                          <a:cs typeface="+mn-cs"/>
                        </a:rPr>
                        <a:t>X</a:t>
                      </a:r>
                      <a:endParaRPr kumimoji="0" lang="nb-NO" sz="9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mn-lt"/>
                        <a:ea typeface="+mn-ea"/>
                        <a:cs typeface="+mn-cs"/>
                      </a:endParaRPr>
                    </a:p>
                  </a:txBody>
                  <a:tcPr/>
                </a:tc>
                <a:tc>
                  <a:txBody>
                    <a:bodyPr/>
                    <a:lstStyle/>
                    <a:p>
                      <a:r>
                        <a:rPr lang="nb-NO" sz="900" u="sng"/>
                        <a:t>Benyttes til driftsrelaterte kostnader knyttet til utdanningsaktivitet</a:t>
                      </a:r>
                    </a:p>
                    <a:p>
                      <a:r>
                        <a:rPr lang="nb-NO" sz="900"/>
                        <a:t>F.eks. kostnader knyttet til praksis, læringsassistanse (studentassistenter, læringsassistenter, </a:t>
                      </a:r>
                      <a:r>
                        <a:rPr lang="nb-NO" sz="900" err="1"/>
                        <a:t>vit.ass</a:t>
                      </a:r>
                      <a:r>
                        <a:rPr lang="nb-NO" sz="900"/>
                        <a:t> (i undervisning)), sensur, gjesteforelesere, studentrekruttering, masterstipend, læringsmiljøtiltak, evalueringer studentutveksling, støtte til linjeforeninger, litteratur tilknyttet utdanningsaktiviteter, fadderuke o.l.</a:t>
                      </a:r>
                    </a:p>
                    <a:p>
                      <a:pPr marL="171450" indent="-171450">
                        <a:buFont typeface="Arial" panose="020B0604020202020204" pitchFamily="34" charset="0"/>
                        <a:buChar char="•"/>
                      </a:pPr>
                      <a:r>
                        <a:rPr lang="nb-NO" sz="900" b="1" i="1"/>
                        <a:t>Standard: minimum ett delprosjekt hvor slike kostnader knyttet til utdanning drift (mao. ikke inkludert i prosjekt 00 uspesifisert).</a:t>
                      </a:r>
                    </a:p>
                  </a:txBody>
                  <a:tcPr/>
                </a:tc>
                <a:extLst>
                  <a:ext uri="{0D108BD9-81ED-4DB2-BD59-A6C34878D82A}">
                    <a16:rowId xmlns:a16="http://schemas.microsoft.com/office/drawing/2014/main" val="513463728"/>
                  </a:ext>
                </a:extLst>
              </a:tr>
              <a:tr h="2241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b="0"/>
                        <a:t>Investering infrastruktur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900" err="1"/>
                        <a:t>X</a:t>
                      </a:r>
                      <a:endParaRPr lang="nb-NO" sz="9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900" err="1"/>
                        <a:t>X</a:t>
                      </a:r>
                      <a:endParaRPr lang="nb-NO" sz="900"/>
                    </a:p>
                  </a:txBody>
                  <a:tcPr/>
                </a:tc>
                <a:tc>
                  <a:txBody>
                    <a:bodyPr/>
                    <a:lstStyle/>
                    <a:p>
                      <a:r>
                        <a:rPr lang="nb-NO" sz="900"/>
                        <a:t>Investeringer, eksempelvis basis infrastruktur tilknyttet laboratorier og verksted, reinvesteringer o.a. (aktiverbare). </a:t>
                      </a:r>
                    </a:p>
                    <a:p>
                      <a:r>
                        <a:rPr lang="nb-NO" sz="900"/>
                        <a:t>NB: Investeringer som ønskes løftes til NTNUs investeringsplan og finansieres av avsetninger må ha eget delprosjektnummer.</a:t>
                      </a:r>
                    </a:p>
                  </a:txBody>
                  <a:tcPr/>
                </a:tc>
                <a:extLst>
                  <a:ext uri="{0D108BD9-81ED-4DB2-BD59-A6C34878D82A}">
                    <a16:rowId xmlns:a16="http://schemas.microsoft.com/office/drawing/2014/main" val="95324548"/>
                  </a:ext>
                </a:extLst>
              </a:tr>
              <a:tr h="3648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a:t>Generell infrastrukturdrift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900" err="1"/>
                        <a:t>X</a:t>
                      </a:r>
                      <a:endParaRPr lang="nb-NO" sz="9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b-NO" sz="900"/>
                    </a:p>
                  </a:txBody>
                  <a:tcPr/>
                </a:tc>
                <a:tc>
                  <a:txBody>
                    <a:bodyPr/>
                    <a:lstStyle/>
                    <a:p>
                      <a:r>
                        <a:rPr lang="nb-NO" sz="900"/>
                        <a:t>Kan benyttes til aktiviteter ved ordinær driftsfase tilknyttet infrastruktur, f.eks. leiested, driftsfase tilknyttet NFR infrastrukturprosjekter, internhusleie, vedlikehold, møblering av mindre omfang, mindre IKT-kostnader som PC-utstyr og IKT-drift. Inneholder både inntekter og kostnader knyttet til aktiviteten. </a:t>
                      </a:r>
                    </a:p>
                  </a:txBody>
                  <a:tcPr/>
                </a:tc>
                <a:extLst>
                  <a:ext uri="{0D108BD9-81ED-4DB2-BD59-A6C34878D82A}">
                    <a16:rowId xmlns:a16="http://schemas.microsoft.com/office/drawing/2014/main" val="249599983"/>
                  </a:ext>
                </a:extLst>
              </a:tr>
              <a:tr h="2241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a:t>Administrativ drift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900" err="1"/>
                        <a:t>X</a:t>
                      </a:r>
                      <a:endParaRPr lang="nb-NO" sz="9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b-NO" sz="900"/>
                    </a:p>
                  </a:txBody>
                  <a:tcPr/>
                </a:tc>
                <a:tc>
                  <a:txBody>
                    <a:bodyPr/>
                    <a:lstStyle/>
                    <a:p>
                      <a:r>
                        <a:rPr lang="nb-NO" sz="900"/>
                        <a:t>Driftskostnader og reisekostnader knyttet til administrative oppgaver </a:t>
                      </a:r>
                    </a:p>
                  </a:txBody>
                  <a:tcPr/>
                </a:tc>
                <a:extLst>
                  <a:ext uri="{0D108BD9-81ED-4DB2-BD59-A6C34878D82A}">
                    <a16:rowId xmlns:a16="http://schemas.microsoft.com/office/drawing/2014/main" val="1558965459"/>
                  </a:ext>
                </a:extLst>
              </a:tr>
              <a:tr h="2241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a:t>Sentrale insentivmidler EU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900" err="1"/>
                        <a:t>X</a:t>
                      </a:r>
                      <a:endParaRPr lang="nb-NO" sz="9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b-NO" sz="900"/>
                    </a:p>
                  </a:txBody>
                  <a:tcPr/>
                </a:tc>
                <a:tc>
                  <a:txBody>
                    <a:bodyPr/>
                    <a:lstStyle/>
                    <a:p>
                      <a:r>
                        <a:rPr lang="nb-NO" sz="900"/>
                        <a:t>Benyttes på øremerkede EU-insentivmidler tildelt fra sentralt</a:t>
                      </a:r>
                    </a:p>
                  </a:txBody>
                  <a:tcPr/>
                </a:tc>
                <a:extLst>
                  <a:ext uri="{0D108BD9-81ED-4DB2-BD59-A6C34878D82A}">
                    <a16:rowId xmlns:a16="http://schemas.microsoft.com/office/drawing/2014/main" val="2708464500"/>
                  </a:ext>
                </a:extLst>
              </a:tr>
              <a:tr h="231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a:t>Interne driftsaktiviteter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900" err="1"/>
                        <a:t>X</a:t>
                      </a:r>
                      <a:endParaRPr lang="nb-NO" sz="9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b-NO" sz="900"/>
                    </a:p>
                  </a:txBody>
                  <a:tcPr/>
                </a:tc>
                <a:tc>
                  <a:txBody>
                    <a:bodyPr/>
                    <a:lstStyle/>
                    <a:p>
                      <a:r>
                        <a:rPr lang="nb-NO" sz="900"/>
                        <a:t>Benyttes der det ikke er ønskelig å spesifisere i øvrige aktiviteter. Inkluderer delprosjekt 00000000 Uspesifisert og avregningsprosjektet. </a:t>
                      </a:r>
                    </a:p>
                  </a:txBody>
                  <a:tcPr/>
                </a:tc>
                <a:extLst>
                  <a:ext uri="{0D108BD9-81ED-4DB2-BD59-A6C34878D82A}">
                    <a16:rowId xmlns:a16="http://schemas.microsoft.com/office/drawing/2014/main" val="1093556301"/>
                  </a:ext>
                </a:extLst>
              </a:tr>
            </a:tbl>
          </a:graphicData>
        </a:graphic>
      </p:graphicFrame>
      <p:sp>
        <p:nvSpPr>
          <p:cNvPr id="7" name="TekstSylinder 6">
            <a:extLst>
              <a:ext uri="{FF2B5EF4-FFF2-40B4-BE49-F238E27FC236}">
                <a16:creationId xmlns:a16="http://schemas.microsoft.com/office/drawing/2014/main" id="{F9A06BBD-B18F-4133-B7F3-1BB767A9795B}"/>
              </a:ext>
            </a:extLst>
          </p:cNvPr>
          <p:cNvSpPr txBox="1"/>
          <p:nvPr/>
        </p:nvSpPr>
        <p:spPr>
          <a:xfrm>
            <a:off x="0" y="8047"/>
            <a:ext cx="10621755" cy="369332"/>
          </a:xfrm>
          <a:prstGeom prst="rect">
            <a:avLst/>
          </a:prstGeom>
          <a:noFill/>
        </p:spPr>
        <p:txBody>
          <a:bodyPr wrap="square" rtlCol="0">
            <a:spAutoFit/>
          </a:bodyPr>
          <a:lstStyle/>
          <a:p>
            <a:r>
              <a:rPr lang="nb-NO"/>
              <a:t>Innhold i relasjonen Aktivitet for RD:</a:t>
            </a:r>
          </a:p>
        </p:txBody>
      </p:sp>
    </p:spTree>
    <p:extLst>
      <p:ext uri="{BB962C8B-B14F-4D97-AF65-F5344CB8AC3E}">
        <p14:creationId xmlns:p14="http://schemas.microsoft.com/office/powerpoint/2010/main" val="3642117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ectangle: Rounded Corners 168">
            <a:extLst>
              <a:ext uri="{FF2B5EF4-FFF2-40B4-BE49-F238E27FC236}">
                <a16:creationId xmlns:a16="http://schemas.microsoft.com/office/drawing/2014/main" id="{A7BCA86E-7DF4-4028-92A4-11E593C6A574}"/>
              </a:ext>
            </a:extLst>
          </p:cNvPr>
          <p:cNvSpPr/>
          <p:nvPr/>
        </p:nvSpPr>
        <p:spPr>
          <a:xfrm>
            <a:off x="8820027" y="63608"/>
            <a:ext cx="3346545" cy="671512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8" name="Rectangle: Rounded Corners 167">
            <a:extLst>
              <a:ext uri="{FF2B5EF4-FFF2-40B4-BE49-F238E27FC236}">
                <a16:creationId xmlns:a16="http://schemas.microsoft.com/office/drawing/2014/main" id="{5CA5A2A1-11FE-4B34-820A-589A60792D44}"/>
              </a:ext>
            </a:extLst>
          </p:cNvPr>
          <p:cNvSpPr/>
          <p:nvPr/>
        </p:nvSpPr>
        <p:spPr>
          <a:xfrm>
            <a:off x="4530478" y="63608"/>
            <a:ext cx="4216620" cy="671512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7" name="Rectangle: Rounded Corners 166">
            <a:extLst>
              <a:ext uri="{FF2B5EF4-FFF2-40B4-BE49-F238E27FC236}">
                <a16:creationId xmlns:a16="http://schemas.microsoft.com/office/drawing/2014/main" id="{A7AC2C23-C3F2-458D-B933-0D008B031162}"/>
              </a:ext>
            </a:extLst>
          </p:cNvPr>
          <p:cNvSpPr/>
          <p:nvPr/>
        </p:nvSpPr>
        <p:spPr>
          <a:xfrm>
            <a:off x="1688278" y="63609"/>
            <a:ext cx="2769270" cy="671512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03" name="Rectangle: Rounded Corners 502">
            <a:extLst>
              <a:ext uri="{FF2B5EF4-FFF2-40B4-BE49-F238E27FC236}">
                <a16:creationId xmlns:a16="http://schemas.microsoft.com/office/drawing/2014/main" id="{CEEB8AB5-A668-4F96-8EE1-C567695DF2E4}"/>
              </a:ext>
            </a:extLst>
          </p:cNvPr>
          <p:cNvSpPr/>
          <p:nvPr/>
        </p:nvSpPr>
        <p:spPr>
          <a:xfrm>
            <a:off x="32445" y="79138"/>
            <a:ext cx="1562100" cy="669959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Box 11">
            <a:extLst>
              <a:ext uri="{FF2B5EF4-FFF2-40B4-BE49-F238E27FC236}">
                <a16:creationId xmlns:a16="http://schemas.microsoft.com/office/drawing/2014/main" id="{9EEEA449-EF90-41DB-AAA1-71B83503D0AA}"/>
              </a:ext>
            </a:extLst>
          </p:cNvPr>
          <p:cNvSpPr txBox="1"/>
          <p:nvPr/>
        </p:nvSpPr>
        <p:spPr>
          <a:xfrm>
            <a:off x="126347" y="3224688"/>
            <a:ext cx="1365324" cy="408623"/>
          </a:xfrm>
          <a:prstGeom prst="roundRect">
            <a:avLst/>
          </a:prstGeom>
          <a:solidFill>
            <a:schemeClr val="accent5">
              <a:lumMod val="75000"/>
            </a:schemeClr>
          </a:solidFill>
          <a:ln>
            <a:solidFill>
              <a:srgbClr val="33CCCC"/>
            </a:solidFill>
          </a:ln>
        </p:spPr>
        <p:txBody>
          <a:bodyPr wrap="square" rtlCol="0">
            <a:spAutoFit/>
          </a:bodyPr>
          <a:lstStyle/>
          <a:p>
            <a:pPr algn="ctr"/>
            <a:r>
              <a:rPr lang="nb-NO">
                <a:solidFill>
                  <a:schemeClr val="bg1"/>
                </a:solidFill>
              </a:rPr>
              <a:t>RD</a:t>
            </a:r>
          </a:p>
        </p:txBody>
      </p:sp>
      <p:sp>
        <p:nvSpPr>
          <p:cNvPr id="13" name="TextBox 12">
            <a:extLst>
              <a:ext uri="{FF2B5EF4-FFF2-40B4-BE49-F238E27FC236}">
                <a16:creationId xmlns:a16="http://schemas.microsoft.com/office/drawing/2014/main" id="{1FBA5DFD-6801-4C7B-B1CA-79F7FC4B44A0}"/>
              </a:ext>
            </a:extLst>
          </p:cNvPr>
          <p:cNvSpPr txBox="1"/>
          <p:nvPr/>
        </p:nvSpPr>
        <p:spPr>
          <a:xfrm>
            <a:off x="2242020" y="1637071"/>
            <a:ext cx="1696058" cy="715089"/>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a:solidFill>
                  <a:schemeClr val="bg1"/>
                </a:solidFill>
              </a:rPr>
              <a:t>Strategisk aktivitet</a:t>
            </a:r>
          </a:p>
        </p:txBody>
      </p:sp>
      <p:cxnSp>
        <p:nvCxnSpPr>
          <p:cNvPr id="35" name="Connector: Elbow 34">
            <a:extLst>
              <a:ext uri="{FF2B5EF4-FFF2-40B4-BE49-F238E27FC236}">
                <a16:creationId xmlns:a16="http://schemas.microsoft.com/office/drawing/2014/main" id="{5D1E7FBA-2916-4634-AE71-F7E1EAEBF43F}"/>
              </a:ext>
            </a:extLst>
          </p:cNvPr>
          <p:cNvCxnSpPr>
            <a:cxnSpLocks/>
            <a:stCxn id="12" idx="3"/>
            <a:endCxn id="13" idx="1"/>
          </p:cNvCxnSpPr>
          <p:nvPr/>
        </p:nvCxnSpPr>
        <p:spPr>
          <a:xfrm flipV="1">
            <a:off x="1491671" y="1994616"/>
            <a:ext cx="750349" cy="1434384"/>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78" name="TextBox 377">
            <a:extLst>
              <a:ext uri="{FF2B5EF4-FFF2-40B4-BE49-F238E27FC236}">
                <a16:creationId xmlns:a16="http://schemas.microsoft.com/office/drawing/2014/main" id="{497BA549-D5A3-4248-A6B0-838537E6CAC0}"/>
              </a:ext>
            </a:extLst>
          </p:cNvPr>
          <p:cNvSpPr txBox="1"/>
          <p:nvPr/>
        </p:nvSpPr>
        <p:spPr>
          <a:xfrm>
            <a:off x="5418776" y="458159"/>
            <a:ext cx="2718736" cy="289441"/>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100">
                <a:solidFill>
                  <a:schemeClr val="bg1"/>
                </a:solidFill>
              </a:rPr>
              <a:t>Rekrutteringsstillinger</a:t>
            </a:r>
          </a:p>
        </p:txBody>
      </p:sp>
      <p:sp>
        <p:nvSpPr>
          <p:cNvPr id="379" name="TextBox 378">
            <a:extLst>
              <a:ext uri="{FF2B5EF4-FFF2-40B4-BE49-F238E27FC236}">
                <a16:creationId xmlns:a16="http://schemas.microsoft.com/office/drawing/2014/main" id="{4399FBFC-06CC-4C78-88F6-6E41348EF25B}"/>
              </a:ext>
            </a:extLst>
          </p:cNvPr>
          <p:cNvSpPr txBox="1"/>
          <p:nvPr/>
        </p:nvSpPr>
        <p:spPr>
          <a:xfrm>
            <a:off x="5418776" y="797401"/>
            <a:ext cx="2720846" cy="289441"/>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100">
                <a:solidFill>
                  <a:schemeClr val="bg1"/>
                </a:solidFill>
              </a:rPr>
              <a:t>Strategiske investeringer i infrastruktur</a:t>
            </a:r>
          </a:p>
        </p:txBody>
      </p:sp>
      <p:sp>
        <p:nvSpPr>
          <p:cNvPr id="380" name="TextBox 379">
            <a:extLst>
              <a:ext uri="{FF2B5EF4-FFF2-40B4-BE49-F238E27FC236}">
                <a16:creationId xmlns:a16="http://schemas.microsoft.com/office/drawing/2014/main" id="{AFEAB75E-53F1-4DF6-A356-A04C820C967A}"/>
              </a:ext>
            </a:extLst>
          </p:cNvPr>
          <p:cNvSpPr txBox="1"/>
          <p:nvPr/>
        </p:nvSpPr>
        <p:spPr>
          <a:xfrm>
            <a:off x="5418776" y="1114034"/>
            <a:ext cx="2720846" cy="289441"/>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100">
                <a:solidFill>
                  <a:schemeClr val="bg1"/>
                </a:solidFill>
              </a:rPr>
              <a:t>Forsknings- og formidlingstiltak</a:t>
            </a:r>
          </a:p>
        </p:txBody>
      </p:sp>
      <p:sp>
        <p:nvSpPr>
          <p:cNvPr id="381" name="TextBox 380">
            <a:extLst>
              <a:ext uri="{FF2B5EF4-FFF2-40B4-BE49-F238E27FC236}">
                <a16:creationId xmlns:a16="http://schemas.microsoft.com/office/drawing/2014/main" id="{F7F115BC-0D23-496A-B393-72E0A8C49B93}"/>
              </a:ext>
            </a:extLst>
          </p:cNvPr>
          <p:cNvSpPr txBox="1"/>
          <p:nvPr/>
        </p:nvSpPr>
        <p:spPr>
          <a:xfrm>
            <a:off x="5418776" y="1446673"/>
            <a:ext cx="2720846" cy="289441"/>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100">
                <a:solidFill>
                  <a:schemeClr val="bg1"/>
                </a:solidFill>
              </a:rPr>
              <a:t>Utdanningstiltak</a:t>
            </a:r>
          </a:p>
        </p:txBody>
      </p:sp>
      <p:sp>
        <p:nvSpPr>
          <p:cNvPr id="382" name="TextBox 381">
            <a:extLst>
              <a:ext uri="{FF2B5EF4-FFF2-40B4-BE49-F238E27FC236}">
                <a16:creationId xmlns:a16="http://schemas.microsoft.com/office/drawing/2014/main" id="{A95503AB-E690-4961-96A3-B87E56835226}"/>
              </a:ext>
            </a:extLst>
          </p:cNvPr>
          <p:cNvSpPr txBox="1"/>
          <p:nvPr/>
        </p:nvSpPr>
        <p:spPr>
          <a:xfrm>
            <a:off x="5418777" y="1784816"/>
            <a:ext cx="2720846" cy="289441"/>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100">
                <a:solidFill>
                  <a:schemeClr val="bg1"/>
                </a:solidFill>
              </a:rPr>
              <a:t>Innovasjon og nyskaping</a:t>
            </a:r>
          </a:p>
        </p:txBody>
      </p:sp>
      <p:sp>
        <p:nvSpPr>
          <p:cNvPr id="383" name="TextBox 382">
            <a:extLst>
              <a:ext uri="{FF2B5EF4-FFF2-40B4-BE49-F238E27FC236}">
                <a16:creationId xmlns:a16="http://schemas.microsoft.com/office/drawing/2014/main" id="{E828BC33-5353-49BF-B065-DA16A64EA643}"/>
              </a:ext>
            </a:extLst>
          </p:cNvPr>
          <p:cNvSpPr txBox="1"/>
          <p:nvPr/>
        </p:nvSpPr>
        <p:spPr>
          <a:xfrm>
            <a:off x="5418777" y="2124058"/>
            <a:ext cx="2718735" cy="289441"/>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100">
                <a:solidFill>
                  <a:schemeClr val="bg1"/>
                </a:solidFill>
              </a:rPr>
              <a:t>Øremerket faggrupper</a:t>
            </a:r>
          </a:p>
        </p:txBody>
      </p:sp>
      <p:sp>
        <p:nvSpPr>
          <p:cNvPr id="384" name="TextBox 383">
            <a:extLst>
              <a:ext uri="{FF2B5EF4-FFF2-40B4-BE49-F238E27FC236}">
                <a16:creationId xmlns:a16="http://schemas.microsoft.com/office/drawing/2014/main" id="{D538E79F-C45A-4708-9566-077B43CC3B29}"/>
              </a:ext>
            </a:extLst>
          </p:cNvPr>
          <p:cNvSpPr txBox="1"/>
          <p:nvPr/>
        </p:nvSpPr>
        <p:spPr>
          <a:xfrm>
            <a:off x="5418777" y="2440691"/>
            <a:ext cx="2720846" cy="289441"/>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100">
                <a:solidFill>
                  <a:schemeClr val="bg1"/>
                </a:solidFill>
              </a:rPr>
              <a:t>Andre strategiske tiltak</a:t>
            </a:r>
          </a:p>
        </p:txBody>
      </p:sp>
      <p:sp>
        <p:nvSpPr>
          <p:cNvPr id="391" name="TextBox 390">
            <a:extLst>
              <a:ext uri="{FF2B5EF4-FFF2-40B4-BE49-F238E27FC236}">
                <a16:creationId xmlns:a16="http://schemas.microsoft.com/office/drawing/2014/main" id="{65ECA1EF-9B39-4D1D-8305-4BBF8F08E673}"/>
              </a:ext>
            </a:extLst>
          </p:cNvPr>
          <p:cNvSpPr txBox="1"/>
          <p:nvPr/>
        </p:nvSpPr>
        <p:spPr>
          <a:xfrm>
            <a:off x="5418774" y="3852871"/>
            <a:ext cx="2835150" cy="289441"/>
          </a:xfrm>
          <a:prstGeom prst="roundRect">
            <a:avLst/>
          </a:prstGeom>
          <a:solidFill>
            <a:schemeClr val="accent5">
              <a:lumMod val="75000"/>
            </a:schemeClr>
          </a:solidFill>
          <a:ln>
            <a:solidFill>
              <a:schemeClr val="accent5">
                <a:lumMod val="75000"/>
              </a:schemeClr>
            </a:solidFill>
          </a:ln>
        </p:spPr>
        <p:txBody>
          <a:bodyPr wrap="square" rtlCol="0">
            <a:spAutoFit/>
          </a:bodyPr>
          <a:lstStyle/>
          <a:p>
            <a:pPr algn="ctr"/>
            <a:r>
              <a:rPr lang="nb-NO" sz="1100">
                <a:solidFill>
                  <a:schemeClr val="bg1"/>
                </a:solidFill>
              </a:rPr>
              <a:t>Forskningsdrift individuelle midler</a:t>
            </a:r>
          </a:p>
        </p:txBody>
      </p:sp>
      <p:sp>
        <p:nvSpPr>
          <p:cNvPr id="392" name="TextBox 391">
            <a:extLst>
              <a:ext uri="{FF2B5EF4-FFF2-40B4-BE49-F238E27FC236}">
                <a16:creationId xmlns:a16="http://schemas.microsoft.com/office/drawing/2014/main" id="{F53825E8-5907-418E-96AB-DE0534A90D38}"/>
              </a:ext>
            </a:extLst>
          </p:cNvPr>
          <p:cNvSpPr txBox="1"/>
          <p:nvPr/>
        </p:nvSpPr>
        <p:spPr>
          <a:xfrm>
            <a:off x="5418774" y="4475934"/>
            <a:ext cx="2835150" cy="289441"/>
          </a:xfrm>
          <a:prstGeom prst="roundRect">
            <a:avLst/>
          </a:prstGeom>
          <a:solidFill>
            <a:schemeClr val="accent5">
              <a:lumMod val="75000"/>
            </a:schemeClr>
          </a:solidFill>
          <a:ln>
            <a:solidFill>
              <a:schemeClr val="accent5">
                <a:lumMod val="75000"/>
              </a:schemeClr>
            </a:solidFill>
          </a:ln>
        </p:spPr>
        <p:txBody>
          <a:bodyPr wrap="square" rtlCol="0">
            <a:spAutoFit/>
          </a:bodyPr>
          <a:lstStyle/>
          <a:p>
            <a:pPr algn="ctr"/>
            <a:r>
              <a:rPr lang="nb-NO" sz="1100">
                <a:solidFill>
                  <a:schemeClr val="bg1"/>
                </a:solidFill>
              </a:rPr>
              <a:t>Utdanningsdrift</a:t>
            </a:r>
          </a:p>
        </p:txBody>
      </p:sp>
      <p:sp>
        <p:nvSpPr>
          <p:cNvPr id="393" name="TextBox 392">
            <a:extLst>
              <a:ext uri="{FF2B5EF4-FFF2-40B4-BE49-F238E27FC236}">
                <a16:creationId xmlns:a16="http://schemas.microsoft.com/office/drawing/2014/main" id="{8A50A012-948C-4AD3-A90B-13ECEFEF3D01}"/>
              </a:ext>
            </a:extLst>
          </p:cNvPr>
          <p:cNvSpPr txBox="1"/>
          <p:nvPr/>
        </p:nvSpPr>
        <p:spPr>
          <a:xfrm>
            <a:off x="5416576" y="4794733"/>
            <a:ext cx="2835150" cy="289441"/>
          </a:xfrm>
          <a:prstGeom prst="roundRect">
            <a:avLst/>
          </a:prstGeom>
          <a:solidFill>
            <a:schemeClr val="accent5">
              <a:lumMod val="75000"/>
            </a:schemeClr>
          </a:solidFill>
          <a:ln>
            <a:solidFill>
              <a:schemeClr val="accent5">
                <a:lumMod val="75000"/>
              </a:schemeClr>
            </a:solidFill>
          </a:ln>
        </p:spPr>
        <p:txBody>
          <a:bodyPr wrap="square" rtlCol="0">
            <a:spAutoFit/>
          </a:bodyPr>
          <a:lstStyle/>
          <a:p>
            <a:pPr algn="ctr"/>
            <a:r>
              <a:rPr lang="nb-NO" sz="1100">
                <a:solidFill>
                  <a:schemeClr val="bg1"/>
                </a:solidFill>
              </a:rPr>
              <a:t>Investering infrastruktur</a:t>
            </a:r>
          </a:p>
        </p:txBody>
      </p:sp>
      <p:sp>
        <p:nvSpPr>
          <p:cNvPr id="394" name="TextBox 393">
            <a:extLst>
              <a:ext uri="{FF2B5EF4-FFF2-40B4-BE49-F238E27FC236}">
                <a16:creationId xmlns:a16="http://schemas.microsoft.com/office/drawing/2014/main" id="{D326C445-FED9-404D-A793-52BB9BE0F11A}"/>
              </a:ext>
            </a:extLst>
          </p:cNvPr>
          <p:cNvSpPr txBox="1"/>
          <p:nvPr/>
        </p:nvSpPr>
        <p:spPr>
          <a:xfrm>
            <a:off x="5416576" y="5103830"/>
            <a:ext cx="2835150" cy="289441"/>
          </a:xfrm>
          <a:prstGeom prst="roundRect">
            <a:avLst/>
          </a:prstGeom>
          <a:solidFill>
            <a:schemeClr val="accent5">
              <a:lumMod val="75000"/>
            </a:schemeClr>
          </a:solidFill>
          <a:ln>
            <a:solidFill>
              <a:schemeClr val="accent5">
                <a:lumMod val="75000"/>
              </a:schemeClr>
            </a:solidFill>
          </a:ln>
        </p:spPr>
        <p:txBody>
          <a:bodyPr wrap="square" rtlCol="0">
            <a:spAutoFit/>
          </a:bodyPr>
          <a:lstStyle/>
          <a:p>
            <a:pPr algn="ctr"/>
            <a:r>
              <a:rPr lang="nb-NO" sz="1100">
                <a:solidFill>
                  <a:schemeClr val="bg1"/>
                </a:solidFill>
              </a:rPr>
              <a:t>Generell infrastrukturdrift</a:t>
            </a:r>
          </a:p>
        </p:txBody>
      </p:sp>
      <p:sp>
        <p:nvSpPr>
          <p:cNvPr id="395" name="TextBox 394">
            <a:extLst>
              <a:ext uri="{FF2B5EF4-FFF2-40B4-BE49-F238E27FC236}">
                <a16:creationId xmlns:a16="http://schemas.microsoft.com/office/drawing/2014/main" id="{B60A3700-4CCA-4E26-80B6-20D252A05C2E}"/>
              </a:ext>
            </a:extLst>
          </p:cNvPr>
          <p:cNvSpPr txBox="1"/>
          <p:nvPr/>
        </p:nvSpPr>
        <p:spPr>
          <a:xfrm>
            <a:off x="5416576" y="5409137"/>
            <a:ext cx="2835150" cy="289441"/>
          </a:xfrm>
          <a:prstGeom prst="roundRect">
            <a:avLst/>
          </a:prstGeom>
          <a:solidFill>
            <a:schemeClr val="accent5">
              <a:lumMod val="75000"/>
            </a:schemeClr>
          </a:solidFill>
          <a:ln>
            <a:solidFill>
              <a:schemeClr val="accent5">
                <a:lumMod val="75000"/>
              </a:schemeClr>
            </a:solidFill>
          </a:ln>
        </p:spPr>
        <p:txBody>
          <a:bodyPr wrap="square" rtlCol="0">
            <a:spAutoFit/>
          </a:bodyPr>
          <a:lstStyle/>
          <a:p>
            <a:pPr algn="ctr"/>
            <a:r>
              <a:rPr lang="nb-NO" sz="1100">
                <a:solidFill>
                  <a:schemeClr val="bg1"/>
                </a:solidFill>
              </a:rPr>
              <a:t>Administrativ drift</a:t>
            </a:r>
          </a:p>
        </p:txBody>
      </p:sp>
      <p:sp>
        <p:nvSpPr>
          <p:cNvPr id="400" name="TextBox 399">
            <a:extLst>
              <a:ext uri="{FF2B5EF4-FFF2-40B4-BE49-F238E27FC236}">
                <a16:creationId xmlns:a16="http://schemas.microsoft.com/office/drawing/2014/main" id="{19B900C6-7567-4872-9F96-694D52F8E0DD}"/>
              </a:ext>
            </a:extLst>
          </p:cNvPr>
          <p:cNvSpPr txBox="1"/>
          <p:nvPr/>
        </p:nvSpPr>
        <p:spPr>
          <a:xfrm>
            <a:off x="5418774" y="4164105"/>
            <a:ext cx="2835150" cy="289441"/>
          </a:xfrm>
          <a:prstGeom prst="roundRect">
            <a:avLst/>
          </a:prstGeom>
          <a:solidFill>
            <a:schemeClr val="accent5">
              <a:lumMod val="75000"/>
            </a:schemeClr>
          </a:solidFill>
          <a:ln>
            <a:solidFill>
              <a:schemeClr val="accent5">
                <a:lumMod val="75000"/>
              </a:schemeClr>
            </a:solidFill>
          </a:ln>
        </p:spPr>
        <p:txBody>
          <a:bodyPr wrap="square" rtlCol="0">
            <a:spAutoFit/>
          </a:bodyPr>
          <a:lstStyle/>
          <a:p>
            <a:pPr algn="ctr"/>
            <a:r>
              <a:rPr lang="nb-NO" sz="1100">
                <a:solidFill>
                  <a:schemeClr val="bg1"/>
                </a:solidFill>
              </a:rPr>
              <a:t>Forsknings- og formidlingsdrift</a:t>
            </a:r>
          </a:p>
        </p:txBody>
      </p:sp>
      <p:cxnSp>
        <p:nvCxnSpPr>
          <p:cNvPr id="416" name="Connector: Elbow 415">
            <a:extLst>
              <a:ext uri="{FF2B5EF4-FFF2-40B4-BE49-F238E27FC236}">
                <a16:creationId xmlns:a16="http://schemas.microsoft.com/office/drawing/2014/main" id="{3898968F-0D32-4BE0-ADA8-30770F85B9CD}"/>
              </a:ext>
            </a:extLst>
          </p:cNvPr>
          <p:cNvCxnSpPr>
            <a:cxnSpLocks/>
            <a:stCxn id="13" idx="3"/>
            <a:endCxn id="378" idx="1"/>
          </p:cNvCxnSpPr>
          <p:nvPr/>
        </p:nvCxnSpPr>
        <p:spPr>
          <a:xfrm flipV="1">
            <a:off x="3938078" y="602880"/>
            <a:ext cx="1480698" cy="1391736"/>
          </a:xfrm>
          <a:prstGeom prst="bentConnector3">
            <a:avLst>
              <a:gd name="adj1" fmla="val 50000"/>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9" name="Connector: Elbow 418">
            <a:extLst>
              <a:ext uri="{FF2B5EF4-FFF2-40B4-BE49-F238E27FC236}">
                <a16:creationId xmlns:a16="http://schemas.microsoft.com/office/drawing/2014/main" id="{F619F429-F861-4497-A3E1-880F95784A9A}"/>
              </a:ext>
            </a:extLst>
          </p:cNvPr>
          <p:cNvCxnSpPr>
            <a:cxnSpLocks/>
            <a:stCxn id="13" idx="3"/>
            <a:endCxn id="380" idx="1"/>
          </p:cNvCxnSpPr>
          <p:nvPr/>
        </p:nvCxnSpPr>
        <p:spPr>
          <a:xfrm flipV="1">
            <a:off x="3938078" y="1258755"/>
            <a:ext cx="1480698" cy="735861"/>
          </a:xfrm>
          <a:prstGeom prst="bentConnector3">
            <a:avLst>
              <a:gd name="adj1" fmla="val 50000"/>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0" name="Connector: Elbow 419">
            <a:extLst>
              <a:ext uri="{FF2B5EF4-FFF2-40B4-BE49-F238E27FC236}">
                <a16:creationId xmlns:a16="http://schemas.microsoft.com/office/drawing/2014/main" id="{E96341F6-C002-446F-9555-0996EEC0C025}"/>
              </a:ext>
            </a:extLst>
          </p:cNvPr>
          <p:cNvCxnSpPr>
            <a:cxnSpLocks/>
            <a:stCxn id="13" idx="3"/>
            <a:endCxn id="379" idx="1"/>
          </p:cNvCxnSpPr>
          <p:nvPr/>
        </p:nvCxnSpPr>
        <p:spPr>
          <a:xfrm flipV="1">
            <a:off x="3938078" y="942122"/>
            <a:ext cx="1480698" cy="1052494"/>
          </a:xfrm>
          <a:prstGeom prst="bentConnector3">
            <a:avLst>
              <a:gd name="adj1" fmla="val 50000"/>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5" name="Connector: Elbow 424">
            <a:extLst>
              <a:ext uri="{FF2B5EF4-FFF2-40B4-BE49-F238E27FC236}">
                <a16:creationId xmlns:a16="http://schemas.microsoft.com/office/drawing/2014/main" id="{C7A3AED2-C561-40AB-9EE5-DDD0C0C59060}"/>
              </a:ext>
            </a:extLst>
          </p:cNvPr>
          <p:cNvCxnSpPr>
            <a:cxnSpLocks/>
            <a:stCxn id="13" idx="3"/>
            <a:endCxn id="381" idx="1"/>
          </p:cNvCxnSpPr>
          <p:nvPr/>
        </p:nvCxnSpPr>
        <p:spPr>
          <a:xfrm flipV="1">
            <a:off x="3938078" y="1591394"/>
            <a:ext cx="1480698" cy="403222"/>
          </a:xfrm>
          <a:prstGeom prst="bentConnector3">
            <a:avLst>
              <a:gd name="adj1" fmla="val 50000"/>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8" name="Connector: Elbow 427">
            <a:extLst>
              <a:ext uri="{FF2B5EF4-FFF2-40B4-BE49-F238E27FC236}">
                <a16:creationId xmlns:a16="http://schemas.microsoft.com/office/drawing/2014/main" id="{87D88754-9570-436F-B6A2-F6624DC76D3A}"/>
              </a:ext>
            </a:extLst>
          </p:cNvPr>
          <p:cNvCxnSpPr>
            <a:cxnSpLocks/>
            <a:stCxn id="13" idx="3"/>
            <a:endCxn id="382" idx="1"/>
          </p:cNvCxnSpPr>
          <p:nvPr/>
        </p:nvCxnSpPr>
        <p:spPr>
          <a:xfrm flipV="1">
            <a:off x="3938078" y="1929537"/>
            <a:ext cx="1480699" cy="65079"/>
          </a:xfrm>
          <a:prstGeom prst="bentConnector3">
            <a:avLst>
              <a:gd name="adj1" fmla="val 50000"/>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4" name="Connector: Elbow 433">
            <a:extLst>
              <a:ext uri="{FF2B5EF4-FFF2-40B4-BE49-F238E27FC236}">
                <a16:creationId xmlns:a16="http://schemas.microsoft.com/office/drawing/2014/main" id="{545271CD-7047-4590-AEBD-DE58CAF5936D}"/>
              </a:ext>
            </a:extLst>
          </p:cNvPr>
          <p:cNvCxnSpPr>
            <a:cxnSpLocks/>
            <a:stCxn id="13" idx="3"/>
            <a:endCxn id="383" idx="1"/>
          </p:cNvCxnSpPr>
          <p:nvPr/>
        </p:nvCxnSpPr>
        <p:spPr>
          <a:xfrm>
            <a:off x="3938078" y="1994616"/>
            <a:ext cx="1480699" cy="274163"/>
          </a:xfrm>
          <a:prstGeom prst="bentConnector3">
            <a:avLst>
              <a:gd name="adj1" fmla="val 50000"/>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7" name="Connector: Elbow 436">
            <a:extLst>
              <a:ext uri="{FF2B5EF4-FFF2-40B4-BE49-F238E27FC236}">
                <a16:creationId xmlns:a16="http://schemas.microsoft.com/office/drawing/2014/main" id="{82F418E0-661B-4DA0-90C4-78058A7B2B5A}"/>
              </a:ext>
            </a:extLst>
          </p:cNvPr>
          <p:cNvCxnSpPr>
            <a:cxnSpLocks/>
            <a:stCxn id="13" idx="3"/>
            <a:endCxn id="384" idx="1"/>
          </p:cNvCxnSpPr>
          <p:nvPr/>
        </p:nvCxnSpPr>
        <p:spPr>
          <a:xfrm>
            <a:off x="3938078" y="1994616"/>
            <a:ext cx="1480699" cy="590796"/>
          </a:xfrm>
          <a:prstGeom prst="bentConnector3">
            <a:avLst>
              <a:gd name="adj1" fmla="val 50000"/>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8" name="Connector: Elbow 457">
            <a:extLst>
              <a:ext uri="{FF2B5EF4-FFF2-40B4-BE49-F238E27FC236}">
                <a16:creationId xmlns:a16="http://schemas.microsoft.com/office/drawing/2014/main" id="{F130D529-B7BD-4EB6-9EF2-CB0B81FAD182}"/>
              </a:ext>
            </a:extLst>
          </p:cNvPr>
          <p:cNvCxnSpPr>
            <a:cxnSpLocks/>
            <a:stCxn id="562" idx="3"/>
            <a:endCxn id="391" idx="1"/>
          </p:cNvCxnSpPr>
          <p:nvPr/>
        </p:nvCxnSpPr>
        <p:spPr>
          <a:xfrm flipV="1">
            <a:off x="3929795" y="3997592"/>
            <a:ext cx="1488979" cy="1510118"/>
          </a:xfrm>
          <a:prstGeom prst="bentConnector3">
            <a:avLst>
              <a:gd name="adj1" fmla="val 50000"/>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1" name="Connector: Elbow 460">
            <a:extLst>
              <a:ext uri="{FF2B5EF4-FFF2-40B4-BE49-F238E27FC236}">
                <a16:creationId xmlns:a16="http://schemas.microsoft.com/office/drawing/2014/main" id="{947828DC-3453-47DD-9ADB-274E9D3591D8}"/>
              </a:ext>
            </a:extLst>
          </p:cNvPr>
          <p:cNvCxnSpPr>
            <a:cxnSpLocks/>
            <a:stCxn id="562" idx="3"/>
            <a:endCxn id="400" idx="1"/>
          </p:cNvCxnSpPr>
          <p:nvPr/>
        </p:nvCxnSpPr>
        <p:spPr>
          <a:xfrm flipV="1">
            <a:off x="3929795" y="4308826"/>
            <a:ext cx="1488979" cy="1198884"/>
          </a:xfrm>
          <a:prstGeom prst="bentConnector3">
            <a:avLst>
              <a:gd name="adj1" fmla="val 50000"/>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4" name="Connector: Elbow 463">
            <a:extLst>
              <a:ext uri="{FF2B5EF4-FFF2-40B4-BE49-F238E27FC236}">
                <a16:creationId xmlns:a16="http://schemas.microsoft.com/office/drawing/2014/main" id="{05E474E3-EE96-4A48-B143-656311D98D8C}"/>
              </a:ext>
            </a:extLst>
          </p:cNvPr>
          <p:cNvCxnSpPr>
            <a:cxnSpLocks/>
            <a:stCxn id="562" idx="3"/>
            <a:endCxn id="392" idx="1"/>
          </p:cNvCxnSpPr>
          <p:nvPr/>
        </p:nvCxnSpPr>
        <p:spPr>
          <a:xfrm flipV="1">
            <a:off x="3929795" y="4620655"/>
            <a:ext cx="1488979" cy="887055"/>
          </a:xfrm>
          <a:prstGeom prst="bentConnector3">
            <a:avLst>
              <a:gd name="adj1" fmla="val 50000"/>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7" name="Connector: Elbow 466">
            <a:extLst>
              <a:ext uri="{FF2B5EF4-FFF2-40B4-BE49-F238E27FC236}">
                <a16:creationId xmlns:a16="http://schemas.microsoft.com/office/drawing/2014/main" id="{488F964B-753B-4A38-A074-AFB9948496F6}"/>
              </a:ext>
            </a:extLst>
          </p:cNvPr>
          <p:cNvCxnSpPr>
            <a:cxnSpLocks/>
            <a:stCxn id="562" idx="3"/>
            <a:endCxn id="393" idx="1"/>
          </p:cNvCxnSpPr>
          <p:nvPr/>
        </p:nvCxnSpPr>
        <p:spPr>
          <a:xfrm flipV="1">
            <a:off x="3929795" y="4939454"/>
            <a:ext cx="1486781" cy="568256"/>
          </a:xfrm>
          <a:prstGeom prst="bentConnector3">
            <a:avLst>
              <a:gd name="adj1" fmla="val 50000"/>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0" name="Connector: Elbow 469">
            <a:extLst>
              <a:ext uri="{FF2B5EF4-FFF2-40B4-BE49-F238E27FC236}">
                <a16:creationId xmlns:a16="http://schemas.microsoft.com/office/drawing/2014/main" id="{1C3C5587-0493-472E-94ED-905C54126A87}"/>
              </a:ext>
            </a:extLst>
          </p:cNvPr>
          <p:cNvCxnSpPr>
            <a:cxnSpLocks/>
            <a:stCxn id="562" idx="3"/>
            <a:endCxn id="394" idx="1"/>
          </p:cNvCxnSpPr>
          <p:nvPr/>
        </p:nvCxnSpPr>
        <p:spPr>
          <a:xfrm flipV="1">
            <a:off x="3929795" y="5248551"/>
            <a:ext cx="1486781" cy="259159"/>
          </a:xfrm>
          <a:prstGeom prst="bentConnector3">
            <a:avLst>
              <a:gd name="adj1" fmla="val 50000"/>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3" name="Connector: Elbow 472">
            <a:extLst>
              <a:ext uri="{FF2B5EF4-FFF2-40B4-BE49-F238E27FC236}">
                <a16:creationId xmlns:a16="http://schemas.microsoft.com/office/drawing/2014/main" id="{B632FAD0-9CB1-49B7-842C-004680C1E112}"/>
              </a:ext>
            </a:extLst>
          </p:cNvPr>
          <p:cNvCxnSpPr>
            <a:cxnSpLocks/>
            <a:stCxn id="562" idx="3"/>
            <a:endCxn id="395" idx="1"/>
          </p:cNvCxnSpPr>
          <p:nvPr/>
        </p:nvCxnSpPr>
        <p:spPr>
          <a:xfrm>
            <a:off x="3929795" y="5507710"/>
            <a:ext cx="1486781" cy="46148"/>
          </a:xfrm>
          <a:prstGeom prst="bentConnector3">
            <a:avLst>
              <a:gd name="adj1" fmla="val 50000"/>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9" name="TextBox 498">
            <a:extLst>
              <a:ext uri="{FF2B5EF4-FFF2-40B4-BE49-F238E27FC236}">
                <a16:creationId xmlns:a16="http://schemas.microsoft.com/office/drawing/2014/main" id="{38BA52DF-34ED-400C-9B2F-927B78EF1A8B}"/>
              </a:ext>
            </a:extLst>
          </p:cNvPr>
          <p:cNvSpPr txBox="1"/>
          <p:nvPr/>
        </p:nvSpPr>
        <p:spPr>
          <a:xfrm>
            <a:off x="5416576" y="5742968"/>
            <a:ext cx="2835150" cy="289441"/>
          </a:xfrm>
          <a:prstGeom prst="roundRect">
            <a:avLst/>
          </a:prstGeom>
          <a:solidFill>
            <a:schemeClr val="accent5">
              <a:lumMod val="75000"/>
            </a:schemeClr>
          </a:solidFill>
          <a:ln>
            <a:solidFill>
              <a:schemeClr val="accent5">
                <a:lumMod val="75000"/>
              </a:schemeClr>
            </a:solidFill>
          </a:ln>
        </p:spPr>
        <p:txBody>
          <a:bodyPr wrap="square" rtlCol="0">
            <a:spAutoFit/>
          </a:bodyPr>
          <a:lstStyle/>
          <a:p>
            <a:pPr algn="ctr"/>
            <a:r>
              <a:rPr lang="nb-NO" sz="1100">
                <a:solidFill>
                  <a:schemeClr val="bg1"/>
                </a:solidFill>
              </a:rPr>
              <a:t>Sentrale insentivmidler EU</a:t>
            </a:r>
          </a:p>
        </p:txBody>
      </p:sp>
      <p:sp>
        <p:nvSpPr>
          <p:cNvPr id="500" name="TextBox 499">
            <a:extLst>
              <a:ext uri="{FF2B5EF4-FFF2-40B4-BE49-F238E27FC236}">
                <a16:creationId xmlns:a16="http://schemas.microsoft.com/office/drawing/2014/main" id="{E76D3907-85CC-4AFE-8C4E-733C44D13B85}"/>
              </a:ext>
            </a:extLst>
          </p:cNvPr>
          <p:cNvSpPr txBox="1"/>
          <p:nvPr/>
        </p:nvSpPr>
        <p:spPr>
          <a:xfrm>
            <a:off x="5416576" y="6071584"/>
            <a:ext cx="2837348" cy="289441"/>
          </a:xfrm>
          <a:prstGeom prst="roundRect">
            <a:avLst/>
          </a:prstGeom>
          <a:solidFill>
            <a:schemeClr val="accent5">
              <a:lumMod val="75000"/>
            </a:schemeClr>
          </a:solidFill>
          <a:ln>
            <a:solidFill>
              <a:schemeClr val="accent5">
                <a:lumMod val="75000"/>
              </a:schemeClr>
            </a:solidFill>
          </a:ln>
        </p:spPr>
        <p:txBody>
          <a:bodyPr wrap="square" rtlCol="0">
            <a:spAutoFit/>
          </a:bodyPr>
          <a:lstStyle/>
          <a:p>
            <a:pPr algn="ctr"/>
            <a:r>
              <a:rPr lang="nb-NO" sz="1100">
                <a:solidFill>
                  <a:schemeClr val="bg1"/>
                </a:solidFill>
              </a:rPr>
              <a:t>Interne driftsaktiviteter</a:t>
            </a:r>
          </a:p>
        </p:txBody>
      </p:sp>
      <p:sp>
        <p:nvSpPr>
          <p:cNvPr id="562" name="TextBox 561">
            <a:extLst>
              <a:ext uri="{FF2B5EF4-FFF2-40B4-BE49-F238E27FC236}">
                <a16:creationId xmlns:a16="http://schemas.microsoft.com/office/drawing/2014/main" id="{D8B69CD4-B059-41FB-AC64-1BDA3219354E}"/>
              </a:ext>
            </a:extLst>
          </p:cNvPr>
          <p:cNvSpPr txBox="1"/>
          <p:nvPr/>
        </p:nvSpPr>
        <p:spPr>
          <a:xfrm>
            <a:off x="2235935" y="5150165"/>
            <a:ext cx="1693860" cy="715089"/>
          </a:xfrm>
          <a:prstGeom prst="roundRect">
            <a:avLst/>
          </a:prstGeom>
          <a:solidFill>
            <a:schemeClr val="accent5">
              <a:lumMod val="75000"/>
            </a:schemeClr>
          </a:solidFill>
          <a:ln>
            <a:solidFill>
              <a:schemeClr val="accent5">
                <a:lumMod val="75000"/>
              </a:schemeClr>
            </a:solidFill>
          </a:ln>
        </p:spPr>
        <p:txBody>
          <a:bodyPr wrap="square" rtlCol="0">
            <a:spAutoFit/>
          </a:bodyPr>
          <a:lstStyle/>
          <a:p>
            <a:pPr algn="ctr"/>
            <a:r>
              <a:rPr lang="nb-NO">
                <a:solidFill>
                  <a:schemeClr val="bg1"/>
                </a:solidFill>
              </a:rPr>
              <a:t>Driftsaktivitet</a:t>
            </a:r>
          </a:p>
          <a:p>
            <a:pPr algn="ctr"/>
            <a:endParaRPr lang="nb-NO">
              <a:solidFill>
                <a:schemeClr val="bg1"/>
              </a:solidFill>
            </a:endParaRPr>
          </a:p>
        </p:txBody>
      </p:sp>
      <p:cxnSp>
        <p:nvCxnSpPr>
          <p:cNvPr id="566" name="Connector: Elbow 565">
            <a:extLst>
              <a:ext uri="{FF2B5EF4-FFF2-40B4-BE49-F238E27FC236}">
                <a16:creationId xmlns:a16="http://schemas.microsoft.com/office/drawing/2014/main" id="{38DD957F-BC27-496E-92F3-A86C719F6DE3}"/>
              </a:ext>
            </a:extLst>
          </p:cNvPr>
          <p:cNvCxnSpPr>
            <a:cxnSpLocks/>
            <a:stCxn id="12" idx="3"/>
            <a:endCxn id="562" idx="1"/>
          </p:cNvCxnSpPr>
          <p:nvPr/>
        </p:nvCxnSpPr>
        <p:spPr>
          <a:xfrm>
            <a:off x="1491671" y="3429000"/>
            <a:ext cx="744264" cy="2078710"/>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69" name="Connector: Elbow 568">
            <a:extLst>
              <a:ext uri="{FF2B5EF4-FFF2-40B4-BE49-F238E27FC236}">
                <a16:creationId xmlns:a16="http://schemas.microsoft.com/office/drawing/2014/main" id="{E42474C1-E6F5-4E70-A206-51FD68CE2A35}"/>
              </a:ext>
            </a:extLst>
          </p:cNvPr>
          <p:cNvCxnSpPr>
            <a:cxnSpLocks/>
            <a:stCxn id="562" idx="3"/>
            <a:endCxn id="500" idx="1"/>
          </p:cNvCxnSpPr>
          <p:nvPr/>
        </p:nvCxnSpPr>
        <p:spPr>
          <a:xfrm>
            <a:off x="3929795" y="5507710"/>
            <a:ext cx="1486781" cy="708595"/>
          </a:xfrm>
          <a:prstGeom prst="bentConnector3">
            <a:avLst>
              <a:gd name="adj1" fmla="val 50000"/>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2" name="Connector: Elbow 571">
            <a:extLst>
              <a:ext uri="{FF2B5EF4-FFF2-40B4-BE49-F238E27FC236}">
                <a16:creationId xmlns:a16="http://schemas.microsoft.com/office/drawing/2014/main" id="{A4E72127-0C75-4AA7-A730-A64C2F96CC31}"/>
              </a:ext>
            </a:extLst>
          </p:cNvPr>
          <p:cNvCxnSpPr>
            <a:cxnSpLocks/>
            <a:stCxn id="562" idx="3"/>
            <a:endCxn id="499" idx="1"/>
          </p:cNvCxnSpPr>
          <p:nvPr/>
        </p:nvCxnSpPr>
        <p:spPr>
          <a:xfrm>
            <a:off x="3929795" y="5507710"/>
            <a:ext cx="1486781" cy="379979"/>
          </a:xfrm>
          <a:prstGeom prst="bentConnector3">
            <a:avLst>
              <a:gd name="adj1" fmla="val 50000"/>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A08538FC-46CB-4AFA-92BE-E6EB2C995F0B}"/>
              </a:ext>
            </a:extLst>
          </p:cNvPr>
          <p:cNvSpPr txBox="1"/>
          <p:nvPr/>
        </p:nvSpPr>
        <p:spPr>
          <a:xfrm>
            <a:off x="9260947" y="4139184"/>
            <a:ext cx="2835150" cy="289441"/>
          </a:xfrm>
          <a:prstGeom prst="roundRect">
            <a:avLst/>
          </a:prstGeom>
          <a:solidFill>
            <a:schemeClr val="accent5">
              <a:lumMod val="75000"/>
            </a:schemeClr>
          </a:solidFill>
          <a:ln>
            <a:solidFill>
              <a:schemeClr val="accent5">
                <a:lumMod val="75000"/>
              </a:schemeClr>
            </a:solidFill>
          </a:ln>
        </p:spPr>
        <p:txBody>
          <a:bodyPr wrap="square" rtlCol="0">
            <a:spAutoFit/>
          </a:bodyPr>
          <a:lstStyle/>
          <a:p>
            <a:pPr algn="ctr"/>
            <a:r>
              <a:rPr lang="nb-NO" sz="1100">
                <a:solidFill>
                  <a:schemeClr val="bg1"/>
                </a:solidFill>
              </a:rPr>
              <a:t>Driftsmidler Bachelor </a:t>
            </a:r>
            <a:r>
              <a:rPr lang="nb-NO" sz="1100" err="1">
                <a:solidFill>
                  <a:schemeClr val="bg1"/>
                </a:solidFill>
              </a:rPr>
              <a:t>fysio</a:t>
            </a:r>
            <a:endParaRPr lang="nb-NO" sz="1100">
              <a:solidFill>
                <a:schemeClr val="bg1"/>
              </a:solidFill>
            </a:endParaRPr>
          </a:p>
        </p:txBody>
      </p:sp>
      <p:sp>
        <p:nvSpPr>
          <p:cNvPr id="123" name="TextBox 122">
            <a:extLst>
              <a:ext uri="{FF2B5EF4-FFF2-40B4-BE49-F238E27FC236}">
                <a16:creationId xmlns:a16="http://schemas.microsoft.com/office/drawing/2014/main" id="{88016F43-90FE-46DB-A7E4-733125CB7413}"/>
              </a:ext>
            </a:extLst>
          </p:cNvPr>
          <p:cNvSpPr txBox="1"/>
          <p:nvPr/>
        </p:nvSpPr>
        <p:spPr>
          <a:xfrm>
            <a:off x="9260947" y="4489274"/>
            <a:ext cx="2835150" cy="289441"/>
          </a:xfrm>
          <a:prstGeom prst="roundRect">
            <a:avLst/>
          </a:prstGeom>
          <a:solidFill>
            <a:schemeClr val="accent5">
              <a:lumMod val="75000"/>
            </a:schemeClr>
          </a:solidFill>
          <a:ln>
            <a:solidFill>
              <a:schemeClr val="accent5">
                <a:lumMod val="75000"/>
              </a:schemeClr>
            </a:solidFill>
          </a:ln>
        </p:spPr>
        <p:txBody>
          <a:bodyPr wrap="square" rtlCol="0">
            <a:spAutoFit/>
          </a:bodyPr>
          <a:lstStyle/>
          <a:p>
            <a:pPr algn="ctr"/>
            <a:r>
              <a:rPr lang="nb-NO" sz="1100">
                <a:solidFill>
                  <a:schemeClr val="bg1"/>
                </a:solidFill>
              </a:rPr>
              <a:t>Driftsmidler Bachelor ergo</a:t>
            </a:r>
          </a:p>
        </p:txBody>
      </p:sp>
      <p:sp>
        <p:nvSpPr>
          <p:cNvPr id="124" name="TextBox 123">
            <a:extLst>
              <a:ext uri="{FF2B5EF4-FFF2-40B4-BE49-F238E27FC236}">
                <a16:creationId xmlns:a16="http://schemas.microsoft.com/office/drawing/2014/main" id="{7AECF552-D2AA-48DD-803C-C3CDDF9E9006}"/>
              </a:ext>
            </a:extLst>
          </p:cNvPr>
          <p:cNvSpPr txBox="1"/>
          <p:nvPr/>
        </p:nvSpPr>
        <p:spPr>
          <a:xfrm>
            <a:off x="9260947" y="4839364"/>
            <a:ext cx="2835150" cy="289441"/>
          </a:xfrm>
          <a:prstGeom prst="roundRect">
            <a:avLst/>
          </a:prstGeom>
          <a:solidFill>
            <a:schemeClr val="accent5">
              <a:lumMod val="75000"/>
            </a:schemeClr>
          </a:solidFill>
          <a:ln>
            <a:solidFill>
              <a:schemeClr val="accent5">
                <a:lumMod val="75000"/>
              </a:schemeClr>
            </a:solidFill>
          </a:ln>
        </p:spPr>
        <p:txBody>
          <a:bodyPr wrap="square" rtlCol="0">
            <a:spAutoFit/>
          </a:bodyPr>
          <a:lstStyle/>
          <a:p>
            <a:pPr algn="ctr"/>
            <a:r>
              <a:rPr lang="nb-NO" sz="1100">
                <a:solidFill>
                  <a:schemeClr val="bg1"/>
                </a:solidFill>
              </a:rPr>
              <a:t>Driftsmidler Master i </a:t>
            </a:r>
            <a:r>
              <a:rPr lang="nb-NO" sz="1100" err="1">
                <a:solidFill>
                  <a:schemeClr val="bg1"/>
                </a:solidFill>
              </a:rPr>
              <a:t>bev.vit</a:t>
            </a:r>
            <a:endParaRPr lang="nb-NO" sz="1100">
              <a:solidFill>
                <a:schemeClr val="bg1"/>
              </a:solidFill>
            </a:endParaRPr>
          </a:p>
        </p:txBody>
      </p:sp>
      <p:cxnSp>
        <p:nvCxnSpPr>
          <p:cNvPr id="125" name="Connector: Elbow 124">
            <a:extLst>
              <a:ext uri="{FF2B5EF4-FFF2-40B4-BE49-F238E27FC236}">
                <a16:creationId xmlns:a16="http://schemas.microsoft.com/office/drawing/2014/main" id="{C809E2C5-B3A4-4052-B7CE-57010C6B7D27}"/>
              </a:ext>
            </a:extLst>
          </p:cNvPr>
          <p:cNvCxnSpPr>
            <a:cxnSpLocks/>
            <a:stCxn id="392" idx="3"/>
            <a:endCxn id="122" idx="1"/>
          </p:cNvCxnSpPr>
          <p:nvPr/>
        </p:nvCxnSpPr>
        <p:spPr>
          <a:xfrm flipV="1">
            <a:off x="8253924" y="4283905"/>
            <a:ext cx="1007023" cy="336750"/>
          </a:xfrm>
          <a:prstGeom prst="bentConnector3">
            <a:avLst>
              <a:gd name="adj1" fmla="val 50000"/>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Connector: Elbow 127">
            <a:extLst>
              <a:ext uri="{FF2B5EF4-FFF2-40B4-BE49-F238E27FC236}">
                <a16:creationId xmlns:a16="http://schemas.microsoft.com/office/drawing/2014/main" id="{43F25810-6D8C-4D1E-B9D4-1C640C40C172}"/>
              </a:ext>
            </a:extLst>
          </p:cNvPr>
          <p:cNvCxnSpPr>
            <a:cxnSpLocks/>
            <a:stCxn id="392" idx="3"/>
            <a:endCxn id="123" idx="1"/>
          </p:cNvCxnSpPr>
          <p:nvPr/>
        </p:nvCxnSpPr>
        <p:spPr>
          <a:xfrm>
            <a:off x="8253924" y="4620655"/>
            <a:ext cx="1007023" cy="13340"/>
          </a:xfrm>
          <a:prstGeom prst="bentConnector3">
            <a:avLst>
              <a:gd name="adj1" fmla="val 50000"/>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Connector: Elbow 130">
            <a:extLst>
              <a:ext uri="{FF2B5EF4-FFF2-40B4-BE49-F238E27FC236}">
                <a16:creationId xmlns:a16="http://schemas.microsoft.com/office/drawing/2014/main" id="{FB64B794-A6E6-4C85-BE9F-49FA04E81D8A}"/>
              </a:ext>
            </a:extLst>
          </p:cNvPr>
          <p:cNvCxnSpPr>
            <a:cxnSpLocks/>
            <a:stCxn id="392" idx="3"/>
            <a:endCxn id="124" idx="1"/>
          </p:cNvCxnSpPr>
          <p:nvPr/>
        </p:nvCxnSpPr>
        <p:spPr>
          <a:xfrm>
            <a:off x="8253924" y="4620655"/>
            <a:ext cx="1007023" cy="363430"/>
          </a:xfrm>
          <a:prstGeom prst="bentConnector3">
            <a:avLst>
              <a:gd name="adj1" fmla="val 50000"/>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84BAE53F-E334-4874-BBE1-61E154EF79FE}"/>
              </a:ext>
            </a:extLst>
          </p:cNvPr>
          <p:cNvSpPr txBox="1"/>
          <p:nvPr/>
        </p:nvSpPr>
        <p:spPr>
          <a:xfrm>
            <a:off x="9260947" y="652680"/>
            <a:ext cx="2720846" cy="289441"/>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100">
                <a:solidFill>
                  <a:schemeClr val="bg1"/>
                </a:solidFill>
              </a:rPr>
              <a:t>Instrument X</a:t>
            </a:r>
          </a:p>
        </p:txBody>
      </p:sp>
      <p:sp>
        <p:nvSpPr>
          <p:cNvPr id="135" name="TextBox 134">
            <a:extLst>
              <a:ext uri="{FF2B5EF4-FFF2-40B4-BE49-F238E27FC236}">
                <a16:creationId xmlns:a16="http://schemas.microsoft.com/office/drawing/2014/main" id="{947A9CAF-9D8D-4E17-8C1A-9BE1BE68EDB2}"/>
              </a:ext>
            </a:extLst>
          </p:cNvPr>
          <p:cNvSpPr txBox="1"/>
          <p:nvPr/>
        </p:nvSpPr>
        <p:spPr>
          <a:xfrm>
            <a:off x="9260947" y="1012497"/>
            <a:ext cx="2720846" cy="289441"/>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100">
                <a:solidFill>
                  <a:schemeClr val="bg1"/>
                </a:solidFill>
              </a:rPr>
              <a:t>Instrument Z</a:t>
            </a:r>
          </a:p>
        </p:txBody>
      </p:sp>
      <p:cxnSp>
        <p:nvCxnSpPr>
          <p:cNvPr id="136" name="Connector: Elbow 135">
            <a:extLst>
              <a:ext uri="{FF2B5EF4-FFF2-40B4-BE49-F238E27FC236}">
                <a16:creationId xmlns:a16="http://schemas.microsoft.com/office/drawing/2014/main" id="{E1042028-D2DC-491C-A5ED-8D89E7CD2185}"/>
              </a:ext>
            </a:extLst>
          </p:cNvPr>
          <p:cNvCxnSpPr>
            <a:cxnSpLocks/>
            <a:stCxn id="379" idx="3"/>
            <a:endCxn id="134" idx="1"/>
          </p:cNvCxnSpPr>
          <p:nvPr/>
        </p:nvCxnSpPr>
        <p:spPr>
          <a:xfrm flipV="1">
            <a:off x="8139622" y="797401"/>
            <a:ext cx="1121325" cy="144721"/>
          </a:xfrm>
          <a:prstGeom prst="bentConnector3">
            <a:avLst>
              <a:gd name="adj1" fmla="val 50000"/>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Connector: Elbow 138">
            <a:extLst>
              <a:ext uri="{FF2B5EF4-FFF2-40B4-BE49-F238E27FC236}">
                <a16:creationId xmlns:a16="http://schemas.microsoft.com/office/drawing/2014/main" id="{A31669D5-3239-4618-8AE1-3B2AB347EDA2}"/>
              </a:ext>
            </a:extLst>
          </p:cNvPr>
          <p:cNvCxnSpPr>
            <a:cxnSpLocks/>
            <a:stCxn id="379" idx="3"/>
            <a:endCxn id="135" idx="1"/>
          </p:cNvCxnSpPr>
          <p:nvPr/>
        </p:nvCxnSpPr>
        <p:spPr>
          <a:xfrm>
            <a:off x="8139622" y="942122"/>
            <a:ext cx="1121325" cy="215096"/>
          </a:xfrm>
          <a:prstGeom prst="bentConnector3">
            <a:avLst>
              <a:gd name="adj1" fmla="val 50000"/>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4" name="TextBox 503">
            <a:extLst>
              <a:ext uri="{FF2B5EF4-FFF2-40B4-BE49-F238E27FC236}">
                <a16:creationId xmlns:a16="http://schemas.microsoft.com/office/drawing/2014/main" id="{1C53934C-B3CE-4DE7-A61E-AFA588D652D8}"/>
              </a:ext>
            </a:extLst>
          </p:cNvPr>
          <p:cNvSpPr txBox="1"/>
          <p:nvPr/>
        </p:nvSpPr>
        <p:spPr>
          <a:xfrm>
            <a:off x="268732" y="88827"/>
            <a:ext cx="1121329" cy="369332"/>
          </a:xfrm>
          <a:prstGeom prst="rect">
            <a:avLst/>
          </a:prstGeom>
          <a:noFill/>
        </p:spPr>
        <p:txBody>
          <a:bodyPr wrap="square" rtlCol="0">
            <a:spAutoFit/>
          </a:bodyPr>
          <a:lstStyle/>
          <a:p>
            <a:pPr algn="ctr"/>
            <a:r>
              <a:rPr lang="nb-NO"/>
              <a:t>Ramme</a:t>
            </a:r>
          </a:p>
        </p:txBody>
      </p:sp>
      <p:sp>
        <p:nvSpPr>
          <p:cNvPr id="171" name="TextBox 170">
            <a:extLst>
              <a:ext uri="{FF2B5EF4-FFF2-40B4-BE49-F238E27FC236}">
                <a16:creationId xmlns:a16="http://schemas.microsoft.com/office/drawing/2014/main" id="{90534D7A-B11C-4EE8-9D5D-9720911F00E3}"/>
              </a:ext>
            </a:extLst>
          </p:cNvPr>
          <p:cNvSpPr txBox="1"/>
          <p:nvPr/>
        </p:nvSpPr>
        <p:spPr>
          <a:xfrm>
            <a:off x="2185382" y="-8337"/>
            <a:ext cx="1794966" cy="369332"/>
          </a:xfrm>
          <a:prstGeom prst="rect">
            <a:avLst/>
          </a:prstGeom>
          <a:noFill/>
        </p:spPr>
        <p:txBody>
          <a:bodyPr wrap="square" rtlCol="0">
            <a:spAutoFit/>
          </a:bodyPr>
          <a:lstStyle/>
          <a:p>
            <a:pPr algn="ctr"/>
            <a:r>
              <a:rPr lang="nb-NO"/>
              <a:t>Aktivitetstype</a:t>
            </a:r>
          </a:p>
        </p:txBody>
      </p:sp>
      <p:sp>
        <p:nvSpPr>
          <p:cNvPr id="172" name="TextBox 171">
            <a:extLst>
              <a:ext uri="{FF2B5EF4-FFF2-40B4-BE49-F238E27FC236}">
                <a16:creationId xmlns:a16="http://schemas.microsoft.com/office/drawing/2014/main" id="{0C436787-F67B-414E-8AEC-6B4C36F43ECE}"/>
              </a:ext>
            </a:extLst>
          </p:cNvPr>
          <p:cNvSpPr txBox="1"/>
          <p:nvPr/>
        </p:nvSpPr>
        <p:spPr>
          <a:xfrm>
            <a:off x="5880661" y="39026"/>
            <a:ext cx="1794966" cy="369332"/>
          </a:xfrm>
          <a:prstGeom prst="rect">
            <a:avLst/>
          </a:prstGeom>
          <a:noFill/>
        </p:spPr>
        <p:txBody>
          <a:bodyPr wrap="square" rtlCol="0">
            <a:spAutoFit/>
          </a:bodyPr>
          <a:lstStyle/>
          <a:p>
            <a:pPr algn="ctr"/>
            <a:r>
              <a:rPr lang="nb-NO"/>
              <a:t>Aktivitet</a:t>
            </a:r>
          </a:p>
        </p:txBody>
      </p:sp>
      <p:sp>
        <p:nvSpPr>
          <p:cNvPr id="173" name="TextBox 172">
            <a:extLst>
              <a:ext uri="{FF2B5EF4-FFF2-40B4-BE49-F238E27FC236}">
                <a16:creationId xmlns:a16="http://schemas.microsoft.com/office/drawing/2014/main" id="{54657A7B-9281-48BE-AEA7-CB62137E8469}"/>
              </a:ext>
            </a:extLst>
          </p:cNvPr>
          <p:cNvSpPr txBox="1"/>
          <p:nvPr/>
        </p:nvSpPr>
        <p:spPr>
          <a:xfrm>
            <a:off x="9611718" y="45015"/>
            <a:ext cx="1794966" cy="369332"/>
          </a:xfrm>
          <a:prstGeom prst="rect">
            <a:avLst/>
          </a:prstGeom>
          <a:noFill/>
        </p:spPr>
        <p:txBody>
          <a:bodyPr wrap="square" rtlCol="0">
            <a:spAutoFit/>
          </a:bodyPr>
          <a:lstStyle/>
          <a:p>
            <a:pPr algn="ctr"/>
            <a:r>
              <a:rPr lang="nb-NO"/>
              <a:t>Delprosjekt</a:t>
            </a:r>
          </a:p>
        </p:txBody>
      </p:sp>
      <p:sp>
        <p:nvSpPr>
          <p:cNvPr id="6" name="Rektangel 5">
            <a:extLst>
              <a:ext uri="{FF2B5EF4-FFF2-40B4-BE49-F238E27FC236}">
                <a16:creationId xmlns:a16="http://schemas.microsoft.com/office/drawing/2014/main" id="{9A4A3D08-9606-4FF9-BD93-2E77CBB4E9FA}"/>
              </a:ext>
            </a:extLst>
          </p:cNvPr>
          <p:cNvSpPr/>
          <p:nvPr/>
        </p:nvSpPr>
        <p:spPr>
          <a:xfrm>
            <a:off x="3418720" y="2605217"/>
            <a:ext cx="6349752" cy="1107996"/>
          </a:xfrm>
          <a:prstGeom prst="rect">
            <a:avLst/>
          </a:prstGeom>
          <a:noFill/>
        </p:spPr>
        <p:txBody>
          <a:bodyPr wrap="none" lIns="91440" tIns="45720" rIns="91440" bIns="45720">
            <a:spAutoFit/>
          </a:bodyPr>
          <a:lstStyle/>
          <a:p>
            <a:pPr algn="ctr"/>
            <a:r>
              <a:rPr lang="nb-NO" sz="6600" b="1" cap="none" spc="0" err="1">
                <a:ln w="22225">
                  <a:solidFill>
                    <a:schemeClr val="accent2"/>
                  </a:solidFill>
                  <a:prstDash val="solid"/>
                </a:ln>
                <a:solidFill>
                  <a:schemeClr val="accent2">
                    <a:lumMod val="40000"/>
                    <a:lumOff val="60000"/>
                  </a:schemeClr>
                </a:solidFill>
                <a:effectLst/>
              </a:rPr>
              <a:t>Hovedhierarki</a:t>
            </a:r>
            <a:r>
              <a:rPr lang="nb-NO" sz="6600" b="1" cap="none" spc="0">
                <a:ln w="22225">
                  <a:solidFill>
                    <a:schemeClr val="accent2"/>
                  </a:solidFill>
                  <a:prstDash val="solid"/>
                </a:ln>
                <a:solidFill>
                  <a:schemeClr val="accent2">
                    <a:lumMod val="40000"/>
                    <a:lumOff val="60000"/>
                  </a:schemeClr>
                </a:solidFill>
                <a:effectLst/>
              </a:rPr>
              <a:t> RD</a:t>
            </a:r>
          </a:p>
        </p:txBody>
      </p:sp>
      <p:sp>
        <p:nvSpPr>
          <p:cNvPr id="7" name="TekstSylinder 6">
            <a:extLst>
              <a:ext uri="{FF2B5EF4-FFF2-40B4-BE49-F238E27FC236}">
                <a16:creationId xmlns:a16="http://schemas.microsoft.com/office/drawing/2014/main" id="{9078652C-A478-47CB-A240-314B22820297}"/>
              </a:ext>
            </a:extLst>
          </p:cNvPr>
          <p:cNvSpPr txBox="1"/>
          <p:nvPr/>
        </p:nvSpPr>
        <p:spPr>
          <a:xfrm>
            <a:off x="9260947" y="2164211"/>
            <a:ext cx="2486025" cy="1754326"/>
          </a:xfrm>
          <a:prstGeom prst="rect">
            <a:avLst/>
          </a:prstGeom>
          <a:noFill/>
          <a:ln>
            <a:solidFill>
              <a:srgbClr val="62A0AA"/>
            </a:solidFill>
          </a:ln>
        </p:spPr>
        <p:txBody>
          <a:bodyPr wrap="square" rtlCol="0">
            <a:spAutoFit/>
          </a:bodyPr>
          <a:lstStyle/>
          <a:p>
            <a:r>
              <a:rPr lang="nb-NO"/>
              <a:t>Eventuelle prosjekt og hovedprosjekt vil i hovedsak benyttes på tvers av dette hierarkiet – alternativt hierarki</a:t>
            </a:r>
          </a:p>
          <a:p>
            <a:r>
              <a:rPr lang="nb-NO"/>
              <a:t>=&gt; Øker kompleksiteten</a:t>
            </a:r>
          </a:p>
        </p:txBody>
      </p:sp>
    </p:spTree>
    <p:extLst>
      <p:ext uri="{BB962C8B-B14F-4D97-AF65-F5344CB8AC3E}">
        <p14:creationId xmlns:p14="http://schemas.microsoft.com/office/powerpoint/2010/main" val="402525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66"/>
                                        </p:tgtEl>
                                        <p:attrNameLst>
                                          <p:attrName>style.visibility</p:attrName>
                                        </p:attrNameLst>
                                      </p:cBhvr>
                                      <p:to>
                                        <p:strVal val="visible"/>
                                      </p:to>
                                    </p:set>
                                    <p:animEffect transition="in" filter="fade">
                                      <p:cBhvr>
                                        <p:cTn id="11" dur="1000"/>
                                        <p:tgtEl>
                                          <p:spTgt spid="566"/>
                                        </p:tgtEl>
                                      </p:cBhvr>
                                    </p:animEffect>
                                    <p:anim calcmode="lin" valueType="num">
                                      <p:cBhvr>
                                        <p:cTn id="12" dur="1000" fill="hold"/>
                                        <p:tgtEl>
                                          <p:spTgt spid="566"/>
                                        </p:tgtEl>
                                        <p:attrNameLst>
                                          <p:attrName>ppt_x</p:attrName>
                                        </p:attrNameLst>
                                      </p:cBhvr>
                                      <p:tavLst>
                                        <p:tav tm="0">
                                          <p:val>
                                            <p:strVal val="#ppt_x"/>
                                          </p:val>
                                        </p:tav>
                                        <p:tav tm="100000">
                                          <p:val>
                                            <p:strVal val="#ppt_x"/>
                                          </p:val>
                                        </p:tav>
                                      </p:tavLst>
                                    </p:anim>
                                    <p:anim calcmode="lin" valueType="num">
                                      <p:cBhvr>
                                        <p:cTn id="13" dur="1000" fill="hold"/>
                                        <p:tgtEl>
                                          <p:spTgt spid="56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anim calcmode="lin" valueType="num">
                                      <p:cBhvr>
                                        <p:cTn id="17" dur="1000" fill="hold"/>
                                        <p:tgtEl>
                                          <p:spTgt spid="35"/>
                                        </p:tgtEl>
                                        <p:attrNameLst>
                                          <p:attrName>ppt_x</p:attrName>
                                        </p:attrNameLst>
                                      </p:cBhvr>
                                      <p:tavLst>
                                        <p:tav tm="0">
                                          <p:val>
                                            <p:strVal val="#ppt_x"/>
                                          </p:val>
                                        </p:tav>
                                        <p:tav tm="100000">
                                          <p:val>
                                            <p:strVal val="#ppt_x"/>
                                          </p:val>
                                        </p:tav>
                                      </p:tavLst>
                                    </p:anim>
                                    <p:anim calcmode="lin" valueType="num">
                                      <p:cBhvr>
                                        <p:cTn id="18" dur="1000" fill="hold"/>
                                        <p:tgtEl>
                                          <p:spTgt spid="3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62"/>
                                        </p:tgtEl>
                                        <p:attrNameLst>
                                          <p:attrName>style.visibility</p:attrName>
                                        </p:attrNameLst>
                                      </p:cBhvr>
                                      <p:to>
                                        <p:strVal val="visible"/>
                                      </p:to>
                                    </p:set>
                                    <p:animEffect transition="in" filter="fade">
                                      <p:cBhvr>
                                        <p:cTn id="26" dur="1000"/>
                                        <p:tgtEl>
                                          <p:spTgt spid="562"/>
                                        </p:tgtEl>
                                      </p:cBhvr>
                                    </p:animEffect>
                                    <p:anim calcmode="lin" valueType="num">
                                      <p:cBhvr>
                                        <p:cTn id="27" dur="1000" fill="hold"/>
                                        <p:tgtEl>
                                          <p:spTgt spid="562"/>
                                        </p:tgtEl>
                                        <p:attrNameLst>
                                          <p:attrName>ppt_x</p:attrName>
                                        </p:attrNameLst>
                                      </p:cBhvr>
                                      <p:tavLst>
                                        <p:tav tm="0">
                                          <p:val>
                                            <p:strVal val="#ppt_x"/>
                                          </p:val>
                                        </p:tav>
                                        <p:tav tm="100000">
                                          <p:val>
                                            <p:strVal val="#ppt_x"/>
                                          </p:val>
                                        </p:tav>
                                      </p:tavLst>
                                    </p:anim>
                                    <p:anim calcmode="lin" valueType="num">
                                      <p:cBhvr>
                                        <p:cTn id="28" dur="1000" fill="hold"/>
                                        <p:tgtEl>
                                          <p:spTgt spid="56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34"/>
                                        </p:tgtEl>
                                        <p:attrNameLst>
                                          <p:attrName>style.visibility</p:attrName>
                                        </p:attrNameLst>
                                      </p:cBhvr>
                                      <p:to>
                                        <p:strVal val="visible"/>
                                      </p:to>
                                    </p:set>
                                    <p:animEffect transition="in" filter="fade">
                                      <p:cBhvr>
                                        <p:cTn id="33" dur="1000"/>
                                        <p:tgtEl>
                                          <p:spTgt spid="434"/>
                                        </p:tgtEl>
                                      </p:cBhvr>
                                    </p:animEffect>
                                    <p:anim calcmode="lin" valueType="num">
                                      <p:cBhvr>
                                        <p:cTn id="34" dur="1000" fill="hold"/>
                                        <p:tgtEl>
                                          <p:spTgt spid="434"/>
                                        </p:tgtEl>
                                        <p:attrNameLst>
                                          <p:attrName>ppt_x</p:attrName>
                                        </p:attrNameLst>
                                      </p:cBhvr>
                                      <p:tavLst>
                                        <p:tav tm="0">
                                          <p:val>
                                            <p:strVal val="#ppt_x"/>
                                          </p:val>
                                        </p:tav>
                                        <p:tav tm="100000">
                                          <p:val>
                                            <p:strVal val="#ppt_x"/>
                                          </p:val>
                                        </p:tav>
                                      </p:tavLst>
                                    </p:anim>
                                    <p:anim calcmode="lin" valueType="num">
                                      <p:cBhvr>
                                        <p:cTn id="35" dur="1000" fill="hold"/>
                                        <p:tgtEl>
                                          <p:spTgt spid="43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37"/>
                                        </p:tgtEl>
                                        <p:attrNameLst>
                                          <p:attrName>style.visibility</p:attrName>
                                        </p:attrNameLst>
                                      </p:cBhvr>
                                      <p:to>
                                        <p:strVal val="visible"/>
                                      </p:to>
                                    </p:set>
                                    <p:animEffect transition="in" filter="fade">
                                      <p:cBhvr>
                                        <p:cTn id="38" dur="1000"/>
                                        <p:tgtEl>
                                          <p:spTgt spid="437"/>
                                        </p:tgtEl>
                                      </p:cBhvr>
                                    </p:animEffect>
                                    <p:anim calcmode="lin" valueType="num">
                                      <p:cBhvr>
                                        <p:cTn id="39" dur="1000" fill="hold"/>
                                        <p:tgtEl>
                                          <p:spTgt spid="437"/>
                                        </p:tgtEl>
                                        <p:attrNameLst>
                                          <p:attrName>ppt_x</p:attrName>
                                        </p:attrNameLst>
                                      </p:cBhvr>
                                      <p:tavLst>
                                        <p:tav tm="0">
                                          <p:val>
                                            <p:strVal val="#ppt_x"/>
                                          </p:val>
                                        </p:tav>
                                        <p:tav tm="100000">
                                          <p:val>
                                            <p:strVal val="#ppt_x"/>
                                          </p:val>
                                        </p:tav>
                                      </p:tavLst>
                                    </p:anim>
                                    <p:anim calcmode="lin" valueType="num">
                                      <p:cBhvr>
                                        <p:cTn id="40" dur="1000" fill="hold"/>
                                        <p:tgtEl>
                                          <p:spTgt spid="437"/>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28"/>
                                        </p:tgtEl>
                                        <p:attrNameLst>
                                          <p:attrName>style.visibility</p:attrName>
                                        </p:attrNameLst>
                                      </p:cBhvr>
                                      <p:to>
                                        <p:strVal val="visible"/>
                                      </p:to>
                                    </p:set>
                                    <p:animEffect transition="in" filter="fade">
                                      <p:cBhvr>
                                        <p:cTn id="43" dur="1000"/>
                                        <p:tgtEl>
                                          <p:spTgt spid="428"/>
                                        </p:tgtEl>
                                      </p:cBhvr>
                                    </p:animEffect>
                                    <p:anim calcmode="lin" valueType="num">
                                      <p:cBhvr>
                                        <p:cTn id="44" dur="1000" fill="hold"/>
                                        <p:tgtEl>
                                          <p:spTgt spid="428"/>
                                        </p:tgtEl>
                                        <p:attrNameLst>
                                          <p:attrName>ppt_x</p:attrName>
                                        </p:attrNameLst>
                                      </p:cBhvr>
                                      <p:tavLst>
                                        <p:tav tm="0">
                                          <p:val>
                                            <p:strVal val="#ppt_x"/>
                                          </p:val>
                                        </p:tav>
                                        <p:tav tm="100000">
                                          <p:val>
                                            <p:strVal val="#ppt_x"/>
                                          </p:val>
                                        </p:tav>
                                      </p:tavLst>
                                    </p:anim>
                                    <p:anim calcmode="lin" valueType="num">
                                      <p:cBhvr>
                                        <p:cTn id="45" dur="1000" fill="hold"/>
                                        <p:tgtEl>
                                          <p:spTgt spid="42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25"/>
                                        </p:tgtEl>
                                        <p:attrNameLst>
                                          <p:attrName>style.visibility</p:attrName>
                                        </p:attrNameLst>
                                      </p:cBhvr>
                                      <p:to>
                                        <p:strVal val="visible"/>
                                      </p:to>
                                    </p:set>
                                    <p:animEffect transition="in" filter="fade">
                                      <p:cBhvr>
                                        <p:cTn id="48" dur="1000"/>
                                        <p:tgtEl>
                                          <p:spTgt spid="425"/>
                                        </p:tgtEl>
                                      </p:cBhvr>
                                    </p:animEffect>
                                    <p:anim calcmode="lin" valueType="num">
                                      <p:cBhvr>
                                        <p:cTn id="49" dur="1000" fill="hold"/>
                                        <p:tgtEl>
                                          <p:spTgt spid="425"/>
                                        </p:tgtEl>
                                        <p:attrNameLst>
                                          <p:attrName>ppt_x</p:attrName>
                                        </p:attrNameLst>
                                      </p:cBhvr>
                                      <p:tavLst>
                                        <p:tav tm="0">
                                          <p:val>
                                            <p:strVal val="#ppt_x"/>
                                          </p:val>
                                        </p:tav>
                                        <p:tav tm="100000">
                                          <p:val>
                                            <p:strVal val="#ppt_x"/>
                                          </p:val>
                                        </p:tav>
                                      </p:tavLst>
                                    </p:anim>
                                    <p:anim calcmode="lin" valueType="num">
                                      <p:cBhvr>
                                        <p:cTn id="50" dur="1000" fill="hold"/>
                                        <p:tgtEl>
                                          <p:spTgt spid="42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19"/>
                                        </p:tgtEl>
                                        <p:attrNameLst>
                                          <p:attrName>style.visibility</p:attrName>
                                        </p:attrNameLst>
                                      </p:cBhvr>
                                      <p:to>
                                        <p:strVal val="visible"/>
                                      </p:to>
                                    </p:set>
                                    <p:animEffect transition="in" filter="fade">
                                      <p:cBhvr>
                                        <p:cTn id="53" dur="1000"/>
                                        <p:tgtEl>
                                          <p:spTgt spid="419"/>
                                        </p:tgtEl>
                                      </p:cBhvr>
                                    </p:animEffect>
                                    <p:anim calcmode="lin" valueType="num">
                                      <p:cBhvr>
                                        <p:cTn id="54" dur="1000" fill="hold"/>
                                        <p:tgtEl>
                                          <p:spTgt spid="419"/>
                                        </p:tgtEl>
                                        <p:attrNameLst>
                                          <p:attrName>ppt_x</p:attrName>
                                        </p:attrNameLst>
                                      </p:cBhvr>
                                      <p:tavLst>
                                        <p:tav tm="0">
                                          <p:val>
                                            <p:strVal val="#ppt_x"/>
                                          </p:val>
                                        </p:tav>
                                        <p:tav tm="100000">
                                          <p:val>
                                            <p:strVal val="#ppt_x"/>
                                          </p:val>
                                        </p:tav>
                                      </p:tavLst>
                                    </p:anim>
                                    <p:anim calcmode="lin" valueType="num">
                                      <p:cBhvr>
                                        <p:cTn id="55" dur="1000" fill="hold"/>
                                        <p:tgtEl>
                                          <p:spTgt spid="4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420"/>
                                        </p:tgtEl>
                                        <p:attrNameLst>
                                          <p:attrName>style.visibility</p:attrName>
                                        </p:attrNameLst>
                                      </p:cBhvr>
                                      <p:to>
                                        <p:strVal val="visible"/>
                                      </p:to>
                                    </p:set>
                                    <p:animEffect transition="in" filter="fade">
                                      <p:cBhvr>
                                        <p:cTn id="58" dur="1000"/>
                                        <p:tgtEl>
                                          <p:spTgt spid="420"/>
                                        </p:tgtEl>
                                      </p:cBhvr>
                                    </p:animEffect>
                                    <p:anim calcmode="lin" valueType="num">
                                      <p:cBhvr>
                                        <p:cTn id="59" dur="1000" fill="hold"/>
                                        <p:tgtEl>
                                          <p:spTgt spid="420"/>
                                        </p:tgtEl>
                                        <p:attrNameLst>
                                          <p:attrName>ppt_x</p:attrName>
                                        </p:attrNameLst>
                                      </p:cBhvr>
                                      <p:tavLst>
                                        <p:tav tm="0">
                                          <p:val>
                                            <p:strVal val="#ppt_x"/>
                                          </p:val>
                                        </p:tav>
                                        <p:tav tm="100000">
                                          <p:val>
                                            <p:strVal val="#ppt_x"/>
                                          </p:val>
                                        </p:tav>
                                      </p:tavLst>
                                    </p:anim>
                                    <p:anim calcmode="lin" valueType="num">
                                      <p:cBhvr>
                                        <p:cTn id="60" dur="1000" fill="hold"/>
                                        <p:tgtEl>
                                          <p:spTgt spid="420"/>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416"/>
                                        </p:tgtEl>
                                        <p:attrNameLst>
                                          <p:attrName>style.visibility</p:attrName>
                                        </p:attrNameLst>
                                      </p:cBhvr>
                                      <p:to>
                                        <p:strVal val="visible"/>
                                      </p:to>
                                    </p:set>
                                    <p:animEffect transition="in" filter="fade">
                                      <p:cBhvr>
                                        <p:cTn id="63" dur="1000"/>
                                        <p:tgtEl>
                                          <p:spTgt spid="416"/>
                                        </p:tgtEl>
                                      </p:cBhvr>
                                    </p:animEffect>
                                    <p:anim calcmode="lin" valueType="num">
                                      <p:cBhvr>
                                        <p:cTn id="64" dur="1000" fill="hold"/>
                                        <p:tgtEl>
                                          <p:spTgt spid="416"/>
                                        </p:tgtEl>
                                        <p:attrNameLst>
                                          <p:attrName>ppt_x</p:attrName>
                                        </p:attrNameLst>
                                      </p:cBhvr>
                                      <p:tavLst>
                                        <p:tav tm="0">
                                          <p:val>
                                            <p:strVal val="#ppt_x"/>
                                          </p:val>
                                        </p:tav>
                                        <p:tav tm="100000">
                                          <p:val>
                                            <p:strVal val="#ppt_x"/>
                                          </p:val>
                                        </p:tav>
                                      </p:tavLst>
                                    </p:anim>
                                    <p:anim calcmode="lin" valueType="num">
                                      <p:cBhvr>
                                        <p:cTn id="65" dur="1000" fill="hold"/>
                                        <p:tgtEl>
                                          <p:spTgt spid="41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78"/>
                                        </p:tgtEl>
                                        <p:attrNameLst>
                                          <p:attrName>style.visibility</p:attrName>
                                        </p:attrNameLst>
                                      </p:cBhvr>
                                      <p:to>
                                        <p:strVal val="visible"/>
                                      </p:to>
                                    </p:set>
                                    <p:animEffect transition="in" filter="fade">
                                      <p:cBhvr>
                                        <p:cTn id="68" dur="1000"/>
                                        <p:tgtEl>
                                          <p:spTgt spid="378"/>
                                        </p:tgtEl>
                                      </p:cBhvr>
                                    </p:animEffect>
                                    <p:anim calcmode="lin" valueType="num">
                                      <p:cBhvr>
                                        <p:cTn id="69" dur="1000" fill="hold"/>
                                        <p:tgtEl>
                                          <p:spTgt spid="378"/>
                                        </p:tgtEl>
                                        <p:attrNameLst>
                                          <p:attrName>ppt_x</p:attrName>
                                        </p:attrNameLst>
                                      </p:cBhvr>
                                      <p:tavLst>
                                        <p:tav tm="0">
                                          <p:val>
                                            <p:strVal val="#ppt_x"/>
                                          </p:val>
                                        </p:tav>
                                        <p:tav tm="100000">
                                          <p:val>
                                            <p:strVal val="#ppt_x"/>
                                          </p:val>
                                        </p:tav>
                                      </p:tavLst>
                                    </p:anim>
                                    <p:anim calcmode="lin" valueType="num">
                                      <p:cBhvr>
                                        <p:cTn id="70" dur="1000" fill="hold"/>
                                        <p:tgtEl>
                                          <p:spTgt spid="37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79"/>
                                        </p:tgtEl>
                                        <p:attrNameLst>
                                          <p:attrName>style.visibility</p:attrName>
                                        </p:attrNameLst>
                                      </p:cBhvr>
                                      <p:to>
                                        <p:strVal val="visible"/>
                                      </p:to>
                                    </p:set>
                                    <p:animEffect transition="in" filter="fade">
                                      <p:cBhvr>
                                        <p:cTn id="73" dur="1000"/>
                                        <p:tgtEl>
                                          <p:spTgt spid="379"/>
                                        </p:tgtEl>
                                      </p:cBhvr>
                                    </p:animEffect>
                                    <p:anim calcmode="lin" valueType="num">
                                      <p:cBhvr>
                                        <p:cTn id="74" dur="1000" fill="hold"/>
                                        <p:tgtEl>
                                          <p:spTgt spid="379"/>
                                        </p:tgtEl>
                                        <p:attrNameLst>
                                          <p:attrName>ppt_x</p:attrName>
                                        </p:attrNameLst>
                                      </p:cBhvr>
                                      <p:tavLst>
                                        <p:tav tm="0">
                                          <p:val>
                                            <p:strVal val="#ppt_x"/>
                                          </p:val>
                                        </p:tav>
                                        <p:tav tm="100000">
                                          <p:val>
                                            <p:strVal val="#ppt_x"/>
                                          </p:val>
                                        </p:tav>
                                      </p:tavLst>
                                    </p:anim>
                                    <p:anim calcmode="lin" valueType="num">
                                      <p:cBhvr>
                                        <p:cTn id="75" dur="1000" fill="hold"/>
                                        <p:tgtEl>
                                          <p:spTgt spid="379"/>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80"/>
                                        </p:tgtEl>
                                        <p:attrNameLst>
                                          <p:attrName>style.visibility</p:attrName>
                                        </p:attrNameLst>
                                      </p:cBhvr>
                                      <p:to>
                                        <p:strVal val="visible"/>
                                      </p:to>
                                    </p:set>
                                    <p:animEffect transition="in" filter="fade">
                                      <p:cBhvr>
                                        <p:cTn id="78" dur="1000"/>
                                        <p:tgtEl>
                                          <p:spTgt spid="380"/>
                                        </p:tgtEl>
                                      </p:cBhvr>
                                    </p:animEffect>
                                    <p:anim calcmode="lin" valueType="num">
                                      <p:cBhvr>
                                        <p:cTn id="79" dur="1000" fill="hold"/>
                                        <p:tgtEl>
                                          <p:spTgt spid="380"/>
                                        </p:tgtEl>
                                        <p:attrNameLst>
                                          <p:attrName>ppt_x</p:attrName>
                                        </p:attrNameLst>
                                      </p:cBhvr>
                                      <p:tavLst>
                                        <p:tav tm="0">
                                          <p:val>
                                            <p:strVal val="#ppt_x"/>
                                          </p:val>
                                        </p:tav>
                                        <p:tav tm="100000">
                                          <p:val>
                                            <p:strVal val="#ppt_x"/>
                                          </p:val>
                                        </p:tav>
                                      </p:tavLst>
                                    </p:anim>
                                    <p:anim calcmode="lin" valueType="num">
                                      <p:cBhvr>
                                        <p:cTn id="80" dur="1000" fill="hold"/>
                                        <p:tgtEl>
                                          <p:spTgt spid="38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81"/>
                                        </p:tgtEl>
                                        <p:attrNameLst>
                                          <p:attrName>style.visibility</p:attrName>
                                        </p:attrNameLst>
                                      </p:cBhvr>
                                      <p:to>
                                        <p:strVal val="visible"/>
                                      </p:to>
                                    </p:set>
                                    <p:animEffect transition="in" filter="fade">
                                      <p:cBhvr>
                                        <p:cTn id="83" dur="1000"/>
                                        <p:tgtEl>
                                          <p:spTgt spid="381"/>
                                        </p:tgtEl>
                                      </p:cBhvr>
                                    </p:animEffect>
                                    <p:anim calcmode="lin" valueType="num">
                                      <p:cBhvr>
                                        <p:cTn id="84" dur="1000" fill="hold"/>
                                        <p:tgtEl>
                                          <p:spTgt spid="381"/>
                                        </p:tgtEl>
                                        <p:attrNameLst>
                                          <p:attrName>ppt_x</p:attrName>
                                        </p:attrNameLst>
                                      </p:cBhvr>
                                      <p:tavLst>
                                        <p:tav tm="0">
                                          <p:val>
                                            <p:strVal val="#ppt_x"/>
                                          </p:val>
                                        </p:tav>
                                        <p:tav tm="100000">
                                          <p:val>
                                            <p:strVal val="#ppt_x"/>
                                          </p:val>
                                        </p:tav>
                                      </p:tavLst>
                                    </p:anim>
                                    <p:anim calcmode="lin" valueType="num">
                                      <p:cBhvr>
                                        <p:cTn id="85" dur="1000" fill="hold"/>
                                        <p:tgtEl>
                                          <p:spTgt spid="38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82"/>
                                        </p:tgtEl>
                                        <p:attrNameLst>
                                          <p:attrName>style.visibility</p:attrName>
                                        </p:attrNameLst>
                                      </p:cBhvr>
                                      <p:to>
                                        <p:strVal val="visible"/>
                                      </p:to>
                                    </p:set>
                                    <p:animEffect transition="in" filter="fade">
                                      <p:cBhvr>
                                        <p:cTn id="88" dur="1000"/>
                                        <p:tgtEl>
                                          <p:spTgt spid="382"/>
                                        </p:tgtEl>
                                      </p:cBhvr>
                                    </p:animEffect>
                                    <p:anim calcmode="lin" valueType="num">
                                      <p:cBhvr>
                                        <p:cTn id="89" dur="1000" fill="hold"/>
                                        <p:tgtEl>
                                          <p:spTgt spid="382"/>
                                        </p:tgtEl>
                                        <p:attrNameLst>
                                          <p:attrName>ppt_x</p:attrName>
                                        </p:attrNameLst>
                                      </p:cBhvr>
                                      <p:tavLst>
                                        <p:tav tm="0">
                                          <p:val>
                                            <p:strVal val="#ppt_x"/>
                                          </p:val>
                                        </p:tav>
                                        <p:tav tm="100000">
                                          <p:val>
                                            <p:strVal val="#ppt_x"/>
                                          </p:val>
                                        </p:tav>
                                      </p:tavLst>
                                    </p:anim>
                                    <p:anim calcmode="lin" valueType="num">
                                      <p:cBhvr>
                                        <p:cTn id="90" dur="1000" fill="hold"/>
                                        <p:tgtEl>
                                          <p:spTgt spid="382"/>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83"/>
                                        </p:tgtEl>
                                        <p:attrNameLst>
                                          <p:attrName>style.visibility</p:attrName>
                                        </p:attrNameLst>
                                      </p:cBhvr>
                                      <p:to>
                                        <p:strVal val="visible"/>
                                      </p:to>
                                    </p:set>
                                    <p:animEffect transition="in" filter="fade">
                                      <p:cBhvr>
                                        <p:cTn id="93" dur="1000"/>
                                        <p:tgtEl>
                                          <p:spTgt spid="383"/>
                                        </p:tgtEl>
                                      </p:cBhvr>
                                    </p:animEffect>
                                    <p:anim calcmode="lin" valueType="num">
                                      <p:cBhvr>
                                        <p:cTn id="94" dur="1000" fill="hold"/>
                                        <p:tgtEl>
                                          <p:spTgt spid="383"/>
                                        </p:tgtEl>
                                        <p:attrNameLst>
                                          <p:attrName>ppt_x</p:attrName>
                                        </p:attrNameLst>
                                      </p:cBhvr>
                                      <p:tavLst>
                                        <p:tav tm="0">
                                          <p:val>
                                            <p:strVal val="#ppt_x"/>
                                          </p:val>
                                        </p:tav>
                                        <p:tav tm="100000">
                                          <p:val>
                                            <p:strVal val="#ppt_x"/>
                                          </p:val>
                                        </p:tav>
                                      </p:tavLst>
                                    </p:anim>
                                    <p:anim calcmode="lin" valueType="num">
                                      <p:cBhvr>
                                        <p:cTn id="95" dur="1000" fill="hold"/>
                                        <p:tgtEl>
                                          <p:spTgt spid="383"/>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4"/>
                                        </p:tgtEl>
                                        <p:attrNameLst>
                                          <p:attrName>style.visibility</p:attrName>
                                        </p:attrNameLst>
                                      </p:cBhvr>
                                      <p:to>
                                        <p:strVal val="visible"/>
                                      </p:to>
                                    </p:set>
                                    <p:animEffect transition="in" filter="fade">
                                      <p:cBhvr>
                                        <p:cTn id="98" dur="1000"/>
                                        <p:tgtEl>
                                          <p:spTgt spid="384"/>
                                        </p:tgtEl>
                                      </p:cBhvr>
                                    </p:animEffect>
                                    <p:anim calcmode="lin" valueType="num">
                                      <p:cBhvr>
                                        <p:cTn id="99" dur="1000" fill="hold"/>
                                        <p:tgtEl>
                                          <p:spTgt spid="384"/>
                                        </p:tgtEl>
                                        <p:attrNameLst>
                                          <p:attrName>ppt_x</p:attrName>
                                        </p:attrNameLst>
                                      </p:cBhvr>
                                      <p:tavLst>
                                        <p:tav tm="0">
                                          <p:val>
                                            <p:strVal val="#ppt_x"/>
                                          </p:val>
                                        </p:tav>
                                        <p:tav tm="100000">
                                          <p:val>
                                            <p:strVal val="#ppt_x"/>
                                          </p:val>
                                        </p:tav>
                                      </p:tavLst>
                                    </p:anim>
                                    <p:anim calcmode="lin" valueType="num">
                                      <p:cBhvr>
                                        <p:cTn id="100" dur="1000" fill="hold"/>
                                        <p:tgtEl>
                                          <p:spTgt spid="384"/>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458"/>
                                        </p:tgtEl>
                                        <p:attrNameLst>
                                          <p:attrName>style.visibility</p:attrName>
                                        </p:attrNameLst>
                                      </p:cBhvr>
                                      <p:to>
                                        <p:strVal val="visible"/>
                                      </p:to>
                                    </p:set>
                                    <p:animEffect transition="in" filter="fade">
                                      <p:cBhvr>
                                        <p:cTn id="105" dur="1000"/>
                                        <p:tgtEl>
                                          <p:spTgt spid="458"/>
                                        </p:tgtEl>
                                      </p:cBhvr>
                                    </p:animEffect>
                                    <p:anim calcmode="lin" valueType="num">
                                      <p:cBhvr>
                                        <p:cTn id="106" dur="1000" fill="hold"/>
                                        <p:tgtEl>
                                          <p:spTgt spid="458"/>
                                        </p:tgtEl>
                                        <p:attrNameLst>
                                          <p:attrName>ppt_x</p:attrName>
                                        </p:attrNameLst>
                                      </p:cBhvr>
                                      <p:tavLst>
                                        <p:tav tm="0">
                                          <p:val>
                                            <p:strVal val="#ppt_x"/>
                                          </p:val>
                                        </p:tav>
                                        <p:tav tm="100000">
                                          <p:val>
                                            <p:strVal val="#ppt_x"/>
                                          </p:val>
                                        </p:tav>
                                      </p:tavLst>
                                    </p:anim>
                                    <p:anim calcmode="lin" valueType="num">
                                      <p:cBhvr>
                                        <p:cTn id="107" dur="1000" fill="hold"/>
                                        <p:tgtEl>
                                          <p:spTgt spid="458"/>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461"/>
                                        </p:tgtEl>
                                        <p:attrNameLst>
                                          <p:attrName>style.visibility</p:attrName>
                                        </p:attrNameLst>
                                      </p:cBhvr>
                                      <p:to>
                                        <p:strVal val="visible"/>
                                      </p:to>
                                    </p:set>
                                    <p:animEffect transition="in" filter="fade">
                                      <p:cBhvr>
                                        <p:cTn id="110" dur="1000"/>
                                        <p:tgtEl>
                                          <p:spTgt spid="461"/>
                                        </p:tgtEl>
                                      </p:cBhvr>
                                    </p:animEffect>
                                    <p:anim calcmode="lin" valueType="num">
                                      <p:cBhvr>
                                        <p:cTn id="111" dur="1000" fill="hold"/>
                                        <p:tgtEl>
                                          <p:spTgt spid="461"/>
                                        </p:tgtEl>
                                        <p:attrNameLst>
                                          <p:attrName>ppt_x</p:attrName>
                                        </p:attrNameLst>
                                      </p:cBhvr>
                                      <p:tavLst>
                                        <p:tav tm="0">
                                          <p:val>
                                            <p:strVal val="#ppt_x"/>
                                          </p:val>
                                        </p:tav>
                                        <p:tav tm="100000">
                                          <p:val>
                                            <p:strVal val="#ppt_x"/>
                                          </p:val>
                                        </p:tav>
                                      </p:tavLst>
                                    </p:anim>
                                    <p:anim calcmode="lin" valueType="num">
                                      <p:cBhvr>
                                        <p:cTn id="112" dur="1000" fill="hold"/>
                                        <p:tgtEl>
                                          <p:spTgt spid="461"/>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464"/>
                                        </p:tgtEl>
                                        <p:attrNameLst>
                                          <p:attrName>style.visibility</p:attrName>
                                        </p:attrNameLst>
                                      </p:cBhvr>
                                      <p:to>
                                        <p:strVal val="visible"/>
                                      </p:to>
                                    </p:set>
                                    <p:animEffect transition="in" filter="fade">
                                      <p:cBhvr>
                                        <p:cTn id="115" dur="1000"/>
                                        <p:tgtEl>
                                          <p:spTgt spid="464"/>
                                        </p:tgtEl>
                                      </p:cBhvr>
                                    </p:animEffect>
                                    <p:anim calcmode="lin" valueType="num">
                                      <p:cBhvr>
                                        <p:cTn id="116" dur="1000" fill="hold"/>
                                        <p:tgtEl>
                                          <p:spTgt spid="464"/>
                                        </p:tgtEl>
                                        <p:attrNameLst>
                                          <p:attrName>ppt_x</p:attrName>
                                        </p:attrNameLst>
                                      </p:cBhvr>
                                      <p:tavLst>
                                        <p:tav tm="0">
                                          <p:val>
                                            <p:strVal val="#ppt_x"/>
                                          </p:val>
                                        </p:tav>
                                        <p:tav tm="100000">
                                          <p:val>
                                            <p:strVal val="#ppt_x"/>
                                          </p:val>
                                        </p:tav>
                                      </p:tavLst>
                                    </p:anim>
                                    <p:anim calcmode="lin" valueType="num">
                                      <p:cBhvr>
                                        <p:cTn id="117" dur="1000" fill="hold"/>
                                        <p:tgtEl>
                                          <p:spTgt spid="464"/>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467"/>
                                        </p:tgtEl>
                                        <p:attrNameLst>
                                          <p:attrName>style.visibility</p:attrName>
                                        </p:attrNameLst>
                                      </p:cBhvr>
                                      <p:to>
                                        <p:strVal val="visible"/>
                                      </p:to>
                                    </p:set>
                                    <p:animEffect transition="in" filter="fade">
                                      <p:cBhvr>
                                        <p:cTn id="120" dur="1000"/>
                                        <p:tgtEl>
                                          <p:spTgt spid="467"/>
                                        </p:tgtEl>
                                      </p:cBhvr>
                                    </p:animEffect>
                                    <p:anim calcmode="lin" valueType="num">
                                      <p:cBhvr>
                                        <p:cTn id="121" dur="1000" fill="hold"/>
                                        <p:tgtEl>
                                          <p:spTgt spid="467"/>
                                        </p:tgtEl>
                                        <p:attrNameLst>
                                          <p:attrName>ppt_x</p:attrName>
                                        </p:attrNameLst>
                                      </p:cBhvr>
                                      <p:tavLst>
                                        <p:tav tm="0">
                                          <p:val>
                                            <p:strVal val="#ppt_x"/>
                                          </p:val>
                                        </p:tav>
                                        <p:tav tm="100000">
                                          <p:val>
                                            <p:strVal val="#ppt_x"/>
                                          </p:val>
                                        </p:tav>
                                      </p:tavLst>
                                    </p:anim>
                                    <p:anim calcmode="lin" valueType="num">
                                      <p:cBhvr>
                                        <p:cTn id="122" dur="1000" fill="hold"/>
                                        <p:tgtEl>
                                          <p:spTgt spid="467"/>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0"/>
                                  </p:stCondLst>
                                  <p:childTnLst>
                                    <p:set>
                                      <p:cBhvr>
                                        <p:cTn id="124" dur="1" fill="hold">
                                          <p:stCondLst>
                                            <p:cond delay="0"/>
                                          </p:stCondLst>
                                        </p:cTn>
                                        <p:tgtEl>
                                          <p:spTgt spid="470"/>
                                        </p:tgtEl>
                                        <p:attrNameLst>
                                          <p:attrName>style.visibility</p:attrName>
                                        </p:attrNameLst>
                                      </p:cBhvr>
                                      <p:to>
                                        <p:strVal val="visible"/>
                                      </p:to>
                                    </p:set>
                                    <p:animEffect transition="in" filter="fade">
                                      <p:cBhvr>
                                        <p:cTn id="125" dur="1000"/>
                                        <p:tgtEl>
                                          <p:spTgt spid="470"/>
                                        </p:tgtEl>
                                      </p:cBhvr>
                                    </p:animEffect>
                                    <p:anim calcmode="lin" valueType="num">
                                      <p:cBhvr>
                                        <p:cTn id="126" dur="1000" fill="hold"/>
                                        <p:tgtEl>
                                          <p:spTgt spid="470"/>
                                        </p:tgtEl>
                                        <p:attrNameLst>
                                          <p:attrName>ppt_x</p:attrName>
                                        </p:attrNameLst>
                                      </p:cBhvr>
                                      <p:tavLst>
                                        <p:tav tm="0">
                                          <p:val>
                                            <p:strVal val="#ppt_x"/>
                                          </p:val>
                                        </p:tav>
                                        <p:tav tm="100000">
                                          <p:val>
                                            <p:strVal val="#ppt_x"/>
                                          </p:val>
                                        </p:tav>
                                      </p:tavLst>
                                    </p:anim>
                                    <p:anim calcmode="lin" valueType="num">
                                      <p:cBhvr>
                                        <p:cTn id="127" dur="1000" fill="hold"/>
                                        <p:tgtEl>
                                          <p:spTgt spid="470"/>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0"/>
                                  </p:stCondLst>
                                  <p:childTnLst>
                                    <p:set>
                                      <p:cBhvr>
                                        <p:cTn id="129" dur="1" fill="hold">
                                          <p:stCondLst>
                                            <p:cond delay="0"/>
                                          </p:stCondLst>
                                        </p:cTn>
                                        <p:tgtEl>
                                          <p:spTgt spid="473"/>
                                        </p:tgtEl>
                                        <p:attrNameLst>
                                          <p:attrName>style.visibility</p:attrName>
                                        </p:attrNameLst>
                                      </p:cBhvr>
                                      <p:to>
                                        <p:strVal val="visible"/>
                                      </p:to>
                                    </p:set>
                                    <p:animEffect transition="in" filter="fade">
                                      <p:cBhvr>
                                        <p:cTn id="130" dur="1000"/>
                                        <p:tgtEl>
                                          <p:spTgt spid="473"/>
                                        </p:tgtEl>
                                      </p:cBhvr>
                                    </p:animEffect>
                                    <p:anim calcmode="lin" valueType="num">
                                      <p:cBhvr>
                                        <p:cTn id="131" dur="1000" fill="hold"/>
                                        <p:tgtEl>
                                          <p:spTgt spid="473"/>
                                        </p:tgtEl>
                                        <p:attrNameLst>
                                          <p:attrName>ppt_x</p:attrName>
                                        </p:attrNameLst>
                                      </p:cBhvr>
                                      <p:tavLst>
                                        <p:tav tm="0">
                                          <p:val>
                                            <p:strVal val="#ppt_x"/>
                                          </p:val>
                                        </p:tav>
                                        <p:tav tm="100000">
                                          <p:val>
                                            <p:strVal val="#ppt_x"/>
                                          </p:val>
                                        </p:tav>
                                      </p:tavLst>
                                    </p:anim>
                                    <p:anim calcmode="lin" valueType="num">
                                      <p:cBhvr>
                                        <p:cTn id="132" dur="1000" fill="hold"/>
                                        <p:tgtEl>
                                          <p:spTgt spid="473"/>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0"/>
                                  </p:stCondLst>
                                  <p:childTnLst>
                                    <p:set>
                                      <p:cBhvr>
                                        <p:cTn id="134" dur="1" fill="hold">
                                          <p:stCondLst>
                                            <p:cond delay="0"/>
                                          </p:stCondLst>
                                        </p:cTn>
                                        <p:tgtEl>
                                          <p:spTgt spid="572"/>
                                        </p:tgtEl>
                                        <p:attrNameLst>
                                          <p:attrName>style.visibility</p:attrName>
                                        </p:attrNameLst>
                                      </p:cBhvr>
                                      <p:to>
                                        <p:strVal val="visible"/>
                                      </p:to>
                                    </p:set>
                                    <p:animEffect transition="in" filter="fade">
                                      <p:cBhvr>
                                        <p:cTn id="135" dur="1000"/>
                                        <p:tgtEl>
                                          <p:spTgt spid="572"/>
                                        </p:tgtEl>
                                      </p:cBhvr>
                                    </p:animEffect>
                                    <p:anim calcmode="lin" valueType="num">
                                      <p:cBhvr>
                                        <p:cTn id="136" dur="1000" fill="hold"/>
                                        <p:tgtEl>
                                          <p:spTgt spid="572"/>
                                        </p:tgtEl>
                                        <p:attrNameLst>
                                          <p:attrName>ppt_x</p:attrName>
                                        </p:attrNameLst>
                                      </p:cBhvr>
                                      <p:tavLst>
                                        <p:tav tm="0">
                                          <p:val>
                                            <p:strVal val="#ppt_x"/>
                                          </p:val>
                                        </p:tav>
                                        <p:tav tm="100000">
                                          <p:val>
                                            <p:strVal val="#ppt_x"/>
                                          </p:val>
                                        </p:tav>
                                      </p:tavLst>
                                    </p:anim>
                                    <p:anim calcmode="lin" valueType="num">
                                      <p:cBhvr>
                                        <p:cTn id="137" dur="1000" fill="hold"/>
                                        <p:tgtEl>
                                          <p:spTgt spid="572"/>
                                        </p:tgtEl>
                                        <p:attrNameLst>
                                          <p:attrName>ppt_y</p:attrName>
                                        </p:attrNameLst>
                                      </p:cBhvr>
                                      <p:tavLst>
                                        <p:tav tm="0">
                                          <p:val>
                                            <p:strVal val="#ppt_y+.1"/>
                                          </p:val>
                                        </p:tav>
                                        <p:tav tm="100000">
                                          <p:val>
                                            <p:strVal val="#ppt_y"/>
                                          </p:val>
                                        </p:tav>
                                      </p:tavLst>
                                    </p:anim>
                                  </p:childTnLst>
                                </p:cTn>
                              </p:par>
                              <p:par>
                                <p:cTn id="138" presetID="42" presetClass="entr" presetSubtype="0" fill="hold" nodeType="withEffect">
                                  <p:stCondLst>
                                    <p:cond delay="0"/>
                                  </p:stCondLst>
                                  <p:childTnLst>
                                    <p:set>
                                      <p:cBhvr>
                                        <p:cTn id="139" dur="1" fill="hold">
                                          <p:stCondLst>
                                            <p:cond delay="0"/>
                                          </p:stCondLst>
                                        </p:cTn>
                                        <p:tgtEl>
                                          <p:spTgt spid="569"/>
                                        </p:tgtEl>
                                        <p:attrNameLst>
                                          <p:attrName>style.visibility</p:attrName>
                                        </p:attrNameLst>
                                      </p:cBhvr>
                                      <p:to>
                                        <p:strVal val="visible"/>
                                      </p:to>
                                    </p:set>
                                    <p:animEffect transition="in" filter="fade">
                                      <p:cBhvr>
                                        <p:cTn id="140" dur="1000"/>
                                        <p:tgtEl>
                                          <p:spTgt spid="569"/>
                                        </p:tgtEl>
                                      </p:cBhvr>
                                    </p:animEffect>
                                    <p:anim calcmode="lin" valueType="num">
                                      <p:cBhvr>
                                        <p:cTn id="141" dur="1000" fill="hold"/>
                                        <p:tgtEl>
                                          <p:spTgt spid="569"/>
                                        </p:tgtEl>
                                        <p:attrNameLst>
                                          <p:attrName>ppt_x</p:attrName>
                                        </p:attrNameLst>
                                      </p:cBhvr>
                                      <p:tavLst>
                                        <p:tav tm="0">
                                          <p:val>
                                            <p:strVal val="#ppt_x"/>
                                          </p:val>
                                        </p:tav>
                                        <p:tav tm="100000">
                                          <p:val>
                                            <p:strVal val="#ppt_x"/>
                                          </p:val>
                                        </p:tav>
                                      </p:tavLst>
                                    </p:anim>
                                    <p:anim calcmode="lin" valueType="num">
                                      <p:cBhvr>
                                        <p:cTn id="142" dur="1000" fill="hold"/>
                                        <p:tgtEl>
                                          <p:spTgt spid="569"/>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500"/>
                                        </p:tgtEl>
                                        <p:attrNameLst>
                                          <p:attrName>style.visibility</p:attrName>
                                        </p:attrNameLst>
                                      </p:cBhvr>
                                      <p:to>
                                        <p:strVal val="visible"/>
                                      </p:to>
                                    </p:set>
                                    <p:animEffect transition="in" filter="fade">
                                      <p:cBhvr>
                                        <p:cTn id="145" dur="1000"/>
                                        <p:tgtEl>
                                          <p:spTgt spid="500"/>
                                        </p:tgtEl>
                                      </p:cBhvr>
                                    </p:animEffect>
                                    <p:anim calcmode="lin" valueType="num">
                                      <p:cBhvr>
                                        <p:cTn id="146" dur="1000" fill="hold"/>
                                        <p:tgtEl>
                                          <p:spTgt spid="500"/>
                                        </p:tgtEl>
                                        <p:attrNameLst>
                                          <p:attrName>ppt_x</p:attrName>
                                        </p:attrNameLst>
                                      </p:cBhvr>
                                      <p:tavLst>
                                        <p:tav tm="0">
                                          <p:val>
                                            <p:strVal val="#ppt_x"/>
                                          </p:val>
                                        </p:tav>
                                        <p:tav tm="100000">
                                          <p:val>
                                            <p:strVal val="#ppt_x"/>
                                          </p:val>
                                        </p:tav>
                                      </p:tavLst>
                                    </p:anim>
                                    <p:anim calcmode="lin" valueType="num">
                                      <p:cBhvr>
                                        <p:cTn id="147" dur="1000" fill="hold"/>
                                        <p:tgtEl>
                                          <p:spTgt spid="500"/>
                                        </p:tgtEl>
                                        <p:attrNameLst>
                                          <p:attrName>ppt_y</p:attrName>
                                        </p:attrNameLst>
                                      </p:cBhvr>
                                      <p:tavLst>
                                        <p:tav tm="0">
                                          <p:val>
                                            <p:strVal val="#ppt_y+.1"/>
                                          </p:val>
                                        </p:tav>
                                        <p:tav tm="100000">
                                          <p:val>
                                            <p:strVal val="#ppt_y"/>
                                          </p:val>
                                        </p:tav>
                                      </p:tavLst>
                                    </p:anim>
                                  </p:childTnLst>
                                </p:cTn>
                              </p:par>
                              <p:par>
                                <p:cTn id="148" presetID="42" presetClass="entr" presetSubtype="0" fill="hold" grpId="0" nodeType="withEffect">
                                  <p:stCondLst>
                                    <p:cond delay="0"/>
                                  </p:stCondLst>
                                  <p:childTnLst>
                                    <p:set>
                                      <p:cBhvr>
                                        <p:cTn id="149" dur="1" fill="hold">
                                          <p:stCondLst>
                                            <p:cond delay="0"/>
                                          </p:stCondLst>
                                        </p:cTn>
                                        <p:tgtEl>
                                          <p:spTgt spid="499"/>
                                        </p:tgtEl>
                                        <p:attrNameLst>
                                          <p:attrName>style.visibility</p:attrName>
                                        </p:attrNameLst>
                                      </p:cBhvr>
                                      <p:to>
                                        <p:strVal val="visible"/>
                                      </p:to>
                                    </p:set>
                                    <p:animEffect transition="in" filter="fade">
                                      <p:cBhvr>
                                        <p:cTn id="150" dur="1000"/>
                                        <p:tgtEl>
                                          <p:spTgt spid="499"/>
                                        </p:tgtEl>
                                      </p:cBhvr>
                                    </p:animEffect>
                                    <p:anim calcmode="lin" valueType="num">
                                      <p:cBhvr>
                                        <p:cTn id="151" dur="1000" fill="hold"/>
                                        <p:tgtEl>
                                          <p:spTgt spid="499"/>
                                        </p:tgtEl>
                                        <p:attrNameLst>
                                          <p:attrName>ppt_x</p:attrName>
                                        </p:attrNameLst>
                                      </p:cBhvr>
                                      <p:tavLst>
                                        <p:tav tm="0">
                                          <p:val>
                                            <p:strVal val="#ppt_x"/>
                                          </p:val>
                                        </p:tav>
                                        <p:tav tm="100000">
                                          <p:val>
                                            <p:strVal val="#ppt_x"/>
                                          </p:val>
                                        </p:tav>
                                      </p:tavLst>
                                    </p:anim>
                                    <p:anim calcmode="lin" valueType="num">
                                      <p:cBhvr>
                                        <p:cTn id="152" dur="1000" fill="hold"/>
                                        <p:tgtEl>
                                          <p:spTgt spid="499"/>
                                        </p:tgtEl>
                                        <p:attrNameLst>
                                          <p:attrName>ppt_y</p:attrName>
                                        </p:attrNameLst>
                                      </p:cBhvr>
                                      <p:tavLst>
                                        <p:tav tm="0">
                                          <p:val>
                                            <p:strVal val="#ppt_y+.1"/>
                                          </p:val>
                                        </p:tav>
                                        <p:tav tm="100000">
                                          <p:val>
                                            <p:strVal val="#ppt_y"/>
                                          </p:val>
                                        </p:tav>
                                      </p:tavLst>
                                    </p:anim>
                                  </p:childTnLst>
                                </p:cTn>
                              </p:par>
                              <p:par>
                                <p:cTn id="153" presetID="42" presetClass="entr" presetSubtype="0" fill="hold" grpId="0" nodeType="withEffect">
                                  <p:stCondLst>
                                    <p:cond delay="0"/>
                                  </p:stCondLst>
                                  <p:childTnLst>
                                    <p:set>
                                      <p:cBhvr>
                                        <p:cTn id="154" dur="1" fill="hold">
                                          <p:stCondLst>
                                            <p:cond delay="0"/>
                                          </p:stCondLst>
                                        </p:cTn>
                                        <p:tgtEl>
                                          <p:spTgt spid="394"/>
                                        </p:tgtEl>
                                        <p:attrNameLst>
                                          <p:attrName>style.visibility</p:attrName>
                                        </p:attrNameLst>
                                      </p:cBhvr>
                                      <p:to>
                                        <p:strVal val="visible"/>
                                      </p:to>
                                    </p:set>
                                    <p:animEffect transition="in" filter="fade">
                                      <p:cBhvr>
                                        <p:cTn id="155" dur="1000"/>
                                        <p:tgtEl>
                                          <p:spTgt spid="394"/>
                                        </p:tgtEl>
                                      </p:cBhvr>
                                    </p:animEffect>
                                    <p:anim calcmode="lin" valueType="num">
                                      <p:cBhvr>
                                        <p:cTn id="156" dur="1000" fill="hold"/>
                                        <p:tgtEl>
                                          <p:spTgt spid="394"/>
                                        </p:tgtEl>
                                        <p:attrNameLst>
                                          <p:attrName>ppt_x</p:attrName>
                                        </p:attrNameLst>
                                      </p:cBhvr>
                                      <p:tavLst>
                                        <p:tav tm="0">
                                          <p:val>
                                            <p:strVal val="#ppt_x"/>
                                          </p:val>
                                        </p:tav>
                                        <p:tav tm="100000">
                                          <p:val>
                                            <p:strVal val="#ppt_x"/>
                                          </p:val>
                                        </p:tav>
                                      </p:tavLst>
                                    </p:anim>
                                    <p:anim calcmode="lin" valueType="num">
                                      <p:cBhvr>
                                        <p:cTn id="157" dur="1000" fill="hold"/>
                                        <p:tgtEl>
                                          <p:spTgt spid="394"/>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395"/>
                                        </p:tgtEl>
                                        <p:attrNameLst>
                                          <p:attrName>style.visibility</p:attrName>
                                        </p:attrNameLst>
                                      </p:cBhvr>
                                      <p:to>
                                        <p:strVal val="visible"/>
                                      </p:to>
                                    </p:set>
                                    <p:animEffect transition="in" filter="fade">
                                      <p:cBhvr>
                                        <p:cTn id="160" dur="1000"/>
                                        <p:tgtEl>
                                          <p:spTgt spid="395"/>
                                        </p:tgtEl>
                                      </p:cBhvr>
                                    </p:animEffect>
                                    <p:anim calcmode="lin" valueType="num">
                                      <p:cBhvr>
                                        <p:cTn id="161" dur="1000" fill="hold"/>
                                        <p:tgtEl>
                                          <p:spTgt spid="395"/>
                                        </p:tgtEl>
                                        <p:attrNameLst>
                                          <p:attrName>ppt_x</p:attrName>
                                        </p:attrNameLst>
                                      </p:cBhvr>
                                      <p:tavLst>
                                        <p:tav tm="0">
                                          <p:val>
                                            <p:strVal val="#ppt_x"/>
                                          </p:val>
                                        </p:tav>
                                        <p:tav tm="100000">
                                          <p:val>
                                            <p:strVal val="#ppt_x"/>
                                          </p:val>
                                        </p:tav>
                                      </p:tavLst>
                                    </p:anim>
                                    <p:anim calcmode="lin" valueType="num">
                                      <p:cBhvr>
                                        <p:cTn id="162" dur="1000" fill="hold"/>
                                        <p:tgtEl>
                                          <p:spTgt spid="395"/>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393"/>
                                        </p:tgtEl>
                                        <p:attrNameLst>
                                          <p:attrName>style.visibility</p:attrName>
                                        </p:attrNameLst>
                                      </p:cBhvr>
                                      <p:to>
                                        <p:strVal val="visible"/>
                                      </p:to>
                                    </p:set>
                                    <p:animEffect transition="in" filter="fade">
                                      <p:cBhvr>
                                        <p:cTn id="165" dur="1000"/>
                                        <p:tgtEl>
                                          <p:spTgt spid="393"/>
                                        </p:tgtEl>
                                      </p:cBhvr>
                                    </p:animEffect>
                                    <p:anim calcmode="lin" valueType="num">
                                      <p:cBhvr>
                                        <p:cTn id="166" dur="1000" fill="hold"/>
                                        <p:tgtEl>
                                          <p:spTgt spid="393"/>
                                        </p:tgtEl>
                                        <p:attrNameLst>
                                          <p:attrName>ppt_x</p:attrName>
                                        </p:attrNameLst>
                                      </p:cBhvr>
                                      <p:tavLst>
                                        <p:tav tm="0">
                                          <p:val>
                                            <p:strVal val="#ppt_x"/>
                                          </p:val>
                                        </p:tav>
                                        <p:tav tm="100000">
                                          <p:val>
                                            <p:strVal val="#ppt_x"/>
                                          </p:val>
                                        </p:tav>
                                      </p:tavLst>
                                    </p:anim>
                                    <p:anim calcmode="lin" valueType="num">
                                      <p:cBhvr>
                                        <p:cTn id="167" dur="1000" fill="hold"/>
                                        <p:tgtEl>
                                          <p:spTgt spid="393"/>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392"/>
                                        </p:tgtEl>
                                        <p:attrNameLst>
                                          <p:attrName>style.visibility</p:attrName>
                                        </p:attrNameLst>
                                      </p:cBhvr>
                                      <p:to>
                                        <p:strVal val="visible"/>
                                      </p:to>
                                    </p:set>
                                    <p:animEffect transition="in" filter="fade">
                                      <p:cBhvr>
                                        <p:cTn id="170" dur="1000"/>
                                        <p:tgtEl>
                                          <p:spTgt spid="392"/>
                                        </p:tgtEl>
                                      </p:cBhvr>
                                    </p:animEffect>
                                    <p:anim calcmode="lin" valueType="num">
                                      <p:cBhvr>
                                        <p:cTn id="171" dur="1000" fill="hold"/>
                                        <p:tgtEl>
                                          <p:spTgt spid="392"/>
                                        </p:tgtEl>
                                        <p:attrNameLst>
                                          <p:attrName>ppt_x</p:attrName>
                                        </p:attrNameLst>
                                      </p:cBhvr>
                                      <p:tavLst>
                                        <p:tav tm="0">
                                          <p:val>
                                            <p:strVal val="#ppt_x"/>
                                          </p:val>
                                        </p:tav>
                                        <p:tav tm="100000">
                                          <p:val>
                                            <p:strVal val="#ppt_x"/>
                                          </p:val>
                                        </p:tav>
                                      </p:tavLst>
                                    </p:anim>
                                    <p:anim calcmode="lin" valueType="num">
                                      <p:cBhvr>
                                        <p:cTn id="172" dur="1000" fill="hold"/>
                                        <p:tgtEl>
                                          <p:spTgt spid="392"/>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400"/>
                                        </p:tgtEl>
                                        <p:attrNameLst>
                                          <p:attrName>style.visibility</p:attrName>
                                        </p:attrNameLst>
                                      </p:cBhvr>
                                      <p:to>
                                        <p:strVal val="visible"/>
                                      </p:to>
                                    </p:set>
                                    <p:animEffect transition="in" filter="fade">
                                      <p:cBhvr>
                                        <p:cTn id="175" dur="1000"/>
                                        <p:tgtEl>
                                          <p:spTgt spid="400"/>
                                        </p:tgtEl>
                                      </p:cBhvr>
                                    </p:animEffect>
                                    <p:anim calcmode="lin" valueType="num">
                                      <p:cBhvr>
                                        <p:cTn id="176" dur="1000" fill="hold"/>
                                        <p:tgtEl>
                                          <p:spTgt spid="400"/>
                                        </p:tgtEl>
                                        <p:attrNameLst>
                                          <p:attrName>ppt_x</p:attrName>
                                        </p:attrNameLst>
                                      </p:cBhvr>
                                      <p:tavLst>
                                        <p:tav tm="0">
                                          <p:val>
                                            <p:strVal val="#ppt_x"/>
                                          </p:val>
                                        </p:tav>
                                        <p:tav tm="100000">
                                          <p:val>
                                            <p:strVal val="#ppt_x"/>
                                          </p:val>
                                        </p:tav>
                                      </p:tavLst>
                                    </p:anim>
                                    <p:anim calcmode="lin" valueType="num">
                                      <p:cBhvr>
                                        <p:cTn id="177" dur="1000" fill="hold"/>
                                        <p:tgtEl>
                                          <p:spTgt spid="400"/>
                                        </p:tgtEl>
                                        <p:attrNameLst>
                                          <p:attrName>ppt_y</p:attrName>
                                        </p:attrNameLst>
                                      </p:cBhvr>
                                      <p:tavLst>
                                        <p:tav tm="0">
                                          <p:val>
                                            <p:strVal val="#ppt_y+.1"/>
                                          </p:val>
                                        </p:tav>
                                        <p:tav tm="100000">
                                          <p:val>
                                            <p:strVal val="#ppt_y"/>
                                          </p:val>
                                        </p:tav>
                                      </p:tavLst>
                                    </p:anim>
                                  </p:childTnLst>
                                </p:cTn>
                              </p:par>
                              <p:par>
                                <p:cTn id="178" presetID="42" presetClass="entr" presetSubtype="0" fill="hold" grpId="0" nodeType="withEffect">
                                  <p:stCondLst>
                                    <p:cond delay="0"/>
                                  </p:stCondLst>
                                  <p:childTnLst>
                                    <p:set>
                                      <p:cBhvr>
                                        <p:cTn id="179" dur="1" fill="hold">
                                          <p:stCondLst>
                                            <p:cond delay="0"/>
                                          </p:stCondLst>
                                        </p:cTn>
                                        <p:tgtEl>
                                          <p:spTgt spid="391"/>
                                        </p:tgtEl>
                                        <p:attrNameLst>
                                          <p:attrName>style.visibility</p:attrName>
                                        </p:attrNameLst>
                                      </p:cBhvr>
                                      <p:to>
                                        <p:strVal val="visible"/>
                                      </p:to>
                                    </p:set>
                                    <p:animEffect transition="in" filter="fade">
                                      <p:cBhvr>
                                        <p:cTn id="180" dur="1000"/>
                                        <p:tgtEl>
                                          <p:spTgt spid="391"/>
                                        </p:tgtEl>
                                      </p:cBhvr>
                                    </p:animEffect>
                                    <p:anim calcmode="lin" valueType="num">
                                      <p:cBhvr>
                                        <p:cTn id="181" dur="1000" fill="hold"/>
                                        <p:tgtEl>
                                          <p:spTgt spid="391"/>
                                        </p:tgtEl>
                                        <p:attrNameLst>
                                          <p:attrName>ppt_x</p:attrName>
                                        </p:attrNameLst>
                                      </p:cBhvr>
                                      <p:tavLst>
                                        <p:tav tm="0">
                                          <p:val>
                                            <p:strVal val="#ppt_x"/>
                                          </p:val>
                                        </p:tav>
                                        <p:tav tm="100000">
                                          <p:val>
                                            <p:strVal val="#ppt_x"/>
                                          </p:val>
                                        </p:tav>
                                      </p:tavLst>
                                    </p:anim>
                                    <p:anim calcmode="lin" valueType="num">
                                      <p:cBhvr>
                                        <p:cTn id="182" dur="1000" fill="hold"/>
                                        <p:tgtEl>
                                          <p:spTgt spid="391"/>
                                        </p:tgtEl>
                                        <p:attrNameLst>
                                          <p:attrName>ppt_y</p:attrName>
                                        </p:attrNameLst>
                                      </p:cBhvr>
                                      <p:tavLst>
                                        <p:tav tm="0">
                                          <p:val>
                                            <p:strVal val="#ppt_y+.1"/>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42" presetClass="entr" presetSubtype="0" fill="hold" grpId="0" nodeType="clickEffect">
                                  <p:stCondLst>
                                    <p:cond delay="0"/>
                                  </p:stCondLst>
                                  <p:childTnLst>
                                    <p:set>
                                      <p:cBhvr>
                                        <p:cTn id="186" dur="1" fill="hold">
                                          <p:stCondLst>
                                            <p:cond delay="0"/>
                                          </p:stCondLst>
                                        </p:cTn>
                                        <p:tgtEl>
                                          <p:spTgt spid="134"/>
                                        </p:tgtEl>
                                        <p:attrNameLst>
                                          <p:attrName>style.visibility</p:attrName>
                                        </p:attrNameLst>
                                      </p:cBhvr>
                                      <p:to>
                                        <p:strVal val="visible"/>
                                      </p:to>
                                    </p:set>
                                    <p:animEffect transition="in" filter="fade">
                                      <p:cBhvr>
                                        <p:cTn id="187" dur="1000"/>
                                        <p:tgtEl>
                                          <p:spTgt spid="134"/>
                                        </p:tgtEl>
                                      </p:cBhvr>
                                    </p:animEffect>
                                    <p:anim calcmode="lin" valueType="num">
                                      <p:cBhvr>
                                        <p:cTn id="188" dur="1000" fill="hold"/>
                                        <p:tgtEl>
                                          <p:spTgt spid="134"/>
                                        </p:tgtEl>
                                        <p:attrNameLst>
                                          <p:attrName>ppt_x</p:attrName>
                                        </p:attrNameLst>
                                      </p:cBhvr>
                                      <p:tavLst>
                                        <p:tav tm="0">
                                          <p:val>
                                            <p:strVal val="#ppt_x"/>
                                          </p:val>
                                        </p:tav>
                                        <p:tav tm="100000">
                                          <p:val>
                                            <p:strVal val="#ppt_x"/>
                                          </p:val>
                                        </p:tav>
                                      </p:tavLst>
                                    </p:anim>
                                    <p:anim calcmode="lin" valueType="num">
                                      <p:cBhvr>
                                        <p:cTn id="189" dur="1000" fill="hold"/>
                                        <p:tgtEl>
                                          <p:spTgt spid="134"/>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135"/>
                                        </p:tgtEl>
                                        <p:attrNameLst>
                                          <p:attrName>style.visibility</p:attrName>
                                        </p:attrNameLst>
                                      </p:cBhvr>
                                      <p:to>
                                        <p:strVal val="visible"/>
                                      </p:to>
                                    </p:set>
                                    <p:animEffect transition="in" filter="fade">
                                      <p:cBhvr>
                                        <p:cTn id="192" dur="1000"/>
                                        <p:tgtEl>
                                          <p:spTgt spid="135"/>
                                        </p:tgtEl>
                                      </p:cBhvr>
                                    </p:animEffect>
                                    <p:anim calcmode="lin" valueType="num">
                                      <p:cBhvr>
                                        <p:cTn id="193" dur="1000" fill="hold"/>
                                        <p:tgtEl>
                                          <p:spTgt spid="135"/>
                                        </p:tgtEl>
                                        <p:attrNameLst>
                                          <p:attrName>ppt_x</p:attrName>
                                        </p:attrNameLst>
                                      </p:cBhvr>
                                      <p:tavLst>
                                        <p:tav tm="0">
                                          <p:val>
                                            <p:strVal val="#ppt_x"/>
                                          </p:val>
                                        </p:tav>
                                        <p:tav tm="100000">
                                          <p:val>
                                            <p:strVal val="#ppt_x"/>
                                          </p:val>
                                        </p:tav>
                                      </p:tavLst>
                                    </p:anim>
                                    <p:anim calcmode="lin" valueType="num">
                                      <p:cBhvr>
                                        <p:cTn id="194" dur="1000" fill="hold"/>
                                        <p:tgtEl>
                                          <p:spTgt spid="135"/>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0"/>
                                  </p:stCondLst>
                                  <p:childTnLst>
                                    <p:set>
                                      <p:cBhvr>
                                        <p:cTn id="196" dur="1" fill="hold">
                                          <p:stCondLst>
                                            <p:cond delay="0"/>
                                          </p:stCondLst>
                                        </p:cTn>
                                        <p:tgtEl>
                                          <p:spTgt spid="139"/>
                                        </p:tgtEl>
                                        <p:attrNameLst>
                                          <p:attrName>style.visibility</p:attrName>
                                        </p:attrNameLst>
                                      </p:cBhvr>
                                      <p:to>
                                        <p:strVal val="visible"/>
                                      </p:to>
                                    </p:set>
                                    <p:animEffect transition="in" filter="fade">
                                      <p:cBhvr>
                                        <p:cTn id="197" dur="1000"/>
                                        <p:tgtEl>
                                          <p:spTgt spid="139"/>
                                        </p:tgtEl>
                                      </p:cBhvr>
                                    </p:animEffect>
                                    <p:anim calcmode="lin" valueType="num">
                                      <p:cBhvr>
                                        <p:cTn id="198" dur="1000" fill="hold"/>
                                        <p:tgtEl>
                                          <p:spTgt spid="139"/>
                                        </p:tgtEl>
                                        <p:attrNameLst>
                                          <p:attrName>ppt_x</p:attrName>
                                        </p:attrNameLst>
                                      </p:cBhvr>
                                      <p:tavLst>
                                        <p:tav tm="0">
                                          <p:val>
                                            <p:strVal val="#ppt_x"/>
                                          </p:val>
                                        </p:tav>
                                        <p:tav tm="100000">
                                          <p:val>
                                            <p:strVal val="#ppt_x"/>
                                          </p:val>
                                        </p:tav>
                                      </p:tavLst>
                                    </p:anim>
                                    <p:anim calcmode="lin" valueType="num">
                                      <p:cBhvr>
                                        <p:cTn id="199" dur="1000" fill="hold"/>
                                        <p:tgtEl>
                                          <p:spTgt spid="139"/>
                                        </p:tgtEl>
                                        <p:attrNameLst>
                                          <p:attrName>ppt_y</p:attrName>
                                        </p:attrNameLst>
                                      </p:cBhvr>
                                      <p:tavLst>
                                        <p:tav tm="0">
                                          <p:val>
                                            <p:strVal val="#ppt_y+.1"/>
                                          </p:val>
                                        </p:tav>
                                        <p:tav tm="100000">
                                          <p:val>
                                            <p:strVal val="#ppt_y"/>
                                          </p:val>
                                        </p:tav>
                                      </p:tavLst>
                                    </p:anim>
                                  </p:childTnLst>
                                </p:cTn>
                              </p:par>
                              <p:par>
                                <p:cTn id="200" presetID="42" presetClass="entr" presetSubtype="0" fill="hold" nodeType="withEffect">
                                  <p:stCondLst>
                                    <p:cond delay="0"/>
                                  </p:stCondLst>
                                  <p:childTnLst>
                                    <p:set>
                                      <p:cBhvr>
                                        <p:cTn id="201" dur="1" fill="hold">
                                          <p:stCondLst>
                                            <p:cond delay="0"/>
                                          </p:stCondLst>
                                        </p:cTn>
                                        <p:tgtEl>
                                          <p:spTgt spid="136"/>
                                        </p:tgtEl>
                                        <p:attrNameLst>
                                          <p:attrName>style.visibility</p:attrName>
                                        </p:attrNameLst>
                                      </p:cBhvr>
                                      <p:to>
                                        <p:strVal val="visible"/>
                                      </p:to>
                                    </p:set>
                                    <p:animEffect transition="in" filter="fade">
                                      <p:cBhvr>
                                        <p:cTn id="202" dur="1000"/>
                                        <p:tgtEl>
                                          <p:spTgt spid="136"/>
                                        </p:tgtEl>
                                      </p:cBhvr>
                                    </p:animEffect>
                                    <p:anim calcmode="lin" valueType="num">
                                      <p:cBhvr>
                                        <p:cTn id="203" dur="1000" fill="hold"/>
                                        <p:tgtEl>
                                          <p:spTgt spid="136"/>
                                        </p:tgtEl>
                                        <p:attrNameLst>
                                          <p:attrName>ppt_x</p:attrName>
                                        </p:attrNameLst>
                                      </p:cBhvr>
                                      <p:tavLst>
                                        <p:tav tm="0">
                                          <p:val>
                                            <p:strVal val="#ppt_x"/>
                                          </p:val>
                                        </p:tav>
                                        <p:tav tm="100000">
                                          <p:val>
                                            <p:strVal val="#ppt_x"/>
                                          </p:val>
                                        </p:tav>
                                      </p:tavLst>
                                    </p:anim>
                                    <p:anim calcmode="lin" valueType="num">
                                      <p:cBhvr>
                                        <p:cTn id="204"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par>
                    <p:cTn id="205" fill="hold">
                      <p:stCondLst>
                        <p:cond delay="indefinite"/>
                      </p:stCondLst>
                      <p:childTnLst>
                        <p:par>
                          <p:cTn id="206" fill="hold">
                            <p:stCondLst>
                              <p:cond delay="0"/>
                            </p:stCondLst>
                            <p:childTnLst>
                              <p:par>
                                <p:cTn id="207" presetID="42" presetClass="entr" presetSubtype="0" fill="hold" grpId="0" nodeType="clickEffect">
                                  <p:stCondLst>
                                    <p:cond delay="0"/>
                                  </p:stCondLst>
                                  <p:childTnLst>
                                    <p:set>
                                      <p:cBhvr>
                                        <p:cTn id="208" dur="1" fill="hold">
                                          <p:stCondLst>
                                            <p:cond delay="0"/>
                                          </p:stCondLst>
                                        </p:cTn>
                                        <p:tgtEl>
                                          <p:spTgt spid="122"/>
                                        </p:tgtEl>
                                        <p:attrNameLst>
                                          <p:attrName>style.visibility</p:attrName>
                                        </p:attrNameLst>
                                      </p:cBhvr>
                                      <p:to>
                                        <p:strVal val="visible"/>
                                      </p:to>
                                    </p:set>
                                    <p:animEffect transition="in" filter="fade">
                                      <p:cBhvr>
                                        <p:cTn id="209" dur="1000"/>
                                        <p:tgtEl>
                                          <p:spTgt spid="122"/>
                                        </p:tgtEl>
                                      </p:cBhvr>
                                    </p:animEffect>
                                    <p:anim calcmode="lin" valueType="num">
                                      <p:cBhvr>
                                        <p:cTn id="210" dur="1000" fill="hold"/>
                                        <p:tgtEl>
                                          <p:spTgt spid="122"/>
                                        </p:tgtEl>
                                        <p:attrNameLst>
                                          <p:attrName>ppt_x</p:attrName>
                                        </p:attrNameLst>
                                      </p:cBhvr>
                                      <p:tavLst>
                                        <p:tav tm="0">
                                          <p:val>
                                            <p:strVal val="#ppt_x"/>
                                          </p:val>
                                        </p:tav>
                                        <p:tav tm="100000">
                                          <p:val>
                                            <p:strVal val="#ppt_x"/>
                                          </p:val>
                                        </p:tav>
                                      </p:tavLst>
                                    </p:anim>
                                    <p:anim calcmode="lin" valueType="num">
                                      <p:cBhvr>
                                        <p:cTn id="211" dur="1000" fill="hold"/>
                                        <p:tgtEl>
                                          <p:spTgt spid="122"/>
                                        </p:tgtEl>
                                        <p:attrNameLst>
                                          <p:attrName>ppt_y</p:attrName>
                                        </p:attrNameLst>
                                      </p:cBhvr>
                                      <p:tavLst>
                                        <p:tav tm="0">
                                          <p:val>
                                            <p:strVal val="#ppt_y+.1"/>
                                          </p:val>
                                        </p:tav>
                                        <p:tav tm="100000">
                                          <p:val>
                                            <p:strVal val="#ppt_y"/>
                                          </p:val>
                                        </p:tav>
                                      </p:tavLst>
                                    </p:anim>
                                  </p:childTnLst>
                                </p:cTn>
                              </p:par>
                              <p:par>
                                <p:cTn id="212" presetID="42" presetClass="entr" presetSubtype="0" fill="hold" grpId="0" nodeType="withEffect">
                                  <p:stCondLst>
                                    <p:cond delay="0"/>
                                  </p:stCondLst>
                                  <p:childTnLst>
                                    <p:set>
                                      <p:cBhvr>
                                        <p:cTn id="213" dur="1" fill="hold">
                                          <p:stCondLst>
                                            <p:cond delay="0"/>
                                          </p:stCondLst>
                                        </p:cTn>
                                        <p:tgtEl>
                                          <p:spTgt spid="124"/>
                                        </p:tgtEl>
                                        <p:attrNameLst>
                                          <p:attrName>style.visibility</p:attrName>
                                        </p:attrNameLst>
                                      </p:cBhvr>
                                      <p:to>
                                        <p:strVal val="visible"/>
                                      </p:to>
                                    </p:set>
                                    <p:animEffect transition="in" filter="fade">
                                      <p:cBhvr>
                                        <p:cTn id="214" dur="1000"/>
                                        <p:tgtEl>
                                          <p:spTgt spid="124"/>
                                        </p:tgtEl>
                                      </p:cBhvr>
                                    </p:animEffect>
                                    <p:anim calcmode="lin" valueType="num">
                                      <p:cBhvr>
                                        <p:cTn id="215" dur="1000" fill="hold"/>
                                        <p:tgtEl>
                                          <p:spTgt spid="124"/>
                                        </p:tgtEl>
                                        <p:attrNameLst>
                                          <p:attrName>ppt_x</p:attrName>
                                        </p:attrNameLst>
                                      </p:cBhvr>
                                      <p:tavLst>
                                        <p:tav tm="0">
                                          <p:val>
                                            <p:strVal val="#ppt_x"/>
                                          </p:val>
                                        </p:tav>
                                        <p:tav tm="100000">
                                          <p:val>
                                            <p:strVal val="#ppt_x"/>
                                          </p:val>
                                        </p:tav>
                                      </p:tavLst>
                                    </p:anim>
                                    <p:anim calcmode="lin" valueType="num">
                                      <p:cBhvr>
                                        <p:cTn id="216" dur="1000" fill="hold"/>
                                        <p:tgtEl>
                                          <p:spTgt spid="124"/>
                                        </p:tgtEl>
                                        <p:attrNameLst>
                                          <p:attrName>ppt_y</p:attrName>
                                        </p:attrNameLst>
                                      </p:cBhvr>
                                      <p:tavLst>
                                        <p:tav tm="0">
                                          <p:val>
                                            <p:strVal val="#ppt_y+.1"/>
                                          </p:val>
                                        </p:tav>
                                        <p:tav tm="100000">
                                          <p:val>
                                            <p:strVal val="#ppt_y"/>
                                          </p:val>
                                        </p:tav>
                                      </p:tavLst>
                                    </p:anim>
                                  </p:childTnLst>
                                </p:cTn>
                              </p:par>
                              <p:par>
                                <p:cTn id="217" presetID="42" presetClass="entr" presetSubtype="0" fill="hold" grpId="0" nodeType="withEffect">
                                  <p:stCondLst>
                                    <p:cond delay="0"/>
                                  </p:stCondLst>
                                  <p:childTnLst>
                                    <p:set>
                                      <p:cBhvr>
                                        <p:cTn id="218" dur="1" fill="hold">
                                          <p:stCondLst>
                                            <p:cond delay="0"/>
                                          </p:stCondLst>
                                        </p:cTn>
                                        <p:tgtEl>
                                          <p:spTgt spid="123"/>
                                        </p:tgtEl>
                                        <p:attrNameLst>
                                          <p:attrName>style.visibility</p:attrName>
                                        </p:attrNameLst>
                                      </p:cBhvr>
                                      <p:to>
                                        <p:strVal val="visible"/>
                                      </p:to>
                                    </p:set>
                                    <p:animEffect transition="in" filter="fade">
                                      <p:cBhvr>
                                        <p:cTn id="219" dur="1000"/>
                                        <p:tgtEl>
                                          <p:spTgt spid="123"/>
                                        </p:tgtEl>
                                      </p:cBhvr>
                                    </p:animEffect>
                                    <p:anim calcmode="lin" valueType="num">
                                      <p:cBhvr>
                                        <p:cTn id="220" dur="1000" fill="hold"/>
                                        <p:tgtEl>
                                          <p:spTgt spid="123"/>
                                        </p:tgtEl>
                                        <p:attrNameLst>
                                          <p:attrName>ppt_x</p:attrName>
                                        </p:attrNameLst>
                                      </p:cBhvr>
                                      <p:tavLst>
                                        <p:tav tm="0">
                                          <p:val>
                                            <p:strVal val="#ppt_x"/>
                                          </p:val>
                                        </p:tav>
                                        <p:tav tm="100000">
                                          <p:val>
                                            <p:strVal val="#ppt_x"/>
                                          </p:val>
                                        </p:tav>
                                      </p:tavLst>
                                    </p:anim>
                                    <p:anim calcmode="lin" valueType="num">
                                      <p:cBhvr>
                                        <p:cTn id="221" dur="1000" fill="hold"/>
                                        <p:tgtEl>
                                          <p:spTgt spid="123"/>
                                        </p:tgtEl>
                                        <p:attrNameLst>
                                          <p:attrName>ppt_y</p:attrName>
                                        </p:attrNameLst>
                                      </p:cBhvr>
                                      <p:tavLst>
                                        <p:tav tm="0">
                                          <p:val>
                                            <p:strVal val="#ppt_y+.1"/>
                                          </p:val>
                                        </p:tav>
                                        <p:tav tm="100000">
                                          <p:val>
                                            <p:strVal val="#ppt_y"/>
                                          </p:val>
                                        </p:tav>
                                      </p:tavLst>
                                    </p:anim>
                                  </p:childTnLst>
                                </p:cTn>
                              </p:par>
                              <p:par>
                                <p:cTn id="222" presetID="42" presetClass="entr" presetSubtype="0" fill="hold" nodeType="withEffect">
                                  <p:stCondLst>
                                    <p:cond delay="0"/>
                                  </p:stCondLst>
                                  <p:childTnLst>
                                    <p:set>
                                      <p:cBhvr>
                                        <p:cTn id="223" dur="1" fill="hold">
                                          <p:stCondLst>
                                            <p:cond delay="0"/>
                                          </p:stCondLst>
                                        </p:cTn>
                                        <p:tgtEl>
                                          <p:spTgt spid="131"/>
                                        </p:tgtEl>
                                        <p:attrNameLst>
                                          <p:attrName>style.visibility</p:attrName>
                                        </p:attrNameLst>
                                      </p:cBhvr>
                                      <p:to>
                                        <p:strVal val="visible"/>
                                      </p:to>
                                    </p:set>
                                    <p:animEffect transition="in" filter="fade">
                                      <p:cBhvr>
                                        <p:cTn id="224" dur="1000"/>
                                        <p:tgtEl>
                                          <p:spTgt spid="131"/>
                                        </p:tgtEl>
                                      </p:cBhvr>
                                    </p:animEffect>
                                    <p:anim calcmode="lin" valueType="num">
                                      <p:cBhvr>
                                        <p:cTn id="225" dur="1000" fill="hold"/>
                                        <p:tgtEl>
                                          <p:spTgt spid="131"/>
                                        </p:tgtEl>
                                        <p:attrNameLst>
                                          <p:attrName>ppt_x</p:attrName>
                                        </p:attrNameLst>
                                      </p:cBhvr>
                                      <p:tavLst>
                                        <p:tav tm="0">
                                          <p:val>
                                            <p:strVal val="#ppt_x"/>
                                          </p:val>
                                        </p:tav>
                                        <p:tav tm="100000">
                                          <p:val>
                                            <p:strVal val="#ppt_x"/>
                                          </p:val>
                                        </p:tav>
                                      </p:tavLst>
                                    </p:anim>
                                    <p:anim calcmode="lin" valueType="num">
                                      <p:cBhvr>
                                        <p:cTn id="226" dur="1000" fill="hold"/>
                                        <p:tgtEl>
                                          <p:spTgt spid="131"/>
                                        </p:tgtEl>
                                        <p:attrNameLst>
                                          <p:attrName>ppt_y</p:attrName>
                                        </p:attrNameLst>
                                      </p:cBhvr>
                                      <p:tavLst>
                                        <p:tav tm="0">
                                          <p:val>
                                            <p:strVal val="#ppt_y+.1"/>
                                          </p:val>
                                        </p:tav>
                                        <p:tav tm="100000">
                                          <p:val>
                                            <p:strVal val="#ppt_y"/>
                                          </p:val>
                                        </p:tav>
                                      </p:tavLst>
                                    </p:anim>
                                  </p:childTnLst>
                                </p:cTn>
                              </p:par>
                              <p:par>
                                <p:cTn id="227" presetID="42" presetClass="entr" presetSubtype="0" fill="hold" nodeType="withEffect">
                                  <p:stCondLst>
                                    <p:cond delay="0"/>
                                  </p:stCondLst>
                                  <p:childTnLst>
                                    <p:set>
                                      <p:cBhvr>
                                        <p:cTn id="228" dur="1" fill="hold">
                                          <p:stCondLst>
                                            <p:cond delay="0"/>
                                          </p:stCondLst>
                                        </p:cTn>
                                        <p:tgtEl>
                                          <p:spTgt spid="128"/>
                                        </p:tgtEl>
                                        <p:attrNameLst>
                                          <p:attrName>style.visibility</p:attrName>
                                        </p:attrNameLst>
                                      </p:cBhvr>
                                      <p:to>
                                        <p:strVal val="visible"/>
                                      </p:to>
                                    </p:set>
                                    <p:animEffect transition="in" filter="fade">
                                      <p:cBhvr>
                                        <p:cTn id="229" dur="1000"/>
                                        <p:tgtEl>
                                          <p:spTgt spid="128"/>
                                        </p:tgtEl>
                                      </p:cBhvr>
                                    </p:animEffect>
                                    <p:anim calcmode="lin" valueType="num">
                                      <p:cBhvr>
                                        <p:cTn id="230" dur="1000" fill="hold"/>
                                        <p:tgtEl>
                                          <p:spTgt spid="128"/>
                                        </p:tgtEl>
                                        <p:attrNameLst>
                                          <p:attrName>ppt_x</p:attrName>
                                        </p:attrNameLst>
                                      </p:cBhvr>
                                      <p:tavLst>
                                        <p:tav tm="0">
                                          <p:val>
                                            <p:strVal val="#ppt_x"/>
                                          </p:val>
                                        </p:tav>
                                        <p:tav tm="100000">
                                          <p:val>
                                            <p:strVal val="#ppt_x"/>
                                          </p:val>
                                        </p:tav>
                                      </p:tavLst>
                                    </p:anim>
                                    <p:anim calcmode="lin" valueType="num">
                                      <p:cBhvr>
                                        <p:cTn id="231" dur="1000" fill="hold"/>
                                        <p:tgtEl>
                                          <p:spTgt spid="128"/>
                                        </p:tgtEl>
                                        <p:attrNameLst>
                                          <p:attrName>ppt_y</p:attrName>
                                        </p:attrNameLst>
                                      </p:cBhvr>
                                      <p:tavLst>
                                        <p:tav tm="0">
                                          <p:val>
                                            <p:strVal val="#ppt_y+.1"/>
                                          </p:val>
                                        </p:tav>
                                        <p:tav tm="100000">
                                          <p:val>
                                            <p:strVal val="#ppt_y"/>
                                          </p:val>
                                        </p:tav>
                                      </p:tavLst>
                                    </p:anim>
                                  </p:childTnLst>
                                </p:cTn>
                              </p:par>
                              <p:par>
                                <p:cTn id="232" presetID="42" presetClass="entr" presetSubtype="0" fill="hold" nodeType="withEffect">
                                  <p:stCondLst>
                                    <p:cond delay="0"/>
                                  </p:stCondLst>
                                  <p:childTnLst>
                                    <p:set>
                                      <p:cBhvr>
                                        <p:cTn id="233" dur="1" fill="hold">
                                          <p:stCondLst>
                                            <p:cond delay="0"/>
                                          </p:stCondLst>
                                        </p:cTn>
                                        <p:tgtEl>
                                          <p:spTgt spid="125"/>
                                        </p:tgtEl>
                                        <p:attrNameLst>
                                          <p:attrName>style.visibility</p:attrName>
                                        </p:attrNameLst>
                                      </p:cBhvr>
                                      <p:to>
                                        <p:strVal val="visible"/>
                                      </p:to>
                                    </p:set>
                                    <p:animEffect transition="in" filter="fade">
                                      <p:cBhvr>
                                        <p:cTn id="234" dur="1000"/>
                                        <p:tgtEl>
                                          <p:spTgt spid="125"/>
                                        </p:tgtEl>
                                      </p:cBhvr>
                                    </p:animEffect>
                                    <p:anim calcmode="lin" valueType="num">
                                      <p:cBhvr>
                                        <p:cTn id="235" dur="1000" fill="hold"/>
                                        <p:tgtEl>
                                          <p:spTgt spid="125"/>
                                        </p:tgtEl>
                                        <p:attrNameLst>
                                          <p:attrName>ppt_x</p:attrName>
                                        </p:attrNameLst>
                                      </p:cBhvr>
                                      <p:tavLst>
                                        <p:tav tm="0">
                                          <p:val>
                                            <p:strVal val="#ppt_x"/>
                                          </p:val>
                                        </p:tav>
                                        <p:tav tm="100000">
                                          <p:val>
                                            <p:strVal val="#ppt_x"/>
                                          </p:val>
                                        </p:tav>
                                      </p:tavLst>
                                    </p:anim>
                                    <p:anim calcmode="lin" valueType="num">
                                      <p:cBhvr>
                                        <p:cTn id="236"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237" fill="hold">
                      <p:stCondLst>
                        <p:cond delay="indefinite"/>
                      </p:stCondLst>
                      <p:childTnLst>
                        <p:par>
                          <p:cTn id="238" fill="hold">
                            <p:stCondLst>
                              <p:cond delay="0"/>
                            </p:stCondLst>
                            <p:childTnLst>
                              <p:par>
                                <p:cTn id="239" presetID="42" presetClass="entr" presetSubtype="0" fill="hold" grpId="0" nodeType="clickEffect">
                                  <p:stCondLst>
                                    <p:cond delay="0"/>
                                  </p:stCondLst>
                                  <p:childTnLst>
                                    <p:set>
                                      <p:cBhvr>
                                        <p:cTn id="240" dur="1" fill="hold">
                                          <p:stCondLst>
                                            <p:cond delay="0"/>
                                          </p:stCondLst>
                                        </p:cTn>
                                        <p:tgtEl>
                                          <p:spTgt spid="7"/>
                                        </p:tgtEl>
                                        <p:attrNameLst>
                                          <p:attrName>style.visibility</p:attrName>
                                        </p:attrNameLst>
                                      </p:cBhvr>
                                      <p:to>
                                        <p:strVal val="visible"/>
                                      </p:to>
                                    </p:set>
                                    <p:animEffect transition="in" filter="fade">
                                      <p:cBhvr>
                                        <p:cTn id="241" dur="1000"/>
                                        <p:tgtEl>
                                          <p:spTgt spid="7"/>
                                        </p:tgtEl>
                                      </p:cBhvr>
                                    </p:animEffect>
                                    <p:anim calcmode="lin" valueType="num">
                                      <p:cBhvr>
                                        <p:cTn id="242" dur="1000" fill="hold"/>
                                        <p:tgtEl>
                                          <p:spTgt spid="7"/>
                                        </p:tgtEl>
                                        <p:attrNameLst>
                                          <p:attrName>ppt_x</p:attrName>
                                        </p:attrNameLst>
                                      </p:cBhvr>
                                      <p:tavLst>
                                        <p:tav tm="0">
                                          <p:val>
                                            <p:strVal val="#ppt_x"/>
                                          </p:val>
                                        </p:tav>
                                        <p:tav tm="100000">
                                          <p:val>
                                            <p:strVal val="#ppt_x"/>
                                          </p:val>
                                        </p:tav>
                                      </p:tavLst>
                                    </p:anim>
                                    <p:anim calcmode="lin" valueType="num">
                                      <p:cBhvr>
                                        <p:cTn id="2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78" grpId="0" animBg="1"/>
      <p:bldP spid="379" grpId="0" animBg="1"/>
      <p:bldP spid="380" grpId="0" animBg="1"/>
      <p:bldP spid="381" grpId="0" animBg="1"/>
      <p:bldP spid="382" grpId="0" animBg="1"/>
      <p:bldP spid="383" grpId="0" animBg="1"/>
      <p:bldP spid="384" grpId="0" animBg="1"/>
      <p:bldP spid="391" grpId="0" animBg="1"/>
      <p:bldP spid="392" grpId="0" animBg="1"/>
      <p:bldP spid="393" grpId="0" animBg="1"/>
      <p:bldP spid="394" grpId="0" animBg="1"/>
      <p:bldP spid="395" grpId="0" animBg="1"/>
      <p:bldP spid="400" grpId="0" animBg="1"/>
      <p:bldP spid="499" grpId="0" animBg="1"/>
      <p:bldP spid="500" grpId="0" animBg="1"/>
      <p:bldP spid="562" grpId="0" animBg="1"/>
      <p:bldP spid="122" grpId="0" animBg="1"/>
      <p:bldP spid="123" grpId="0" animBg="1"/>
      <p:bldP spid="124" grpId="0" animBg="1"/>
      <p:bldP spid="134" grpId="0" animBg="1"/>
      <p:bldP spid="135" grpId="0" animBg="1"/>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44B124D-42C6-45D2-8A75-FA468FEA9744}"/>
              </a:ext>
            </a:extLst>
          </p:cNvPr>
          <p:cNvSpPr>
            <a:spLocks noGrp="1"/>
          </p:cNvSpPr>
          <p:nvPr>
            <p:ph idx="1"/>
          </p:nvPr>
        </p:nvSpPr>
        <p:spPr>
          <a:xfrm>
            <a:off x="683217" y="2497355"/>
            <a:ext cx="4345983" cy="3312063"/>
          </a:xfrm>
          <a:ln>
            <a:solidFill>
              <a:srgbClr val="62A0AA"/>
            </a:solidFill>
          </a:ln>
        </p:spPr>
        <p:txBody>
          <a:bodyPr/>
          <a:lstStyle/>
          <a:p>
            <a:pPr marL="0" indent="0">
              <a:buNone/>
            </a:pPr>
            <a:r>
              <a:rPr lang="nb-NO"/>
              <a:t>Hvordan kan aktivitetstype og aktivitet benyttes for inndeling av din enhets delprosjekter på RD?</a:t>
            </a:r>
          </a:p>
          <a:p>
            <a:pPr marL="0" indent="0">
              <a:buNone/>
            </a:pPr>
            <a:endParaRPr lang="nb-NO"/>
          </a:p>
          <a:p>
            <a:pPr marL="0" indent="0">
              <a:buNone/>
            </a:pPr>
            <a:r>
              <a:rPr lang="nb-NO"/>
              <a:t>Inndeling i mindre diskusjonsgrupper - 10 min</a:t>
            </a:r>
          </a:p>
        </p:txBody>
      </p:sp>
      <p:graphicFrame>
        <p:nvGraphicFramePr>
          <p:cNvPr id="4" name="Tabell 3">
            <a:extLst>
              <a:ext uri="{FF2B5EF4-FFF2-40B4-BE49-F238E27FC236}">
                <a16:creationId xmlns:a16="http://schemas.microsoft.com/office/drawing/2014/main" id="{8AF829A5-8000-49F3-806B-077905C45D13}"/>
              </a:ext>
            </a:extLst>
          </p:cNvPr>
          <p:cNvGraphicFramePr>
            <a:graphicFrameLocks noGrp="1"/>
          </p:cNvGraphicFramePr>
          <p:nvPr>
            <p:extLst>
              <p:ext uri="{D42A27DB-BD31-4B8C-83A1-F6EECF244321}">
                <p14:modId xmlns:p14="http://schemas.microsoft.com/office/powerpoint/2010/main" val="2062988484"/>
              </p:ext>
            </p:extLst>
          </p:nvPr>
        </p:nvGraphicFramePr>
        <p:xfrm>
          <a:off x="5805443" y="1813903"/>
          <a:ext cx="5953570" cy="4678969"/>
        </p:xfrm>
        <a:graphic>
          <a:graphicData uri="http://schemas.openxmlformats.org/drawingml/2006/table">
            <a:tbl>
              <a:tblPr/>
              <a:tblGrid>
                <a:gridCol w="401929">
                  <a:extLst>
                    <a:ext uri="{9D8B030D-6E8A-4147-A177-3AD203B41FA5}">
                      <a16:colId xmlns:a16="http://schemas.microsoft.com/office/drawing/2014/main" val="3191808959"/>
                    </a:ext>
                  </a:extLst>
                </a:gridCol>
                <a:gridCol w="1996839">
                  <a:extLst>
                    <a:ext uri="{9D8B030D-6E8A-4147-A177-3AD203B41FA5}">
                      <a16:colId xmlns:a16="http://schemas.microsoft.com/office/drawing/2014/main" val="1240794953"/>
                    </a:ext>
                  </a:extLst>
                </a:gridCol>
                <a:gridCol w="3554802">
                  <a:extLst>
                    <a:ext uri="{9D8B030D-6E8A-4147-A177-3AD203B41FA5}">
                      <a16:colId xmlns:a16="http://schemas.microsoft.com/office/drawing/2014/main" val="3447916942"/>
                    </a:ext>
                  </a:extLst>
                </a:gridCol>
              </a:tblGrid>
              <a:tr h="381475">
                <a:tc rowSpan="16">
                  <a:txBody>
                    <a:bodyPr/>
                    <a:lstStyle/>
                    <a:p>
                      <a:pPr algn="ctr" fontAlgn="ctr"/>
                      <a:r>
                        <a:rPr lang="nb-NO" sz="1800" b="1" i="0" u="none" strike="noStrike">
                          <a:solidFill>
                            <a:schemeClr val="bg1"/>
                          </a:solidFill>
                          <a:effectLst/>
                          <a:latin typeface="Calibri" panose="020F0502020204030204" pitchFamily="34" charset="0"/>
                        </a:rPr>
                        <a:t>RD</a:t>
                      </a:r>
                    </a:p>
                  </a:txBody>
                  <a:tcPr marL="9525" marR="9525" marT="9525" marB="0" vert="vert270" anchor="ctr">
                    <a:lnL>
                      <a:noFill/>
                    </a:lnL>
                    <a:lnR>
                      <a:noFill/>
                    </a:lnR>
                    <a:lnT>
                      <a:noFill/>
                    </a:lnT>
                    <a:lnB>
                      <a:noFill/>
                    </a:lnB>
                    <a:solidFill>
                      <a:schemeClr val="accent1">
                        <a:lumMod val="60000"/>
                        <a:lumOff val="40000"/>
                      </a:schemeClr>
                    </a:solidFill>
                  </a:tcPr>
                </a:tc>
                <a:tc>
                  <a:txBody>
                    <a:bodyPr/>
                    <a:lstStyle/>
                    <a:p>
                      <a:pPr algn="l" fontAlgn="ctr"/>
                      <a:r>
                        <a:rPr lang="nb-NO" sz="1800" b="1" i="0" u="none" strike="noStrike">
                          <a:solidFill>
                            <a:schemeClr val="bg1"/>
                          </a:solidFill>
                          <a:effectLst/>
                          <a:latin typeface="Calibri" panose="020F0502020204030204" pitchFamily="34" charset="0"/>
                        </a:rPr>
                        <a:t>Aktivitetstype</a:t>
                      </a:r>
                    </a:p>
                  </a:txBody>
                  <a:tcPr marL="9525" marR="9525" marT="9525" marB="0" anchor="ctr">
                    <a:lnL>
                      <a:noFill/>
                    </a:lnL>
                    <a:lnR>
                      <a:noFill/>
                    </a:lnR>
                    <a:lnT>
                      <a:noFill/>
                    </a:lnT>
                    <a:lnB>
                      <a:noFill/>
                    </a:lnB>
                    <a:solidFill>
                      <a:schemeClr val="accent1">
                        <a:lumMod val="60000"/>
                        <a:lumOff val="40000"/>
                      </a:schemeClr>
                    </a:solidFill>
                  </a:tcPr>
                </a:tc>
                <a:tc>
                  <a:txBody>
                    <a:bodyPr/>
                    <a:lstStyle/>
                    <a:p>
                      <a:pPr algn="l" rtl="0" fontAlgn="ctr"/>
                      <a:r>
                        <a:rPr lang="nb-NO" sz="1800" b="1" i="0" u="none" strike="noStrike">
                          <a:solidFill>
                            <a:schemeClr val="bg1"/>
                          </a:solidFill>
                          <a:effectLst/>
                          <a:latin typeface="Calibri" panose="020F0502020204030204" pitchFamily="34" charset="0"/>
                        </a:rPr>
                        <a:t>Aktivitet</a:t>
                      </a:r>
                    </a:p>
                  </a:txBody>
                  <a:tcPr marL="9525" marR="9525" marT="9525" marB="0"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524457543"/>
                  </a:ext>
                </a:extLst>
              </a:tr>
              <a:tr h="286823">
                <a:tc vMerge="1">
                  <a:txBody>
                    <a:bodyPr/>
                    <a:lstStyle/>
                    <a:p>
                      <a:pPr algn="ctr" fontAlgn="ctr"/>
                      <a:endParaRPr lang="nb-NO" sz="1100" b="1" i="0" u="none" strike="noStrike">
                        <a:solidFill>
                          <a:schemeClr val="bg1"/>
                        </a:solidFill>
                        <a:effectLst/>
                        <a:latin typeface="Calibri" panose="020F0502020204030204" pitchFamily="34" charset="0"/>
                      </a:endParaRPr>
                    </a:p>
                  </a:txBody>
                  <a:tcPr marL="9525" marR="9525" marT="9525" marB="0" vert="vert270" anchor="ctr">
                    <a:lnL>
                      <a:noFill/>
                    </a:lnL>
                    <a:lnR>
                      <a:noFill/>
                    </a:lnR>
                    <a:lnT>
                      <a:noFill/>
                    </a:lnT>
                    <a:lnB>
                      <a:noFill/>
                    </a:lnB>
                    <a:solidFill>
                      <a:schemeClr val="accent1">
                        <a:lumMod val="60000"/>
                        <a:lumOff val="40000"/>
                      </a:schemeClr>
                    </a:solidFill>
                  </a:tcPr>
                </a:tc>
                <a:tc rowSpan="7">
                  <a:txBody>
                    <a:bodyPr/>
                    <a:lstStyle/>
                    <a:p>
                      <a:pPr algn="l" fontAlgn="ctr"/>
                      <a:r>
                        <a:rPr lang="nb-NO" sz="1600" b="0" i="0" u="none" strike="noStrike">
                          <a:solidFill>
                            <a:srgbClr val="000000"/>
                          </a:solidFill>
                          <a:effectLst/>
                          <a:latin typeface="Calibri" panose="020F0502020204030204" pitchFamily="34" charset="0"/>
                        </a:rPr>
                        <a:t>Strategisk aktivitet</a:t>
                      </a:r>
                    </a:p>
                  </a:txBody>
                  <a:tcPr marL="9525" marR="9525" marT="9525" marB="0" anchor="ctr">
                    <a:lnL>
                      <a:noFill/>
                    </a:lnL>
                    <a:lnR>
                      <a:noFill/>
                    </a:lnR>
                    <a:lnT>
                      <a:noFill/>
                    </a:lnT>
                    <a:lnB>
                      <a:noFill/>
                    </a:lnB>
                    <a:solidFill>
                      <a:srgbClr val="B4C6E7"/>
                    </a:solidFill>
                  </a:tcPr>
                </a:tc>
                <a:tc>
                  <a:txBody>
                    <a:bodyPr/>
                    <a:lstStyle/>
                    <a:p>
                      <a:pPr algn="l" rtl="0" fontAlgn="ctr"/>
                      <a:r>
                        <a:rPr lang="nb-NO" sz="1400" b="0" i="0" u="none" strike="noStrike">
                          <a:solidFill>
                            <a:srgbClr val="000000"/>
                          </a:solidFill>
                          <a:effectLst/>
                          <a:latin typeface="Calibri" panose="020F0502020204030204" pitchFamily="34" charset="0"/>
                        </a:rPr>
                        <a:t>Rekrutteringsstillinger</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3829989195"/>
                  </a:ext>
                </a:extLst>
              </a:tr>
              <a:tr h="281972">
                <a:tc vMerge="1">
                  <a:txBody>
                    <a:bodyPr/>
                    <a:lstStyle/>
                    <a:p>
                      <a:endParaRPr lang="nb-NO"/>
                    </a:p>
                  </a:txBody>
                  <a:tcPr/>
                </a:tc>
                <a:tc vMerge="1">
                  <a:txBody>
                    <a:bodyPr/>
                    <a:lstStyle/>
                    <a:p>
                      <a:endParaRPr lang="nb-NO"/>
                    </a:p>
                  </a:txBody>
                  <a:tcPr/>
                </a:tc>
                <a:tc>
                  <a:txBody>
                    <a:bodyPr/>
                    <a:lstStyle/>
                    <a:p>
                      <a:pPr algn="l" rtl="0" fontAlgn="ctr"/>
                      <a:r>
                        <a:rPr lang="nb-NO" sz="1400" b="1" i="0" u="none" strike="noStrike">
                          <a:solidFill>
                            <a:srgbClr val="000000"/>
                          </a:solidFill>
                          <a:effectLst/>
                          <a:latin typeface="Calibri" panose="020F0502020204030204" pitchFamily="34" charset="0"/>
                        </a:rPr>
                        <a:t>Strategiske investeringer i infrastruktur</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25149099"/>
                  </a:ext>
                </a:extLst>
              </a:tr>
              <a:tr h="286823">
                <a:tc vMerge="1">
                  <a:txBody>
                    <a:bodyPr/>
                    <a:lstStyle/>
                    <a:p>
                      <a:endParaRPr lang="nb-NO"/>
                    </a:p>
                  </a:txBody>
                  <a:tcPr/>
                </a:tc>
                <a:tc vMerge="1">
                  <a:txBody>
                    <a:bodyPr/>
                    <a:lstStyle/>
                    <a:p>
                      <a:endParaRPr lang="nb-NO"/>
                    </a:p>
                  </a:txBody>
                  <a:tcPr/>
                </a:tc>
                <a:tc>
                  <a:txBody>
                    <a:bodyPr/>
                    <a:lstStyle/>
                    <a:p>
                      <a:pPr algn="l" rtl="0" fontAlgn="ctr"/>
                      <a:r>
                        <a:rPr lang="nb-NO" sz="1400" b="0" i="0" u="none" strike="noStrike">
                          <a:solidFill>
                            <a:srgbClr val="000000"/>
                          </a:solidFill>
                          <a:effectLst/>
                          <a:latin typeface="Calibri" panose="020F0502020204030204" pitchFamily="34" charset="0"/>
                        </a:rPr>
                        <a:t>Forsknings- og formidlingstiltak</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550745970"/>
                  </a:ext>
                </a:extLst>
              </a:tr>
              <a:tr h="286823">
                <a:tc vMerge="1">
                  <a:txBody>
                    <a:bodyPr/>
                    <a:lstStyle/>
                    <a:p>
                      <a:endParaRPr lang="nb-NO"/>
                    </a:p>
                  </a:txBody>
                  <a:tcPr/>
                </a:tc>
                <a:tc vMerge="1">
                  <a:txBody>
                    <a:bodyPr/>
                    <a:lstStyle/>
                    <a:p>
                      <a:endParaRPr lang="nb-NO"/>
                    </a:p>
                  </a:txBody>
                  <a:tcPr/>
                </a:tc>
                <a:tc>
                  <a:txBody>
                    <a:bodyPr/>
                    <a:lstStyle/>
                    <a:p>
                      <a:pPr algn="l" rtl="0" fontAlgn="ctr"/>
                      <a:r>
                        <a:rPr lang="nb-NO" sz="1400" b="0" i="0" u="none" strike="noStrike">
                          <a:solidFill>
                            <a:srgbClr val="000000"/>
                          </a:solidFill>
                          <a:effectLst/>
                          <a:latin typeface="Calibri" panose="020F0502020204030204" pitchFamily="34" charset="0"/>
                        </a:rPr>
                        <a:t>Utdanningstiltak</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4000107078"/>
                  </a:ext>
                </a:extLst>
              </a:tr>
              <a:tr h="286823">
                <a:tc vMerge="1">
                  <a:txBody>
                    <a:bodyPr/>
                    <a:lstStyle/>
                    <a:p>
                      <a:endParaRPr lang="nb-NO"/>
                    </a:p>
                  </a:txBody>
                  <a:tcPr/>
                </a:tc>
                <a:tc vMerge="1">
                  <a:txBody>
                    <a:bodyPr/>
                    <a:lstStyle/>
                    <a:p>
                      <a:endParaRPr lang="nb-NO"/>
                    </a:p>
                  </a:txBody>
                  <a:tcPr/>
                </a:tc>
                <a:tc>
                  <a:txBody>
                    <a:bodyPr/>
                    <a:lstStyle/>
                    <a:p>
                      <a:pPr algn="l" rtl="0" fontAlgn="ctr"/>
                      <a:r>
                        <a:rPr lang="nb-NO" sz="1400" b="0" i="0" u="none" strike="noStrike">
                          <a:solidFill>
                            <a:srgbClr val="000000"/>
                          </a:solidFill>
                          <a:effectLst/>
                          <a:latin typeface="Calibri" panose="020F0502020204030204" pitchFamily="34" charset="0"/>
                        </a:rPr>
                        <a:t>Innovasjon og nyskaping</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1563445603"/>
                  </a:ext>
                </a:extLst>
              </a:tr>
              <a:tr h="286823">
                <a:tc vMerge="1">
                  <a:txBody>
                    <a:bodyPr/>
                    <a:lstStyle/>
                    <a:p>
                      <a:endParaRPr lang="nb-NO"/>
                    </a:p>
                  </a:txBody>
                  <a:tcPr/>
                </a:tc>
                <a:tc vMerge="1">
                  <a:txBody>
                    <a:bodyPr/>
                    <a:lstStyle/>
                    <a:p>
                      <a:endParaRPr lang="nb-NO"/>
                    </a:p>
                  </a:txBody>
                  <a:tcPr/>
                </a:tc>
                <a:tc>
                  <a:txBody>
                    <a:bodyPr/>
                    <a:lstStyle/>
                    <a:p>
                      <a:pPr algn="l" rtl="0" fontAlgn="ctr"/>
                      <a:r>
                        <a:rPr lang="nb-NO" sz="1400" b="0" i="0" u="none" strike="noStrike">
                          <a:solidFill>
                            <a:srgbClr val="000000"/>
                          </a:solidFill>
                          <a:effectLst/>
                          <a:latin typeface="Calibri" panose="020F0502020204030204" pitchFamily="34" charset="0"/>
                        </a:rPr>
                        <a:t>Øremerket faggrupper</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1127781747"/>
                  </a:ext>
                </a:extLst>
              </a:tr>
              <a:tr h="286823">
                <a:tc vMerge="1">
                  <a:txBody>
                    <a:bodyPr/>
                    <a:lstStyle/>
                    <a:p>
                      <a:endParaRPr lang="nb-NO"/>
                    </a:p>
                  </a:txBody>
                  <a:tcPr/>
                </a:tc>
                <a:tc vMerge="1">
                  <a:txBody>
                    <a:bodyPr/>
                    <a:lstStyle/>
                    <a:p>
                      <a:endParaRPr lang="nb-NO"/>
                    </a:p>
                  </a:txBody>
                  <a:tcPr/>
                </a:tc>
                <a:tc>
                  <a:txBody>
                    <a:bodyPr/>
                    <a:lstStyle/>
                    <a:p>
                      <a:pPr algn="l" rtl="0" fontAlgn="ctr"/>
                      <a:r>
                        <a:rPr lang="nb-NO" sz="1400" b="0" i="0" u="none" strike="noStrike">
                          <a:solidFill>
                            <a:srgbClr val="000000"/>
                          </a:solidFill>
                          <a:effectLst/>
                          <a:latin typeface="Calibri" panose="020F0502020204030204" pitchFamily="34" charset="0"/>
                        </a:rPr>
                        <a:t>Andre strategiske tiltak</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1715552544"/>
                  </a:ext>
                </a:extLst>
              </a:tr>
              <a:tr h="286823">
                <a:tc vMerge="1">
                  <a:txBody>
                    <a:bodyPr/>
                    <a:lstStyle/>
                    <a:p>
                      <a:endParaRPr lang="nb-NO"/>
                    </a:p>
                  </a:txBody>
                  <a:tcPr/>
                </a:tc>
                <a:tc rowSpan="8">
                  <a:txBody>
                    <a:bodyPr/>
                    <a:lstStyle/>
                    <a:p>
                      <a:pPr algn="l" fontAlgn="ctr"/>
                      <a:r>
                        <a:rPr lang="nb-NO" sz="1600" b="0" i="0" u="none" strike="noStrike">
                          <a:solidFill>
                            <a:srgbClr val="000000"/>
                          </a:solidFill>
                          <a:effectLst/>
                          <a:latin typeface="Calibri" panose="020F0502020204030204" pitchFamily="34" charset="0"/>
                        </a:rPr>
                        <a:t>Driftsaktivitet</a:t>
                      </a:r>
                    </a:p>
                  </a:txBody>
                  <a:tcPr marL="9525" marR="9525" marT="9525" marB="0" anchor="ctr">
                    <a:lnL>
                      <a:noFill/>
                    </a:lnL>
                    <a:lnR>
                      <a:noFill/>
                    </a:lnR>
                    <a:lnT>
                      <a:noFill/>
                    </a:lnT>
                    <a:lnB>
                      <a:noFill/>
                    </a:lnB>
                    <a:solidFill>
                      <a:srgbClr val="D9E1F2"/>
                    </a:solidFill>
                  </a:tcPr>
                </a:tc>
                <a:tc>
                  <a:txBody>
                    <a:bodyPr/>
                    <a:lstStyle/>
                    <a:p>
                      <a:pPr algn="l" rtl="0" fontAlgn="ctr"/>
                      <a:r>
                        <a:rPr lang="nb-NO" sz="1400" b="0" i="0" u="none" strike="noStrike">
                          <a:solidFill>
                            <a:srgbClr val="000000"/>
                          </a:solidFill>
                          <a:effectLst/>
                          <a:latin typeface="Calibri" panose="020F0502020204030204" pitchFamily="34" charset="0"/>
                        </a:rPr>
                        <a:t>Forskningsdrift individuelle midler </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940729954"/>
                  </a:ext>
                </a:extLst>
              </a:tr>
              <a:tr h="286823">
                <a:tc vMerge="1">
                  <a:txBody>
                    <a:bodyPr/>
                    <a:lstStyle/>
                    <a:p>
                      <a:endParaRPr lang="nb-NO"/>
                    </a:p>
                  </a:txBody>
                  <a:tcPr/>
                </a:tc>
                <a:tc vMerge="1">
                  <a:txBody>
                    <a:bodyPr/>
                    <a:lstStyle/>
                    <a:p>
                      <a:endParaRPr lang="nb-NO"/>
                    </a:p>
                  </a:txBody>
                  <a:tcPr/>
                </a:tc>
                <a:tc>
                  <a:txBody>
                    <a:bodyPr/>
                    <a:lstStyle/>
                    <a:p>
                      <a:pPr algn="l" rtl="0" fontAlgn="ctr"/>
                      <a:r>
                        <a:rPr lang="nb-NO" sz="1400" b="0" i="0" u="none" strike="noStrike">
                          <a:solidFill>
                            <a:srgbClr val="000000"/>
                          </a:solidFill>
                          <a:effectLst/>
                          <a:latin typeface="Calibri" panose="020F0502020204030204" pitchFamily="34" charset="0"/>
                        </a:rPr>
                        <a:t>Forsknings- og formidlingsdrift</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1020828"/>
                  </a:ext>
                </a:extLst>
              </a:tr>
              <a:tr h="286823">
                <a:tc vMerge="1">
                  <a:txBody>
                    <a:bodyPr/>
                    <a:lstStyle/>
                    <a:p>
                      <a:endParaRPr lang="nb-NO"/>
                    </a:p>
                  </a:txBody>
                  <a:tcPr/>
                </a:tc>
                <a:tc vMerge="1">
                  <a:txBody>
                    <a:bodyPr/>
                    <a:lstStyle/>
                    <a:p>
                      <a:endParaRPr lang="nb-NO"/>
                    </a:p>
                  </a:txBody>
                  <a:tcPr/>
                </a:tc>
                <a:tc>
                  <a:txBody>
                    <a:bodyPr/>
                    <a:lstStyle/>
                    <a:p>
                      <a:pPr algn="l" rtl="0" fontAlgn="ctr"/>
                      <a:r>
                        <a:rPr lang="nb-NO" sz="1400" b="0" i="0" u="none" strike="noStrike">
                          <a:solidFill>
                            <a:srgbClr val="000000"/>
                          </a:solidFill>
                          <a:effectLst/>
                          <a:latin typeface="Calibri" panose="020F0502020204030204" pitchFamily="34" charset="0"/>
                        </a:rPr>
                        <a:t>Utdanningsdrift</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278622774"/>
                  </a:ext>
                </a:extLst>
              </a:tr>
              <a:tr h="286823">
                <a:tc vMerge="1">
                  <a:txBody>
                    <a:bodyPr/>
                    <a:lstStyle/>
                    <a:p>
                      <a:endParaRPr lang="nb-NO"/>
                    </a:p>
                  </a:txBody>
                  <a:tcPr/>
                </a:tc>
                <a:tc vMerge="1">
                  <a:txBody>
                    <a:bodyPr/>
                    <a:lstStyle/>
                    <a:p>
                      <a:endParaRPr lang="nb-NO"/>
                    </a:p>
                  </a:txBody>
                  <a:tcPr/>
                </a:tc>
                <a:tc>
                  <a:txBody>
                    <a:bodyPr/>
                    <a:lstStyle/>
                    <a:p>
                      <a:pPr algn="l" rtl="0" fontAlgn="ctr"/>
                      <a:r>
                        <a:rPr lang="nb-NO" sz="1400" b="1" i="0" u="none" strike="noStrike">
                          <a:solidFill>
                            <a:srgbClr val="000000"/>
                          </a:solidFill>
                          <a:effectLst/>
                          <a:latin typeface="Calibri" panose="020F0502020204030204" pitchFamily="34" charset="0"/>
                        </a:rPr>
                        <a:t>Investering infrastruktur</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34900811"/>
                  </a:ext>
                </a:extLst>
              </a:tr>
              <a:tr h="286823">
                <a:tc vMerge="1">
                  <a:txBody>
                    <a:bodyPr/>
                    <a:lstStyle/>
                    <a:p>
                      <a:endParaRPr lang="nb-NO"/>
                    </a:p>
                  </a:txBody>
                  <a:tcPr/>
                </a:tc>
                <a:tc vMerge="1">
                  <a:txBody>
                    <a:bodyPr/>
                    <a:lstStyle/>
                    <a:p>
                      <a:endParaRPr lang="nb-NO"/>
                    </a:p>
                  </a:txBody>
                  <a:tcPr/>
                </a:tc>
                <a:tc>
                  <a:txBody>
                    <a:bodyPr/>
                    <a:lstStyle/>
                    <a:p>
                      <a:pPr algn="l" rtl="0" fontAlgn="ctr"/>
                      <a:r>
                        <a:rPr lang="nb-NO" sz="1400" b="0" i="0" u="none" strike="noStrike">
                          <a:solidFill>
                            <a:srgbClr val="000000"/>
                          </a:solidFill>
                          <a:effectLst/>
                          <a:latin typeface="Calibri" panose="020F0502020204030204" pitchFamily="34" charset="0"/>
                        </a:rPr>
                        <a:t>Generell infrastrukturdrift</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3200708582"/>
                  </a:ext>
                </a:extLst>
              </a:tr>
              <a:tr h="286823">
                <a:tc vMerge="1">
                  <a:txBody>
                    <a:bodyPr/>
                    <a:lstStyle/>
                    <a:p>
                      <a:endParaRPr lang="nb-NO"/>
                    </a:p>
                  </a:txBody>
                  <a:tcPr/>
                </a:tc>
                <a:tc vMerge="1">
                  <a:txBody>
                    <a:bodyPr/>
                    <a:lstStyle/>
                    <a:p>
                      <a:endParaRPr lang="nb-NO"/>
                    </a:p>
                  </a:txBody>
                  <a:tcPr/>
                </a:tc>
                <a:tc>
                  <a:txBody>
                    <a:bodyPr/>
                    <a:lstStyle/>
                    <a:p>
                      <a:pPr algn="l" rtl="0" fontAlgn="ctr"/>
                      <a:r>
                        <a:rPr lang="nb-NO" sz="1400" b="0" i="0" u="none" strike="noStrike">
                          <a:solidFill>
                            <a:srgbClr val="000000"/>
                          </a:solidFill>
                          <a:effectLst/>
                          <a:latin typeface="Calibri" panose="020F0502020204030204" pitchFamily="34" charset="0"/>
                        </a:rPr>
                        <a:t>Administrativ drift</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3461002190"/>
                  </a:ext>
                </a:extLst>
              </a:tr>
              <a:tr h="286823">
                <a:tc vMerge="1">
                  <a:txBody>
                    <a:bodyPr/>
                    <a:lstStyle/>
                    <a:p>
                      <a:endParaRPr lang="nb-NO"/>
                    </a:p>
                  </a:txBody>
                  <a:tcPr/>
                </a:tc>
                <a:tc vMerge="1">
                  <a:txBody>
                    <a:bodyPr/>
                    <a:lstStyle/>
                    <a:p>
                      <a:endParaRPr lang="nb-NO"/>
                    </a:p>
                  </a:txBody>
                  <a:tcPr/>
                </a:tc>
                <a:tc>
                  <a:txBody>
                    <a:bodyPr/>
                    <a:lstStyle/>
                    <a:p>
                      <a:pPr algn="l" rtl="0" fontAlgn="ctr"/>
                      <a:r>
                        <a:rPr lang="nb-NO" sz="1400" b="0" i="0" u="none" strike="noStrike">
                          <a:solidFill>
                            <a:srgbClr val="000000"/>
                          </a:solidFill>
                          <a:effectLst/>
                          <a:latin typeface="Calibri" panose="020F0502020204030204" pitchFamily="34" charset="0"/>
                        </a:rPr>
                        <a:t>Sentrale insentivmidler EU</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1764091274"/>
                  </a:ext>
                </a:extLst>
              </a:tr>
              <a:tr h="286823">
                <a:tc vMerge="1">
                  <a:txBody>
                    <a:bodyPr/>
                    <a:lstStyle/>
                    <a:p>
                      <a:endParaRPr lang="nb-NO"/>
                    </a:p>
                  </a:txBody>
                  <a:tcPr/>
                </a:tc>
                <a:tc vMerge="1">
                  <a:txBody>
                    <a:bodyPr/>
                    <a:lstStyle/>
                    <a:p>
                      <a:endParaRPr lang="nb-NO"/>
                    </a:p>
                  </a:txBody>
                  <a:tcPr/>
                </a:tc>
                <a:tc>
                  <a:txBody>
                    <a:bodyPr/>
                    <a:lstStyle/>
                    <a:p>
                      <a:pPr algn="l" fontAlgn="b"/>
                      <a:r>
                        <a:rPr lang="nb-NO" sz="1400" b="0" i="0" u="none" strike="noStrike">
                          <a:solidFill>
                            <a:srgbClr val="000000"/>
                          </a:solidFill>
                          <a:effectLst/>
                          <a:latin typeface="Calibri" panose="020F0502020204030204" pitchFamily="34" charset="0"/>
                        </a:rPr>
                        <a:t>Interne driftsaktiviteter</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2009575229"/>
                  </a:ext>
                </a:extLst>
              </a:tr>
            </a:tbl>
          </a:graphicData>
        </a:graphic>
      </p:graphicFrame>
      <p:pic>
        <p:nvPicPr>
          <p:cNvPr id="5" name="Picture 3">
            <a:extLst>
              <a:ext uri="{FF2B5EF4-FFF2-40B4-BE49-F238E27FC236}">
                <a16:creationId xmlns:a16="http://schemas.microsoft.com/office/drawing/2014/main" id="{4AEBD970-59D3-4813-98CB-685DF0C20F75}"/>
              </a:ext>
            </a:extLst>
          </p:cNvPr>
          <p:cNvPicPr>
            <a:picLocks noChangeAspect="1"/>
          </p:cNvPicPr>
          <p:nvPr/>
        </p:nvPicPr>
        <p:blipFill rotWithShape="1">
          <a:blip r:embed="rId2"/>
          <a:srcRect r="23522"/>
          <a:stretch/>
        </p:blipFill>
        <p:spPr>
          <a:xfrm rot="5400000">
            <a:off x="5656437" y="-5648966"/>
            <a:ext cx="896864" cy="12192002"/>
          </a:xfrm>
          <a:prstGeom prst="rect">
            <a:avLst/>
          </a:prstGeom>
        </p:spPr>
      </p:pic>
      <p:sp>
        <p:nvSpPr>
          <p:cNvPr id="6" name="Tittel 1">
            <a:extLst>
              <a:ext uri="{FF2B5EF4-FFF2-40B4-BE49-F238E27FC236}">
                <a16:creationId xmlns:a16="http://schemas.microsoft.com/office/drawing/2014/main" id="{720305F2-14BC-4BCD-A0DD-855D8A8C517F}"/>
              </a:ext>
            </a:extLst>
          </p:cNvPr>
          <p:cNvSpPr txBox="1">
            <a:spLocks/>
          </p:cNvSpPr>
          <p:nvPr/>
        </p:nvSpPr>
        <p:spPr>
          <a:xfrm>
            <a:off x="88095" y="45013"/>
            <a:ext cx="11140934" cy="907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200">
                <a:solidFill>
                  <a:schemeClr val="bg1"/>
                </a:solidFill>
              </a:rPr>
              <a:t>Gruppeoppgave prosjektstruktur RD</a:t>
            </a:r>
          </a:p>
        </p:txBody>
      </p:sp>
    </p:spTree>
    <p:extLst>
      <p:ext uri="{BB962C8B-B14F-4D97-AF65-F5344CB8AC3E}">
        <p14:creationId xmlns:p14="http://schemas.microsoft.com/office/powerpoint/2010/main" val="855843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420F2A0-F9AA-4D13-B13F-9945B5A2EE82}"/>
              </a:ext>
            </a:extLst>
          </p:cNvPr>
          <p:cNvGraphicFramePr/>
          <p:nvPr>
            <p:extLst>
              <p:ext uri="{D42A27DB-BD31-4B8C-83A1-F6EECF244321}">
                <p14:modId xmlns:p14="http://schemas.microsoft.com/office/powerpoint/2010/main" val="1458233836"/>
              </p:ext>
            </p:extLst>
          </p:nvPr>
        </p:nvGraphicFramePr>
        <p:xfrm>
          <a:off x="6096000" y="1382814"/>
          <a:ext cx="5564777" cy="4016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2" name="Diagram 21">
            <a:extLst>
              <a:ext uri="{FF2B5EF4-FFF2-40B4-BE49-F238E27FC236}">
                <a16:creationId xmlns:a16="http://schemas.microsoft.com/office/drawing/2014/main" id="{BB5580F0-CC64-4464-A71C-D6FF4D3CF8C5}"/>
              </a:ext>
            </a:extLst>
          </p:cNvPr>
          <p:cNvGraphicFramePr/>
          <p:nvPr>
            <p:extLst>
              <p:ext uri="{D42A27DB-BD31-4B8C-83A1-F6EECF244321}">
                <p14:modId xmlns:p14="http://schemas.microsoft.com/office/powerpoint/2010/main" val="2560200503"/>
              </p:ext>
            </p:extLst>
          </p:nvPr>
        </p:nvGraphicFramePr>
        <p:xfrm>
          <a:off x="395539" y="3485942"/>
          <a:ext cx="5086805" cy="20309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3" name="Diagram 22">
            <a:extLst>
              <a:ext uri="{FF2B5EF4-FFF2-40B4-BE49-F238E27FC236}">
                <a16:creationId xmlns:a16="http://schemas.microsoft.com/office/drawing/2014/main" id="{75F79185-85F8-4B84-8F38-FF09E7EBF7C1}"/>
              </a:ext>
            </a:extLst>
          </p:cNvPr>
          <p:cNvGraphicFramePr/>
          <p:nvPr>
            <p:extLst>
              <p:ext uri="{D42A27DB-BD31-4B8C-83A1-F6EECF244321}">
                <p14:modId xmlns:p14="http://schemas.microsoft.com/office/powerpoint/2010/main" val="3630064794"/>
              </p:ext>
            </p:extLst>
          </p:nvPr>
        </p:nvGraphicFramePr>
        <p:xfrm>
          <a:off x="395539" y="1368702"/>
          <a:ext cx="5086805" cy="161672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4" name="TekstSylinder 23">
            <a:extLst>
              <a:ext uri="{FF2B5EF4-FFF2-40B4-BE49-F238E27FC236}">
                <a16:creationId xmlns:a16="http://schemas.microsoft.com/office/drawing/2014/main" id="{6CDDE172-0018-4666-8A6F-69BDA6B191E9}"/>
              </a:ext>
            </a:extLst>
          </p:cNvPr>
          <p:cNvSpPr txBox="1"/>
          <p:nvPr/>
        </p:nvSpPr>
        <p:spPr>
          <a:xfrm>
            <a:off x="395539" y="1051582"/>
            <a:ext cx="5086805" cy="369332"/>
          </a:xfrm>
          <a:prstGeom prst="rect">
            <a:avLst/>
          </a:prstGeom>
          <a:noFill/>
        </p:spPr>
        <p:txBody>
          <a:bodyPr wrap="square" rtlCol="0">
            <a:spAutoFit/>
          </a:bodyPr>
          <a:lstStyle/>
          <a:p>
            <a:r>
              <a:rPr lang="nb-NO"/>
              <a:t>Enkel variant</a:t>
            </a:r>
          </a:p>
        </p:txBody>
      </p:sp>
      <p:sp>
        <p:nvSpPr>
          <p:cNvPr id="25" name="TekstSylinder 24">
            <a:extLst>
              <a:ext uri="{FF2B5EF4-FFF2-40B4-BE49-F238E27FC236}">
                <a16:creationId xmlns:a16="http://schemas.microsoft.com/office/drawing/2014/main" id="{9634B0D5-81F1-4A4C-A94B-2FC1D7A1691B}"/>
              </a:ext>
            </a:extLst>
          </p:cNvPr>
          <p:cNvSpPr txBox="1"/>
          <p:nvPr/>
        </p:nvSpPr>
        <p:spPr>
          <a:xfrm>
            <a:off x="395539" y="3127009"/>
            <a:ext cx="5086805" cy="369332"/>
          </a:xfrm>
          <a:prstGeom prst="rect">
            <a:avLst/>
          </a:prstGeom>
          <a:noFill/>
        </p:spPr>
        <p:txBody>
          <a:bodyPr wrap="square" rtlCol="0">
            <a:spAutoFit/>
          </a:bodyPr>
          <a:lstStyle/>
          <a:p>
            <a:r>
              <a:rPr lang="nb-NO"/>
              <a:t>Med prosjekt</a:t>
            </a:r>
          </a:p>
        </p:txBody>
      </p:sp>
      <p:sp>
        <p:nvSpPr>
          <p:cNvPr id="26" name="TekstSylinder 25">
            <a:extLst>
              <a:ext uri="{FF2B5EF4-FFF2-40B4-BE49-F238E27FC236}">
                <a16:creationId xmlns:a16="http://schemas.microsoft.com/office/drawing/2014/main" id="{931E60BE-9753-43F8-BDD1-63526D3B9E47}"/>
              </a:ext>
            </a:extLst>
          </p:cNvPr>
          <p:cNvSpPr txBox="1"/>
          <p:nvPr/>
        </p:nvSpPr>
        <p:spPr>
          <a:xfrm>
            <a:off x="6411557" y="1005958"/>
            <a:ext cx="5086805" cy="369332"/>
          </a:xfrm>
          <a:prstGeom prst="rect">
            <a:avLst/>
          </a:prstGeom>
          <a:noFill/>
        </p:spPr>
        <p:txBody>
          <a:bodyPr wrap="square" rtlCol="0">
            <a:spAutoFit/>
          </a:bodyPr>
          <a:lstStyle/>
          <a:p>
            <a:r>
              <a:rPr lang="nb-NO"/>
              <a:t>Med prosjekt og hovedprosjekt</a:t>
            </a:r>
          </a:p>
        </p:txBody>
      </p:sp>
      <p:sp>
        <p:nvSpPr>
          <p:cNvPr id="2" name="Rektangel 1">
            <a:extLst>
              <a:ext uri="{FF2B5EF4-FFF2-40B4-BE49-F238E27FC236}">
                <a16:creationId xmlns:a16="http://schemas.microsoft.com/office/drawing/2014/main" id="{68EAF3C4-E589-4738-85BB-61950D50D587}"/>
              </a:ext>
            </a:extLst>
          </p:cNvPr>
          <p:cNvSpPr/>
          <p:nvPr/>
        </p:nvSpPr>
        <p:spPr>
          <a:xfrm>
            <a:off x="10955568" y="4295525"/>
            <a:ext cx="1085588" cy="24397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b-NO" sz="1100"/>
              <a:t>Utdanningsdrift</a:t>
            </a:r>
          </a:p>
        </p:txBody>
      </p:sp>
      <p:sp>
        <p:nvSpPr>
          <p:cNvPr id="11" name="Rektangel 10">
            <a:extLst>
              <a:ext uri="{FF2B5EF4-FFF2-40B4-BE49-F238E27FC236}">
                <a16:creationId xmlns:a16="http://schemas.microsoft.com/office/drawing/2014/main" id="{55D7EB9B-D336-47B9-90A2-2686EE0D131F}"/>
              </a:ext>
            </a:extLst>
          </p:cNvPr>
          <p:cNvSpPr/>
          <p:nvPr/>
        </p:nvSpPr>
        <p:spPr>
          <a:xfrm>
            <a:off x="10955568" y="5139781"/>
            <a:ext cx="1085588" cy="31499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b-NO" sz="1100"/>
              <a:t>Investering infrastruktur</a:t>
            </a:r>
          </a:p>
        </p:txBody>
      </p:sp>
      <p:sp>
        <p:nvSpPr>
          <p:cNvPr id="12" name="Plassholder for innhold 2">
            <a:extLst>
              <a:ext uri="{FF2B5EF4-FFF2-40B4-BE49-F238E27FC236}">
                <a16:creationId xmlns:a16="http://schemas.microsoft.com/office/drawing/2014/main" id="{B3F1983A-5396-48FC-8684-4E4A78257327}"/>
              </a:ext>
            </a:extLst>
          </p:cNvPr>
          <p:cNvSpPr>
            <a:spLocks noGrp="1"/>
          </p:cNvSpPr>
          <p:nvPr/>
        </p:nvSpPr>
        <p:spPr>
          <a:xfrm>
            <a:off x="242098" y="5868717"/>
            <a:ext cx="8206577" cy="703534"/>
          </a:xfrm>
          <a:prstGeom prst="rect">
            <a:avLst/>
          </a:prstGeom>
          <a:ln>
            <a:solidFill>
              <a:srgbClr val="62A0AA"/>
            </a:solidFill>
          </a:ln>
        </p:spPr>
        <p:txBody>
          <a:bodyPr vert="horz" lIns="90000" tIns="46800" rIns="90000" bIns="468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400"/>
              <a:t>Et prosjekt avgrenses til enten BFV, BOA eller Intern EVU og kan dermed ikke brukes på tvers av disse</a:t>
            </a:r>
          </a:p>
          <a:p>
            <a:r>
              <a:rPr lang="nb-NO" sz="1400"/>
              <a:t>Hovedprosjekt kan benyttes på tvers av all finansiering og kan dermed knytte sammen alle type prosjekter</a:t>
            </a:r>
          </a:p>
        </p:txBody>
      </p:sp>
      <p:pic>
        <p:nvPicPr>
          <p:cNvPr id="13" name="Picture 3">
            <a:extLst>
              <a:ext uri="{FF2B5EF4-FFF2-40B4-BE49-F238E27FC236}">
                <a16:creationId xmlns:a16="http://schemas.microsoft.com/office/drawing/2014/main" id="{11D2CE26-91C7-4351-8B95-EB30D1F20A3E}"/>
              </a:ext>
            </a:extLst>
          </p:cNvPr>
          <p:cNvPicPr>
            <a:picLocks noChangeAspect="1"/>
          </p:cNvPicPr>
          <p:nvPr/>
        </p:nvPicPr>
        <p:blipFill rotWithShape="1">
          <a:blip r:embed="rId18"/>
          <a:srcRect r="23522"/>
          <a:stretch/>
        </p:blipFill>
        <p:spPr>
          <a:xfrm rot="5400000">
            <a:off x="5652002" y="-5658179"/>
            <a:ext cx="896864" cy="12210428"/>
          </a:xfrm>
          <a:prstGeom prst="rect">
            <a:avLst/>
          </a:prstGeom>
        </p:spPr>
      </p:pic>
      <p:sp>
        <p:nvSpPr>
          <p:cNvPr id="14" name="Tittel 1">
            <a:extLst>
              <a:ext uri="{FF2B5EF4-FFF2-40B4-BE49-F238E27FC236}">
                <a16:creationId xmlns:a16="http://schemas.microsoft.com/office/drawing/2014/main" id="{C02CE041-ADCA-4F00-93FE-7028266EB668}"/>
              </a:ext>
            </a:extLst>
          </p:cNvPr>
          <p:cNvSpPr txBox="1">
            <a:spLocks/>
          </p:cNvSpPr>
          <p:nvPr/>
        </p:nvSpPr>
        <p:spPr>
          <a:xfrm>
            <a:off x="88095" y="15035"/>
            <a:ext cx="11953061" cy="907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200">
                <a:solidFill>
                  <a:schemeClr val="bg1"/>
                </a:solidFill>
              </a:rPr>
              <a:t>Prosjektstruktur – muligheter ved særskilte behov</a:t>
            </a:r>
          </a:p>
        </p:txBody>
      </p:sp>
      <p:sp>
        <p:nvSpPr>
          <p:cNvPr id="15" name="Snakkeboble: rektangel med avrundede hjørner 14">
            <a:extLst>
              <a:ext uri="{FF2B5EF4-FFF2-40B4-BE49-F238E27FC236}">
                <a16:creationId xmlns:a16="http://schemas.microsoft.com/office/drawing/2014/main" id="{5BEB5CE0-189D-452B-81C3-4A9408A610E6}"/>
              </a:ext>
            </a:extLst>
          </p:cNvPr>
          <p:cNvSpPr/>
          <p:nvPr/>
        </p:nvSpPr>
        <p:spPr>
          <a:xfrm>
            <a:off x="8620427" y="5624971"/>
            <a:ext cx="3198534" cy="1157966"/>
          </a:xfrm>
          <a:prstGeom prst="wedgeRoundRectCallout">
            <a:avLst>
              <a:gd name="adj1" fmla="val -49977"/>
              <a:gd name="adj2" fmla="val 21472"/>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nb-NO" sz="1200" b="1"/>
              <a:t>Anbefaling:</a:t>
            </a:r>
          </a:p>
          <a:p>
            <a:r>
              <a:rPr lang="nb-NO" sz="1200"/>
              <a:t>Begrens antall delprosjekter, ikke legg opp til et for stort detaljeringsnivå, i tillegg til begrensning i antall prosjekt og hovedprosjekt</a:t>
            </a:r>
          </a:p>
          <a:p>
            <a:r>
              <a:rPr lang="nb-NO" sz="1200"/>
              <a:t>=&gt; Ikke lag unødvendig kompleks struktur</a:t>
            </a:r>
          </a:p>
        </p:txBody>
      </p:sp>
    </p:spTree>
    <p:extLst>
      <p:ext uri="{BB962C8B-B14F-4D97-AF65-F5344CB8AC3E}">
        <p14:creationId xmlns:p14="http://schemas.microsoft.com/office/powerpoint/2010/main" val="378022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22" grpId="0">
        <p:bldAsOne/>
      </p:bldGraphic>
      <p:bldGraphic spid="23" grpId="0">
        <p:bldAsOne/>
      </p:bldGraphic>
      <p:bldP spid="24" grpId="0"/>
      <p:bldP spid="25" grpId="0"/>
      <p:bldP spid="26" grpId="0"/>
      <p:bldP spid="2" grpId="0" animBg="1"/>
      <p:bldP spid="11" grpId="0" animBg="1"/>
      <p:bldP spid="12"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ktangel 117">
            <a:extLst>
              <a:ext uri="{FF2B5EF4-FFF2-40B4-BE49-F238E27FC236}">
                <a16:creationId xmlns:a16="http://schemas.microsoft.com/office/drawing/2014/main" id="{5DF0A21D-D503-4B4C-BD09-DC82DB4C6848}"/>
              </a:ext>
            </a:extLst>
          </p:cNvPr>
          <p:cNvSpPr/>
          <p:nvPr/>
        </p:nvSpPr>
        <p:spPr>
          <a:xfrm>
            <a:off x="4828251" y="4820728"/>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Prosjekt</a:t>
            </a:r>
          </a:p>
        </p:txBody>
      </p:sp>
      <p:sp>
        <p:nvSpPr>
          <p:cNvPr id="123" name="Rektangel 122">
            <a:extLst>
              <a:ext uri="{FF2B5EF4-FFF2-40B4-BE49-F238E27FC236}">
                <a16:creationId xmlns:a16="http://schemas.microsoft.com/office/drawing/2014/main" id="{32185FC5-8D70-4FB6-9600-37049C9CA2C6}"/>
              </a:ext>
            </a:extLst>
          </p:cNvPr>
          <p:cNvSpPr/>
          <p:nvPr/>
        </p:nvSpPr>
        <p:spPr>
          <a:xfrm>
            <a:off x="4828251" y="3918170"/>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Hovedprosjekt</a:t>
            </a:r>
          </a:p>
        </p:txBody>
      </p:sp>
      <p:sp>
        <p:nvSpPr>
          <p:cNvPr id="124" name="Rektangel 123">
            <a:extLst>
              <a:ext uri="{FF2B5EF4-FFF2-40B4-BE49-F238E27FC236}">
                <a16:creationId xmlns:a16="http://schemas.microsoft.com/office/drawing/2014/main" id="{7C784CF9-08C9-4583-9FD2-85FAACF2447A}"/>
              </a:ext>
            </a:extLst>
          </p:cNvPr>
          <p:cNvSpPr/>
          <p:nvPr/>
        </p:nvSpPr>
        <p:spPr>
          <a:xfrm>
            <a:off x="4828251" y="3176363"/>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Strategisk satsning</a:t>
            </a:r>
          </a:p>
        </p:txBody>
      </p:sp>
      <p:sp>
        <p:nvSpPr>
          <p:cNvPr id="126" name="Rektangel 32">
            <a:extLst>
              <a:ext uri="{FF2B5EF4-FFF2-40B4-BE49-F238E27FC236}">
                <a16:creationId xmlns:a16="http://schemas.microsoft.com/office/drawing/2014/main" id="{B5800102-E4C2-4940-B135-CA76E078991A}"/>
              </a:ext>
            </a:extLst>
          </p:cNvPr>
          <p:cNvSpPr/>
          <p:nvPr/>
        </p:nvSpPr>
        <p:spPr>
          <a:xfrm>
            <a:off x="4828251" y="2455078"/>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Sentertype</a:t>
            </a:r>
          </a:p>
        </p:txBody>
      </p:sp>
      <p:sp>
        <p:nvSpPr>
          <p:cNvPr id="90" name="TextBox 89">
            <a:extLst>
              <a:ext uri="{FF2B5EF4-FFF2-40B4-BE49-F238E27FC236}">
                <a16:creationId xmlns:a16="http://schemas.microsoft.com/office/drawing/2014/main" id="{C7B5C968-7D59-4190-9F3A-13BBDBFC19FB}"/>
              </a:ext>
            </a:extLst>
          </p:cNvPr>
          <p:cNvSpPr txBox="1"/>
          <p:nvPr/>
        </p:nvSpPr>
        <p:spPr>
          <a:xfrm>
            <a:off x="6057362" y="5901586"/>
            <a:ext cx="809763" cy="276999"/>
          </a:xfrm>
          <a:prstGeom prst="rect">
            <a:avLst/>
          </a:prstGeom>
          <a:solidFill>
            <a:schemeClr val="bg1"/>
          </a:solidFill>
          <a:ln>
            <a:solidFill>
              <a:schemeClr val="bg1"/>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chemeClr val="bg2">
                    <a:lumMod val="50000"/>
                  </a:schemeClr>
                </a:solidFill>
                <a:effectLst/>
                <a:uLnTx/>
                <a:uFillTx/>
                <a:latin typeface="Calibri" panose="020F0502020204030204"/>
                <a:ea typeface="+mn-ea"/>
                <a:cs typeface="+mn-cs"/>
              </a:rPr>
              <a:t>Utledes</a:t>
            </a:r>
          </a:p>
        </p:txBody>
      </p:sp>
      <p:cxnSp>
        <p:nvCxnSpPr>
          <p:cNvPr id="77" name="Rett linje 76">
            <a:extLst>
              <a:ext uri="{FF2B5EF4-FFF2-40B4-BE49-F238E27FC236}">
                <a16:creationId xmlns:a16="http://schemas.microsoft.com/office/drawing/2014/main" id="{3D37DB63-AB35-4043-9622-07AF3D3C7749}"/>
              </a:ext>
            </a:extLst>
          </p:cNvPr>
          <p:cNvCxnSpPr>
            <a:cxnSpLocks/>
          </p:cNvCxnSpPr>
          <p:nvPr/>
        </p:nvCxnSpPr>
        <p:spPr>
          <a:xfrm flipH="1">
            <a:off x="5584" y="5905310"/>
            <a:ext cx="12180831" cy="3"/>
          </a:xfrm>
          <a:prstGeom prst="line">
            <a:avLst/>
          </a:prstGeom>
          <a:ln w="254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Rett linje 77">
            <a:extLst>
              <a:ext uri="{FF2B5EF4-FFF2-40B4-BE49-F238E27FC236}">
                <a16:creationId xmlns:a16="http://schemas.microsoft.com/office/drawing/2014/main" id="{8985A469-5846-463F-8262-F298A4F9AE5C}"/>
              </a:ext>
            </a:extLst>
          </p:cNvPr>
          <p:cNvCxnSpPr>
            <a:cxnSpLocks/>
          </p:cNvCxnSpPr>
          <p:nvPr/>
        </p:nvCxnSpPr>
        <p:spPr>
          <a:xfrm flipH="1">
            <a:off x="48195" y="4668588"/>
            <a:ext cx="12192000" cy="0"/>
          </a:xfrm>
          <a:prstGeom prst="line">
            <a:avLst/>
          </a:prstGeom>
          <a:ln w="254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15" name="Rektangel 114">
            <a:extLst>
              <a:ext uri="{FF2B5EF4-FFF2-40B4-BE49-F238E27FC236}">
                <a16:creationId xmlns:a16="http://schemas.microsoft.com/office/drawing/2014/main" id="{1A3D5F2C-76EE-4E96-8172-324DD6591BC6}"/>
              </a:ext>
            </a:extLst>
          </p:cNvPr>
          <p:cNvSpPr/>
          <p:nvPr/>
        </p:nvSpPr>
        <p:spPr>
          <a:xfrm>
            <a:off x="188685" y="4816623"/>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Konto</a:t>
            </a:r>
          </a:p>
        </p:txBody>
      </p:sp>
      <p:graphicFrame>
        <p:nvGraphicFramePr>
          <p:cNvPr id="91" name="Object 90" hidden="1">
            <a:extLst>
              <a:ext uri="{FF2B5EF4-FFF2-40B4-BE49-F238E27FC236}">
                <a16:creationId xmlns:a16="http://schemas.microsoft.com/office/drawing/2014/main" id="{523924EF-6901-46E3-A852-C9609C985CE0}"/>
              </a:ext>
            </a:extLst>
          </p:cNvPr>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45058" name="think-cell Slide" r:id="rId6" imgW="473" imgH="473" progId="TCLayout.ActiveDocument.1">
                  <p:embed/>
                </p:oleObj>
              </mc:Choice>
              <mc:Fallback>
                <p:oleObj name="think-cell Slide" r:id="rId6" imgW="473" imgH="473" progId="TCLayout.ActiveDocument.1">
                  <p:embed/>
                  <p:pic>
                    <p:nvPicPr>
                      <p:cNvPr id="91" name="Object 90" hidden="1">
                        <a:extLst>
                          <a:ext uri="{FF2B5EF4-FFF2-40B4-BE49-F238E27FC236}">
                            <a16:creationId xmlns:a16="http://schemas.microsoft.com/office/drawing/2014/main" id="{523924EF-6901-46E3-A852-C9609C985CE0}"/>
                          </a:ext>
                        </a:extLst>
                      </p:cNvPr>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42419E6-8EDA-40C9-B4A5-9B8FD471B5A8}"/>
              </a:ext>
            </a:extLst>
          </p:cNvPr>
          <p:cNvSpPr/>
          <p:nvPr>
            <p:custDataLst>
              <p:tags r:id="rId3"/>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cxnSp>
        <p:nvCxnSpPr>
          <p:cNvPr id="111" name="Connector: Elbow 110">
            <a:extLst>
              <a:ext uri="{FF2B5EF4-FFF2-40B4-BE49-F238E27FC236}">
                <a16:creationId xmlns:a16="http://schemas.microsoft.com/office/drawing/2014/main" id="{CD1E2E20-D7CE-41BB-917C-A0F80D71311C}"/>
              </a:ext>
            </a:extLst>
          </p:cNvPr>
          <p:cNvCxnSpPr>
            <a:cxnSpLocks/>
            <a:endCxn id="137" idx="1"/>
          </p:cNvCxnSpPr>
          <p:nvPr/>
        </p:nvCxnSpPr>
        <p:spPr>
          <a:xfrm rot="16200000" flipV="1">
            <a:off x="4987808" y="3728992"/>
            <a:ext cx="3742943" cy="233779"/>
          </a:xfrm>
          <a:prstGeom prst="bentConnector4">
            <a:avLst>
              <a:gd name="adj1" fmla="val 12196"/>
              <a:gd name="adj2" fmla="val 19778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867F0CC5-B63E-463B-A9AC-19FC90385BF0}"/>
              </a:ext>
            </a:extLst>
          </p:cNvPr>
          <p:cNvCxnSpPr>
            <a:cxnSpLocks/>
            <a:stCxn id="118" idx="1"/>
            <a:endCxn id="124" idx="1"/>
          </p:cNvCxnSpPr>
          <p:nvPr/>
        </p:nvCxnSpPr>
        <p:spPr>
          <a:xfrm rot="10800000">
            <a:off x="4828251" y="3455364"/>
            <a:ext cx="12700" cy="1830989"/>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ktangel 13"/>
          <p:cNvSpPr/>
          <p:nvPr/>
        </p:nvSpPr>
        <p:spPr>
          <a:xfrm>
            <a:off x="6742391" y="4801416"/>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white"/>
                </a:solidFill>
                <a:latin typeface="Calibri"/>
              </a:rPr>
              <a:t>Delprosjekt</a:t>
            </a:r>
          </a:p>
        </p:txBody>
      </p:sp>
      <p:sp>
        <p:nvSpPr>
          <p:cNvPr id="8" name="TekstSylinder 7"/>
          <p:cNvSpPr txBox="1"/>
          <p:nvPr/>
        </p:nvSpPr>
        <p:spPr>
          <a:xfrm>
            <a:off x="1387399" y="4801416"/>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lang="nb-NO" sz="1100" b="1">
                <a:solidFill>
                  <a:prstClr val="white"/>
                </a:solidFill>
                <a:latin typeface="Calibri"/>
              </a:rPr>
              <a:t>0</a:t>
            </a:r>
            <a:endParaRPr kumimoji="0" lang="nb-NO" sz="1100" b="1" i="0" u="none" strike="noStrike" kern="1200" cap="none" spc="0" normalizeH="0" baseline="0" noProof="0">
              <a:ln>
                <a:noFill/>
              </a:ln>
              <a:solidFill>
                <a:prstClr val="white"/>
              </a:solidFill>
              <a:effectLst/>
              <a:uLnTx/>
              <a:uFillTx/>
              <a:latin typeface="Calibri"/>
              <a:ea typeface="+mn-ea"/>
              <a:cs typeface="+mn-cs"/>
            </a:endParaRPr>
          </a:p>
        </p:txBody>
      </p:sp>
      <p:sp>
        <p:nvSpPr>
          <p:cNvPr id="10" name="TekstSylinder 9"/>
          <p:cNvSpPr txBox="1"/>
          <p:nvPr/>
        </p:nvSpPr>
        <p:spPr>
          <a:xfrm>
            <a:off x="6061798" y="4763949"/>
            <a:ext cx="212990" cy="261608"/>
          </a:xfrm>
          <a:prstGeom prst="rect">
            <a:avLst/>
          </a:prstGeom>
          <a:noFill/>
        </p:spPr>
        <p:txBody>
          <a:bodyPr wrap="squar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2</a:t>
            </a:r>
          </a:p>
        </p:txBody>
      </p:sp>
      <p:sp>
        <p:nvSpPr>
          <p:cNvPr id="23" name="TekstSylinder 22"/>
          <p:cNvSpPr txBox="1"/>
          <p:nvPr/>
        </p:nvSpPr>
        <p:spPr>
          <a:xfrm>
            <a:off x="8307415" y="4787779"/>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5</a:t>
            </a:r>
          </a:p>
        </p:txBody>
      </p:sp>
      <p:cxnSp>
        <p:nvCxnSpPr>
          <p:cNvPr id="98" name="Connector: Elbow 97">
            <a:extLst>
              <a:ext uri="{FF2B5EF4-FFF2-40B4-BE49-F238E27FC236}">
                <a16:creationId xmlns:a16="http://schemas.microsoft.com/office/drawing/2014/main" id="{EF1ADE43-F2DC-482E-872A-368CF24FA13A}"/>
              </a:ext>
            </a:extLst>
          </p:cNvPr>
          <p:cNvCxnSpPr>
            <a:cxnSpLocks/>
            <a:stCxn id="14" idx="2"/>
          </p:cNvCxnSpPr>
          <p:nvPr/>
        </p:nvCxnSpPr>
        <p:spPr>
          <a:xfrm rot="5400000">
            <a:off x="6513228" y="4781579"/>
            <a:ext cx="8878" cy="1911048"/>
          </a:xfrm>
          <a:prstGeom prst="bentConnector3">
            <a:avLst>
              <a:gd name="adj1" fmla="val 2674904"/>
            </a:avLst>
          </a:prstGeom>
          <a:ln>
            <a:tailEnd type="triangle"/>
          </a:ln>
        </p:spPr>
        <p:style>
          <a:lnRef idx="1">
            <a:schemeClr val="accent3"/>
          </a:lnRef>
          <a:fillRef idx="0">
            <a:schemeClr val="accent3"/>
          </a:fillRef>
          <a:effectRef idx="0">
            <a:schemeClr val="accent3"/>
          </a:effectRef>
          <a:fontRef idx="minor">
            <a:schemeClr val="tx1"/>
          </a:fontRef>
        </p:style>
      </p:cxnSp>
      <p:sp>
        <p:nvSpPr>
          <p:cNvPr id="113" name="Rektangel 30">
            <a:extLst>
              <a:ext uri="{FF2B5EF4-FFF2-40B4-BE49-F238E27FC236}">
                <a16:creationId xmlns:a16="http://schemas.microsoft.com/office/drawing/2014/main" id="{0FC9E4D4-DE55-4588-BEBD-80201151A4F7}"/>
              </a:ext>
            </a:extLst>
          </p:cNvPr>
          <p:cNvSpPr/>
          <p:nvPr/>
        </p:nvSpPr>
        <p:spPr>
          <a:xfrm>
            <a:off x="6742390" y="3888753"/>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black"/>
                </a:solidFill>
                <a:latin typeface="Calibri"/>
              </a:rPr>
              <a:t>Ramme</a:t>
            </a:r>
          </a:p>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(Spesifisering</a:t>
            </a:r>
            <a:r>
              <a:rPr kumimoji="0" lang="nb-NO" sz="1100" b="0" i="0" u="none" strike="noStrike" kern="1200" cap="none" spc="0" normalizeH="0" noProof="0">
                <a:ln>
                  <a:noFill/>
                </a:ln>
                <a:solidFill>
                  <a:prstClr val="black"/>
                </a:solidFill>
                <a:effectLst/>
                <a:uLnTx/>
                <a:uFillTx/>
                <a:latin typeface="Calibri"/>
                <a:ea typeface="+mn-ea"/>
                <a:cs typeface="+mn-cs"/>
              </a:rPr>
              <a:t> av </a:t>
            </a:r>
            <a:r>
              <a:rPr kumimoji="0" lang="nb-NO" sz="1100" b="0" i="0" u="none" strike="noStrike" kern="1200" cap="none" spc="0" normalizeH="0" noProof="0" err="1">
                <a:ln>
                  <a:noFill/>
                </a:ln>
                <a:solidFill>
                  <a:prstClr val="black"/>
                </a:solidFill>
                <a:effectLst/>
                <a:uLnTx/>
                <a:uFillTx/>
                <a:latin typeface="Calibri"/>
                <a:ea typeface="+mn-ea"/>
                <a:cs typeface="+mn-cs"/>
              </a:rPr>
              <a:t>finanseringskilde</a:t>
            </a:r>
            <a:r>
              <a:rPr kumimoji="0" lang="nb-NO" sz="1100" b="0" i="0" u="none" strike="noStrike" kern="1200" cap="none" spc="0" normalizeH="0" noProof="0">
                <a:ln>
                  <a:noFill/>
                </a:ln>
                <a:solidFill>
                  <a:prstClr val="black"/>
                </a:solidFill>
                <a:effectLst/>
                <a:uLnTx/>
                <a:uFillTx/>
                <a:latin typeface="Calibri"/>
                <a:ea typeface="+mn-ea"/>
                <a:cs typeface="+mn-cs"/>
              </a:rPr>
              <a:t>)</a:t>
            </a: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sp>
        <p:nvSpPr>
          <p:cNvPr id="114" name="Rektangel 31">
            <a:extLst>
              <a:ext uri="{FF2B5EF4-FFF2-40B4-BE49-F238E27FC236}">
                <a16:creationId xmlns:a16="http://schemas.microsoft.com/office/drawing/2014/main" id="{4AF6FB2D-50FD-4031-A3A4-A203365FCC22}"/>
              </a:ext>
            </a:extLst>
          </p:cNvPr>
          <p:cNvSpPr/>
          <p:nvPr/>
        </p:nvSpPr>
        <p:spPr>
          <a:xfrm>
            <a:off x="6751818" y="3178956"/>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Finansieringskilde</a:t>
            </a:r>
          </a:p>
        </p:txBody>
      </p:sp>
      <p:sp>
        <p:nvSpPr>
          <p:cNvPr id="117" name="Rektangel 32">
            <a:extLst>
              <a:ext uri="{FF2B5EF4-FFF2-40B4-BE49-F238E27FC236}">
                <a16:creationId xmlns:a16="http://schemas.microsoft.com/office/drawing/2014/main" id="{4228F3B3-5549-47FB-8A37-C22D9A2A0307}"/>
              </a:ext>
            </a:extLst>
          </p:cNvPr>
          <p:cNvSpPr/>
          <p:nvPr/>
        </p:nvSpPr>
        <p:spPr>
          <a:xfrm>
            <a:off x="6742390" y="2421739"/>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black"/>
                </a:solidFill>
                <a:latin typeface="Calibri"/>
              </a:rPr>
              <a:t>Aktivitet</a:t>
            </a: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sp>
        <p:nvSpPr>
          <p:cNvPr id="137" name="Rektangel 32">
            <a:extLst>
              <a:ext uri="{FF2B5EF4-FFF2-40B4-BE49-F238E27FC236}">
                <a16:creationId xmlns:a16="http://schemas.microsoft.com/office/drawing/2014/main" id="{978AF6FC-1B59-4D59-88A6-4DF06A17D44A}"/>
              </a:ext>
            </a:extLst>
          </p:cNvPr>
          <p:cNvSpPr/>
          <p:nvPr/>
        </p:nvSpPr>
        <p:spPr>
          <a:xfrm>
            <a:off x="6742390" y="1695411"/>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black"/>
                </a:solidFill>
                <a:latin typeface="Calibri"/>
              </a:rPr>
              <a:t>Aktivitetstype</a:t>
            </a: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sp>
        <p:nvSpPr>
          <p:cNvPr id="138" name="Rektangel 137">
            <a:extLst>
              <a:ext uri="{FF2B5EF4-FFF2-40B4-BE49-F238E27FC236}">
                <a16:creationId xmlns:a16="http://schemas.microsoft.com/office/drawing/2014/main" id="{A12FD68B-0BA1-41D3-9E00-A8D09D00D145}"/>
              </a:ext>
            </a:extLst>
          </p:cNvPr>
          <p:cNvSpPr/>
          <p:nvPr/>
        </p:nvSpPr>
        <p:spPr>
          <a:xfrm>
            <a:off x="4828251" y="6105912"/>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Protype</a:t>
            </a:r>
          </a:p>
        </p:txBody>
      </p:sp>
      <p:cxnSp>
        <p:nvCxnSpPr>
          <p:cNvPr id="141" name="Connector: Elbow 106">
            <a:extLst>
              <a:ext uri="{FF2B5EF4-FFF2-40B4-BE49-F238E27FC236}">
                <a16:creationId xmlns:a16="http://schemas.microsoft.com/office/drawing/2014/main" id="{D72F803F-5591-456B-BAF1-7589A573F07B}"/>
              </a:ext>
            </a:extLst>
          </p:cNvPr>
          <p:cNvCxnSpPr>
            <a:cxnSpLocks/>
            <a:stCxn id="118" idx="1"/>
            <a:endCxn id="138" idx="1"/>
          </p:cNvCxnSpPr>
          <p:nvPr/>
        </p:nvCxnSpPr>
        <p:spPr>
          <a:xfrm rot="10800000" flipV="1">
            <a:off x="4828251" y="5286352"/>
            <a:ext cx="12700" cy="1098560"/>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Rektangel 86">
            <a:extLst>
              <a:ext uri="{FF2B5EF4-FFF2-40B4-BE49-F238E27FC236}">
                <a16:creationId xmlns:a16="http://schemas.microsoft.com/office/drawing/2014/main" id="{14AB70E3-A135-43A0-AEE0-2D963969E9EE}"/>
              </a:ext>
            </a:extLst>
          </p:cNvPr>
          <p:cNvSpPr/>
          <p:nvPr/>
        </p:nvSpPr>
        <p:spPr>
          <a:xfrm>
            <a:off x="1862541" y="4820728"/>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K-sted</a:t>
            </a:r>
          </a:p>
        </p:txBody>
      </p:sp>
      <p:sp>
        <p:nvSpPr>
          <p:cNvPr id="88" name="TekstSylinder 87">
            <a:extLst>
              <a:ext uri="{FF2B5EF4-FFF2-40B4-BE49-F238E27FC236}">
                <a16:creationId xmlns:a16="http://schemas.microsoft.com/office/drawing/2014/main" id="{5C3250A7-2CE8-4083-9856-4A333134EEC6}"/>
              </a:ext>
            </a:extLst>
          </p:cNvPr>
          <p:cNvSpPr txBox="1"/>
          <p:nvPr/>
        </p:nvSpPr>
        <p:spPr>
          <a:xfrm>
            <a:off x="3067372" y="4808214"/>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1</a:t>
            </a:r>
          </a:p>
        </p:txBody>
      </p:sp>
      <p:cxnSp>
        <p:nvCxnSpPr>
          <p:cNvPr id="89" name="Connector: Elbow 110">
            <a:extLst>
              <a:ext uri="{FF2B5EF4-FFF2-40B4-BE49-F238E27FC236}">
                <a16:creationId xmlns:a16="http://schemas.microsoft.com/office/drawing/2014/main" id="{53E93D0E-E669-4F5F-9D91-7CC990B2DAA7}"/>
              </a:ext>
            </a:extLst>
          </p:cNvPr>
          <p:cNvCxnSpPr>
            <a:cxnSpLocks/>
            <a:stCxn id="14" idx="1"/>
            <a:endCxn id="92" idx="1"/>
          </p:cNvCxnSpPr>
          <p:nvPr/>
        </p:nvCxnSpPr>
        <p:spPr>
          <a:xfrm rot="10800000" flipV="1">
            <a:off x="6742391" y="5267040"/>
            <a:ext cx="1" cy="1109684"/>
          </a:xfrm>
          <a:prstGeom prst="bentConnector3">
            <a:avLst>
              <a:gd name="adj1" fmla="val 22860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Rektangel 30">
            <a:extLst>
              <a:ext uri="{FF2B5EF4-FFF2-40B4-BE49-F238E27FC236}">
                <a16:creationId xmlns:a16="http://schemas.microsoft.com/office/drawing/2014/main" id="{5265243F-AE02-40F4-9350-4B5A0812721D}"/>
              </a:ext>
            </a:extLst>
          </p:cNvPr>
          <p:cNvSpPr/>
          <p:nvPr/>
        </p:nvSpPr>
        <p:spPr>
          <a:xfrm>
            <a:off x="6742390" y="6097724"/>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Prosjektleder</a:t>
            </a:r>
          </a:p>
        </p:txBody>
      </p:sp>
      <p:cxnSp>
        <p:nvCxnSpPr>
          <p:cNvPr id="11" name="Kobling: vinkel 10">
            <a:extLst>
              <a:ext uri="{FF2B5EF4-FFF2-40B4-BE49-F238E27FC236}">
                <a16:creationId xmlns:a16="http://schemas.microsoft.com/office/drawing/2014/main" id="{4395D89F-9B1D-453D-88B2-D0C4AA949625}"/>
              </a:ext>
            </a:extLst>
          </p:cNvPr>
          <p:cNvCxnSpPr>
            <a:cxnSpLocks/>
            <a:stCxn id="14" idx="1"/>
            <a:endCxn id="113" idx="1"/>
          </p:cNvCxnSpPr>
          <p:nvPr/>
        </p:nvCxnSpPr>
        <p:spPr>
          <a:xfrm rot="10800000">
            <a:off x="6742391" y="4167754"/>
            <a:ext cx="1" cy="1099287"/>
          </a:xfrm>
          <a:prstGeom prst="bentConnector3">
            <a:avLst>
              <a:gd name="adj1" fmla="val 22860100000"/>
            </a:avLst>
          </a:prstGeom>
          <a:ln>
            <a:tailEnd type="triangle"/>
          </a:ln>
        </p:spPr>
        <p:style>
          <a:lnRef idx="1">
            <a:schemeClr val="dk1"/>
          </a:lnRef>
          <a:fillRef idx="0">
            <a:schemeClr val="dk1"/>
          </a:fillRef>
          <a:effectRef idx="0">
            <a:schemeClr val="dk1"/>
          </a:effectRef>
          <a:fontRef idx="minor">
            <a:schemeClr val="tx1"/>
          </a:fontRef>
        </p:style>
      </p:cxnSp>
      <p:cxnSp>
        <p:nvCxnSpPr>
          <p:cNvPr id="97" name="Kobling: vinkel 96">
            <a:extLst>
              <a:ext uri="{FF2B5EF4-FFF2-40B4-BE49-F238E27FC236}">
                <a16:creationId xmlns:a16="http://schemas.microsoft.com/office/drawing/2014/main" id="{A9195798-BBDC-47F1-9CE6-1DA1CA2B7B9A}"/>
              </a:ext>
            </a:extLst>
          </p:cNvPr>
          <p:cNvCxnSpPr>
            <a:cxnSpLocks/>
            <a:stCxn id="14" idx="1"/>
            <a:endCxn id="117" idx="1"/>
          </p:cNvCxnSpPr>
          <p:nvPr/>
        </p:nvCxnSpPr>
        <p:spPr>
          <a:xfrm rot="10800000">
            <a:off x="6742391" y="2700740"/>
            <a:ext cx="1" cy="2566301"/>
          </a:xfrm>
          <a:prstGeom prst="bentConnector3">
            <a:avLst>
              <a:gd name="adj1" fmla="val 22860100000"/>
            </a:avLst>
          </a:prstGeom>
          <a:ln>
            <a:tailEnd type="triangle"/>
          </a:ln>
        </p:spPr>
        <p:style>
          <a:lnRef idx="1">
            <a:schemeClr val="dk1"/>
          </a:lnRef>
          <a:fillRef idx="0">
            <a:schemeClr val="dk1"/>
          </a:fillRef>
          <a:effectRef idx="0">
            <a:schemeClr val="dk1"/>
          </a:effectRef>
          <a:fontRef idx="minor">
            <a:schemeClr val="tx1"/>
          </a:fontRef>
        </p:style>
      </p:cxnSp>
      <p:cxnSp>
        <p:nvCxnSpPr>
          <p:cNvPr id="27" name="Kobling: vinkel 26">
            <a:extLst>
              <a:ext uri="{FF2B5EF4-FFF2-40B4-BE49-F238E27FC236}">
                <a16:creationId xmlns:a16="http://schemas.microsoft.com/office/drawing/2014/main" id="{DA577178-C48F-40AC-8BEA-B09D30B7B69B}"/>
              </a:ext>
            </a:extLst>
          </p:cNvPr>
          <p:cNvCxnSpPr>
            <a:cxnSpLocks/>
            <a:stCxn id="14" idx="1"/>
            <a:endCxn id="114" idx="1"/>
          </p:cNvCxnSpPr>
          <p:nvPr/>
        </p:nvCxnSpPr>
        <p:spPr>
          <a:xfrm rot="10800000" flipH="1">
            <a:off x="6742390" y="3457956"/>
            <a:ext cx="9427" cy="1809084"/>
          </a:xfrm>
          <a:prstGeom prst="bentConnector3">
            <a:avLst>
              <a:gd name="adj1" fmla="val -2424950"/>
            </a:avLst>
          </a:prstGeom>
          <a:ln>
            <a:tailEnd type="triangle"/>
          </a:ln>
        </p:spPr>
        <p:style>
          <a:lnRef idx="1">
            <a:schemeClr val="dk1"/>
          </a:lnRef>
          <a:fillRef idx="0">
            <a:schemeClr val="dk1"/>
          </a:fillRef>
          <a:effectRef idx="0">
            <a:schemeClr val="dk1"/>
          </a:effectRef>
          <a:fontRef idx="minor">
            <a:schemeClr val="tx1"/>
          </a:fontRef>
        </p:style>
      </p:cxnSp>
      <p:cxnSp>
        <p:nvCxnSpPr>
          <p:cNvPr id="32" name="Kobling: vinkel 31">
            <a:extLst>
              <a:ext uri="{FF2B5EF4-FFF2-40B4-BE49-F238E27FC236}">
                <a16:creationId xmlns:a16="http://schemas.microsoft.com/office/drawing/2014/main" id="{AB6F172F-8F70-4F15-BB8A-2A5FBCFCED7D}"/>
              </a:ext>
            </a:extLst>
          </p:cNvPr>
          <p:cNvCxnSpPr>
            <a:cxnSpLocks/>
            <a:stCxn id="118" idx="1"/>
            <a:endCxn id="123" idx="1"/>
          </p:cNvCxnSpPr>
          <p:nvPr/>
        </p:nvCxnSpPr>
        <p:spPr>
          <a:xfrm rot="10800000">
            <a:off x="4828251" y="4197170"/>
            <a:ext cx="12700" cy="1089182"/>
          </a:xfrm>
          <a:prstGeom prst="bentConnector3">
            <a:avLst>
              <a:gd name="adj1" fmla="val 1800000"/>
            </a:avLst>
          </a:prstGeom>
          <a:ln>
            <a:tailEnd type="triangle"/>
          </a:ln>
        </p:spPr>
        <p:style>
          <a:lnRef idx="1">
            <a:schemeClr val="dk1"/>
          </a:lnRef>
          <a:fillRef idx="0">
            <a:schemeClr val="dk1"/>
          </a:fillRef>
          <a:effectRef idx="0">
            <a:schemeClr val="dk1"/>
          </a:effectRef>
          <a:fontRef idx="minor">
            <a:schemeClr val="tx1"/>
          </a:fontRef>
        </p:style>
      </p:cxnSp>
      <p:cxnSp>
        <p:nvCxnSpPr>
          <p:cNvPr id="38" name="Kobling: vinkel 37">
            <a:extLst>
              <a:ext uri="{FF2B5EF4-FFF2-40B4-BE49-F238E27FC236}">
                <a16:creationId xmlns:a16="http://schemas.microsoft.com/office/drawing/2014/main" id="{42B526F7-70A0-4EB1-BC42-6656DA45AFF8}"/>
              </a:ext>
            </a:extLst>
          </p:cNvPr>
          <p:cNvCxnSpPr>
            <a:cxnSpLocks/>
            <a:stCxn id="118" idx="1"/>
            <a:endCxn id="126" idx="1"/>
          </p:cNvCxnSpPr>
          <p:nvPr/>
        </p:nvCxnSpPr>
        <p:spPr>
          <a:xfrm rot="10800000">
            <a:off x="4828251" y="2734078"/>
            <a:ext cx="12700" cy="2552274"/>
          </a:xfrm>
          <a:prstGeom prst="bentConnector3">
            <a:avLst>
              <a:gd name="adj1" fmla="val 1800000"/>
            </a:avLst>
          </a:prstGeom>
          <a:ln>
            <a:tailEnd type="triangle"/>
          </a:ln>
        </p:spPr>
        <p:style>
          <a:lnRef idx="1">
            <a:schemeClr val="dk1"/>
          </a:lnRef>
          <a:fillRef idx="0">
            <a:schemeClr val="dk1"/>
          </a:fillRef>
          <a:effectRef idx="0">
            <a:schemeClr val="dk1"/>
          </a:effectRef>
          <a:fontRef idx="minor">
            <a:schemeClr val="tx1"/>
          </a:fontRef>
        </p:style>
      </p:cxnSp>
      <p:sp>
        <p:nvSpPr>
          <p:cNvPr id="37" name="TekstSylinder 36">
            <a:extLst>
              <a:ext uri="{FF2B5EF4-FFF2-40B4-BE49-F238E27FC236}">
                <a16:creationId xmlns:a16="http://schemas.microsoft.com/office/drawing/2014/main" id="{43E2D9AA-C19B-4E3C-831A-4F215D179EB4}"/>
              </a:ext>
            </a:extLst>
          </p:cNvPr>
          <p:cNvSpPr txBox="1"/>
          <p:nvPr/>
        </p:nvSpPr>
        <p:spPr>
          <a:xfrm>
            <a:off x="7966153" y="3875634"/>
            <a:ext cx="2305563" cy="276999"/>
          </a:xfrm>
          <a:prstGeom prst="rect">
            <a:avLst/>
          </a:prstGeom>
          <a:solidFill>
            <a:schemeClr val="accent4">
              <a:lumMod val="40000"/>
              <a:lumOff val="60000"/>
            </a:schemeClr>
          </a:solidFill>
        </p:spPr>
        <p:txBody>
          <a:bodyPr wrap="square" rtlCol="0">
            <a:spAutoFit/>
          </a:bodyPr>
          <a:lstStyle/>
          <a:p>
            <a:r>
              <a:rPr lang="nb-NO" sz="1200"/>
              <a:t>RD</a:t>
            </a:r>
          </a:p>
        </p:txBody>
      </p:sp>
      <p:sp>
        <p:nvSpPr>
          <p:cNvPr id="39" name="TekstSylinder 38">
            <a:extLst>
              <a:ext uri="{FF2B5EF4-FFF2-40B4-BE49-F238E27FC236}">
                <a16:creationId xmlns:a16="http://schemas.microsoft.com/office/drawing/2014/main" id="{31423646-CEBE-4DC4-B894-B3728769EFE8}"/>
              </a:ext>
            </a:extLst>
          </p:cNvPr>
          <p:cNvSpPr txBox="1"/>
          <p:nvPr/>
        </p:nvSpPr>
        <p:spPr>
          <a:xfrm>
            <a:off x="7960174" y="3155834"/>
            <a:ext cx="2306286" cy="276999"/>
          </a:xfrm>
          <a:prstGeom prst="rect">
            <a:avLst/>
          </a:prstGeom>
          <a:solidFill>
            <a:schemeClr val="accent4">
              <a:lumMod val="40000"/>
              <a:lumOff val="60000"/>
            </a:schemeClr>
          </a:solidFill>
        </p:spPr>
        <p:txBody>
          <a:bodyPr wrap="square" rtlCol="0">
            <a:spAutoFit/>
          </a:bodyPr>
          <a:lstStyle/>
          <a:p>
            <a:r>
              <a:rPr lang="nb-NO" sz="1200"/>
              <a:t>Bevilgning fra KD</a:t>
            </a:r>
          </a:p>
        </p:txBody>
      </p:sp>
      <p:sp>
        <p:nvSpPr>
          <p:cNvPr id="40" name="TekstSylinder 39">
            <a:extLst>
              <a:ext uri="{FF2B5EF4-FFF2-40B4-BE49-F238E27FC236}">
                <a16:creationId xmlns:a16="http://schemas.microsoft.com/office/drawing/2014/main" id="{D4E886C5-EC05-4C21-A88E-502F30C6C9F2}"/>
              </a:ext>
            </a:extLst>
          </p:cNvPr>
          <p:cNvSpPr txBox="1"/>
          <p:nvPr/>
        </p:nvSpPr>
        <p:spPr>
          <a:xfrm>
            <a:off x="7960871" y="1663777"/>
            <a:ext cx="2299631" cy="276999"/>
          </a:xfrm>
          <a:prstGeom prst="rect">
            <a:avLst/>
          </a:prstGeom>
          <a:solidFill>
            <a:schemeClr val="accent4">
              <a:lumMod val="40000"/>
              <a:lumOff val="60000"/>
            </a:schemeClr>
          </a:solidFill>
        </p:spPr>
        <p:txBody>
          <a:bodyPr wrap="square" rtlCol="0">
            <a:spAutoFit/>
          </a:bodyPr>
          <a:lstStyle/>
          <a:p>
            <a:r>
              <a:rPr lang="nb-NO" sz="1200"/>
              <a:t>Driftsaktivitet</a:t>
            </a:r>
          </a:p>
        </p:txBody>
      </p:sp>
      <p:sp>
        <p:nvSpPr>
          <p:cNvPr id="41" name="TekstSylinder 40">
            <a:extLst>
              <a:ext uri="{FF2B5EF4-FFF2-40B4-BE49-F238E27FC236}">
                <a16:creationId xmlns:a16="http://schemas.microsoft.com/office/drawing/2014/main" id="{3DBD81B5-2BFE-4964-9D0C-F316C701F655}"/>
              </a:ext>
            </a:extLst>
          </p:cNvPr>
          <p:cNvSpPr txBox="1"/>
          <p:nvPr/>
        </p:nvSpPr>
        <p:spPr>
          <a:xfrm>
            <a:off x="7957904" y="4736982"/>
            <a:ext cx="2305564" cy="461665"/>
          </a:xfrm>
          <a:prstGeom prst="rect">
            <a:avLst/>
          </a:prstGeom>
          <a:solidFill>
            <a:schemeClr val="accent4">
              <a:lumMod val="40000"/>
              <a:lumOff val="60000"/>
            </a:schemeClr>
          </a:solidFill>
        </p:spPr>
        <p:txBody>
          <a:bodyPr wrap="square" rtlCol="0">
            <a:spAutoFit/>
          </a:bodyPr>
          <a:lstStyle/>
          <a:p>
            <a:r>
              <a:rPr lang="nb-NO" sz="1200"/>
              <a:t>100000103 Generelle driftskostnader</a:t>
            </a:r>
          </a:p>
        </p:txBody>
      </p:sp>
      <p:sp>
        <p:nvSpPr>
          <p:cNvPr id="42" name="TekstSylinder 41">
            <a:extLst>
              <a:ext uri="{FF2B5EF4-FFF2-40B4-BE49-F238E27FC236}">
                <a16:creationId xmlns:a16="http://schemas.microsoft.com/office/drawing/2014/main" id="{362D233F-1E31-44E6-8D7F-EEC73EB7C475}"/>
              </a:ext>
            </a:extLst>
          </p:cNvPr>
          <p:cNvSpPr txBox="1"/>
          <p:nvPr/>
        </p:nvSpPr>
        <p:spPr>
          <a:xfrm>
            <a:off x="3846516" y="5463488"/>
            <a:ext cx="1735083" cy="276999"/>
          </a:xfrm>
          <a:prstGeom prst="rect">
            <a:avLst/>
          </a:prstGeom>
          <a:solidFill>
            <a:srgbClr val="C5E0B4"/>
          </a:solidFill>
        </p:spPr>
        <p:txBody>
          <a:bodyPr wrap="square" rtlCol="0">
            <a:spAutoFit/>
          </a:bodyPr>
          <a:lstStyle/>
          <a:p>
            <a:r>
              <a:rPr lang="nb-NO" sz="1200"/>
              <a:t>100001 Annuum</a:t>
            </a:r>
          </a:p>
        </p:txBody>
      </p:sp>
      <p:sp>
        <p:nvSpPr>
          <p:cNvPr id="43" name="TekstSylinder 42">
            <a:extLst>
              <a:ext uri="{FF2B5EF4-FFF2-40B4-BE49-F238E27FC236}">
                <a16:creationId xmlns:a16="http://schemas.microsoft.com/office/drawing/2014/main" id="{81383124-28FF-451B-9450-0081FCF509F8}"/>
              </a:ext>
            </a:extLst>
          </p:cNvPr>
          <p:cNvSpPr txBox="1"/>
          <p:nvPr/>
        </p:nvSpPr>
        <p:spPr>
          <a:xfrm>
            <a:off x="7962372" y="5290277"/>
            <a:ext cx="2298129" cy="276999"/>
          </a:xfrm>
          <a:prstGeom prst="rect">
            <a:avLst/>
          </a:prstGeom>
          <a:solidFill>
            <a:schemeClr val="accent6">
              <a:lumMod val="40000"/>
              <a:lumOff val="60000"/>
            </a:schemeClr>
          </a:solidFill>
        </p:spPr>
        <p:txBody>
          <a:bodyPr wrap="square" rtlCol="0">
            <a:spAutoFit/>
          </a:bodyPr>
          <a:lstStyle/>
          <a:p>
            <a:r>
              <a:rPr lang="nb-NO" sz="1200"/>
              <a:t>100001101 John Ås	</a:t>
            </a:r>
          </a:p>
        </p:txBody>
      </p:sp>
      <p:sp>
        <p:nvSpPr>
          <p:cNvPr id="44" name="TekstSylinder 43">
            <a:extLst>
              <a:ext uri="{FF2B5EF4-FFF2-40B4-BE49-F238E27FC236}">
                <a16:creationId xmlns:a16="http://schemas.microsoft.com/office/drawing/2014/main" id="{049D17E5-AE1A-43F7-BE8E-24A3F93736A7}"/>
              </a:ext>
            </a:extLst>
          </p:cNvPr>
          <p:cNvSpPr txBox="1"/>
          <p:nvPr/>
        </p:nvSpPr>
        <p:spPr>
          <a:xfrm>
            <a:off x="7966152" y="4197346"/>
            <a:ext cx="2294349" cy="276999"/>
          </a:xfrm>
          <a:prstGeom prst="rect">
            <a:avLst/>
          </a:prstGeom>
          <a:solidFill>
            <a:schemeClr val="accent6">
              <a:lumMod val="40000"/>
              <a:lumOff val="60000"/>
            </a:schemeClr>
          </a:solidFill>
        </p:spPr>
        <p:txBody>
          <a:bodyPr wrap="square" rtlCol="0">
            <a:spAutoFit/>
          </a:bodyPr>
          <a:lstStyle/>
          <a:p>
            <a:r>
              <a:rPr lang="nb-NO" sz="1200"/>
              <a:t>RD</a:t>
            </a:r>
          </a:p>
        </p:txBody>
      </p:sp>
      <p:sp>
        <p:nvSpPr>
          <p:cNvPr id="45" name="TekstSylinder 44">
            <a:extLst>
              <a:ext uri="{FF2B5EF4-FFF2-40B4-BE49-F238E27FC236}">
                <a16:creationId xmlns:a16="http://schemas.microsoft.com/office/drawing/2014/main" id="{5729FD97-7483-4F8D-AA69-9F3504CC4B8F}"/>
              </a:ext>
            </a:extLst>
          </p:cNvPr>
          <p:cNvSpPr txBox="1"/>
          <p:nvPr/>
        </p:nvSpPr>
        <p:spPr>
          <a:xfrm>
            <a:off x="7960173" y="3466693"/>
            <a:ext cx="2311543" cy="276999"/>
          </a:xfrm>
          <a:prstGeom prst="rect">
            <a:avLst/>
          </a:prstGeom>
          <a:solidFill>
            <a:schemeClr val="accent6">
              <a:lumMod val="40000"/>
              <a:lumOff val="60000"/>
            </a:schemeClr>
          </a:solidFill>
        </p:spPr>
        <p:txBody>
          <a:bodyPr wrap="square" rtlCol="0">
            <a:spAutoFit/>
          </a:bodyPr>
          <a:lstStyle/>
          <a:p>
            <a:r>
              <a:rPr lang="nb-NO" sz="1200"/>
              <a:t>Bevilgning fra KD</a:t>
            </a:r>
          </a:p>
        </p:txBody>
      </p:sp>
      <p:sp>
        <p:nvSpPr>
          <p:cNvPr id="47" name="TekstSylinder 46">
            <a:extLst>
              <a:ext uri="{FF2B5EF4-FFF2-40B4-BE49-F238E27FC236}">
                <a16:creationId xmlns:a16="http://schemas.microsoft.com/office/drawing/2014/main" id="{E4322339-82EE-4222-A932-C14D0079FAE3}"/>
              </a:ext>
            </a:extLst>
          </p:cNvPr>
          <p:cNvSpPr txBox="1"/>
          <p:nvPr/>
        </p:nvSpPr>
        <p:spPr>
          <a:xfrm>
            <a:off x="7960174" y="2711280"/>
            <a:ext cx="2306286" cy="276999"/>
          </a:xfrm>
          <a:prstGeom prst="rect">
            <a:avLst/>
          </a:prstGeom>
          <a:solidFill>
            <a:schemeClr val="accent6">
              <a:lumMod val="40000"/>
              <a:lumOff val="60000"/>
            </a:schemeClr>
          </a:solidFill>
        </p:spPr>
        <p:txBody>
          <a:bodyPr wrap="square" rtlCol="0">
            <a:spAutoFit/>
          </a:bodyPr>
          <a:lstStyle/>
          <a:p>
            <a:r>
              <a:rPr lang="nb-NO" sz="1200"/>
              <a:t>Forskningsdrift individuelle midler</a:t>
            </a:r>
          </a:p>
        </p:txBody>
      </p:sp>
      <p:sp>
        <p:nvSpPr>
          <p:cNvPr id="48" name="TekstSylinder 47">
            <a:extLst>
              <a:ext uri="{FF2B5EF4-FFF2-40B4-BE49-F238E27FC236}">
                <a16:creationId xmlns:a16="http://schemas.microsoft.com/office/drawing/2014/main" id="{5DC8D649-C931-4E98-9CBD-A60D9BF529A7}"/>
              </a:ext>
            </a:extLst>
          </p:cNvPr>
          <p:cNvSpPr txBox="1"/>
          <p:nvPr/>
        </p:nvSpPr>
        <p:spPr>
          <a:xfrm>
            <a:off x="7954915" y="1981993"/>
            <a:ext cx="2311544" cy="276999"/>
          </a:xfrm>
          <a:prstGeom prst="rect">
            <a:avLst/>
          </a:prstGeom>
          <a:solidFill>
            <a:schemeClr val="accent6">
              <a:lumMod val="40000"/>
              <a:lumOff val="60000"/>
            </a:schemeClr>
          </a:solidFill>
        </p:spPr>
        <p:txBody>
          <a:bodyPr wrap="square" rtlCol="0">
            <a:spAutoFit/>
          </a:bodyPr>
          <a:lstStyle/>
          <a:p>
            <a:r>
              <a:rPr lang="nb-NO" sz="1200"/>
              <a:t>Driftsaktivitet</a:t>
            </a:r>
          </a:p>
        </p:txBody>
      </p:sp>
      <p:sp>
        <p:nvSpPr>
          <p:cNvPr id="49" name="TekstSylinder 48">
            <a:extLst>
              <a:ext uri="{FF2B5EF4-FFF2-40B4-BE49-F238E27FC236}">
                <a16:creationId xmlns:a16="http://schemas.microsoft.com/office/drawing/2014/main" id="{4DCA7BFF-0ADE-4461-AC53-0621C7471293}"/>
              </a:ext>
            </a:extLst>
          </p:cNvPr>
          <p:cNvSpPr txBox="1"/>
          <p:nvPr/>
        </p:nvSpPr>
        <p:spPr>
          <a:xfrm>
            <a:off x="188685" y="1143055"/>
            <a:ext cx="2946401" cy="830997"/>
          </a:xfrm>
          <a:prstGeom prst="rect">
            <a:avLst/>
          </a:prstGeom>
          <a:solidFill>
            <a:schemeClr val="accent4">
              <a:lumMod val="40000"/>
              <a:lumOff val="60000"/>
            </a:schemeClr>
          </a:solidFill>
        </p:spPr>
        <p:txBody>
          <a:bodyPr wrap="square" rtlCol="0">
            <a:spAutoFit/>
          </a:bodyPr>
          <a:lstStyle/>
          <a:p>
            <a:r>
              <a:rPr lang="nb-NO" sz="1200"/>
              <a:t>Eksempelet 1: viser et vanlig delprosjekt der ikke behov for gruppering i prosjekt. Delprosjekt med tilhørende relasjoner gir tilstrekkelig informasjon</a:t>
            </a:r>
          </a:p>
        </p:txBody>
      </p:sp>
      <p:sp>
        <p:nvSpPr>
          <p:cNvPr id="50" name="TekstSylinder 49">
            <a:extLst>
              <a:ext uri="{FF2B5EF4-FFF2-40B4-BE49-F238E27FC236}">
                <a16:creationId xmlns:a16="http://schemas.microsoft.com/office/drawing/2014/main" id="{9792E8AE-064B-4124-91A1-3D985AD82D0C}"/>
              </a:ext>
            </a:extLst>
          </p:cNvPr>
          <p:cNvSpPr txBox="1"/>
          <p:nvPr/>
        </p:nvSpPr>
        <p:spPr>
          <a:xfrm>
            <a:off x="188685" y="2086867"/>
            <a:ext cx="2944732" cy="1384995"/>
          </a:xfrm>
          <a:prstGeom prst="rect">
            <a:avLst/>
          </a:prstGeom>
          <a:solidFill>
            <a:schemeClr val="accent6">
              <a:lumMod val="40000"/>
              <a:lumOff val="60000"/>
            </a:schemeClr>
          </a:solidFill>
        </p:spPr>
        <p:txBody>
          <a:bodyPr wrap="square" rtlCol="0">
            <a:spAutoFit/>
          </a:bodyPr>
          <a:lstStyle/>
          <a:p>
            <a:r>
              <a:rPr lang="nb-NO" sz="1200"/>
              <a:t>Eksempel 2: viser to delprosjekter som er gruppert i felles prosjekt. Gir da grunnlag for å kunne se på Annuum samlet </a:t>
            </a:r>
          </a:p>
          <a:p>
            <a:r>
              <a:rPr lang="nb-NO" sz="1200"/>
              <a:t>(Anbefales </a:t>
            </a:r>
            <a:r>
              <a:rPr lang="nb-NO" sz="1200" b="1"/>
              <a:t>kun</a:t>
            </a:r>
            <a:r>
              <a:rPr lang="nb-NO" sz="1200"/>
              <a:t> hvis det er behov for å benytte aktiviteten Forskningsdrift individuelle midler til andre type prosjekter i tillegg til annuum)</a:t>
            </a:r>
          </a:p>
        </p:txBody>
      </p:sp>
      <p:sp>
        <p:nvSpPr>
          <p:cNvPr id="51" name="TekstSylinder 59">
            <a:extLst>
              <a:ext uri="{FF2B5EF4-FFF2-40B4-BE49-F238E27FC236}">
                <a16:creationId xmlns:a16="http://schemas.microsoft.com/office/drawing/2014/main" id="{EBF554CE-3B49-40A8-96BB-D57A903624A7}"/>
              </a:ext>
            </a:extLst>
          </p:cNvPr>
          <p:cNvSpPr txBox="1"/>
          <p:nvPr/>
        </p:nvSpPr>
        <p:spPr>
          <a:xfrm>
            <a:off x="7960173" y="2398322"/>
            <a:ext cx="2311544" cy="276999"/>
          </a:xfrm>
          <a:prstGeom prst="rect">
            <a:avLst/>
          </a:prstGeom>
          <a:solidFill>
            <a:schemeClr val="accent4">
              <a:lumMod val="40000"/>
              <a:lumOff val="60000"/>
            </a:schemeClr>
          </a:solidFill>
        </p:spPr>
        <p:txBody>
          <a:bodyPr wrap="square" rtlCol="0">
            <a:spAutoFit/>
          </a:bodyPr>
          <a:lstStyle/>
          <a:p>
            <a:pPr fontAlgn="ctr"/>
            <a:r>
              <a:rPr lang="nb-NO" sz="1200" b="0" i="0" u="none" strike="noStrike">
                <a:solidFill>
                  <a:srgbClr val="000000"/>
                </a:solidFill>
                <a:effectLst/>
                <a:latin typeface="Calibri" panose="020F0502020204030204" pitchFamily="34" charset="0"/>
              </a:rPr>
              <a:t>Generell infrastrukturdrift</a:t>
            </a:r>
          </a:p>
        </p:txBody>
      </p:sp>
      <p:sp>
        <p:nvSpPr>
          <p:cNvPr id="52" name="TekstSylinder 64">
            <a:extLst>
              <a:ext uri="{FF2B5EF4-FFF2-40B4-BE49-F238E27FC236}">
                <a16:creationId xmlns:a16="http://schemas.microsoft.com/office/drawing/2014/main" id="{B42121E8-0467-48EF-AE0F-63BB87F822AD}"/>
              </a:ext>
            </a:extLst>
          </p:cNvPr>
          <p:cNvSpPr txBox="1"/>
          <p:nvPr/>
        </p:nvSpPr>
        <p:spPr>
          <a:xfrm>
            <a:off x="7954915" y="5608929"/>
            <a:ext cx="2305560" cy="276999"/>
          </a:xfrm>
          <a:prstGeom prst="rect">
            <a:avLst/>
          </a:prstGeom>
          <a:solidFill>
            <a:schemeClr val="accent6">
              <a:lumMod val="40000"/>
              <a:lumOff val="60000"/>
            </a:schemeClr>
          </a:solidFill>
        </p:spPr>
        <p:txBody>
          <a:bodyPr wrap="square" rtlCol="0">
            <a:spAutoFit/>
          </a:bodyPr>
          <a:lstStyle/>
          <a:p>
            <a:r>
              <a:rPr lang="nb-NO" sz="1200"/>
              <a:t>100001102 Runar Knutsen</a:t>
            </a:r>
          </a:p>
        </p:txBody>
      </p:sp>
      <p:sp>
        <p:nvSpPr>
          <p:cNvPr id="53" name="TekstSylinder 65">
            <a:extLst>
              <a:ext uri="{FF2B5EF4-FFF2-40B4-BE49-F238E27FC236}">
                <a16:creationId xmlns:a16="http://schemas.microsoft.com/office/drawing/2014/main" id="{ED41068B-EB5B-4C46-AF0A-18D6FA8B3830}"/>
              </a:ext>
            </a:extLst>
          </p:cNvPr>
          <p:cNvSpPr txBox="1"/>
          <p:nvPr/>
        </p:nvSpPr>
        <p:spPr>
          <a:xfrm>
            <a:off x="7964929" y="6115042"/>
            <a:ext cx="2295544" cy="276999"/>
          </a:xfrm>
          <a:prstGeom prst="rect">
            <a:avLst/>
          </a:prstGeom>
          <a:solidFill>
            <a:schemeClr val="accent6">
              <a:lumMod val="40000"/>
              <a:lumOff val="60000"/>
            </a:schemeClr>
          </a:solidFill>
        </p:spPr>
        <p:txBody>
          <a:bodyPr wrap="square" rtlCol="0">
            <a:spAutoFit/>
          </a:bodyPr>
          <a:lstStyle/>
          <a:p>
            <a:r>
              <a:rPr lang="nb-NO" sz="1200" err="1"/>
              <a:t>Ansattnr</a:t>
            </a:r>
            <a:r>
              <a:rPr lang="nb-NO" sz="1200"/>
              <a:t> XX1</a:t>
            </a:r>
          </a:p>
        </p:txBody>
      </p:sp>
      <p:sp>
        <p:nvSpPr>
          <p:cNvPr id="54" name="TekstSylinder 65">
            <a:extLst>
              <a:ext uri="{FF2B5EF4-FFF2-40B4-BE49-F238E27FC236}">
                <a16:creationId xmlns:a16="http://schemas.microsoft.com/office/drawing/2014/main" id="{50353D07-F0AF-4D5C-9B27-BB89534E5922}"/>
              </a:ext>
            </a:extLst>
          </p:cNvPr>
          <p:cNvSpPr txBox="1"/>
          <p:nvPr/>
        </p:nvSpPr>
        <p:spPr>
          <a:xfrm>
            <a:off x="7963727" y="6439667"/>
            <a:ext cx="2295544" cy="276999"/>
          </a:xfrm>
          <a:prstGeom prst="rect">
            <a:avLst/>
          </a:prstGeom>
          <a:solidFill>
            <a:schemeClr val="accent6">
              <a:lumMod val="40000"/>
              <a:lumOff val="60000"/>
            </a:schemeClr>
          </a:solidFill>
        </p:spPr>
        <p:txBody>
          <a:bodyPr wrap="square" rtlCol="0">
            <a:spAutoFit/>
          </a:bodyPr>
          <a:lstStyle/>
          <a:p>
            <a:r>
              <a:rPr lang="nb-NO" sz="1200" err="1"/>
              <a:t>Ansattnr</a:t>
            </a:r>
            <a:r>
              <a:rPr lang="nb-NO" sz="1200"/>
              <a:t> XX2</a:t>
            </a:r>
          </a:p>
        </p:txBody>
      </p:sp>
      <p:sp>
        <p:nvSpPr>
          <p:cNvPr id="55" name="Snakkeboble: rektangel med avrundede hjørner 54">
            <a:extLst>
              <a:ext uri="{FF2B5EF4-FFF2-40B4-BE49-F238E27FC236}">
                <a16:creationId xmlns:a16="http://schemas.microsoft.com/office/drawing/2014/main" id="{62DF5D04-7751-42ED-8E5F-88D1E3A5B98A}"/>
              </a:ext>
            </a:extLst>
          </p:cNvPr>
          <p:cNvSpPr/>
          <p:nvPr/>
        </p:nvSpPr>
        <p:spPr>
          <a:xfrm>
            <a:off x="4124866" y="1096935"/>
            <a:ext cx="2128152" cy="1092478"/>
          </a:xfrm>
          <a:prstGeom prst="wedgeRoundRectCallout">
            <a:avLst>
              <a:gd name="adj1" fmla="val 13471"/>
              <a:gd name="adj2" fmla="val 45308"/>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nb-NO" sz="1300" b="1"/>
              <a:t>Anbefaling:</a:t>
            </a:r>
          </a:p>
          <a:p>
            <a:r>
              <a:rPr lang="nb-NO" sz="1300"/>
              <a:t>Benytt prosjektleder aktivt for å lett tilgjengeliggjøre info om prosjektøkonomi</a:t>
            </a:r>
          </a:p>
        </p:txBody>
      </p:sp>
      <p:pic>
        <p:nvPicPr>
          <p:cNvPr id="56" name="Picture 3">
            <a:extLst>
              <a:ext uri="{FF2B5EF4-FFF2-40B4-BE49-F238E27FC236}">
                <a16:creationId xmlns:a16="http://schemas.microsoft.com/office/drawing/2014/main" id="{F2FA2479-3C3E-41DB-99FC-31E946C84EA9}"/>
              </a:ext>
            </a:extLst>
          </p:cNvPr>
          <p:cNvPicPr>
            <a:picLocks noChangeAspect="1"/>
          </p:cNvPicPr>
          <p:nvPr/>
        </p:nvPicPr>
        <p:blipFill rotWithShape="1">
          <a:blip r:embed="rId8"/>
          <a:srcRect r="23522"/>
          <a:stretch/>
        </p:blipFill>
        <p:spPr>
          <a:xfrm rot="5400000">
            <a:off x="5641982" y="-5664248"/>
            <a:ext cx="896864" cy="12192002"/>
          </a:xfrm>
          <a:prstGeom prst="rect">
            <a:avLst/>
          </a:prstGeom>
        </p:spPr>
      </p:pic>
      <p:sp>
        <p:nvSpPr>
          <p:cNvPr id="57" name="Tittel 1">
            <a:extLst>
              <a:ext uri="{FF2B5EF4-FFF2-40B4-BE49-F238E27FC236}">
                <a16:creationId xmlns:a16="http://schemas.microsoft.com/office/drawing/2014/main" id="{0EDBBEFE-4283-4DF1-AFEB-9C616B396FB6}"/>
              </a:ext>
            </a:extLst>
          </p:cNvPr>
          <p:cNvSpPr txBox="1">
            <a:spLocks/>
          </p:cNvSpPr>
          <p:nvPr/>
        </p:nvSpPr>
        <p:spPr>
          <a:xfrm>
            <a:off x="100936" y="29731"/>
            <a:ext cx="11140934" cy="907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200">
                <a:solidFill>
                  <a:schemeClr val="bg1"/>
                </a:solidFill>
              </a:rPr>
              <a:t>Prosjektstruktur RD – enkle eksempler</a:t>
            </a:r>
          </a:p>
        </p:txBody>
      </p:sp>
    </p:spTree>
    <p:extLst>
      <p:ext uri="{BB962C8B-B14F-4D97-AF65-F5344CB8AC3E}">
        <p14:creationId xmlns:p14="http://schemas.microsoft.com/office/powerpoint/2010/main" val="65887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4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0"/>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25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par>
                          <p:cTn id="37" fill="hold">
                            <p:stCondLst>
                              <p:cond delay="250"/>
                            </p:stCondLst>
                            <p:childTnLst>
                              <p:par>
                                <p:cTn id="38" presetID="1" presetClass="entr" presetSubtype="0"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childTnLst>
                                </p:cTn>
                              </p:par>
                            </p:childTnLst>
                          </p:cTn>
                        </p:par>
                        <p:par>
                          <p:cTn id="40" fill="hold">
                            <p:stCondLst>
                              <p:cond delay="250"/>
                            </p:stCondLst>
                            <p:childTnLst>
                              <p:par>
                                <p:cTn id="41" presetID="1" presetClass="entr" presetSubtype="0" fill="hold" grpId="0" nodeType="afterEffect">
                                  <p:stCondLst>
                                    <p:cond delay="500"/>
                                  </p:stCondLst>
                                  <p:childTnLst>
                                    <p:set>
                                      <p:cBhvr>
                                        <p:cTn id="42" dur="1" fill="hold">
                                          <p:stCondLst>
                                            <p:cond delay="0"/>
                                          </p:stCondLst>
                                        </p:cTn>
                                        <p:tgtEl>
                                          <p:spTgt spid="44"/>
                                        </p:tgtEl>
                                        <p:attrNameLst>
                                          <p:attrName>style.visibility</p:attrName>
                                        </p:attrNameLst>
                                      </p:cBhvr>
                                      <p:to>
                                        <p:strVal val="visible"/>
                                      </p:to>
                                    </p:set>
                                  </p:childTnLst>
                                </p:cTn>
                              </p:par>
                            </p:childTnLst>
                          </p:cTn>
                        </p:par>
                        <p:par>
                          <p:cTn id="43" fill="hold">
                            <p:stCondLst>
                              <p:cond delay="750"/>
                            </p:stCondLst>
                            <p:childTnLst>
                              <p:par>
                                <p:cTn id="44" presetID="1" presetClass="entr" presetSubtype="0" fill="hold" grpId="0" nodeType="afterEffect">
                                  <p:stCondLst>
                                    <p:cond delay="500"/>
                                  </p:stCondLst>
                                  <p:childTnLst>
                                    <p:set>
                                      <p:cBhvr>
                                        <p:cTn id="45" dur="1" fill="hold">
                                          <p:stCondLst>
                                            <p:cond delay="0"/>
                                          </p:stCondLst>
                                        </p:cTn>
                                        <p:tgtEl>
                                          <p:spTgt spid="45"/>
                                        </p:tgtEl>
                                        <p:attrNameLst>
                                          <p:attrName>style.visibility</p:attrName>
                                        </p:attrNameLst>
                                      </p:cBhvr>
                                      <p:to>
                                        <p:strVal val="visible"/>
                                      </p:to>
                                    </p:set>
                                  </p:childTnLst>
                                </p:cTn>
                              </p:par>
                            </p:childTnLst>
                          </p:cTn>
                        </p:par>
                        <p:par>
                          <p:cTn id="46" fill="hold">
                            <p:stCondLst>
                              <p:cond delay="1250"/>
                            </p:stCondLst>
                            <p:childTnLst>
                              <p:par>
                                <p:cTn id="47" presetID="1" presetClass="entr" presetSubtype="0" fill="hold" grpId="0" nodeType="afterEffect">
                                  <p:stCondLst>
                                    <p:cond delay="50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par>
                          <p:cTn id="55" fill="hold">
                            <p:stCondLst>
                              <p:cond delay="0"/>
                            </p:stCondLst>
                            <p:childTnLst>
                              <p:par>
                                <p:cTn id="56" presetID="24" presetClass="emph" presetSubtype="0" fill="hold" grpId="1" nodeType="afterEffect">
                                  <p:stCondLst>
                                    <p:cond delay="500"/>
                                  </p:stCondLst>
                                  <p:childTnLst>
                                    <p:animClr clrSpc="hsl" dir="cw">
                                      <p:cBhvr override="childStyle">
                                        <p:cTn id="57" dur="500" fill="hold"/>
                                        <p:tgtEl>
                                          <p:spTgt spid="53"/>
                                        </p:tgtEl>
                                        <p:attrNameLst>
                                          <p:attrName>style.color</p:attrName>
                                        </p:attrNameLst>
                                      </p:cBhvr>
                                      <p:by>
                                        <p:hsl h="0" s="-12549" l="-25098"/>
                                      </p:by>
                                    </p:animClr>
                                    <p:animClr clrSpc="hsl" dir="cw">
                                      <p:cBhvr>
                                        <p:cTn id="58" dur="500" fill="hold"/>
                                        <p:tgtEl>
                                          <p:spTgt spid="53"/>
                                        </p:tgtEl>
                                        <p:attrNameLst>
                                          <p:attrName>fillcolor</p:attrName>
                                        </p:attrNameLst>
                                      </p:cBhvr>
                                      <p:by>
                                        <p:hsl h="0" s="-12549" l="-25098"/>
                                      </p:by>
                                    </p:animClr>
                                    <p:animClr clrSpc="hsl" dir="cw">
                                      <p:cBhvr>
                                        <p:cTn id="59" dur="500" fill="hold"/>
                                        <p:tgtEl>
                                          <p:spTgt spid="53"/>
                                        </p:tgtEl>
                                        <p:attrNameLst>
                                          <p:attrName>stroke.color</p:attrName>
                                        </p:attrNameLst>
                                      </p:cBhvr>
                                      <p:by>
                                        <p:hsl h="0" s="-12549" l="-25098"/>
                                      </p:by>
                                    </p:animClr>
                                    <p:set>
                                      <p:cBhvr>
                                        <p:cTn id="60" dur="500" fill="hold"/>
                                        <p:tgtEl>
                                          <p:spTgt spid="53"/>
                                        </p:tgtEl>
                                        <p:attrNameLst>
                                          <p:attrName>fill.type</p:attrName>
                                        </p:attrNameLst>
                                      </p:cBhvr>
                                      <p:to>
                                        <p:strVal val="solid"/>
                                      </p:to>
                                    </p:set>
                                  </p:childTnLst>
                                </p:cTn>
                              </p:par>
                              <p:par>
                                <p:cTn id="61" presetID="24" presetClass="emph" presetSubtype="0" fill="hold" grpId="1" nodeType="withEffect">
                                  <p:stCondLst>
                                    <p:cond delay="0"/>
                                  </p:stCondLst>
                                  <p:childTnLst>
                                    <p:animClr clrSpc="hsl" dir="cw">
                                      <p:cBhvr override="childStyle">
                                        <p:cTn id="62" dur="500" fill="hold"/>
                                        <p:tgtEl>
                                          <p:spTgt spid="54"/>
                                        </p:tgtEl>
                                        <p:attrNameLst>
                                          <p:attrName>style.color</p:attrName>
                                        </p:attrNameLst>
                                      </p:cBhvr>
                                      <p:by>
                                        <p:hsl h="0" s="-12549" l="-25098"/>
                                      </p:by>
                                    </p:animClr>
                                    <p:animClr clrSpc="hsl" dir="cw">
                                      <p:cBhvr>
                                        <p:cTn id="63" dur="500" fill="hold"/>
                                        <p:tgtEl>
                                          <p:spTgt spid="54"/>
                                        </p:tgtEl>
                                        <p:attrNameLst>
                                          <p:attrName>fillcolor</p:attrName>
                                        </p:attrNameLst>
                                      </p:cBhvr>
                                      <p:by>
                                        <p:hsl h="0" s="-12549" l="-25098"/>
                                      </p:by>
                                    </p:animClr>
                                    <p:animClr clrSpc="hsl" dir="cw">
                                      <p:cBhvr>
                                        <p:cTn id="64" dur="500" fill="hold"/>
                                        <p:tgtEl>
                                          <p:spTgt spid="54"/>
                                        </p:tgtEl>
                                        <p:attrNameLst>
                                          <p:attrName>stroke.color</p:attrName>
                                        </p:attrNameLst>
                                      </p:cBhvr>
                                      <p:by>
                                        <p:hsl h="0" s="-12549" l="-25098"/>
                                      </p:by>
                                    </p:animClr>
                                    <p:set>
                                      <p:cBhvr>
                                        <p:cTn id="65" dur="500" fill="hold"/>
                                        <p:tgtEl>
                                          <p:spTgt spid="54"/>
                                        </p:tgtEl>
                                        <p:attrNameLst>
                                          <p:attrName>fill.type</p:attrName>
                                        </p:attrNameLst>
                                      </p:cBhvr>
                                      <p:to>
                                        <p:strVal val="solid"/>
                                      </p:to>
                                    </p:set>
                                  </p:childTnLst>
                                </p:cTn>
                              </p:par>
                            </p:childTnLst>
                          </p:cTn>
                        </p:par>
                        <p:par>
                          <p:cTn id="66" fill="hold">
                            <p:stCondLst>
                              <p:cond delay="1000"/>
                            </p:stCondLst>
                            <p:childTnLst>
                              <p:par>
                                <p:cTn id="67" presetID="1" presetClass="entr" presetSubtype="0" fill="hold" grpId="0" nodeType="afterEffect">
                                  <p:stCondLst>
                                    <p:cond delay="250"/>
                                  </p:stCondLst>
                                  <p:childTnLst>
                                    <p:set>
                                      <p:cBhvr>
                                        <p:cTn id="6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0" grpId="0" animBg="1"/>
      <p:bldP spid="41" grpId="0" animBg="1"/>
      <p:bldP spid="42" grpId="0" animBg="1"/>
      <p:bldP spid="43" grpId="0" animBg="1"/>
      <p:bldP spid="44" grpId="0" animBg="1"/>
      <p:bldP spid="45" grpId="0" animBg="1"/>
      <p:bldP spid="47" grpId="0" animBg="1"/>
      <p:bldP spid="48" grpId="0" animBg="1"/>
      <p:bldP spid="49" grpId="0" animBg="1"/>
      <p:bldP spid="50" grpId="0" animBg="1"/>
      <p:bldP spid="51" grpId="0" animBg="1"/>
      <p:bldP spid="52" grpId="0" animBg="1"/>
      <p:bldP spid="53" grpId="0" animBg="1"/>
      <p:bldP spid="53" grpId="1" animBg="1"/>
      <p:bldP spid="54" grpId="0" animBg="1"/>
      <p:bldP spid="54" grpId="1" animBg="1"/>
      <p:bldP spid="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ktangel 55">
            <a:extLst>
              <a:ext uri="{FF2B5EF4-FFF2-40B4-BE49-F238E27FC236}">
                <a16:creationId xmlns:a16="http://schemas.microsoft.com/office/drawing/2014/main" id="{A8CF53E3-6977-493C-A855-679F73AD97A8}"/>
              </a:ext>
            </a:extLst>
          </p:cNvPr>
          <p:cNvSpPr/>
          <p:nvPr/>
        </p:nvSpPr>
        <p:spPr>
          <a:xfrm>
            <a:off x="3682678" y="4712781"/>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Prosjekt</a:t>
            </a:r>
          </a:p>
        </p:txBody>
      </p:sp>
      <p:sp>
        <p:nvSpPr>
          <p:cNvPr id="61" name="Rektangel 60">
            <a:extLst>
              <a:ext uri="{FF2B5EF4-FFF2-40B4-BE49-F238E27FC236}">
                <a16:creationId xmlns:a16="http://schemas.microsoft.com/office/drawing/2014/main" id="{2F7380A6-BB8C-46FE-9230-7EB9503981DF}"/>
              </a:ext>
            </a:extLst>
          </p:cNvPr>
          <p:cNvSpPr/>
          <p:nvPr/>
        </p:nvSpPr>
        <p:spPr>
          <a:xfrm>
            <a:off x="3682678" y="3810223"/>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Hovedprosjekt</a:t>
            </a:r>
          </a:p>
        </p:txBody>
      </p:sp>
      <p:sp>
        <p:nvSpPr>
          <p:cNvPr id="69" name="Rektangel 68">
            <a:extLst>
              <a:ext uri="{FF2B5EF4-FFF2-40B4-BE49-F238E27FC236}">
                <a16:creationId xmlns:a16="http://schemas.microsoft.com/office/drawing/2014/main" id="{59B9A19C-6394-4818-970D-21046A660339}"/>
              </a:ext>
            </a:extLst>
          </p:cNvPr>
          <p:cNvSpPr/>
          <p:nvPr/>
        </p:nvSpPr>
        <p:spPr>
          <a:xfrm>
            <a:off x="3682678" y="3068416"/>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Strategisk satsning</a:t>
            </a:r>
          </a:p>
        </p:txBody>
      </p:sp>
      <p:sp>
        <p:nvSpPr>
          <p:cNvPr id="70" name="Rektangel 32">
            <a:extLst>
              <a:ext uri="{FF2B5EF4-FFF2-40B4-BE49-F238E27FC236}">
                <a16:creationId xmlns:a16="http://schemas.microsoft.com/office/drawing/2014/main" id="{EE7308FF-0AC5-4E1D-813E-EA4223308322}"/>
              </a:ext>
            </a:extLst>
          </p:cNvPr>
          <p:cNvSpPr/>
          <p:nvPr/>
        </p:nvSpPr>
        <p:spPr>
          <a:xfrm>
            <a:off x="3682678" y="2347131"/>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Sentertype</a:t>
            </a:r>
          </a:p>
        </p:txBody>
      </p:sp>
      <p:sp>
        <p:nvSpPr>
          <p:cNvPr id="73" name="TextBox 89">
            <a:extLst>
              <a:ext uri="{FF2B5EF4-FFF2-40B4-BE49-F238E27FC236}">
                <a16:creationId xmlns:a16="http://schemas.microsoft.com/office/drawing/2014/main" id="{8C6F944B-BDC1-413E-B4B9-683FC39F4582}"/>
              </a:ext>
            </a:extLst>
          </p:cNvPr>
          <p:cNvSpPr txBox="1"/>
          <p:nvPr/>
        </p:nvSpPr>
        <p:spPr>
          <a:xfrm>
            <a:off x="4911789" y="5793639"/>
            <a:ext cx="809763" cy="276999"/>
          </a:xfrm>
          <a:prstGeom prst="rect">
            <a:avLst/>
          </a:prstGeom>
          <a:solidFill>
            <a:schemeClr val="bg1"/>
          </a:solidFill>
          <a:ln>
            <a:solidFill>
              <a:schemeClr val="bg1"/>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chemeClr val="bg2">
                    <a:lumMod val="50000"/>
                  </a:schemeClr>
                </a:solidFill>
                <a:effectLst/>
                <a:uLnTx/>
                <a:uFillTx/>
                <a:latin typeface="Calibri" panose="020F0502020204030204"/>
                <a:ea typeface="+mn-ea"/>
                <a:cs typeface="+mn-cs"/>
              </a:rPr>
              <a:t>Utledes</a:t>
            </a:r>
          </a:p>
        </p:txBody>
      </p:sp>
      <p:cxnSp>
        <p:nvCxnSpPr>
          <p:cNvPr id="74" name="Connector: Elbow 110">
            <a:extLst>
              <a:ext uri="{FF2B5EF4-FFF2-40B4-BE49-F238E27FC236}">
                <a16:creationId xmlns:a16="http://schemas.microsoft.com/office/drawing/2014/main" id="{1DE3E399-CC85-4B56-86BE-50FE3F727975}"/>
              </a:ext>
            </a:extLst>
          </p:cNvPr>
          <p:cNvCxnSpPr>
            <a:cxnSpLocks/>
            <a:endCxn id="88" idx="1"/>
          </p:cNvCxnSpPr>
          <p:nvPr/>
        </p:nvCxnSpPr>
        <p:spPr>
          <a:xfrm rot="16200000" flipV="1">
            <a:off x="3842235" y="3621045"/>
            <a:ext cx="3742943" cy="233779"/>
          </a:xfrm>
          <a:prstGeom prst="bentConnector4">
            <a:avLst>
              <a:gd name="adj1" fmla="val 12196"/>
              <a:gd name="adj2" fmla="val 19778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106">
            <a:extLst>
              <a:ext uri="{FF2B5EF4-FFF2-40B4-BE49-F238E27FC236}">
                <a16:creationId xmlns:a16="http://schemas.microsoft.com/office/drawing/2014/main" id="{B7A0013B-16D7-4D7F-87C0-C1EB7E7579DE}"/>
              </a:ext>
            </a:extLst>
          </p:cNvPr>
          <p:cNvCxnSpPr>
            <a:cxnSpLocks/>
            <a:stCxn id="56" idx="1"/>
            <a:endCxn id="69" idx="1"/>
          </p:cNvCxnSpPr>
          <p:nvPr/>
        </p:nvCxnSpPr>
        <p:spPr>
          <a:xfrm rot="10800000">
            <a:off x="3682678" y="3347417"/>
            <a:ext cx="12700" cy="1830989"/>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ktangel 76">
            <a:extLst>
              <a:ext uri="{FF2B5EF4-FFF2-40B4-BE49-F238E27FC236}">
                <a16:creationId xmlns:a16="http://schemas.microsoft.com/office/drawing/2014/main" id="{06D307AE-CD29-40F9-A337-B370D338A397}"/>
              </a:ext>
            </a:extLst>
          </p:cNvPr>
          <p:cNvSpPr/>
          <p:nvPr/>
        </p:nvSpPr>
        <p:spPr>
          <a:xfrm>
            <a:off x="5596818" y="4693469"/>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white"/>
                </a:solidFill>
                <a:latin typeface="Calibri"/>
              </a:rPr>
              <a:t>Delprosjekt</a:t>
            </a:r>
          </a:p>
        </p:txBody>
      </p:sp>
      <p:sp>
        <p:nvSpPr>
          <p:cNvPr id="78" name="TekstSylinder 77">
            <a:extLst>
              <a:ext uri="{FF2B5EF4-FFF2-40B4-BE49-F238E27FC236}">
                <a16:creationId xmlns:a16="http://schemas.microsoft.com/office/drawing/2014/main" id="{0C3A3B2A-7283-4E37-98E1-1CCB0F13B465}"/>
              </a:ext>
            </a:extLst>
          </p:cNvPr>
          <p:cNvSpPr txBox="1"/>
          <p:nvPr/>
        </p:nvSpPr>
        <p:spPr>
          <a:xfrm>
            <a:off x="4916225" y="4656002"/>
            <a:ext cx="212990" cy="261608"/>
          </a:xfrm>
          <a:prstGeom prst="rect">
            <a:avLst/>
          </a:prstGeom>
          <a:noFill/>
        </p:spPr>
        <p:txBody>
          <a:bodyPr wrap="squar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2</a:t>
            </a:r>
          </a:p>
        </p:txBody>
      </p:sp>
      <p:cxnSp>
        <p:nvCxnSpPr>
          <p:cNvPr id="83" name="Connector: Elbow 97">
            <a:extLst>
              <a:ext uri="{FF2B5EF4-FFF2-40B4-BE49-F238E27FC236}">
                <a16:creationId xmlns:a16="http://schemas.microsoft.com/office/drawing/2014/main" id="{53793660-A747-4076-95D9-2088792017F7}"/>
              </a:ext>
            </a:extLst>
          </p:cNvPr>
          <p:cNvCxnSpPr>
            <a:cxnSpLocks/>
            <a:stCxn id="77" idx="2"/>
          </p:cNvCxnSpPr>
          <p:nvPr/>
        </p:nvCxnSpPr>
        <p:spPr>
          <a:xfrm rot="5400000">
            <a:off x="5367655" y="4673632"/>
            <a:ext cx="8878" cy="1911048"/>
          </a:xfrm>
          <a:prstGeom prst="bentConnector3">
            <a:avLst>
              <a:gd name="adj1" fmla="val 2674904"/>
            </a:avLst>
          </a:prstGeom>
          <a:ln>
            <a:tailEnd type="triangle"/>
          </a:ln>
        </p:spPr>
        <p:style>
          <a:lnRef idx="1">
            <a:schemeClr val="accent3"/>
          </a:lnRef>
          <a:fillRef idx="0">
            <a:schemeClr val="accent3"/>
          </a:fillRef>
          <a:effectRef idx="0">
            <a:schemeClr val="accent3"/>
          </a:effectRef>
          <a:fontRef idx="minor">
            <a:schemeClr val="tx1"/>
          </a:fontRef>
        </p:style>
      </p:cxnSp>
      <p:sp>
        <p:nvSpPr>
          <p:cNvPr id="84" name="Rektangel 30">
            <a:extLst>
              <a:ext uri="{FF2B5EF4-FFF2-40B4-BE49-F238E27FC236}">
                <a16:creationId xmlns:a16="http://schemas.microsoft.com/office/drawing/2014/main" id="{36574E8E-9FC5-46E4-B590-7185D0D6B847}"/>
              </a:ext>
            </a:extLst>
          </p:cNvPr>
          <p:cNvSpPr/>
          <p:nvPr/>
        </p:nvSpPr>
        <p:spPr>
          <a:xfrm>
            <a:off x="5596817" y="3780806"/>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black"/>
                </a:solidFill>
                <a:latin typeface="Calibri"/>
              </a:rPr>
              <a:t>Ramme</a:t>
            </a:r>
          </a:p>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(Spesifisering</a:t>
            </a:r>
            <a:r>
              <a:rPr kumimoji="0" lang="nb-NO" sz="1100" b="0" i="0" u="none" strike="noStrike" kern="1200" cap="none" spc="0" normalizeH="0" noProof="0">
                <a:ln>
                  <a:noFill/>
                </a:ln>
                <a:solidFill>
                  <a:prstClr val="black"/>
                </a:solidFill>
                <a:effectLst/>
                <a:uLnTx/>
                <a:uFillTx/>
                <a:latin typeface="Calibri"/>
                <a:ea typeface="+mn-ea"/>
                <a:cs typeface="+mn-cs"/>
              </a:rPr>
              <a:t> av </a:t>
            </a:r>
            <a:r>
              <a:rPr kumimoji="0" lang="nb-NO" sz="1100" b="0" i="0" u="none" strike="noStrike" kern="1200" cap="none" spc="0" normalizeH="0" noProof="0" err="1">
                <a:ln>
                  <a:noFill/>
                </a:ln>
                <a:solidFill>
                  <a:prstClr val="black"/>
                </a:solidFill>
                <a:effectLst/>
                <a:uLnTx/>
                <a:uFillTx/>
                <a:latin typeface="Calibri"/>
                <a:ea typeface="+mn-ea"/>
                <a:cs typeface="+mn-cs"/>
              </a:rPr>
              <a:t>finanseringskilde</a:t>
            </a:r>
            <a:r>
              <a:rPr kumimoji="0" lang="nb-NO" sz="1100" b="0" i="0" u="none" strike="noStrike" kern="1200" cap="none" spc="0" normalizeH="0" noProof="0">
                <a:ln>
                  <a:noFill/>
                </a:ln>
                <a:solidFill>
                  <a:prstClr val="black"/>
                </a:solidFill>
                <a:effectLst/>
                <a:uLnTx/>
                <a:uFillTx/>
                <a:latin typeface="Calibri"/>
                <a:ea typeface="+mn-ea"/>
                <a:cs typeface="+mn-cs"/>
              </a:rPr>
              <a:t>)</a:t>
            </a: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sp>
        <p:nvSpPr>
          <p:cNvPr id="85" name="Rektangel 31">
            <a:extLst>
              <a:ext uri="{FF2B5EF4-FFF2-40B4-BE49-F238E27FC236}">
                <a16:creationId xmlns:a16="http://schemas.microsoft.com/office/drawing/2014/main" id="{D8A71A8B-E9C3-4729-8E6F-0FB3A0BC9296}"/>
              </a:ext>
            </a:extLst>
          </p:cNvPr>
          <p:cNvSpPr/>
          <p:nvPr/>
        </p:nvSpPr>
        <p:spPr>
          <a:xfrm>
            <a:off x="5606245" y="3071009"/>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Finansieringskilde</a:t>
            </a:r>
          </a:p>
        </p:txBody>
      </p:sp>
      <p:sp>
        <p:nvSpPr>
          <p:cNvPr id="86" name="Rektangel 32">
            <a:extLst>
              <a:ext uri="{FF2B5EF4-FFF2-40B4-BE49-F238E27FC236}">
                <a16:creationId xmlns:a16="http://schemas.microsoft.com/office/drawing/2014/main" id="{AAEE27AC-F759-4BCB-885D-7EDD12185E88}"/>
              </a:ext>
            </a:extLst>
          </p:cNvPr>
          <p:cNvSpPr/>
          <p:nvPr/>
        </p:nvSpPr>
        <p:spPr>
          <a:xfrm>
            <a:off x="5596817" y="2313792"/>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black"/>
                </a:solidFill>
                <a:latin typeface="Calibri"/>
              </a:rPr>
              <a:t>Aktivitet</a:t>
            </a: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sp>
        <p:nvSpPr>
          <p:cNvPr id="88" name="Rektangel 32">
            <a:extLst>
              <a:ext uri="{FF2B5EF4-FFF2-40B4-BE49-F238E27FC236}">
                <a16:creationId xmlns:a16="http://schemas.microsoft.com/office/drawing/2014/main" id="{FC6ED036-0DAF-4657-B5E9-0483E47EE7C9}"/>
              </a:ext>
            </a:extLst>
          </p:cNvPr>
          <p:cNvSpPr/>
          <p:nvPr/>
        </p:nvSpPr>
        <p:spPr>
          <a:xfrm>
            <a:off x="5596817" y="1587464"/>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black"/>
                </a:solidFill>
                <a:latin typeface="Calibri"/>
              </a:rPr>
              <a:t>Aktivitetstype</a:t>
            </a: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cxnSp>
        <p:nvCxnSpPr>
          <p:cNvPr id="95" name="Kobling: vinkel 94">
            <a:extLst>
              <a:ext uri="{FF2B5EF4-FFF2-40B4-BE49-F238E27FC236}">
                <a16:creationId xmlns:a16="http://schemas.microsoft.com/office/drawing/2014/main" id="{3805FE83-2639-4264-8EA0-C02B3B428D37}"/>
              </a:ext>
            </a:extLst>
          </p:cNvPr>
          <p:cNvCxnSpPr>
            <a:cxnSpLocks/>
            <a:stCxn id="77" idx="1"/>
            <a:endCxn id="84" idx="1"/>
          </p:cNvCxnSpPr>
          <p:nvPr/>
        </p:nvCxnSpPr>
        <p:spPr>
          <a:xfrm rot="10800000">
            <a:off x="5596818" y="4059807"/>
            <a:ext cx="1" cy="1099287"/>
          </a:xfrm>
          <a:prstGeom prst="bentConnector3">
            <a:avLst>
              <a:gd name="adj1" fmla="val 22860100000"/>
            </a:avLst>
          </a:prstGeom>
          <a:ln>
            <a:tailEnd type="triangle"/>
          </a:ln>
        </p:spPr>
        <p:style>
          <a:lnRef idx="1">
            <a:schemeClr val="dk1"/>
          </a:lnRef>
          <a:fillRef idx="0">
            <a:schemeClr val="dk1"/>
          </a:fillRef>
          <a:effectRef idx="0">
            <a:schemeClr val="dk1"/>
          </a:effectRef>
          <a:fontRef idx="minor">
            <a:schemeClr val="tx1"/>
          </a:fontRef>
        </p:style>
      </p:cxnSp>
      <p:cxnSp>
        <p:nvCxnSpPr>
          <p:cNvPr id="96" name="Kobling: vinkel 95">
            <a:extLst>
              <a:ext uri="{FF2B5EF4-FFF2-40B4-BE49-F238E27FC236}">
                <a16:creationId xmlns:a16="http://schemas.microsoft.com/office/drawing/2014/main" id="{4D80CA54-FDA1-4AF8-B2C9-ED87A087AB34}"/>
              </a:ext>
            </a:extLst>
          </p:cNvPr>
          <p:cNvCxnSpPr>
            <a:cxnSpLocks/>
            <a:stCxn id="77" idx="1"/>
            <a:endCxn id="86" idx="1"/>
          </p:cNvCxnSpPr>
          <p:nvPr/>
        </p:nvCxnSpPr>
        <p:spPr>
          <a:xfrm rot="10800000">
            <a:off x="5596818" y="2592793"/>
            <a:ext cx="1" cy="2566301"/>
          </a:xfrm>
          <a:prstGeom prst="bentConnector3">
            <a:avLst>
              <a:gd name="adj1" fmla="val 22860100000"/>
            </a:avLst>
          </a:prstGeom>
          <a:ln>
            <a:tailEnd type="triangle"/>
          </a:ln>
        </p:spPr>
        <p:style>
          <a:lnRef idx="1">
            <a:schemeClr val="dk1"/>
          </a:lnRef>
          <a:fillRef idx="0">
            <a:schemeClr val="dk1"/>
          </a:fillRef>
          <a:effectRef idx="0">
            <a:schemeClr val="dk1"/>
          </a:effectRef>
          <a:fontRef idx="minor">
            <a:schemeClr val="tx1"/>
          </a:fontRef>
        </p:style>
      </p:cxnSp>
      <p:cxnSp>
        <p:nvCxnSpPr>
          <p:cNvPr id="97" name="Kobling: vinkel 96">
            <a:extLst>
              <a:ext uri="{FF2B5EF4-FFF2-40B4-BE49-F238E27FC236}">
                <a16:creationId xmlns:a16="http://schemas.microsoft.com/office/drawing/2014/main" id="{36BB6E26-91E8-4CA3-9B56-6D374CD3B22F}"/>
              </a:ext>
            </a:extLst>
          </p:cNvPr>
          <p:cNvCxnSpPr>
            <a:cxnSpLocks/>
            <a:stCxn id="77" idx="1"/>
            <a:endCxn id="85" idx="1"/>
          </p:cNvCxnSpPr>
          <p:nvPr/>
        </p:nvCxnSpPr>
        <p:spPr>
          <a:xfrm rot="10800000" flipH="1">
            <a:off x="5596817" y="3350009"/>
            <a:ext cx="9427" cy="1809084"/>
          </a:xfrm>
          <a:prstGeom prst="bentConnector3">
            <a:avLst>
              <a:gd name="adj1" fmla="val -2424950"/>
            </a:avLst>
          </a:prstGeom>
          <a:ln>
            <a:tailEnd type="triangle"/>
          </a:ln>
        </p:spPr>
        <p:style>
          <a:lnRef idx="1">
            <a:schemeClr val="dk1"/>
          </a:lnRef>
          <a:fillRef idx="0">
            <a:schemeClr val="dk1"/>
          </a:fillRef>
          <a:effectRef idx="0">
            <a:schemeClr val="dk1"/>
          </a:effectRef>
          <a:fontRef idx="minor">
            <a:schemeClr val="tx1"/>
          </a:fontRef>
        </p:style>
      </p:cxnSp>
      <p:cxnSp>
        <p:nvCxnSpPr>
          <p:cNvPr id="99" name="Kobling: vinkel 98">
            <a:extLst>
              <a:ext uri="{FF2B5EF4-FFF2-40B4-BE49-F238E27FC236}">
                <a16:creationId xmlns:a16="http://schemas.microsoft.com/office/drawing/2014/main" id="{E8F7A585-6D0E-4A9D-8A9D-88BA450D7A59}"/>
              </a:ext>
            </a:extLst>
          </p:cNvPr>
          <p:cNvCxnSpPr>
            <a:cxnSpLocks/>
            <a:stCxn id="56" idx="1"/>
            <a:endCxn id="61" idx="1"/>
          </p:cNvCxnSpPr>
          <p:nvPr/>
        </p:nvCxnSpPr>
        <p:spPr>
          <a:xfrm rot="10800000">
            <a:off x="3682678" y="4089223"/>
            <a:ext cx="12700" cy="1089182"/>
          </a:xfrm>
          <a:prstGeom prst="bentConnector3">
            <a:avLst>
              <a:gd name="adj1" fmla="val 1800000"/>
            </a:avLst>
          </a:prstGeom>
          <a:ln>
            <a:tailEnd type="triangle"/>
          </a:ln>
        </p:spPr>
        <p:style>
          <a:lnRef idx="1">
            <a:schemeClr val="dk1"/>
          </a:lnRef>
          <a:fillRef idx="0">
            <a:schemeClr val="dk1"/>
          </a:fillRef>
          <a:effectRef idx="0">
            <a:schemeClr val="dk1"/>
          </a:effectRef>
          <a:fontRef idx="minor">
            <a:schemeClr val="tx1"/>
          </a:fontRef>
        </p:style>
      </p:cxnSp>
      <p:cxnSp>
        <p:nvCxnSpPr>
          <p:cNvPr id="101" name="Kobling: vinkel 100">
            <a:extLst>
              <a:ext uri="{FF2B5EF4-FFF2-40B4-BE49-F238E27FC236}">
                <a16:creationId xmlns:a16="http://schemas.microsoft.com/office/drawing/2014/main" id="{6389C4B9-D484-4916-BA14-E21A1C262D08}"/>
              </a:ext>
            </a:extLst>
          </p:cNvPr>
          <p:cNvCxnSpPr>
            <a:cxnSpLocks/>
            <a:stCxn id="56" idx="1"/>
            <a:endCxn id="70" idx="1"/>
          </p:cNvCxnSpPr>
          <p:nvPr/>
        </p:nvCxnSpPr>
        <p:spPr>
          <a:xfrm rot="10800000">
            <a:off x="3682678" y="2626131"/>
            <a:ext cx="12700" cy="2552274"/>
          </a:xfrm>
          <a:prstGeom prst="bentConnector3">
            <a:avLst>
              <a:gd name="adj1" fmla="val 1800000"/>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91" name="Object 90" hidden="1">
            <a:extLst>
              <a:ext uri="{FF2B5EF4-FFF2-40B4-BE49-F238E27FC236}">
                <a16:creationId xmlns:a16="http://schemas.microsoft.com/office/drawing/2014/main" id="{523924EF-6901-46E3-A852-C9609C985CE0}"/>
              </a:ext>
            </a:extLst>
          </p:cNvPr>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47106" name="think-cell Slide" r:id="rId6" imgW="473" imgH="473" progId="TCLayout.ActiveDocument.1">
                  <p:embed/>
                </p:oleObj>
              </mc:Choice>
              <mc:Fallback>
                <p:oleObj name="think-cell Slide" r:id="rId6" imgW="473" imgH="473" progId="TCLayout.ActiveDocument.1">
                  <p:embed/>
                  <p:pic>
                    <p:nvPicPr>
                      <p:cNvPr id="91" name="Object 90" hidden="1">
                        <a:extLst>
                          <a:ext uri="{FF2B5EF4-FFF2-40B4-BE49-F238E27FC236}">
                            <a16:creationId xmlns:a16="http://schemas.microsoft.com/office/drawing/2014/main" id="{523924EF-6901-46E3-A852-C9609C985CE0}"/>
                          </a:ext>
                        </a:extLst>
                      </p:cNvPr>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42419E6-8EDA-40C9-B4A5-9B8FD471B5A8}"/>
              </a:ext>
            </a:extLst>
          </p:cNvPr>
          <p:cNvSpPr/>
          <p:nvPr>
            <p:custDataLst>
              <p:tags r:id="rId3"/>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cxnSp>
        <p:nvCxnSpPr>
          <p:cNvPr id="45" name="Rett linje 44"/>
          <p:cNvCxnSpPr>
            <a:cxnSpLocks/>
          </p:cNvCxnSpPr>
          <p:nvPr/>
        </p:nvCxnSpPr>
        <p:spPr>
          <a:xfrm flipH="1">
            <a:off x="-3693" y="5754329"/>
            <a:ext cx="12180831" cy="3"/>
          </a:xfrm>
          <a:prstGeom prst="line">
            <a:avLst/>
          </a:prstGeom>
          <a:ln w="254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Rett linje 48"/>
          <p:cNvCxnSpPr>
            <a:cxnSpLocks/>
          </p:cNvCxnSpPr>
          <p:nvPr/>
        </p:nvCxnSpPr>
        <p:spPr>
          <a:xfrm flipH="1">
            <a:off x="-3693" y="4546809"/>
            <a:ext cx="12192000" cy="0"/>
          </a:xfrm>
          <a:prstGeom prst="line">
            <a:avLst/>
          </a:prstGeom>
          <a:ln w="254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2057115" y="4835081"/>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0</a:t>
            </a:r>
          </a:p>
        </p:txBody>
      </p:sp>
      <p:sp>
        <p:nvSpPr>
          <p:cNvPr id="9" name="Rektangel 8"/>
          <p:cNvSpPr/>
          <p:nvPr/>
        </p:nvSpPr>
        <p:spPr>
          <a:xfrm>
            <a:off x="2724242" y="4803006"/>
            <a:ext cx="256769" cy="261608"/>
          </a:xfrm>
          <a:prstGeom prst="rect">
            <a:avLst/>
          </a:prstGeom>
        </p:spPr>
        <p:txBody>
          <a:bodyPr wrap="none" lIns="91424" tIns="45719" rIns="91424" bIns="45719">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1</a:t>
            </a:r>
          </a:p>
        </p:txBody>
      </p:sp>
      <p:sp>
        <p:nvSpPr>
          <p:cNvPr id="24" name="TekstSylinder 23"/>
          <p:cNvSpPr txBox="1"/>
          <p:nvPr/>
        </p:nvSpPr>
        <p:spPr>
          <a:xfrm>
            <a:off x="11825163" y="4624913"/>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6</a:t>
            </a:r>
          </a:p>
        </p:txBody>
      </p:sp>
      <p:sp>
        <p:nvSpPr>
          <p:cNvPr id="3" name="TekstSylinder 2">
            <a:extLst>
              <a:ext uri="{FF2B5EF4-FFF2-40B4-BE49-F238E27FC236}">
                <a16:creationId xmlns:a16="http://schemas.microsoft.com/office/drawing/2014/main" id="{55F01F82-4BBB-4536-A4A6-AEA3AEC4F597}"/>
              </a:ext>
            </a:extLst>
          </p:cNvPr>
          <p:cNvSpPr txBox="1"/>
          <p:nvPr/>
        </p:nvSpPr>
        <p:spPr>
          <a:xfrm>
            <a:off x="6816882" y="3793493"/>
            <a:ext cx="1878060" cy="276999"/>
          </a:xfrm>
          <a:prstGeom prst="rect">
            <a:avLst/>
          </a:prstGeom>
          <a:solidFill>
            <a:schemeClr val="accent4">
              <a:lumMod val="40000"/>
              <a:lumOff val="60000"/>
            </a:schemeClr>
          </a:solidFill>
        </p:spPr>
        <p:txBody>
          <a:bodyPr wrap="square" rtlCol="0">
            <a:spAutoFit/>
          </a:bodyPr>
          <a:lstStyle/>
          <a:p>
            <a:r>
              <a:rPr lang="nb-NO" sz="1200"/>
              <a:t>RD</a:t>
            </a:r>
          </a:p>
        </p:txBody>
      </p:sp>
      <p:sp>
        <p:nvSpPr>
          <p:cNvPr id="57" name="TekstSylinder 56">
            <a:extLst>
              <a:ext uri="{FF2B5EF4-FFF2-40B4-BE49-F238E27FC236}">
                <a16:creationId xmlns:a16="http://schemas.microsoft.com/office/drawing/2014/main" id="{1BF09D51-8D62-496B-ABE2-0E5ACA8BD519}"/>
              </a:ext>
            </a:extLst>
          </p:cNvPr>
          <p:cNvSpPr txBox="1"/>
          <p:nvPr/>
        </p:nvSpPr>
        <p:spPr>
          <a:xfrm>
            <a:off x="6823237" y="3062173"/>
            <a:ext cx="1853130" cy="276999"/>
          </a:xfrm>
          <a:prstGeom prst="rect">
            <a:avLst/>
          </a:prstGeom>
          <a:solidFill>
            <a:schemeClr val="accent4">
              <a:lumMod val="40000"/>
              <a:lumOff val="60000"/>
            </a:schemeClr>
          </a:solidFill>
        </p:spPr>
        <p:txBody>
          <a:bodyPr wrap="square" rtlCol="0">
            <a:spAutoFit/>
          </a:bodyPr>
          <a:lstStyle/>
          <a:p>
            <a:r>
              <a:rPr lang="nb-NO" sz="1200"/>
              <a:t>Bevilgning fra KD</a:t>
            </a:r>
          </a:p>
        </p:txBody>
      </p:sp>
      <p:sp>
        <p:nvSpPr>
          <p:cNvPr id="60" name="TekstSylinder 59">
            <a:extLst>
              <a:ext uri="{FF2B5EF4-FFF2-40B4-BE49-F238E27FC236}">
                <a16:creationId xmlns:a16="http://schemas.microsoft.com/office/drawing/2014/main" id="{22758319-04EF-48F9-9736-A1A6B12BD2F8}"/>
              </a:ext>
            </a:extLst>
          </p:cNvPr>
          <p:cNvSpPr txBox="1"/>
          <p:nvPr/>
        </p:nvSpPr>
        <p:spPr>
          <a:xfrm>
            <a:off x="6810219" y="1567816"/>
            <a:ext cx="1859485" cy="276999"/>
          </a:xfrm>
          <a:prstGeom prst="rect">
            <a:avLst/>
          </a:prstGeom>
          <a:solidFill>
            <a:schemeClr val="accent4">
              <a:lumMod val="40000"/>
              <a:lumOff val="60000"/>
            </a:schemeClr>
          </a:solidFill>
        </p:spPr>
        <p:txBody>
          <a:bodyPr wrap="square" rtlCol="0">
            <a:spAutoFit/>
          </a:bodyPr>
          <a:lstStyle/>
          <a:p>
            <a:r>
              <a:rPr lang="nb-NO" sz="1200"/>
              <a:t>Strategisk aktivitet</a:t>
            </a:r>
          </a:p>
        </p:txBody>
      </p:sp>
      <p:sp>
        <p:nvSpPr>
          <p:cNvPr id="62" name="TekstSylinder 61">
            <a:extLst>
              <a:ext uri="{FF2B5EF4-FFF2-40B4-BE49-F238E27FC236}">
                <a16:creationId xmlns:a16="http://schemas.microsoft.com/office/drawing/2014/main" id="{2526863B-F140-4A60-8F68-4CC5C859E442}"/>
              </a:ext>
            </a:extLst>
          </p:cNvPr>
          <p:cNvSpPr txBox="1"/>
          <p:nvPr/>
        </p:nvSpPr>
        <p:spPr>
          <a:xfrm>
            <a:off x="6810219" y="4663737"/>
            <a:ext cx="2103193" cy="276999"/>
          </a:xfrm>
          <a:prstGeom prst="rect">
            <a:avLst/>
          </a:prstGeom>
          <a:solidFill>
            <a:schemeClr val="accent4">
              <a:lumMod val="40000"/>
              <a:lumOff val="60000"/>
            </a:schemeClr>
          </a:solidFill>
        </p:spPr>
        <p:txBody>
          <a:bodyPr wrap="square" rtlCol="0">
            <a:spAutoFit/>
          </a:bodyPr>
          <a:lstStyle/>
          <a:p>
            <a:r>
              <a:rPr lang="nb-NO" sz="1200"/>
              <a:t>100200101 </a:t>
            </a:r>
            <a:r>
              <a:rPr lang="nb-NO" sz="1200" err="1"/>
              <a:t>Stip</a:t>
            </a:r>
            <a:r>
              <a:rPr lang="nb-NO" sz="1200"/>
              <a:t>. K. Rasmussen</a:t>
            </a:r>
          </a:p>
        </p:txBody>
      </p:sp>
      <p:sp>
        <p:nvSpPr>
          <p:cNvPr id="65" name="TekstSylinder 64">
            <a:extLst>
              <a:ext uri="{FF2B5EF4-FFF2-40B4-BE49-F238E27FC236}">
                <a16:creationId xmlns:a16="http://schemas.microsoft.com/office/drawing/2014/main" id="{9A5009CE-EC1A-42BD-AA46-64AAEBE88152}"/>
              </a:ext>
            </a:extLst>
          </p:cNvPr>
          <p:cNvSpPr txBox="1"/>
          <p:nvPr/>
        </p:nvSpPr>
        <p:spPr>
          <a:xfrm>
            <a:off x="6810217" y="5257269"/>
            <a:ext cx="2091475" cy="276999"/>
          </a:xfrm>
          <a:prstGeom prst="rect">
            <a:avLst/>
          </a:prstGeom>
          <a:solidFill>
            <a:schemeClr val="accent6">
              <a:lumMod val="40000"/>
              <a:lumOff val="60000"/>
            </a:schemeClr>
          </a:solidFill>
        </p:spPr>
        <p:txBody>
          <a:bodyPr wrap="square" rtlCol="0">
            <a:spAutoFit/>
          </a:bodyPr>
          <a:lstStyle/>
          <a:p>
            <a:r>
              <a:rPr lang="nb-NO" sz="1200"/>
              <a:t>100400101 </a:t>
            </a:r>
            <a:r>
              <a:rPr lang="nb-NO" sz="1200" err="1"/>
              <a:t>Stip</a:t>
            </a:r>
            <a:r>
              <a:rPr lang="nb-NO" sz="1200"/>
              <a:t>. R. Knutsen</a:t>
            </a:r>
          </a:p>
        </p:txBody>
      </p:sp>
      <p:sp>
        <p:nvSpPr>
          <p:cNvPr id="67" name="TekstSylinder 66">
            <a:extLst>
              <a:ext uri="{FF2B5EF4-FFF2-40B4-BE49-F238E27FC236}">
                <a16:creationId xmlns:a16="http://schemas.microsoft.com/office/drawing/2014/main" id="{64CFB0FE-4E40-498C-8970-ECE93AE72213}"/>
              </a:ext>
            </a:extLst>
          </p:cNvPr>
          <p:cNvSpPr txBox="1"/>
          <p:nvPr/>
        </p:nvSpPr>
        <p:spPr>
          <a:xfrm>
            <a:off x="6823212" y="4142062"/>
            <a:ext cx="1865400" cy="276999"/>
          </a:xfrm>
          <a:prstGeom prst="rect">
            <a:avLst/>
          </a:prstGeom>
          <a:solidFill>
            <a:schemeClr val="accent6">
              <a:lumMod val="40000"/>
              <a:lumOff val="60000"/>
            </a:schemeClr>
          </a:solidFill>
        </p:spPr>
        <p:txBody>
          <a:bodyPr wrap="square" rtlCol="0">
            <a:spAutoFit/>
          </a:bodyPr>
          <a:lstStyle/>
          <a:p>
            <a:r>
              <a:rPr lang="nb-NO" sz="1200"/>
              <a:t>RSO</a:t>
            </a:r>
          </a:p>
        </p:txBody>
      </p:sp>
      <p:sp>
        <p:nvSpPr>
          <p:cNvPr id="68" name="TekstSylinder 67">
            <a:extLst>
              <a:ext uri="{FF2B5EF4-FFF2-40B4-BE49-F238E27FC236}">
                <a16:creationId xmlns:a16="http://schemas.microsoft.com/office/drawing/2014/main" id="{2732CD35-E062-4318-B3CA-D23D67EE5DF4}"/>
              </a:ext>
            </a:extLst>
          </p:cNvPr>
          <p:cNvSpPr txBox="1"/>
          <p:nvPr/>
        </p:nvSpPr>
        <p:spPr>
          <a:xfrm>
            <a:off x="6823237" y="3372631"/>
            <a:ext cx="1846467" cy="276999"/>
          </a:xfrm>
          <a:prstGeom prst="rect">
            <a:avLst/>
          </a:prstGeom>
          <a:solidFill>
            <a:schemeClr val="accent6">
              <a:lumMod val="40000"/>
              <a:lumOff val="60000"/>
            </a:schemeClr>
          </a:solidFill>
        </p:spPr>
        <p:txBody>
          <a:bodyPr wrap="square" rtlCol="0">
            <a:spAutoFit/>
          </a:bodyPr>
          <a:lstStyle/>
          <a:p>
            <a:r>
              <a:rPr lang="nb-NO" sz="1200"/>
              <a:t>Bevilgning fra KD</a:t>
            </a:r>
          </a:p>
        </p:txBody>
      </p:sp>
      <p:sp>
        <p:nvSpPr>
          <p:cNvPr id="71" name="TekstSylinder 70">
            <a:extLst>
              <a:ext uri="{FF2B5EF4-FFF2-40B4-BE49-F238E27FC236}">
                <a16:creationId xmlns:a16="http://schemas.microsoft.com/office/drawing/2014/main" id="{F25CEE0C-3252-4AEC-ADDE-ECCF9C36488C}"/>
              </a:ext>
            </a:extLst>
          </p:cNvPr>
          <p:cNvSpPr txBox="1"/>
          <p:nvPr/>
        </p:nvSpPr>
        <p:spPr>
          <a:xfrm>
            <a:off x="6816882" y="2614669"/>
            <a:ext cx="1878060" cy="276999"/>
          </a:xfrm>
          <a:prstGeom prst="rect">
            <a:avLst/>
          </a:prstGeom>
          <a:solidFill>
            <a:schemeClr val="accent6">
              <a:lumMod val="40000"/>
              <a:lumOff val="60000"/>
            </a:schemeClr>
          </a:solidFill>
        </p:spPr>
        <p:txBody>
          <a:bodyPr wrap="square" rtlCol="0">
            <a:spAutoFit/>
          </a:bodyPr>
          <a:lstStyle/>
          <a:p>
            <a:r>
              <a:rPr lang="nb-NO" sz="1200"/>
              <a:t>Frie </a:t>
            </a:r>
            <a:r>
              <a:rPr lang="nb-NO" sz="1200" err="1"/>
              <a:t>rekr.still</a:t>
            </a:r>
            <a:r>
              <a:rPr lang="nb-NO" sz="1200"/>
              <a:t>. tildelt 2022</a:t>
            </a:r>
          </a:p>
        </p:txBody>
      </p:sp>
      <p:sp>
        <p:nvSpPr>
          <p:cNvPr id="72" name="TekstSylinder 71">
            <a:extLst>
              <a:ext uri="{FF2B5EF4-FFF2-40B4-BE49-F238E27FC236}">
                <a16:creationId xmlns:a16="http://schemas.microsoft.com/office/drawing/2014/main" id="{9C2228B8-507D-48F5-9062-C4469F7313EF}"/>
              </a:ext>
            </a:extLst>
          </p:cNvPr>
          <p:cNvSpPr txBox="1"/>
          <p:nvPr/>
        </p:nvSpPr>
        <p:spPr>
          <a:xfrm>
            <a:off x="6816882" y="1879880"/>
            <a:ext cx="1859485" cy="276999"/>
          </a:xfrm>
          <a:prstGeom prst="rect">
            <a:avLst/>
          </a:prstGeom>
          <a:solidFill>
            <a:schemeClr val="accent6">
              <a:lumMod val="40000"/>
              <a:lumOff val="60000"/>
            </a:schemeClr>
          </a:solidFill>
        </p:spPr>
        <p:txBody>
          <a:bodyPr wrap="square" rtlCol="0">
            <a:spAutoFit/>
          </a:bodyPr>
          <a:lstStyle/>
          <a:p>
            <a:r>
              <a:rPr lang="nb-NO" sz="1200"/>
              <a:t>Rekrutteringsstillinger</a:t>
            </a:r>
          </a:p>
        </p:txBody>
      </p:sp>
      <p:sp>
        <p:nvSpPr>
          <p:cNvPr id="80" name="TekstSylinder 79">
            <a:extLst>
              <a:ext uri="{FF2B5EF4-FFF2-40B4-BE49-F238E27FC236}">
                <a16:creationId xmlns:a16="http://schemas.microsoft.com/office/drawing/2014/main" id="{DD3201CA-5EE3-4F3C-84A0-1BACC0F230E2}"/>
              </a:ext>
            </a:extLst>
          </p:cNvPr>
          <p:cNvSpPr txBox="1"/>
          <p:nvPr/>
        </p:nvSpPr>
        <p:spPr>
          <a:xfrm>
            <a:off x="288422" y="1032376"/>
            <a:ext cx="1881036" cy="276999"/>
          </a:xfrm>
          <a:prstGeom prst="rect">
            <a:avLst/>
          </a:prstGeom>
          <a:solidFill>
            <a:schemeClr val="accent4">
              <a:lumMod val="40000"/>
              <a:lumOff val="60000"/>
            </a:schemeClr>
          </a:solidFill>
        </p:spPr>
        <p:txBody>
          <a:bodyPr wrap="square" rtlCol="0">
            <a:spAutoFit/>
          </a:bodyPr>
          <a:lstStyle/>
          <a:p>
            <a:r>
              <a:rPr lang="nb-NO" sz="1200"/>
              <a:t>Rekrutteringsstillinger RD</a:t>
            </a:r>
          </a:p>
        </p:txBody>
      </p:sp>
      <p:sp>
        <p:nvSpPr>
          <p:cNvPr id="81" name="TekstSylinder 80">
            <a:extLst>
              <a:ext uri="{FF2B5EF4-FFF2-40B4-BE49-F238E27FC236}">
                <a16:creationId xmlns:a16="http://schemas.microsoft.com/office/drawing/2014/main" id="{F555F397-573B-440F-A587-9E2A9B466F3E}"/>
              </a:ext>
            </a:extLst>
          </p:cNvPr>
          <p:cNvSpPr txBox="1"/>
          <p:nvPr/>
        </p:nvSpPr>
        <p:spPr>
          <a:xfrm>
            <a:off x="288421" y="1348189"/>
            <a:ext cx="1881037" cy="276999"/>
          </a:xfrm>
          <a:prstGeom prst="rect">
            <a:avLst/>
          </a:prstGeom>
          <a:solidFill>
            <a:schemeClr val="accent6">
              <a:lumMod val="40000"/>
              <a:lumOff val="60000"/>
            </a:schemeClr>
          </a:solidFill>
        </p:spPr>
        <p:txBody>
          <a:bodyPr wrap="square" rtlCol="0">
            <a:spAutoFit/>
          </a:bodyPr>
          <a:lstStyle/>
          <a:p>
            <a:r>
              <a:rPr lang="nb-NO" sz="1200"/>
              <a:t>Rekrutteringsstillinger RSO</a:t>
            </a:r>
          </a:p>
        </p:txBody>
      </p:sp>
      <p:sp>
        <p:nvSpPr>
          <p:cNvPr id="55" name="TekstSylinder 54">
            <a:extLst>
              <a:ext uri="{FF2B5EF4-FFF2-40B4-BE49-F238E27FC236}">
                <a16:creationId xmlns:a16="http://schemas.microsoft.com/office/drawing/2014/main" id="{CBB806B4-9453-4EF6-9D7E-0BED2DC5230D}"/>
              </a:ext>
            </a:extLst>
          </p:cNvPr>
          <p:cNvSpPr txBox="1"/>
          <p:nvPr/>
        </p:nvSpPr>
        <p:spPr>
          <a:xfrm>
            <a:off x="6811324" y="2309083"/>
            <a:ext cx="1878060" cy="276999"/>
          </a:xfrm>
          <a:prstGeom prst="rect">
            <a:avLst/>
          </a:prstGeom>
          <a:solidFill>
            <a:schemeClr val="accent4">
              <a:lumMod val="40000"/>
              <a:lumOff val="60000"/>
            </a:schemeClr>
          </a:solidFill>
        </p:spPr>
        <p:txBody>
          <a:bodyPr wrap="square" rtlCol="0">
            <a:spAutoFit/>
          </a:bodyPr>
          <a:lstStyle/>
          <a:p>
            <a:r>
              <a:rPr lang="nb-NO" sz="1200"/>
              <a:t>Rekrutteringsstillinger</a:t>
            </a:r>
          </a:p>
        </p:txBody>
      </p:sp>
      <p:sp>
        <p:nvSpPr>
          <p:cNvPr id="82" name="TekstSylinder 81">
            <a:extLst>
              <a:ext uri="{FF2B5EF4-FFF2-40B4-BE49-F238E27FC236}">
                <a16:creationId xmlns:a16="http://schemas.microsoft.com/office/drawing/2014/main" id="{91024977-F6CD-469E-8AED-FB67F0E57EFF}"/>
              </a:ext>
            </a:extLst>
          </p:cNvPr>
          <p:cNvSpPr txBox="1"/>
          <p:nvPr/>
        </p:nvSpPr>
        <p:spPr>
          <a:xfrm>
            <a:off x="11608326" y="4622477"/>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5</a:t>
            </a:r>
          </a:p>
        </p:txBody>
      </p:sp>
      <p:pic>
        <p:nvPicPr>
          <p:cNvPr id="52" name="Picture 3">
            <a:extLst>
              <a:ext uri="{FF2B5EF4-FFF2-40B4-BE49-F238E27FC236}">
                <a16:creationId xmlns:a16="http://schemas.microsoft.com/office/drawing/2014/main" id="{75CB95B1-2C2F-48A7-9B57-8D50FF470E1F}"/>
              </a:ext>
            </a:extLst>
          </p:cNvPr>
          <p:cNvPicPr>
            <a:picLocks noChangeAspect="1"/>
          </p:cNvPicPr>
          <p:nvPr/>
        </p:nvPicPr>
        <p:blipFill rotWithShape="1">
          <a:blip r:embed="rId8"/>
          <a:srcRect r="23522"/>
          <a:stretch/>
        </p:blipFill>
        <p:spPr>
          <a:xfrm rot="5400000">
            <a:off x="5647569" y="-5661504"/>
            <a:ext cx="896864" cy="12192002"/>
          </a:xfrm>
          <a:prstGeom prst="rect">
            <a:avLst/>
          </a:prstGeom>
        </p:spPr>
      </p:pic>
      <p:sp>
        <p:nvSpPr>
          <p:cNvPr id="53" name="Tittel 1">
            <a:extLst>
              <a:ext uri="{FF2B5EF4-FFF2-40B4-BE49-F238E27FC236}">
                <a16:creationId xmlns:a16="http://schemas.microsoft.com/office/drawing/2014/main" id="{FE7FE6CA-017D-479F-A32C-DCC2817760D3}"/>
              </a:ext>
            </a:extLst>
          </p:cNvPr>
          <p:cNvSpPr txBox="1">
            <a:spLocks/>
          </p:cNvSpPr>
          <p:nvPr/>
        </p:nvSpPr>
        <p:spPr>
          <a:xfrm>
            <a:off x="106523" y="32475"/>
            <a:ext cx="11140934" cy="907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200">
                <a:solidFill>
                  <a:schemeClr val="bg1"/>
                </a:solidFill>
              </a:rPr>
              <a:t>Eksempel på bruk av Aktivitet og Aktivitetstype</a:t>
            </a:r>
          </a:p>
          <a:p>
            <a:r>
              <a:rPr lang="nb-NO" sz="2400">
                <a:solidFill>
                  <a:schemeClr val="bg1"/>
                </a:solidFill>
              </a:rPr>
              <a:t>Rekrutteringsstillinger RD og RSO</a:t>
            </a:r>
            <a:endParaRPr lang="nb-NO" sz="1400">
              <a:solidFill>
                <a:schemeClr val="bg1"/>
              </a:solidFill>
            </a:endParaRPr>
          </a:p>
        </p:txBody>
      </p:sp>
      <p:sp>
        <p:nvSpPr>
          <p:cNvPr id="58" name="Snakkeboble: rektangel med avrundede hjørner 57">
            <a:extLst>
              <a:ext uri="{FF2B5EF4-FFF2-40B4-BE49-F238E27FC236}">
                <a16:creationId xmlns:a16="http://schemas.microsoft.com/office/drawing/2014/main" id="{1F89A5E7-779B-467F-9B49-A525516934C2}"/>
              </a:ext>
            </a:extLst>
          </p:cNvPr>
          <p:cNvSpPr/>
          <p:nvPr/>
        </p:nvSpPr>
        <p:spPr>
          <a:xfrm>
            <a:off x="254839" y="1973062"/>
            <a:ext cx="2700642" cy="1884032"/>
          </a:xfrm>
          <a:prstGeom prst="wedgeRoundRectCallout">
            <a:avLst>
              <a:gd name="adj1" fmla="val 22103"/>
              <a:gd name="adj2" fmla="val 49857"/>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nb-NO" sz="1050" b="1"/>
              <a:t>Anbefaling:</a:t>
            </a:r>
          </a:p>
          <a:p>
            <a:r>
              <a:rPr lang="nb-NO" sz="1050"/>
              <a:t>Unngå å benytte prosjektstrukturen til informasjon som finnes i andre deler av økonomimodellen. </a:t>
            </a:r>
          </a:p>
          <a:p>
            <a:pPr marL="171450" indent="-171450">
              <a:buFont typeface="Arial" panose="020B0604020202020204" pitchFamily="34" charset="0"/>
              <a:buChar char="•"/>
            </a:pPr>
            <a:r>
              <a:rPr lang="nb-NO" sz="1050"/>
              <a:t>Ikke benytt delprosjekt til informasjon som ligger f.eks. i konto og k-sted</a:t>
            </a:r>
          </a:p>
          <a:p>
            <a:pPr marL="171450" indent="-171450">
              <a:buFont typeface="Arial" panose="020B0604020202020204" pitchFamily="34" charset="0"/>
              <a:buChar char="•"/>
            </a:pPr>
            <a:r>
              <a:rPr lang="nb-NO" sz="1050"/>
              <a:t>Ikke benytt prosjekt til gruppering av delprosjekt når tilsvarende gruppering ligger i aktivitetstype/aktivitet</a:t>
            </a:r>
          </a:p>
        </p:txBody>
      </p:sp>
      <p:sp>
        <p:nvSpPr>
          <p:cNvPr id="63" name="TekstSylinder 62">
            <a:extLst>
              <a:ext uri="{FF2B5EF4-FFF2-40B4-BE49-F238E27FC236}">
                <a16:creationId xmlns:a16="http://schemas.microsoft.com/office/drawing/2014/main" id="{0EECEB96-C92E-4902-9525-6FB37A8039E9}"/>
              </a:ext>
            </a:extLst>
          </p:cNvPr>
          <p:cNvSpPr txBox="1"/>
          <p:nvPr/>
        </p:nvSpPr>
        <p:spPr>
          <a:xfrm>
            <a:off x="6810218" y="4958189"/>
            <a:ext cx="2103193" cy="276999"/>
          </a:xfrm>
          <a:prstGeom prst="rect">
            <a:avLst/>
          </a:prstGeom>
          <a:solidFill>
            <a:schemeClr val="accent4">
              <a:lumMod val="40000"/>
              <a:lumOff val="60000"/>
            </a:schemeClr>
          </a:solidFill>
        </p:spPr>
        <p:txBody>
          <a:bodyPr wrap="square" rtlCol="0">
            <a:spAutoFit/>
          </a:bodyPr>
          <a:lstStyle/>
          <a:p>
            <a:r>
              <a:rPr lang="nb-NO" sz="1200"/>
              <a:t>100300101 </a:t>
            </a:r>
            <a:r>
              <a:rPr lang="nb-NO" sz="1200" err="1"/>
              <a:t>Stip</a:t>
            </a:r>
            <a:r>
              <a:rPr lang="nb-NO" sz="1200"/>
              <a:t>. S. Iversen</a:t>
            </a:r>
          </a:p>
        </p:txBody>
      </p:sp>
      <p:sp>
        <p:nvSpPr>
          <p:cNvPr id="75" name="TekstSylinder 74">
            <a:extLst>
              <a:ext uri="{FF2B5EF4-FFF2-40B4-BE49-F238E27FC236}">
                <a16:creationId xmlns:a16="http://schemas.microsoft.com/office/drawing/2014/main" id="{8A0E0C2C-C06C-4845-8B9C-DB731080F258}"/>
              </a:ext>
            </a:extLst>
          </p:cNvPr>
          <p:cNvSpPr txBox="1"/>
          <p:nvPr/>
        </p:nvSpPr>
        <p:spPr>
          <a:xfrm>
            <a:off x="6810217" y="5556349"/>
            <a:ext cx="2091475" cy="276999"/>
          </a:xfrm>
          <a:prstGeom prst="rect">
            <a:avLst/>
          </a:prstGeom>
          <a:solidFill>
            <a:schemeClr val="accent6">
              <a:lumMod val="40000"/>
              <a:lumOff val="60000"/>
            </a:schemeClr>
          </a:solidFill>
        </p:spPr>
        <p:txBody>
          <a:bodyPr wrap="square" rtlCol="0">
            <a:spAutoFit/>
          </a:bodyPr>
          <a:lstStyle/>
          <a:p>
            <a:r>
              <a:rPr lang="nb-NO" sz="1200"/>
              <a:t>100500101 </a:t>
            </a:r>
            <a:r>
              <a:rPr lang="nb-NO" sz="1200" err="1"/>
              <a:t>Stip</a:t>
            </a:r>
            <a:r>
              <a:rPr lang="nb-NO" sz="1200"/>
              <a:t>. T. Olsen</a:t>
            </a:r>
          </a:p>
        </p:txBody>
      </p:sp>
      <p:pic>
        <p:nvPicPr>
          <p:cNvPr id="7" name="Bilde 6">
            <a:extLst>
              <a:ext uri="{FF2B5EF4-FFF2-40B4-BE49-F238E27FC236}">
                <a16:creationId xmlns:a16="http://schemas.microsoft.com/office/drawing/2014/main" id="{37551CFF-0451-46EB-9AF5-71802813B37C}"/>
              </a:ext>
            </a:extLst>
          </p:cNvPr>
          <p:cNvPicPr>
            <a:picLocks noChangeAspect="1"/>
          </p:cNvPicPr>
          <p:nvPr/>
        </p:nvPicPr>
        <p:blipFill>
          <a:blip r:embed="rId9"/>
          <a:stretch>
            <a:fillRect/>
          </a:stretch>
        </p:blipFill>
        <p:spPr>
          <a:xfrm>
            <a:off x="5572057" y="3756845"/>
            <a:ext cx="6500350" cy="3000847"/>
          </a:xfrm>
          <a:prstGeom prst="rect">
            <a:avLst/>
          </a:prstGeom>
          <a:ln>
            <a:solidFill>
              <a:srgbClr val="62A0AA"/>
            </a:solidFill>
          </a:ln>
        </p:spPr>
      </p:pic>
      <p:sp>
        <p:nvSpPr>
          <p:cNvPr id="10" name="Rektangel 9">
            <a:extLst>
              <a:ext uri="{FF2B5EF4-FFF2-40B4-BE49-F238E27FC236}">
                <a16:creationId xmlns:a16="http://schemas.microsoft.com/office/drawing/2014/main" id="{01DAC514-4931-4AA9-92C6-2C56A00F61E7}"/>
              </a:ext>
            </a:extLst>
          </p:cNvPr>
          <p:cNvSpPr/>
          <p:nvPr/>
        </p:nvSpPr>
        <p:spPr>
          <a:xfrm>
            <a:off x="6545736" y="5223859"/>
            <a:ext cx="1911048" cy="1435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9" name="Snakkeboble: rektangel med avrundede hjørner 78">
            <a:extLst>
              <a:ext uri="{FF2B5EF4-FFF2-40B4-BE49-F238E27FC236}">
                <a16:creationId xmlns:a16="http://schemas.microsoft.com/office/drawing/2014/main" id="{04864031-30BA-43DC-AC9A-958A2C16E7BF}"/>
              </a:ext>
            </a:extLst>
          </p:cNvPr>
          <p:cNvSpPr/>
          <p:nvPr/>
        </p:nvSpPr>
        <p:spPr>
          <a:xfrm>
            <a:off x="9498579" y="1695169"/>
            <a:ext cx="2109747" cy="896864"/>
          </a:xfrm>
          <a:prstGeom prst="wedgeRoundRectCallout">
            <a:avLst>
              <a:gd name="adj1" fmla="val 19571"/>
              <a:gd name="adj2" fmla="val 5037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nb-NO" sz="1200" b="1"/>
              <a:t>Anbefaling:</a:t>
            </a:r>
          </a:p>
          <a:p>
            <a:r>
              <a:rPr lang="nb-NO" sz="1200"/>
              <a:t>Ett delprosjekt per stipendiatstilling inkl. lønns- og driftsmidler. </a:t>
            </a:r>
          </a:p>
        </p:txBody>
      </p:sp>
    </p:spTree>
    <p:extLst>
      <p:ext uri="{BB962C8B-B14F-4D97-AF65-F5344CB8AC3E}">
        <p14:creationId xmlns:p14="http://schemas.microsoft.com/office/powerpoint/2010/main" val="126125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4" presetClass="emph" presetSubtype="0" fill="hold" grpId="0" nodeType="clickEffect">
                                  <p:stCondLst>
                                    <p:cond delay="0"/>
                                  </p:stCondLst>
                                  <p:childTnLst>
                                    <p:animClr clrSpc="hsl" dir="cw">
                                      <p:cBhvr override="childStyle">
                                        <p:cTn id="36" dur="500" fill="hold"/>
                                        <p:tgtEl>
                                          <p:spTgt spid="55"/>
                                        </p:tgtEl>
                                        <p:attrNameLst>
                                          <p:attrName>style.color</p:attrName>
                                        </p:attrNameLst>
                                      </p:cBhvr>
                                      <p:by>
                                        <p:hsl h="0" s="-12549" l="-25098"/>
                                      </p:by>
                                    </p:animClr>
                                    <p:animClr clrSpc="hsl" dir="cw">
                                      <p:cBhvr>
                                        <p:cTn id="37" dur="500" fill="hold"/>
                                        <p:tgtEl>
                                          <p:spTgt spid="55"/>
                                        </p:tgtEl>
                                        <p:attrNameLst>
                                          <p:attrName>fillcolor</p:attrName>
                                        </p:attrNameLst>
                                      </p:cBhvr>
                                      <p:by>
                                        <p:hsl h="0" s="-12549" l="-25098"/>
                                      </p:by>
                                    </p:animClr>
                                    <p:animClr clrSpc="hsl" dir="cw">
                                      <p:cBhvr>
                                        <p:cTn id="38" dur="500" fill="hold"/>
                                        <p:tgtEl>
                                          <p:spTgt spid="55"/>
                                        </p:tgtEl>
                                        <p:attrNameLst>
                                          <p:attrName>stroke.color</p:attrName>
                                        </p:attrNameLst>
                                      </p:cBhvr>
                                      <p:by>
                                        <p:hsl h="0" s="-12549" l="-25098"/>
                                      </p:by>
                                    </p:animClr>
                                    <p:set>
                                      <p:cBhvr>
                                        <p:cTn id="39" dur="500" fill="hold"/>
                                        <p:tgtEl>
                                          <p:spTgt spid="55"/>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30" presetClass="emph" presetSubtype="0" fill="hold" grpId="1" nodeType="clickEffect">
                                  <p:stCondLst>
                                    <p:cond delay="0"/>
                                  </p:stCondLst>
                                  <p:childTnLst>
                                    <p:animClr clrSpc="hsl" dir="cw">
                                      <p:cBhvr override="childStyle">
                                        <p:cTn id="43" dur="500" fill="hold"/>
                                        <p:tgtEl>
                                          <p:spTgt spid="55"/>
                                        </p:tgtEl>
                                        <p:attrNameLst>
                                          <p:attrName>style.color</p:attrName>
                                        </p:attrNameLst>
                                      </p:cBhvr>
                                      <p:by>
                                        <p:hsl h="0" s="12549" l="25098"/>
                                      </p:by>
                                    </p:animClr>
                                    <p:animClr clrSpc="hsl" dir="cw">
                                      <p:cBhvr>
                                        <p:cTn id="44" dur="500" fill="hold"/>
                                        <p:tgtEl>
                                          <p:spTgt spid="55"/>
                                        </p:tgtEl>
                                        <p:attrNameLst>
                                          <p:attrName>fillcolor</p:attrName>
                                        </p:attrNameLst>
                                      </p:cBhvr>
                                      <p:by>
                                        <p:hsl h="0" s="12549" l="25098"/>
                                      </p:by>
                                    </p:animClr>
                                    <p:animClr clrSpc="hsl" dir="cw">
                                      <p:cBhvr>
                                        <p:cTn id="45" dur="500" fill="hold"/>
                                        <p:tgtEl>
                                          <p:spTgt spid="55"/>
                                        </p:tgtEl>
                                        <p:attrNameLst>
                                          <p:attrName>stroke.color</p:attrName>
                                        </p:attrNameLst>
                                      </p:cBhvr>
                                      <p:by>
                                        <p:hsl h="0" s="12549" l="25098"/>
                                      </p:by>
                                    </p:animClr>
                                    <p:set>
                                      <p:cBhvr>
                                        <p:cTn id="46" dur="500" fill="hold"/>
                                        <p:tgtEl>
                                          <p:spTgt spid="55"/>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500" fill="hold"/>
                                        <p:tgtEl>
                                          <p:spTgt spid="81"/>
                                        </p:tgtEl>
                                        <p:attrNameLst>
                                          <p:attrName>ppt_x</p:attrName>
                                        </p:attrNameLst>
                                      </p:cBhvr>
                                      <p:tavLst>
                                        <p:tav tm="0">
                                          <p:val>
                                            <p:strVal val="#ppt_x"/>
                                          </p:val>
                                        </p:tav>
                                        <p:tav tm="100000">
                                          <p:val>
                                            <p:strVal val="#ppt_x"/>
                                          </p:val>
                                        </p:tav>
                                      </p:tavLst>
                                    </p:anim>
                                    <p:anim calcmode="lin" valueType="num">
                                      <p:cBhvr additive="base">
                                        <p:cTn id="52"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4" presetClass="emph" presetSubtype="0" fill="hold" grpId="1" nodeType="clickEffect">
                                  <p:stCondLst>
                                    <p:cond delay="0"/>
                                  </p:stCondLst>
                                  <p:childTnLst>
                                    <p:animClr clrSpc="hsl" dir="cw">
                                      <p:cBhvr override="childStyle">
                                        <p:cTn id="80" dur="500" fill="hold"/>
                                        <p:tgtEl>
                                          <p:spTgt spid="72"/>
                                        </p:tgtEl>
                                        <p:attrNameLst>
                                          <p:attrName>style.color</p:attrName>
                                        </p:attrNameLst>
                                      </p:cBhvr>
                                      <p:by>
                                        <p:hsl h="0" s="-12549" l="-25098"/>
                                      </p:by>
                                    </p:animClr>
                                    <p:animClr clrSpc="hsl" dir="cw">
                                      <p:cBhvr>
                                        <p:cTn id="81" dur="500" fill="hold"/>
                                        <p:tgtEl>
                                          <p:spTgt spid="72"/>
                                        </p:tgtEl>
                                        <p:attrNameLst>
                                          <p:attrName>fillcolor</p:attrName>
                                        </p:attrNameLst>
                                      </p:cBhvr>
                                      <p:by>
                                        <p:hsl h="0" s="-12549" l="-25098"/>
                                      </p:by>
                                    </p:animClr>
                                    <p:animClr clrSpc="hsl" dir="cw">
                                      <p:cBhvr>
                                        <p:cTn id="82" dur="500" fill="hold"/>
                                        <p:tgtEl>
                                          <p:spTgt spid="72"/>
                                        </p:tgtEl>
                                        <p:attrNameLst>
                                          <p:attrName>stroke.color</p:attrName>
                                        </p:attrNameLst>
                                      </p:cBhvr>
                                      <p:by>
                                        <p:hsl h="0" s="-12549" l="-25098"/>
                                      </p:by>
                                    </p:animClr>
                                    <p:set>
                                      <p:cBhvr>
                                        <p:cTn id="83" dur="500" fill="hold"/>
                                        <p:tgtEl>
                                          <p:spTgt spid="72"/>
                                        </p:tgtEl>
                                        <p:attrNameLst>
                                          <p:attrName>fill.type</p:attrName>
                                        </p:attrNameLst>
                                      </p:cBhvr>
                                      <p:to>
                                        <p:strVal val="solid"/>
                                      </p:to>
                                    </p:set>
                                  </p:childTnLst>
                                </p:cTn>
                              </p:par>
                            </p:childTnLst>
                          </p:cTn>
                        </p:par>
                      </p:childTnLst>
                    </p:cTn>
                  </p:par>
                  <p:par>
                    <p:cTn id="84" fill="hold">
                      <p:stCondLst>
                        <p:cond delay="indefinite"/>
                      </p:stCondLst>
                      <p:childTnLst>
                        <p:par>
                          <p:cTn id="85" fill="hold">
                            <p:stCondLst>
                              <p:cond delay="0"/>
                            </p:stCondLst>
                            <p:childTnLst>
                              <p:par>
                                <p:cTn id="86" presetID="30" presetClass="emph" presetSubtype="0" fill="hold" grpId="2" nodeType="clickEffect">
                                  <p:stCondLst>
                                    <p:cond delay="0"/>
                                  </p:stCondLst>
                                  <p:childTnLst>
                                    <p:animClr clrSpc="hsl" dir="cw">
                                      <p:cBhvr override="childStyle">
                                        <p:cTn id="87" dur="500" fill="hold"/>
                                        <p:tgtEl>
                                          <p:spTgt spid="72"/>
                                        </p:tgtEl>
                                        <p:attrNameLst>
                                          <p:attrName>style.color</p:attrName>
                                        </p:attrNameLst>
                                      </p:cBhvr>
                                      <p:by>
                                        <p:hsl h="0" s="12549" l="25098"/>
                                      </p:by>
                                    </p:animClr>
                                    <p:animClr clrSpc="hsl" dir="cw">
                                      <p:cBhvr>
                                        <p:cTn id="88" dur="500" fill="hold"/>
                                        <p:tgtEl>
                                          <p:spTgt spid="72"/>
                                        </p:tgtEl>
                                        <p:attrNameLst>
                                          <p:attrName>fillcolor</p:attrName>
                                        </p:attrNameLst>
                                      </p:cBhvr>
                                      <p:by>
                                        <p:hsl h="0" s="12549" l="25098"/>
                                      </p:by>
                                    </p:animClr>
                                    <p:animClr clrSpc="hsl" dir="cw">
                                      <p:cBhvr>
                                        <p:cTn id="89" dur="500" fill="hold"/>
                                        <p:tgtEl>
                                          <p:spTgt spid="72"/>
                                        </p:tgtEl>
                                        <p:attrNameLst>
                                          <p:attrName>stroke.color</p:attrName>
                                        </p:attrNameLst>
                                      </p:cBhvr>
                                      <p:by>
                                        <p:hsl h="0" s="12549" l="25098"/>
                                      </p:by>
                                    </p:animClr>
                                    <p:set>
                                      <p:cBhvr>
                                        <p:cTn id="90" dur="500" fill="hold"/>
                                        <p:tgtEl>
                                          <p:spTgt spid="72"/>
                                        </p:tgtEl>
                                        <p:attrNameLst>
                                          <p:attrName>fill.type</p:attrName>
                                        </p:attrNameLst>
                                      </p:cBhvr>
                                      <p:to>
                                        <p:strVal val="solid"/>
                                      </p:to>
                                    </p:se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7"/>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10"/>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fade">
                                      <p:cBhvr>
                                        <p:cTn id="108" dur="1000"/>
                                        <p:tgtEl>
                                          <p:spTgt spid="79"/>
                                        </p:tgtEl>
                                      </p:cBhvr>
                                    </p:animEffect>
                                    <p:anim calcmode="lin" valueType="num">
                                      <p:cBhvr>
                                        <p:cTn id="109" dur="1000" fill="hold"/>
                                        <p:tgtEl>
                                          <p:spTgt spid="79"/>
                                        </p:tgtEl>
                                        <p:attrNameLst>
                                          <p:attrName>ppt_x</p:attrName>
                                        </p:attrNameLst>
                                      </p:cBhvr>
                                      <p:tavLst>
                                        <p:tav tm="0">
                                          <p:val>
                                            <p:strVal val="#ppt_x"/>
                                          </p:val>
                                        </p:tav>
                                        <p:tav tm="100000">
                                          <p:val>
                                            <p:strVal val="#ppt_x"/>
                                          </p:val>
                                        </p:tav>
                                      </p:tavLst>
                                    </p:anim>
                                    <p:anim calcmode="lin" valueType="num">
                                      <p:cBhvr>
                                        <p:cTn id="110"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7" grpId="0" animBg="1"/>
      <p:bldP spid="60" grpId="0" animBg="1"/>
      <p:bldP spid="62" grpId="0" animBg="1"/>
      <p:bldP spid="65" grpId="0" animBg="1"/>
      <p:bldP spid="67" grpId="0" animBg="1"/>
      <p:bldP spid="68" grpId="0" animBg="1"/>
      <p:bldP spid="71" grpId="0" animBg="1"/>
      <p:bldP spid="72" grpId="0" animBg="1"/>
      <p:bldP spid="72" grpId="1" animBg="1"/>
      <p:bldP spid="72" grpId="2" animBg="1"/>
      <p:bldP spid="80" grpId="0" animBg="1"/>
      <p:bldP spid="81" grpId="0" animBg="1"/>
      <p:bldP spid="55" grpId="0" animBg="1"/>
      <p:bldP spid="55" grpId="1" animBg="1"/>
      <p:bldP spid="55" grpId="2" animBg="1"/>
      <p:bldP spid="58" grpId="0" animBg="1"/>
      <p:bldP spid="63" grpId="0" animBg="1"/>
      <p:bldP spid="75" grpId="0" animBg="1"/>
      <p:bldP spid="10" grpId="0" animBg="1"/>
      <p:bldP spid="7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89">
            <a:extLst>
              <a:ext uri="{FF2B5EF4-FFF2-40B4-BE49-F238E27FC236}">
                <a16:creationId xmlns:a16="http://schemas.microsoft.com/office/drawing/2014/main" id="{C7B5C968-7D59-4190-9F3A-13BBDBFC19FB}"/>
              </a:ext>
            </a:extLst>
          </p:cNvPr>
          <p:cNvSpPr txBox="1"/>
          <p:nvPr/>
        </p:nvSpPr>
        <p:spPr>
          <a:xfrm>
            <a:off x="6057362" y="5901586"/>
            <a:ext cx="809763" cy="276999"/>
          </a:xfrm>
          <a:prstGeom prst="rect">
            <a:avLst/>
          </a:prstGeom>
          <a:solidFill>
            <a:schemeClr val="bg1"/>
          </a:solidFill>
          <a:ln>
            <a:solidFill>
              <a:schemeClr val="bg1"/>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chemeClr val="bg2">
                    <a:lumMod val="50000"/>
                  </a:schemeClr>
                </a:solidFill>
                <a:effectLst/>
                <a:uLnTx/>
                <a:uFillTx/>
                <a:latin typeface="Calibri" panose="020F0502020204030204"/>
                <a:ea typeface="+mn-ea"/>
                <a:cs typeface="+mn-cs"/>
              </a:rPr>
              <a:t>Utledes</a:t>
            </a:r>
          </a:p>
        </p:txBody>
      </p:sp>
      <p:cxnSp>
        <p:nvCxnSpPr>
          <p:cNvPr id="77" name="Rett linje 76">
            <a:extLst>
              <a:ext uri="{FF2B5EF4-FFF2-40B4-BE49-F238E27FC236}">
                <a16:creationId xmlns:a16="http://schemas.microsoft.com/office/drawing/2014/main" id="{3D37DB63-AB35-4043-9622-07AF3D3C7749}"/>
              </a:ext>
            </a:extLst>
          </p:cNvPr>
          <p:cNvCxnSpPr>
            <a:cxnSpLocks/>
          </p:cNvCxnSpPr>
          <p:nvPr/>
        </p:nvCxnSpPr>
        <p:spPr>
          <a:xfrm flipH="1">
            <a:off x="5584" y="5905310"/>
            <a:ext cx="12180831" cy="3"/>
          </a:xfrm>
          <a:prstGeom prst="line">
            <a:avLst/>
          </a:prstGeom>
          <a:ln w="254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Rett linje 77">
            <a:extLst>
              <a:ext uri="{FF2B5EF4-FFF2-40B4-BE49-F238E27FC236}">
                <a16:creationId xmlns:a16="http://schemas.microsoft.com/office/drawing/2014/main" id="{8985A469-5846-463F-8262-F298A4F9AE5C}"/>
              </a:ext>
            </a:extLst>
          </p:cNvPr>
          <p:cNvCxnSpPr>
            <a:cxnSpLocks/>
          </p:cNvCxnSpPr>
          <p:nvPr/>
        </p:nvCxnSpPr>
        <p:spPr>
          <a:xfrm flipH="1">
            <a:off x="48195" y="4668588"/>
            <a:ext cx="12192000" cy="0"/>
          </a:xfrm>
          <a:prstGeom prst="line">
            <a:avLst/>
          </a:prstGeom>
          <a:ln w="254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15" name="Rektangel 114">
            <a:extLst>
              <a:ext uri="{FF2B5EF4-FFF2-40B4-BE49-F238E27FC236}">
                <a16:creationId xmlns:a16="http://schemas.microsoft.com/office/drawing/2014/main" id="{1A3D5F2C-76EE-4E96-8172-324DD6591BC6}"/>
              </a:ext>
            </a:extLst>
          </p:cNvPr>
          <p:cNvSpPr/>
          <p:nvPr/>
        </p:nvSpPr>
        <p:spPr>
          <a:xfrm>
            <a:off x="188685" y="4816623"/>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K-sted</a:t>
            </a:r>
          </a:p>
        </p:txBody>
      </p:sp>
      <p:graphicFrame>
        <p:nvGraphicFramePr>
          <p:cNvPr id="91" name="Object 90" hidden="1">
            <a:extLst>
              <a:ext uri="{FF2B5EF4-FFF2-40B4-BE49-F238E27FC236}">
                <a16:creationId xmlns:a16="http://schemas.microsoft.com/office/drawing/2014/main" id="{523924EF-6901-46E3-A852-C9609C985CE0}"/>
              </a:ext>
            </a:extLst>
          </p:cNvPr>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49154" name="think-cell Slide" r:id="rId6" imgW="473" imgH="473" progId="TCLayout.ActiveDocument.1">
                  <p:embed/>
                </p:oleObj>
              </mc:Choice>
              <mc:Fallback>
                <p:oleObj name="think-cell Slide" r:id="rId6" imgW="473" imgH="473" progId="TCLayout.ActiveDocument.1">
                  <p:embed/>
                  <p:pic>
                    <p:nvPicPr>
                      <p:cNvPr id="91" name="Object 90" hidden="1">
                        <a:extLst>
                          <a:ext uri="{FF2B5EF4-FFF2-40B4-BE49-F238E27FC236}">
                            <a16:creationId xmlns:a16="http://schemas.microsoft.com/office/drawing/2014/main" id="{523924EF-6901-46E3-A852-C9609C985CE0}"/>
                          </a:ext>
                        </a:extLst>
                      </p:cNvPr>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42419E6-8EDA-40C9-B4A5-9B8FD471B5A8}"/>
              </a:ext>
            </a:extLst>
          </p:cNvPr>
          <p:cNvSpPr/>
          <p:nvPr>
            <p:custDataLst>
              <p:tags r:id="rId3"/>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cxnSp>
        <p:nvCxnSpPr>
          <p:cNvPr id="111" name="Connector: Elbow 110">
            <a:extLst>
              <a:ext uri="{FF2B5EF4-FFF2-40B4-BE49-F238E27FC236}">
                <a16:creationId xmlns:a16="http://schemas.microsoft.com/office/drawing/2014/main" id="{CD1E2E20-D7CE-41BB-917C-A0F80D71311C}"/>
              </a:ext>
            </a:extLst>
          </p:cNvPr>
          <p:cNvCxnSpPr>
            <a:cxnSpLocks/>
            <a:endCxn id="137" idx="1"/>
          </p:cNvCxnSpPr>
          <p:nvPr/>
        </p:nvCxnSpPr>
        <p:spPr>
          <a:xfrm rot="16200000" flipV="1">
            <a:off x="4987808" y="3728992"/>
            <a:ext cx="3742943" cy="233779"/>
          </a:xfrm>
          <a:prstGeom prst="bentConnector4">
            <a:avLst>
              <a:gd name="adj1" fmla="val 10937"/>
              <a:gd name="adj2" fmla="val 19778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867F0CC5-B63E-463B-A9AC-19FC90385BF0}"/>
              </a:ext>
            </a:extLst>
          </p:cNvPr>
          <p:cNvCxnSpPr>
            <a:cxnSpLocks/>
            <a:stCxn id="16" idx="1"/>
            <a:endCxn id="33" idx="1"/>
          </p:cNvCxnSpPr>
          <p:nvPr/>
        </p:nvCxnSpPr>
        <p:spPr>
          <a:xfrm rot="10800000">
            <a:off x="4831343" y="3449972"/>
            <a:ext cx="12700" cy="1825946"/>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ktangel 13"/>
          <p:cNvSpPr/>
          <p:nvPr/>
        </p:nvSpPr>
        <p:spPr>
          <a:xfrm>
            <a:off x="6742391" y="4801416"/>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Delprosjekt</a:t>
            </a:r>
          </a:p>
        </p:txBody>
      </p:sp>
      <p:sp>
        <p:nvSpPr>
          <p:cNvPr id="16" name="Rektangel 15"/>
          <p:cNvSpPr/>
          <p:nvPr/>
        </p:nvSpPr>
        <p:spPr>
          <a:xfrm>
            <a:off x="4831343" y="4810294"/>
            <a:ext cx="1461600" cy="931248"/>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chemeClr val="bg1">
                    <a:lumMod val="85000"/>
                  </a:schemeClr>
                </a:solidFill>
                <a:effectLst/>
                <a:uLnTx/>
                <a:uFillTx/>
                <a:latin typeface="Calibri"/>
                <a:ea typeface="+mn-ea"/>
                <a:cs typeface="+mn-cs"/>
              </a:rPr>
              <a:t>Prosjekt</a:t>
            </a:r>
          </a:p>
        </p:txBody>
      </p:sp>
      <p:sp>
        <p:nvSpPr>
          <p:cNvPr id="31" name="Rektangel 30"/>
          <p:cNvSpPr/>
          <p:nvPr/>
        </p:nvSpPr>
        <p:spPr>
          <a:xfrm>
            <a:off x="4831343" y="3907736"/>
            <a:ext cx="1461600" cy="558000"/>
          </a:xfrm>
          <a:prstGeom prst="rect">
            <a:avLst/>
          </a:prstGeo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chemeClr val="bg1">
                    <a:lumMod val="75000"/>
                  </a:schemeClr>
                </a:solidFill>
                <a:effectLst/>
                <a:uLnTx/>
                <a:uFillTx/>
                <a:latin typeface="Calibri"/>
                <a:ea typeface="+mn-ea"/>
                <a:cs typeface="+mn-cs"/>
              </a:rPr>
              <a:t>Hovedprosjekt</a:t>
            </a:r>
          </a:p>
        </p:txBody>
      </p:sp>
      <p:sp>
        <p:nvSpPr>
          <p:cNvPr id="33" name="Rektangel 32"/>
          <p:cNvSpPr/>
          <p:nvPr/>
        </p:nvSpPr>
        <p:spPr>
          <a:xfrm>
            <a:off x="4831343" y="3170972"/>
            <a:ext cx="1461600" cy="558000"/>
          </a:xfrm>
          <a:prstGeom prst="rect">
            <a:avLst/>
          </a:prstGeo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chemeClr val="bg1">
                    <a:lumMod val="75000"/>
                  </a:schemeClr>
                </a:solidFill>
                <a:effectLst/>
                <a:uLnTx/>
                <a:uFillTx/>
                <a:latin typeface="Calibri"/>
                <a:ea typeface="+mn-ea"/>
                <a:cs typeface="+mn-cs"/>
              </a:rPr>
              <a:t>Strategisk satsning</a:t>
            </a:r>
          </a:p>
        </p:txBody>
      </p:sp>
      <p:sp>
        <p:nvSpPr>
          <p:cNvPr id="8" name="TekstSylinder 7"/>
          <p:cNvSpPr txBox="1"/>
          <p:nvPr/>
        </p:nvSpPr>
        <p:spPr>
          <a:xfrm>
            <a:off x="1387399" y="4801416"/>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1</a:t>
            </a:r>
          </a:p>
        </p:txBody>
      </p:sp>
      <p:sp>
        <p:nvSpPr>
          <p:cNvPr id="10" name="TekstSylinder 9"/>
          <p:cNvSpPr txBox="1"/>
          <p:nvPr/>
        </p:nvSpPr>
        <p:spPr>
          <a:xfrm>
            <a:off x="6061798" y="4763949"/>
            <a:ext cx="212990" cy="261608"/>
          </a:xfrm>
          <a:prstGeom prst="rect">
            <a:avLst/>
          </a:prstGeom>
          <a:noFill/>
        </p:spPr>
        <p:txBody>
          <a:bodyPr wrap="squar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2</a:t>
            </a:r>
          </a:p>
        </p:txBody>
      </p:sp>
      <p:sp>
        <p:nvSpPr>
          <p:cNvPr id="23" name="TekstSylinder 22"/>
          <p:cNvSpPr txBox="1"/>
          <p:nvPr/>
        </p:nvSpPr>
        <p:spPr>
          <a:xfrm>
            <a:off x="7934521" y="4787779"/>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5</a:t>
            </a:r>
          </a:p>
        </p:txBody>
      </p:sp>
      <p:cxnSp>
        <p:nvCxnSpPr>
          <p:cNvPr id="98" name="Connector: Elbow 97">
            <a:extLst>
              <a:ext uri="{FF2B5EF4-FFF2-40B4-BE49-F238E27FC236}">
                <a16:creationId xmlns:a16="http://schemas.microsoft.com/office/drawing/2014/main" id="{EF1ADE43-F2DC-482E-872A-368CF24FA13A}"/>
              </a:ext>
            </a:extLst>
          </p:cNvPr>
          <p:cNvCxnSpPr>
            <a:cxnSpLocks/>
            <a:stCxn id="14" idx="2"/>
            <a:endCxn id="16" idx="2"/>
          </p:cNvCxnSpPr>
          <p:nvPr/>
        </p:nvCxnSpPr>
        <p:spPr>
          <a:xfrm rot="5400000">
            <a:off x="6513228" y="4781579"/>
            <a:ext cx="8878" cy="1911048"/>
          </a:xfrm>
          <a:prstGeom prst="bentConnector3">
            <a:avLst>
              <a:gd name="adj1" fmla="val 2674904"/>
            </a:avLst>
          </a:prstGeom>
          <a:ln>
            <a:tailEnd type="triangle"/>
          </a:ln>
        </p:spPr>
        <p:style>
          <a:lnRef idx="1">
            <a:schemeClr val="accent3"/>
          </a:lnRef>
          <a:fillRef idx="0">
            <a:schemeClr val="accent3"/>
          </a:fillRef>
          <a:effectRef idx="0">
            <a:schemeClr val="accent3"/>
          </a:effectRef>
          <a:fontRef idx="minor">
            <a:schemeClr val="tx1"/>
          </a:fontRef>
        </p:style>
      </p:cxnSp>
      <p:sp>
        <p:nvSpPr>
          <p:cNvPr id="87" name="Rektangel 32">
            <a:extLst>
              <a:ext uri="{FF2B5EF4-FFF2-40B4-BE49-F238E27FC236}">
                <a16:creationId xmlns:a16="http://schemas.microsoft.com/office/drawing/2014/main" id="{8DC7B3C4-DBD9-46C3-91AD-0B8866F2BAA8}"/>
              </a:ext>
            </a:extLst>
          </p:cNvPr>
          <p:cNvSpPr/>
          <p:nvPr/>
        </p:nvSpPr>
        <p:spPr>
          <a:xfrm>
            <a:off x="4831343" y="2444644"/>
            <a:ext cx="1461600" cy="558000"/>
          </a:xfrm>
          <a:prstGeom prst="rect">
            <a:avLst/>
          </a:prstGeo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chemeClr val="bg1">
                    <a:lumMod val="75000"/>
                  </a:schemeClr>
                </a:solidFill>
                <a:effectLst/>
                <a:uLnTx/>
                <a:uFillTx/>
                <a:latin typeface="Calibri"/>
                <a:ea typeface="+mn-ea"/>
                <a:cs typeface="+mn-cs"/>
              </a:rPr>
              <a:t>Sentertype</a:t>
            </a:r>
          </a:p>
        </p:txBody>
      </p:sp>
      <p:sp>
        <p:nvSpPr>
          <p:cNvPr id="113" name="Rektangel 30">
            <a:extLst>
              <a:ext uri="{FF2B5EF4-FFF2-40B4-BE49-F238E27FC236}">
                <a16:creationId xmlns:a16="http://schemas.microsoft.com/office/drawing/2014/main" id="{0FC9E4D4-DE55-4588-BEBD-80201151A4F7}"/>
              </a:ext>
            </a:extLst>
          </p:cNvPr>
          <p:cNvSpPr/>
          <p:nvPr/>
        </p:nvSpPr>
        <p:spPr>
          <a:xfrm>
            <a:off x="6742391" y="3907736"/>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Spesifisering av finansieringskilde</a:t>
            </a:r>
          </a:p>
        </p:txBody>
      </p:sp>
      <p:sp>
        <p:nvSpPr>
          <p:cNvPr id="114" name="Rektangel 31">
            <a:extLst>
              <a:ext uri="{FF2B5EF4-FFF2-40B4-BE49-F238E27FC236}">
                <a16:creationId xmlns:a16="http://schemas.microsoft.com/office/drawing/2014/main" id="{4AF6FB2D-50FD-4031-A3A4-A203365FCC22}"/>
              </a:ext>
            </a:extLst>
          </p:cNvPr>
          <p:cNvSpPr/>
          <p:nvPr/>
        </p:nvSpPr>
        <p:spPr>
          <a:xfrm>
            <a:off x="6742391" y="3178956"/>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Finansieringskilde</a:t>
            </a:r>
          </a:p>
        </p:txBody>
      </p:sp>
      <p:sp>
        <p:nvSpPr>
          <p:cNvPr id="117" name="Rektangel 32">
            <a:extLst>
              <a:ext uri="{FF2B5EF4-FFF2-40B4-BE49-F238E27FC236}">
                <a16:creationId xmlns:a16="http://schemas.microsoft.com/office/drawing/2014/main" id="{4228F3B3-5549-47FB-8A37-C22D9A2A0307}"/>
              </a:ext>
            </a:extLst>
          </p:cNvPr>
          <p:cNvSpPr/>
          <p:nvPr/>
        </p:nvSpPr>
        <p:spPr>
          <a:xfrm>
            <a:off x="6742390" y="2421739"/>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Aktivitet</a:t>
            </a:r>
          </a:p>
        </p:txBody>
      </p:sp>
      <p:cxnSp>
        <p:nvCxnSpPr>
          <p:cNvPr id="120" name="Connector: Elbow 119">
            <a:extLst>
              <a:ext uri="{FF2B5EF4-FFF2-40B4-BE49-F238E27FC236}">
                <a16:creationId xmlns:a16="http://schemas.microsoft.com/office/drawing/2014/main" id="{36328714-4640-411E-89A2-5A89C728CA9E}"/>
              </a:ext>
            </a:extLst>
          </p:cNvPr>
          <p:cNvCxnSpPr>
            <a:cxnSpLocks/>
            <a:stCxn id="16" idx="1"/>
            <a:endCxn id="87" idx="1"/>
          </p:cNvCxnSpPr>
          <p:nvPr/>
        </p:nvCxnSpPr>
        <p:spPr>
          <a:xfrm rot="10800000">
            <a:off x="4831343" y="2723644"/>
            <a:ext cx="12700" cy="2552274"/>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Rektangel 32">
            <a:extLst>
              <a:ext uri="{FF2B5EF4-FFF2-40B4-BE49-F238E27FC236}">
                <a16:creationId xmlns:a16="http://schemas.microsoft.com/office/drawing/2014/main" id="{978AF6FC-1B59-4D59-88A6-4DF06A17D44A}"/>
              </a:ext>
            </a:extLst>
          </p:cNvPr>
          <p:cNvSpPr/>
          <p:nvPr/>
        </p:nvSpPr>
        <p:spPr>
          <a:xfrm>
            <a:off x="6742390" y="1695411"/>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Aktivitetstype</a:t>
            </a:r>
          </a:p>
        </p:txBody>
      </p:sp>
      <p:cxnSp>
        <p:nvCxnSpPr>
          <p:cNvPr id="125" name="Straight Arrow Connector 124">
            <a:extLst>
              <a:ext uri="{FF2B5EF4-FFF2-40B4-BE49-F238E27FC236}">
                <a16:creationId xmlns:a16="http://schemas.microsoft.com/office/drawing/2014/main" id="{AFAA347D-8B7A-481A-A88E-7FA2CA3B4FCB}"/>
              </a:ext>
            </a:extLst>
          </p:cNvPr>
          <p:cNvCxnSpPr>
            <a:cxnSpLocks/>
          </p:cNvCxnSpPr>
          <p:nvPr/>
        </p:nvCxnSpPr>
        <p:spPr>
          <a:xfrm flipV="1">
            <a:off x="6517419" y="3507727"/>
            <a:ext cx="217647" cy="1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A1ED4641-0A81-4F6B-876A-80F67F751195}"/>
              </a:ext>
            </a:extLst>
          </p:cNvPr>
          <p:cNvCxnSpPr>
            <a:cxnSpLocks/>
          </p:cNvCxnSpPr>
          <p:nvPr/>
        </p:nvCxnSpPr>
        <p:spPr>
          <a:xfrm flipV="1">
            <a:off x="6517419" y="4195693"/>
            <a:ext cx="217647" cy="1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kstSylinder 56">
            <a:extLst>
              <a:ext uri="{FF2B5EF4-FFF2-40B4-BE49-F238E27FC236}">
                <a16:creationId xmlns:a16="http://schemas.microsoft.com/office/drawing/2014/main" id="{1BF09D51-8D62-496B-ABE2-0E5ACA8BD519}"/>
              </a:ext>
            </a:extLst>
          </p:cNvPr>
          <p:cNvSpPr txBox="1"/>
          <p:nvPr/>
        </p:nvSpPr>
        <p:spPr>
          <a:xfrm>
            <a:off x="7633518" y="3140289"/>
            <a:ext cx="1853130" cy="230832"/>
          </a:xfrm>
          <a:prstGeom prst="rect">
            <a:avLst/>
          </a:prstGeom>
          <a:solidFill>
            <a:schemeClr val="accent6">
              <a:lumMod val="40000"/>
              <a:lumOff val="60000"/>
            </a:schemeClr>
          </a:solidFill>
        </p:spPr>
        <p:txBody>
          <a:bodyPr wrap="square" rtlCol="0">
            <a:spAutoFit/>
          </a:bodyPr>
          <a:lstStyle/>
          <a:p>
            <a:r>
              <a:rPr lang="nb-NO" sz="900"/>
              <a:t>Bevilgning fra KD</a:t>
            </a:r>
          </a:p>
        </p:txBody>
      </p:sp>
      <p:sp>
        <p:nvSpPr>
          <p:cNvPr id="65" name="TekstSylinder 64">
            <a:extLst>
              <a:ext uri="{FF2B5EF4-FFF2-40B4-BE49-F238E27FC236}">
                <a16:creationId xmlns:a16="http://schemas.microsoft.com/office/drawing/2014/main" id="{9A5009CE-EC1A-42BD-AA46-64AAEBE88152}"/>
              </a:ext>
            </a:extLst>
          </p:cNvPr>
          <p:cNvSpPr txBox="1"/>
          <p:nvPr/>
        </p:nvSpPr>
        <p:spPr>
          <a:xfrm>
            <a:off x="7640754" y="4745824"/>
            <a:ext cx="1868088" cy="230832"/>
          </a:xfrm>
          <a:prstGeom prst="rect">
            <a:avLst/>
          </a:prstGeom>
          <a:solidFill>
            <a:schemeClr val="accent6">
              <a:lumMod val="40000"/>
              <a:lumOff val="60000"/>
            </a:schemeClr>
          </a:solidFill>
        </p:spPr>
        <p:txBody>
          <a:bodyPr wrap="square" rtlCol="0">
            <a:spAutoFit/>
          </a:bodyPr>
          <a:lstStyle/>
          <a:p>
            <a:r>
              <a:rPr lang="nb-NO" sz="900"/>
              <a:t>800000001 Utdanningsdrift</a:t>
            </a:r>
          </a:p>
        </p:txBody>
      </p:sp>
      <p:sp>
        <p:nvSpPr>
          <p:cNvPr id="67" name="TekstSylinder 66">
            <a:extLst>
              <a:ext uri="{FF2B5EF4-FFF2-40B4-BE49-F238E27FC236}">
                <a16:creationId xmlns:a16="http://schemas.microsoft.com/office/drawing/2014/main" id="{64CFB0FE-4E40-498C-8970-ECE93AE72213}"/>
              </a:ext>
            </a:extLst>
          </p:cNvPr>
          <p:cNvSpPr txBox="1"/>
          <p:nvPr/>
        </p:nvSpPr>
        <p:spPr>
          <a:xfrm>
            <a:off x="7643441" y="3916277"/>
            <a:ext cx="1865400" cy="230832"/>
          </a:xfrm>
          <a:prstGeom prst="rect">
            <a:avLst/>
          </a:prstGeom>
          <a:solidFill>
            <a:schemeClr val="accent6">
              <a:lumMod val="40000"/>
              <a:lumOff val="60000"/>
            </a:schemeClr>
          </a:solidFill>
        </p:spPr>
        <p:txBody>
          <a:bodyPr wrap="square" rtlCol="0">
            <a:spAutoFit/>
          </a:bodyPr>
          <a:lstStyle/>
          <a:p>
            <a:r>
              <a:rPr lang="nb-NO" sz="900"/>
              <a:t>RD</a:t>
            </a:r>
          </a:p>
        </p:txBody>
      </p:sp>
      <p:sp>
        <p:nvSpPr>
          <p:cNvPr id="72" name="TekstSylinder 71">
            <a:extLst>
              <a:ext uri="{FF2B5EF4-FFF2-40B4-BE49-F238E27FC236}">
                <a16:creationId xmlns:a16="http://schemas.microsoft.com/office/drawing/2014/main" id="{9C2228B8-507D-48F5-9062-C4469F7313EF}"/>
              </a:ext>
            </a:extLst>
          </p:cNvPr>
          <p:cNvSpPr txBox="1"/>
          <p:nvPr/>
        </p:nvSpPr>
        <p:spPr>
          <a:xfrm>
            <a:off x="7607271" y="1571117"/>
            <a:ext cx="1859485" cy="230832"/>
          </a:xfrm>
          <a:prstGeom prst="rect">
            <a:avLst/>
          </a:prstGeom>
          <a:solidFill>
            <a:schemeClr val="accent6">
              <a:lumMod val="40000"/>
              <a:lumOff val="60000"/>
            </a:schemeClr>
          </a:solidFill>
        </p:spPr>
        <p:txBody>
          <a:bodyPr wrap="square" rtlCol="0">
            <a:spAutoFit/>
          </a:bodyPr>
          <a:lstStyle/>
          <a:p>
            <a:r>
              <a:rPr lang="nb-NO" sz="900"/>
              <a:t>Driftsaktivitet</a:t>
            </a:r>
          </a:p>
        </p:txBody>
      </p:sp>
      <p:cxnSp>
        <p:nvCxnSpPr>
          <p:cNvPr id="56" name="Straight Arrow Connector 126">
            <a:extLst>
              <a:ext uri="{FF2B5EF4-FFF2-40B4-BE49-F238E27FC236}">
                <a16:creationId xmlns:a16="http://schemas.microsoft.com/office/drawing/2014/main" id="{17F2185D-1E16-420D-A6C0-6A2464ED4FF9}"/>
              </a:ext>
            </a:extLst>
          </p:cNvPr>
          <p:cNvCxnSpPr>
            <a:cxnSpLocks/>
          </p:cNvCxnSpPr>
          <p:nvPr/>
        </p:nvCxnSpPr>
        <p:spPr>
          <a:xfrm flipV="1">
            <a:off x="6516791" y="2696577"/>
            <a:ext cx="217647" cy="1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126">
            <a:extLst>
              <a:ext uri="{FF2B5EF4-FFF2-40B4-BE49-F238E27FC236}">
                <a16:creationId xmlns:a16="http://schemas.microsoft.com/office/drawing/2014/main" id="{5BE03D7E-A1A5-4A0D-A8DE-0455181BEBDE}"/>
              </a:ext>
            </a:extLst>
          </p:cNvPr>
          <p:cNvCxnSpPr>
            <a:cxnSpLocks/>
          </p:cNvCxnSpPr>
          <p:nvPr/>
        </p:nvCxnSpPr>
        <p:spPr>
          <a:xfrm flipV="1">
            <a:off x="4593559" y="4198535"/>
            <a:ext cx="217647" cy="1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TekstSylinder 101">
            <a:extLst>
              <a:ext uri="{FF2B5EF4-FFF2-40B4-BE49-F238E27FC236}">
                <a16:creationId xmlns:a16="http://schemas.microsoft.com/office/drawing/2014/main" id="{51689D25-2CD0-43E8-A789-36AA972C4288}"/>
              </a:ext>
            </a:extLst>
          </p:cNvPr>
          <p:cNvSpPr txBox="1"/>
          <p:nvPr/>
        </p:nvSpPr>
        <p:spPr>
          <a:xfrm>
            <a:off x="7640752" y="2329040"/>
            <a:ext cx="1859485" cy="230832"/>
          </a:xfrm>
          <a:prstGeom prst="rect">
            <a:avLst/>
          </a:prstGeom>
          <a:solidFill>
            <a:schemeClr val="accent6">
              <a:lumMod val="40000"/>
              <a:lumOff val="60000"/>
            </a:schemeClr>
          </a:solidFill>
        </p:spPr>
        <p:txBody>
          <a:bodyPr wrap="square" rtlCol="0">
            <a:spAutoFit/>
          </a:bodyPr>
          <a:lstStyle/>
          <a:p>
            <a:r>
              <a:rPr lang="nb-NO" sz="900"/>
              <a:t>Utdanningsdrift</a:t>
            </a:r>
          </a:p>
        </p:txBody>
      </p:sp>
      <p:sp>
        <p:nvSpPr>
          <p:cNvPr id="3" name="TekstSylinder 2">
            <a:extLst>
              <a:ext uri="{FF2B5EF4-FFF2-40B4-BE49-F238E27FC236}">
                <a16:creationId xmlns:a16="http://schemas.microsoft.com/office/drawing/2014/main" id="{F13908BD-6E45-46E2-914E-751497F3697E}"/>
              </a:ext>
            </a:extLst>
          </p:cNvPr>
          <p:cNvSpPr txBox="1"/>
          <p:nvPr/>
        </p:nvSpPr>
        <p:spPr>
          <a:xfrm>
            <a:off x="372864" y="1808400"/>
            <a:ext cx="3002940" cy="2739211"/>
          </a:xfrm>
          <a:prstGeom prst="rect">
            <a:avLst/>
          </a:prstGeom>
          <a:noFill/>
          <a:ln>
            <a:solidFill>
              <a:srgbClr val="62A0AA"/>
            </a:solidFill>
          </a:ln>
        </p:spPr>
        <p:txBody>
          <a:bodyPr wrap="square" rtlCol="0">
            <a:spAutoFit/>
          </a:bodyPr>
          <a:lstStyle/>
          <a:p>
            <a:r>
              <a:rPr lang="nb-NO" sz="1400"/>
              <a:t>Eksempler på kostnader og tilhørende inntekter som inngår i utdanningsdrift: </a:t>
            </a:r>
          </a:p>
          <a:p>
            <a:pPr marL="171450" indent="-171450">
              <a:buFont typeface="Arial" panose="020B0604020202020204" pitchFamily="34" charset="0"/>
              <a:buChar char="•"/>
            </a:pPr>
            <a:r>
              <a:rPr lang="nb-NO" sz="1200"/>
              <a:t>Praksis</a:t>
            </a:r>
          </a:p>
          <a:p>
            <a:pPr marL="171450" indent="-171450">
              <a:buFont typeface="Arial" panose="020B0604020202020204" pitchFamily="34" charset="0"/>
              <a:buChar char="•"/>
            </a:pPr>
            <a:r>
              <a:rPr lang="nb-NO" sz="1200"/>
              <a:t>Læringsassistanse (</a:t>
            </a:r>
            <a:r>
              <a:rPr lang="nb-NO" sz="1200" err="1"/>
              <a:t>stud.ass</a:t>
            </a:r>
            <a:r>
              <a:rPr lang="nb-NO" sz="1200"/>
              <a:t>, </a:t>
            </a:r>
            <a:r>
              <a:rPr lang="nb-NO" sz="1200" err="1"/>
              <a:t>vit.ass</a:t>
            </a:r>
            <a:r>
              <a:rPr lang="nb-NO" sz="1200"/>
              <a:t>)</a:t>
            </a:r>
          </a:p>
          <a:p>
            <a:pPr marL="171450" indent="-171450">
              <a:buFont typeface="Arial" panose="020B0604020202020204" pitchFamily="34" charset="0"/>
              <a:buChar char="•"/>
            </a:pPr>
            <a:r>
              <a:rPr lang="nb-NO" sz="1200"/>
              <a:t>Sensur</a:t>
            </a:r>
          </a:p>
          <a:p>
            <a:pPr marL="171450" indent="-171450">
              <a:buFont typeface="Arial" panose="020B0604020202020204" pitchFamily="34" charset="0"/>
              <a:buChar char="•"/>
            </a:pPr>
            <a:r>
              <a:rPr lang="nb-NO" sz="1200"/>
              <a:t>Gjesteforelesere</a:t>
            </a:r>
          </a:p>
          <a:p>
            <a:pPr marL="171450" indent="-171450">
              <a:buFont typeface="Arial" panose="020B0604020202020204" pitchFamily="34" charset="0"/>
              <a:buChar char="•"/>
            </a:pPr>
            <a:r>
              <a:rPr lang="nb-NO" sz="1200"/>
              <a:t>Studentrekruttering</a:t>
            </a:r>
          </a:p>
          <a:p>
            <a:pPr marL="171450" indent="-171450">
              <a:buFont typeface="Arial" panose="020B0604020202020204" pitchFamily="34" charset="0"/>
              <a:buChar char="•"/>
            </a:pPr>
            <a:r>
              <a:rPr lang="nb-NO" sz="1200"/>
              <a:t>Masterstipend</a:t>
            </a:r>
          </a:p>
          <a:p>
            <a:pPr marL="171450" indent="-171450">
              <a:buFont typeface="Arial" panose="020B0604020202020204" pitchFamily="34" charset="0"/>
              <a:buChar char="•"/>
            </a:pPr>
            <a:r>
              <a:rPr lang="nb-NO" sz="1200"/>
              <a:t>Læringsmiljøtiltak</a:t>
            </a:r>
          </a:p>
          <a:p>
            <a:pPr marL="171450" indent="-171450">
              <a:buFont typeface="Arial" panose="020B0604020202020204" pitchFamily="34" charset="0"/>
              <a:buChar char="•"/>
            </a:pPr>
            <a:r>
              <a:rPr lang="nb-NO" sz="1200"/>
              <a:t>Evalueringer av studentutveksling</a:t>
            </a:r>
          </a:p>
          <a:p>
            <a:pPr marL="171450" indent="-171450">
              <a:buFont typeface="Arial" panose="020B0604020202020204" pitchFamily="34" charset="0"/>
              <a:buChar char="•"/>
            </a:pPr>
            <a:r>
              <a:rPr lang="nb-NO" sz="1200"/>
              <a:t>Støtte til linjeforeninger</a:t>
            </a:r>
          </a:p>
          <a:p>
            <a:pPr marL="171450" indent="-171450">
              <a:buFont typeface="Arial" panose="020B0604020202020204" pitchFamily="34" charset="0"/>
              <a:buChar char="•"/>
            </a:pPr>
            <a:r>
              <a:rPr lang="nb-NO" sz="1200"/>
              <a:t>Litteratur tilknyttet utdanningsaktiviteter</a:t>
            </a:r>
          </a:p>
          <a:p>
            <a:pPr marL="171450" indent="-171450">
              <a:buFont typeface="Arial" panose="020B0604020202020204" pitchFamily="34" charset="0"/>
              <a:buChar char="•"/>
            </a:pPr>
            <a:r>
              <a:rPr lang="nb-NO" sz="1200"/>
              <a:t>Fadderuke o.l.</a:t>
            </a:r>
          </a:p>
          <a:p>
            <a:r>
              <a:rPr lang="nb-NO" sz="1200"/>
              <a:t>Ekl. fastlønn</a:t>
            </a:r>
          </a:p>
        </p:txBody>
      </p:sp>
      <p:sp>
        <p:nvSpPr>
          <p:cNvPr id="36" name="Snakkeboble: rektangel med avrundede hjørner 35">
            <a:extLst>
              <a:ext uri="{FF2B5EF4-FFF2-40B4-BE49-F238E27FC236}">
                <a16:creationId xmlns:a16="http://schemas.microsoft.com/office/drawing/2014/main" id="{17BC298D-BE34-4B41-A0F7-59E812C62A22}"/>
              </a:ext>
            </a:extLst>
          </p:cNvPr>
          <p:cNvSpPr/>
          <p:nvPr/>
        </p:nvSpPr>
        <p:spPr>
          <a:xfrm>
            <a:off x="3955868" y="1133746"/>
            <a:ext cx="2282635" cy="1016304"/>
          </a:xfrm>
          <a:prstGeom prst="wedgeRoundRectCallout">
            <a:avLst>
              <a:gd name="adj1" fmla="val 24472"/>
              <a:gd name="adj2" fmla="val 49822"/>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nb-NO" sz="1200" b="1"/>
              <a:t>Standard:</a:t>
            </a:r>
          </a:p>
          <a:p>
            <a:r>
              <a:rPr lang="nb-NO" sz="1200"/>
              <a:t>Minimum ett delprosjekt under utdanningsdrift ved alle enheter som har denne type aktivitet</a:t>
            </a:r>
          </a:p>
        </p:txBody>
      </p:sp>
      <p:pic>
        <p:nvPicPr>
          <p:cNvPr id="38" name="Picture 3">
            <a:extLst>
              <a:ext uri="{FF2B5EF4-FFF2-40B4-BE49-F238E27FC236}">
                <a16:creationId xmlns:a16="http://schemas.microsoft.com/office/drawing/2014/main" id="{98BAC95E-946F-4E5F-9E5C-A5712D2E36F7}"/>
              </a:ext>
            </a:extLst>
          </p:cNvPr>
          <p:cNvPicPr>
            <a:picLocks noChangeAspect="1"/>
          </p:cNvPicPr>
          <p:nvPr/>
        </p:nvPicPr>
        <p:blipFill rotWithShape="1">
          <a:blip r:embed="rId8"/>
          <a:srcRect r="23522"/>
          <a:stretch/>
        </p:blipFill>
        <p:spPr>
          <a:xfrm rot="5400000">
            <a:off x="5641982" y="-5648412"/>
            <a:ext cx="896864" cy="12192002"/>
          </a:xfrm>
          <a:prstGeom prst="rect">
            <a:avLst/>
          </a:prstGeom>
        </p:spPr>
      </p:pic>
      <p:sp>
        <p:nvSpPr>
          <p:cNvPr id="39" name="Tittel 1">
            <a:extLst>
              <a:ext uri="{FF2B5EF4-FFF2-40B4-BE49-F238E27FC236}">
                <a16:creationId xmlns:a16="http://schemas.microsoft.com/office/drawing/2014/main" id="{C724AFB4-2F1C-463F-B069-512D6C09143E}"/>
              </a:ext>
            </a:extLst>
          </p:cNvPr>
          <p:cNvSpPr txBox="1">
            <a:spLocks/>
          </p:cNvSpPr>
          <p:nvPr/>
        </p:nvSpPr>
        <p:spPr>
          <a:xfrm>
            <a:off x="100936" y="45567"/>
            <a:ext cx="9616501" cy="907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2800">
                <a:solidFill>
                  <a:schemeClr val="bg1"/>
                </a:solidFill>
              </a:rPr>
              <a:t>Prosjektstruktur RD – bruk av prosjektstruktur utdanningsdrift </a:t>
            </a:r>
            <a:r>
              <a:rPr lang="nb-NO" sz="2400">
                <a:solidFill>
                  <a:schemeClr val="bg1"/>
                </a:solidFill>
              </a:rPr>
              <a:t>Enkelt eksempel</a:t>
            </a:r>
            <a:endParaRPr lang="nb-NO" sz="2800">
              <a:solidFill>
                <a:schemeClr val="bg1"/>
              </a:solidFill>
            </a:endParaRPr>
          </a:p>
        </p:txBody>
      </p:sp>
    </p:spTree>
    <p:extLst>
      <p:ext uri="{BB962C8B-B14F-4D97-AF65-F5344CB8AC3E}">
        <p14:creationId xmlns:p14="http://schemas.microsoft.com/office/powerpoint/2010/main" val="220060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grpId="0" nodeType="withEffect">
                                  <p:stCondLst>
                                    <p:cond delay="250"/>
                                  </p:stCondLst>
                                  <p:childTnLst>
                                    <p:set>
                                      <p:cBhvr>
                                        <p:cTn id="12" dur="1" fill="hold">
                                          <p:stCondLst>
                                            <p:cond delay="0"/>
                                          </p:stCondLst>
                                        </p:cTn>
                                        <p:tgtEl>
                                          <p:spTgt spid="57"/>
                                        </p:tgtEl>
                                        <p:attrNameLst>
                                          <p:attrName>style.visibility</p:attrName>
                                        </p:attrNameLst>
                                      </p:cBhvr>
                                      <p:to>
                                        <p:strVal val="visible"/>
                                      </p:to>
                                    </p:set>
                                  </p:childTnLst>
                                </p:cTn>
                              </p:par>
                            </p:childTnLst>
                          </p:cTn>
                        </p:par>
                        <p:par>
                          <p:cTn id="13" fill="hold">
                            <p:stCondLst>
                              <p:cond delay="250"/>
                            </p:stCondLst>
                            <p:childTnLst>
                              <p:par>
                                <p:cTn id="14" presetID="1" presetClass="entr" presetSubtype="0" fill="hold" grpId="0" nodeType="afterEffect">
                                  <p:stCondLst>
                                    <p:cond delay="250"/>
                                  </p:stCondLst>
                                  <p:childTnLst>
                                    <p:set>
                                      <p:cBhvr>
                                        <p:cTn id="15" dur="1" fill="hold">
                                          <p:stCondLst>
                                            <p:cond delay="0"/>
                                          </p:stCondLst>
                                        </p:cTn>
                                        <p:tgtEl>
                                          <p:spTgt spid="67"/>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0" nodeType="afterEffect">
                                  <p:stCondLst>
                                    <p:cond delay="250"/>
                                  </p:stCondLst>
                                  <p:childTnLst>
                                    <p:set>
                                      <p:cBhvr>
                                        <p:cTn id="18" dur="1" fill="hold">
                                          <p:stCondLst>
                                            <p:cond delay="0"/>
                                          </p:stCondLst>
                                        </p:cTn>
                                        <p:tgtEl>
                                          <p:spTgt spid="72"/>
                                        </p:tgtEl>
                                        <p:attrNameLst>
                                          <p:attrName>style.visibility</p:attrName>
                                        </p:attrNameLst>
                                      </p:cBhvr>
                                      <p:to>
                                        <p:strVal val="visible"/>
                                      </p:to>
                                    </p:set>
                                  </p:childTnLst>
                                </p:cTn>
                              </p:par>
                            </p:childTnLst>
                          </p:cTn>
                        </p:par>
                        <p:par>
                          <p:cTn id="19" fill="hold">
                            <p:stCondLst>
                              <p:cond delay="750"/>
                            </p:stCondLst>
                            <p:childTnLst>
                              <p:par>
                                <p:cTn id="20" presetID="1" presetClass="entr" presetSubtype="0" fill="hold" grpId="0" nodeType="afterEffect">
                                  <p:stCondLst>
                                    <p:cond delay="250"/>
                                  </p:stCondLst>
                                  <p:childTnLst>
                                    <p:set>
                                      <p:cBhvr>
                                        <p:cTn id="21"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5" grpId="0" animBg="1"/>
      <p:bldP spid="67" grpId="0" animBg="1"/>
      <p:bldP spid="72" grpId="0" animBg="1"/>
      <p:bldP spid="10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ktangel 32">
            <a:extLst>
              <a:ext uri="{FF2B5EF4-FFF2-40B4-BE49-F238E27FC236}">
                <a16:creationId xmlns:a16="http://schemas.microsoft.com/office/drawing/2014/main" id="{978AF6FC-1B59-4D59-88A6-4DF06A17D44A}"/>
              </a:ext>
            </a:extLst>
          </p:cNvPr>
          <p:cNvSpPr/>
          <p:nvPr/>
        </p:nvSpPr>
        <p:spPr>
          <a:xfrm>
            <a:off x="6742390" y="2354088"/>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Aktivitetstype</a:t>
            </a:r>
          </a:p>
        </p:txBody>
      </p:sp>
      <p:sp>
        <p:nvSpPr>
          <p:cNvPr id="117" name="Rektangel 32">
            <a:extLst>
              <a:ext uri="{FF2B5EF4-FFF2-40B4-BE49-F238E27FC236}">
                <a16:creationId xmlns:a16="http://schemas.microsoft.com/office/drawing/2014/main" id="{4228F3B3-5549-47FB-8A37-C22D9A2A0307}"/>
              </a:ext>
            </a:extLst>
          </p:cNvPr>
          <p:cNvSpPr/>
          <p:nvPr/>
        </p:nvSpPr>
        <p:spPr>
          <a:xfrm>
            <a:off x="6742390" y="3080416"/>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Aktivitet</a:t>
            </a:r>
          </a:p>
        </p:txBody>
      </p:sp>
      <p:sp>
        <p:nvSpPr>
          <p:cNvPr id="90" name="TextBox 89">
            <a:extLst>
              <a:ext uri="{FF2B5EF4-FFF2-40B4-BE49-F238E27FC236}">
                <a16:creationId xmlns:a16="http://schemas.microsoft.com/office/drawing/2014/main" id="{C7B5C968-7D59-4190-9F3A-13BBDBFC19FB}"/>
              </a:ext>
            </a:extLst>
          </p:cNvPr>
          <p:cNvSpPr txBox="1"/>
          <p:nvPr/>
        </p:nvSpPr>
        <p:spPr>
          <a:xfrm>
            <a:off x="6057362" y="6560263"/>
            <a:ext cx="809763" cy="276999"/>
          </a:xfrm>
          <a:prstGeom prst="rect">
            <a:avLst/>
          </a:prstGeom>
          <a:solidFill>
            <a:schemeClr val="bg1"/>
          </a:solidFill>
          <a:ln>
            <a:solidFill>
              <a:schemeClr val="bg1"/>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chemeClr val="bg2">
                    <a:lumMod val="50000"/>
                  </a:schemeClr>
                </a:solidFill>
                <a:effectLst/>
                <a:uLnTx/>
                <a:uFillTx/>
                <a:latin typeface="Calibri" panose="020F0502020204030204"/>
                <a:ea typeface="+mn-ea"/>
                <a:cs typeface="+mn-cs"/>
              </a:rPr>
              <a:t>Utledes</a:t>
            </a:r>
          </a:p>
        </p:txBody>
      </p:sp>
      <p:cxnSp>
        <p:nvCxnSpPr>
          <p:cNvPr id="77" name="Rett linje 76">
            <a:extLst>
              <a:ext uri="{FF2B5EF4-FFF2-40B4-BE49-F238E27FC236}">
                <a16:creationId xmlns:a16="http://schemas.microsoft.com/office/drawing/2014/main" id="{3D37DB63-AB35-4043-9622-07AF3D3C7749}"/>
              </a:ext>
            </a:extLst>
          </p:cNvPr>
          <p:cNvCxnSpPr>
            <a:cxnSpLocks/>
          </p:cNvCxnSpPr>
          <p:nvPr/>
        </p:nvCxnSpPr>
        <p:spPr>
          <a:xfrm flipH="1">
            <a:off x="-3861" y="6587207"/>
            <a:ext cx="12180831" cy="3"/>
          </a:xfrm>
          <a:prstGeom prst="line">
            <a:avLst/>
          </a:prstGeom>
          <a:ln w="254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Rett linje 77">
            <a:extLst>
              <a:ext uri="{FF2B5EF4-FFF2-40B4-BE49-F238E27FC236}">
                <a16:creationId xmlns:a16="http://schemas.microsoft.com/office/drawing/2014/main" id="{8985A469-5846-463F-8262-F298A4F9AE5C}"/>
              </a:ext>
            </a:extLst>
          </p:cNvPr>
          <p:cNvCxnSpPr>
            <a:cxnSpLocks/>
          </p:cNvCxnSpPr>
          <p:nvPr/>
        </p:nvCxnSpPr>
        <p:spPr>
          <a:xfrm flipH="1">
            <a:off x="38750" y="5350485"/>
            <a:ext cx="12192000" cy="0"/>
          </a:xfrm>
          <a:prstGeom prst="line">
            <a:avLst/>
          </a:prstGeom>
          <a:ln w="254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15" name="Rektangel 114">
            <a:extLst>
              <a:ext uri="{FF2B5EF4-FFF2-40B4-BE49-F238E27FC236}">
                <a16:creationId xmlns:a16="http://schemas.microsoft.com/office/drawing/2014/main" id="{1A3D5F2C-76EE-4E96-8172-324DD6591BC6}"/>
              </a:ext>
            </a:extLst>
          </p:cNvPr>
          <p:cNvSpPr/>
          <p:nvPr/>
        </p:nvSpPr>
        <p:spPr>
          <a:xfrm>
            <a:off x="188685" y="5475300"/>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K-sted</a:t>
            </a:r>
          </a:p>
        </p:txBody>
      </p:sp>
      <p:graphicFrame>
        <p:nvGraphicFramePr>
          <p:cNvPr id="91" name="Object 90" hidden="1">
            <a:extLst>
              <a:ext uri="{FF2B5EF4-FFF2-40B4-BE49-F238E27FC236}">
                <a16:creationId xmlns:a16="http://schemas.microsoft.com/office/drawing/2014/main" id="{523924EF-6901-46E3-A852-C9609C985CE0}"/>
              </a:ext>
            </a:extLst>
          </p:cNvPr>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51202" name="think-cell Slide" r:id="rId6" imgW="473" imgH="473" progId="TCLayout.ActiveDocument.1">
                  <p:embed/>
                </p:oleObj>
              </mc:Choice>
              <mc:Fallback>
                <p:oleObj name="think-cell Slide" r:id="rId6" imgW="473" imgH="473" progId="TCLayout.ActiveDocument.1">
                  <p:embed/>
                  <p:pic>
                    <p:nvPicPr>
                      <p:cNvPr id="91" name="Object 90" hidden="1">
                        <a:extLst>
                          <a:ext uri="{FF2B5EF4-FFF2-40B4-BE49-F238E27FC236}">
                            <a16:creationId xmlns:a16="http://schemas.microsoft.com/office/drawing/2014/main" id="{523924EF-6901-46E3-A852-C9609C985CE0}"/>
                          </a:ext>
                        </a:extLst>
                      </p:cNvPr>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42419E6-8EDA-40C9-B4A5-9B8FD471B5A8}"/>
              </a:ext>
            </a:extLst>
          </p:cNvPr>
          <p:cNvSpPr/>
          <p:nvPr>
            <p:custDataLst>
              <p:tags r:id="rId3"/>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cxnSp>
        <p:nvCxnSpPr>
          <p:cNvPr id="111" name="Connector: Elbow 110">
            <a:extLst>
              <a:ext uri="{FF2B5EF4-FFF2-40B4-BE49-F238E27FC236}">
                <a16:creationId xmlns:a16="http://schemas.microsoft.com/office/drawing/2014/main" id="{CD1E2E20-D7CE-41BB-917C-A0F80D71311C}"/>
              </a:ext>
            </a:extLst>
          </p:cNvPr>
          <p:cNvCxnSpPr>
            <a:cxnSpLocks/>
            <a:endCxn id="137" idx="1"/>
          </p:cNvCxnSpPr>
          <p:nvPr/>
        </p:nvCxnSpPr>
        <p:spPr>
          <a:xfrm rot="16200000" flipV="1">
            <a:off x="4987808" y="4387669"/>
            <a:ext cx="3742943" cy="233779"/>
          </a:xfrm>
          <a:prstGeom prst="bentConnector4">
            <a:avLst>
              <a:gd name="adj1" fmla="val 3521"/>
              <a:gd name="adj2" fmla="val 19778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867F0CC5-B63E-463B-A9AC-19FC90385BF0}"/>
              </a:ext>
            </a:extLst>
          </p:cNvPr>
          <p:cNvCxnSpPr>
            <a:cxnSpLocks/>
            <a:stCxn id="16" idx="1"/>
            <a:endCxn id="33" idx="1"/>
          </p:cNvCxnSpPr>
          <p:nvPr/>
        </p:nvCxnSpPr>
        <p:spPr>
          <a:xfrm rot="10800000">
            <a:off x="4831343" y="4108649"/>
            <a:ext cx="12700" cy="1825946"/>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ktangel 13"/>
          <p:cNvSpPr/>
          <p:nvPr/>
        </p:nvSpPr>
        <p:spPr>
          <a:xfrm>
            <a:off x="6742391" y="5460093"/>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Delprosjekt</a:t>
            </a:r>
          </a:p>
        </p:txBody>
      </p:sp>
      <p:sp>
        <p:nvSpPr>
          <p:cNvPr id="16" name="Rektangel 15"/>
          <p:cNvSpPr/>
          <p:nvPr/>
        </p:nvSpPr>
        <p:spPr>
          <a:xfrm>
            <a:off x="4831343" y="5468971"/>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Prosjekt</a:t>
            </a:r>
          </a:p>
        </p:txBody>
      </p:sp>
      <p:sp>
        <p:nvSpPr>
          <p:cNvPr id="31" name="Rektangel 30"/>
          <p:cNvSpPr/>
          <p:nvPr/>
        </p:nvSpPr>
        <p:spPr>
          <a:xfrm>
            <a:off x="4831343" y="4566413"/>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Hovedprosjekt</a:t>
            </a:r>
          </a:p>
        </p:txBody>
      </p:sp>
      <p:sp>
        <p:nvSpPr>
          <p:cNvPr id="33" name="Rektangel 32"/>
          <p:cNvSpPr/>
          <p:nvPr/>
        </p:nvSpPr>
        <p:spPr>
          <a:xfrm>
            <a:off x="4831343" y="3829649"/>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Strategisk satsning</a:t>
            </a:r>
          </a:p>
        </p:txBody>
      </p:sp>
      <p:sp>
        <p:nvSpPr>
          <p:cNvPr id="8" name="TekstSylinder 7"/>
          <p:cNvSpPr txBox="1"/>
          <p:nvPr/>
        </p:nvSpPr>
        <p:spPr>
          <a:xfrm>
            <a:off x="1387399" y="5460093"/>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1</a:t>
            </a:r>
          </a:p>
        </p:txBody>
      </p:sp>
      <p:sp>
        <p:nvSpPr>
          <p:cNvPr id="10" name="TekstSylinder 9"/>
          <p:cNvSpPr txBox="1"/>
          <p:nvPr/>
        </p:nvSpPr>
        <p:spPr>
          <a:xfrm>
            <a:off x="6061798" y="5422626"/>
            <a:ext cx="212990" cy="261608"/>
          </a:xfrm>
          <a:prstGeom prst="rect">
            <a:avLst/>
          </a:prstGeom>
          <a:noFill/>
        </p:spPr>
        <p:txBody>
          <a:bodyPr wrap="squar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2</a:t>
            </a:r>
          </a:p>
        </p:txBody>
      </p:sp>
      <p:sp>
        <p:nvSpPr>
          <p:cNvPr id="23" name="TekstSylinder 22"/>
          <p:cNvSpPr txBox="1"/>
          <p:nvPr/>
        </p:nvSpPr>
        <p:spPr>
          <a:xfrm>
            <a:off x="7934521" y="5446456"/>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5</a:t>
            </a:r>
          </a:p>
        </p:txBody>
      </p:sp>
      <p:cxnSp>
        <p:nvCxnSpPr>
          <p:cNvPr id="98" name="Connector: Elbow 97">
            <a:extLst>
              <a:ext uri="{FF2B5EF4-FFF2-40B4-BE49-F238E27FC236}">
                <a16:creationId xmlns:a16="http://schemas.microsoft.com/office/drawing/2014/main" id="{EF1ADE43-F2DC-482E-872A-368CF24FA13A}"/>
              </a:ext>
            </a:extLst>
          </p:cNvPr>
          <p:cNvCxnSpPr>
            <a:cxnSpLocks/>
            <a:stCxn id="14" idx="2"/>
            <a:endCxn id="16" idx="2"/>
          </p:cNvCxnSpPr>
          <p:nvPr/>
        </p:nvCxnSpPr>
        <p:spPr>
          <a:xfrm rot="5400000">
            <a:off x="6513228" y="5440256"/>
            <a:ext cx="8878" cy="1911048"/>
          </a:xfrm>
          <a:prstGeom prst="bentConnector3">
            <a:avLst>
              <a:gd name="adj1" fmla="val 267490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AF18A1AC-9F2D-455F-BD6D-A196F89D7FF2}"/>
              </a:ext>
            </a:extLst>
          </p:cNvPr>
          <p:cNvCxnSpPr>
            <a:cxnSpLocks/>
          </p:cNvCxnSpPr>
          <p:nvPr/>
        </p:nvCxnSpPr>
        <p:spPr>
          <a:xfrm flipV="1">
            <a:off x="5562143" y="5681337"/>
            <a:ext cx="0" cy="1443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Rektangel 32">
            <a:extLst>
              <a:ext uri="{FF2B5EF4-FFF2-40B4-BE49-F238E27FC236}">
                <a16:creationId xmlns:a16="http://schemas.microsoft.com/office/drawing/2014/main" id="{8DC7B3C4-DBD9-46C3-91AD-0B8866F2BAA8}"/>
              </a:ext>
            </a:extLst>
          </p:cNvPr>
          <p:cNvSpPr/>
          <p:nvPr/>
        </p:nvSpPr>
        <p:spPr>
          <a:xfrm>
            <a:off x="4831343" y="3103321"/>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Sentertype</a:t>
            </a:r>
          </a:p>
        </p:txBody>
      </p:sp>
      <p:sp>
        <p:nvSpPr>
          <p:cNvPr id="113" name="Rektangel 30">
            <a:extLst>
              <a:ext uri="{FF2B5EF4-FFF2-40B4-BE49-F238E27FC236}">
                <a16:creationId xmlns:a16="http://schemas.microsoft.com/office/drawing/2014/main" id="{0FC9E4D4-DE55-4588-BEBD-80201151A4F7}"/>
              </a:ext>
            </a:extLst>
          </p:cNvPr>
          <p:cNvSpPr/>
          <p:nvPr/>
        </p:nvSpPr>
        <p:spPr>
          <a:xfrm>
            <a:off x="6742391" y="4566413"/>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Spesifisering av finansieringskilde</a:t>
            </a:r>
          </a:p>
        </p:txBody>
      </p:sp>
      <p:sp>
        <p:nvSpPr>
          <p:cNvPr id="114" name="Rektangel 31">
            <a:extLst>
              <a:ext uri="{FF2B5EF4-FFF2-40B4-BE49-F238E27FC236}">
                <a16:creationId xmlns:a16="http://schemas.microsoft.com/office/drawing/2014/main" id="{4AF6FB2D-50FD-4031-A3A4-A203365FCC22}"/>
              </a:ext>
            </a:extLst>
          </p:cNvPr>
          <p:cNvSpPr/>
          <p:nvPr/>
        </p:nvSpPr>
        <p:spPr>
          <a:xfrm>
            <a:off x="6742391" y="3837633"/>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Finansieringskilde</a:t>
            </a:r>
          </a:p>
        </p:txBody>
      </p:sp>
      <p:cxnSp>
        <p:nvCxnSpPr>
          <p:cNvPr id="120" name="Connector: Elbow 119">
            <a:extLst>
              <a:ext uri="{FF2B5EF4-FFF2-40B4-BE49-F238E27FC236}">
                <a16:creationId xmlns:a16="http://schemas.microsoft.com/office/drawing/2014/main" id="{36328714-4640-411E-89A2-5A89C728CA9E}"/>
              </a:ext>
            </a:extLst>
          </p:cNvPr>
          <p:cNvCxnSpPr>
            <a:cxnSpLocks/>
            <a:stCxn id="16" idx="1"/>
            <a:endCxn id="87" idx="1"/>
          </p:cNvCxnSpPr>
          <p:nvPr/>
        </p:nvCxnSpPr>
        <p:spPr>
          <a:xfrm rot="10800000">
            <a:off x="4831343" y="3382321"/>
            <a:ext cx="12700" cy="2552274"/>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AFAA347D-8B7A-481A-A88E-7FA2CA3B4FCB}"/>
              </a:ext>
            </a:extLst>
          </p:cNvPr>
          <p:cNvCxnSpPr>
            <a:cxnSpLocks/>
          </p:cNvCxnSpPr>
          <p:nvPr/>
        </p:nvCxnSpPr>
        <p:spPr>
          <a:xfrm flipV="1">
            <a:off x="6517419" y="4166404"/>
            <a:ext cx="217647" cy="1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A1ED4641-0A81-4F6B-876A-80F67F751195}"/>
              </a:ext>
            </a:extLst>
          </p:cNvPr>
          <p:cNvCxnSpPr>
            <a:cxnSpLocks/>
          </p:cNvCxnSpPr>
          <p:nvPr/>
        </p:nvCxnSpPr>
        <p:spPr>
          <a:xfrm flipV="1">
            <a:off x="6517419" y="4854370"/>
            <a:ext cx="217647" cy="1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kstSylinder 2">
            <a:extLst>
              <a:ext uri="{FF2B5EF4-FFF2-40B4-BE49-F238E27FC236}">
                <a16:creationId xmlns:a16="http://schemas.microsoft.com/office/drawing/2014/main" id="{55F01F82-4BBB-4536-A4A6-AEA3AEC4F597}"/>
              </a:ext>
            </a:extLst>
          </p:cNvPr>
          <p:cNvSpPr txBox="1"/>
          <p:nvPr/>
        </p:nvSpPr>
        <p:spPr>
          <a:xfrm>
            <a:off x="7639561" y="4817527"/>
            <a:ext cx="1860677" cy="230832"/>
          </a:xfrm>
          <a:prstGeom prst="rect">
            <a:avLst/>
          </a:prstGeom>
          <a:solidFill>
            <a:schemeClr val="accent4">
              <a:lumMod val="40000"/>
              <a:lumOff val="60000"/>
            </a:schemeClr>
          </a:solidFill>
        </p:spPr>
        <p:txBody>
          <a:bodyPr wrap="square" rtlCol="0">
            <a:spAutoFit/>
          </a:bodyPr>
          <a:lstStyle/>
          <a:p>
            <a:r>
              <a:rPr lang="nb-NO" sz="900"/>
              <a:t>RD</a:t>
            </a:r>
          </a:p>
        </p:txBody>
      </p:sp>
      <p:sp>
        <p:nvSpPr>
          <p:cNvPr id="57" name="TekstSylinder 56">
            <a:extLst>
              <a:ext uri="{FF2B5EF4-FFF2-40B4-BE49-F238E27FC236}">
                <a16:creationId xmlns:a16="http://schemas.microsoft.com/office/drawing/2014/main" id="{1BF09D51-8D62-496B-ABE2-0E5ACA8BD519}"/>
              </a:ext>
            </a:extLst>
          </p:cNvPr>
          <p:cNvSpPr txBox="1"/>
          <p:nvPr/>
        </p:nvSpPr>
        <p:spPr>
          <a:xfrm>
            <a:off x="7633089" y="3798966"/>
            <a:ext cx="1866097" cy="230832"/>
          </a:xfrm>
          <a:prstGeom prst="rect">
            <a:avLst/>
          </a:prstGeom>
          <a:solidFill>
            <a:schemeClr val="accent6">
              <a:lumMod val="40000"/>
              <a:lumOff val="60000"/>
            </a:schemeClr>
          </a:solidFill>
        </p:spPr>
        <p:txBody>
          <a:bodyPr wrap="square" rtlCol="0">
            <a:spAutoFit/>
          </a:bodyPr>
          <a:lstStyle/>
          <a:p>
            <a:r>
              <a:rPr lang="nb-NO" sz="900"/>
              <a:t>Bevilgning fra KD</a:t>
            </a:r>
          </a:p>
        </p:txBody>
      </p:sp>
      <p:sp>
        <p:nvSpPr>
          <p:cNvPr id="60" name="TekstSylinder 59">
            <a:extLst>
              <a:ext uri="{FF2B5EF4-FFF2-40B4-BE49-F238E27FC236}">
                <a16:creationId xmlns:a16="http://schemas.microsoft.com/office/drawing/2014/main" id="{22758319-04EF-48F9-9736-A1A6B12BD2F8}"/>
              </a:ext>
            </a:extLst>
          </p:cNvPr>
          <p:cNvSpPr txBox="1"/>
          <p:nvPr/>
        </p:nvSpPr>
        <p:spPr>
          <a:xfrm>
            <a:off x="7633231" y="2365454"/>
            <a:ext cx="1859484" cy="230832"/>
          </a:xfrm>
          <a:prstGeom prst="rect">
            <a:avLst/>
          </a:prstGeom>
          <a:solidFill>
            <a:schemeClr val="accent4">
              <a:lumMod val="40000"/>
              <a:lumOff val="60000"/>
            </a:schemeClr>
          </a:solidFill>
        </p:spPr>
        <p:txBody>
          <a:bodyPr wrap="square" rtlCol="0">
            <a:spAutoFit/>
          </a:bodyPr>
          <a:lstStyle/>
          <a:p>
            <a:r>
              <a:rPr lang="nb-NO" sz="900"/>
              <a:t>Driftsaktivitet</a:t>
            </a:r>
          </a:p>
        </p:txBody>
      </p:sp>
      <p:sp>
        <p:nvSpPr>
          <p:cNvPr id="64" name="TekstSylinder 63">
            <a:extLst>
              <a:ext uri="{FF2B5EF4-FFF2-40B4-BE49-F238E27FC236}">
                <a16:creationId xmlns:a16="http://schemas.microsoft.com/office/drawing/2014/main" id="{EBB6FF26-8694-4378-A531-F545F383359D}"/>
              </a:ext>
            </a:extLst>
          </p:cNvPr>
          <p:cNvSpPr txBox="1"/>
          <p:nvPr/>
        </p:nvSpPr>
        <p:spPr>
          <a:xfrm>
            <a:off x="3455691" y="5509914"/>
            <a:ext cx="1633555" cy="230832"/>
          </a:xfrm>
          <a:prstGeom prst="rect">
            <a:avLst/>
          </a:prstGeom>
          <a:solidFill>
            <a:schemeClr val="accent6">
              <a:lumMod val="40000"/>
              <a:lumOff val="60000"/>
            </a:schemeClr>
          </a:solidFill>
        </p:spPr>
        <p:txBody>
          <a:bodyPr wrap="square" rtlCol="0">
            <a:spAutoFit/>
          </a:bodyPr>
          <a:lstStyle/>
          <a:p>
            <a:r>
              <a:rPr lang="nb-NO" sz="900"/>
              <a:t>200300 Master </a:t>
            </a:r>
            <a:r>
              <a:rPr lang="nb-NO" sz="900" err="1"/>
              <a:t>MolMed</a:t>
            </a:r>
            <a:endParaRPr lang="nb-NO" sz="900"/>
          </a:p>
        </p:txBody>
      </p:sp>
      <p:sp>
        <p:nvSpPr>
          <p:cNvPr id="65" name="TekstSylinder 64">
            <a:extLst>
              <a:ext uri="{FF2B5EF4-FFF2-40B4-BE49-F238E27FC236}">
                <a16:creationId xmlns:a16="http://schemas.microsoft.com/office/drawing/2014/main" id="{9A5009CE-EC1A-42BD-AA46-64AAEBE88152}"/>
              </a:ext>
            </a:extLst>
          </p:cNvPr>
          <p:cNvSpPr txBox="1"/>
          <p:nvPr/>
        </p:nvSpPr>
        <p:spPr>
          <a:xfrm>
            <a:off x="7640753" y="5404501"/>
            <a:ext cx="2035979" cy="230832"/>
          </a:xfrm>
          <a:prstGeom prst="rect">
            <a:avLst/>
          </a:prstGeom>
          <a:solidFill>
            <a:schemeClr val="accent6">
              <a:lumMod val="40000"/>
              <a:lumOff val="60000"/>
            </a:schemeClr>
          </a:solidFill>
        </p:spPr>
        <p:txBody>
          <a:bodyPr wrap="square" rtlCol="0">
            <a:spAutoFit/>
          </a:bodyPr>
          <a:lstStyle/>
          <a:p>
            <a:r>
              <a:rPr lang="nb-NO" sz="900"/>
              <a:t>200300101 Budsjettprosjekt </a:t>
            </a:r>
            <a:r>
              <a:rPr lang="nb-NO" sz="900" err="1"/>
              <a:t>MolMed</a:t>
            </a:r>
            <a:endParaRPr lang="nb-NO" sz="900"/>
          </a:p>
        </p:txBody>
      </p:sp>
      <p:sp>
        <p:nvSpPr>
          <p:cNvPr id="67" name="TekstSylinder 66">
            <a:extLst>
              <a:ext uri="{FF2B5EF4-FFF2-40B4-BE49-F238E27FC236}">
                <a16:creationId xmlns:a16="http://schemas.microsoft.com/office/drawing/2014/main" id="{64CFB0FE-4E40-498C-8970-ECE93AE72213}"/>
              </a:ext>
            </a:extLst>
          </p:cNvPr>
          <p:cNvSpPr txBox="1"/>
          <p:nvPr/>
        </p:nvSpPr>
        <p:spPr>
          <a:xfrm>
            <a:off x="7638853" y="4574954"/>
            <a:ext cx="1861383" cy="230832"/>
          </a:xfrm>
          <a:prstGeom prst="rect">
            <a:avLst/>
          </a:prstGeom>
          <a:solidFill>
            <a:schemeClr val="accent6">
              <a:lumMod val="40000"/>
              <a:lumOff val="60000"/>
            </a:schemeClr>
          </a:solidFill>
        </p:spPr>
        <p:txBody>
          <a:bodyPr wrap="square" rtlCol="0">
            <a:spAutoFit/>
          </a:bodyPr>
          <a:lstStyle/>
          <a:p>
            <a:r>
              <a:rPr lang="nb-NO" sz="900"/>
              <a:t>RD</a:t>
            </a:r>
          </a:p>
        </p:txBody>
      </p:sp>
      <p:sp>
        <p:nvSpPr>
          <p:cNvPr id="68" name="TekstSylinder 67">
            <a:extLst>
              <a:ext uri="{FF2B5EF4-FFF2-40B4-BE49-F238E27FC236}">
                <a16:creationId xmlns:a16="http://schemas.microsoft.com/office/drawing/2014/main" id="{2732CD35-E062-4318-B3CA-D23D67EE5DF4}"/>
              </a:ext>
            </a:extLst>
          </p:cNvPr>
          <p:cNvSpPr txBox="1"/>
          <p:nvPr/>
        </p:nvSpPr>
        <p:spPr>
          <a:xfrm>
            <a:off x="7632570" y="4043545"/>
            <a:ext cx="1866618" cy="230832"/>
          </a:xfrm>
          <a:prstGeom prst="rect">
            <a:avLst/>
          </a:prstGeom>
          <a:solidFill>
            <a:schemeClr val="accent4">
              <a:lumMod val="40000"/>
              <a:lumOff val="60000"/>
            </a:schemeClr>
          </a:solidFill>
        </p:spPr>
        <p:txBody>
          <a:bodyPr wrap="square" rtlCol="0">
            <a:spAutoFit/>
          </a:bodyPr>
          <a:lstStyle/>
          <a:p>
            <a:r>
              <a:rPr lang="nb-NO" sz="900"/>
              <a:t>Bevilgning fra KD</a:t>
            </a:r>
          </a:p>
        </p:txBody>
      </p:sp>
      <p:sp>
        <p:nvSpPr>
          <p:cNvPr id="72" name="TekstSylinder 71">
            <a:extLst>
              <a:ext uri="{FF2B5EF4-FFF2-40B4-BE49-F238E27FC236}">
                <a16:creationId xmlns:a16="http://schemas.microsoft.com/office/drawing/2014/main" id="{9C2228B8-507D-48F5-9062-C4469F7313EF}"/>
              </a:ext>
            </a:extLst>
          </p:cNvPr>
          <p:cNvSpPr txBox="1"/>
          <p:nvPr/>
        </p:nvSpPr>
        <p:spPr>
          <a:xfrm>
            <a:off x="7633229" y="2113803"/>
            <a:ext cx="1859485" cy="230832"/>
          </a:xfrm>
          <a:prstGeom prst="rect">
            <a:avLst/>
          </a:prstGeom>
          <a:solidFill>
            <a:schemeClr val="accent6">
              <a:lumMod val="40000"/>
              <a:lumOff val="60000"/>
            </a:schemeClr>
          </a:solidFill>
        </p:spPr>
        <p:txBody>
          <a:bodyPr wrap="square" rtlCol="0">
            <a:spAutoFit/>
          </a:bodyPr>
          <a:lstStyle/>
          <a:p>
            <a:r>
              <a:rPr lang="nb-NO" sz="900"/>
              <a:t>Driftsaktivitet</a:t>
            </a:r>
          </a:p>
        </p:txBody>
      </p:sp>
      <p:cxnSp>
        <p:nvCxnSpPr>
          <p:cNvPr id="56" name="Straight Arrow Connector 126">
            <a:extLst>
              <a:ext uri="{FF2B5EF4-FFF2-40B4-BE49-F238E27FC236}">
                <a16:creationId xmlns:a16="http://schemas.microsoft.com/office/drawing/2014/main" id="{17F2185D-1E16-420D-A6C0-6A2464ED4FF9}"/>
              </a:ext>
            </a:extLst>
          </p:cNvPr>
          <p:cNvCxnSpPr>
            <a:cxnSpLocks/>
          </p:cNvCxnSpPr>
          <p:nvPr/>
        </p:nvCxnSpPr>
        <p:spPr>
          <a:xfrm flipV="1">
            <a:off x="6516791" y="3355254"/>
            <a:ext cx="217647" cy="1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126">
            <a:extLst>
              <a:ext uri="{FF2B5EF4-FFF2-40B4-BE49-F238E27FC236}">
                <a16:creationId xmlns:a16="http://schemas.microsoft.com/office/drawing/2014/main" id="{5BE03D7E-A1A5-4A0D-A8DE-0455181BEBDE}"/>
              </a:ext>
            </a:extLst>
          </p:cNvPr>
          <p:cNvCxnSpPr>
            <a:cxnSpLocks/>
          </p:cNvCxnSpPr>
          <p:nvPr/>
        </p:nvCxnSpPr>
        <p:spPr>
          <a:xfrm flipV="1">
            <a:off x="4593559" y="4857212"/>
            <a:ext cx="217647" cy="1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kstSylinder 68">
            <a:extLst>
              <a:ext uri="{FF2B5EF4-FFF2-40B4-BE49-F238E27FC236}">
                <a16:creationId xmlns:a16="http://schemas.microsoft.com/office/drawing/2014/main" id="{96B5D16F-23EF-4F56-9780-E0F4B7C92465}"/>
              </a:ext>
            </a:extLst>
          </p:cNvPr>
          <p:cNvSpPr txBox="1"/>
          <p:nvPr/>
        </p:nvSpPr>
        <p:spPr>
          <a:xfrm>
            <a:off x="3447577" y="4901825"/>
            <a:ext cx="1633555" cy="230832"/>
          </a:xfrm>
          <a:prstGeom prst="rect">
            <a:avLst/>
          </a:prstGeom>
          <a:gradFill flip="none" rotWithShape="1">
            <a:gsLst>
              <a:gs pos="37000">
                <a:schemeClr val="accent6">
                  <a:lumMod val="40000"/>
                  <a:lumOff val="60000"/>
                </a:schemeClr>
              </a:gs>
              <a:gs pos="0">
                <a:schemeClr val="accent6">
                  <a:lumMod val="40000"/>
                  <a:lumOff val="60000"/>
                </a:schemeClr>
              </a:gs>
              <a:gs pos="74000">
                <a:schemeClr val="accent4">
                  <a:lumMod val="40000"/>
                  <a:lumOff val="60000"/>
                </a:schemeClr>
              </a:gs>
              <a:gs pos="83000">
                <a:schemeClr val="accent4">
                  <a:lumMod val="40000"/>
                  <a:lumOff val="60000"/>
                </a:schemeClr>
              </a:gs>
              <a:gs pos="100000">
                <a:schemeClr val="accent4">
                  <a:lumMod val="40000"/>
                  <a:lumOff val="60000"/>
                </a:schemeClr>
              </a:gs>
            </a:gsLst>
            <a:path path="circle">
              <a:fillToRect l="100000" t="100000"/>
            </a:path>
            <a:tileRect r="-100000" b="-100000"/>
          </a:gradFill>
        </p:spPr>
        <p:txBody>
          <a:bodyPr wrap="square" rtlCol="0">
            <a:spAutoFit/>
          </a:bodyPr>
          <a:lstStyle/>
          <a:p>
            <a:r>
              <a:rPr lang="nb-NO" sz="900"/>
              <a:t>Masterprogram</a:t>
            </a:r>
          </a:p>
        </p:txBody>
      </p:sp>
      <p:sp>
        <p:nvSpPr>
          <p:cNvPr id="70" name="TekstSylinder 69">
            <a:extLst>
              <a:ext uri="{FF2B5EF4-FFF2-40B4-BE49-F238E27FC236}">
                <a16:creationId xmlns:a16="http://schemas.microsoft.com/office/drawing/2014/main" id="{61909AAB-953F-4EA4-87D3-1DC0D69C87A5}"/>
              </a:ext>
            </a:extLst>
          </p:cNvPr>
          <p:cNvSpPr txBox="1"/>
          <p:nvPr/>
        </p:nvSpPr>
        <p:spPr>
          <a:xfrm>
            <a:off x="7639561" y="5701522"/>
            <a:ext cx="2037171" cy="230832"/>
          </a:xfrm>
          <a:prstGeom prst="rect">
            <a:avLst/>
          </a:prstGeom>
          <a:solidFill>
            <a:schemeClr val="accent6">
              <a:lumMod val="40000"/>
              <a:lumOff val="60000"/>
            </a:schemeClr>
          </a:solidFill>
        </p:spPr>
        <p:txBody>
          <a:bodyPr wrap="square" rtlCol="0">
            <a:spAutoFit/>
          </a:bodyPr>
          <a:lstStyle/>
          <a:p>
            <a:r>
              <a:rPr lang="nb-NO" sz="900"/>
              <a:t>200300102 Generell drift</a:t>
            </a:r>
          </a:p>
        </p:txBody>
      </p:sp>
      <p:sp>
        <p:nvSpPr>
          <p:cNvPr id="73" name="TekstSylinder 72">
            <a:extLst>
              <a:ext uri="{FF2B5EF4-FFF2-40B4-BE49-F238E27FC236}">
                <a16:creationId xmlns:a16="http://schemas.microsoft.com/office/drawing/2014/main" id="{59B9114E-04B0-4959-B3C0-727601D545DC}"/>
              </a:ext>
            </a:extLst>
          </p:cNvPr>
          <p:cNvSpPr txBox="1"/>
          <p:nvPr/>
        </p:nvSpPr>
        <p:spPr>
          <a:xfrm>
            <a:off x="9806718" y="5413279"/>
            <a:ext cx="2037171" cy="230832"/>
          </a:xfrm>
          <a:prstGeom prst="rect">
            <a:avLst/>
          </a:prstGeom>
          <a:solidFill>
            <a:schemeClr val="accent6">
              <a:lumMod val="40000"/>
              <a:lumOff val="60000"/>
            </a:schemeClr>
          </a:solidFill>
        </p:spPr>
        <p:txBody>
          <a:bodyPr wrap="square" rtlCol="0">
            <a:spAutoFit/>
          </a:bodyPr>
          <a:lstStyle/>
          <a:p>
            <a:r>
              <a:rPr lang="nb-NO" sz="900"/>
              <a:t>200300104 Masterstudent NN</a:t>
            </a:r>
          </a:p>
        </p:txBody>
      </p:sp>
      <p:sp>
        <p:nvSpPr>
          <p:cNvPr id="74" name="TekstSylinder 73">
            <a:extLst>
              <a:ext uri="{FF2B5EF4-FFF2-40B4-BE49-F238E27FC236}">
                <a16:creationId xmlns:a16="http://schemas.microsoft.com/office/drawing/2014/main" id="{1580F9BE-7C44-42DA-8E74-735D25B5A76E}"/>
              </a:ext>
            </a:extLst>
          </p:cNvPr>
          <p:cNvSpPr txBox="1"/>
          <p:nvPr/>
        </p:nvSpPr>
        <p:spPr>
          <a:xfrm>
            <a:off x="9806718" y="5692169"/>
            <a:ext cx="2037171" cy="230832"/>
          </a:xfrm>
          <a:prstGeom prst="rect">
            <a:avLst/>
          </a:prstGeom>
          <a:solidFill>
            <a:schemeClr val="accent6">
              <a:lumMod val="40000"/>
              <a:lumOff val="60000"/>
            </a:schemeClr>
          </a:solidFill>
        </p:spPr>
        <p:txBody>
          <a:bodyPr wrap="square" rtlCol="0">
            <a:spAutoFit/>
          </a:bodyPr>
          <a:lstStyle/>
          <a:p>
            <a:r>
              <a:rPr lang="nb-NO" sz="900"/>
              <a:t>200300105 Masterstudent XX</a:t>
            </a:r>
          </a:p>
        </p:txBody>
      </p:sp>
      <p:sp>
        <p:nvSpPr>
          <p:cNvPr id="76" name="TekstSylinder 75">
            <a:extLst>
              <a:ext uri="{FF2B5EF4-FFF2-40B4-BE49-F238E27FC236}">
                <a16:creationId xmlns:a16="http://schemas.microsoft.com/office/drawing/2014/main" id="{FDE3E93F-CBB2-4A3C-BF8F-D0A5E484E724}"/>
              </a:ext>
            </a:extLst>
          </p:cNvPr>
          <p:cNvSpPr txBox="1"/>
          <p:nvPr/>
        </p:nvSpPr>
        <p:spPr>
          <a:xfrm>
            <a:off x="3453019" y="5880896"/>
            <a:ext cx="1633555" cy="230832"/>
          </a:xfrm>
          <a:prstGeom prst="rect">
            <a:avLst/>
          </a:prstGeom>
          <a:solidFill>
            <a:schemeClr val="accent4">
              <a:lumMod val="40000"/>
              <a:lumOff val="60000"/>
            </a:schemeClr>
          </a:solidFill>
        </p:spPr>
        <p:txBody>
          <a:bodyPr wrap="square" rtlCol="0">
            <a:spAutoFit/>
          </a:bodyPr>
          <a:lstStyle/>
          <a:p>
            <a:r>
              <a:rPr lang="nb-NO" sz="900"/>
              <a:t>200400 Master Farmasi</a:t>
            </a:r>
          </a:p>
        </p:txBody>
      </p:sp>
      <p:sp>
        <p:nvSpPr>
          <p:cNvPr id="83" name="TekstSylinder 82">
            <a:extLst>
              <a:ext uri="{FF2B5EF4-FFF2-40B4-BE49-F238E27FC236}">
                <a16:creationId xmlns:a16="http://schemas.microsoft.com/office/drawing/2014/main" id="{B78D7EA5-CBC9-43BF-BBD5-15D9C0166B18}"/>
              </a:ext>
            </a:extLst>
          </p:cNvPr>
          <p:cNvSpPr txBox="1"/>
          <p:nvPr/>
        </p:nvSpPr>
        <p:spPr>
          <a:xfrm>
            <a:off x="7657234" y="6033561"/>
            <a:ext cx="2035979" cy="230832"/>
          </a:xfrm>
          <a:prstGeom prst="rect">
            <a:avLst/>
          </a:prstGeom>
          <a:solidFill>
            <a:schemeClr val="accent4">
              <a:lumMod val="40000"/>
              <a:lumOff val="60000"/>
            </a:schemeClr>
          </a:solidFill>
        </p:spPr>
        <p:txBody>
          <a:bodyPr wrap="square" rtlCol="0">
            <a:spAutoFit/>
          </a:bodyPr>
          <a:lstStyle/>
          <a:p>
            <a:r>
              <a:rPr lang="nb-NO" sz="900"/>
              <a:t>200400101 Generell drift</a:t>
            </a:r>
          </a:p>
        </p:txBody>
      </p:sp>
      <p:sp>
        <p:nvSpPr>
          <p:cNvPr id="30" name="Sky 29">
            <a:extLst>
              <a:ext uri="{FF2B5EF4-FFF2-40B4-BE49-F238E27FC236}">
                <a16:creationId xmlns:a16="http://schemas.microsoft.com/office/drawing/2014/main" id="{CE56DA1A-ADB7-443F-A2AB-2363755E50F1}"/>
              </a:ext>
            </a:extLst>
          </p:cNvPr>
          <p:cNvSpPr/>
          <p:nvPr/>
        </p:nvSpPr>
        <p:spPr>
          <a:xfrm>
            <a:off x="1350815" y="3941580"/>
            <a:ext cx="1662352" cy="1025663"/>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b-NO" sz="800"/>
              <a:t>Kan organiseres på tvers for hele fakultetet. Hensiktsmessig når man ønsker å se flere program samlet</a:t>
            </a:r>
          </a:p>
        </p:txBody>
      </p:sp>
      <p:cxnSp>
        <p:nvCxnSpPr>
          <p:cNvPr id="34" name="Kobling: buet 33">
            <a:extLst>
              <a:ext uri="{FF2B5EF4-FFF2-40B4-BE49-F238E27FC236}">
                <a16:creationId xmlns:a16="http://schemas.microsoft.com/office/drawing/2014/main" id="{529732FB-B203-463D-A775-B2179F5C13A4}"/>
              </a:ext>
            </a:extLst>
          </p:cNvPr>
          <p:cNvCxnSpPr>
            <a:cxnSpLocks/>
            <a:stCxn id="30" idx="0"/>
            <a:endCxn id="69" idx="1"/>
          </p:cNvCxnSpPr>
          <p:nvPr/>
        </p:nvCxnSpPr>
        <p:spPr>
          <a:xfrm>
            <a:off x="3011782" y="4454412"/>
            <a:ext cx="435795" cy="562829"/>
          </a:xfrm>
          <a:prstGeom prst="curvedConnector3">
            <a:avLst/>
          </a:prstGeom>
          <a:ln>
            <a:headEnd type="triangle"/>
            <a:tailEnd type="triangle"/>
          </a:ln>
        </p:spPr>
        <p:style>
          <a:lnRef idx="2">
            <a:schemeClr val="accent3"/>
          </a:lnRef>
          <a:fillRef idx="0">
            <a:schemeClr val="accent3"/>
          </a:fillRef>
          <a:effectRef idx="1">
            <a:schemeClr val="accent3"/>
          </a:effectRef>
          <a:fontRef idx="minor">
            <a:schemeClr val="tx1"/>
          </a:fontRef>
        </p:style>
      </p:cxnSp>
      <p:sp>
        <p:nvSpPr>
          <p:cNvPr id="86" name="Sky 85">
            <a:extLst>
              <a:ext uri="{FF2B5EF4-FFF2-40B4-BE49-F238E27FC236}">
                <a16:creationId xmlns:a16="http://schemas.microsoft.com/office/drawing/2014/main" id="{D2A9273D-648F-43BE-8B2B-D0E81B7D9352}"/>
              </a:ext>
            </a:extLst>
          </p:cNvPr>
          <p:cNvSpPr/>
          <p:nvPr/>
        </p:nvSpPr>
        <p:spPr>
          <a:xfrm>
            <a:off x="1434179" y="5047983"/>
            <a:ext cx="1607514" cy="886502"/>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b-NO" sz="800"/>
              <a:t>Kan organiseres på tvers ved fakultetet når flere institutt/ enheter er involvert</a:t>
            </a:r>
          </a:p>
        </p:txBody>
      </p:sp>
      <p:cxnSp>
        <p:nvCxnSpPr>
          <p:cNvPr id="88" name="Kobling: buet 87">
            <a:extLst>
              <a:ext uri="{FF2B5EF4-FFF2-40B4-BE49-F238E27FC236}">
                <a16:creationId xmlns:a16="http://schemas.microsoft.com/office/drawing/2014/main" id="{7913127F-C6C6-4348-BCB0-8A71EFF70D45}"/>
              </a:ext>
            </a:extLst>
          </p:cNvPr>
          <p:cNvCxnSpPr>
            <a:cxnSpLocks/>
            <a:stCxn id="86" idx="0"/>
            <a:endCxn id="64" idx="1"/>
          </p:cNvCxnSpPr>
          <p:nvPr/>
        </p:nvCxnSpPr>
        <p:spPr>
          <a:xfrm>
            <a:off x="3040353" y="5491234"/>
            <a:ext cx="415338" cy="134096"/>
          </a:xfrm>
          <a:prstGeom prst="curvedConnector3">
            <a:avLst/>
          </a:prstGeom>
          <a:ln>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92" name="Kobling: buet 91">
            <a:extLst>
              <a:ext uri="{FF2B5EF4-FFF2-40B4-BE49-F238E27FC236}">
                <a16:creationId xmlns:a16="http://schemas.microsoft.com/office/drawing/2014/main" id="{67B9441B-E613-42E3-981B-E55264392835}"/>
              </a:ext>
            </a:extLst>
          </p:cNvPr>
          <p:cNvCxnSpPr>
            <a:cxnSpLocks/>
            <a:stCxn id="86" idx="0"/>
            <a:endCxn id="76" idx="1"/>
          </p:cNvCxnSpPr>
          <p:nvPr/>
        </p:nvCxnSpPr>
        <p:spPr>
          <a:xfrm>
            <a:off x="3040353" y="5491234"/>
            <a:ext cx="412666" cy="505078"/>
          </a:xfrm>
          <a:prstGeom prst="curvedConnector3">
            <a:avLst/>
          </a:prstGeom>
          <a:ln>
            <a:headEnd type="triangle"/>
            <a:tailEnd type="triangle"/>
          </a:ln>
        </p:spPr>
        <p:style>
          <a:lnRef idx="2">
            <a:schemeClr val="accent3"/>
          </a:lnRef>
          <a:fillRef idx="0">
            <a:schemeClr val="accent3"/>
          </a:fillRef>
          <a:effectRef idx="1">
            <a:schemeClr val="accent3"/>
          </a:effectRef>
          <a:fontRef idx="minor">
            <a:schemeClr val="tx1"/>
          </a:fontRef>
        </p:style>
      </p:cxnSp>
      <p:sp>
        <p:nvSpPr>
          <p:cNvPr id="102" name="TekstSylinder 101">
            <a:extLst>
              <a:ext uri="{FF2B5EF4-FFF2-40B4-BE49-F238E27FC236}">
                <a16:creationId xmlns:a16="http://schemas.microsoft.com/office/drawing/2014/main" id="{51689D25-2CD0-43E8-A789-36AA972C4288}"/>
              </a:ext>
            </a:extLst>
          </p:cNvPr>
          <p:cNvSpPr txBox="1"/>
          <p:nvPr/>
        </p:nvSpPr>
        <p:spPr>
          <a:xfrm>
            <a:off x="7633229" y="2987717"/>
            <a:ext cx="1859486" cy="230832"/>
          </a:xfrm>
          <a:prstGeom prst="rect">
            <a:avLst/>
          </a:prstGeom>
          <a:solidFill>
            <a:schemeClr val="accent6">
              <a:lumMod val="40000"/>
              <a:lumOff val="60000"/>
            </a:schemeClr>
          </a:solidFill>
        </p:spPr>
        <p:txBody>
          <a:bodyPr wrap="square" rtlCol="0">
            <a:spAutoFit/>
          </a:bodyPr>
          <a:lstStyle/>
          <a:p>
            <a:r>
              <a:rPr lang="nb-NO" sz="900"/>
              <a:t>Utdanningsdrift</a:t>
            </a:r>
          </a:p>
        </p:txBody>
      </p:sp>
      <p:sp>
        <p:nvSpPr>
          <p:cNvPr id="103" name="TekstSylinder 102">
            <a:extLst>
              <a:ext uri="{FF2B5EF4-FFF2-40B4-BE49-F238E27FC236}">
                <a16:creationId xmlns:a16="http://schemas.microsoft.com/office/drawing/2014/main" id="{38D9835E-DC60-4CF5-9714-4B7B2D78C735}"/>
              </a:ext>
            </a:extLst>
          </p:cNvPr>
          <p:cNvSpPr txBox="1"/>
          <p:nvPr/>
        </p:nvSpPr>
        <p:spPr>
          <a:xfrm>
            <a:off x="7635711" y="3239781"/>
            <a:ext cx="1863475" cy="230832"/>
          </a:xfrm>
          <a:prstGeom prst="rect">
            <a:avLst/>
          </a:prstGeom>
          <a:solidFill>
            <a:schemeClr val="accent4">
              <a:lumMod val="40000"/>
              <a:lumOff val="60000"/>
            </a:schemeClr>
          </a:solidFill>
        </p:spPr>
        <p:txBody>
          <a:bodyPr wrap="square" rtlCol="0">
            <a:spAutoFit/>
          </a:bodyPr>
          <a:lstStyle/>
          <a:p>
            <a:r>
              <a:rPr lang="nb-NO" sz="900"/>
              <a:t>Utdanningsdrift</a:t>
            </a:r>
          </a:p>
        </p:txBody>
      </p:sp>
      <p:sp>
        <p:nvSpPr>
          <p:cNvPr id="116" name="TekstSylinder 115">
            <a:extLst>
              <a:ext uri="{FF2B5EF4-FFF2-40B4-BE49-F238E27FC236}">
                <a16:creationId xmlns:a16="http://schemas.microsoft.com/office/drawing/2014/main" id="{18E737A9-DAAE-413D-888B-BED3394A6DEB}"/>
              </a:ext>
            </a:extLst>
          </p:cNvPr>
          <p:cNvSpPr txBox="1"/>
          <p:nvPr/>
        </p:nvSpPr>
        <p:spPr>
          <a:xfrm>
            <a:off x="307785" y="1927382"/>
            <a:ext cx="2061704" cy="507831"/>
          </a:xfrm>
          <a:prstGeom prst="rect">
            <a:avLst/>
          </a:prstGeom>
          <a:solidFill>
            <a:schemeClr val="accent6">
              <a:lumMod val="40000"/>
              <a:lumOff val="60000"/>
            </a:schemeClr>
          </a:solidFill>
        </p:spPr>
        <p:txBody>
          <a:bodyPr wrap="square" rtlCol="0">
            <a:spAutoFit/>
          </a:bodyPr>
          <a:lstStyle/>
          <a:p>
            <a:r>
              <a:rPr lang="nb-NO" sz="900"/>
              <a:t>Organisering av et spesifikt masterprogram med tilhørende aktiviteter – mange mindre delprosjekt</a:t>
            </a:r>
          </a:p>
        </p:txBody>
      </p:sp>
      <p:sp>
        <p:nvSpPr>
          <p:cNvPr id="119" name="TekstSylinder 118">
            <a:extLst>
              <a:ext uri="{FF2B5EF4-FFF2-40B4-BE49-F238E27FC236}">
                <a16:creationId xmlns:a16="http://schemas.microsoft.com/office/drawing/2014/main" id="{A9AE2721-D3A4-4808-9C7F-24550336D05A}"/>
              </a:ext>
            </a:extLst>
          </p:cNvPr>
          <p:cNvSpPr txBox="1"/>
          <p:nvPr/>
        </p:nvSpPr>
        <p:spPr>
          <a:xfrm>
            <a:off x="307785" y="2617232"/>
            <a:ext cx="2061704" cy="507831"/>
          </a:xfrm>
          <a:prstGeom prst="rect">
            <a:avLst/>
          </a:prstGeom>
          <a:solidFill>
            <a:schemeClr val="accent4">
              <a:lumMod val="40000"/>
              <a:lumOff val="60000"/>
            </a:schemeClr>
          </a:solidFill>
        </p:spPr>
        <p:txBody>
          <a:bodyPr wrap="square" rtlCol="0">
            <a:spAutoFit/>
          </a:bodyPr>
          <a:lstStyle/>
          <a:p>
            <a:r>
              <a:rPr lang="nb-NO" sz="900"/>
              <a:t>Organisering av et annet masterprogram med flere institutt involvert</a:t>
            </a:r>
          </a:p>
        </p:txBody>
      </p:sp>
      <p:sp>
        <p:nvSpPr>
          <p:cNvPr id="121" name="Sky 120">
            <a:extLst>
              <a:ext uri="{FF2B5EF4-FFF2-40B4-BE49-F238E27FC236}">
                <a16:creationId xmlns:a16="http://schemas.microsoft.com/office/drawing/2014/main" id="{4CFA7173-5119-4F07-8D3E-45C98FC14FD8}"/>
              </a:ext>
            </a:extLst>
          </p:cNvPr>
          <p:cNvSpPr/>
          <p:nvPr/>
        </p:nvSpPr>
        <p:spPr>
          <a:xfrm>
            <a:off x="9799943" y="4009918"/>
            <a:ext cx="2184135" cy="1078317"/>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b-NO" sz="800"/>
              <a:t>Budsjettprosjekt tilknyttet prosjekt kan være hensiktsmessig når prosjektet består av mange mindre delprosjekt der man ønsker å budsjettere for disse samlet</a:t>
            </a:r>
          </a:p>
        </p:txBody>
      </p:sp>
      <p:cxnSp>
        <p:nvCxnSpPr>
          <p:cNvPr id="122" name="Kobling: buet 121">
            <a:extLst>
              <a:ext uri="{FF2B5EF4-FFF2-40B4-BE49-F238E27FC236}">
                <a16:creationId xmlns:a16="http://schemas.microsoft.com/office/drawing/2014/main" id="{ED8C87E8-3225-4180-B5A5-401F3DFFD869}"/>
              </a:ext>
            </a:extLst>
          </p:cNvPr>
          <p:cNvCxnSpPr>
            <a:cxnSpLocks/>
            <a:stCxn id="121" idx="2"/>
            <a:endCxn id="65" idx="3"/>
          </p:cNvCxnSpPr>
          <p:nvPr/>
        </p:nvCxnSpPr>
        <p:spPr>
          <a:xfrm rot="10800000" flipV="1">
            <a:off x="9676732" y="4549077"/>
            <a:ext cx="129986" cy="970840"/>
          </a:xfrm>
          <a:prstGeom prst="curvedConnector3">
            <a:avLst>
              <a:gd name="adj1" fmla="val 50000"/>
            </a:avLst>
          </a:prstGeom>
          <a:ln>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161" name="Kobling: buet 160">
            <a:extLst>
              <a:ext uri="{FF2B5EF4-FFF2-40B4-BE49-F238E27FC236}">
                <a16:creationId xmlns:a16="http://schemas.microsoft.com/office/drawing/2014/main" id="{9C5A033D-361C-40AF-95F4-199289B40598}"/>
              </a:ext>
            </a:extLst>
          </p:cNvPr>
          <p:cNvCxnSpPr>
            <a:cxnSpLocks/>
          </p:cNvCxnSpPr>
          <p:nvPr/>
        </p:nvCxnSpPr>
        <p:spPr>
          <a:xfrm rot="5400000">
            <a:off x="3873247" y="5138160"/>
            <a:ext cx="396611" cy="385606"/>
          </a:xfrm>
          <a:prstGeom prst="curvedConnector3">
            <a:avLst>
              <a:gd name="adj1" fmla="val 50000"/>
            </a:avLst>
          </a:prstGeom>
          <a:ln>
            <a:headEnd type="triangle"/>
            <a:tailEnd type="triangle"/>
          </a:ln>
        </p:spPr>
        <p:style>
          <a:lnRef idx="2">
            <a:schemeClr val="accent6"/>
          </a:lnRef>
          <a:fillRef idx="0">
            <a:schemeClr val="accent6"/>
          </a:fillRef>
          <a:effectRef idx="1">
            <a:schemeClr val="accent6"/>
          </a:effectRef>
          <a:fontRef idx="minor">
            <a:schemeClr val="tx1"/>
          </a:fontRef>
        </p:style>
      </p:cxnSp>
      <p:sp>
        <p:nvSpPr>
          <p:cNvPr id="179" name="TekstSylinder 178">
            <a:extLst>
              <a:ext uri="{FF2B5EF4-FFF2-40B4-BE49-F238E27FC236}">
                <a16:creationId xmlns:a16="http://schemas.microsoft.com/office/drawing/2014/main" id="{BBE75DCD-E8BC-4590-92E5-A594C61E315B}"/>
              </a:ext>
            </a:extLst>
          </p:cNvPr>
          <p:cNvSpPr txBox="1"/>
          <p:nvPr/>
        </p:nvSpPr>
        <p:spPr>
          <a:xfrm>
            <a:off x="3453019" y="6243950"/>
            <a:ext cx="1633555" cy="230832"/>
          </a:xfrm>
          <a:prstGeom prst="rect">
            <a:avLst/>
          </a:prstGeom>
          <a:solidFill>
            <a:schemeClr val="accent2">
              <a:lumMod val="40000"/>
              <a:lumOff val="60000"/>
            </a:schemeClr>
          </a:solidFill>
        </p:spPr>
        <p:txBody>
          <a:bodyPr wrap="square" rtlCol="0">
            <a:spAutoFit/>
          </a:bodyPr>
          <a:lstStyle/>
          <a:p>
            <a:r>
              <a:rPr lang="nb-NO" sz="900"/>
              <a:t>200500 Bachelor Sykepleier </a:t>
            </a:r>
          </a:p>
        </p:txBody>
      </p:sp>
      <p:sp>
        <p:nvSpPr>
          <p:cNvPr id="180" name="TekstSylinder 179">
            <a:extLst>
              <a:ext uri="{FF2B5EF4-FFF2-40B4-BE49-F238E27FC236}">
                <a16:creationId xmlns:a16="http://schemas.microsoft.com/office/drawing/2014/main" id="{80E82DC8-DB77-44DC-B3DC-C9948468CF51}"/>
              </a:ext>
            </a:extLst>
          </p:cNvPr>
          <p:cNvSpPr txBox="1"/>
          <p:nvPr/>
        </p:nvSpPr>
        <p:spPr>
          <a:xfrm>
            <a:off x="3447577" y="4560088"/>
            <a:ext cx="1633555" cy="230832"/>
          </a:xfrm>
          <a:prstGeom prst="rect">
            <a:avLst/>
          </a:prstGeom>
          <a:solidFill>
            <a:schemeClr val="accent2">
              <a:lumMod val="40000"/>
              <a:lumOff val="60000"/>
            </a:schemeClr>
          </a:solidFill>
        </p:spPr>
        <p:txBody>
          <a:bodyPr wrap="square" rtlCol="0">
            <a:spAutoFit/>
          </a:bodyPr>
          <a:lstStyle/>
          <a:p>
            <a:r>
              <a:rPr lang="nb-NO" sz="900"/>
              <a:t>Bachelorprogram </a:t>
            </a:r>
          </a:p>
        </p:txBody>
      </p:sp>
      <p:sp>
        <p:nvSpPr>
          <p:cNvPr id="181" name="TekstSylinder 180">
            <a:extLst>
              <a:ext uri="{FF2B5EF4-FFF2-40B4-BE49-F238E27FC236}">
                <a16:creationId xmlns:a16="http://schemas.microsoft.com/office/drawing/2014/main" id="{D2804207-DD10-4ACF-BC74-95DC2AB28D60}"/>
              </a:ext>
            </a:extLst>
          </p:cNvPr>
          <p:cNvSpPr txBox="1"/>
          <p:nvPr/>
        </p:nvSpPr>
        <p:spPr>
          <a:xfrm>
            <a:off x="7652150" y="6356669"/>
            <a:ext cx="2046149" cy="230832"/>
          </a:xfrm>
          <a:prstGeom prst="rect">
            <a:avLst/>
          </a:prstGeom>
          <a:solidFill>
            <a:schemeClr val="accent2">
              <a:lumMod val="40000"/>
              <a:lumOff val="60000"/>
            </a:schemeClr>
          </a:solidFill>
        </p:spPr>
        <p:txBody>
          <a:bodyPr wrap="square" rtlCol="0">
            <a:spAutoFit/>
          </a:bodyPr>
          <a:lstStyle/>
          <a:p>
            <a:r>
              <a:rPr lang="nb-NO" sz="900"/>
              <a:t>200500101 Generell drift</a:t>
            </a:r>
          </a:p>
        </p:txBody>
      </p:sp>
      <p:cxnSp>
        <p:nvCxnSpPr>
          <p:cNvPr id="188" name="Kobling: buet 187">
            <a:extLst>
              <a:ext uri="{FF2B5EF4-FFF2-40B4-BE49-F238E27FC236}">
                <a16:creationId xmlns:a16="http://schemas.microsoft.com/office/drawing/2014/main" id="{4D878529-87A9-4DE2-8410-0D0C70059473}"/>
              </a:ext>
            </a:extLst>
          </p:cNvPr>
          <p:cNvCxnSpPr>
            <a:cxnSpLocks/>
          </p:cNvCxnSpPr>
          <p:nvPr/>
        </p:nvCxnSpPr>
        <p:spPr>
          <a:xfrm rot="5400000">
            <a:off x="3588035" y="5289157"/>
            <a:ext cx="1462378" cy="447209"/>
          </a:xfrm>
          <a:prstGeom prst="curvedConnector3">
            <a:avLst>
              <a:gd name="adj1" fmla="val 50000"/>
            </a:avLst>
          </a:prstGeom>
          <a:ln w="19050">
            <a:solidFill>
              <a:srgbClr val="ED7D31"/>
            </a:solidFill>
            <a:headEnd type="triangle"/>
            <a:tailEnd type="triangle"/>
          </a:ln>
        </p:spPr>
        <p:style>
          <a:lnRef idx="2">
            <a:schemeClr val="accent3"/>
          </a:lnRef>
          <a:fillRef idx="0">
            <a:schemeClr val="accent3"/>
          </a:fillRef>
          <a:effectRef idx="1">
            <a:schemeClr val="accent3"/>
          </a:effectRef>
          <a:fontRef idx="minor">
            <a:schemeClr val="tx1"/>
          </a:fontRef>
        </p:style>
      </p:cxnSp>
      <p:sp>
        <p:nvSpPr>
          <p:cNvPr id="199" name="TekstSylinder 198">
            <a:extLst>
              <a:ext uri="{FF2B5EF4-FFF2-40B4-BE49-F238E27FC236}">
                <a16:creationId xmlns:a16="http://schemas.microsoft.com/office/drawing/2014/main" id="{BF0E86D4-6F27-4FE8-ACD7-0B8A7C5ACF4D}"/>
              </a:ext>
            </a:extLst>
          </p:cNvPr>
          <p:cNvSpPr txBox="1"/>
          <p:nvPr/>
        </p:nvSpPr>
        <p:spPr>
          <a:xfrm>
            <a:off x="7639562" y="5073925"/>
            <a:ext cx="1869280" cy="230832"/>
          </a:xfrm>
          <a:prstGeom prst="rect">
            <a:avLst/>
          </a:prstGeom>
          <a:solidFill>
            <a:schemeClr val="accent2">
              <a:lumMod val="40000"/>
              <a:lumOff val="60000"/>
            </a:schemeClr>
          </a:solidFill>
        </p:spPr>
        <p:txBody>
          <a:bodyPr wrap="square" rtlCol="0">
            <a:spAutoFit/>
          </a:bodyPr>
          <a:lstStyle/>
          <a:p>
            <a:r>
              <a:rPr lang="nb-NO" sz="900"/>
              <a:t>RD</a:t>
            </a:r>
          </a:p>
        </p:txBody>
      </p:sp>
      <p:sp>
        <p:nvSpPr>
          <p:cNvPr id="200" name="TekstSylinder 199">
            <a:extLst>
              <a:ext uri="{FF2B5EF4-FFF2-40B4-BE49-F238E27FC236}">
                <a16:creationId xmlns:a16="http://schemas.microsoft.com/office/drawing/2014/main" id="{77EF408D-33BC-4157-B433-7CDFCB7ECA12}"/>
              </a:ext>
            </a:extLst>
          </p:cNvPr>
          <p:cNvSpPr txBox="1"/>
          <p:nvPr/>
        </p:nvSpPr>
        <p:spPr>
          <a:xfrm>
            <a:off x="7634279" y="2621852"/>
            <a:ext cx="1864907" cy="230832"/>
          </a:xfrm>
          <a:prstGeom prst="rect">
            <a:avLst/>
          </a:prstGeom>
          <a:solidFill>
            <a:schemeClr val="accent2">
              <a:lumMod val="40000"/>
              <a:lumOff val="60000"/>
            </a:schemeClr>
          </a:solidFill>
        </p:spPr>
        <p:txBody>
          <a:bodyPr wrap="square" rtlCol="0">
            <a:spAutoFit/>
          </a:bodyPr>
          <a:lstStyle/>
          <a:p>
            <a:r>
              <a:rPr lang="nb-NO" sz="900"/>
              <a:t>Driftsaktivitet</a:t>
            </a:r>
          </a:p>
        </p:txBody>
      </p:sp>
      <p:sp>
        <p:nvSpPr>
          <p:cNvPr id="201" name="TekstSylinder 200">
            <a:extLst>
              <a:ext uri="{FF2B5EF4-FFF2-40B4-BE49-F238E27FC236}">
                <a16:creationId xmlns:a16="http://schemas.microsoft.com/office/drawing/2014/main" id="{0C46FF5F-9289-41A0-AB77-C059B6ECB598}"/>
              </a:ext>
            </a:extLst>
          </p:cNvPr>
          <p:cNvSpPr txBox="1"/>
          <p:nvPr/>
        </p:nvSpPr>
        <p:spPr>
          <a:xfrm>
            <a:off x="7632569" y="4299943"/>
            <a:ext cx="1867669" cy="230832"/>
          </a:xfrm>
          <a:prstGeom prst="rect">
            <a:avLst/>
          </a:prstGeom>
          <a:solidFill>
            <a:schemeClr val="accent2">
              <a:lumMod val="40000"/>
              <a:lumOff val="60000"/>
            </a:schemeClr>
          </a:solidFill>
        </p:spPr>
        <p:txBody>
          <a:bodyPr wrap="square" rtlCol="0">
            <a:spAutoFit/>
          </a:bodyPr>
          <a:lstStyle/>
          <a:p>
            <a:r>
              <a:rPr lang="nb-NO" sz="900"/>
              <a:t>Bevilgning fra KD</a:t>
            </a:r>
          </a:p>
        </p:txBody>
      </p:sp>
      <p:sp>
        <p:nvSpPr>
          <p:cNvPr id="202" name="TekstSylinder 201">
            <a:extLst>
              <a:ext uri="{FF2B5EF4-FFF2-40B4-BE49-F238E27FC236}">
                <a16:creationId xmlns:a16="http://schemas.microsoft.com/office/drawing/2014/main" id="{56DF3E4A-88BD-475B-80B4-3B174948947F}"/>
              </a:ext>
            </a:extLst>
          </p:cNvPr>
          <p:cNvSpPr txBox="1"/>
          <p:nvPr/>
        </p:nvSpPr>
        <p:spPr>
          <a:xfrm>
            <a:off x="7633517" y="3496179"/>
            <a:ext cx="1859198" cy="230832"/>
          </a:xfrm>
          <a:prstGeom prst="rect">
            <a:avLst/>
          </a:prstGeom>
          <a:solidFill>
            <a:schemeClr val="accent2">
              <a:lumMod val="40000"/>
              <a:lumOff val="60000"/>
            </a:schemeClr>
          </a:solidFill>
        </p:spPr>
        <p:txBody>
          <a:bodyPr wrap="square" rtlCol="0">
            <a:spAutoFit/>
          </a:bodyPr>
          <a:lstStyle/>
          <a:p>
            <a:r>
              <a:rPr lang="nb-NO" sz="900"/>
              <a:t>Utdanningsdrift</a:t>
            </a:r>
          </a:p>
        </p:txBody>
      </p:sp>
      <p:sp>
        <p:nvSpPr>
          <p:cNvPr id="203" name="TekstSylinder 202">
            <a:extLst>
              <a:ext uri="{FF2B5EF4-FFF2-40B4-BE49-F238E27FC236}">
                <a16:creationId xmlns:a16="http://schemas.microsoft.com/office/drawing/2014/main" id="{3F3CA7BA-9EFF-4CF0-9085-C9C15120601E}"/>
              </a:ext>
            </a:extLst>
          </p:cNvPr>
          <p:cNvSpPr txBox="1"/>
          <p:nvPr/>
        </p:nvSpPr>
        <p:spPr>
          <a:xfrm>
            <a:off x="307785" y="3300411"/>
            <a:ext cx="2061704" cy="369332"/>
          </a:xfrm>
          <a:prstGeom prst="rect">
            <a:avLst/>
          </a:prstGeom>
          <a:solidFill>
            <a:schemeClr val="accent2">
              <a:lumMod val="40000"/>
              <a:lumOff val="60000"/>
            </a:schemeClr>
          </a:solidFill>
        </p:spPr>
        <p:txBody>
          <a:bodyPr wrap="square" rtlCol="0">
            <a:spAutoFit/>
          </a:bodyPr>
          <a:lstStyle/>
          <a:p>
            <a:r>
              <a:rPr lang="nb-NO" sz="900"/>
              <a:t>Organisering av et bachelorprogram med flere institutt involvert</a:t>
            </a:r>
          </a:p>
        </p:txBody>
      </p:sp>
      <p:cxnSp>
        <p:nvCxnSpPr>
          <p:cNvPr id="154" name="Kobling: buet 153">
            <a:extLst>
              <a:ext uri="{FF2B5EF4-FFF2-40B4-BE49-F238E27FC236}">
                <a16:creationId xmlns:a16="http://schemas.microsoft.com/office/drawing/2014/main" id="{105130E7-19BF-43E4-B3EF-80DD7E449580}"/>
              </a:ext>
            </a:extLst>
          </p:cNvPr>
          <p:cNvCxnSpPr>
            <a:cxnSpLocks/>
            <a:stCxn id="69" idx="2"/>
          </p:cNvCxnSpPr>
          <p:nvPr/>
        </p:nvCxnSpPr>
        <p:spPr>
          <a:xfrm rot="5400000">
            <a:off x="3743464" y="5384616"/>
            <a:ext cx="772850" cy="268933"/>
          </a:xfrm>
          <a:prstGeom prst="curvedConnector3">
            <a:avLst>
              <a:gd name="adj1" fmla="val 50000"/>
            </a:avLst>
          </a:prstGeom>
          <a:ln>
            <a:headEnd type="triangle"/>
            <a:tailEnd type="triangle"/>
          </a:ln>
        </p:spPr>
        <p:style>
          <a:lnRef idx="2">
            <a:schemeClr val="accent4"/>
          </a:lnRef>
          <a:fillRef idx="0">
            <a:schemeClr val="accent4"/>
          </a:fillRef>
          <a:effectRef idx="1">
            <a:schemeClr val="accent4"/>
          </a:effectRef>
          <a:fontRef idx="minor">
            <a:schemeClr val="tx1"/>
          </a:fontRef>
        </p:style>
      </p:cxnSp>
      <p:sp>
        <p:nvSpPr>
          <p:cNvPr id="75" name="Snakkeboble: rektangel med avrundede hjørner 74">
            <a:extLst>
              <a:ext uri="{FF2B5EF4-FFF2-40B4-BE49-F238E27FC236}">
                <a16:creationId xmlns:a16="http://schemas.microsoft.com/office/drawing/2014/main" id="{CC1704DA-196B-4CBF-9AFC-F96E88491262}"/>
              </a:ext>
            </a:extLst>
          </p:cNvPr>
          <p:cNvSpPr/>
          <p:nvPr/>
        </p:nvSpPr>
        <p:spPr>
          <a:xfrm>
            <a:off x="3179717" y="1107370"/>
            <a:ext cx="2827683" cy="1223885"/>
          </a:xfrm>
          <a:prstGeom prst="wedgeRoundRectCallout">
            <a:avLst>
              <a:gd name="adj1" fmla="val 17606"/>
              <a:gd name="adj2" fmla="val 48628"/>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nb-NO" sz="1300" b="1"/>
              <a:t>Anbefaling:</a:t>
            </a:r>
          </a:p>
          <a:p>
            <a:r>
              <a:rPr lang="nb-NO" sz="1300"/>
              <a:t>Ved behov for å gruppere delprosjekt inn i spesifikke studieprogram og/eller i type studieprogram foreslås en struktur tilsvarende dette eksemplet.</a:t>
            </a:r>
          </a:p>
        </p:txBody>
      </p:sp>
      <p:cxnSp>
        <p:nvCxnSpPr>
          <p:cNvPr id="79" name="Kobling: buet 78">
            <a:extLst>
              <a:ext uri="{FF2B5EF4-FFF2-40B4-BE49-F238E27FC236}">
                <a16:creationId xmlns:a16="http://schemas.microsoft.com/office/drawing/2014/main" id="{7A0B5CD2-2088-4DCE-9E26-A7D1A92F79F3}"/>
              </a:ext>
            </a:extLst>
          </p:cNvPr>
          <p:cNvCxnSpPr>
            <a:cxnSpLocks/>
          </p:cNvCxnSpPr>
          <p:nvPr/>
        </p:nvCxnSpPr>
        <p:spPr>
          <a:xfrm rot="5400000">
            <a:off x="3873247" y="5138162"/>
            <a:ext cx="396611" cy="385606"/>
          </a:xfrm>
          <a:prstGeom prst="curvedConnector3">
            <a:avLst>
              <a:gd name="adj1" fmla="val 50000"/>
            </a:avLst>
          </a:prstGeom>
          <a:ln w="19050">
            <a:headEnd type="triangle"/>
            <a:tailEnd type="triangle"/>
          </a:ln>
        </p:spPr>
        <p:style>
          <a:lnRef idx="2">
            <a:schemeClr val="accent6"/>
          </a:lnRef>
          <a:fillRef idx="0">
            <a:schemeClr val="accent6"/>
          </a:fillRef>
          <a:effectRef idx="1">
            <a:schemeClr val="accent6"/>
          </a:effectRef>
          <a:fontRef idx="minor">
            <a:schemeClr val="tx1"/>
          </a:fontRef>
        </p:style>
      </p:cxnSp>
      <p:cxnSp>
        <p:nvCxnSpPr>
          <p:cNvPr id="80" name="Kobling: buet 79">
            <a:extLst>
              <a:ext uri="{FF2B5EF4-FFF2-40B4-BE49-F238E27FC236}">
                <a16:creationId xmlns:a16="http://schemas.microsoft.com/office/drawing/2014/main" id="{4B935155-C1DB-4ADA-8EA8-BE1E2DE822C0}"/>
              </a:ext>
            </a:extLst>
          </p:cNvPr>
          <p:cNvCxnSpPr>
            <a:cxnSpLocks/>
          </p:cNvCxnSpPr>
          <p:nvPr/>
        </p:nvCxnSpPr>
        <p:spPr>
          <a:xfrm rot="5400000">
            <a:off x="3743464" y="5384618"/>
            <a:ext cx="772850" cy="268933"/>
          </a:xfrm>
          <a:prstGeom prst="curvedConnector3">
            <a:avLst>
              <a:gd name="adj1" fmla="val 50000"/>
            </a:avLst>
          </a:prstGeom>
          <a:ln w="19050">
            <a:headEnd type="triangle"/>
            <a:tailEnd type="triangle"/>
          </a:ln>
        </p:spPr>
        <p:style>
          <a:lnRef idx="2">
            <a:schemeClr val="accent4"/>
          </a:lnRef>
          <a:fillRef idx="0">
            <a:schemeClr val="accent4"/>
          </a:fillRef>
          <a:effectRef idx="1">
            <a:schemeClr val="accent4"/>
          </a:effectRef>
          <a:fontRef idx="minor">
            <a:schemeClr val="tx1"/>
          </a:fontRef>
        </p:style>
      </p:cxnSp>
      <p:pic>
        <p:nvPicPr>
          <p:cNvPr id="81" name="Picture 3">
            <a:extLst>
              <a:ext uri="{FF2B5EF4-FFF2-40B4-BE49-F238E27FC236}">
                <a16:creationId xmlns:a16="http://schemas.microsoft.com/office/drawing/2014/main" id="{9A94F6AF-CEAB-4135-BED8-7E940A9B8C01}"/>
              </a:ext>
            </a:extLst>
          </p:cNvPr>
          <p:cNvPicPr>
            <a:picLocks noChangeAspect="1"/>
          </p:cNvPicPr>
          <p:nvPr/>
        </p:nvPicPr>
        <p:blipFill rotWithShape="1">
          <a:blip r:embed="rId8"/>
          <a:srcRect r="23522"/>
          <a:stretch/>
        </p:blipFill>
        <p:spPr>
          <a:xfrm rot="5400000">
            <a:off x="5647569" y="-5657650"/>
            <a:ext cx="896864" cy="12192002"/>
          </a:xfrm>
          <a:prstGeom prst="rect">
            <a:avLst/>
          </a:prstGeom>
        </p:spPr>
      </p:pic>
      <p:sp>
        <p:nvSpPr>
          <p:cNvPr id="82" name="Tittel 1">
            <a:extLst>
              <a:ext uri="{FF2B5EF4-FFF2-40B4-BE49-F238E27FC236}">
                <a16:creationId xmlns:a16="http://schemas.microsoft.com/office/drawing/2014/main" id="{B57B071C-F7D2-49C2-B5C9-26CA793F65AA}"/>
              </a:ext>
            </a:extLst>
          </p:cNvPr>
          <p:cNvSpPr txBox="1">
            <a:spLocks/>
          </p:cNvSpPr>
          <p:nvPr/>
        </p:nvSpPr>
        <p:spPr>
          <a:xfrm>
            <a:off x="106523" y="36329"/>
            <a:ext cx="12013152" cy="90777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2800">
                <a:solidFill>
                  <a:schemeClr val="bg1"/>
                </a:solidFill>
              </a:rPr>
              <a:t>Prosjektstruktur RD - forslag til prosjektstruktur utdanningsdrift</a:t>
            </a:r>
            <a:br>
              <a:rPr lang="nb-NO" sz="2800">
                <a:solidFill>
                  <a:schemeClr val="bg1"/>
                </a:solidFill>
              </a:rPr>
            </a:br>
            <a:r>
              <a:rPr lang="nb-NO" sz="2400">
                <a:solidFill>
                  <a:schemeClr val="bg1"/>
                </a:solidFill>
              </a:rPr>
              <a:t>Ved behov for strukturering av flere delprosjekter knyttet mot spesifikt studieprogram og type program</a:t>
            </a:r>
            <a:endParaRPr lang="nb-NO" sz="2800">
              <a:solidFill>
                <a:schemeClr val="bg1"/>
              </a:solidFill>
            </a:endParaRPr>
          </a:p>
        </p:txBody>
      </p:sp>
    </p:spTree>
    <p:extLst>
      <p:ext uri="{BB962C8B-B14F-4D97-AF65-F5344CB8AC3E}">
        <p14:creationId xmlns:p14="http://schemas.microsoft.com/office/powerpoint/2010/main" val="29634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250"/>
                                  </p:stCondLst>
                                  <p:childTnLst>
                                    <p:set>
                                      <p:cBhvr>
                                        <p:cTn id="15" dur="1" fill="hold">
                                          <p:stCondLst>
                                            <p:cond delay="0"/>
                                          </p:stCondLst>
                                        </p:cTn>
                                        <p:tgtEl>
                                          <p:spTgt spid="3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6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250"/>
                                  </p:stCondLst>
                                  <p:childTnLst>
                                    <p:set>
                                      <p:cBhvr>
                                        <p:cTn id="24" dur="1" fill="hold">
                                          <p:stCondLst>
                                            <p:cond delay="0"/>
                                          </p:stCondLst>
                                        </p:cTn>
                                        <p:tgtEl>
                                          <p:spTgt spid="88"/>
                                        </p:tgtEl>
                                        <p:attrNameLst>
                                          <p:attrName>style.visibility</p:attrName>
                                        </p:attrNameLst>
                                      </p:cBhvr>
                                      <p:to>
                                        <p:strVal val="visible"/>
                                      </p:to>
                                    </p:set>
                                  </p:childTnLst>
                                </p:cTn>
                              </p:par>
                            </p:childTnLst>
                          </p:cTn>
                        </p:par>
                        <p:par>
                          <p:cTn id="25" fill="hold">
                            <p:stCondLst>
                              <p:cond delay="250"/>
                            </p:stCondLst>
                            <p:childTnLst>
                              <p:par>
                                <p:cTn id="26" presetID="1" presetClass="entr" presetSubtype="0" fill="hold" grpId="0" nodeType="afterEffect">
                                  <p:stCondLst>
                                    <p:cond delay="250"/>
                                  </p:stCondLst>
                                  <p:childTnLst>
                                    <p:set>
                                      <p:cBhvr>
                                        <p:cTn id="27" dur="1" fill="hold">
                                          <p:stCondLst>
                                            <p:cond delay="0"/>
                                          </p:stCondLst>
                                        </p:cTn>
                                        <p:tgtEl>
                                          <p:spTgt spid="8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0"/>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250"/>
                                  </p:stCondLst>
                                  <p:childTnLst>
                                    <p:set>
                                      <p:cBhvr>
                                        <p:cTn id="34" dur="1" fill="hold">
                                          <p:stCondLst>
                                            <p:cond delay="0"/>
                                          </p:stCondLst>
                                        </p:cTn>
                                        <p:tgtEl>
                                          <p:spTgt spid="73"/>
                                        </p:tgtEl>
                                        <p:attrNameLst>
                                          <p:attrName>style.visibility</p:attrName>
                                        </p:attrNameLst>
                                      </p:cBhvr>
                                      <p:to>
                                        <p:strVal val="visible"/>
                                      </p:to>
                                    </p:set>
                                  </p:childTnLst>
                                </p:cTn>
                              </p:par>
                            </p:childTnLst>
                          </p:cTn>
                        </p:par>
                        <p:par>
                          <p:cTn id="35" fill="hold">
                            <p:stCondLst>
                              <p:cond delay="250"/>
                            </p:stCondLst>
                            <p:childTnLst>
                              <p:par>
                                <p:cTn id="36" presetID="1" presetClass="entr" presetSubtype="0" fill="hold" grpId="0" nodeType="afterEffect">
                                  <p:stCondLst>
                                    <p:cond delay="250"/>
                                  </p:stCondLst>
                                  <p:childTnLst>
                                    <p:set>
                                      <p:cBhvr>
                                        <p:cTn id="37" dur="1" fill="hold">
                                          <p:stCondLst>
                                            <p:cond delay="0"/>
                                          </p:stCondLst>
                                        </p:cTn>
                                        <p:tgtEl>
                                          <p:spTgt spid="74"/>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grpId="0" nodeType="afterEffect">
                                  <p:stCondLst>
                                    <p:cond delay="250"/>
                                  </p:stCondLst>
                                  <p:childTnLst>
                                    <p:set>
                                      <p:cBhvr>
                                        <p:cTn id="40" dur="1" fill="hold">
                                          <p:stCondLst>
                                            <p:cond delay="0"/>
                                          </p:stCondLst>
                                        </p:cTn>
                                        <p:tgtEl>
                                          <p:spTgt spid="65"/>
                                        </p:tgtEl>
                                        <p:attrNameLst>
                                          <p:attrName>style.visibility</p:attrName>
                                        </p:attrNameLst>
                                      </p:cBhvr>
                                      <p:to>
                                        <p:strVal val="visible"/>
                                      </p:to>
                                    </p:set>
                                  </p:childTnLst>
                                </p:cTn>
                              </p:par>
                            </p:childTnLst>
                          </p:cTn>
                        </p:par>
                        <p:par>
                          <p:cTn id="41" fill="hold">
                            <p:stCondLst>
                              <p:cond delay="750"/>
                            </p:stCondLst>
                            <p:childTnLst>
                              <p:par>
                                <p:cTn id="42" presetID="1" presetClass="entr" presetSubtype="0" fill="hold" grpId="0" nodeType="afterEffect">
                                  <p:stCondLst>
                                    <p:cond delay="2000"/>
                                  </p:stCondLst>
                                  <p:childTnLst>
                                    <p:set>
                                      <p:cBhvr>
                                        <p:cTn id="43" dur="1" fill="hold">
                                          <p:stCondLst>
                                            <p:cond delay="0"/>
                                          </p:stCondLst>
                                        </p:cTn>
                                        <p:tgtEl>
                                          <p:spTgt spid="121"/>
                                        </p:tgtEl>
                                        <p:attrNameLst>
                                          <p:attrName>style.visibility</p:attrName>
                                        </p:attrNameLst>
                                      </p:cBhvr>
                                      <p:to>
                                        <p:strVal val="visible"/>
                                      </p:to>
                                    </p:set>
                                  </p:childTnLst>
                                </p:cTn>
                              </p:par>
                              <p:par>
                                <p:cTn id="44" presetID="1" presetClass="entr" presetSubtype="0" fill="hold" nodeType="withEffect">
                                  <p:stCondLst>
                                    <p:cond delay="2000"/>
                                  </p:stCondLst>
                                  <p:childTnLst>
                                    <p:set>
                                      <p:cBhvr>
                                        <p:cTn id="45" dur="1" fill="hold">
                                          <p:stCondLst>
                                            <p:cond delay="0"/>
                                          </p:stCondLst>
                                        </p:cTn>
                                        <p:tgtEl>
                                          <p:spTgt spid="12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0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1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76"/>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54"/>
                                        </p:tgtEl>
                                        <p:attrNameLst>
                                          <p:attrName>style.visibility</p:attrName>
                                        </p:attrNameLst>
                                      </p:cBhvr>
                                      <p:to>
                                        <p:strVal val="visible"/>
                                      </p:to>
                                    </p:set>
                                  </p:childTnLst>
                                </p:cTn>
                              </p:par>
                            </p:childTnLst>
                          </p:cTn>
                        </p:par>
                        <p:par>
                          <p:cTn id="72" fill="hold">
                            <p:stCondLst>
                              <p:cond delay="0"/>
                            </p:stCondLst>
                            <p:childTnLst>
                              <p:par>
                                <p:cTn id="73" presetID="1" presetClass="entr" presetSubtype="0" fill="hold" nodeType="afterEffect">
                                  <p:stCondLst>
                                    <p:cond delay="250"/>
                                  </p:stCondLst>
                                  <p:childTnLst>
                                    <p:set>
                                      <p:cBhvr>
                                        <p:cTn id="74" dur="1" fill="hold">
                                          <p:stCondLst>
                                            <p:cond delay="0"/>
                                          </p:stCondLst>
                                        </p:cTn>
                                        <p:tgtEl>
                                          <p:spTgt spid="9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3"/>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grpId="0" nodeType="afterEffect">
                                  <p:stCondLst>
                                    <p:cond delay="0"/>
                                  </p:stCondLst>
                                  <p:childTnLst>
                                    <p:set>
                                      <p:cBhvr>
                                        <p:cTn id="84" dur="1" fill="hold">
                                          <p:stCondLst>
                                            <p:cond delay="0"/>
                                          </p:stCondLst>
                                        </p:cTn>
                                        <p:tgtEl>
                                          <p:spTgt spid="3"/>
                                        </p:tgtEl>
                                        <p:attrNameLst>
                                          <p:attrName>style.visibility</p:attrName>
                                        </p:attrNameLst>
                                      </p:cBhvr>
                                      <p:to>
                                        <p:strVal val="visible"/>
                                      </p:to>
                                    </p:set>
                                  </p:childTnLst>
                                </p:cTn>
                              </p:par>
                            </p:childTnLst>
                          </p:cTn>
                        </p:par>
                        <p:par>
                          <p:cTn id="85" fill="hold">
                            <p:stCondLst>
                              <p:cond delay="0"/>
                            </p:stCondLst>
                            <p:childTnLst>
                              <p:par>
                                <p:cTn id="86" presetID="1" presetClass="entr" presetSubtype="0" fill="hold" grpId="0" nodeType="afterEffect">
                                  <p:stCondLst>
                                    <p:cond delay="0"/>
                                  </p:stCondLst>
                                  <p:childTnLst>
                                    <p:set>
                                      <p:cBhvr>
                                        <p:cTn id="87" dur="1" fill="hold">
                                          <p:stCondLst>
                                            <p:cond delay="0"/>
                                          </p:stCondLst>
                                        </p:cTn>
                                        <p:tgtEl>
                                          <p:spTgt spid="60"/>
                                        </p:tgtEl>
                                        <p:attrNameLst>
                                          <p:attrName>style.visibility</p:attrName>
                                        </p:attrNameLst>
                                      </p:cBhvr>
                                      <p:to>
                                        <p:strVal val="visible"/>
                                      </p:to>
                                    </p:set>
                                  </p:childTnLst>
                                </p:cTn>
                              </p:par>
                            </p:childTnLst>
                          </p:cTn>
                        </p:par>
                        <p:par>
                          <p:cTn id="88" fill="hold">
                            <p:stCondLst>
                              <p:cond delay="0"/>
                            </p:stCondLst>
                            <p:childTnLst>
                              <p:par>
                                <p:cTn id="89" presetID="1" presetClass="entr" presetSubtype="0" fill="hold" grpId="0" nodeType="afterEffect">
                                  <p:stCondLst>
                                    <p:cond delay="0"/>
                                  </p:stCondLst>
                                  <p:childTnLst>
                                    <p:set>
                                      <p:cBhvr>
                                        <p:cTn id="90" dur="1" fill="hold">
                                          <p:stCondLst>
                                            <p:cond delay="0"/>
                                          </p:stCondLst>
                                        </p:cTn>
                                        <p:tgtEl>
                                          <p:spTgt spid="10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0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8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7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81"/>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88"/>
                                        </p:tgtEl>
                                        <p:attrNameLst>
                                          <p:attrName>style.visibility</p:attrName>
                                        </p:attrNameLst>
                                      </p:cBhvr>
                                      <p:to>
                                        <p:strVal val="visible"/>
                                      </p:to>
                                    </p:set>
                                  </p:childTnLst>
                                </p:cTn>
                              </p:par>
                            </p:childTnLst>
                          </p:cTn>
                        </p:par>
                        <p:par>
                          <p:cTn id="109" fill="hold">
                            <p:stCondLst>
                              <p:cond delay="0"/>
                            </p:stCondLst>
                            <p:childTnLst>
                              <p:par>
                                <p:cTn id="110" presetID="1" presetClass="entr" presetSubtype="0" fill="hold" grpId="0" nodeType="afterEffect">
                                  <p:stCondLst>
                                    <p:cond delay="250"/>
                                  </p:stCondLst>
                                  <p:childTnLst>
                                    <p:set>
                                      <p:cBhvr>
                                        <p:cTn id="111" dur="1" fill="hold">
                                          <p:stCondLst>
                                            <p:cond delay="0"/>
                                          </p:stCondLst>
                                        </p:cTn>
                                        <p:tgtEl>
                                          <p:spTgt spid="201"/>
                                        </p:tgtEl>
                                        <p:attrNameLst>
                                          <p:attrName>style.visibility</p:attrName>
                                        </p:attrNameLst>
                                      </p:cBhvr>
                                      <p:to>
                                        <p:strVal val="visible"/>
                                      </p:to>
                                    </p:set>
                                  </p:childTnLst>
                                </p:cTn>
                              </p:par>
                            </p:childTnLst>
                          </p:cTn>
                        </p:par>
                        <p:par>
                          <p:cTn id="112" fill="hold">
                            <p:stCondLst>
                              <p:cond delay="250"/>
                            </p:stCondLst>
                            <p:childTnLst>
                              <p:par>
                                <p:cTn id="113" presetID="1" presetClass="entr" presetSubtype="0" fill="hold" grpId="0" nodeType="afterEffect">
                                  <p:stCondLst>
                                    <p:cond delay="250"/>
                                  </p:stCondLst>
                                  <p:childTnLst>
                                    <p:set>
                                      <p:cBhvr>
                                        <p:cTn id="114" dur="1" fill="hold">
                                          <p:stCondLst>
                                            <p:cond delay="0"/>
                                          </p:stCondLst>
                                        </p:cTn>
                                        <p:tgtEl>
                                          <p:spTgt spid="199"/>
                                        </p:tgtEl>
                                        <p:attrNameLst>
                                          <p:attrName>style.visibility</p:attrName>
                                        </p:attrNameLst>
                                      </p:cBhvr>
                                      <p:to>
                                        <p:strVal val="visible"/>
                                      </p:to>
                                    </p:set>
                                  </p:childTnLst>
                                </p:cTn>
                              </p:par>
                            </p:childTnLst>
                          </p:cTn>
                        </p:par>
                        <p:par>
                          <p:cTn id="115" fill="hold">
                            <p:stCondLst>
                              <p:cond delay="500"/>
                            </p:stCondLst>
                            <p:childTnLst>
                              <p:par>
                                <p:cTn id="116" presetID="1" presetClass="entr" presetSubtype="0" fill="hold" grpId="0" nodeType="afterEffect">
                                  <p:stCondLst>
                                    <p:cond delay="250"/>
                                  </p:stCondLst>
                                  <p:childTnLst>
                                    <p:set>
                                      <p:cBhvr>
                                        <p:cTn id="117" dur="1" fill="hold">
                                          <p:stCondLst>
                                            <p:cond delay="0"/>
                                          </p:stCondLst>
                                        </p:cTn>
                                        <p:tgtEl>
                                          <p:spTgt spid="200"/>
                                        </p:tgtEl>
                                        <p:attrNameLst>
                                          <p:attrName>style.visibility</p:attrName>
                                        </p:attrNameLst>
                                      </p:cBhvr>
                                      <p:to>
                                        <p:strVal val="visible"/>
                                      </p:to>
                                    </p:set>
                                  </p:childTnLst>
                                </p:cTn>
                              </p:par>
                            </p:childTnLst>
                          </p:cTn>
                        </p:par>
                        <p:par>
                          <p:cTn id="118" fill="hold">
                            <p:stCondLst>
                              <p:cond delay="750"/>
                            </p:stCondLst>
                            <p:childTnLst>
                              <p:par>
                                <p:cTn id="119" presetID="1" presetClass="entr" presetSubtype="0" fill="hold" grpId="0" nodeType="afterEffect">
                                  <p:stCondLst>
                                    <p:cond delay="250"/>
                                  </p:stCondLst>
                                  <p:childTnLst>
                                    <p:set>
                                      <p:cBhvr>
                                        <p:cTn id="120" dur="1" fill="hold">
                                          <p:stCondLst>
                                            <p:cond delay="0"/>
                                          </p:stCondLst>
                                        </p:cTn>
                                        <p:tgtEl>
                                          <p:spTgt spid="202"/>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79"/>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7" grpId="0" animBg="1"/>
      <p:bldP spid="60" grpId="0" animBg="1"/>
      <p:bldP spid="64" grpId="0" animBg="1"/>
      <p:bldP spid="65" grpId="0" animBg="1"/>
      <p:bldP spid="67" grpId="0" animBg="1"/>
      <p:bldP spid="68" grpId="0" animBg="1"/>
      <p:bldP spid="72" grpId="0" animBg="1"/>
      <p:bldP spid="69" grpId="0" animBg="1"/>
      <p:bldP spid="70" grpId="0" animBg="1"/>
      <p:bldP spid="73" grpId="0" animBg="1"/>
      <p:bldP spid="74" grpId="0" animBg="1"/>
      <p:bldP spid="76" grpId="0" animBg="1"/>
      <p:bldP spid="83" grpId="0" animBg="1"/>
      <p:bldP spid="30" grpId="0" animBg="1"/>
      <p:bldP spid="86" grpId="0" animBg="1"/>
      <p:bldP spid="102" grpId="0" animBg="1"/>
      <p:bldP spid="103" grpId="0" animBg="1"/>
      <p:bldP spid="116" grpId="0" animBg="1"/>
      <p:bldP spid="119" grpId="0" animBg="1"/>
      <p:bldP spid="121" grpId="0" animBg="1"/>
      <p:bldP spid="179" grpId="0" animBg="1"/>
      <p:bldP spid="180" grpId="0" animBg="1"/>
      <p:bldP spid="181" grpId="0" animBg="1"/>
      <p:bldP spid="199" grpId="0" animBg="1"/>
      <p:bldP spid="200" grpId="0" animBg="1"/>
      <p:bldP spid="201" grpId="0" animBg="1"/>
      <p:bldP spid="202" grpId="0" animBg="1"/>
      <p:bldP spid="20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tel 1">
            <a:extLst>
              <a:ext uri="{FF2B5EF4-FFF2-40B4-BE49-F238E27FC236}">
                <a16:creationId xmlns:a16="http://schemas.microsoft.com/office/drawing/2014/main" id="{7D4F6119-7A47-4EB2-BC34-A80F8E27CDC7}"/>
              </a:ext>
            </a:extLst>
          </p:cNvPr>
          <p:cNvSpPr>
            <a:spLocks noGrp="1"/>
          </p:cNvSpPr>
          <p:nvPr>
            <p:ph type="title"/>
          </p:nvPr>
        </p:nvSpPr>
        <p:spPr>
          <a:xfrm>
            <a:off x="786385" y="841248"/>
            <a:ext cx="5129600" cy="5340097"/>
          </a:xfrm>
        </p:spPr>
        <p:txBody>
          <a:bodyPr anchor="ctr">
            <a:normAutofit/>
          </a:bodyPr>
          <a:lstStyle/>
          <a:p>
            <a:r>
              <a:rPr lang="nb-NO" sz="4800">
                <a:solidFill>
                  <a:schemeClr val="bg1"/>
                </a:solidFill>
              </a:rPr>
              <a:t>Agenda</a:t>
            </a:r>
          </a:p>
        </p:txBody>
      </p:sp>
      <p:sp>
        <p:nvSpPr>
          <p:cNvPr id="3" name="Plassholder for innhold 2">
            <a:extLst>
              <a:ext uri="{FF2B5EF4-FFF2-40B4-BE49-F238E27FC236}">
                <a16:creationId xmlns:a16="http://schemas.microsoft.com/office/drawing/2014/main" id="{BBC5AA5F-0613-4E6B-9536-A100C370C821}"/>
              </a:ext>
            </a:extLst>
          </p:cNvPr>
          <p:cNvSpPr>
            <a:spLocks noGrp="1"/>
          </p:cNvSpPr>
          <p:nvPr>
            <p:ph idx="1"/>
          </p:nvPr>
        </p:nvSpPr>
        <p:spPr>
          <a:xfrm>
            <a:off x="6464409" y="841247"/>
            <a:ext cx="4941205" cy="5340097"/>
          </a:xfrm>
        </p:spPr>
        <p:txBody>
          <a:bodyPr anchor="ctr">
            <a:normAutofit/>
          </a:bodyPr>
          <a:lstStyle/>
          <a:p>
            <a:pPr marL="342900" indent="-342900">
              <a:buFont typeface="+mj-lt"/>
              <a:buAutoNum type="arabicPeriod"/>
            </a:pPr>
            <a:r>
              <a:rPr lang="nb-NO" sz="2000">
                <a:solidFill>
                  <a:schemeClr val="tx2"/>
                </a:solidFill>
              </a:rPr>
              <a:t>Introduksjon </a:t>
            </a:r>
          </a:p>
          <a:p>
            <a:pPr marL="342900" indent="-342900">
              <a:buFont typeface="+mj-lt"/>
              <a:buAutoNum type="arabicPeriod"/>
            </a:pPr>
            <a:r>
              <a:rPr lang="nb-NO" sz="2000">
                <a:solidFill>
                  <a:schemeClr val="tx2"/>
                </a:solidFill>
              </a:rPr>
              <a:t>Aktivitetstype og aktivitet RSO og RD</a:t>
            </a:r>
          </a:p>
          <a:p>
            <a:pPr lvl="1"/>
            <a:r>
              <a:rPr lang="nb-NO" sz="1600">
                <a:solidFill>
                  <a:schemeClr val="tx2"/>
                </a:solidFill>
              </a:rPr>
              <a:t>Gruppeoppgave RD</a:t>
            </a:r>
          </a:p>
          <a:p>
            <a:pPr marL="342900" indent="-342900">
              <a:buFont typeface="+mj-lt"/>
              <a:buAutoNum type="arabicPeriod"/>
            </a:pPr>
            <a:r>
              <a:rPr lang="nb-NO" sz="2000">
                <a:solidFill>
                  <a:schemeClr val="tx2"/>
                </a:solidFill>
              </a:rPr>
              <a:t>Gjennomgang standarder og anbefalinger gjennom eksempler</a:t>
            </a:r>
          </a:p>
          <a:p>
            <a:pPr lvl="1"/>
            <a:r>
              <a:rPr lang="nb-NO" sz="1600">
                <a:solidFill>
                  <a:schemeClr val="tx2"/>
                </a:solidFill>
              </a:rPr>
              <a:t>Gruppearbeid utdanningsdrift</a:t>
            </a:r>
          </a:p>
          <a:p>
            <a:pPr marL="342900" indent="-342900">
              <a:buFont typeface="+mj-lt"/>
              <a:buAutoNum type="arabicPeriod"/>
            </a:pPr>
            <a:r>
              <a:rPr lang="nb-NO" sz="2000">
                <a:solidFill>
                  <a:schemeClr val="tx2"/>
                </a:solidFill>
              </a:rPr>
              <a:t>Standarder og anbefalinger i eksempler forts.</a:t>
            </a:r>
          </a:p>
          <a:p>
            <a:pPr marL="342900" indent="-342900">
              <a:buFont typeface="+mj-lt"/>
              <a:buAutoNum type="arabicPeriod"/>
            </a:pPr>
            <a:r>
              <a:rPr lang="nb-NO" sz="2000">
                <a:solidFill>
                  <a:schemeClr val="tx2"/>
                </a:solidFill>
              </a:rPr>
              <a:t>Oppsummering standarder og anbefalinger</a:t>
            </a:r>
          </a:p>
          <a:p>
            <a:pPr marL="342900" indent="-342900">
              <a:buFont typeface="+mj-lt"/>
              <a:buAutoNum type="arabicPeriod"/>
            </a:pPr>
            <a:r>
              <a:rPr lang="nb-NO" sz="2000">
                <a:solidFill>
                  <a:schemeClr val="tx2"/>
                </a:solidFill>
              </a:rPr>
              <a:t>EVU i bevilgningsøkonomien</a:t>
            </a:r>
          </a:p>
          <a:p>
            <a:pPr marL="342900" indent="-342900">
              <a:buFont typeface="+mj-lt"/>
              <a:buAutoNum type="arabicPeriod"/>
            </a:pPr>
            <a:r>
              <a:rPr lang="nb-NO" sz="2000">
                <a:solidFill>
                  <a:schemeClr val="tx2"/>
                </a:solidFill>
              </a:rPr>
              <a:t>Info om datainnsamlingsarket</a:t>
            </a:r>
          </a:p>
          <a:p>
            <a:pPr marL="342900" indent="-342900">
              <a:buFont typeface="+mj-lt"/>
              <a:buAutoNum type="arabicPeriod"/>
            </a:pPr>
            <a:r>
              <a:rPr lang="nb-NO" sz="2000">
                <a:solidFill>
                  <a:schemeClr val="tx2"/>
                </a:solidFill>
              </a:rPr>
              <a:t>Hva skjer videre</a:t>
            </a:r>
          </a:p>
          <a:p>
            <a:pPr marL="342900" indent="-342900">
              <a:buFont typeface="+mj-lt"/>
              <a:buAutoNum type="arabicPeriod"/>
            </a:pPr>
            <a:r>
              <a:rPr lang="nb-NO" sz="2000">
                <a:solidFill>
                  <a:schemeClr val="tx2"/>
                </a:solidFill>
              </a:rPr>
              <a:t>Leiested – Lindis Eidem</a:t>
            </a:r>
          </a:p>
        </p:txBody>
      </p:sp>
    </p:spTree>
    <p:extLst>
      <p:ext uri="{BB962C8B-B14F-4D97-AF65-F5344CB8AC3E}">
        <p14:creationId xmlns:p14="http://schemas.microsoft.com/office/powerpoint/2010/main" val="3262871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tel 1">
            <a:extLst>
              <a:ext uri="{FF2B5EF4-FFF2-40B4-BE49-F238E27FC236}">
                <a16:creationId xmlns:a16="http://schemas.microsoft.com/office/drawing/2014/main" id="{9DD74B72-9545-41B8-9F34-CB34D1B154DC}"/>
              </a:ext>
            </a:extLst>
          </p:cNvPr>
          <p:cNvSpPr>
            <a:spLocks noGrp="1"/>
          </p:cNvSpPr>
          <p:nvPr>
            <p:ph type="title"/>
          </p:nvPr>
        </p:nvSpPr>
        <p:spPr>
          <a:xfrm>
            <a:off x="786385" y="841248"/>
            <a:ext cx="5129600" cy="5340097"/>
          </a:xfrm>
        </p:spPr>
        <p:txBody>
          <a:bodyPr anchor="ctr">
            <a:normAutofit/>
          </a:bodyPr>
          <a:lstStyle/>
          <a:p>
            <a:r>
              <a:rPr lang="nb-NO" sz="4800">
                <a:solidFill>
                  <a:schemeClr val="bg1"/>
                </a:solidFill>
              </a:rPr>
              <a:t>Gruppearbeid utdanningsdrift</a:t>
            </a:r>
          </a:p>
        </p:txBody>
      </p:sp>
      <p:sp>
        <p:nvSpPr>
          <p:cNvPr id="3" name="Plassholder for innhold 2">
            <a:extLst>
              <a:ext uri="{FF2B5EF4-FFF2-40B4-BE49-F238E27FC236}">
                <a16:creationId xmlns:a16="http://schemas.microsoft.com/office/drawing/2014/main" id="{97A1F10F-E222-47C4-9DD8-D459F4AA2EED}"/>
              </a:ext>
            </a:extLst>
          </p:cNvPr>
          <p:cNvSpPr>
            <a:spLocks noGrp="1"/>
          </p:cNvSpPr>
          <p:nvPr>
            <p:ph idx="1"/>
          </p:nvPr>
        </p:nvSpPr>
        <p:spPr>
          <a:xfrm>
            <a:off x="6464410" y="841247"/>
            <a:ext cx="4484536" cy="5340097"/>
          </a:xfrm>
        </p:spPr>
        <p:txBody>
          <a:bodyPr anchor="ctr">
            <a:normAutofit/>
          </a:bodyPr>
          <a:lstStyle/>
          <a:p>
            <a:pPr marL="0" indent="0">
              <a:buNone/>
            </a:pPr>
            <a:r>
              <a:rPr lang="nb-NO" sz="2000">
                <a:solidFill>
                  <a:schemeClr val="tx2"/>
                </a:solidFill>
              </a:rPr>
              <a:t>Hvordan kan utdanningsaktivitet benyttes ved din enhet? </a:t>
            </a:r>
          </a:p>
          <a:p>
            <a:r>
              <a:rPr lang="nb-NO" sz="2000">
                <a:solidFill>
                  <a:schemeClr val="tx2"/>
                </a:solidFill>
              </a:rPr>
              <a:t>Er det behov for ett eller flere delprosjekt? </a:t>
            </a:r>
          </a:p>
          <a:p>
            <a:r>
              <a:rPr lang="nb-NO" sz="2000">
                <a:solidFill>
                  <a:schemeClr val="tx2"/>
                </a:solidFill>
              </a:rPr>
              <a:t>Er det behov for gruppering i prosjekt og evt. hovedprosjekt?</a:t>
            </a:r>
          </a:p>
          <a:p>
            <a:endParaRPr lang="nb-NO" sz="2000">
              <a:solidFill>
                <a:schemeClr val="tx2"/>
              </a:solidFill>
            </a:endParaRPr>
          </a:p>
          <a:p>
            <a:pPr marL="0" indent="0">
              <a:buNone/>
            </a:pPr>
            <a:r>
              <a:rPr lang="nb-NO" sz="2000">
                <a:solidFill>
                  <a:schemeClr val="tx1">
                    <a:lumMod val="65000"/>
                    <a:lumOff val="35000"/>
                  </a:schemeClr>
                </a:solidFill>
              </a:rPr>
              <a:t>Inndeling i mindre diskusjonsgrupper </a:t>
            </a:r>
          </a:p>
          <a:p>
            <a:pPr marL="0" indent="0">
              <a:buNone/>
            </a:pPr>
            <a:r>
              <a:rPr lang="nb-NO" sz="2000">
                <a:solidFill>
                  <a:schemeClr val="tx1">
                    <a:lumMod val="65000"/>
                    <a:lumOff val="35000"/>
                  </a:schemeClr>
                </a:solidFill>
              </a:rPr>
              <a:t>- 10 min</a:t>
            </a:r>
          </a:p>
        </p:txBody>
      </p:sp>
    </p:spTree>
    <p:extLst>
      <p:ext uri="{BB962C8B-B14F-4D97-AF65-F5344CB8AC3E}">
        <p14:creationId xmlns:p14="http://schemas.microsoft.com/office/powerpoint/2010/main" val="581850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tel 1">
            <a:extLst>
              <a:ext uri="{FF2B5EF4-FFF2-40B4-BE49-F238E27FC236}">
                <a16:creationId xmlns:a16="http://schemas.microsoft.com/office/drawing/2014/main" id="{A81E8292-8A5F-46E1-8B07-70B2965CC188}"/>
              </a:ext>
            </a:extLst>
          </p:cNvPr>
          <p:cNvSpPr>
            <a:spLocks noGrp="1"/>
          </p:cNvSpPr>
          <p:nvPr>
            <p:ph type="title"/>
          </p:nvPr>
        </p:nvSpPr>
        <p:spPr>
          <a:xfrm>
            <a:off x="640080" y="5576887"/>
            <a:ext cx="10911840" cy="640081"/>
          </a:xfrm>
        </p:spPr>
        <p:txBody>
          <a:bodyPr vert="horz" lIns="91440" tIns="45720" rIns="91440" bIns="45720" rtlCol="0" anchor="ctr">
            <a:normAutofit/>
          </a:bodyPr>
          <a:lstStyle/>
          <a:p>
            <a:pPr algn="ctr"/>
            <a:r>
              <a:rPr lang="en-US" sz="3200"/>
              <a:t>Digital pause 5 </a:t>
            </a:r>
            <a:r>
              <a:rPr lang="en-US" sz="3200" err="1"/>
              <a:t>minutt</a:t>
            </a:r>
            <a:endParaRPr lang="en-US" sz="3200"/>
          </a:p>
        </p:txBody>
      </p:sp>
      <p:pic>
        <p:nvPicPr>
          <p:cNvPr id="5" name="Plassholder for innhold 4">
            <a:extLst>
              <a:ext uri="{FF2B5EF4-FFF2-40B4-BE49-F238E27FC236}">
                <a16:creationId xmlns:a16="http://schemas.microsoft.com/office/drawing/2014/main" id="{69BFC1C4-111C-41F1-8F20-B7C860715A6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783" b="3"/>
          <a:stretch/>
        </p:blipFill>
        <p:spPr>
          <a:xfrm>
            <a:off x="640080" y="64008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397696314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89">
            <a:extLst>
              <a:ext uri="{FF2B5EF4-FFF2-40B4-BE49-F238E27FC236}">
                <a16:creationId xmlns:a16="http://schemas.microsoft.com/office/drawing/2014/main" id="{C7B5C968-7D59-4190-9F3A-13BBDBFC19FB}"/>
              </a:ext>
            </a:extLst>
          </p:cNvPr>
          <p:cNvSpPr txBox="1"/>
          <p:nvPr/>
        </p:nvSpPr>
        <p:spPr>
          <a:xfrm>
            <a:off x="6057362" y="5901586"/>
            <a:ext cx="809763" cy="276999"/>
          </a:xfrm>
          <a:prstGeom prst="rect">
            <a:avLst/>
          </a:prstGeom>
          <a:solidFill>
            <a:schemeClr val="bg1"/>
          </a:solidFill>
          <a:ln>
            <a:solidFill>
              <a:schemeClr val="bg1"/>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chemeClr val="bg2">
                    <a:lumMod val="50000"/>
                  </a:schemeClr>
                </a:solidFill>
                <a:effectLst/>
                <a:uLnTx/>
                <a:uFillTx/>
                <a:latin typeface="Calibri" panose="020F0502020204030204"/>
                <a:ea typeface="+mn-ea"/>
                <a:cs typeface="+mn-cs"/>
              </a:rPr>
              <a:t>Utledes</a:t>
            </a:r>
          </a:p>
        </p:txBody>
      </p:sp>
      <p:cxnSp>
        <p:nvCxnSpPr>
          <p:cNvPr id="77" name="Rett linje 76">
            <a:extLst>
              <a:ext uri="{FF2B5EF4-FFF2-40B4-BE49-F238E27FC236}">
                <a16:creationId xmlns:a16="http://schemas.microsoft.com/office/drawing/2014/main" id="{3D37DB63-AB35-4043-9622-07AF3D3C7749}"/>
              </a:ext>
            </a:extLst>
          </p:cNvPr>
          <p:cNvCxnSpPr>
            <a:cxnSpLocks/>
          </p:cNvCxnSpPr>
          <p:nvPr/>
        </p:nvCxnSpPr>
        <p:spPr>
          <a:xfrm flipH="1">
            <a:off x="5584" y="5905310"/>
            <a:ext cx="12180831" cy="3"/>
          </a:xfrm>
          <a:prstGeom prst="line">
            <a:avLst/>
          </a:prstGeom>
          <a:ln w="254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Rett linje 77">
            <a:extLst>
              <a:ext uri="{FF2B5EF4-FFF2-40B4-BE49-F238E27FC236}">
                <a16:creationId xmlns:a16="http://schemas.microsoft.com/office/drawing/2014/main" id="{8985A469-5846-463F-8262-F298A4F9AE5C}"/>
              </a:ext>
            </a:extLst>
          </p:cNvPr>
          <p:cNvCxnSpPr>
            <a:cxnSpLocks/>
          </p:cNvCxnSpPr>
          <p:nvPr/>
        </p:nvCxnSpPr>
        <p:spPr>
          <a:xfrm flipH="1">
            <a:off x="48195" y="4668588"/>
            <a:ext cx="12192000" cy="0"/>
          </a:xfrm>
          <a:prstGeom prst="line">
            <a:avLst/>
          </a:prstGeom>
          <a:ln w="254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15" name="Rektangel 114">
            <a:extLst>
              <a:ext uri="{FF2B5EF4-FFF2-40B4-BE49-F238E27FC236}">
                <a16:creationId xmlns:a16="http://schemas.microsoft.com/office/drawing/2014/main" id="{1A3D5F2C-76EE-4E96-8172-324DD6591BC6}"/>
              </a:ext>
            </a:extLst>
          </p:cNvPr>
          <p:cNvSpPr/>
          <p:nvPr/>
        </p:nvSpPr>
        <p:spPr>
          <a:xfrm>
            <a:off x="188685" y="4816623"/>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K-sted</a:t>
            </a:r>
          </a:p>
        </p:txBody>
      </p:sp>
      <p:graphicFrame>
        <p:nvGraphicFramePr>
          <p:cNvPr id="91" name="Object 90" hidden="1">
            <a:extLst>
              <a:ext uri="{FF2B5EF4-FFF2-40B4-BE49-F238E27FC236}">
                <a16:creationId xmlns:a16="http://schemas.microsoft.com/office/drawing/2014/main" id="{523924EF-6901-46E3-A852-C9609C985CE0}"/>
              </a:ext>
            </a:extLst>
          </p:cNvPr>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56322" name="think-cell Slide" r:id="rId6" imgW="473" imgH="473" progId="TCLayout.ActiveDocument.1">
                  <p:embed/>
                </p:oleObj>
              </mc:Choice>
              <mc:Fallback>
                <p:oleObj name="think-cell Slide" r:id="rId6" imgW="473" imgH="473" progId="TCLayout.ActiveDocument.1">
                  <p:embed/>
                  <p:pic>
                    <p:nvPicPr>
                      <p:cNvPr id="91" name="Object 90" hidden="1">
                        <a:extLst>
                          <a:ext uri="{FF2B5EF4-FFF2-40B4-BE49-F238E27FC236}">
                            <a16:creationId xmlns:a16="http://schemas.microsoft.com/office/drawing/2014/main" id="{523924EF-6901-46E3-A852-C9609C985CE0}"/>
                          </a:ext>
                        </a:extLst>
                      </p:cNvPr>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42419E6-8EDA-40C9-B4A5-9B8FD471B5A8}"/>
              </a:ext>
            </a:extLst>
          </p:cNvPr>
          <p:cNvSpPr/>
          <p:nvPr>
            <p:custDataLst>
              <p:tags r:id="rId3"/>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cxnSp>
        <p:nvCxnSpPr>
          <p:cNvPr id="111" name="Connector: Elbow 110">
            <a:extLst>
              <a:ext uri="{FF2B5EF4-FFF2-40B4-BE49-F238E27FC236}">
                <a16:creationId xmlns:a16="http://schemas.microsoft.com/office/drawing/2014/main" id="{CD1E2E20-D7CE-41BB-917C-A0F80D71311C}"/>
              </a:ext>
            </a:extLst>
          </p:cNvPr>
          <p:cNvCxnSpPr>
            <a:cxnSpLocks/>
            <a:endCxn id="137" idx="1"/>
          </p:cNvCxnSpPr>
          <p:nvPr/>
        </p:nvCxnSpPr>
        <p:spPr>
          <a:xfrm rot="16200000" flipV="1">
            <a:off x="4987808" y="3728992"/>
            <a:ext cx="3742943" cy="233779"/>
          </a:xfrm>
          <a:prstGeom prst="bentConnector4">
            <a:avLst>
              <a:gd name="adj1" fmla="val 10937"/>
              <a:gd name="adj2" fmla="val 19778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867F0CC5-B63E-463B-A9AC-19FC90385BF0}"/>
              </a:ext>
            </a:extLst>
          </p:cNvPr>
          <p:cNvCxnSpPr>
            <a:cxnSpLocks/>
            <a:stCxn id="16" idx="1"/>
            <a:endCxn id="33" idx="1"/>
          </p:cNvCxnSpPr>
          <p:nvPr/>
        </p:nvCxnSpPr>
        <p:spPr>
          <a:xfrm rot="10800000">
            <a:off x="4831343" y="3449972"/>
            <a:ext cx="12700" cy="1825946"/>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ktangel 13"/>
          <p:cNvSpPr/>
          <p:nvPr/>
        </p:nvSpPr>
        <p:spPr>
          <a:xfrm>
            <a:off x="6742391" y="4801416"/>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Delprosjekt</a:t>
            </a:r>
          </a:p>
        </p:txBody>
      </p:sp>
      <p:sp>
        <p:nvSpPr>
          <p:cNvPr id="16" name="Rektangel 15"/>
          <p:cNvSpPr/>
          <p:nvPr/>
        </p:nvSpPr>
        <p:spPr>
          <a:xfrm>
            <a:off x="4831343" y="4810294"/>
            <a:ext cx="1461600" cy="931248"/>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chemeClr val="bg1">
                    <a:lumMod val="85000"/>
                  </a:schemeClr>
                </a:solidFill>
                <a:effectLst/>
                <a:uLnTx/>
                <a:uFillTx/>
                <a:latin typeface="Calibri"/>
                <a:ea typeface="+mn-ea"/>
                <a:cs typeface="+mn-cs"/>
              </a:rPr>
              <a:t>Prosjekt</a:t>
            </a:r>
          </a:p>
        </p:txBody>
      </p:sp>
      <p:sp>
        <p:nvSpPr>
          <p:cNvPr id="31" name="Rektangel 30"/>
          <p:cNvSpPr/>
          <p:nvPr/>
        </p:nvSpPr>
        <p:spPr>
          <a:xfrm>
            <a:off x="4831343" y="3907736"/>
            <a:ext cx="1461600" cy="558000"/>
          </a:xfrm>
          <a:prstGeom prst="rect">
            <a:avLst/>
          </a:prstGeo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chemeClr val="bg1">
                    <a:lumMod val="75000"/>
                  </a:schemeClr>
                </a:solidFill>
                <a:effectLst/>
                <a:uLnTx/>
                <a:uFillTx/>
                <a:latin typeface="Calibri"/>
                <a:ea typeface="+mn-ea"/>
                <a:cs typeface="+mn-cs"/>
              </a:rPr>
              <a:t>Hovedprosjekt</a:t>
            </a:r>
          </a:p>
        </p:txBody>
      </p:sp>
      <p:sp>
        <p:nvSpPr>
          <p:cNvPr id="33" name="Rektangel 32"/>
          <p:cNvSpPr/>
          <p:nvPr/>
        </p:nvSpPr>
        <p:spPr>
          <a:xfrm>
            <a:off x="4831343" y="3170972"/>
            <a:ext cx="1461600" cy="558000"/>
          </a:xfrm>
          <a:prstGeom prst="rect">
            <a:avLst/>
          </a:prstGeo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chemeClr val="bg1">
                    <a:lumMod val="75000"/>
                  </a:schemeClr>
                </a:solidFill>
                <a:effectLst/>
                <a:uLnTx/>
                <a:uFillTx/>
                <a:latin typeface="Calibri"/>
                <a:ea typeface="+mn-ea"/>
                <a:cs typeface="+mn-cs"/>
              </a:rPr>
              <a:t>Strategisk satsning</a:t>
            </a:r>
          </a:p>
        </p:txBody>
      </p:sp>
      <p:sp>
        <p:nvSpPr>
          <p:cNvPr id="8" name="TekstSylinder 7"/>
          <p:cNvSpPr txBox="1"/>
          <p:nvPr/>
        </p:nvSpPr>
        <p:spPr>
          <a:xfrm>
            <a:off x="1387399" y="4801416"/>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1</a:t>
            </a:r>
          </a:p>
        </p:txBody>
      </p:sp>
      <p:sp>
        <p:nvSpPr>
          <p:cNvPr id="10" name="TekstSylinder 9"/>
          <p:cNvSpPr txBox="1"/>
          <p:nvPr/>
        </p:nvSpPr>
        <p:spPr>
          <a:xfrm>
            <a:off x="6061798" y="4763949"/>
            <a:ext cx="212990" cy="261608"/>
          </a:xfrm>
          <a:prstGeom prst="rect">
            <a:avLst/>
          </a:prstGeom>
          <a:noFill/>
        </p:spPr>
        <p:txBody>
          <a:bodyPr wrap="squar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2</a:t>
            </a:r>
          </a:p>
        </p:txBody>
      </p:sp>
      <p:sp>
        <p:nvSpPr>
          <p:cNvPr id="23" name="TekstSylinder 22"/>
          <p:cNvSpPr txBox="1"/>
          <p:nvPr/>
        </p:nvSpPr>
        <p:spPr>
          <a:xfrm>
            <a:off x="7934521" y="4787779"/>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5</a:t>
            </a:r>
          </a:p>
        </p:txBody>
      </p:sp>
      <p:cxnSp>
        <p:nvCxnSpPr>
          <p:cNvPr id="98" name="Connector: Elbow 97">
            <a:extLst>
              <a:ext uri="{FF2B5EF4-FFF2-40B4-BE49-F238E27FC236}">
                <a16:creationId xmlns:a16="http://schemas.microsoft.com/office/drawing/2014/main" id="{EF1ADE43-F2DC-482E-872A-368CF24FA13A}"/>
              </a:ext>
            </a:extLst>
          </p:cNvPr>
          <p:cNvCxnSpPr>
            <a:cxnSpLocks/>
            <a:stCxn id="14" idx="2"/>
            <a:endCxn id="16" idx="2"/>
          </p:cNvCxnSpPr>
          <p:nvPr/>
        </p:nvCxnSpPr>
        <p:spPr>
          <a:xfrm rot="5400000">
            <a:off x="6513228" y="4781579"/>
            <a:ext cx="8878" cy="1911048"/>
          </a:xfrm>
          <a:prstGeom prst="bentConnector3">
            <a:avLst>
              <a:gd name="adj1" fmla="val 2674904"/>
            </a:avLst>
          </a:prstGeom>
          <a:ln>
            <a:tailEnd type="triangle"/>
          </a:ln>
        </p:spPr>
        <p:style>
          <a:lnRef idx="1">
            <a:schemeClr val="accent3"/>
          </a:lnRef>
          <a:fillRef idx="0">
            <a:schemeClr val="accent3"/>
          </a:fillRef>
          <a:effectRef idx="0">
            <a:schemeClr val="accent3"/>
          </a:effectRef>
          <a:fontRef idx="minor">
            <a:schemeClr val="tx1"/>
          </a:fontRef>
        </p:style>
      </p:cxnSp>
      <p:sp>
        <p:nvSpPr>
          <p:cNvPr id="87" name="Rektangel 32">
            <a:extLst>
              <a:ext uri="{FF2B5EF4-FFF2-40B4-BE49-F238E27FC236}">
                <a16:creationId xmlns:a16="http://schemas.microsoft.com/office/drawing/2014/main" id="{8DC7B3C4-DBD9-46C3-91AD-0B8866F2BAA8}"/>
              </a:ext>
            </a:extLst>
          </p:cNvPr>
          <p:cNvSpPr/>
          <p:nvPr/>
        </p:nvSpPr>
        <p:spPr>
          <a:xfrm>
            <a:off x="4831343" y="2444644"/>
            <a:ext cx="1461600" cy="558000"/>
          </a:xfrm>
          <a:prstGeom prst="rect">
            <a:avLst/>
          </a:prstGeo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chemeClr val="bg1">
                    <a:lumMod val="75000"/>
                  </a:schemeClr>
                </a:solidFill>
                <a:effectLst/>
                <a:uLnTx/>
                <a:uFillTx/>
                <a:latin typeface="Calibri"/>
                <a:ea typeface="+mn-ea"/>
                <a:cs typeface="+mn-cs"/>
              </a:rPr>
              <a:t>Sentertype</a:t>
            </a:r>
          </a:p>
        </p:txBody>
      </p:sp>
      <p:sp>
        <p:nvSpPr>
          <p:cNvPr id="113" name="Rektangel 30">
            <a:extLst>
              <a:ext uri="{FF2B5EF4-FFF2-40B4-BE49-F238E27FC236}">
                <a16:creationId xmlns:a16="http://schemas.microsoft.com/office/drawing/2014/main" id="{0FC9E4D4-DE55-4588-BEBD-80201151A4F7}"/>
              </a:ext>
            </a:extLst>
          </p:cNvPr>
          <p:cNvSpPr/>
          <p:nvPr/>
        </p:nvSpPr>
        <p:spPr>
          <a:xfrm>
            <a:off x="6742391" y="3907736"/>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Spesifisering av finansieringskilde</a:t>
            </a:r>
          </a:p>
        </p:txBody>
      </p:sp>
      <p:sp>
        <p:nvSpPr>
          <p:cNvPr id="114" name="Rektangel 31">
            <a:extLst>
              <a:ext uri="{FF2B5EF4-FFF2-40B4-BE49-F238E27FC236}">
                <a16:creationId xmlns:a16="http://schemas.microsoft.com/office/drawing/2014/main" id="{4AF6FB2D-50FD-4031-A3A4-A203365FCC22}"/>
              </a:ext>
            </a:extLst>
          </p:cNvPr>
          <p:cNvSpPr/>
          <p:nvPr/>
        </p:nvSpPr>
        <p:spPr>
          <a:xfrm>
            <a:off x="6742391" y="3178956"/>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Finansieringskilde</a:t>
            </a:r>
          </a:p>
        </p:txBody>
      </p:sp>
      <p:sp>
        <p:nvSpPr>
          <p:cNvPr id="117" name="Rektangel 32">
            <a:extLst>
              <a:ext uri="{FF2B5EF4-FFF2-40B4-BE49-F238E27FC236}">
                <a16:creationId xmlns:a16="http://schemas.microsoft.com/office/drawing/2014/main" id="{4228F3B3-5549-47FB-8A37-C22D9A2A0307}"/>
              </a:ext>
            </a:extLst>
          </p:cNvPr>
          <p:cNvSpPr/>
          <p:nvPr/>
        </p:nvSpPr>
        <p:spPr>
          <a:xfrm>
            <a:off x="6742390" y="2421739"/>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Aktivitet</a:t>
            </a:r>
          </a:p>
        </p:txBody>
      </p:sp>
      <p:cxnSp>
        <p:nvCxnSpPr>
          <p:cNvPr id="120" name="Connector: Elbow 119">
            <a:extLst>
              <a:ext uri="{FF2B5EF4-FFF2-40B4-BE49-F238E27FC236}">
                <a16:creationId xmlns:a16="http://schemas.microsoft.com/office/drawing/2014/main" id="{36328714-4640-411E-89A2-5A89C728CA9E}"/>
              </a:ext>
            </a:extLst>
          </p:cNvPr>
          <p:cNvCxnSpPr>
            <a:cxnSpLocks/>
            <a:stCxn id="16" idx="1"/>
            <a:endCxn id="87" idx="1"/>
          </p:cNvCxnSpPr>
          <p:nvPr/>
        </p:nvCxnSpPr>
        <p:spPr>
          <a:xfrm rot="10800000">
            <a:off x="4831343" y="2723644"/>
            <a:ext cx="12700" cy="2552274"/>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Rektangel 32">
            <a:extLst>
              <a:ext uri="{FF2B5EF4-FFF2-40B4-BE49-F238E27FC236}">
                <a16:creationId xmlns:a16="http://schemas.microsoft.com/office/drawing/2014/main" id="{978AF6FC-1B59-4D59-88A6-4DF06A17D44A}"/>
              </a:ext>
            </a:extLst>
          </p:cNvPr>
          <p:cNvSpPr/>
          <p:nvPr/>
        </p:nvSpPr>
        <p:spPr>
          <a:xfrm>
            <a:off x="6742390" y="1695411"/>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Aktivitetstype</a:t>
            </a:r>
          </a:p>
        </p:txBody>
      </p:sp>
      <p:cxnSp>
        <p:nvCxnSpPr>
          <p:cNvPr id="125" name="Straight Arrow Connector 124">
            <a:extLst>
              <a:ext uri="{FF2B5EF4-FFF2-40B4-BE49-F238E27FC236}">
                <a16:creationId xmlns:a16="http://schemas.microsoft.com/office/drawing/2014/main" id="{AFAA347D-8B7A-481A-A88E-7FA2CA3B4FCB}"/>
              </a:ext>
            </a:extLst>
          </p:cNvPr>
          <p:cNvCxnSpPr>
            <a:cxnSpLocks/>
          </p:cNvCxnSpPr>
          <p:nvPr/>
        </p:nvCxnSpPr>
        <p:spPr>
          <a:xfrm flipV="1">
            <a:off x="6517419" y="3507727"/>
            <a:ext cx="217647" cy="1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A1ED4641-0A81-4F6B-876A-80F67F751195}"/>
              </a:ext>
            </a:extLst>
          </p:cNvPr>
          <p:cNvCxnSpPr>
            <a:cxnSpLocks/>
          </p:cNvCxnSpPr>
          <p:nvPr/>
        </p:nvCxnSpPr>
        <p:spPr>
          <a:xfrm flipV="1">
            <a:off x="6517419" y="4195693"/>
            <a:ext cx="217647" cy="1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126">
            <a:extLst>
              <a:ext uri="{FF2B5EF4-FFF2-40B4-BE49-F238E27FC236}">
                <a16:creationId xmlns:a16="http://schemas.microsoft.com/office/drawing/2014/main" id="{17F2185D-1E16-420D-A6C0-6A2464ED4FF9}"/>
              </a:ext>
            </a:extLst>
          </p:cNvPr>
          <p:cNvCxnSpPr>
            <a:cxnSpLocks/>
          </p:cNvCxnSpPr>
          <p:nvPr/>
        </p:nvCxnSpPr>
        <p:spPr>
          <a:xfrm flipV="1">
            <a:off x="6516791" y="2696577"/>
            <a:ext cx="217647" cy="1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126">
            <a:extLst>
              <a:ext uri="{FF2B5EF4-FFF2-40B4-BE49-F238E27FC236}">
                <a16:creationId xmlns:a16="http://schemas.microsoft.com/office/drawing/2014/main" id="{5BE03D7E-A1A5-4A0D-A8DE-0455181BEBDE}"/>
              </a:ext>
            </a:extLst>
          </p:cNvPr>
          <p:cNvCxnSpPr>
            <a:cxnSpLocks/>
          </p:cNvCxnSpPr>
          <p:nvPr/>
        </p:nvCxnSpPr>
        <p:spPr>
          <a:xfrm flipV="1">
            <a:off x="4593559" y="4198535"/>
            <a:ext cx="217647" cy="1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Snakkeboble: rektangel med avrundede hjørner 34">
            <a:extLst>
              <a:ext uri="{FF2B5EF4-FFF2-40B4-BE49-F238E27FC236}">
                <a16:creationId xmlns:a16="http://schemas.microsoft.com/office/drawing/2014/main" id="{768102F9-7F05-4B54-9CA2-520DB8D2FBB1}"/>
              </a:ext>
            </a:extLst>
          </p:cNvPr>
          <p:cNvSpPr/>
          <p:nvPr/>
        </p:nvSpPr>
        <p:spPr>
          <a:xfrm>
            <a:off x="358223" y="1089012"/>
            <a:ext cx="2741438" cy="1240011"/>
          </a:xfrm>
          <a:prstGeom prst="wedgeRoundRectCallout">
            <a:avLst>
              <a:gd name="adj1" fmla="val 24472"/>
              <a:gd name="adj2" fmla="val 49822"/>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nb-NO" sz="1200" b="1"/>
              <a:t>Standard:</a:t>
            </a:r>
          </a:p>
          <a:p>
            <a:pPr marL="171450" indent="-171450">
              <a:buFont typeface="Arial" panose="020B0604020202020204" pitchFamily="34" charset="0"/>
              <a:buChar char="•"/>
            </a:pPr>
            <a:r>
              <a:rPr lang="nb-NO" sz="1200"/>
              <a:t>Et felles uspesifisert (tidligere 00-prosjektet)</a:t>
            </a:r>
          </a:p>
          <a:p>
            <a:pPr marL="171450" indent="-171450">
              <a:buFont typeface="Arial" panose="020B0604020202020204" pitchFamily="34" charset="0"/>
              <a:buChar char="•"/>
            </a:pPr>
            <a:r>
              <a:rPr lang="nb-NO" sz="1200"/>
              <a:t>Et felles avregnings(del)prosjekt</a:t>
            </a:r>
          </a:p>
          <a:p>
            <a:pPr marL="171450" indent="-171450">
              <a:buFont typeface="Arial" panose="020B0604020202020204" pitchFamily="34" charset="0"/>
              <a:buChar char="•"/>
            </a:pPr>
            <a:r>
              <a:rPr lang="nb-NO" sz="1200"/>
              <a:t>Et felles delprosjekt for disputas</a:t>
            </a:r>
          </a:p>
        </p:txBody>
      </p:sp>
      <p:sp>
        <p:nvSpPr>
          <p:cNvPr id="36" name="TekstSylinder 35">
            <a:extLst>
              <a:ext uri="{FF2B5EF4-FFF2-40B4-BE49-F238E27FC236}">
                <a16:creationId xmlns:a16="http://schemas.microsoft.com/office/drawing/2014/main" id="{C2BEA587-0DA4-42F8-98D8-818A7745D4EF}"/>
              </a:ext>
            </a:extLst>
          </p:cNvPr>
          <p:cNvSpPr txBox="1"/>
          <p:nvPr/>
        </p:nvSpPr>
        <p:spPr>
          <a:xfrm>
            <a:off x="387657" y="3588333"/>
            <a:ext cx="2464928" cy="830997"/>
          </a:xfrm>
          <a:prstGeom prst="rect">
            <a:avLst/>
          </a:prstGeom>
          <a:noFill/>
          <a:ln>
            <a:solidFill>
              <a:srgbClr val="62A0AA"/>
            </a:solidFill>
          </a:ln>
        </p:spPr>
        <p:txBody>
          <a:bodyPr wrap="square" rtlCol="0">
            <a:spAutoFit/>
          </a:bodyPr>
          <a:lstStyle/>
          <a:p>
            <a:r>
              <a:rPr lang="nb-NO" sz="1200"/>
              <a:t>Eksempler på hva som kan inngå i disputasdelprosjektet: </a:t>
            </a:r>
          </a:p>
          <a:p>
            <a:r>
              <a:rPr lang="nb-NO" sz="1200"/>
              <a:t>Opponenter (lønn og reise), blomster, bespisning, trykking,  o.l.</a:t>
            </a:r>
          </a:p>
        </p:txBody>
      </p:sp>
      <p:pic>
        <p:nvPicPr>
          <p:cNvPr id="39" name="Picture 3">
            <a:extLst>
              <a:ext uri="{FF2B5EF4-FFF2-40B4-BE49-F238E27FC236}">
                <a16:creationId xmlns:a16="http://schemas.microsoft.com/office/drawing/2014/main" id="{4E1ACAAB-A441-46F9-9241-67BEE4F08FB6}"/>
              </a:ext>
            </a:extLst>
          </p:cNvPr>
          <p:cNvPicPr>
            <a:picLocks noChangeAspect="1"/>
          </p:cNvPicPr>
          <p:nvPr/>
        </p:nvPicPr>
        <p:blipFill rotWithShape="1">
          <a:blip r:embed="rId8"/>
          <a:srcRect r="23522"/>
          <a:stretch/>
        </p:blipFill>
        <p:spPr>
          <a:xfrm rot="5400000">
            <a:off x="5641982" y="-5658111"/>
            <a:ext cx="896864" cy="12192002"/>
          </a:xfrm>
          <a:prstGeom prst="rect">
            <a:avLst/>
          </a:prstGeom>
        </p:spPr>
      </p:pic>
      <p:sp>
        <p:nvSpPr>
          <p:cNvPr id="40" name="Tittel 1">
            <a:extLst>
              <a:ext uri="{FF2B5EF4-FFF2-40B4-BE49-F238E27FC236}">
                <a16:creationId xmlns:a16="http://schemas.microsoft.com/office/drawing/2014/main" id="{A0771696-B0A2-4524-A34B-8E086285EDEA}"/>
              </a:ext>
            </a:extLst>
          </p:cNvPr>
          <p:cNvSpPr txBox="1">
            <a:spLocks/>
          </p:cNvSpPr>
          <p:nvPr/>
        </p:nvSpPr>
        <p:spPr>
          <a:xfrm>
            <a:off x="100936" y="35868"/>
            <a:ext cx="11140934" cy="907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200">
                <a:solidFill>
                  <a:schemeClr val="bg1"/>
                </a:solidFill>
              </a:rPr>
              <a:t>Prosjektstruktur RD – felles delprosjekt: </a:t>
            </a:r>
          </a:p>
          <a:p>
            <a:r>
              <a:rPr lang="nb-NO" sz="2400">
                <a:solidFill>
                  <a:schemeClr val="bg1"/>
                </a:solidFill>
              </a:rPr>
              <a:t>Uspesifisert, Avregningsprosjekt, Disputas</a:t>
            </a:r>
          </a:p>
        </p:txBody>
      </p:sp>
      <p:sp>
        <p:nvSpPr>
          <p:cNvPr id="43" name="TekstSylinder 42">
            <a:extLst>
              <a:ext uri="{FF2B5EF4-FFF2-40B4-BE49-F238E27FC236}">
                <a16:creationId xmlns:a16="http://schemas.microsoft.com/office/drawing/2014/main" id="{F312C61E-386B-4353-B23B-5ABBDF079AC8}"/>
              </a:ext>
            </a:extLst>
          </p:cNvPr>
          <p:cNvSpPr txBox="1"/>
          <p:nvPr/>
        </p:nvSpPr>
        <p:spPr>
          <a:xfrm>
            <a:off x="8080627" y="4139063"/>
            <a:ext cx="1856466" cy="230832"/>
          </a:xfrm>
          <a:prstGeom prst="rect">
            <a:avLst/>
          </a:prstGeom>
          <a:solidFill>
            <a:schemeClr val="accent4">
              <a:lumMod val="40000"/>
              <a:lumOff val="60000"/>
            </a:schemeClr>
          </a:solidFill>
        </p:spPr>
        <p:txBody>
          <a:bodyPr wrap="square" rtlCol="0">
            <a:spAutoFit/>
          </a:bodyPr>
          <a:lstStyle/>
          <a:p>
            <a:r>
              <a:rPr lang="nb-NO" sz="900"/>
              <a:t>RD</a:t>
            </a:r>
          </a:p>
        </p:txBody>
      </p:sp>
      <p:sp>
        <p:nvSpPr>
          <p:cNvPr id="44" name="TekstSylinder 43">
            <a:extLst>
              <a:ext uri="{FF2B5EF4-FFF2-40B4-BE49-F238E27FC236}">
                <a16:creationId xmlns:a16="http://schemas.microsoft.com/office/drawing/2014/main" id="{5083F836-39EE-4C9C-BF28-DCBF13690479}"/>
              </a:ext>
            </a:extLst>
          </p:cNvPr>
          <p:cNvSpPr txBox="1"/>
          <p:nvPr/>
        </p:nvSpPr>
        <p:spPr>
          <a:xfrm>
            <a:off x="8076953" y="3100111"/>
            <a:ext cx="1853130" cy="230832"/>
          </a:xfrm>
          <a:prstGeom prst="rect">
            <a:avLst/>
          </a:prstGeom>
          <a:solidFill>
            <a:schemeClr val="accent6">
              <a:lumMod val="40000"/>
              <a:lumOff val="60000"/>
            </a:schemeClr>
          </a:solidFill>
        </p:spPr>
        <p:txBody>
          <a:bodyPr wrap="square" rtlCol="0">
            <a:spAutoFit/>
          </a:bodyPr>
          <a:lstStyle/>
          <a:p>
            <a:r>
              <a:rPr lang="nb-NO" sz="900"/>
              <a:t>Bevilgning fra KD</a:t>
            </a:r>
          </a:p>
        </p:txBody>
      </p:sp>
      <p:sp>
        <p:nvSpPr>
          <p:cNvPr id="45" name="TekstSylinder 44">
            <a:extLst>
              <a:ext uri="{FF2B5EF4-FFF2-40B4-BE49-F238E27FC236}">
                <a16:creationId xmlns:a16="http://schemas.microsoft.com/office/drawing/2014/main" id="{277545B9-488F-4DE4-BBCD-5DEE8CFF2BD0}"/>
              </a:ext>
            </a:extLst>
          </p:cNvPr>
          <p:cNvSpPr txBox="1"/>
          <p:nvPr/>
        </p:nvSpPr>
        <p:spPr>
          <a:xfrm>
            <a:off x="8076560" y="1792571"/>
            <a:ext cx="1851709" cy="230832"/>
          </a:xfrm>
          <a:prstGeom prst="rect">
            <a:avLst/>
          </a:prstGeom>
          <a:solidFill>
            <a:schemeClr val="accent4">
              <a:lumMod val="40000"/>
              <a:lumOff val="60000"/>
            </a:schemeClr>
          </a:solidFill>
        </p:spPr>
        <p:txBody>
          <a:bodyPr wrap="square" rtlCol="0">
            <a:spAutoFit/>
          </a:bodyPr>
          <a:lstStyle/>
          <a:p>
            <a:r>
              <a:rPr lang="nb-NO" sz="900"/>
              <a:t>Driftsaktivitet</a:t>
            </a:r>
          </a:p>
        </p:txBody>
      </p:sp>
      <p:sp>
        <p:nvSpPr>
          <p:cNvPr id="46" name="TekstSylinder 45">
            <a:extLst>
              <a:ext uri="{FF2B5EF4-FFF2-40B4-BE49-F238E27FC236}">
                <a16:creationId xmlns:a16="http://schemas.microsoft.com/office/drawing/2014/main" id="{2DA1E99C-C8BB-4F06-BBE9-70C1EF59645E}"/>
              </a:ext>
            </a:extLst>
          </p:cNvPr>
          <p:cNvSpPr txBox="1"/>
          <p:nvPr/>
        </p:nvSpPr>
        <p:spPr>
          <a:xfrm>
            <a:off x="8082038" y="4832176"/>
            <a:ext cx="1853634" cy="230832"/>
          </a:xfrm>
          <a:prstGeom prst="rect">
            <a:avLst/>
          </a:prstGeom>
          <a:solidFill>
            <a:schemeClr val="accent6">
              <a:lumMod val="40000"/>
              <a:lumOff val="60000"/>
            </a:schemeClr>
          </a:solidFill>
        </p:spPr>
        <p:txBody>
          <a:bodyPr wrap="square" rtlCol="0">
            <a:spAutoFit/>
          </a:bodyPr>
          <a:lstStyle/>
          <a:p>
            <a:r>
              <a:rPr lang="nb-NO" sz="900"/>
              <a:t>999999999 Uspesifisert</a:t>
            </a:r>
          </a:p>
        </p:txBody>
      </p:sp>
      <p:sp>
        <p:nvSpPr>
          <p:cNvPr id="47" name="TekstSylinder 46">
            <a:extLst>
              <a:ext uri="{FF2B5EF4-FFF2-40B4-BE49-F238E27FC236}">
                <a16:creationId xmlns:a16="http://schemas.microsoft.com/office/drawing/2014/main" id="{5EEAFEEA-401D-4555-91C9-B4AB0B272B0A}"/>
              </a:ext>
            </a:extLst>
          </p:cNvPr>
          <p:cNvSpPr txBox="1"/>
          <p:nvPr/>
        </p:nvSpPr>
        <p:spPr>
          <a:xfrm>
            <a:off x="8080627" y="3898172"/>
            <a:ext cx="1856467" cy="230832"/>
          </a:xfrm>
          <a:prstGeom prst="rect">
            <a:avLst/>
          </a:prstGeom>
          <a:solidFill>
            <a:schemeClr val="accent6">
              <a:lumMod val="40000"/>
              <a:lumOff val="60000"/>
            </a:schemeClr>
          </a:solidFill>
        </p:spPr>
        <p:txBody>
          <a:bodyPr wrap="square" rtlCol="0">
            <a:spAutoFit/>
          </a:bodyPr>
          <a:lstStyle/>
          <a:p>
            <a:r>
              <a:rPr lang="nb-NO" sz="900"/>
              <a:t>RD</a:t>
            </a:r>
          </a:p>
        </p:txBody>
      </p:sp>
      <p:sp>
        <p:nvSpPr>
          <p:cNvPr id="48" name="TekstSylinder 47">
            <a:extLst>
              <a:ext uri="{FF2B5EF4-FFF2-40B4-BE49-F238E27FC236}">
                <a16:creationId xmlns:a16="http://schemas.microsoft.com/office/drawing/2014/main" id="{B7F39E3E-BA0C-4CBA-851B-691C0BC3FBD3}"/>
              </a:ext>
            </a:extLst>
          </p:cNvPr>
          <p:cNvSpPr txBox="1"/>
          <p:nvPr/>
        </p:nvSpPr>
        <p:spPr>
          <a:xfrm>
            <a:off x="8076953" y="3341382"/>
            <a:ext cx="1853130" cy="230832"/>
          </a:xfrm>
          <a:prstGeom prst="rect">
            <a:avLst/>
          </a:prstGeom>
          <a:solidFill>
            <a:schemeClr val="accent4">
              <a:lumMod val="40000"/>
              <a:lumOff val="60000"/>
            </a:schemeClr>
          </a:solidFill>
        </p:spPr>
        <p:txBody>
          <a:bodyPr wrap="square" rtlCol="0">
            <a:spAutoFit/>
          </a:bodyPr>
          <a:lstStyle/>
          <a:p>
            <a:r>
              <a:rPr lang="nb-NO" sz="900"/>
              <a:t>Bevilgning fra KD</a:t>
            </a:r>
          </a:p>
        </p:txBody>
      </p:sp>
      <p:sp>
        <p:nvSpPr>
          <p:cNvPr id="49" name="TekstSylinder 48">
            <a:extLst>
              <a:ext uri="{FF2B5EF4-FFF2-40B4-BE49-F238E27FC236}">
                <a16:creationId xmlns:a16="http://schemas.microsoft.com/office/drawing/2014/main" id="{89CF9570-0A97-4A30-B9CF-557D586DE097}"/>
              </a:ext>
            </a:extLst>
          </p:cNvPr>
          <p:cNvSpPr txBox="1"/>
          <p:nvPr/>
        </p:nvSpPr>
        <p:spPr>
          <a:xfrm>
            <a:off x="8076559" y="1547744"/>
            <a:ext cx="1851709" cy="230832"/>
          </a:xfrm>
          <a:prstGeom prst="rect">
            <a:avLst/>
          </a:prstGeom>
          <a:solidFill>
            <a:schemeClr val="accent6">
              <a:lumMod val="40000"/>
              <a:lumOff val="60000"/>
            </a:schemeClr>
          </a:solidFill>
        </p:spPr>
        <p:txBody>
          <a:bodyPr wrap="square" rtlCol="0">
            <a:spAutoFit/>
          </a:bodyPr>
          <a:lstStyle/>
          <a:p>
            <a:r>
              <a:rPr lang="nb-NO" sz="900"/>
              <a:t>Driftsaktivitet</a:t>
            </a:r>
          </a:p>
        </p:txBody>
      </p:sp>
      <p:sp>
        <p:nvSpPr>
          <p:cNvPr id="50" name="TekstSylinder 49">
            <a:extLst>
              <a:ext uri="{FF2B5EF4-FFF2-40B4-BE49-F238E27FC236}">
                <a16:creationId xmlns:a16="http://schemas.microsoft.com/office/drawing/2014/main" id="{6C7426F9-C0A9-4F6C-ADDF-4BC3E68E4703}"/>
              </a:ext>
            </a:extLst>
          </p:cNvPr>
          <p:cNvSpPr txBox="1"/>
          <p:nvPr/>
        </p:nvSpPr>
        <p:spPr>
          <a:xfrm>
            <a:off x="8082037" y="5172219"/>
            <a:ext cx="1846231" cy="230832"/>
          </a:xfrm>
          <a:prstGeom prst="rect">
            <a:avLst/>
          </a:prstGeom>
          <a:solidFill>
            <a:schemeClr val="accent4">
              <a:lumMod val="40000"/>
              <a:lumOff val="60000"/>
            </a:schemeClr>
          </a:solidFill>
        </p:spPr>
        <p:txBody>
          <a:bodyPr wrap="square" rtlCol="0">
            <a:spAutoFit/>
          </a:bodyPr>
          <a:lstStyle/>
          <a:p>
            <a:r>
              <a:rPr lang="nb-NO" sz="900"/>
              <a:t>999994100 Avregningsprosjekt</a:t>
            </a:r>
          </a:p>
        </p:txBody>
      </p:sp>
      <p:sp>
        <p:nvSpPr>
          <p:cNvPr id="51" name="TekstSylinder 50">
            <a:extLst>
              <a:ext uri="{FF2B5EF4-FFF2-40B4-BE49-F238E27FC236}">
                <a16:creationId xmlns:a16="http://schemas.microsoft.com/office/drawing/2014/main" id="{50506C15-B37A-48D7-A27B-005DB4B3761D}"/>
              </a:ext>
            </a:extLst>
          </p:cNvPr>
          <p:cNvSpPr txBox="1"/>
          <p:nvPr/>
        </p:nvSpPr>
        <p:spPr>
          <a:xfrm>
            <a:off x="8077609" y="2322793"/>
            <a:ext cx="1851709" cy="230832"/>
          </a:xfrm>
          <a:prstGeom prst="rect">
            <a:avLst/>
          </a:prstGeom>
          <a:solidFill>
            <a:schemeClr val="accent6">
              <a:lumMod val="40000"/>
              <a:lumOff val="60000"/>
            </a:schemeClr>
          </a:solidFill>
        </p:spPr>
        <p:txBody>
          <a:bodyPr wrap="square" rtlCol="0">
            <a:spAutoFit/>
          </a:bodyPr>
          <a:lstStyle/>
          <a:p>
            <a:r>
              <a:rPr lang="nb-NO" sz="900"/>
              <a:t>Interne driftsaktiviteter</a:t>
            </a:r>
          </a:p>
        </p:txBody>
      </p:sp>
      <p:sp>
        <p:nvSpPr>
          <p:cNvPr id="52" name="TekstSylinder 51">
            <a:extLst>
              <a:ext uri="{FF2B5EF4-FFF2-40B4-BE49-F238E27FC236}">
                <a16:creationId xmlns:a16="http://schemas.microsoft.com/office/drawing/2014/main" id="{2069F2DD-873A-404F-A9D0-B57392E7A739}"/>
              </a:ext>
            </a:extLst>
          </p:cNvPr>
          <p:cNvSpPr txBox="1"/>
          <p:nvPr/>
        </p:nvSpPr>
        <p:spPr>
          <a:xfrm>
            <a:off x="8077609" y="2561305"/>
            <a:ext cx="1851709" cy="230832"/>
          </a:xfrm>
          <a:prstGeom prst="rect">
            <a:avLst/>
          </a:prstGeom>
          <a:solidFill>
            <a:schemeClr val="accent4">
              <a:lumMod val="40000"/>
              <a:lumOff val="60000"/>
            </a:schemeClr>
          </a:solidFill>
        </p:spPr>
        <p:txBody>
          <a:bodyPr wrap="square" rtlCol="0">
            <a:spAutoFit/>
          </a:bodyPr>
          <a:lstStyle/>
          <a:p>
            <a:r>
              <a:rPr lang="nb-NO" sz="900"/>
              <a:t>Interne driftsaktiviteter</a:t>
            </a:r>
          </a:p>
        </p:txBody>
      </p:sp>
      <p:sp>
        <p:nvSpPr>
          <p:cNvPr id="53" name="TekstSylinder 52">
            <a:extLst>
              <a:ext uri="{FF2B5EF4-FFF2-40B4-BE49-F238E27FC236}">
                <a16:creationId xmlns:a16="http://schemas.microsoft.com/office/drawing/2014/main" id="{6BAA1A75-737F-43C4-8337-78F7B807A1EE}"/>
              </a:ext>
            </a:extLst>
          </p:cNvPr>
          <p:cNvSpPr txBox="1"/>
          <p:nvPr/>
        </p:nvSpPr>
        <p:spPr>
          <a:xfrm>
            <a:off x="8076954" y="5495327"/>
            <a:ext cx="1846232" cy="230832"/>
          </a:xfrm>
          <a:prstGeom prst="rect">
            <a:avLst/>
          </a:prstGeom>
          <a:solidFill>
            <a:schemeClr val="accent2">
              <a:lumMod val="40000"/>
              <a:lumOff val="60000"/>
            </a:schemeClr>
          </a:solidFill>
        </p:spPr>
        <p:txBody>
          <a:bodyPr wrap="square" rtlCol="0">
            <a:spAutoFit/>
          </a:bodyPr>
          <a:lstStyle/>
          <a:p>
            <a:r>
              <a:rPr lang="nb-NO" sz="900"/>
              <a:t>999998888 Disputas</a:t>
            </a:r>
          </a:p>
        </p:txBody>
      </p:sp>
      <p:sp>
        <p:nvSpPr>
          <p:cNvPr id="54" name="TekstSylinder 53">
            <a:extLst>
              <a:ext uri="{FF2B5EF4-FFF2-40B4-BE49-F238E27FC236}">
                <a16:creationId xmlns:a16="http://schemas.microsoft.com/office/drawing/2014/main" id="{CB1334F9-C790-4E03-AD41-2DB53C032084}"/>
              </a:ext>
            </a:extLst>
          </p:cNvPr>
          <p:cNvSpPr txBox="1"/>
          <p:nvPr/>
        </p:nvSpPr>
        <p:spPr>
          <a:xfrm>
            <a:off x="8076187" y="4381088"/>
            <a:ext cx="1864351" cy="230832"/>
          </a:xfrm>
          <a:prstGeom prst="rect">
            <a:avLst/>
          </a:prstGeom>
          <a:solidFill>
            <a:schemeClr val="accent2">
              <a:lumMod val="40000"/>
              <a:lumOff val="60000"/>
            </a:schemeClr>
          </a:solidFill>
        </p:spPr>
        <p:txBody>
          <a:bodyPr wrap="square" rtlCol="0">
            <a:spAutoFit/>
          </a:bodyPr>
          <a:lstStyle/>
          <a:p>
            <a:r>
              <a:rPr lang="nb-NO" sz="900"/>
              <a:t>RD</a:t>
            </a:r>
          </a:p>
        </p:txBody>
      </p:sp>
      <p:sp>
        <p:nvSpPr>
          <p:cNvPr id="55" name="TekstSylinder 54">
            <a:extLst>
              <a:ext uri="{FF2B5EF4-FFF2-40B4-BE49-F238E27FC236}">
                <a16:creationId xmlns:a16="http://schemas.microsoft.com/office/drawing/2014/main" id="{11388CDD-6C8D-4A4C-9B97-DB07221C8A6D}"/>
              </a:ext>
            </a:extLst>
          </p:cNvPr>
          <p:cNvSpPr txBox="1"/>
          <p:nvPr/>
        </p:nvSpPr>
        <p:spPr>
          <a:xfrm>
            <a:off x="8077609" y="2031909"/>
            <a:ext cx="1851709" cy="230832"/>
          </a:xfrm>
          <a:prstGeom prst="rect">
            <a:avLst/>
          </a:prstGeom>
          <a:solidFill>
            <a:schemeClr val="accent2">
              <a:lumMod val="40000"/>
              <a:lumOff val="60000"/>
            </a:schemeClr>
          </a:solidFill>
        </p:spPr>
        <p:txBody>
          <a:bodyPr wrap="square" rtlCol="0">
            <a:spAutoFit/>
          </a:bodyPr>
          <a:lstStyle/>
          <a:p>
            <a:r>
              <a:rPr lang="nb-NO" sz="900"/>
              <a:t>Driftsaktivitet</a:t>
            </a:r>
          </a:p>
        </p:txBody>
      </p:sp>
      <p:sp>
        <p:nvSpPr>
          <p:cNvPr id="58" name="TekstSylinder 57">
            <a:extLst>
              <a:ext uri="{FF2B5EF4-FFF2-40B4-BE49-F238E27FC236}">
                <a16:creationId xmlns:a16="http://schemas.microsoft.com/office/drawing/2014/main" id="{D6CC0A7C-0F2D-4684-A7BB-498B4F043845}"/>
              </a:ext>
            </a:extLst>
          </p:cNvPr>
          <p:cNvSpPr txBox="1"/>
          <p:nvPr/>
        </p:nvSpPr>
        <p:spPr>
          <a:xfrm>
            <a:off x="8076953" y="3582173"/>
            <a:ext cx="1853130" cy="230832"/>
          </a:xfrm>
          <a:prstGeom prst="rect">
            <a:avLst/>
          </a:prstGeom>
          <a:solidFill>
            <a:schemeClr val="accent2">
              <a:lumMod val="40000"/>
              <a:lumOff val="60000"/>
            </a:schemeClr>
          </a:solidFill>
        </p:spPr>
        <p:txBody>
          <a:bodyPr wrap="square" rtlCol="0">
            <a:spAutoFit/>
          </a:bodyPr>
          <a:lstStyle/>
          <a:p>
            <a:r>
              <a:rPr lang="nb-NO" sz="900"/>
              <a:t>Bevilgning fra KD</a:t>
            </a:r>
          </a:p>
        </p:txBody>
      </p:sp>
      <p:sp>
        <p:nvSpPr>
          <p:cNvPr id="59" name="TekstSylinder 58">
            <a:extLst>
              <a:ext uri="{FF2B5EF4-FFF2-40B4-BE49-F238E27FC236}">
                <a16:creationId xmlns:a16="http://schemas.microsoft.com/office/drawing/2014/main" id="{7536CE14-1DB5-42A8-A19D-33D9C68479D2}"/>
              </a:ext>
            </a:extLst>
          </p:cNvPr>
          <p:cNvSpPr txBox="1"/>
          <p:nvPr/>
        </p:nvSpPr>
        <p:spPr>
          <a:xfrm>
            <a:off x="8076188" y="2801194"/>
            <a:ext cx="1853130" cy="230832"/>
          </a:xfrm>
          <a:prstGeom prst="rect">
            <a:avLst/>
          </a:prstGeom>
          <a:solidFill>
            <a:schemeClr val="accent2">
              <a:lumMod val="40000"/>
              <a:lumOff val="60000"/>
            </a:schemeClr>
          </a:solidFill>
        </p:spPr>
        <p:txBody>
          <a:bodyPr wrap="square" rtlCol="0">
            <a:spAutoFit/>
          </a:bodyPr>
          <a:lstStyle/>
          <a:p>
            <a:r>
              <a:rPr lang="nb-NO" sz="900"/>
              <a:t>Forsknings- og formidlingsdrift</a:t>
            </a:r>
          </a:p>
        </p:txBody>
      </p:sp>
    </p:spTree>
    <p:extLst>
      <p:ext uri="{BB962C8B-B14F-4D97-AF65-F5344CB8AC3E}">
        <p14:creationId xmlns:p14="http://schemas.microsoft.com/office/powerpoint/2010/main" val="320852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4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0"/>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3"/>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250"/>
                                  </p:stCondLst>
                                  <p:childTnLst>
                                    <p:set>
                                      <p:cBhvr>
                                        <p:cTn id="48" dur="1" fill="hold">
                                          <p:stCondLst>
                                            <p:cond delay="0"/>
                                          </p:stCondLst>
                                        </p:cTn>
                                        <p:tgtEl>
                                          <p:spTgt spid="58"/>
                                        </p:tgtEl>
                                        <p:attrNameLst>
                                          <p:attrName>style.visibility</p:attrName>
                                        </p:attrNameLst>
                                      </p:cBhvr>
                                      <p:to>
                                        <p:strVal val="visible"/>
                                      </p:to>
                                    </p:set>
                                  </p:childTnLst>
                                </p:cTn>
                              </p:par>
                            </p:childTnLst>
                          </p:cTn>
                        </p:par>
                        <p:par>
                          <p:cTn id="49" fill="hold">
                            <p:stCondLst>
                              <p:cond delay="250"/>
                            </p:stCondLst>
                            <p:childTnLst>
                              <p:par>
                                <p:cTn id="50" presetID="1" presetClass="entr" presetSubtype="0" fill="hold" grpId="0" nodeType="afterEffect">
                                  <p:stCondLst>
                                    <p:cond delay="250"/>
                                  </p:stCondLst>
                                  <p:childTnLst>
                                    <p:set>
                                      <p:cBhvr>
                                        <p:cTn id="51" dur="1" fill="hold">
                                          <p:stCondLst>
                                            <p:cond delay="0"/>
                                          </p:stCondLst>
                                        </p:cTn>
                                        <p:tgtEl>
                                          <p:spTgt spid="54"/>
                                        </p:tgtEl>
                                        <p:attrNameLst>
                                          <p:attrName>style.visibility</p:attrName>
                                        </p:attrNameLst>
                                      </p:cBhvr>
                                      <p:to>
                                        <p:strVal val="visible"/>
                                      </p:to>
                                    </p:set>
                                  </p:childTnLst>
                                </p:cTn>
                              </p:par>
                            </p:childTnLst>
                          </p:cTn>
                        </p:par>
                        <p:par>
                          <p:cTn id="52" fill="hold">
                            <p:stCondLst>
                              <p:cond delay="500"/>
                            </p:stCondLst>
                            <p:childTnLst>
                              <p:par>
                                <p:cTn id="53" presetID="1" presetClass="entr" presetSubtype="0" fill="hold" grpId="0" nodeType="afterEffect">
                                  <p:stCondLst>
                                    <p:cond delay="250"/>
                                  </p:stCondLst>
                                  <p:childTnLst>
                                    <p:set>
                                      <p:cBhvr>
                                        <p:cTn id="54" dur="1" fill="hold">
                                          <p:stCondLst>
                                            <p:cond delay="0"/>
                                          </p:stCondLst>
                                        </p:cTn>
                                        <p:tgtEl>
                                          <p:spTgt spid="55"/>
                                        </p:tgtEl>
                                        <p:attrNameLst>
                                          <p:attrName>style.visibility</p:attrName>
                                        </p:attrNameLst>
                                      </p:cBhvr>
                                      <p:to>
                                        <p:strVal val="visible"/>
                                      </p:to>
                                    </p:set>
                                  </p:childTnLst>
                                </p:cTn>
                              </p:par>
                            </p:childTnLst>
                          </p:cTn>
                        </p:par>
                        <p:par>
                          <p:cTn id="55" fill="hold">
                            <p:stCondLst>
                              <p:cond delay="750"/>
                            </p:stCondLst>
                            <p:childTnLst>
                              <p:par>
                                <p:cTn id="56" presetID="1" presetClass="entr" presetSubtype="0" fill="hold" grpId="0" nodeType="afterEffect">
                                  <p:stCondLst>
                                    <p:cond delay="250"/>
                                  </p:stCondLst>
                                  <p:childTnLst>
                                    <p:set>
                                      <p:cBhvr>
                                        <p:cTn id="57"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8" grpId="0" animBg="1"/>
      <p:bldP spid="5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ktangel 123">
            <a:extLst>
              <a:ext uri="{FF2B5EF4-FFF2-40B4-BE49-F238E27FC236}">
                <a16:creationId xmlns:a16="http://schemas.microsoft.com/office/drawing/2014/main" id="{7C784CF9-08C9-4583-9FD2-85FAACF2447A}"/>
              </a:ext>
            </a:extLst>
          </p:cNvPr>
          <p:cNvSpPr/>
          <p:nvPr/>
        </p:nvSpPr>
        <p:spPr>
          <a:xfrm>
            <a:off x="6275388" y="3183202"/>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Strategisk satsning</a:t>
            </a:r>
          </a:p>
        </p:txBody>
      </p:sp>
      <p:sp>
        <p:nvSpPr>
          <p:cNvPr id="118" name="Rektangel 117">
            <a:extLst>
              <a:ext uri="{FF2B5EF4-FFF2-40B4-BE49-F238E27FC236}">
                <a16:creationId xmlns:a16="http://schemas.microsoft.com/office/drawing/2014/main" id="{5DF0A21D-D503-4B4C-BD09-DC82DB4C6848}"/>
              </a:ext>
            </a:extLst>
          </p:cNvPr>
          <p:cNvSpPr/>
          <p:nvPr/>
        </p:nvSpPr>
        <p:spPr>
          <a:xfrm>
            <a:off x="6275388" y="4820728"/>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Prosjekt</a:t>
            </a:r>
          </a:p>
        </p:txBody>
      </p:sp>
      <p:sp>
        <p:nvSpPr>
          <p:cNvPr id="123" name="Rektangel 122">
            <a:extLst>
              <a:ext uri="{FF2B5EF4-FFF2-40B4-BE49-F238E27FC236}">
                <a16:creationId xmlns:a16="http://schemas.microsoft.com/office/drawing/2014/main" id="{32185FC5-8D70-4FB6-9600-37049C9CA2C6}"/>
              </a:ext>
            </a:extLst>
          </p:cNvPr>
          <p:cNvSpPr/>
          <p:nvPr/>
        </p:nvSpPr>
        <p:spPr>
          <a:xfrm>
            <a:off x="6275388" y="3918170"/>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Hovedprosjekt</a:t>
            </a:r>
          </a:p>
        </p:txBody>
      </p:sp>
      <p:sp>
        <p:nvSpPr>
          <p:cNvPr id="126" name="Rektangel 32">
            <a:extLst>
              <a:ext uri="{FF2B5EF4-FFF2-40B4-BE49-F238E27FC236}">
                <a16:creationId xmlns:a16="http://schemas.microsoft.com/office/drawing/2014/main" id="{B5800102-E4C2-4940-B135-CA76E078991A}"/>
              </a:ext>
            </a:extLst>
          </p:cNvPr>
          <p:cNvSpPr/>
          <p:nvPr/>
        </p:nvSpPr>
        <p:spPr>
          <a:xfrm>
            <a:off x="6275388" y="2455078"/>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Sentertype</a:t>
            </a:r>
          </a:p>
          <a:p>
            <a:pPr marL="0" marR="0" lvl="0" indent="0" algn="ctr" defTabSz="914196"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sp>
        <p:nvSpPr>
          <p:cNvPr id="90" name="TextBox 89">
            <a:extLst>
              <a:ext uri="{FF2B5EF4-FFF2-40B4-BE49-F238E27FC236}">
                <a16:creationId xmlns:a16="http://schemas.microsoft.com/office/drawing/2014/main" id="{C7B5C968-7D59-4190-9F3A-13BBDBFC19FB}"/>
              </a:ext>
            </a:extLst>
          </p:cNvPr>
          <p:cNvSpPr txBox="1"/>
          <p:nvPr/>
        </p:nvSpPr>
        <p:spPr>
          <a:xfrm>
            <a:off x="7504499" y="5901586"/>
            <a:ext cx="809763" cy="276999"/>
          </a:xfrm>
          <a:prstGeom prst="rect">
            <a:avLst/>
          </a:prstGeom>
          <a:solidFill>
            <a:schemeClr val="bg1"/>
          </a:solidFill>
          <a:ln>
            <a:solidFill>
              <a:schemeClr val="bg1"/>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chemeClr val="bg2">
                    <a:lumMod val="50000"/>
                  </a:schemeClr>
                </a:solidFill>
                <a:effectLst/>
                <a:uLnTx/>
                <a:uFillTx/>
                <a:latin typeface="Calibri" panose="020F0502020204030204"/>
                <a:ea typeface="+mn-ea"/>
                <a:cs typeface="+mn-cs"/>
              </a:rPr>
              <a:t>Utledes</a:t>
            </a:r>
          </a:p>
        </p:txBody>
      </p:sp>
      <p:cxnSp>
        <p:nvCxnSpPr>
          <p:cNvPr id="77" name="Rett linje 76">
            <a:extLst>
              <a:ext uri="{FF2B5EF4-FFF2-40B4-BE49-F238E27FC236}">
                <a16:creationId xmlns:a16="http://schemas.microsoft.com/office/drawing/2014/main" id="{3D37DB63-AB35-4043-9622-07AF3D3C7749}"/>
              </a:ext>
            </a:extLst>
          </p:cNvPr>
          <p:cNvCxnSpPr>
            <a:cxnSpLocks/>
          </p:cNvCxnSpPr>
          <p:nvPr/>
        </p:nvCxnSpPr>
        <p:spPr>
          <a:xfrm flipH="1">
            <a:off x="5584" y="5905310"/>
            <a:ext cx="12180831" cy="3"/>
          </a:xfrm>
          <a:prstGeom prst="line">
            <a:avLst/>
          </a:prstGeom>
          <a:ln w="254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Rett linje 77">
            <a:extLst>
              <a:ext uri="{FF2B5EF4-FFF2-40B4-BE49-F238E27FC236}">
                <a16:creationId xmlns:a16="http://schemas.microsoft.com/office/drawing/2014/main" id="{8985A469-5846-463F-8262-F298A4F9AE5C}"/>
              </a:ext>
            </a:extLst>
          </p:cNvPr>
          <p:cNvCxnSpPr>
            <a:cxnSpLocks/>
          </p:cNvCxnSpPr>
          <p:nvPr/>
        </p:nvCxnSpPr>
        <p:spPr>
          <a:xfrm flipH="1">
            <a:off x="48195" y="4668588"/>
            <a:ext cx="12192000" cy="0"/>
          </a:xfrm>
          <a:prstGeom prst="line">
            <a:avLst/>
          </a:prstGeom>
          <a:ln w="254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91" name="Object 90" hidden="1">
            <a:extLst>
              <a:ext uri="{FF2B5EF4-FFF2-40B4-BE49-F238E27FC236}">
                <a16:creationId xmlns:a16="http://schemas.microsoft.com/office/drawing/2014/main" id="{523924EF-6901-46E3-A852-C9609C985CE0}"/>
              </a:ext>
            </a:extLst>
          </p:cNvPr>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58370" name="think-cell Slide" r:id="rId6" imgW="473" imgH="473" progId="TCLayout.ActiveDocument.1">
                  <p:embed/>
                </p:oleObj>
              </mc:Choice>
              <mc:Fallback>
                <p:oleObj name="think-cell Slide" r:id="rId6" imgW="473" imgH="473" progId="TCLayout.ActiveDocument.1">
                  <p:embed/>
                  <p:pic>
                    <p:nvPicPr>
                      <p:cNvPr id="91" name="Object 90" hidden="1">
                        <a:extLst>
                          <a:ext uri="{FF2B5EF4-FFF2-40B4-BE49-F238E27FC236}">
                            <a16:creationId xmlns:a16="http://schemas.microsoft.com/office/drawing/2014/main" id="{523924EF-6901-46E3-A852-C9609C985CE0}"/>
                          </a:ext>
                        </a:extLst>
                      </p:cNvPr>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42419E6-8EDA-40C9-B4A5-9B8FD471B5A8}"/>
              </a:ext>
            </a:extLst>
          </p:cNvPr>
          <p:cNvSpPr/>
          <p:nvPr>
            <p:custDataLst>
              <p:tags r:id="rId3"/>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cxnSp>
        <p:nvCxnSpPr>
          <p:cNvPr id="111" name="Connector: Elbow 110">
            <a:extLst>
              <a:ext uri="{FF2B5EF4-FFF2-40B4-BE49-F238E27FC236}">
                <a16:creationId xmlns:a16="http://schemas.microsoft.com/office/drawing/2014/main" id="{CD1E2E20-D7CE-41BB-917C-A0F80D71311C}"/>
              </a:ext>
            </a:extLst>
          </p:cNvPr>
          <p:cNvCxnSpPr>
            <a:cxnSpLocks/>
            <a:endCxn id="137" idx="1"/>
          </p:cNvCxnSpPr>
          <p:nvPr/>
        </p:nvCxnSpPr>
        <p:spPr>
          <a:xfrm rot="16200000" flipV="1">
            <a:off x="6434945" y="3728992"/>
            <a:ext cx="3742943" cy="233779"/>
          </a:xfrm>
          <a:prstGeom prst="bentConnector4">
            <a:avLst>
              <a:gd name="adj1" fmla="val 12196"/>
              <a:gd name="adj2" fmla="val 19778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867F0CC5-B63E-463B-A9AC-19FC90385BF0}"/>
              </a:ext>
            </a:extLst>
          </p:cNvPr>
          <p:cNvCxnSpPr>
            <a:cxnSpLocks/>
            <a:stCxn id="118" idx="1"/>
            <a:endCxn id="124" idx="1"/>
          </p:cNvCxnSpPr>
          <p:nvPr/>
        </p:nvCxnSpPr>
        <p:spPr>
          <a:xfrm rot="10800000">
            <a:off x="6275388" y="3462202"/>
            <a:ext cx="12700" cy="1824150"/>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ktangel 13"/>
          <p:cNvSpPr/>
          <p:nvPr/>
        </p:nvSpPr>
        <p:spPr>
          <a:xfrm>
            <a:off x="8189528" y="4801416"/>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white"/>
                </a:solidFill>
                <a:latin typeface="Calibri"/>
              </a:rPr>
              <a:t>Delprosjekt</a:t>
            </a:r>
          </a:p>
        </p:txBody>
      </p:sp>
      <p:sp>
        <p:nvSpPr>
          <p:cNvPr id="8" name="TekstSylinder 7"/>
          <p:cNvSpPr txBox="1"/>
          <p:nvPr/>
        </p:nvSpPr>
        <p:spPr>
          <a:xfrm>
            <a:off x="1387399" y="4801416"/>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lang="nb-NO" sz="1100" b="1">
                <a:solidFill>
                  <a:prstClr val="white"/>
                </a:solidFill>
                <a:latin typeface="Calibri"/>
              </a:rPr>
              <a:t>0</a:t>
            </a:r>
            <a:endParaRPr kumimoji="0" lang="nb-NO" sz="1100" b="1" i="0" u="none" strike="noStrike" kern="1200" cap="none" spc="0" normalizeH="0" baseline="0" noProof="0">
              <a:ln>
                <a:noFill/>
              </a:ln>
              <a:solidFill>
                <a:prstClr val="white"/>
              </a:solidFill>
              <a:effectLst/>
              <a:uLnTx/>
              <a:uFillTx/>
              <a:latin typeface="Calibri"/>
              <a:ea typeface="+mn-ea"/>
              <a:cs typeface="+mn-cs"/>
            </a:endParaRPr>
          </a:p>
        </p:txBody>
      </p:sp>
      <p:sp>
        <p:nvSpPr>
          <p:cNvPr id="10" name="TekstSylinder 9"/>
          <p:cNvSpPr txBox="1"/>
          <p:nvPr/>
        </p:nvSpPr>
        <p:spPr>
          <a:xfrm>
            <a:off x="7508935" y="4763949"/>
            <a:ext cx="212990" cy="261608"/>
          </a:xfrm>
          <a:prstGeom prst="rect">
            <a:avLst/>
          </a:prstGeom>
          <a:noFill/>
        </p:spPr>
        <p:txBody>
          <a:bodyPr wrap="squar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2</a:t>
            </a:r>
          </a:p>
        </p:txBody>
      </p:sp>
      <p:sp>
        <p:nvSpPr>
          <p:cNvPr id="23" name="TekstSylinder 22"/>
          <p:cNvSpPr txBox="1"/>
          <p:nvPr/>
        </p:nvSpPr>
        <p:spPr>
          <a:xfrm>
            <a:off x="9381658" y="4787779"/>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5</a:t>
            </a:r>
          </a:p>
        </p:txBody>
      </p:sp>
      <p:cxnSp>
        <p:nvCxnSpPr>
          <p:cNvPr id="98" name="Connector: Elbow 97">
            <a:extLst>
              <a:ext uri="{FF2B5EF4-FFF2-40B4-BE49-F238E27FC236}">
                <a16:creationId xmlns:a16="http://schemas.microsoft.com/office/drawing/2014/main" id="{EF1ADE43-F2DC-482E-872A-368CF24FA13A}"/>
              </a:ext>
            </a:extLst>
          </p:cNvPr>
          <p:cNvCxnSpPr>
            <a:cxnSpLocks/>
            <a:stCxn id="14" idx="2"/>
          </p:cNvCxnSpPr>
          <p:nvPr/>
        </p:nvCxnSpPr>
        <p:spPr>
          <a:xfrm rot="5400000">
            <a:off x="7960365" y="4781579"/>
            <a:ext cx="8878" cy="1911048"/>
          </a:xfrm>
          <a:prstGeom prst="bentConnector3">
            <a:avLst>
              <a:gd name="adj1" fmla="val 2674904"/>
            </a:avLst>
          </a:prstGeom>
          <a:ln>
            <a:tailEnd type="triangle"/>
          </a:ln>
        </p:spPr>
        <p:style>
          <a:lnRef idx="1">
            <a:schemeClr val="accent3"/>
          </a:lnRef>
          <a:fillRef idx="0">
            <a:schemeClr val="accent3"/>
          </a:fillRef>
          <a:effectRef idx="0">
            <a:schemeClr val="accent3"/>
          </a:effectRef>
          <a:fontRef idx="minor">
            <a:schemeClr val="tx1"/>
          </a:fontRef>
        </p:style>
      </p:cxnSp>
      <p:sp>
        <p:nvSpPr>
          <p:cNvPr id="113" name="Rektangel 30">
            <a:extLst>
              <a:ext uri="{FF2B5EF4-FFF2-40B4-BE49-F238E27FC236}">
                <a16:creationId xmlns:a16="http://schemas.microsoft.com/office/drawing/2014/main" id="{0FC9E4D4-DE55-4588-BEBD-80201151A4F7}"/>
              </a:ext>
            </a:extLst>
          </p:cNvPr>
          <p:cNvSpPr/>
          <p:nvPr/>
        </p:nvSpPr>
        <p:spPr>
          <a:xfrm>
            <a:off x="8189527" y="3888753"/>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black"/>
                </a:solidFill>
                <a:latin typeface="Calibri"/>
              </a:rPr>
              <a:t>Ramme</a:t>
            </a:r>
          </a:p>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(Spesifisering</a:t>
            </a:r>
            <a:r>
              <a:rPr kumimoji="0" lang="nb-NO" sz="1100" b="0" i="0" u="none" strike="noStrike" kern="1200" cap="none" spc="0" normalizeH="0" noProof="0">
                <a:ln>
                  <a:noFill/>
                </a:ln>
                <a:solidFill>
                  <a:prstClr val="black"/>
                </a:solidFill>
                <a:effectLst/>
                <a:uLnTx/>
                <a:uFillTx/>
                <a:latin typeface="Calibri"/>
                <a:ea typeface="+mn-ea"/>
                <a:cs typeface="+mn-cs"/>
              </a:rPr>
              <a:t> av finansieringskilde)</a:t>
            </a: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sp>
        <p:nvSpPr>
          <p:cNvPr id="114" name="Rektangel 31">
            <a:extLst>
              <a:ext uri="{FF2B5EF4-FFF2-40B4-BE49-F238E27FC236}">
                <a16:creationId xmlns:a16="http://schemas.microsoft.com/office/drawing/2014/main" id="{4AF6FB2D-50FD-4031-A3A4-A203365FCC22}"/>
              </a:ext>
            </a:extLst>
          </p:cNvPr>
          <p:cNvSpPr/>
          <p:nvPr/>
        </p:nvSpPr>
        <p:spPr>
          <a:xfrm>
            <a:off x="8198955" y="3178956"/>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Finansieringskilde</a:t>
            </a:r>
          </a:p>
        </p:txBody>
      </p:sp>
      <p:sp>
        <p:nvSpPr>
          <p:cNvPr id="117" name="Rektangel 32">
            <a:extLst>
              <a:ext uri="{FF2B5EF4-FFF2-40B4-BE49-F238E27FC236}">
                <a16:creationId xmlns:a16="http://schemas.microsoft.com/office/drawing/2014/main" id="{4228F3B3-5549-47FB-8A37-C22D9A2A0307}"/>
              </a:ext>
            </a:extLst>
          </p:cNvPr>
          <p:cNvSpPr/>
          <p:nvPr/>
        </p:nvSpPr>
        <p:spPr>
          <a:xfrm>
            <a:off x="8189527" y="2421739"/>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black"/>
                </a:solidFill>
                <a:latin typeface="Calibri"/>
              </a:rPr>
              <a:t>Aktivitet</a:t>
            </a: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sp>
        <p:nvSpPr>
          <p:cNvPr id="137" name="Rektangel 32">
            <a:extLst>
              <a:ext uri="{FF2B5EF4-FFF2-40B4-BE49-F238E27FC236}">
                <a16:creationId xmlns:a16="http://schemas.microsoft.com/office/drawing/2014/main" id="{978AF6FC-1B59-4D59-88A6-4DF06A17D44A}"/>
              </a:ext>
            </a:extLst>
          </p:cNvPr>
          <p:cNvSpPr/>
          <p:nvPr/>
        </p:nvSpPr>
        <p:spPr>
          <a:xfrm>
            <a:off x="8189527" y="1695411"/>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black"/>
                </a:solidFill>
                <a:latin typeface="Calibri"/>
              </a:rPr>
              <a:t>Aktivitetstype</a:t>
            </a: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sp>
        <p:nvSpPr>
          <p:cNvPr id="138" name="Rektangel 137">
            <a:extLst>
              <a:ext uri="{FF2B5EF4-FFF2-40B4-BE49-F238E27FC236}">
                <a16:creationId xmlns:a16="http://schemas.microsoft.com/office/drawing/2014/main" id="{A12FD68B-0BA1-41D3-9E00-A8D09D00D145}"/>
              </a:ext>
            </a:extLst>
          </p:cNvPr>
          <p:cNvSpPr/>
          <p:nvPr/>
        </p:nvSpPr>
        <p:spPr>
          <a:xfrm>
            <a:off x="6275388" y="6105912"/>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Protype</a:t>
            </a:r>
          </a:p>
        </p:txBody>
      </p:sp>
      <p:cxnSp>
        <p:nvCxnSpPr>
          <p:cNvPr id="141" name="Connector: Elbow 106">
            <a:extLst>
              <a:ext uri="{FF2B5EF4-FFF2-40B4-BE49-F238E27FC236}">
                <a16:creationId xmlns:a16="http://schemas.microsoft.com/office/drawing/2014/main" id="{D72F803F-5591-456B-BAF1-7589A573F07B}"/>
              </a:ext>
            </a:extLst>
          </p:cNvPr>
          <p:cNvCxnSpPr>
            <a:cxnSpLocks/>
            <a:stCxn id="118" idx="1"/>
            <a:endCxn id="138" idx="1"/>
          </p:cNvCxnSpPr>
          <p:nvPr/>
        </p:nvCxnSpPr>
        <p:spPr>
          <a:xfrm rot="10800000" flipV="1">
            <a:off x="6275388" y="5286352"/>
            <a:ext cx="12700" cy="1098560"/>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kstSylinder 87">
            <a:extLst>
              <a:ext uri="{FF2B5EF4-FFF2-40B4-BE49-F238E27FC236}">
                <a16:creationId xmlns:a16="http://schemas.microsoft.com/office/drawing/2014/main" id="{5C3250A7-2CE8-4083-9856-4A333134EEC6}"/>
              </a:ext>
            </a:extLst>
          </p:cNvPr>
          <p:cNvSpPr txBox="1"/>
          <p:nvPr/>
        </p:nvSpPr>
        <p:spPr>
          <a:xfrm>
            <a:off x="3067372" y="4808214"/>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1</a:t>
            </a:r>
          </a:p>
        </p:txBody>
      </p:sp>
      <p:cxnSp>
        <p:nvCxnSpPr>
          <p:cNvPr id="89" name="Connector: Elbow 110">
            <a:extLst>
              <a:ext uri="{FF2B5EF4-FFF2-40B4-BE49-F238E27FC236}">
                <a16:creationId xmlns:a16="http://schemas.microsoft.com/office/drawing/2014/main" id="{53E93D0E-E669-4F5F-9D91-7CC990B2DAA7}"/>
              </a:ext>
            </a:extLst>
          </p:cNvPr>
          <p:cNvCxnSpPr>
            <a:cxnSpLocks/>
            <a:stCxn id="14" idx="1"/>
            <a:endCxn id="92" idx="1"/>
          </p:cNvCxnSpPr>
          <p:nvPr/>
        </p:nvCxnSpPr>
        <p:spPr>
          <a:xfrm rot="10800000" flipV="1">
            <a:off x="8189528" y="5267040"/>
            <a:ext cx="1" cy="1109684"/>
          </a:xfrm>
          <a:prstGeom prst="bentConnector3">
            <a:avLst>
              <a:gd name="adj1" fmla="val 22860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Rektangel 30">
            <a:extLst>
              <a:ext uri="{FF2B5EF4-FFF2-40B4-BE49-F238E27FC236}">
                <a16:creationId xmlns:a16="http://schemas.microsoft.com/office/drawing/2014/main" id="{5265243F-AE02-40F4-9350-4B5A0812721D}"/>
              </a:ext>
            </a:extLst>
          </p:cNvPr>
          <p:cNvSpPr/>
          <p:nvPr/>
        </p:nvSpPr>
        <p:spPr>
          <a:xfrm>
            <a:off x="8189527" y="6097724"/>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Prosjektleder</a:t>
            </a:r>
          </a:p>
        </p:txBody>
      </p:sp>
      <p:cxnSp>
        <p:nvCxnSpPr>
          <p:cNvPr id="11" name="Kobling: vinkel 10">
            <a:extLst>
              <a:ext uri="{FF2B5EF4-FFF2-40B4-BE49-F238E27FC236}">
                <a16:creationId xmlns:a16="http://schemas.microsoft.com/office/drawing/2014/main" id="{4395D89F-9B1D-453D-88B2-D0C4AA949625}"/>
              </a:ext>
            </a:extLst>
          </p:cNvPr>
          <p:cNvCxnSpPr>
            <a:cxnSpLocks/>
            <a:stCxn id="14" idx="1"/>
            <a:endCxn id="113" idx="1"/>
          </p:cNvCxnSpPr>
          <p:nvPr/>
        </p:nvCxnSpPr>
        <p:spPr>
          <a:xfrm rot="10800000">
            <a:off x="8189528" y="4167754"/>
            <a:ext cx="1" cy="1099287"/>
          </a:xfrm>
          <a:prstGeom prst="bentConnector3">
            <a:avLst>
              <a:gd name="adj1" fmla="val 22860100000"/>
            </a:avLst>
          </a:prstGeom>
          <a:ln>
            <a:tailEnd type="triangle"/>
          </a:ln>
        </p:spPr>
        <p:style>
          <a:lnRef idx="1">
            <a:schemeClr val="dk1"/>
          </a:lnRef>
          <a:fillRef idx="0">
            <a:schemeClr val="dk1"/>
          </a:fillRef>
          <a:effectRef idx="0">
            <a:schemeClr val="dk1"/>
          </a:effectRef>
          <a:fontRef idx="minor">
            <a:schemeClr val="tx1"/>
          </a:fontRef>
        </p:style>
      </p:cxnSp>
      <p:cxnSp>
        <p:nvCxnSpPr>
          <p:cNvPr id="97" name="Kobling: vinkel 96">
            <a:extLst>
              <a:ext uri="{FF2B5EF4-FFF2-40B4-BE49-F238E27FC236}">
                <a16:creationId xmlns:a16="http://schemas.microsoft.com/office/drawing/2014/main" id="{A9195798-BBDC-47F1-9CE6-1DA1CA2B7B9A}"/>
              </a:ext>
            </a:extLst>
          </p:cNvPr>
          <p:cNvCxnSpPr>
            <a:cxnSpLocks/>
            <a:stCxn id="14" idx="1"/>
            <a:endCxn id="117" idx="1"/>
          </p:cNvCxnSpPr>
          <p:nvPr/>
        </p:nvCxnSpPr>
        <p:spPr>
          <a:xfrm rot="10800000">
            <a:off x="8189528" y="2700740"/>
            <a:ext cx="1" cy="2566301"/>
          </a:xfrm>
          <a:prstGeom prst="bentConnector3">
            <a:avLst>
              <a:gd name="adj1" fmla="val 22860100000"/>
            </a:avLst>
          </a:prstGeom>
          <a:ln>
            <a:tailEnd type="triangle"/>
          </a:ln>
        </p:spPr>
        <p:style>
          <a:lnRef idx="1">
            <a:schemeClr val="dk1"/>
          </a:lnRef>
          <a:fillRef idx="0">
            <a:schemeClr val="dk1"/>
          </a:fillRef>
          <a:effectRef idx="0">
            <a:schemeClr val="dk1"/>
          </a:effectRef>
          <a:fontRef idx="minor">
            <a:schemeClr val="tx1"/>
          </a:fontRef>
        </p:style>
      </p:cxnSp>
      <p:cxnSp>
        <p:nvCxnSpPr>
          <p:cNvPr id="27" name="Kobling: vinkel 26">
            <a:extLst>
              <a:ext uri="{FF2B5EF4-FFF2-40B4-BE49-F238E27FC236}">
                <a16:creationId xmlns:a16="http://schemas.microsoft.com/office/drawing/2014/main" id="{DA577178-C48F-40AC-8BEA-B09D30B7B69B}"/>
              </a:ext>
            </a:extLst>
          </p:cNvPr>
          <p:cNvCxnSpPr>
            <a:stCxn id="14" idx="1"/>
            <a:endCxn id="114" idx="1"/>
          </p:cNvCxnSpPr>
          <p:nvPr/>
        </p:nvCxnSpPr>
        <p:spPr>
          <a:xfrm rot="10800000" flipH="1">
            <a:off x="8189527" y="3457956"/>
            <a:ext cx="9427" cy="1809084"/>
          </a:xfrm>
          <a:prstGeom prst="bentConnector3">
            <a:avLst>
              <a:gd name="adj1" fmla="val -2424950"/>
            </a:avLst>
          </a:prstGeom>
          <a:ln>
            <a:tailEnd type="triangle"/>
          </a:ln>
        </p:spPr>
        <p:style>
          <a:lnRef idx="1">
            <a:schemeClr val="dk1"/>
          </a:lnRef>
          <a:fillRef idx="0">
            <a:schemeClr val="dk1"/>
          </a:fillRef>
          <a:effectRef idx="0">
            <a:schemeClr val="dk1"/>
          </a:effectRef>
          <a:fontRef idx="minor">
            <a:schemeClr val="tx1"/>
          </a:fontRef>
        </p:style>
      </p:cxnSp>
      <p:cxnSp>
        <p:nvCxnSpPr>
          <p:cNvPr id="32" name="Kobling: vinkel 31">
            <a:extLst>
              <a:ext uri="{FF2B5EF4-FFF2-40B4-BE49-F238E27FC236}">
                <a16:creationId xmlns:a16="http://schemas.microsoft.com/office/drawing/2014/main" id="{AB6F172F-8F70-4F15-BB8A-2A5FBCFCED7D}"/>
              </a:ext>
            </a:extLst>
          </p:cNvPr>
          <p:cNvCxnSpPr>
            <a:stCxn id="118" idx="1"/>
            <a:endCxn id="123" idx="1"/>
          </p:cNvCxnSpPr>
          <p:nvPr/>
        </p:nvCxnSpPr>
        <p:spPr>
          <a:xfrm rot="10800000">
            <a:off x="6275388" y="4197170"/>
            <a:ext cx="12700" cy="1089182"/>
          </a:xfrm>
          <a:prstGeom prst="bentConnector3">
            <a:avLst>
              <a:gd name="adj1" fmla="val 1800000"/>
            </a:avLst>
          </a:prstGeom>
          <a:ln>
            <a:tailEnd type="triangle"/>
          </a:ln>
        </p:spPr>
        <p:style>
          <a:lnRef idx="1">
            <a:schemeClr val="dk1"/>
          </a:lnRef>
          <a:fillRef idx="0">
            <a:schemeClr val="dk1"/>
          </a:fillRef>
          <a:effectRef idx="0">
            <a:schemeClr val="dk1"/>
          </a:effectRef>
          <a:fontRef idx="minor">
            <a:schemeClr val="tx1"/>
          </a:fontRef>
        </p:style>
      </p:cxnSp>
      <p:cxnSp>
        <p:nvCxnSpPr>
          <p:cNvPr id="38" name="Kobling: vinkel 37">
            <a:extLst>
              <a:ext uri="{FF2B5EF4-FFF2-40B4-BE49-F238E27FC236}">
                <a16:creationId xmlns:a16="http://schemas.microsoft.com/office/drawing/2014/main" id="{42B526F7-70A0-4EB1-BC42-6656DA45AFF8}"/>
              </a:ext>
            </a:extLst>
          </p:cNvPr>
          <p:cNvCxnSpPr>
            <a:stCxn id="118" idx="1"/>
            <a:endCxn id="126" idx="1"/>
          </p:cNvCxnSpPr>
          <p:nvPr/>
        </p:nvCxnSpPr>
        <p:spPr>
          <a:xfrm rot="10800000">
            <a:off x="6275388" y="2734078"/>
            <a:ext cx="12700" cy="2552274"/>
          </a:xfrm>
          <a:prstGeom prst="bentConnector3">
            <a:avLst>
              <a:gd name="adj1" fmla="val 1800000"/>
            </a:avLst>
          </a:prstGeom>
          <a:ln>
            <a:tailEnd type="triangle"/>
          </a:ln>
        </p:spPr>
        <p:style>
          <a:lnRef idx="1">
            <a:schemeClr val="dk1"/>
          </a:lnRef>
          <a:fillRef idx="0">
            <a:schemeClr val="dk1"/>
          </a:fillRef>
          <a:effectRef idx="0">
            <a:schemeClr val="dk1"/>
          </a:effectRef>
          <a:fontRef idx="minor">
            <a:schemeClr val="tx1"/>
          </a:fontRef>
        </p:style>
      </p:cxnSp>
      <p:sp>
        <p:nvSpPr>
          <p:cNvPr id="6" name="Rektangel 5">
            <a:extLst>
              <a:ext uri="{FF2B5EF4-FFF2-40B4-BE49-F238E27FC236}">
                <a16:creationId xmlns:a16="http://schemas.microsoft.com/office/drawing/2014/main" id="{B4E5F623-3BE9-43AB-B80E-632EF0DDB6EA}"/>
              </a:ext>
            </a:extLst>
          </p:cNvPr>
          <p:cNvSpPr/>
          <p:nvPr/>
        </p:nvSpPr>
        <p:spPr>
          <a:xfrm>
            <a:off x="6275387" y="2455078"/>
            <a:ext cx="1461600" cy="55751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6" name="Rektangel 45">
            <a:extLst>
              <a:ext uri="{FF2B5EF4-FFF2-40B4-BE49-F238E27FC236}">
                <a16:creationId xmlns:a16="http://schemas.microsoft.com/office/drawing/2014/main" id="{F7350A37-EAC6-4BDA-868E-64C630BCD8E8}"/>
              </a:ext>
            </a:extLst>
          </p:cNvPr>
          <p:cNvSpPr/>
          <p:nvPr/>
        </p:nvSpPr>
        <p:spPr>
          <a:xfrm>
            <a:off x="6275387" y="3179439"/>
            <a:ext cx="1461600" cy="55751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0" name="TekstSylinder 49">
            <a:extLst>
              <a:ext uri="{FF2B5EF4-FFF2-40B4-BE49-F238E27FC236}">
                <a16:creationId xmlns:a16="http://schemas.microsoft.com/office/drawing/2014/main" id="{5EC6098F-1927-4A12-BFA6-D5E2BCB41190}"/>
              </a:ext>
            </a:extLst>
          </p:cNvPr>
          <p:cNvSpPr txBox="1"/>
          <p:nvPr/>
        </p:nvSpPr>
        <p:spPr>
          <a:xfrm>
            <a:off x="3233679" y="2054969"/>
            <a:ext cx="1226592" cy="73866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nb-NO" sz="1050">
                <a:solidFill>
                  <a:schemeClr val="bg2">
                    <a:lumMod val="25000"/>
                  </a:schemeClr>
                </a:solidFill>
              </a:rPr>
              <a:t>SFF, SFI, SFU, FME, </a:t>
            </a:r>
          </a:p>
          <a:p>
            <a:r>
              <a:rPr lang="nb-NO" sz="1050">
                <a:solidFill>
                  <a:schemeClr val="bg2">
                    <a:lumMod val="25000"/>
                  </a:schemeClr>
                </a:solidFill>
              </a:rPr>
              <a:t>Nasjonalt senter</a:t>
            </a:r>
          </a:p>
          <a:p>
            <a:r>
              <a:rPr lang="nb-NO" sz="1050">
                <a:solidFill>
                  <a:schemeClr val="bg2">
                    <a:lumMod val="25000"/>
                  </a:schemeClr>
                </a:solidFill>
              </a:rPr>
              <a:t>Annet senter</a:t>
            </a:r>
          </a:p>
          <a:p>
            <a:r>
              <a:rPr lang="nb-NO" sz="1050">
                <a:solidFill>
                  <a:schemeClr val="bg2">
                    <a:lumMod val="25000"/>
                  </a:schemeClr>
                </a:solidFill>
              </a:rPr>
              <a:t>Ikke aktuell</a:t>
            </a:r>
          </a:p>
        </p:txBody>
      </p:sp>
      <p:sp>
        <p:nvSpPr>
          <p:cNvPr id="51" name="TekstSylinder 50">
            <a:extLst>
              <a:ext uri="{FF2B5EF4-FFF2-40B4-BE49-F238E27FC236}">
                <a16:creationId xmlns:a16="http://schemas.microsoft.com/office/drawing/2014/main" id="{3C24D01D-23F2-46AE-BB19-232344EE00C3}"/>
              </a:ext>
            </a:extLst>
          </p:cNvPr>
          <p:cNvSpPr txBox="1"/>
          <p:nvPr/>
        </p:nvSpPr>
        <p:spPr>
          <a:xfrm>
            <a:off x="3233679" y="3047075"/>
            <a:ext cx="1226592" cy="90024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nb-NO" sz="1050">
                <a:solidFill>
                  <a:schemeClr val="bg2">
                    <a:lumMod val="25000"/>
                  </a:schemeClr>
                </a:solidFill>
              </a:rPr>
              <a:t>NTNU Bærekraft</a:t>
            </a:r>
          </a:p>
          <a:p>
            <a:r>
              <a:rPr lang="nb-NO" sz="1050">
                <a:solidFill>
                  <a:schemeClr val="bg2">
                    <a:lumMod val="25000"/>
                  </a:schemeClr>
                </a:solidFill>
              </a:rPr>
              <a:t>NTNU Energi</a:t>
            </a:r>
          </a:p>
          <a:p>
            <a:r>
              <a:rPr lang="nb-NO" sz="1050">
                <a:solidFill>
                  <a:schemeClr val="bg2">
                    <a:lumMod val="25000"/>
                  </a:schemeClr>
                </a:solidFill>
              </a:rPr>
              <a:t>NTNU </a:t>
            </a:r>
            <a:r>
              <a:rPr lang="nb-NO" sz="1050" err="1">
                <a:solidFill>
                  <a:schemeClr val="bg2">
                    <a:lumMod val="25000"/>
                  </a:schemeClr>
                </a:solidFill>
              </a:rPr>
              <a:t>Havrom</a:t>
            </a:r>
            <a:endParaRPr lang="nb-NO" sz="1050">
              <a:solidFill>
                <a:schemeClr val="bg2">
                  <a:lumMod val="25000"/>
                </a:schemeClr>
              </a:solidFill>
            </a:endParaRPr>
          </a:p>
          <a:p>
            <a:r>
              <a:rPr lang="nb-NO" sz="1050">
                <a:solidFill>
                  <a:schemeClr val="bg2">
                    <a:lumMod val="25000"/>
                  </a:schemeClr>
                </a:solidFill>
              </a:rPr>
              <a:t>NTNU Helse</a:t>
            </a:r>
          </a:p>
          <a:p>
            <a:r>
              <a:rPr lang="nb-NO" sz="1050">
                <a:solidFill>
                  <a:schemeClr val="bg2">
                    <a:lumMod val="25000"/>
                  </a:schemeClr>
                </a:solidFill>
              </a:rPr>
              <a:t>Ikke aktuell</a:t>
            </a:r>
          </a:p>
        </p:txBody>
      </p:sp>
      <p:cxnSp>
        <p:nvCxnSpPr>
          <p:cNvPr id="52" name="Kobling: vinkel 51">
            <a:extLst>
              <a:ext uri="{FF2B5EF4-FFF2-40B4-BE49-F238E27FC236}">
                <a16:creationId xmlns:a16="http://schemas.microsoft.com/office/drawing/2014/main" id="{164916EE-6C82-4600-A6D3-A5FC4F9CDA81}"/>
              </a:ext>
            </a:extLst>
          </p:cNvPr>
          <p:cNvCxnSpPr>
            <a:cxnSpLocks/>
            <a:stCxn id="50" idx="3"/>
          </p:cNvCxnSpPr>
          <p:nvPr/>
        </p:nvCxnSpPr>
        <p:spPr>
          <a:xfrm>
            <a:off x="4460271" y="2424301"/>
            <a:ext cx="1827817" cy="475938"/>
          </a:xfrm>
          <a:prstGeom prst="bentConnector3">
            <a:avLst>
              <a:gd name="adj1" fmla="val 27814"/>
            </a:avLst>
          </a:prstGeom>
          <a:ln>
            <a:tailEnd type="triangle"/>
          </a:ln>
        </p:spPr>
        <p:style>
          <a:lnRef idx="2">
            <a:schemeClr val="accent3"/>
          </a:lnRef>
          <a:fillRef idx="1">
            <a:schemeClr val="lt1"/>
          </a:fillRef>
          <a:effectRef idx="0">
            <a:schemeClr val="accent3"/>
          </a:effectRef>
          <a:fontRef idx="minor">
            <a:schemeClr val="dk1"/>
          </a:fontRef>
        </p:style>
      </p:cxnSp>
      <p:cxnSp>
        <p:nvCxnSpPr>
          <p:cNvPr id="53" name="Kobling: vinkel 52">
            <a:extLst>
              <a:ext uri="{FF2B5EF4-FFF2-40B4-BE49-F238E27FC236}">
                <a16:creationId xmlns:a16="http://schemas.microsoft.com/office/drawing/2014/main" id="{B147EDA5-1DBF-4165-8377-B1BA9D395ABC}"/>
              </a:ext>
            </a:extLst>
          </p:cNvPr>
          <p:cNvCxnSpPr>
            <a:cxnSpLocks/>
            <a:stCxn id="51" idx="3"/>
          </p:cNvCxnSpPr>
          <p:nvPr/>
        </p:nvCxnSpPr>
        <p:spPr>
          <a:xfrm>
            <a:off x="4460271" y="3497198"/>
            <a:ext cx="1827817" cy="114199"/>
          </a:xfrm>
          <a:prstGeom prst="bentConnector3">
            <a:avLst>
              <a:gd name="adj1" fmla="val 34339"/>
            </a:avLst>
          </a:prstGeom>
          <a:ln>
            <a:tailEnd type="triangle"/>
          </a:ln>
        </p:spPr>
        <p:style>
          <a:lnRef idx="2">
            <a:schemeClr val="accent3"/>
          </a:lnRef>
          <a:fillRef idx="1">
            <a:schemeClr val="lt1"/>
          </a:fillRef>
          <a:effectRef idx="0">
            <a:schemeClr val="accent3"/>
          </a:effectRef>
          <a:fontRef idx="minor">
            <a:schemeClr val="dk1"/>
          </a:fontRef>
        </p:style>
      </p:cxnSp>
      <p:cxnSp>
        <p:nvCxnSpPr>
          <p:cNvPr id="54" name="Kobling: vinkel 53">
            <a:extLst>
              <a:ext uri="{FF2B5EF4-FFF2-40B4-BE49-F238E27FC236}">
                <a16:creationId xmlns:a16="http://schemas.microsoft.com/office/drawing/2014/main" id="{F9E474D4-8997-4A1F-9210-778F3EA775B9}"/>
              </a:ext>
            </a:extLst>
          </p:cNvPr>
          <p:cNvCxnSpPr>
            <a:cxnSpLocks/>
          </p:cNvCxnSpPr>
          <p:nvPr/>
        </p:nvCxnSpPr>
        <p:spPr>
          <a:xfrm rot="16200000" flipH="1">
            <a:off x="5271357" y="1618492"/>
            <a:ext cx="1074984" cy="933076"/>
          </a:xfrm>
          <a:prstGeom prst="bentConnector2">
            <a:avLst/>
          </a:prstGeom>
          <a:ln w="12700">
            <a:solidFill>
              <a:srgbClr val="70AD47"/>
            </a:solidFill>
            <a:tailEnd type="triangle"/>
          </a:ln>
        </p:spPr>
        <p:style>
          <a:lnRef idx="1">
            <a:schemeClr val="accent6"/>
          </a:lnRef>
          <a:fillRef idx="0">
            <a:schemeClr val="accent6"/>
          </a:fillRef>
          <a:effectRef idx="0">
            <a:schemeClr val="accent6"/>
          </a:effectRef>
          <a:fontRef idx="minor">
            <a:schemeClr val="tx1"/>
          </a:fontRef>
        </p:style>
      </p:cxnSp>
      <p:cxnSp>
        <p:nvCxnSpPr>
          <p:cNvPr id="55" name="Kobling: vinkel 54">
            <a:extLst>
              <a:ext uri="{FF2B5EF4-FFF2-40B4-BE49-F238E27FC236}">
                <a16:creationId xmlns:a16="http://schemas.microsoft.com/office/drawing/2014/main" id="{9540DF3C-C614-4F79-8524-D69BDC43D337}"/>
              </a:ext>
            </a:extLst>
          </p:cNvPr>
          <p:cNvCxnSpPr>
            <a:cxnSpLocks/>
          </p:cNvCxnSpPr>
          <p:nvPr/>
        </p:nvCxnSpPr>
        <p:spPr>
          <a:xfrm rot="16200000" flipH="1">
            <a:off x="4539691" y="2350157"/>
            <a:ext cx="2538317" cy="933077"/>
          </a:xfrm>
          <a:prstGeom prst="bentConnector2">
            <a:avLst/>
          </a:prstGeom>
          <a:ln w="12700">
            <a:solidFill>
              <a:srgbClr val="70AD47"/>
            </a:solidFill>
            <a:tailEnd type="triangle"/>
          </a:ln>
        </p:spPr>
        <p:style>
          <a:lnRef idx="1">
            <a:schemeClr val="accent6"/>
          </a:lnRef>
          <a:fillRef idx="0">
            <a:schemeClr val="accent6"/>
          </a:fillRef>
          <a:effectRef idx="0">
            <a:schemeClr val="accent6"/>
          </a:effectRef>
          <a:fontRef idx="minor">
            <a:schemeClr val="tx1"/>
          </a:fontRef>
        </p:style>
      </p:cxnSp>
      <p:cxnSp>
        <p:nvCxnSpPr>
          <p:cNvPr id="63" name="Kobling: vinkel 62">
            <a:extLst>
              <a:ext uri="{FF2B5EF4-FFF2-40B4-BE49-F238E27FC236}">
                <a16:creationId xmlns:a16="http://schemas.microsoft.com/office/drawing/2014/main" id="{6023C444-0AA9-40C4-A47F-ABA7870413D7}"/>
              </a:ext>
            </a:extLst>
          </p:cNvPr>
          <p:cNvCxnSpPr>
            <a:cxnSpLocks/>
          </p:cNvCxnSpPr>
          <p:nvPr/>
        </p:nvCxnSpPr>
        <p:spPr>
          <a:xfrm rot="16200000" flipH="1">
            <a:off x="4909177" y="1980672"/>
            <a:ext cx="1799345" cy="933076"/>
          </a:xfrm>
          <a:prstGeom prst="bentConnector2">
            <a:avLst/>
          </a:prstGeom>
          <a:ln w="12700">
            <a:solidFill>
              <a:srgbClr val="70AD47"/>
            </a:solidFill>
            <a:tailEnd type="triangle"/>
          </a:ln>
        </p:spPr>
        <p:style>
          <a:lnRef idx="1">
            <a:schemeClr val="accent6"/>
          </a:lnRef>
          <a:fillRef idx="0">
            <a:schemeClr val="accent6"/>
          </a:fillRef>
          <a:effectRef idx="0">
            <a:schemeClr val="accent6"/>
          </a:effectRef>
          <a:fontRef idx="minor">
            <a:schemeClr val="tx1"/>
          </a:fontRef>
        </p:style>
      </p:cxnSp>
      <p:sp>
        <p:nvSpPr>
          <p:cNvPr id="47" name="Sky 46">
            <a:extLst>
              <a:ext uri="{FF2B5EF4-FFF2-40B4-BE49-F238E27FC236}">
                <a16:creationId xmlns:a16="http://schemas.microsoft.com/office/drawing/2014/main" id="{EEB3CD26-73F8-40A6-8A9D-4D70C73D21FE}"/>
              </a:ext>
            </a:extLst>
          </p:cNvPr>
          <p:cNvSpPr/>
          <p:nvPr/>
        </p:nvSpPr>
        <p:spPr>
          <a:xfrm>
            <a:off x="4434130" y="993696"/>
            <a:ext cx="1816359" cy="895440"/>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a:ln>
                  <a:noFill/>
                </a:ln>
                <a:solidFill>
                  <a:schemeClr val="bg1"/>
                </a:solidFill>
                <a:effectLst/>
                <a:uLnTx/>
                <a:uFillTx/>
                <a:latin typeface="Calibri" panose="020F0502020204030204"/>
                <a:ea typeface="+mn-ea"/>
                <a:cs typeface="+mn-cs"/>
              </a:rPr>
              <a:t>Kan benyttes på tvers av BOA og BFV</a:t>
            </a:r>
          </a:p>
        </p:txBody>
      </p:sp>
      <p:sp>
        <p:nvSpPr>
          <p:cNvPr id="82" name="Snakkeboble: rektangel med avrundede hjørner 81">
            <a:extLst>
              <a:ext uri="{FF2B5EF4-FFF2-40B4-BE49-F238E27FC236}">
                <a16:creationId xmlns:a16="http://schemas.microsoft.com/office/drawing/2014/main" id="{990CE069-41E0-43CC-BAE9-42073301420C}"/>
              </a:ext>
            </a:extLst>
          </p:cNvPr>
          <p:cNvSpPr/>
          <p:nvPr/>
        </p:nvSpPr>
        <p:spPr>
          <a:xfrm>
            <a:off x="280369" y="1834561"/>
            <a:ext cx="2585726" cy="2385327"/>
          </a:xfrm>
          <a:prstGeom prst="wedgeRoundRectCallout">
            <a:avLst>
              <a:gd name="adj1" fmla="val 22103"/>
              <a:gd name="adj2" fmla="val 49857"/>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nb-NO" sz="1050" b="1"/>
              <a:t>Anbefaling:</a:t>
            </a:r>
          </a:p>
          <a:p>
            <a:r>
              <a:rPr lang="nb-NO" sz="1050"/>
              <a:t>Benyttes på de prosjekter enhetene ønsker å synliggjøre aktivitet knyttet til hver av disse relasjonene. </a:t>
            </a:r>
          </a:p>
          <a:p>
            <a:r>
              <a:rPr lang="nb-NO" sz="1050"/>
              <a:t>Det blir anbefalt å ta disse i bruk når det anses viktig for enheten å f.eks. dekke behovet for oppfølging av et senter gjennom prosjektstruktur og dermed benytte Sentertype, eller når en enhet ønsker å synliggjøre evt. aktivitet tilknyttet en Strategisk satsning over sin ramme (evt. på BOA-prosjekter).</a:t>
            </a:r>
          </a:p>
        </p:txBody>
      </p:sp>
      <p:pic>
        <p:nvPicPr>
          <p:cNvPr id="48" name="Picture 3">
            <a:extLst>
              <a:ext uri="{FF2B5EF4-FFF2-40B4-BE49-F238E27FC236}">
                <a16:creationId xmlns:a16="http://schemas.microsoft.com/office/drawing/2014/main" id="{5FEB6103-22BB-4F06-8351-9369FEE60DA0}"/>
              </a:ext>
            </a:extLst>
          </p:cNvPr>
          <p:cNvPicPr>
            <a:picLocks noChangeAspect="1"/>
          </p:cNvPicPr>
          <p:nvPr/>
        </p:nvPicPr>
        <p:blipFill rotWithShape="1">
          <a:blip r:embed="rId8"/>
          <a:srcRect r="23522"/>
          <a:stretch/>
        </p:blipFill>
        <p:spPr>
          <a:xfrm rot="5400000">
            <a:off x="5641982" y="-5655226"/>
            <a:ext cx="896864" cy="12192002"/>
          </a:xfrm>
          <a:prstGeom prst="rect">
            <a:avLst/>
          </a:prstGeom>
        </p:spPr>
      </p:pic>
      <p:sp>
        <p:nvSpPr>
          <p:cNvPr id="49" name="Tittel 1">
            <a:extLst>
              <a:ext uri="{FF2B5EF4-FFF2-40B4-BE49-F238E27FC236}">
                <a16:creationId xmlns:a16="http://schemas.microsoft.com/office/drawing/2014/main" id="{ED90284E-ADDA-4A9A-9D8C-CC7EE87E0039}"/>
              </a:ext>
            </a:extLst>
          </p:cNvPr>
          <p:cNvSpPr txBox="1">
            <a:spLocks/>
          </p:cNvSpPr>
          <p:nvPr/>
        </p:nvSpPr>
        <p:spPr>
          <a:xfrm>
            <a:off x="100936" y="38753"/>
            <a:ext cx="11140934" cy="907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200">
                <a:solidFill>
                  <a:schemeClr val="bg1"/>
                </a:solidFill>
              </a:rPr>
              <a:t>Sentertype og strategisk satsning -  valgfrie relasjoner </a:t>
            </a:r>
          </a:p>
        </p:txBody>
      </p:sp>
    </p:spTree>
    <p:extLst>
      <p:ext uri="{BB962C8B-B14F-4D97-AF65-F5344CB8AC3E}">
        <p14:creationId xmlns:p14="http://schemas.microsoft.com/office/powerpoint/2010/main" val="80293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6" grpId="0" animBg="1"/>
      <p:bldP spid="50" grpId="0" animBg="1"/>
      <p:bldP spid="51" grpId="0" animBg="1"/>
      <p:bldP spid="47" grpId="0" animBg="1"/>
      <p:bldP spid="8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 name="Rektangel 117">
            <a:extLst>
              <a:ext uri="{FF2B5EF4-FFF2-40B4-BE49-F238E27FC236}">
                <a16:creationId xmlns:a16="http://schemas.microsoft.com/office/drawing/2014/main" id="{5DF0A21D-D503-4B4C-BD09-DC82DB4C6848}"/>
              </a:ext>
            </a:extLst>
          </p:cNvPr>
          <p:cNvSpPr/>
          <p:nvPr/>
        </p:nvSpPr>
        <p:spPr>
          <a:xfrm>
            <a:off x="4828251" y="4820728"/>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Prosjekt</a:t>
            </a:r>
          </a:p>
        </p:txBody>
      </p:sp>
      <p:sp>
        <p:nvSpPr>
          <p:cNvPr id="123" name="Rektangel 122">
            <a:extLst>
              <a:ext uri="{FF2B5EF4-FFF2-40B4-BE49-F238E27FC236}">
                <a16:creationId xmlns:a16="http://schemas.microsoft.com/office/drawing/2014/main" id="{32185FC5-8D70-4FB6-9600-37049C9CA2C6}"/>
              </a:ext>
            </a:extLst>
          </p:cNvPr>
          <p:cNvSpPr/>
          <p:nvPr/>
        </p:nvSpPr>
        <p:spPr>
          <a:xfrm>
            <a:off x="4828251" y="3918170"/>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Hovedprosjekt</a:t>
            </a:r>
          </a:p>
        </p:txBody>
      </p:sp>
      <p:sp>
        <p:nvSpPr>
          <p:cNvPr id="124" name="Rektangel 123">
            <a:extLst>
              <a:ext uri="{FF2B5EF4-FFF2-40B4-BE49-F238E27FC236}">
                <a16:creationId xmlns:a16="http://schemas.microsoft.com/office/drawing/2014/main" id="{7C784CF9-08C9-4583-9FD2-85FAACF2447A}"/>
              </a:ext>
            </a:extLst>
          </p:cNvPr>
          <p:cNvSpPr/>
          <p:nvPr/>
        </p:nvSpPr>
        <p:spPr>
          <a:xfrm>
            <a:off x="4828251" y="3181406"/>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Strategisk satsning</a:t>
            </a:r>
          </a:p>
        </p:txBody>
      </p:sp>
      <p:sp>
        <p:nvSpPr>
          <p:cNvPr id="126" name="Rektangel 32">
            <a:extLst>
              <a:ext uri="{FF2B5EF4-FFF2-40B4-BE49-F238E27FC236}">
                <a16:creationId xmlns:a16="http://schemas.microsoft.com/office/drawing/2014/main" id="{B5800102-E4C2-4940-B135-CA76E078991A}"/>
              </a:ext>
            </a:extLst>
          </p:cNvPr>
          <p:cNvSpPr/>
          <p:nvPr/>
        </p:nvSpPr>
        <p:spPr>
          <a:xfrm>
            <a:off x="4828251" y="2455078"/>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Sentertype</a:t>
            </a:r>
          </a:p>
        </p:txBody>
      </p:sp>
      <p:sp>
        <p:nvSpPr>
          <p:cNvPr id="90" name="TextBox 89">
            <a:extLst>
              <a:ext uri="{FF2B5EF4-FFF2-40B4-BE49-F238E27FC236}">
                <a16:creationId xmlns:a16="http://schemas.microsoft.com/office/drawing/2014/main" id="{C7B5C968-7D59-4190-9F3A-13BBDBFC19FB}"/>
              </a:ext>
            </a:extLst>
          </p:cNvPr>
          <p:cNvSpPr txBox="1"/>
          <p:nvPr/>
        </p:nvSpPr>
        <p:spPr>
          <a:xfrm>
            <a:off x="6057362" y="5901586"/>
            <a:ext cx="809763" cy="276999"/>
          </a:xfrm>
          <a:prstGeom prst="rect">
            <a:avLst/>
          </a:prstGeom>
          <a:solidFill>
            <a:schemeClr val="bg1"/>
          </a:solidFill>
          <a:ln>
            <a:solidFill>
              <a:schemeClr val="bg1"/>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chemeClr val="bg2">
                    <a:lumMod val="50000"/>
                  </a:schemeClr>
                </a:solidFill>
                <a:effectLst/>
                <a:uLnTx/>
                <a:uFillTx/>
                <a:latin typeface="Calibri" panose="020F0502020204030204"/>
                <a:ea typeface="+mn-ea"/>
                <a:cs typeface="+mn-cs"/>
              </a:rPr>
              <a:t>Utledes</a:t>
            </a:r>
          </a:p>
        </p:txBody>
      </p:sp>
      <p:cxnSp>
        <p:nvCxnSpPr>
          <p:cNvPr id="77" name="Rett linje 76">
            <a:extLst>
              <a:ext uri="{FF2B5EF4-FFF2-40B4-BE49-F238E27FC236}">
                <a16:creationId xmlns:a16="http://schemas.microsoft.com/office/drawing/2014/main" id="{3D37DB63-AB35-4043-9622-07AF3D3C7749}"/>
              </a:ext>
            </a:extLst>
          </p:cNvPr>
          <p:cNvCxnSpPr>
            <a:cxnSpLocks/>
          </p:cNvCxnSpPr>
          <p:nvPr/>
        </p:nvCxnSpPr>
        <p:spPr>
          <a:xfrm flipH="1">
            <a:off x="5584" y="5905310"/>
            <a:ext cx="12180831" cy="3"/>
          </a:xfrm>
          <a:prstGeom prst="line">
            <a:avLst/>
          </a:prstGeom>
          <a:ln w="254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Rett linje 77">
            <a:extLst>
              <a:ext uri="{FF2B5EF4-FFF2-40B4-BE49-F238E27FC236}">
                <a16:creationId xmlns:a16="http://schemas.microsoft.com/office/drawing/2014/main" id="{8985A469-5846-463F-8262-F298A4F9AE5C}"/>
              </a:ext>
            </a:extLst>
          </p:cNvPr>
          <p:cNvCxnSpPr>
            <a:cxnSpLocks/>
          </p:cNvCxnSpPr>
          <p:nvPr/>
        </p:nvCxnSpPr>
        <p:spPr>
          <a:xfrm flipH="1">
            <a:off x="48195" y="4668588"/>
            <a:ext cx="12192000" cy="0"/>
          </a:xfrm>
          <a:prstGeom prst="line">
            <a:avLst/>
          </a:prstGeom>
          <a:ln w="254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15" name="Rektangel 114">
            <a:extLst>
              <a:ext uri="{FF2B5EF4-FFF2-40B4-BE49-F238E27FC236}">
                <a16:creationId xmlns:a16="http://schemas.microsoft.com/office/drawing/2014/main" id="{1A3D5F2C-76EE-4E96-8172-324DD6591BC6}"/>
              </a:ext>
            </a:extLst>
          </p:cNvPr>
          <p:cNvSpPr/>
          <p:nvPr/>
        </p:nvSpPr>
        <p:spPr>
          <a:xfrm>
            <a:off x="188685" y="4816623"/>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K-sted</a:t>
            </a:r>
          </a:p>
        </p:txBody>
      </p:sp>
      <p:graphicFrame>
        <p:nvGraphicFramePr>
          <p:cNvPr id="91" name="Object 90" hidden="1">
            <a:extLst>
              <a:ext uri="{FF2B5EF4-FFF2-40B4-BE49-F238E27FC236}">
                <a16:creationId xmlns:a16="http://schemas.microsoft.com/office/drawing/2014/main" id="{523924EF-6901-46E3-A852-C9609C985CE0}"/>
              </a:ext>
            </a:extLst>
          </p:cNvPr>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60418" name="think-cell Slide" r:id="rId6" imgW="473" imgH="473" progId="TCLayout.ActiveDocument.1">
                  <p:embed/>
                </p:oleObj>
              </mc:Choice>
              <mc:Fallback>
                <p:oleObj name="think-cell Slide" r:id="rId6" imgW="473" imgH="473" progId="TCLayout.ActiveDocument.1">
                  <p:embed/>
                  <p:pic>
                    <p:nvPicPr>
                      <p:cNvPr id="91" name="Object 90" hidden="1">
                        <a:extLst>
                          <a:ext uri="{FF2B5EF4-FFF2-40B4-BE49-F238E27FC236}">
                            <a16:creationId xmlns:a16="http://schemas.microsoft.com/office/drawing/2014/main" id="{523924EF-6901-46E3-A852-C9609C985CE0}"/>
                          </a:ext>
                        </a:extLst>
                      </p:cNvPr>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42419E6-8EDA-40C9-B4A5-9B8FD471B5A8}"/>
              </a:ext>
            </a:extLst>
          </p:cNvPr>
          <p:cNvSpPr/>
          <p:nvPr>
            <p:custDataLst>
              <p:tags r:id="rId3"/>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cxnSp>
        <p:nvCxnSpPr>
          <p:cNvPr id="111" name="Connector: Elbow 110">
            <a:extLst>
              <a:ext uri="{FF2B5EF4-FFF2-40B4-BE49-F238E27FC236}">
                <a16:creationId xmlns:a16="http://schemas.microsoft.com/office/drawing/2014/main" id="{CD1E2E20-D7CE-41BB-917C-A0F80D71311C}"/>
              </a:ext>
            </a:extLst>
          </p:cNvPr>
          <p:cNvCxnSpPr>
            <a:cxnSpLocks/>
            <a:stCxn id="14" idx="1"/>
            <a:endCxn id="137" idx="1"/>
          </p:cNvCxnSpPr>
          <p:nvPr/>
        </p:nvCxnSpPr>
        <p:spPr>
          <a:xfrm rot="10800000">
            <a:off x="6742391" y="1739270"/>
            <a:ext cx="1" cy="3527771"/>
          </a:xfrm>
          <a:prstGeom prst="bentConnector3">
            <a:avLst>
              <a:gd name="adj1" fmla="val 22860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867F0CC5-B63E-463B-A9AC-19FC90385BF0}"/>
              </a:ext>
            </a:extLst>
          </p:cNvPr>
          <p:cNvCxnSpPr>
            <a:cxnSpLocks/>
          </p:cNvCxnSpPr>
          <p:nvPr/>
        </p:nvCxnSpPr>
        <p:spPr>
          <a:xfrm rot="10800000">
            <a:off x="4831343" y="3449972"/>
            <a:ext cx="12700" cy="1825946"/>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ktangel 13"/>
          <p:cNvSpPr/>
          <p:nvPr/>
        </p:nvSpPr>
        <p:spPr>
          <a:xfrm>
            <a:off x="6742391" y="4801416"/>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Delprosjekt</a:t>
            </a:r>
          </a:p>
        </p:txBody>
      </p:sp>
      <p:sp>
        <p:nvSpPr>
          <p:cNvPr id="8" name="TekstSylinder 7"/>
          <p:cNvSpPr txBox="1"/>
          <p:nvPr/>
        </p:nvSpPr>
        <p:spPr>
          <a:xfrm>
            <a:off x="1387399" y="4801416"/>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1</a:t>
            </a:r>
          </a:p>
        </p:txBody>
      </p:sp>
      <p:sp>
        <p:nvSpPr>
          <p:cNvPr id="10" name="TekstSylinder 9"/>
          <p:cNvSpPr txBox="1"/>
          <p:nvPr/>
        </p:nvSpPr>
        <p:spPr>
          <a:xfrm>
            <a:off x="6061798" y="4763949"/>
            <a:ext cx="212990" cy="261608"/>
          </a:xfrm>
          <a:prstGeom prst="rect">
            <a:avLst/>
          </a:prstGeom>
          <a:noFill/>
        </p:spPr>
        <p:txBody>
          <a:bodyPr wrap="squar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2</a:t>
            </a:r>
          </a:p>
        </p:txBody>
      </p:sp>
      <p:sp>
        <p:nvSpPr>
          <p:cNvPr id="23" name="TekstSylinder 22"/>
          <p:cNvSpPr txBox="1"/>
          <p:nvPr/>
        </p:nvSpPr>
        <p:spPr>
          <a:xfrm>
            <a:off x="7934521" y="4787779"/>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5</a:t>
            </a:r>
          </a:p>
        </p:txBody>
      </p:sp>
      <p:cxnSp>
        <p:nvCxnSpPr>
          <p:cNvPr id="98" name="Connector: Elbow 97">
            <a:extLst>
              <a:ext uri="{FF2B5EF4-FFF2-40B4-BE49-F238E27FC236}">
                <a16:creationId xmlns:a16="http://schemas.microsoft.com/office/drawing/2014/main" id="{EF1ADE43-F2DC-482E-872A-368CF24FA13A}"/>
              </a:ext>
            </a:extLst>
          </p:cNvPr>
          <p:cNvCxnSpPr>
            <a:cxnSpLocks/>
            <a:stCxn id="14" idx="2"/>
          </p:cNvCxnSpPr>
          <p:nvPr/>
        </p:nvCxnSpPr>
        <p:spPr>
          <a:xfrm rot="5400000">
            <a:off x="6513228" y="4781579"/>
            <a:ext cx="8878" cy="1911048"/>
          </a:xfrm>
          <a:prstGeom prst="bentConnector3">
            <a:avLst>
              <a:gd name="adj1" fmla="val 2674904"/>
            </a:avLst>
          </a:prstGeom>
          <a:ln>
            <a:tailEnd type="triangle"/>
          </a:ln>
        </p:spPr>
        <p:style>
          <a:lnRef idx="1">
            <a:schemeClr val="accent3"/>
          </a:lnRef>
          <a:fillRef idx="0">
            <a:schemeClr val="accent3"/>
          </a:fillRef>
          <a:effectRef idx="0">
            <a:schemeClr val="accent3"/>
          </a:effectRef>
          <a:fontRef idx="minor">
            <a:schemeClr val="tx1"/>
          </a:fontRef>
        </p:style>
      </p:cxnSp>
      <p:sp>
        <p:nvSpPr>
          <p:cNvPr id="113" name="Rektangel 30">
            <a:extLst>
              <a:ext uri="{FF2B5EF4-FFF2-40B4-BE49-F238E27FC236}">
                <a16:creationId xmlns:a16="http://schemas.microsoft.com/office/drawing/2014/main" id="{0FC9E4D4-DE55-4588-BEBD-80201151A4F7}"/>
              </a:ext>
            </a:extLst>
          </p:cNvPr>
          <p:cNvSpPr/>
          <p:nvPr/>
        </p:nvSpPr>
        <p:spPr>
          <a:xfrm>
            <a:off x="6742391" y="3907736"/>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Spesifisering av finansieringskilde</a:t>
            </a:r>
          </a:p>
        </p:txBody>
      </p:sp>
      <p:sp>
        <p:nvSpPr>
          <p:cNvPr id="114" name="Rektangel 31">
            <a:extLst>
              <a:ext uri="{FF2B5EF4-FFF2-40B4-BE49-F238E27FC236}">
                <a16:creationId xmlns:a16="http://schemas.microsoft.com/office/drawing/2014/main" id="{4AF6FB2D-50FD-4031-A3A4-A203365FCC22}"/>
              </a:ext>
            </a:extLst>
          </p:cNvPr>
          <p:cNvSpPr/>
          <p:nvPr/>
        </p:nvSpPr>
        <p:spPr>
          <a:xfrm>
            <a:off x="6742391" y="3091867"/>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Finansieringskilde</a:t>
            </a:r>
          </a:p>
        </p:txBody>
      </p:sp>
      <p:sp>
        <p:nvSpPr>
          <p:cNvPr id="117" name="Rektangel 32">
            <a:extLst>
              <a:ext uri="{FF2B5EF4-FFF2-40B4-BE49-F238E27FC236}">
                <a16:creationId xmlns:a16="http://schemas.microsoft.com/office/drawing/2014/main" id="{4228F3B3-5549-47FB-8A37-C22D9A2A0307}"/>
              </a:ext>
            </a:extLst>
          </p:cNvPr>
          <p:cNvSpPr/>
          <p:nvPr/>
        </p:nvSpPr>
        <p:spPr>
          <a:xfrm>
            <a:off x="6742390" y="2256269"/>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Aktivitet</a:t>
            </a:r>
          </a:p>
        </p:txBody>
      </p:sp>
      <p:cxnSp>
        <p:nvCxnSpPr>
          <p:cNvPr id="120" name="Connector: Elbow 119">
            <a:extLst>
              <a:ext uri="{FF2B5EF4-FFF2-40B4-BE49-F238E27FC236}">
                <a16:creationId xmlns:a16="http://schemas.microsoft.com/office/drawing/2014/main" id="{36328714-4640-411E-89A2-5A89C728CA9E}"/>
              </a:ext>
            </a:extLst>
          </p:cNvPr>
          <p:cNvCxnSpPr>
            <a:cxnSpLocks/>
          </p:cNvCxnSpPr>
          <p:nvPr/>
        </p:nvCxnSpPr>
        <p:spPr>
          <a:xfrm rot="10800000">
            <a:off x="4831343" y="2723644"/>
            <a:ext cx="12700" cy="2552274"/>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Rektangel 32">
            <a:extLst>
              <a:ext uri="{FF2B5EF4-FFF2-40B4-BE49-F238E27FC236}">
                <a16:creationId xmlns:a16="http://schemas.microsoft.com/office/drawing/2014/main" id="{978AF6FC-1B59-4D59-88A6-4DF06A17D44A}"/>
              </a:ext>
            </a:extLst>
          </p:cNvPr>
          <p:cNvSpPr/>
          <p:nvPr/>
        </p:nvSpPr>
        <p:spPr>
          <a:xfrm>
            <a:off x="6742390" y="1460269"/>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Aktivitetstype</a:t>
            </a:r>
          </a:p>
        </p:txBody>
      </p:sp>
      <p:sp>
        <p:nvSpPr>
          <p:cNvPr id="57" name="TekstSylinder 56">
            <a:extLst>
              <a:ext uri="{FF2B5EF4-FFF2-40B4-BE49-F238E27FC236}">
                <a16:creationId xmlns:a16="http://schemas.microsoft.com/office/drawing/2014/main" id="{1BF09D51-8D62-496B-ABE2-0E5ACA8BD519}"/>
              </a:ext>
            </a:extLst>
          </p:cNvPr>
          <p:cNvSpPr txBox="1"/>
          <p:nvPr/>
        </p:nvSpPr>
        <p:spPr>
          <a:xfrm>
            <a:off x="7971733" y="3073190"/>
            <a:ext cx="1863101" cy="230832"/>
          </a:xfrm>
          <a:prstGeom prst="rect">
            <a:avLst/>
          </a:prstGeom>
          <a:solidFill>
            <a:schemeClr val="accent2">
              <a:lumMod val="40000"/>
              <a:lumOff val="60000"/>
            </a:schemeClr>
          </a:solidFill>
        </p:spPr>
        <p:txBody>
          <a:bodyPr wrap="square" rtlCol="0">
            <a:spAutoFit/>
          </a:bodyPr>
          <a:lstStyle/>
          <a:p>
            <a:r>
              <a:rPr lang="nb-NO" sz="900"/>
              <a:t>Bevilgning fra KD</a:t>
            </a:r>
          </a:p>
        </p:txBody>
      </p:sp>
      <p:sp>
        <p:nvSpPr>
          <p:cNvPr id="65" name="TekstSylinder 64">
            <a:extLst>
              <a:ext uri="{FF2B5EF4-FFF2-40B4-BE49-F238E27FC236}">
                <a16:creationId xmlns:a16="http://schemas.microsoft.com/office/drawing/2014/main" id="{9A5009CE-EC1A-42BD-AA46-64AAEBE88152}"/>
              </a:ext>
            </a:extLst>
          </p:cNvPr>
          <p:cNvSpPr txBox="1"/>
          <p:nvPr/>
        </p:nvSpPr>
        <p:spPr>
          <a:xfrm>
            <a:off x="7964174" y="4838498"/>
            <a:ext cx="1874702" cy="230832"/>
          </a:xfrm>
          <a:prstGeom prst="rect">
            <a:avLst/>
          </a:prstGeom>
          <a:solidFill>
            <a:schemeClr val="accent2">
              <a:lumMod val="40000"/>
              <a:lumOff val="60000"/>
            </a:schemeClr>
          </a:solidFill>
        </p:spPr>
        <p:txBody>
          <a:bodyPr wrap="square" rtlCol="0">
            <a:spAutoFit/>
          </a:bodyPr>
          <a:lstStyle/>
          <a:p>
            <a:r>
              <a:rPr lang="nb-NO" sz="900"/>
              <a:t>700001101 Stipendiat NN</a:t>
            </a:r>
          </a:p>
        </p:txBody>
      </p:sp>
      <p:sp>
        <p:nvSpPr>
          <p:cNvPr id="67" name="TekstSylinder 66">
            <a:extLst>
              <a:ext uri="{FF2B5EF4-FFF2-40B4-BE49-F238E27FC236}">
                <a16:creationId xmlns:a16="http://schemas.microsoft.com/office/drawing/2014/main" id="{64CFB0FE-4E40-498C-8970-ECE93AE72213}"/>
              </a:ext>
            </a:extLst>
          </p:cNvPr>
          <p:cNvSpPr txBox="1"/>
          <p:nvPr/>
        </p:nvSpPr>
        <p:spPr>
          <a:xfrm>
            <a:off x="7965518" y="3912903"/>
            <a:ext cx="1865400" cy="230832"/>
          </a:xfrm>
          <a:prstGeom prst="rect">
            <a:avLst/>
          </a:prstGeom>
          <a:solidFill>
            <a:schemeClr val="accent2">
              <a:lumMod val="40000"/>
              <a:lumOff val="60000"/>
            </a:schemeClr>
          </a:solidFill>
        </p:spPr>
        <p:txBody>
          <a:bodyPr wrap="square" rtlCol="0">
            <a:spAutoFit/>
          </a:bodyPr>
          <a:lstStyle/>
          <a:p>
            <a:r>
              <a:rPr lang="nb-NO" sz="900"/>
              <a:t>RD</a:t>
            </a:r>
          </a:p>
        </p:txBody>
      </p:sp>
      <p:sp>
        <p:nvSpPr>
          <p:cNvPr id="72" name="TekstSylinder 71">
            <a:extLst>
              <a:ext uri="{FF2B5EF4-FFF2-40B4-BE49-F238E27FC236}">
                <a16:creationId xmlns:a16="http://schemas.microsoft.com/office/drawing/2014/main" id="{9C2228B8-507D-48F5-9062-C4469F7313EF}"/>
              </a:ext>
            </a:extLst>
          </p:cNvPr>
          <p:cNvSpPr txBox="1"/>
          <p:nvPr/>
        </p:nvSpPr>
        <p:spPr>
          <a:xfrm>
            <a:off x="7964174" y="1302149"/>
            <a:ext cx="1876512" cy="230832"/>
          </a:xfrm>
          <a:prstGeom prst="rect">
            <a:avLst/>
          </a:prstGeom>
          <a:solidFill>
            <a:schemeClr val="accent2">
              <a:lumMod val="40000"/>
              <a:lumOff val="60000"/>
            </a:schemeClr>
          </a:solidFill>
        </p:spPr>
        <p:txBody>
          <a:bodyPr wrap="square" rtlCol="0">
            <a:spAutoFit/>
          </a:bodyPr>
          <a:lstStyle/>
          <a:p>
            <a:r>
              <a:rPr lang="nb-NO" sz="900"/>
              <a:t>Strategisk aktivitet</a:t>
            </a:r>
          </a:p>
        </p:txBody>
      </p:sp>
      <p:cxnSp>
        <p:nvCxnSpPr>
          <p:cNvPr id="61" name="Straight Arrow Connector 126">
            <a:extLst>
              <a:ext uri="{FF2B5EF4-FFF2-40B4-BE49-F238E27FC236}">
                <a16:creationId xmlns:a16="http://schemas.microsoft.com/office/drawing/2014/main" id="{5BE03D7E-A1A5-4A0D-A8DE-0455181BEBDE}"/>
              </a:ext>
            </a:extLst>
          </p:cNvPr>
          <p:cNvCxnSpPr>
            <a:cxnSpLocks/>
          </p:cNvCxnSpPr>
          <p:nvPr/>
        </p:nvCxnSpPr>
        <p:spPr>
          <a:xfrm flipV="1">
            <a:off x="4619686" y="4198535"/>
            <a:ext cx="217647" cy="1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TekstSylinder 101">
            <a:extLst>
              <a:ext uri="{FF2B5EF4-FFF2-40B4-BE49-F238E27FC236}">
                <a16:creationId xmlns:a16="http://schemas.microsoft.com/office/drawing/2014/main" id="{51689D25-2CD0-43E8-A789-36AA972C4288}"/>
              </a:ext>
            </a:extLst>
          </p:cNvPr>
          <p:cNvSpPr txBox="1"/>
          <p:nvPr/>
        </p:nvSpPr>
        <p:spPr>
          <a:xfrm>
            <a:off x="7961076" y="2202501"/>
            <a:ext cx="1881156" cy="230832"/>
          </a:xfrm>
          <a:prstGeom prst="rect">
            <a:avLst/>
          </a:prstGeom>
          <a:solidFill>
            <a:schemeClr val="accent2">
              <a:lumMod val="40000"/>
              <a:lumOff val="60000"/>
            </a:schemeClr>
          </a:solidFill>
        </p:spPr>
        <p:txBody>
          <a:bodyPr wrap="square" rtlCol="0">
            <a:spAutoFit/>
          </a:bodyPr>
          <a:lstStyle/>
          <a:p>
            <a:r>
              <a:rPr lang="nb-NO" sz="900"/>
              <a:t>Rekrutteringsstilling</a:t>
            </a:r>
          </a:p>
        </p:txBody>
      </p:sp>
      <p:sp>
        <p:nvSpPr>
          <p:cNvPr id="80" name="TekstSylinder 79">
            <a:extLst>
              <a:ext uri="{FF2B5EF4-FFF2-40B4-BE49-F238E27FC236}">
                <a16:creationId xmlns:a16="http://schemas.microsoft.com/office/drawing/2014/main" id="{99B5114A-48C6-43B9-AE08-135677FD5F72}"/>
              </a:ext>
            </a:extLst>
          </p:cNvPr>
          <p:cNvSpPr txBox="1"/>
          <p:nvPr/>
        </p:nvSpPr>
        <p:spPr>
          <a:xfrm>
            <a:off x="3422748" y="4853957"/>
            <a:ext cx="1633555" cy="230832"/>
          </a:xfrm>
          <a:prstGeom prst="rect">
            <a:avLst/>
          </a:prstGeom>
          <a:solidFill>
            <a:schemeClr val="accent2">
              <a:lumMod val="40000"/>
              <a:lumOff val="60000"/>
            </a:schemeClr>
          </a:solidFill>
        </p:spPr>
        <p:txBody>
          <a:bodyPr wrap="square" rtlCol="0">
            <a:spAutoFit/>
          </a:bodyPr>
          <a:lstStyle/>
          <a:p>
            <a:r>
              <a:rPr lang="nb-NO" sz="900"/>
              <a:t>700001 Stipendiat NN</a:t>
            </a:r>
          </a:p>
        </p:txBody>
      </p:sp>
      <p:sp>
        <p:nvSpPr>
          <p:cNvPr id="82" name="TekstSylinder 81">
            <a:extLst>
              <a:ext uri="{FF2B5EF4-FFF2-40B4-BE49-F238E27FC236}">
                <a16:creationId xmlns:a16="http://schemas.microsoft.com/office/drawing/2014/main" id="{F507BF22-0E66-448E-8108-5E765EB1FFA2}"/>
              </a:ext>
            </a:extLst>
          </p:cNvPr>
          <p:cNvSpPr txBox="1"/>
          <p:nvPr/>
        </p:nvSpPr>
        <p:spPr>
          <a:xfrm>
            <a:off x="307785" y="1268705"/>
            <a:ext cx="2061704" cy="646331"/>
          </a:xfrm>
          <a:prstGeom prst="rect">
            <a:avLst/>
          </a:prstGeom>
          <a:solidFill>
            <a:schemeClr val="accent2">
              <a:lumMod val="40000"/>
              <a:lumOff val="60000"/>
            </a:schemeClr>
          </a:solidFill>
        </p:spPr>
        <p:txBody>
          <a:bodyPr wrap="square" rtlCol="0">
            <a:spAutoFit/>
          </a:bodyPr>
          <a:lstStyle/>
          <a:p>
            <a:r>
              <a:rPr lang="nb-NO" sz="900"/>
              <a:t>Organisering av er RD-delprosjekt (rekrutteringsstilling) som vil synliggjøres som egenfinansiering tilhørende ett spesifikt senter</a:t>
            </a:r>
          </a:p>
        </p:txBody>
      </p:sp>
      <p:sp>
        <p:nvSpPr>
          <p:cNvPr id="93" name="TekstSylinder 92">
            <a:extLst>
              <a:ext uri="{FF2B5EF4-FFF2-40B4-BE49-F238E27FC236}">
                <a16:creationId xmlns:a16="http://schemas.microsoft.com/office/drawing/2014/main" id="{FEA7E569-36DC-4A37-B6FB-00F883BC0931}"/>
              </a:ext>
            </a:extLst>
          </p:cNvPr>
          <p:cNvSpPr txBox="1"/>
          <p:nvPr/>
        </p:nvSpPr>
        <p:spPr>
          <a:xfrm>
            <a:off x="7971488" y="3331173"/>
            <a:ext cx="1863347" cy="230832"/>
          </a:xfrm>
          <a:prstGeom prst="rect">
            <a:avLst/>
          </a:prstGeom>
          <a:solidFill>
            <a:schemeClr val="accent4">
              <a:lumMod val="40000"/>
              <a:lumOff val="60000"/>
            </a:schemeClr>
          </a:solidFill>
        </p:spPr>
        <p:txBody>
          <a:bodyPr wrap="square" rtlCol="0">
            <a:spAutoFit/>
          </a:bodyPr>
          <a:lstStyle/>
          <a:p>
            <a:r>
              <a:rPr lang="nb-NO" sz="900"/>
              <a:t>NFR</a:t>
            </a:r>
          </a:p>
        </p:txBody>
      </p:sp>
      <p:sp>
        <p:nvSpPr>
          <p:cNvPr id="95" name="TekstSylinder 94">
            <a:extLst>
              <a:ext uri="{FF2B5EF4-FFF2-40B4-BE49-F238E27FC236}">
                <a16:creationId xmlns:a16="http://schemas.microsoft.com/office/drawing/2014/main" id="{E26D3379-3DE1-478C-BDF6-6D5786854200}"/>
              </a:ext>
            </a:extLst>
          </p:cNvPr>
          <p:cNvSpPr txBox="1"/>
          <p:nvPr/>
        </p:nvSpPr>
        <p:spPr>
          <a:xfrm>
            <a:off x="7970388" y="5151624"/>
            <a:ext cx="1868089" cy="230832"/>
          </a:xfrm>
          <a:prstGeom prst="rect">
            <a:avLst/>
          </a:prstGeom>
          <a:solidFill>
            <a:schemeClr val="accent4">
              <a:lumMod val="40000"/>
              <a:lumOff val="60000"/>
            </a:schemeClr>
          </a:solidFill>
        </p:spPr>
        <p:txBody>
          <a:bodyPr wrap="square" rtlCol="0">
            <a:spAutoFit/>
          </a:bodyPr>
          <a:lstStyle/>
          <a:p>
            <a:r>
              <a:rPr lang="nb-NO" sz="900"/>
              <a:t>600400101 AMOS NFR</a:t>
            </a:r>
          </a:p>
        </p:txBody>
      </p:sp>
      <p:sp>
        <p:nvSpPr>
          <p:cNvPr id="108" name="TekstSylinder 107">
            <a:extLst>
              <a:ext uri="{FF2B5EF4-FFF2-40B4-BE49-F238E27FC236}">
                <a16:creationId xmlns:a16="http://schemas.microsoft.com/office/drawing/2014/main" id="{C6D0F064-68FD-40B3-8B12-5371298BF739}"/>
              </a:ext>
            </a:extLst>
          </p:cNvPr>
          <p:cNvSpPr txBox="1"/>
          <p:nvPr/>
        </p:nvSpPr>
        <p:spPr>
          <a:xfrm>
            <a:off x="3427198" y="4260065"/>
            <a:ext cx="1633555" cy="230832"/>
          </a:xfrm>
          <a:prstGeom prst="rect">
            <a:avLst/>
          </a:prstGeom>
          <a:gradFill flip="none" rotWithShape="1">
            <a:gsLst>
              <a:gs pos="26000">
                <a:schemeClr val="accent2">
                  <a:lumMod val="40000"/>
                  <a:lumOff val="60000"/>
                </a:schemeClr>
              </a:gs>
              <a:gs pos="62000">
                <a:schemeClr val="accent6">
                  <a:lumMod val="40000"/>
                  <a:lumOff val="60000"/>
                </a:schemeClr>
              </a:gs>
              <a:gs pos="78000">
                <a:schemeClr val="accent4">
                  <a:lumMod val="40000"/>
                  <a:lumOff val="60000"/>
                </a:schemeClr>
              </a:gs>
              <a:gs pos="40000">
                <a:schemeClr val="accent6">
                  <a:lumMod val="40000"/>
                  <a:lumOff val="60000"/>
                </a:schemeClr>
              </a:gs>
              <a:gs pos="0">
                <a:schemeClr val="accent2">
                  <a:lumMod val="40000"/>
                  <a:lumOff val="60000"/>
                </a:schemeClr>
              </a:gs>
              <a:gs pos="100000">
                <a:schemeClr val="accent4">
                  <a:lumMod val="40000"/>
                  <a:lumOff val="60000"/>
                </a:schemeClr>
              </a:gs>
            </a:gsLst>
            <a:path path="circle">
              <a:fillToRect l="100000" t="100000"/>
            </a:path>
            <a:tileRect r="-100000" b="-100000"/>
          </a:gradFill>
        </p:spPr>
        <p:txBody>
          <a:bodyPr wrap="square" rtlCol="0">
            <a:spAutoFit/>
          </a:bodyPr>
          <a:lstStyle/>
          <a:p>
            <a:r>
              <a:rPr lang="nb-NO" sz="900"/>
              <a:t>SFF AMOS</a:t>
            </a:r>
          </a:p>
        </p:txBody>
      </p:sp>
      <p:sp>
        <p:nvSpPr>
          <p:cNvPr id="110" name="TekstSylinder 109">
            <a:extLst>
              <a:ext uri="{FF2B5EF4-FFF2-40B4-BE49-F238E27FC236}">
                <a16:creationId xmlns:a16="http://schemas.microsoft.com/office/drawing/2014/main" id="{A1BE8D6C-5E0D-4E53-B900-F59514E41C92}"/>
              </a:ext>
            </a:extLst>
          </p:cNvPr>
          <p:cNvSpPr txBox="1"/>
          <p:nvPr/>
        </p:nvSpPr>
        <p:spPr>
          <a:xfrm>
            <a:off x="307785" y="2031326"/>
            <a:ext cx="2061704" cy="369332"/>
          </a:xfrm>
          <a:prstGeom prst="rect">
            <a:avLst/>
          </a:prstGeom>
          <a:solidFill>
            <a:schemeClr val="accent4">
              <a:lumMod val="40000"/>
              <a:lumOff val="60000"/>
            </a:schemeClr>
          </a:solidFill>
        </p:spPr>
        <p:txBody>
          <a:bodyPr wrap="square" rtlCol="0">
            <a:spAutoFit/>
          </a:bodyPr>
          <a:lstStyle/>
          <a:p>
            <a:r>
              <a:rPr lang="nb-NO" sz="900"/>
              <a:t>Organisering av et spesifikt NFR-delprosjekt som inngår i et senter</a:t>
            </a:r>
          </a:p>
        </p:txBody>
      </p:sp>
      <p:sp>
        <p:nvSpPr>
          <p:cNvPr id="128" name="TekstSylinder 127">
            <a:extLst>
              <a:ext uri="{FF2B5EF4-FFF2-40B4-BE49-F238E27FC236}">
                <a16:creationId xmlns:a16="http://schemas.microsoft.com/office/drawing/2014/main" id="{9C31A1D1-5D02-4D32-AEF1-4EB896A5DAD0}"/>
              </a:ext>
            </a:extLst>
          </p:cNvPr>
          <p:cNvSpPr txBox="1"/>
          <p:nvPr/>
        </p:nvSpPr>
        <p:spPr>
          <a:xfrm>
            <a:off x="3418297" y="2453473"/>
            <a:ext cx="1633555" cy="230832"/>
          </a:xfrm>
          <a:prstGeom prst="rect">
            <a:avLst/>
          </a:prstGeom>
          <a:solidFill>
            <a:schemeClr val="accent2">
              <a:lumMod val="40000"/>
              <a:lumOff val="60000"/>
            </a:schemeClr>
          </a:solidFill>
        </p:spPr>
        <p:txBody>
          <a:bodyPr wrap="square" rtlCol="0">
            <a:spAutoFit/>
          </a:bodyPr>
          <a:lstStyle/>
          <a:p>
            <a:r>
              <a:rPr lang="nb-NO" sz="900"/>
              <a:t>SFF</a:t>
            </a:r>
          </a:p>
        </p:txBody>
      </p:sp>
      <p:sp>
        <p:nvSpPr>
          <p:cNvPr id="135" name="TekstSylinder 134">
            <a:extLst>
              <a:ext uri="{FF2B5EF4-FFF2-40B4-BE49-F238E27FC236}">
                <a16:creationId xmlns:a16="http://schemas.microsoft.com/office/drawing/2014/main" id="{0617F478-1EBD-487B-8348-934E5857A763}"/>
              </a:ext>
            </a:extLst>
          </p:cNvPr>
          <p:cNvSpPr txBox="1"/>
          <p:nvPr/>
        </p:nvSpPr>
        <p:spPr>
          <a:xfrm>
            <a:off x="7960816" y="2457976"/>
            <a:ext cx="1874018" cy="230832"/>
          </a:xfrm>
          <a:prstGeom prst="rect">
            <a:avLst/>
          </a:prstGeom>
          <a:solidFill>
            <a:schemeClr val="accent4">
              <a:lumMod val="40000"/>
              <a:lumOff val="60000"/>
            </a:schemeClr>
          </a:solidFill>
        </p:spPr>
        <p:txBody>
          <a:bodyPr wrap="square" rtlCol="0">
            <a:spAutoFit/>
          </a:bodyPr>
          <a:lstStyle/>
          <a:p>
            <a:r>
              <a:rPr lang="nb-NO" sz="900"/>
              <a:t>Ikke aktuell</a:t>
            </a:r>
          </a:p>
        </p:txBody>
      </p:sp>
      <p:sp>
        <p:nvSpPr>
          <p:cNvPr id="136" name="TekstSylinder 135">
            <a:extLst>
              <a:ext uri="{FF2B5EF4-FFF2-40B4-BE49-F238E27FC236}">
                <a16:creationId xmlns:a16="http://schemas.microsoft.com/office/drawing/2014/main" id="{2759094F-6C67-4041-A373-14CB6A218D48}"/>
              </a:ext>
            </a:extLst>
          </p:cNvPr>
          <p:cNvSpPr txBox="1"/>
          <p:nvPr/>
        </p:nvSpPr>
        <p:spPr>
          <a:xfrm>
            <a:off x="7971488" y="1566539"/>
            <a:ext cx="1870744" cy="230832"/>
          </a:xfrm>
          <a:prstGeom prst="rect">
            <a:avLst/>
          </a:prstGeom>
          <a:solidFill>
            <a:schemeClr val="accent4">
              <a:lumMod val="40000"/>
              <a:lumOff val="60000"/>
            </a:schemeClr>
          </a:solidFill>
        </p:spPr>
        <p:txBody>
          <a:bodyPr wrap="square" rtlCol="0">
            <a:spAutoFit/>
          </a:bodyPr>
          <a:lstStyle/>
          <a:p>
            <a:r>
              <a:rPr lang="nb-NO" sz="900"/>
              <a:t>Ikke aktuell</a:t>
            </a:r>
          </a:p>
        </p:txBody>
      </p:sp>
      <p:sp>
        <p:nvSpPr>
          <p:cNvPr id="138" name="Rektangel 137">
            <a:extLst>
              <a:ext uri="{FF2B5EF4-FFF2-40B4-BE49-F238E27FC236}">
                <a16:creationId xmlns:a16="http://schemas.microsoft.com/office/drawing/2014/main" id="{A12FD68B-0BA1-41D3-9E00-A8D09D00D145}"/>
              </a:ext>
            </a:extLst>
          </p:cNvPr>
          <p:cNvSpPr/>
          <p:nvPr/>
        </p:nvSpPr>
        <p:spPr>
          <a:xfrm>
            <a:off x="4828251" y="6114566"/>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Protype</a:t>
            </a:r>
          </a:p>
        </p:txBody>
      </p:sp>
      <p:cxnSp>
        <p:nvCxnSpPr>
          <p:cNvPr id="141" name="Connector: Elbow 106">
            <a:extLst>
              <a:ext uri="{FF2B5EF4-FFF2-40B4-BE49-F238E27FC236}">
                <a16:creationId xmlns:a16="http://schemas.microsoft.com/office/drawing/2014/main" id="{D72F803F-5591-456B-BAF1-7589A573F07B}"/>
              </a:ext>
            </a:extLst>
          </p:cNvPr>
          <p:cNvCxnSpPr>
            <a:cxnSpLocks/>
            <a:stCxn id="138" idx="1"/>
            <a:endCxn id="118" idx="1"/>
          </p:cNvCxnSpPr>
          <p:nvPr/>
        </p:nvCxnSpPr>
        <p:spPr>
          <a:xfrm rot="10800000">
            <a:off x="4828251" y="5286352"/>
            <a:ext cx="12700" cy="1107214"/>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TekstSylinder 93">
            <a:extLst>
              <a:ext uri="{FF2B5EF4-FFF2-40B4-BE49-F238E27FC236}">
                <a16:creationId xmlns:a16="http://schemas.microsoft.com/office/drawing/2014/main" id="{653859A6-018C-4B2C-8611-BF5FE517B612}"/>
              </a:ext>
            </a:extLst>
          </p:cNvPr>
          <p:cNvSpPr txBox="1"/>
          <p:nvPr/>
        </p:nvSpPr>
        <p:spPr>
          <a:xfrm>
            <a:off x="3412566" y="5204342"/>
            <a:ext cx="1633555" cy="230832"/>
          </a:xfrm>
          <a:prstGeom prst="rect">
            <a:avLst/>
          </a:prstGeom>
          <a:gradFill flip="none" rotWithShape="1">
            <a:gsLst>
              <a:gs pos="0">
                <a:schemeClr val="accent4">
                  <a:lumMod val="40000"/>
                  <a:lumOff val="60000"/>
                </a:schemeClr>
              </a:gs>
              <a:gs pos="66101">
                <a:schemeClr val="accent6">
                  <a:lumMod val="40000"/>
                  <a:lumOff val="60000"/>
                </a:schemeClr>
              </a:gs>
              <a:gs pos="36400">
                <a:schemeClr val="accent4">
                  <a:lumMod val="40000"/>
                  <a:lumOff val="60000"/>
                </a:schemeClr>
              </a:gs>
              <a:gs pos="100000">
                <a:schemeClr val="accent6">
                  <a:lumMod val="40000"/>
                  <a:lumOff val="60000"/>
                </a:schemeClr>
              </a:gs>
            </a:gsLst>
            <a:path path="circle">
              <a:fillToRect l="100000" t="100000"/>
            </a:path>
            <a:tileRect r="-100000" b="-100000"/>
          </a:gradFill>
        </p:spPr>
        <p:txBody>
          <a:bodyPr wrap="square" rtlCol="0">
            <a:spAutoFit/>
          </a:bodyPr>
          <a:lstStyle/>
          <a:p>
            <a:r>
              <a:rPr lang="nb-NO" sz="900"/>
              <a:t>600400 SFF AMOS</a:t>
            </a:r>
          </a:p>
        </p:txBody>
      </p:sp>
      <p:sp>
        <p:nvSpPr>
          <p:cNvPr id="142" name="TekstSylinder 141">
            <a:extLst>
              <a:ext uri="{FF2B5EF4-FFF2-40B4-BE49-F238E27FC236}">
                <a16:creationId xmlns:a16="http://schemas.microsoft.com/office/drawing/2014/main" id="{D4EC96C8-27FE-485C-AA7D-3309C77E900A}"/>
              </a:ext>
            </a:extLst>
          </p:cNvPr>
          <p:cNvSpPr txBox="1"/>
          <p:nvPr/>
        </p:nvSpPr>
        <p:spPr>
          <a:xfrm>
            <a:off x="3412569" y="6105893"/>
            <a:ext cx="1633555" cy="230832"/>
          </a:xfrm>
          <a:prstGeom prst="rect">
            <a:avLst/>
          </a:prstGeom>
          <a:solidFill>
            <a:schemeClr val="accent2">
              <a:lumMod val="40000"/>
              <a:lumOff val="60000"/>
            </a:schemeClr>
          </a:solidFill>
        </p:spPr>
        <p:txBody>
          <a:bodyPr wrap="square" rtlCol="0">
            <a:spAutoFit/>
          </a:bodyPr>
          <a:lstStyle/>
          <a:p>
            <a:r>
              <a:rPr lang="nb-NO" sz="900"/>
              <a:t>BFV</a:t>
            </a:r>
          </a:p>
        </p:txBody>
      </p:sp>
      <p:sp>
        <p:nvSpPr>
          <p:cNvPr id="144" name="TekstSylinder 143">
            <a:extLst>
              <a:ext uri="{FF2B5EF4-FFF2-40B4-BE49-F238E27FC236}">
                <a16:creationId xmlns:a16="http://schemas.microsoft.com/office/drawing/2014/main" id="{ABE5B297-5E5B-4234-93D4-305D26BBE392}"/>
              </a:ext>
            </a:extLst>
          </p:cNvPr>
          <p:cNvSpPr txBox="1"/>
          <p:nvPr/>
        </p:nvSpPr>
        <p:spPr>
          <a:xfrm>
            <a:off x="3412567" y="3181655"/>
            <a:ext cx="1633555" cy="230832"/>
          </a:xfrm>
          <a:prstGeom prst="rect">
            <a:avLst/>
          </a:prstGeom>
          <a:solidFill>
            <a:schemeClr val="accent2">
              <a:lumMod val="40000"/>
              <a:lumOff val="60000"/>
            </a:schemeClr>
          </a:solidFill>
        </p:spPr>
        <p:txBody>
          <a:bodyPr wrap="square" rtlCol="0">
            <a:spAutoFit/>
          </a:bodyPr>
          <a:lstStyle/>
          <a:p>
            <a:r>
              <a:rPr lang="nb-NO" sz="900"/>
              <a:t>NTNU </a:t>
            </a:r>
            <a:r>
              <a:rPr lang="nb-NO" sz="900" err="1"/>
              <a:t>Havrom</a:t>
            </a:r>
            <a:endParaRPr lang="nb-NO" sz="900"/>
          </a:p>
        </p:txBody>
      </p:sp>
      <p:sp>
        <p:nvSpPr>
          <p:cNvPr id="145" name="TekstSylinder 144">
            <a:extLst>
              <a:ext uri="{FF2B5EF4-FFF2-40B4-BE49-F238E27FC236}">
                <a16:creationId xmlns:a16="http://schemas.microsoft.com/office/drawing/2014/main" id="{85D8479C-D12F-4EFC-80FF-B9229E1A098D}"/>
              </a:ext>
            </a:extLst>
          </p:cNvPr>
          <p:cNvSpPr txBox="1"/>
          <p:nvPr/>
        </p:nvSpPr>
        <p:spPr>
          <a:xfrm>
            <a:off x="302538" y="2522425"/>
            <a:ext cx="2061704" cy="507831"/>
          </a:xfrm>
          <a:prstGeom prst="rect">
            <a:avLst/>
          </a:prstGeom>
          <a:solidFill>
            <a:schemeClr val="accent6">
              <a:lumMod val="40000"/>
              <a:lumOff val="60000"/>
            </a:schemeClr>
          </a:solidFill>
        </p:spPr>
        <p:txBody>
          <a:bodyPr wrap="square" rtlCol="0">
            <a:spAutoFit/>
          </a:bodyPr>
          <a:lstStyle/>
          <a:p>
            <a:r>
              <a:rPr lang="nb-NO" sz="900"/>
              <a:t>Organisering av et spesifikt næringslivsdelprosjekt som inngår i et senter</a:t>
            </a:r>
          </a:p>
        </p:txBody>
      </p:sp>
      <p:sp>
        <p:nvSpPr>
          <p:cNvPr id="147" name="TekstSylinder 146">
            <a:extLst>
              <a:ext uri="{FF2B5EF4-FFF2-40B4-BE49-F238E27FC236}">
                <a16:creationId xmlns:a16="http://schemas.microsoft.com/office/drawing/2014/main" id="{1CA6FF17-422B-4CD6-9C9B-53FFE6AF95F3}"/>
              </a:ext>
            </a:extLst>
          </p:cNvPr>
          <p:cNvSpPr txBox="1"/>
          <p:nvPr/>
        </p:nvSpPr>
        <p:spPr>
          <a:xfrm>
            <a:off x="7970389" y="5496931"/>
            <a:ext cx="1868089" cy="230832"/>
          </a:xfrm>
          <a:prstGeom prst="rect">
            <a:avLst/>
          </a:prstGeom>
          <a:solidFill>
            <a:schemeClr val="accent6">
              <a:lumMod val="40000"/>
              <a:lumOff val="60000"/>
            </a:schemeClr>
          </a:solidFill>
        </p:spPr>
        <p:txBody>
          <a:bodyPr wrap="square" rtlCol="0">
            <a:spAutoFit/>
          </a:bodyPr>
          <a:lstStyle/>
          <a:p>
            <a:r>
              <a:rPr lang="nb-NO" sz="900"/>
              <a:t>600400102 AMOS næringsliv</a:t>
            </a:r>
          </a:p>
        </p:txBody>
      </p:sp>
      <p:sp>
        <p:nvSpPr>
          <p:cNvPr id="149" name="TekstSylinder 148">
            <a:extLst>
              <a:ext uri="{FF2B5EF4-FFF2-40B4-BE49-F238E27FC236}">
                <a16:creationId xmlns:a16="http://schemas.microsoft.com/office/drawing/2014/main" id="{B782A468-4CF6-4EA2-A968-A94D3CFA68F0}"/>
              </a:ext>
            </a:extLst>
          </p:cNvPr>
          <p:cNvSpPr txBox="1"/>
          <p:nvPr/>
        </p:nvSpPr>
        <p:spPr>
          <a:xfrm>
            <a:off x="7956775" y="3597412"/>
            <a:ext cx="1878060" cy="230832"/>
          </a:xfrm>
          <a:prstGeom prst="rect">
            <a:avLst/>
          </a:prstGeom>
          <a:solidFill>
            <a:schemeClr val="accent6">
              <a:lumMod val="40000"/>
              <a:lumOff val="60000"/>
            </a:schemeClr>
          </a:solidFill>
        </p:spPr>
        <p:txBody>
          <a:bodyPr wrap="square" rtlCol="0">
            <a:spAutoFit/>
          </a:bodyPr>
          <a:lstStyle/>
          <a:p>
            <a:r>
              <a:rPr lang="nb-NO" sz="900"/>
              <a:t>Næringsliv og private</a:t>
            </a:r>
          </a:p>
        </p:txBody>
      </p:sp>
      <p:sp>
        <p:nvSpPr>
          <p:cNvPr id="150" name="TekstSylinder 149">
            <a:extLst>
              <a:ext uri="{FF2B5EF4-FFF2-40B4-BE49-F238E27FC236}">
                <a16:creationId xmlns:a16="http://schemas.microsoft.com/office/drawing/2014/main" id="{069B95E2-36AC-4EC4-9338-621C97616303}"/>
              </a:ext>
            </a:extLst>
          </p:cNvPr>
          <p:cNvSpPr txBox="1"/>
          <p:nvPr/>
        </p:nvSpPr>
        <p:spPr>
          <a:xfrm>
            <a:off x="7971488" y="1835521"/>
            <a:ext cx="1870744" cy="230832"/>
          </a:xfrm>
          <a:prstGeom prst="rect">
            <a:avLst/>
          </a:prstGeom>
          <a:solidFill>
            <a:schemeClr val="accent6">
              <a:lumMod val="40000"/>
              <a:lumOff val="60000"/>
            </a:schemeClr>
          </a:solidFill>
        </p:spPr>
        <p:txBody>
          <a:bodyPr wrap="square" rtlCol="0">
            <a:spAutoFit/>
          </a:bodyPr>
          <a:lstStyle/>
          <a:p>
            <a:r>
              <a:rPr lang="nb-NO" sz="900"/>
              <a:t>Ikke aktuell</a:t>
            </a:r>
          </a:p>
        </p:txBody>
      </p:sp>
      <p:sp>
        <p:nvSpPr>
          <p:cNvPr id="151" name="TekstSylinder 150">
            <a:extLst>
              <a:ext uri="{FF2B5EF4-FFF2-40B4-BE49-F238E27FC236}">
                <a16:creationId xmlns:a16="http://schemas.microsoft.com/office/drawing/2014/main" id="{4EA8F7F2-7FD0-44CE-9B74-0E26C036C136}"/>
              </a:ext>
            </a:extLst>
          </p:cNvPr>
          <p:cNvSpPr txBox="1"/>
          <p:nvPr/>
        </p:nvSpPr>
        <p:spPr>
          <a:xfrm>
            <a:off x="7964174" y="2718510"/>
            <a:ext cx="1878058" cy="230832"/>
          </a:xfrm>
          <a:prstGeom prst="rect">
            <a:avLst/>
          </a:prstGeom>
          <a:solidFill>
            <a:schemeClr val="accent6">
              <a:lumMod val="40000"/>
              <a:lumOff val="60000"/>
            </a:schemeClr>
          </a:solidFill>
        </p:spPr>
        <p:txBody>
          <a:bodyPr wrap="square" rtlCol="0">
            <a:spAutoFit/>
          </a:bodyPr>
          <a:lstStyle/>
          <a:p>
            <a:r>
              <a:rPr lang="nb-NO" sz="900"/>
              <a:t>Ikke aktuell</a:t>
            </a:r>
          </a:p>
        </p:txBody>
      </p:sp>
      <p:sp>
        <p:nvSpPr>
          <p:cNvPr id="153" name="TekstSylinder 152">
            <a:extLst>
              <a:ext uri="{FF2B5EF4-FFF2-40B4-BE49-F238E27FC236}">
                <a16:creationId xmlns:a16="http://schemas.microsoft.com/office/drawing/2014/main" id="{7B377136-B320-46A0-A09B-AA9AF19A27F2}"/>
              </a:ext>
            </a:extLst>
          </p:cNvPr>
          <p:cNvSpPr txBox="1"/>
          <p:nvPr/>
        </p:nvSpPr>
        <p:spPr>
          <a:xfrm>
            <a:off x="3419449" y="3507502"/>
            <a:ext cx="1633555" cy="230832"/>
          </a:xfrm>
          <a:prstGeom prst="rect">
            <a:avLst/>
          </a:prstGeom>
          <a:gradFill flip="none" rotWithShape="1">
            <a:gsLst>
              <a:gs pos="0">
                <a:schemeClr val="accent4">
                  <a:lumMod val="40000"/>
                  <a:lumOff val="60000"/>
                </a:schemeClr>
              </a:gs>
              <a:gs pos="63000">
                <a:schemeClr val="accent6">
                  <a:lumMod val="40000"/>
                  <a:lumOff val="60000"/>
                </a:schemeClr>
              </a:gs>
              <a:gs pos="45000">
                <a:schemeClr val="accent4">
                  <a:lumMod val="40000"/>
                  <a:lumOff val="60000"/>
                </a:schemeClr>
              </a:gs>
              <a:gs pos="100000">
                <a:schemeClr val="accent6">
                  <a:lumMod val="40000"/>
                  <a:lumOff val="60000"/>
                </a:schemeClr>
              </a:gs>
            </a:gsLst>
            <a:path path="circle">
              <a:fillToRect l="100000" t="100000"/>
            </a:path>
            <a:tileRect r="-100000" b="-100000"/>
          </a:gradFill>
        </p:spPr>
        <p:txBody>
          <a:bodyPr wrap="square" rtlCol="0">
            <a:spAutoFit/>
          </a:bodyPr>
          <a:lstStyle/>
          <a:p>
            <a:r>
              <a:rPr lang="nb-NO" sz="900"/>
              <a:t>NTNU </a:t>
            </a:r>
            <a:r>
              <a:rPr lang="nb-NO" sz="900" err="1"/>
              <a:t>Havrom</a:t>
            </a:r>
            <a:endParaRPr lang="nb-NO" sz="900"/>
          </a:p>
        </p:txBody>
      </p:sp>
      <p:sp>
        <p:nvSpPr>
          <p:cNvPr id="156" name="TekstSylinder 155">
            <a:extLst>
              <a:ext uri="{FF2B5EF4-FFF2-40B4-BE49-F238E27FC236}">
                <a16:creationId xmlns:a16="http://schemas.microsoft.com/office/drawing/2014/main" id="{29756F2C-270D-4832-8E23-E5AA7A7F03F1}"/>
              </a:ext>
            </a:extLst>
          </p:cNvPr>
          <p:cNvSpPr txBox="1"/>
          <p:nvPr/>
        </p:nvSpPr>
        <p:spPr>
          <a:xfrm>
            <a:off x="3416145" y="2763068"/>
            <a:ext cx="1633555" cy="230832"/>
          </a:xfrm>
          <a:prstGeom prst="rect">
            <a:avLst/>
          </a:prstGeom>
          <a:gradFill flip="none" rotWithShape="1">
            <a:gsLst>
              <a:gs pos="0">
                <a:schemeClr val="accent4">
                  <a:lumMod val="40000"/>
                  <a:lumOff val="60000"/>
                </a:schemeClr>
              </a:gs>
              <a:gs pos="67000">
                <a:schemeClr val="accent6">
                  <a:lumMod val="40000"/>
                  <a:lumOff val="60000"/>
                </a:schemeClr>
              </a:gs>
              <a:gs pos="46000">
                <a:schemeClr val="accent4">
                  <a:lumMod val="40000"/>
                  <a:lumOff val="60000"/>
                </a:schemeClr>
              </a:gs>
              <a:gs pos="100000">
                <a:schemeClr val="accent6">
                  <a:lumMod val="40000"/>
                  <a:lumOff val="60000"/>
                </a:schemeClr>
              </a:gs>
            </a:gsLst>
            <a:path path="circle">
              <a:fillToRect l="100000" t="100000"/>
            </a:path>
            <a:tileRect r="-100000" b="-100000"/>
          </a:gradFill>
        </p:spPr>
        <p:txBody>
          <a:bodyPr wrap="square" rtlCol="0">
            <a:spAutoFit/>
          </a:bodyPr>
          <a:lstStyle/>
          <a:p>
            <a:r>
              <a:rPr lang="nb-NO" sz="900"/>
              <a:t>SFF</a:t>
            </a:r>
          </a:p>
        </p:txBody>
      </p:sp>
      <p:sp>
        <p:nvSpPr>
          <p:cNvPr id="157" name="TekstSylinder 156">
            <a:extLst>
              <a:ext uri="{FF2B5EF4-FFF2-40B4-BE49-F238E27FC236}">
                <a16:creationId xmlns:a16="http://schemas.microsoft.com/office/drawing/2014/main" id="{55044810-61E2-4BD8-BA46-FD17FB20284C}"/>
              </a:ext>
            </a:extLst>
          </p:cNvPr>
          <p:cNvSpPr txBox="1"/>
          <p:nvPr/>
        </p:nvSpPr>
        <p:spPr>
          <a:xfrm>
            <a:off x="3412566" y="6422040"/>
            <a:ext cx="1633555" cy="230832"/>
          </a:xfrm>
          <a:prstGeom prst="rect">
            <a:avLst/>
          </a:prstGeom>
          <a:gradFill flip="none" rotWithShape="1">
            <a:gsLst>
              <a:gs pos="0">
                <a:schemeClr val="accent4">
                  <a:lumMod val="40000"/>
                  <a:lumOff val="60000"/>
                </a:schemeClr>
              </a:gs>
              <a:gs pos="67000">
                <a:schemeClr val="accent6">
                  <a:lumMod val="40000"/>
                  <a:lumOff val="60000"/>
                </a:schemeClr>
              </a:gs>
              <a:gs pos="46000">
                <a:schemeClr val="accent4">
                  <a:lumMod val="40000"/>
                  <a:lumOff val="60000"/>
                </a:schemeClr>
              </a:gs>
              <a:gs pos="100000">
                <a:schemeClr val="accent6">
                  <a:lumMod val="40000"/>
                  <a:lumOff val="60000"/>
                </a:schemeClr>
              </a:gs>
            </a:gsLst>
            <a:path path="circle">
              <a:fillToRect l="100000" t="100000"/>
            </a:path>
            <a:tileRect r="-100000" b="-100000"/>
          </a:gradFill>
        </p:spPr>
        <p:txBody>
          <a:bodyPr wrap="square" rtlCol="0">
            <a:spAutoFit/>
          </a:bodyPr>
          <a:lstStyle/>
          <a:p>
            <a:r>
              <a:rPr lang="nb-NO" sz="900"/>
              <a:t>Bidrag</a:t>
            </a:r>
          </a:p>
        </p:txBody>
      </p:sp>
      <p:cxnSp>
        <p:nvCxnSpPr>
          <p:cNvPr id="158" name="Connector: Elbow 110">
            <a:extLst>
              <a:ext uri="{FF2B5EF4-FFF2-40B4-BE49-F238E27FC236}">
                <a16:creationId xmlns:a16="http://schemas.microsoft.com/office/drawing/2014/main" id="{AE742750-38EA-47B2-8377-AA656DD65443}"/>
              </a:ext>
            </a:extLst>
          </p:cNvPr>
          <p:cNvCxnSpPr>
            <a:cxnSpLocks/>
            <a:stCxn id="14" idx="1"/>
            <a:endCxn id="117" idx="1"/>
          </p:cNvCxnSpPr>
          <p:nvPr/>
        </p:nvCxnSpPr>
        <p:spPr>
          <a:xfrm rot="10800000">
            <a:off x="6742391" y="2535270"/>
            <a:ext cx="1" cy="2731771"/>
          </a:xfrm>
          <a:prstGeom prst="bentConnector3">
            <a:avLst>
              <a:gd name="adj1" fmla="val 22860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Connector: Elbow 110">
            <a:extLst>
              <a:ext uri="{FF2B5EF4-FFF2-40B4-BE49-F238E27FC236}">
                <a16:creationId xmlns:a16="http://schemas.microsoft.com/office/drawing/2014/main" id="{0A09C859-85D3-436A-B759-F159E92DB818}"/>
              </a:ext>
            </a:extLst>
          </p:cNvPr>
          <p:cNvCxnSpPr>
            <a:cxnSpLocks/>
            <a:stCxn id="14" idx="1"/>
            <a:endCxn id="114" idx="1"/>
          </p:cNvCxnSpPr>
          <p:nvPr/>
        </p:nvCxnSpPr>
        <p:spPr>
          <a:xfrm rot="10800000">
            <a:off x="6742391" y="3370868"/>
            <a:ext cx="12700" cy="1896173"/>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Connector: Elbow 110">
            <a:extLst>
              <a:ext uri="{FF2B5EF4-FFF2-40B4-BE49-F238E27FC236}">
                <a16:creationId xmlns:a16="http://schemas.microsoft.com/office/drawing/2014/main" id="{C1B5C2E1-BA2C-4B34-8B14-4497D07C0935}"/>
              </a:ext>
            </a:extLst>
          </p:cNvPr>
          <p:cNvCxnSpPr>
            <a:cxnSpLocks/>
            <a:stCxn id="14" idx="1"/>
            <a:endCxn id="113" idx="1"/>
          </p:cNvCxnSpPr>
          <p:nvPr/>
        </p:nvCxnSpPr>
        <p:spPr>
          <a:xfrm rot="10800000">
            <a:off x="6742391" y="4186736"/>
            <a:ext cx="12700" cy="1080304"/>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2" name="Snakkeboble: rektangel med avrundede hjørner 161">
            <a:extLst>
              <a:ext uri="{FF2B5EF4-FFF2-40B4-BE49-F238E27FC236}">
                <a16:creationId xmlns:a16="http://schemas.microsoft.com/office/drawing/2014/main" id="{1280DF5A-D93C-4CF4-A0BC-6596610441ED}"/>
              </a:ext>
            </a:extLst>
          </p:cNvPr>
          <p:cNvSpPr/>
          <p:nvPr/>
        </p:nvSpPr>
        <p:spPr>
          <a:xfrm>
            <a:off x="3427198" y="998420"/>
            <a:ext cx="2184942" cy="1016304"/>
          </a:xfrm>
          <a:prstGeom prst="wedgeRoundRectCallout">
            <a:avLst>
              <a:gd name="adj1" fmla="val 24472"/>
              <a:gd name="adj2" fmla="val 49822"/>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nb-NO" sz="1200" b="1"/>
              <a:t>Standard:</a:t>
            </a:r>
          </a:p>
          <a:p>
            <a:r>
              <a:rPr lang="nb-NO" sz="1200"/>
              <a:t>Senter kan organiseres i k-sted eller i prosjektstruktur (hovedprosjekt)</a:t>
            </a:r>
          </a:p>
        </p:txBody>
      </p:sp>
      <p:cxnSp>
        <p:nvCxnSpPr>
          <p:cNvPr id="62" name="Kobling: buet 61">
            <a:extLst>
              <a:ext uri="{FF2B5EF4-FFF2-40B4-BE49-F238E27FC236}">
                <a16:creationId xmlns:a16="http://schemas.microsoft.com/office/drawing/2014/main" id="{4BD4B08F-9EAC-4471-99C9-3B815367AC0B}"/>
              </a:ext>
            </a:extLst>
          </p:cNvPr>
          <p:cNvCxnSpPr>
            <a:cxnSpLocks/>
          </p:cNvCxnSpPr>
          <p:nvPr/>
        </p:nvCxnSpPr>
        <p:spPr>
          <a:xfrm rot="5400000">
            <a:off x="3881198" y="4479483"/>
            <a:ext cx="396611" cy="385606"/>
          </a:xfrm>
          <a:prstGeom prst="curvedConnector3">
            <a:avLst>
              <a:gd name="adj1" fmla="val 50000"/>
            </a:avLst>
          </a:prstGeom>
          <a:ln w="19050">
            <a:solidFill>
              <a:schemeClr val="accent2">
                <a:lumMod val="60000"/>
                <a:lumOff val="40000"/>
              </a:schemeClr>
            </a:solidFill>
            <a:headEnd type="triangle"/>
            <a:tailEnd type="triangle"/>
          </a:ln>
        </p:spPr>
        <p:style>
          <a:lnRef idx="2">
            <a:schemeClr val="accent6"/>
          </a:lnRef>
          <a:fillRef idx="0">
            <a:schemeClr val="accent6"/>
          </a:fillRef>
          <a:effectRef idx="1">
            <a:schemeClr val="accent6"/>
          </a:effectRef>
          <a:fontRef idx="minor">
            <a:schemeClr val="tx1"/>
          </a:fontRef>
        </p:style>
      </p:cxnSp>
      <p:cxnSp>
        <p:nvCxnSpPr>
          <p:cNvPr id="63" name="Kobling: buet 62">
            <a:extLst>
              <a:ext uri="{FF2B5EF4-FFF2-40B4-BE49-F238E27FC236}">
                <a16:creationId xmlns:a16="http://schemas.microsoft.com/office/drawing/2014/main" id="{D882B256-6AA2-4BAA-9769-4E5C8D55E8C1}"/>
              </a:ext>
            </a:extLst>
          </p:cNvPr>
          <p:cNvCxnSpPr>
            <a:cxnSpLocks/>
          </p:cNvCxnSpPr>
          <p:nvPr/>
        </p:nvCxnSpPr>
        <p:spPr>
          <a:xfrm rot="5400000">
            <a:off x="3831721" y="4687492"/>
            <a:ext cx="772351" cy="317310"/>
          </a:xfrm>
          <a:prstGeom prst="curvedConnector3">
            <a:avLst>
              <a:gd name="adj1" fmla="val 50000"/>
            </a:avLst>
          </a:prstGeom>
          <a:ln w="19050">
            <a:solidFill>
              <a:schemeClr val="accent6">
                <a:lumMod val="40000"/>
                <a:lumOff val="60000"/>
              </a:schemeClr>
            </a:solidFill>
            <a:headEnd type="triangle"/>
            <a:tailEnd type="triangle"/>
          </a:ln>
        </p:spPr>
        <p:style>
          <a:lnRef idx="2">
            <a:schemeClr val="accent4"/>
          </a:lnRef>
          <a:fillRef idx="0">
            <a:schemeClr val="accent4"/>
          </a:fillRef>
          <a:effectRef idx="1">
            <a:schemeClr val="accent4"/>
          </a:effectRef>
          <a:fontRef idx="minor">
            <a:schemeClr val="tx1"/>
          </a:fontRef>
        </p:style>
      </p:cxnSp>
      <p:pic>
        <p:nvPicPr>
          <p:cNvPr id="60" name="Picture 3">
            <a:extLst>
              <a:ext uri="{FF2B5EF4-FFF2-40B4-BE49-F238E27FC236}">
                <a16:creationId xmlns:a16="http://schemas.microsoft.com/office/drawing/2014/main" id="{536231AE-5D7D-45D8-A987-5AD3D7E98D9C}"/>
              </a:ext>
            </a:extLst>
          </p:cNvPr>
          <p:cNvPicPr>
            <a:picLocks noChangeAspect="1"/>
          </p:cNvPicPr>
          <p:nvPr/>
        </p:nvPicPr>
        <p:blipFill rotWithShape="1">
          <a:blip r:embed="rId8"/>
          <a:srcRect r="23522"/>
          <a:stretch/>
        </p:blipFill>
        <p:spPr>
          <a:xfrm rot="5400000">
            <a:off x="5647569" y="-5678587"/>
            <a:ext cx="896864" cy="12192002"/>
          </a:xfrm>
          <a:prstGeom prst="rect">
            <a:avLst/>
          </a:prstGeom>
        </p:spPr>
      </p:pic>
      <p:sp>
        <p:nvSpPr>
          <p:cNvPr id="64" name="Tittel 1">
            <a:extLst>
              <a:ext uri="{FF2B5EF4-FFF2-40B4-BE49-F238E27FC236}">
                <a16:creationId xmlns:a16="http://schemas.microsoft.com/office/drawing/2014/main" id="{B591735D-6F71-4357-AF8E-CA7BEDFE13F7}"/>
              </a:ext>
            </a:extLst>
          </p:cNvPr>
          <p:cNvSpPr txBox="1">
            <a:spLocks/>
          </p:cNvSpPr>
          <p:nvPr/>
        </p:nvSpPr>
        <p:spPr>
          <a:xfrm>
            <a:off x="106523" y="15392"/>
            <a:ext cx="11140934" cy="907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200">
                <a:solidFill>
                  <a:schemeClr val="bg1"/>
                </a:solidFill>
              </a:rPr>
              <a:t>Prosjektstruktur senter - eksempel</a:t>
            </a:r>
          </a:p>
        </p:txBody>
      </p:sp>
    </p:spTree>
    <p:extLst>
      <p:ext uri="{BB962C8B-B14F-4D97-AF65-F5344CB8AC3E}">
        <p14:creationId xmlns:p14="http://schemas.microsoft.com/office/powerpoint/2010/main" val="2432998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5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5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4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4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4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5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5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44"/>
                                        </p:tgtEl>
                                        <p:attrNameLst>
                                          <p:attrName>style.visibility</p:attrName>
                                        </p:attrNameLst>
                                      </p:cBhvr>
                                      <p:to>
                                        <p:strVal val="visible"/>
                                      </p:to>
                                    </p:set>
                                  </p:childTnLst>
                                </p:cTn>
                              </p:par>
                            </p:childTnLst>
                          </p:cTn>
                        </p:par>
                        <p:par>
                          <p:cTn id="99" fill="hold">
                            <p:stCondLst>
                              <p:cond delay="0"/>
                            </p:stCondLst>
                            <p:childTnLst>
                              <p:par>
                                <p:cTn id="100" presetID="1" presetClass="entr" presetSubtype="0" fill="hold" grpId="0" nodeType="afterEffect">
                                  <p:stCondLst>
                                    <p:cond delay="250"/>
                                  </p:stCondLst>
                                  <p:childTnLst>
                                    <p:set>
                                      <p:cBhvr>
                                        <p:cTn id="101" dur="1" fill="hold">
                                          <p:stCondLst>
                                            <p:cond delay="0"/>
                                          </p:stCondLst>
                                        </p:cTn>
                                        <p:tgtEl>
                                          <p:spTgt spid="153"/>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5" grpId="0" animBg="1"/>
      <p:bldP spid="67" grpId="0" animBg="1"/>
      <p:bldP spid="72" grpId="0" animBg="1"/>
      <p:bldP spid="102" grpId="0" animBg="1"/>
      <p:bldP spid="80" grpId="0" animBg="1"/>
      <p:bldP spid="82" grpId="0" animBg="1"/>
      <p:bldP spid="93" grpId="0" animBg="1"/>
      <p:bldP spid="95" grpId="0" animBg="1"/>
      <p:bldP spid="108" grpId="0" animBg="1"/>
      <p:bldP spid="110" grpId="0" animBg="1"/>
      <p:bldP spid="128" grpId="0" animBg="1"/>
      <p:bldP spid="135" grpId="0" animBg="1"/>
      <p:bldP spid="136" grpId="0" animBg="1"/>
      <p:bldP spid="94" grpId="0" animBg="1"/>
      <p:bldP spid="142" grpId="0" animBg="1"/>
      <p:bldP spid="144" grpId="0" animBg="1"/>
      <p:bldP spid="145" grpId="0" animBg="1"/>
      <p:bldP spid="147" grpId="0" animBg="1"/>
      <p:bldP spid="149" grpId="0" animBg="1"/>
      <p:bldP spid="150" grpId="0" animBg="1"/>
      <p:bldP spid="151" grpId="0" animBg="1"/>
      <p:bldP spid="153" grpId="0" animBg="1"/>
      <p:bldP spid="156" grpId="0" animBg="1"/>
      <p:bldP spid="157" grpId="0" animBg="1"/>
      <p:bldP spid="1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ktangel 55">
            <a:extLst>
              <a:ext uri="{FF2B5EF4-FFF2-40B4-BE49-F238E27FC236}">
                <a16:creationId xmlns:a16="http://schemas.microsoft.com/office/drawing/2014/main" id="{A8CF53E3-6977-493C-A855-679F73AD97A8}"/>
              </a:ext>
            </a:extLst>
          </p:cNvPr>
          <p:cNvSpPr/>
          <p:nvPr/>
        </p:nvSpPr>
        <p:spPr>
          <a:xfrm>
            <a:off x="3682678" y="4712781"/>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Prosjekt:</a:t>
            </a:r>
          </a:p>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Internprosjektgruppe</a:t>
            </a:r>
          </a:p>
        </p:txBody>
      </p:sp>
      <p:sp>
        <p:nvSpPr>
          <p:cNvPr id="61" name="Rektangel 60">
            <a:extLst>
              <a:ext uri="{FF2B5EF4-FFF2-40B4-BE49-F238E27FC236}">
                <a16:creationId xmlns:a16="http://schemas.microsoft.com/office/drawing/2014/main" id="{2F7380A6-BB8C-46FE-9230-7EB9503981DF}"/>
              </a:ext>
            </a:extLst>
          </p:cNvPr>
          <p:cNvSpPr/>
          <p:nvPr/>
        </p:nvSpPr>
        <p:spPr>
          <a:xfrm>
            <a:off x="3682678" y="3810223"/>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Hovedprosjekt</a:t>
            </a:r>
          </a:p>
        </p:txBody>
      </p:sp>
      <p:sp>
        <p:nvSpPr>
          <p:cNvPr id="69" name="Rektangel 68">
            <a:extLst>
              <a:ext uri="{FF2B5EF4-FFF2-40B4-BE49-F238E27FC236}">
                <a16:creationId xmlns:a16="http://schemas.microsoft.com/office/drawing/2014/main" id="{59B9A19C-6394-4818-970D-21046A660339}"/>
              </a:ext>
            </a:extLst>
          </p:cNvPr>
          <p:cNvSpPr/>
          <p:nvPr/>
        </p:nvSpPr>
        <p:spPr>
          <a:xfrm>
            <a:off x="3682678" y="3068416"/>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Strategisk satsning</a:t>
            </a:r>
          </a:p>
        </p:txBody>
      </p:sp>
      <p:sp>
        <p:nvSpPr>
          <p:cNvPr id="70" name="Rektangel 32">
            <a:extLst>
              <a:ext uri="{FF2B5EF4-FFF2-40B4-BE49-F238E27FC236}">
                <a16:creationId xmlns:a16="http://schemas.microsoft.com/office/drawing/2014/main" id="{EE7308FF-0AC5-4E1D-813E-EA4223308322}"/>
              </a:ext>
            </a:extLst>
          </p:cNvPr>
          <p:cNvSpPr/>
          <p:nvPr/>
        </p:nvSpPr>
        <p:spPr>
          <a:xfrm>
            <a:off x="3682678" y="2347131"/>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Sentertype</a:t>
            </a:r>
          </a:p>
        </p:txBody>
      </p:sp>
      <p:sp>
        <p:nvSpPr>
          <p:cNvPr id="73" name="TextBox 89">
            <a:extLst>
              <a:ext uri="{FF2B5EF4-FFF2-40B4-BE49-F238E27FC236}">
                <a16:creationId xmlns:a16="http://schemas.microsoft.com/office/drawing/2014/main" id="{8C6F944B-BDC1-413E-B4B9-683FC39F4582}"/>
              </a:ext>
            </a:extLst>
          </p:cNvPr>
          <p:cNvSpPr txBox="1"/>
          <p:nvPr/>
        </p:nvSpPr>
        <p:spPr>
          <a:xfrm>
            <a:off x="4911789" y="5793639"/>
            <a:ext cx="809763" cy="276999"/>
          </a:xfrm>
          <a:prstGeom prst="rect">
            <a:avLst/>
          </a:prstGeom>
          <a:solidFill>
            <a:schemeClr val="bg1"/>
          </a:solidFill>
          <a:ln>
            <a:solidFill>
              <a:schemeClr val="bg1"/>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chemeClr val="bg2">
                    <a:lumMod val="50000"/>
                  </a:schemeClr>
                </a:solidFill>
                <a:effectLst/>
                <a:uLnTx/>
                <a:uFillTx/>
                <a:latin typeface="Calibri" panose="020F0502020204030204"/>
                <a:ea typeface="+mn-ea"/>
                <a:cs typeface="+mn-cs"/>
              </a:rPr>
              <a:t>Utledes</a:t>
            </a:r>
          </a:p>
        </p:txBody>
      </p:sp>
      <p:cxnSp>
        <p:nvCxnSpPr>
          <p:cNvPr id="74" name="Connector: Elbow 110">
            <a:extLst>
              <a:ext uri="{FF2B5EF4-FFF2-40B4-BE49-F238E27FC236}">
                <a16:creationId xmlns:a16="http://schemas.microsoft.com/office/drawing/2014/main" id="{1DE3E399-CC85-4B56-86BE-50FE3F727975}"/>
              </a:ext>
            </a:extLst>
          </p:cNvPr>
          <p:cNvCxnSpPr>
            <a:cxnSpLocks/>
            <a:endCxn id="88" idx="1"/>
          </p:cNvCxnSpPr>
          <p:nvPr/>
        </p:nvCxnSpPr>
        <p:spPr>
          <a:xfrm rot="16200000" flipV="1">
            <a:off x="3842235" y="3621045"/>
            <a:ext cx="3742943" cy="233779"/>
          </a:xfrm>
          <a:prstGeom prst="bentConnector4">
            <a:avLst>
              <a:gd name="adj1" fmla="val 12196"/>
              <a:gd name="adj2" fmla="val 19778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106">
            <a:extLst>
              <a:ext uri="{FF2B5EF4-FFF2-40B4-BE49-F238E27FC236}">
                <a16:creationId xmlns:a16="http://schemas.microsoft.com/office/drawing/2014/main" id="{B7A0013B-16D7-4D7F-87C0-C1EB7E7579DE}"/>
              </a:ext>
            </a:extLst>
          </p:cNvPr>
          <p:cNvCxnSpPr>
            <a:cxnSpLocks/>
            <a:stCxn id="56" idx="1"/>
            <a:endCxn id="69" idx="1"/>
          </p:cNvCxnSpPr>
          <p:nvPr/>
        </p:nvCxnSpPr>
        <p:spPr>
          <a:xfrm rot="10800000">
            <a:off x="3682678" y="3347417"/>
            <a:ext cx="12700" cy="1830989"/>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ktangel 76">
            <a:extLst>
              <a:ext uri="{FF2B5EF4-FFF2-40B4-BE49-F238E27FC236}">
                <a16:creationId xmlns:a16="http://schemas.microsoft.com/office/drawing/2014/main" id="{06D307AE-CD29-40F9-A337-B370D338A397}"/>
              </a:ext>
            </a:extLst>
          </p:cNvPr>
          <p:cNvSpPr/>
          <p:nvPr/>
        </p:nvSpPr>
        <p:spPr>
          <a:xfrm>
            <a:off x="5596818" y="4693469"/>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white"/>
                </a:solidFill>
                <a:latin typeface="Calibri"/>
              </a:rPr>
              <a:t>Delprosjekt:</a:t>
            </a:r>
          </a:p>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white"/>
                </a:solidFill>
                <a:latin typeface="Calibri"/>
              </a:rPr>
              <a:t>Internprosjekt</a:t>
            </a:r>
          </a:p>
        </p:txBody>
      </p:sp>
      <p:sp>
        <p:nvSpPr>
          <p:cNvPr id="78" name="TekstSylinder 77">
            <a:extLst>
              <a:ext uri="{FF2B5EF4-FFF2-40B4-BE49-F238E27FC236}">
                <a16:creationId xmlns:a16="http://schemas.microsoft.com/office/drawing/2014/main" id="{0C3A3B2A-7283-4E37-98E1-1CCB0F13B465}"/>
              </a:ext>
            </a:extLst>
          </p:cNvPr>
          <p:cNvSpPr txBox="1"/>
          <p:nvPr/>
        </p:nvSpPr>
        <p:spPr>
          <a:xfrm>
            <a:off x="4916225" y="4656002"/>
            <a:ext cx="212990" cy="261608"/>
          </a:xfrm>
          <a:prstGeom prst="rect">
            <a:avLst/>
          </a:prstGeom>
          <a:noFill/>
        </p:spPr>
        <p:txBody>
          <a:bodyPr wrap="squar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2</a:t>
            </a:r>
          </a:p>
        </p:txBody>
      </p:sp>
      <p:cxnSp>
        <p:nvCxnSpPr>
          <p:cNvPr id="83" name="Connector: Elbow 97">
            <a:extLst>
              <a:ext uri="{FF2B5EF4-FFF2-40B4-BE49-F238E27FC236}">
                <a16:creationId xmlns:a16="http://schemas.microsoft.com/office/drawing/2014/main" id="{53793660-A747-4076-95D9-2088792017F7}"/>
              </a:ext>
            </a:extLst>
          </p:cNvPr>
          <p:cNvCxnSpPr>
            <a:cxnSpLocks/>
            <a:stCxn id="77" idx="2"/>
          </p:cNvCxnSpPr>
          <p:nvPr/>
        </p:nvCxnSpPr>
        <p:spPr>
          <a:xfrm rot="5400000">
            <a:off x="5367655" y="4673632"/>
            <a:ext cx="8878" cy="1911048"/>
          </a:xfrm>
          <a:prstGeom prst="bentConnector3">
            <a:avLst>
              <a:gd name="adj1" fmla="val 2674904"/>
            </a:avLst>
          </a:prstGeom>
          <a:ln>
            <a:tailEnd type="triangle"/>
          </a:ln>
        </p:spPr>
        <p:style>
          <a:lnRef idx="1">
            <a:schemeClr val="accent3"/>
          </a:lnRef>
          <a:fillRef idx="0">
            <a:schemeClr val="accent3"/>
          </a:fillRef>
          <a:effectRef idx="0">
            <a:schemeClr val="accent3"/>
          </a:effectRef>
          <a:fontRef idx="minor">
            <a:schemeClr val="tx1"/>
          </a:fontRef>
        </p:style>
      </p:cxnSp>
      <p:sp>
        <p:nvSpPr>
          <p:cNvPr id="84" name="Rektangel 30">
            <a:extLst>
              <a:ext uri="{FF2B5EF4-FFF2-40B4-BE49-F238E27FC236}">
                <a16:creationId xmlns:a16="http://schemas.microsoft.com/office/drawing/2014/main" id="{36574E8E-9FC5-46E4-B590-7185D0D6B847}"/>
              </a:ext>
            </a:extLst>
          </p:cNvPr>
          <p:cNvSpPr/>
          <p:nvPr/>
        </p:nvSpPr>
        <p:spPr>
          <a:xfrm>
            <a:off x="5596817" y="3780806"/>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black"/>
                </a:solidFill>
                <a:latin typeface="Calibri"/>
              </a:rPr>
              <a:t>Ramme</a:t>
            </a:r>
          </a:p>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(Spesifisering</a:t>
            </a:r>
            <a:r>
              <a:rPr kumimoji="0" lang="nb-NO" sz="1100" b="0" i="0" u="none" strike="noStrike" kern="1200" cap="none" spc="0" normalizeH="0" noProof="0">
                <a:ln>
                  <a:noFill/>
                </a:ln>
                <a:solidFill>
                  <a:prstClr val="black"/>
                </a:solidFill>
                <a:effectLst/>
                <a:uLnTx/>
                <a:uFillTx/>
                <a:latin typeface="Calibri"/>
                <a:ea typeface="+mn-ea"/>
                <a:cs typeface="+mn-cs"/>
              </a:rPr>
              <a:t> av </a:t>
            </a:r>
            <a:r>
              <a:rPr kumimoji="0" lang="nb-NO" sz="1100" b="0" i="0" u="none" strike="noStrike" kern="1200" cap="none" spc="0" normalizeH="0" noProof="0" err="1">
                <a:ln>
                  <a:noFill/>
                </a:ln>
                <a:solidFill>
                  <a:prstClr val="black"/>
                </a:solidFill>
                <a:effectLst/>
                <a:uLnTx/>
                <a:uFillTx/>
                <a:latin typeface="Calibri"/>
                <a:ea typeface="+mn-ea"/>
                <a:cs typeface="+mn-cs"/>
              </a:rPr>
              <a:t>finanseringskilde</a:t>
            </a:r>
            <a:r>
              <a:rPr kumimoji="0" lang="nb-NO" sz="1100" b="0" i="0" u="none" strike="noStrike" kern="1200" cap="none" spc="0" normalizeH="0" noProof="0">
                <a:ln>
                  <a:noFill/>
                </a:ln>
                <a:solidFill>
                  <a:prstClr val="black"/>
                </a:solidFill>
                <a:effectLst/>
                <a:uLnTx/>
                <a:uFillTx/>
                <a:latin typeface="Calibri"/>
                <a:ea typeface="+mn-ea"/>
                <a:cs typeface="+mn-cs"/>
              </a:rPr>
              <a:t>)</a:t>
            </a: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sp>
        <p:nvSpPr>
          <p:cNvPr id="85" name="Rektangel 31">
            <a:extLst>
              <a:ext uri="{FF2B5EF4-FFF2-40B4-BE49-F238E27FC236}">
                <a16:creationId xmlns:a16="http://schemas.microsoft.com/office/drawing/2014/main" id="{D8A71A8B-E9C3-4729-8E6F-0FB3A0BC9296}"/>
              </a:ext>
            </a:extLst>
          </p:cNvPr>
          <p:cNvSpPr/>
          <p:nvPr/>
        </p:nvSpPr>
        <p:spPr>
          <a:xfrm>
            <a:off x="5606245" y="3071009"/>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Finansieringskilde</a:t>
            </a:r>
          </a:p>
        </p:txBody>
      </p:sp>
      <p:sp>
        <p:nvSpPr>
          <p:cNvPr id="86" name="Rektangel 32">
            <a:extLst>
              <a:ext uri="{FF2B5EF4-FFF2-40B4-BE49-F238E27FC236}">
                <a16:creationId xmlns:a16="http://schemas.microsoft.com/office/drawing/2014/main" id="{AAEE27AC-F759-4BCB-885D-7EDD12185E88}"/>
              </a:ext>
            </a:extLst>
          </p:cNvPr>
          <p:cNvSpPr/>
          <p:nvPr/>
        </p:nvSpPr>
        <p:spPr>
          <a:xfrm>
            <a:off x="5596817" y="2313792"/>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black"/>
                </a:solidFill>
                <a:latin typeface="Calibri"/>
              </a:rPr>
              <a:t>Aktivitet</a:t>
            </a: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sp>
        <p:nvSpPr>
          <p:cNvPr id="88" name="Rektangel 32">
            <a:extLst>
              <a:ext uri="{FF2B5EF4-FFF2-40B4-BE49-F238E27FC236}">
                <a16:creationId xmlns:a16="http://schemas.microsoft.com/office/drawing/2014/main" id="{FC6ED036-0DAF-4657-B5E9-0483E47EE7C9}"/>
              </a:ext>
            </a:extLst>
          </p:cNvPr>
          <p:cNvSpPr/>
          <p:nvPr/>
        </p:nvSpPr>
        <p:spPr>
          <a:xfrm>
            <a:off x="5596817" y="1587464"/>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black"/>
                </a:solidFill>
                <a:latin typeface="Calibri"/>
              </a:rPr>
              <a:t>Aktivitetstype</a:t>
            </a: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sp>
        <p:nvSpPr>
          <p:cNvPr id="89" name="Rektangel 88">
            <a:extLst>
              <a:ext uri="{FF2B5EF4-FFF2-40B4-BE49-F238E27FC236}">
                <a16:creationId xmlns:a16="http://schemas.microsoft.com/office/drawing/2014/main" id="{4CD852F3-E6FA-47BB-9BE2-A9D58371216A}"/>
              </a:ext>
            </a:extLst>
          </p:cNvPr>
          <p:cNvSpPr/>
          <p:nvPr/>
        </p:nvSpPr>
        <p:spPr>
          <a:xfrm>
            <a:off x="3682678" y="5997965"/>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Protype</a:t>
            </a:r>
          </a:p>
        </p:txBody>
      </p:sp>
      <p:cxnSp>
        <p:nvCxnSpPr>
          <p:cNvPr id="92" name="Connector: Elbow 106">
            <a:extLst>
              <a:ext uri="{FF2B5EF4-FFF2-40B4-BE49-F238E27FC236}">
                <a16:creationId xmlns:a16="http://schemas.microsoft.com/office/drawing/2014/main" id="{29AAB343-0176-4612-A290-61E8796414D6}"/>
              </a:ext>
            </a:extLst>
          </p:cNvPr>
          <p:cNvCxnSpPr>
            <a:cxnSpLocks/>
            <a:stCxn id="56" idx="1"/>
            <a:endCxn id="89" idx="1"/>
          </p:cNvCxnSpPr>
          <p:nvPr/>
        </p:nvCxnSpPr>
        <p:spPr>
          <a:xfrm rot="10800000" flipV="1">
            <a:off x="3682678" y="5178405"/>
            <a:ext cx="12700" cy="1098560"/>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or: Elbow 110">
            <a:extLst>
              <a:ext uri="{FF2B5EF4-FFF2-40B4-BE49-F238E27FC236}">
                <a16:creationId xmlns:a16="http://schemas.microsoft.com/office/drawing/2014/main" id="{696C51DC-78BE-47E8-9FBC-9D7DBBBC58D1}"/>
              </a:ext>
            </a:extLst>
          </p:cNvPr>
          <p:cNvCxnSpPr>
            <a:cxnSpLocks/>
            <a:stCxn id="77" idx="1"/>
            <a:endCxn id="94" idx="1"/>
          </p:cNvCxnSpPr>
          <p:nvPr/>
        </p:nvCxnSpPr>
        <p:spPr>
          <a:xfrm rot="10800000" flipV="1">
            <a:off x="5596818" y="5159093"/>
            <a:ext cx="1" cy="1109684"/>
          </a:xfrm>
          <a:prstGeom prst="bentConnector3">
            <a:avLst>
              <a:gd name="adj1" fmla="val 22860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Rektangel 30">
            <a:extLst>
              <a:ext uri="{FF2B5EF4-FFF2-40B4-BE49-F238E27FC236}">
                <a16:creationId xmlns:a16="http://schemas.microsoft.com/office/drawing/2014/main" id="{93EFF777-1A7A-4252-88E2-8B3A07A9143D}"/>
              </a:ext>
            </a:extLst>
          </p:cNvPr>
          <p:cNvSpPr/>
          <p:nvPr/>
        </p:nvSpPr>
        <p:spPr>
          <a:xfrm>
            <a:off x="5596817" y="5989777"/>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Prosjektleder</a:t>
            </a:r>
          </a:p>
          <a:p>
            <a:pPr marL="0" marR="0" lvl="0" indent="0" algn="ctr" defTabSz="914196"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cxnSp>
        <p:nvCxnSpPr>
          <p:cNvPr id="95" name="Kobling: vinkel 94">
            <a:extLst>
              <a:ext uri="{FF2B5EF4-FFF2-40B4-BE49-F238E27FC236}">
                <a16:creationId xmlns:a16="http://schemas.microsoft.com/office/drawing/2014/main" id="{3805FE83-2639-4264-8EA0-C02B3B428D37}"/>
              </a:ext>
            </a:extLst>
          </p:cNvPr>
          <p:cNvCxnSpPr>
            <a:cxnSpLocks/>
            <a:stCxn id="77" idx="1"/>
            <a:endCxn id="84" idx="1"/>
          </p:cNvCxnSpPr>
          <p:nvPr/>
        </p:nvCxnSpPr>
        <p:spPr>
          <a:xfrm rot="10800000">
            <a:off x="5596818" y="4059807"/>
            <a:ext cx="1" cy="1099287"/>
          </a:xfrm>
          <a:prstGeom prst="bentConnector3">
            <a:avLst>
              <a:gd name="adj1" fmla="val 22860100000"/>
            </a:avLst>
          </a:prstGeom>
          <a:ln>
            <a:tailEnd type="triangle"/>
          </a:ln>
        </p:spPr>
        <p:style>
          <a:lnRef idx="1">
            <a:schemeClr val="dk1"/>
          </a:lnRef>
          <a:fillRef idx="0">
            <a:schemeClr val="dk1"/>
          </a:fillRef>
          <a:effectRef idx="0">
            <a:schemeClr val="dk1"/>
          </a:effectRef>
          <a:fontRef idx="minor">
            <a:schemeClr val="tx1"/>
          </a:fontRef>
        </p:style>
      </p:cxnSp>
      <p:cxnSp>
        <p:nvCxnSpPr>
          <p:cNvPr id="96" name="Kobling: vinkel 95">
            <a:extLst>
              <a:ext uri="{FF2B5EF4-FFF2-40B4-BE49-F238E27FC236}">
                <a16:creationId xmlns:a16="http://schemas.microsoft.com/office/drawing/2014/main" id="{4D80CA54-FDA1-4AF8-B2C9-ED87A087AB34}"/>
              </a:ext>
            </a:extLst>
          </p:cNvPr>
          <p:cNvCxnSpPr>
            <a:cxnSpLocks/>
            <a:stCxn id="77" idx="1"/>
            <a:endCxn id="86" idx="1"/>
          </p:cNvCxnSpPr>
          <p:nvPr/>
        </p:nvCxnSpPr>
        <p:spPr>
          <a:xfrm rot="10800000">
            <a:off x="5596818" y="2592793"/>
            <a:ext cx="1" cy="2566301"/>
          </a:xfrm>
          <a:prstGeom prst="bentConnector3">
            <a:avLst>
              <a:gd name="adj1" fmla="val 22860100000"/>
            </a:avLst>
          </a:prstGeom>
          <a:ln>
            <a:tailEnd type="triangle"/>
          </a:ln>
        </p:spPr>
        <p:style>
          <a:lnRef idx="1">
            <a:schemeClr val="dk1"/>
          </a:lnRef>
          <a:fillRef idx="0">
            <a:schemeClr val="dk1"/>
          </a:fillRef>
          <a:effectRef idx="0">
            <a:schemeClr val="dk1"/>
          </a:effectRef>
          <a:fontRef idx="minor">
            <a:schemeClr val="tx1"/>
          </a:fontRef>
        </p:style>
      </p:cxnSp>
      <p:cxnSp>
        <p:nvCxnSpPr>
          <p:cNvPr id="97" name="Kobling: vinkel 96">
            <a:extLst>
              <a:ext uri="{FF2B5EF4-FFF2-40B4-BE49-F238E27FC236}">
                <a16:creationId xmlns:a16="http://schemas.microsoft.com/office/drawing/2014/main" id="{36BB6E26-91E8-4CA3-9B56-6D374CD3B22F}"/>
              </a:ext>
            </a:extLst>
          </p:cNvPr>
          <p:cNvCxnSpPr>
            <a:cxnSpLocks/>
            <a:stCxn id="77" idx="1"/>
            <a:endCxn id="85" idx="1"/>
          </p:cNvCxnSpPr>
          <p:nvPr/>
        </p:nvCxnSpPr>
        <p:spPr>
          <a:xfrm rot="10800000" flipH="1">
            <a:off x="5596817" y="3350009"/>
            <a:ext cx="9427" cy="1809084"/>
          </a:xfrm>
          <a:prstGeom prst="bentConnector3">
            <a:avLst>
              <a:gd name="adj1" fmla="val -2424950"/>
            </a:avLst>
          </a:prstGeom>
          <a:ln>
            <a:tailEnd type="triangle"/>
          </a:ln>
        </p:spPr>
        <p:style>
          <a:lnRef idx="1">
            <a:schemeClr val="dk1"/>
          </a:lnRef>
          <a:fillRef idx="0">
            <a:schemeClr val="dk1"/>
          </a:fillRef>
          <a:effectRef idx="0">
            <a:schemeClr val="dk1"/>
          </a:effectRef>
          <a:fontRef idx="minor">
            <a:schemeClr val="tx1"/>
          </a:fontRef>
        </p:style>
      </p:cxnSp>
      <p:cxnSp>
        <p:nvCxnSpPr>
          <p:cNvPr id="99" name="Kobling: vinkel 98">
            <a:extLst>
              <a:ext uri="{FF2B5EF4-FFF2-40B4-BE49-F238E27FC236}">
                <a16:creationId xmlns:a16="http://schemas.microsoft.com/office/drawing/2014/main" id="{E8F7A585-6D0E-4A9D-8A9D-88BA450D7A59}"/>
              </a:ext>
            </a:extLst>
          </p:cNvPr>
          <p:cNvCxnSpPr>
            <a:cxnSpLocks/>
            <a:stCxn id="56" idx="1"/>
            <a:endCxn id="61" idx="1"/>
          </p:cNvCxnSpPr>
          <p:nvPr/>
        </p:nvCxnSpPr>
        <p:spPr>
          <a:xfrm rot="10800000">
            <a:off x="3682678" y="4089223"/>
            <a:ext cx="12700" cy="1089182"/>
          </a:xfrm>
          <a:prstGeom prst="bentConnector3">
            <a:avLst>
              <a:gd name="adj1" fmla="val 1800000"/>
            </a:avLst>
          </a:prstGeom>
          <a:ln>
            <a:tailEnd type="triangle"/>
          </a:ln>
        </p:spPr>
        <p:style>
          <a:lnRef idx="1">
            <a:schemeClr val="dk1"/>
          </a:lnRef>
          <a:fillRef idx="0">
            <a:schemeClr val="dk1"/>
          </a:fillRef>
          <a:effectRef idx="0">
            <a:schemeClr val="dk1"/>
          </a:effectRef>
          <a:fontRef idx="minor">
            <a:schemeClr val="tx1"/>
          </a:fontRef>
        </p:style>
      </p:cxnSp>
      <p:cxnSp>
        <p:nvCxnSpPr>
          <p:cNvPr id="101" name="Kobling: vinkel 100">
            <a:extLst>
              <a:ext uri="{FF2B5EF4-FFF2-40B4-BE49-F238E27FC236}">
                <a16:creationId xmlns:a16="http://schemas.microsoft.com/office/drawing/2014/main" id="{6389C4B9-D484-4916-BA14-E21A1C262D08}"/>
              </a:ext>
            </a:extLst>
          </p:cNvPr>
          <p:cNvCxnSpPr>
            <a:cxnSpLocks/>
            <a:stCxn id="56" idx="1"/>
            <a:endCxn id="70" idx="1"/>
          </p:cNvCxnSpPr>
          <p:nvPr/>
        </p:nvCxnSpPr>
        <p:spPr>
          <a:xfrm rot="10800000">
            <a:off x="3682678" y="2626131"/>
            <a:ext cx="12700" cy="2552274"/>
          </a:xfrm>
          <a:prstGeom prst="bentConnector3">
            <a:avLst>
              <a:gd name="adj1" fmla="val 1800000"/>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91" name="Object 90" hidden="1">
            <a:extLst>
              <a:ext uri="{FF2B5EF4-FFF2-40B4-BE49-F238E27FC236}">
                <a16:creationId xmlns:a16="http://schemas.microsoft.com/office/drawing/2014/main" id="{523924EF-6901-46E3-A852-C9609C985CE0}"/>
              </a:ext>
            </a:extLst>
          </p:cNvPr>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62466" name="think-cell Slide" r:id="rId6" imgW="473" imgH="473" progId="TCLayout.ActiveDocument.1">
                  <p:embed/>
                </p:oleObj>
              </mc:Choice>
              <mc:Fallback>
                <p:oleObj name="think-cell Slide" r:id="rId6" imgW="473" imgH="473" progId="TCLayout.ActiveDocument.1">
                  <p:embed/>
                  <p:pic>
                    <p:nvPicPr>
                      <p:cNvPr id="91" name="Object 90" hidden="1">
                        <a:extLst>
                          <a:ext uri="{FF2B5EF4-FFF2-40B4-BE49-F238E27FC236}">
                            <a16:creationId xmlns:a16="http://schemas.microsoft.com/office/drawing/2014/main" id="{523924EF-6901-46E3-A852-C9609C985CE0}"/>
                          </a:ext>
                        </a:extLst>
                      </p:cNvPr>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42419E6-8EDA-40C9-B4A5-9B8FD471B5A8}"/>
              </a:ext>
            </a:extLst>
          </p:cNvPr>
          <p:cNvSpPr/>
          <p:nvPr>
            <p:custDataLst>
              <p:tags r:id="rId3"/>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cxnSp>
        <p:nvCxnSpPr>
          <p:cNvPr id="45" name="Rett linje 44"/>
          <p:cNvCxnSpPr>
            <a:cxnSpLocks/>
          </p:cNvCxnSpPr>
          <p:nvPr/>
        </p:nvCxnSpPr>
        <p:spPr>
          <a:xfrm flipH="1">
            <a:off x="-3693" y="5754329"/>
            <a:ext cx="12180831" cy="3"/>
          </a:xfrm>
          <a:prstGeom prst="line">
            <a:avLst/>
          </a:prstGeom>
          <a:ln w="254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Rett linje 48"/>
          <p:cNvCxnSpPr>
            <a:cxnSpLocks/>
          </p:cNvCxnSpPr>
          <p:nvPr/>
        </p:nvCxnSpPr>
        <p:spPr>
          <a:xfrm flipH="1">
            <a:off x="-3693" y="4546809"/>
            <a:ext cx="12192000" cy="0"/>
          </a:xfrm>
          <a:prstGeom prst="line">
            <a:avLst/>
          </a:prstGeom>
          <a:ln w="254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2057115" y="4835081"/>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0</a:t>
            </a:r>
          </a:p>
        </p:txBody>
      </p:sp>
      <p:sp>
        <p:nvSpPr>
          <p:cNvPr id="9" name="Rektangel 8"/>
          <p:cNvSpPr/>
          <p:nvPr/>
        </p:nvSpPr>
        <p:spPr>
          <a:xfrm>
            <a:off x="2724242" y="4803006"/>
            <a:ext cx="256769" cy="261608"/>
          </a:xfrm>
          <a:prstGeom prst="rect">
            <a:avLst/>
          </a:prstGeom>
        </p:spPr>
        <p:txBody>
          <a:bodyPr wrap="none" lIns="91424" tIns="45719" rIns="91424" bIns="45719">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1</a:t>
            </a:r>
          </a:p>
        </p:txBody>
      </p:sp>
      <p:sp>
        <p:nvSpPr>
          <p:cNvPr id="24" name="TekstSylinder 23"/>
          <p:cNvSpPr txBox="1"/>
          <p:nvPr/>
        </p:nvSpPr>
        <p:spPr>
          <a:xfrm>
            <a:off x="11825163" y="4624913"/>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6</a:t>
            </a:r>
          </a:p>
        </p:txBody>
      </p:sp>
      <p:sp>
        <p:nvSpPr>
          <p:cNvPr id="3" name="TekstSylinder 2">
            <a:extLst>
              <a:ext uri="{FF2B5EF4-FFF2-40B4-BE49-F238E27FC236}">
                <a16:creationId xmlns:a16="http://schemas.microsoft.com/office/drawing/2014/main" id="{55F01F82-4BBB-4536-A4A6-AEA3AEC4F597}"/>
              </a:ext>
            </a:extLst>
          </p:cNvPr>
          <p:cNvSpPr txBox="1"/>
          <p:nvPr/>
        </p:nvSpPr>
        <p:spPr>
          <a:xfrm>
            <a:off x="6816882" y="3774443"/>
            <a:ext cx="1852822" cy="276999"/>
          </a:xfrm>
          <a:prstGeom prst="rect">
            <a:avLst/>
          </a:prstGeom>
          <a:solidFill>
            <a:schemeClr val="accent4">
              <a:lumMod val="40000"/>
              <a:lumOff val="60000"/>
            </a:schemeClr>
          </a:solidFill>
        </p:spPr>
        <p:txBody>
          <a:bodyPr wrap="square" rtlCol="0">
            <a:spAutoFit/>
          </a:bodyPr>
          <a:lstStyle/>
          <a:p>
            <a:r>
              <a:rPr lang="nb-NO" sz="1200"/>
              <a:t>RSO</a:t>
            </a:r>
          </a:p>
        </p:txBody>
      </p:sp>
      <p:sp>
        <p:nvSpPr>
          <p:cNvPr id="57" name="TekstSylinder 56">
            <a:extLst>
              <a:ext uri="{FF2B5EF4-FFF2-40B4-BE49-F238E27FC236}">
                <a16:creationId xmlns:a16="http://schemas.microsoft.com/office/drawing/2014/main" id="{1BF09D51-8D62-496B-ABE2-0E5ACA8BD519}"/>
              </a:ext>
            </a:extLst>
          </p:cNvPr>
          <p:cNvSpPr txBox="1"/>
          <p:nvPr/>
        </p:nvSpPr>
        <p:spPr>
          <a:xfrm>
            <a:off x="6823237" y="3070042"/>
            <a:ext cx="1853130" cy="276999"/>
          </a:xfrm>
          <a:prstGeom prst="rect">
            <a:avLst/>
          </a:prstGeom>
          <a:solidFill>
            <a:schemeClr val="accent4">
              <a:lumMod val="40000"/>
              <a:lumOff val="60000"/>
            </a:schemeClr>
          </a:solidFill>
        </p:spPr>
        <p:txBody>
          <a:bodyPr wrap="square" rtlCol="0">
            <a:spAutoFit/>
          </a:bodyPr>
          <a:lstStyle/>
          <a:p>
            <a:r>
              <a:rPr lang="nb-NO" sz="1200"/>
              <a:t>Bevilgning fra KD</a:t>
            </a:r>
          </a:p>
        </p:txBody>
      </p:sp>
      <p:sp>
        <p:nvSpPr>
          <p:cNvPr id="59" name="TekstSylinder 58">
            <a:extLst>
              <a:ext uri="{FF2B5EF4-FFF2-40B4-BE49-F238E27FC236}">
                <a16:creationId xmlns:a16="http://schemas.microsoft.com/office/drawing/2014/main" id="{1317CEB5-3105-42CA-AB2F-A0371DC77F02}"/>
              </a:ext>
            </a:extLst>
          </p:cNvPr>
          <p:cNvSpPr txBox="1"/>
          <p:nvPr/>
        </p:nvSpPr>
        <p:spPr>
          <a:xfrm>
            <a:off x="1987582" y="5850254"/>
            <a:ext cx="1962628" cy="276999"/>
          </a:xfrm>
          <a:prstGeom prst="rect">
            <a:avLst/>
          </a:prstGeom>
          <a:solidFill>
            <a:schemeClr val="accent4">
              <a:lumMod val="40000"/>
              <a:lumOff val="60000"/>
            </a:schemeClr>
          </a:solidFill>
        </p:spPr>
        <p:txBody>
          <a:bodyPr wrap="square" rtlCol="0">
            <a:spAutoFit/>
          </a:bodyPr>
          <a:lstStyle/>
          <a:p>
            <a:r>
              <a:rPr lang="nb-NO" sz="1200"/>
              <a:t>Bevilgning</a:t>
            </a:r>
          </a:p>
        </p:txBody>
      </p:sp>
      <p:sp>
        <p:nvSpPr>
          <p:cNvPr id="60" name="TekstSylinder 59">
            <a:extLst>
              <a:ext uri="{FF2B5EF4-FFF2-40B4-BE49-F238E27FC236}">
                <a16:creationId xmlns:a16="http://schemas.microsoft.com/office/drawing/2014/main" id="{22758319-04EF-48F9-9736-A1A6B12BD2F8}"/>
              </a:ext>
            </a:extLst>
          </p:cNvPr>
          <p:cNvSpPr txBox="1"/>
          <p:nvPr/>
        </p:nvSpPr>
        <p:spPr>
          <a:xfrm>
            <a:off x="6810219" y="1572457"/>
            <a:ext cx="1859485" cy="276999"/>
          </a:xfrm>
          <a:prstGeom prst="rect">
            <a:avLst/>
          </a:prstGeom>
          <a:solidFill>
            <a:schemeClr val="accent4">
              <a:lumMod val="40000"/>
              <a:lumOff val="60000"/>
            </a:schemeClr>
          </a:solidFill>
        </p:spPr>
        <p:txBody>
          <a:bodyPr wrap="square" rtlCol="0">
            <a:spAutoFit/>
          </a:bodyPr>
          <a:lstStyle/>
          <a:p>
            <a:r>
              <a:rPr lang="nb-NO" sz="1200"/>
              <a:t>Rekrutteringsstillinger</a:t>
            </a:r>
          </a:p>
        </p:txBody>
      </p:sp>
      <p:sp>
        <p:nvSpPr>
          <p:cNvPr id="62" name="TekstSylinder 61">
            <a:extLst>
              <a:ext uri="{FF2B5EF4-FFF2-40B4-BE49-F238E27FC236}">
                <a16:creationId xmlns:a16="http://schemas.microsoft.com/office/drawing/2014/main" id="{2526863B-F140-4A60-8F68-4CC5C859E442}"/>
              </a:ext>
            </a:extLst>
          </p:cNvPr>
          <p:cNvSpPr txBox="1"/>
          <p:nvPr/>
        </p:nvSpPr>
        <p:spPr>
          <a:xfrm>
            <a:off x="6812040" y="4773725"/>
            <a:ext cx="2009625" cy="276999"/>
          </a:xfrm>
          <a:prstGeom prst="rect">
            <a:avLst/>
          </a:prstGeom>
          <a:solidFill>
            <a:schemeClr val="accent4">
              <a:lumMod val="40000"/>
              <a:lumOff val="60000"/>
            </a:schemeClr>
          </a:solidFill>
        </p:spPr>
        <p:txBody>
          <a:bodyPr wrap="square" rtlCol="0">
            <a:spAutoFit/>
          </a:bodyPr>
          <a:lstStyle/>
          <a:p>
            <a:r>
              <a:rPr lang="nb-NO" sz="1200"/>
              <a:t>100200101 </a:t>
            </a:r>
            <a:r>
              <a:rPr lang="nb-NO" sz="1200" err="1"/>
              <a:t>Stip</a:t>
            </a:r>
            <a:r>
              <a:rPr lang="nb-NO" sz="1200"/>
              <a:t> </a:t>
            </a:r>
            <a:r>
              <a:rPr lang="nb-NO" sz="1200" err="1"/>
              <a:t>K.Rasmussen</a:t>
            </a:r>
            <a:endParaRPr lang="nb-NO" sz="1200"/>
          </a:p>
        </p:txBody>
      </p:sp>
      <p:sp>
        <p:nvSpPr>
          <p:cNvPr id="64" name="TekstSylinder 63">
            <a:extLst>
              <a:ext uri="{FF2B5EF4-FFF2-40B4-BE49-F238E27FC236}">
                <a16:creationId xmlns:a16="http://schemas.microsoft.com/office/drawing/2014/main" id="{EBB6FF26-8694-4378-A531-F545F383359D}"/>
              </a:ext>
            </a:extLst>
          </p:cNvPr>
          <p:cNvSpPr txBox="1"/>
          <p:nvPr/>
        </p:nvSpPr>
        <p:spPr>
          <a:xfrm>
            <a:off x="1987582" y="5304685"/>
            <a:ext cx="1932268" cy="276999"/>
          </a:xfrm>
          <a:prstGeom prst="rect">
            <a:avLst/>
          </a:prstGeom>
          <a:solidFill>
            <a:schemeClr val="accent6">
              <a:lumMod val="40000"/>
              <a:lumOff val="60000"/>
            </a:schemeClr>
          </a:solidFill>
        </p:spPr>
        <p:txBody>
          <a:bodyPr wrap="square" rtlCol="0">
            <a:spAutoFit/>
          </a:bodyPr>
          <a:lstStyle/>
          <a:p>
            <a:r>
              <a:rPr lang="nb-NO" sz="1200"/>
              <a:t>200200 NFR-prosjekt </a:t>
            </a:r>
            <a:r>
              <a:rPr lang="nb-NO" sz="1200" err="1"/>
              <a:t>X</a:t>
            </a:r>
            <a:endParaRPr lang="nb-NO" sz="1200"/>
          </a:p>
        </p:txBody>
      </p:sp>
      <p:sp>
        <p:nvSpPr>
          <p:cNvPr id="65" name="TekstSylinder 64">
            <a:extLst>
              <a:ext uri="{FF2B5EF4-FFF2-40B4-BE49-F238E27FC236}">
                <a16:creationId xmlns:a16="http://schemas.microsoft.com/office/drawing/2014/main" id="{9A5009CE-EC1A-42BD-AA46-64AAEBE88152}"/>
              </a:ext>
            </a:extLst>
          </p:cNvPr>
          <p:cNvSpPr txBox="1"/>
          <p:nvPr/>
        </p:nvSpPr>
        <p:spPr>
          <a:xfrm>
            <a:off x="6823237" y="5228034"/>
            <a:ext cx="1998428" cy="276999"/>
          </a:xfrm>
          <a:prstGeom prst="rect">
            <a:avLst/>
          </a:prstGeom>
          <a:solidFill>
            <a:schemeClr val="accent6">
              <a:lumMod val="40000"/>
              <a:lumOff val="60000"/>
            </a:schemeClr>
          </a:solidFill>
        </p:spPr>
        <p:txBody>
          <a:bodyPr wrap="square" rtlCol="0">
            <a:spAutoFit/>
          </a:bodyPr>
          <a:lstStyle/>
          <a:p>
            <a:r>
              <a:rPr lang="nb-NO" sz="1200"/>
              <a:t>200200103 </a:t>
            </a:r>
            <a:r>
              <a:rPr lang="nb-NO" sz="1200" err="1"/>
              <a:t>Stip</a:t>
            </a:r>
            <a:r>
              <a:rPr lang="nb-NO" sz="1200"/>
              <a:t>. R. Knutsen</a:t>
            </a:r>
          </a:p>
        </p:txBody>
      </p:sp>
      <p:sp>
        <p:nvSpPr>
          <p:cNvPr id="66" name="TekstSylinder 65">
            <a:extLst>
              <a:ext uri="{FF2B5EF4-FFF2-40B4-BE49-F238E27FC236}">
                <a16:creationId xmlns:a16="http://schemas.microsoft.com/office/drawing/2014/main" id="{682215BE-8C10-455D-957E-277E69D540A8}"/>
              </a:ext>
            </a:extLst>
          </p:cNvPr>
          <p:cNvSpPr txBox="1"/>
          <p:nvPr/>
        </p:nvSpPr>
        <p:spPr>
          <a:xfrm>
            <a:off x="1978576" y="6221609"/>
            <a:ext cx="1996548" cy="276999"/>
          </a:xfrm>
          <a:prstGeom prst="rect">
            <a:avLst/>
          </a:prstGeom>
          <a:solidFill>
            <a:schemeClr val="accent6">
              <a:lumMod val="40000"/>
              <a:lumOff val="60000"/>
            </a:schemeClr>
          </a:solidFill>
        </p:spPr>
        <p:txBody>
          <a:bodyPr wrap="square" rtlCol="0">
            <a:spAutoFit/>
          </a:bodyPr>
          <a:lstStyle/>
          <a:p>
            <a:r>
              <a:rPr lang="nb-NO" sz="1200"/>
              <a:t>Bidrag</a:t>
            </a:r>
          </a:p>
        </p:txBody>
      </p:sp>
      <p:sp>
        <p:nvSpPr>
          <p:cNvPr id="67" name="TekstSylinder 66">
            <a:extLst>
              <a:ext uri="{FF2B5EF4-FFF2-40B4-BE49-F238E27FC236}">
                <a16:creationId xmlns:a16="http://schemas.microsoft.com/office/drawing/2014/main" id="{64CFB0FE-4E40-498C-8970-ECE93AE72213}"/>
              </a:ext>
            </a:extLst>
          </p:cNvPr>
          <p:cNvSpPr txBox="1"/>
          <p:nvPr/>
        </p:nvSpPr>
        <p:spPr>
          <a:xfrm>
            <a:off x="6823212" y="4084912"/>
            <a:ext cx="1846492" cy="276999"/>
          </a:xfrm>
          <a:prstGeom prst="rect">
            <a:avLst/>
          </a:prstGeom>
          <a:solidFill>
            <a:schemeClr val="accent6">
              <a:lumMod val="40000"/>
              <a:lumOff val="60000"/>
            </a:schemeClr>
          </a:solidFill>
        </p:spPr>
        <p:txBody>
          <a:bodyPr wrap="square" rtlCol="0">
            <a:spAutoFit/>
          </a:bodyPr>
          <a:lstStyle/>
          <a:p>
            <a:r>
              <a:rPr lang="nb-NO" sz="1200"/>
              <a:t>RSO</a:t>
            </a:r>
          </a:p>
        </p:txBody>
      </p:sp>
      <p:sp>
        <p:nvSpPr>
          <p:cNvPr id="68" name="TekstSylinder 67">
            <a:extLst>
              <a:ext uri="{FF2B5EF4-FFF2-40B4-BE49-F238E27FC236}">
                <a16:creationId xmlns:a16="http://schemas.microsoft.com/office/drawing/2014/main" id="{2732CD35-E062-4318-B3CA-D23D67EE5DF4}"/>
              </a:ext>
            </a:extLst>
          </p:cNvPr>
          <p:cNvSpPr txBox="1"/>
          <p:nvPr/>
        </p:nvSpPr>
        <p:spPr>
          <a:xfrm>
            <a:off x="6823237" y="3388614"/>
            <a:ext cx="1846467" cy="276999"/>
          </a:xfrm>
          <a:prstGeom prst="rect">
            <a:avLst/>
          </a:prstGeom>
          <a:solidFill>
            <a:schemeClr val="accent6">
              <a:lumMod val="40000"/>
              <a:lumOff val="60000"/>
            </a:schemeClr>
          </a:solidFill>
        </p:spPr>
        <p:txBody>
          <a:bodyPr wrap="square" rtlCol="0">
            <a:spAutoFit/>
          </a:bodyPr>
          <a:lstStyle/>
          <a:p>
            <a:r>
              <a:rPr lang="nb-NO" sz="1200"/>
              <a:t>Sentral egenfinansiering</a:t>
            </a:r>
          </a:p>
        </p:txBody>
      </p:sp>
      <p:sp>
        <p:nvSpPr>
          <p:cNvPr id="71" name="TekstSylinder 70">
            <a:extLst>
              <a:ext uri="{FF2B5EF4-FFF2-40B4-BE49-F238E27FC236}">
                <a16:creationId xmlns:a16="http://schemas.microsoft.com/office/drawing/2014/main" id="{F25CEE0C-3252-4AEC-ADDE-ECCF9C36488C}"/>
              </a:ext>
            </a:extLst>
          </p:cNvPr>
          <p:cNvSpPr txBox="1"/>
          <p:nvPr/>
        </p:nvSpPr>
        <p:spPr>
          <a:xfrm>
            <a:off x="6816882" y="2608373"/>
            <a:ext cx="1852822" cy="276999"/>
          </a:xfrm>
          <a:prstGeom prst="rect">
            <a:avLst/>
          </a:prstGeom>
          <a:solidFill>
            <a:schemeClr val="accent6">
              <a:lumMod val="40000"/>
              <a:lumOff val="60000"/>
            </a:schemeClr>
          </a:solidFill>
        </p:spPr>
        <p:txBody>
          <a:bodyPr wrap="square" rtlCol="0">
            <a:spAutoFit/>
          </a:bodyPr>
          <a:lstStyle/>
          <a:p>
            <a:r>
              <a:rPr lang="nb-NO" sz="1200"/>
              <a:t>Frie </a:t>
            </a:r>
            <a:r>
              <a:rPr lang="nb-NO" sz="1200" err="1"/>
              <a:t>rekr.still</a:t>
            </a:r>
            <a:r>
              <a:rPr lang="nb-NO" sz="1200"/>
              <a:t>. tildelt 2022</a:t>
            </a:r>
          </a:p>
        </p:txBody>
      </p:sp>
      <p:sp>
        <p:nvSpPr>
          <p:cNvPr id="72" name="TekstSylinder 71">
            <a:extLst>
              <a:ext uri="{FF2B5EF4-FFF2-40B4-BE49-F238E27FC236}">
                <a16:creationId xmlns:a16="http://schemas.microsoft.com/office/drawing/2014/main" id="{9C2228B8-507D-48F5-9062-C4469F7313EF}"/>
              </a:ext>
            </a:extLst>
          </p:cNvPr>
          <p:cNvSpPr txBox="1"/>
          <p:nvPr/>
        </p:nvSpPr>
        <p:spPr>
          <a:xfrm>
            <a:off x="6816883" y="1881454"/>
            <a:ext cx="1852822" cy="276999"/>
          </a:xfrm>
          <a:prstGeom prst="rect">
            <a:avLst/>
          </a:prstGeom>
          <a:solidFill>
            <a:schemeClr val="accent6">
              <a:lumMod val="40000"/>
              <a:lumOff val="60000"/>
            </a:schemeClr>
          </a:solidFill>
        </p:spPr>
        <p:txBody>
          <a:bodyPr wrap="square" rtlCol="0">
            <a:spAutoFit/>
          </a:bodyPr>
          <a:lstStyle/>
          <a:p>
            <a:r>
              <a:rPr lang="nb-NO" sz="1200"/>
              <a:t>Rekrutteringsstillinger</a:t>
            </a:r>
          </a:p>
        </p:txBody>
      </p:sp>
      <p:sp>
        <p:nvSpPr>
          <p:cNvPr id="79" name="TekstSylinder 78">
            <a:extLst>
              <a:ext uri="{FF2B5EF4-FFF2-40B4-BE49-F238E27FC236}">
                <a16:creationId xmlns:a16="http://schemas.microsoft.com/office/drawing/2014/main" id="{BC8A1220-F6F8-4874-9761-F06E4A86FD9B}"/>
              </a:ext>
            </a:extLst>
          </p:cNvPr>
          <p:cNvSpPr txBox="1"/>
          <p:nvPr/>
        </p:nvSpPr>
        <p:spPr>
          <a:xfrm>
            <a:off x="9115312" y="1068000"/>
            <a:ext cx="2709851"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nb-NO" sz="1400" i="1"/>
              <a:t>Forutsetning for standard: </a:t>
            </a:r>
          </a:p>
          <a:p>
            <a:r>
              <a:rPr lang="nb-NO" sz="1400"/>
              <a:t>Endelig løsning og rutiner for håndtering av RSO-rekrutteringsstillinger som inngår som egenfinansiering på BOA-prosjekt (under arbeid).</a:t>
            </a:r>
          </a:p>
        </p:txBody>
      </p:sp>
      <p:sp>
        <p:nvSpPr>
          <p:cNvPr id="80" name="TekstSylinder 79">
            <a:extLst>
              <a:ext uri="{FF2B5EF4-FFF2-40B4-BE49-F238E27FC236}">
                <a16:creationId xmlns:a16="http://schemas.microsoft.com/office/drawing/2014/main" id="{DD3201CA-5EE3-4F3C-84A0-1BACC0F230E2}"/>
              </a:ext>
            </a:extLst>
          </p:cNvPr>
          <p:cNvSpPr txBox="1"/>
          <p:nvPr/>
        </p:nvSpPr>
        <p:spPr>
          <a:xfrm>
            <a:off x="193119" y="2976489"/>
            <a:ext cx="1881036" cy="461665"/>
          </a:xfrm>
          <a:prstGeom prst="rect">
            <a:avLst/>
          </a:prstGeom>
          <a:solidFill>
            <a:schemeClr val="accent4">
              <a:lumMod val="40000"/>
              <a:lumOff val="60000"/>
            </a:schemeClr>
          </a:solidFill>
        </p:spPr>
        <p:txBody>
          <a:bodyPr wrap="square" rtlCol="0">
            <a:spAutoFit/>
          </a:bodyPr>
          <a:lstStyle/>
          <a:p>
            <a:r>
              <a:rPr lang="nb-NO" sz="1200"/>
              <a:t>Ordinær RSO-stilling – kun synlig på BFV</a:t>
            </a:r>
          </a:p>
        </p:txBody>
      </p:sp>
      <p:sp>
        <p:nvSpPr>
          <p:cNvPr id="81" name="TekstSylinder 80">
            <a:extLst>
              <a:ext uri="{FF2B5EF4-FFF2-40B4-BE49-F238E27FC236}">
                <a16:creationId xmlns:a16="http://schemas.microsoft.com/office/drawing/2014/main" id="{F555F397-573B-440F-A587-9E2A9B466F3E}"/>
              </a:ext>
            </a:extLst>
          </p:cNvPr>
          <p:cNvSpPr txBox="1"/>
          <p:nvPr/>
        </p:nvSpPr>
        <p:spPr>
          <a:xfrm>
            <a:off x="193118" y="3571855"/>
            <a:ext cx="1881037" cy="646331"/>
          </a:xfrm>
          <a:prstGeom prst="rect">
            <a:avLst/>
          </a:prstGeom>
          <a:solidFill>
            <a:schemeClr val="accent6">
              <a:lumMod val="40000"/>
              <a:lumOff val="60000"/>
            </a:schemeClr>
          </a:solidFill>
        </p:spPr>
        <p:txBody>
          <a:bodyPr wrap="square" rtlCol="0">
            <a:spAutoFit/>
          </a:bodyPr>
          <a:lstStyle/>
          <a:p>
            <a:r>
              <a:rPr lang="nb-NO" sz="1200"/>
              <a:t>RSO-stilling som også inngår i egenfinansiering BOA-prosjekt</a:t>
            </a:r>
          </a:p>
        </p:txBody>
      </p:sp>
      <p:sp>
        <p:nvSpPr>
          <p:cNvPr id="55" name="TekstSylinder 54">
            <a:extLst>
              <a:ext uri="{FF2B5EF4-FFF2-40B4-BE49-F238E27FC236}">
                <a16:creationId xmlns:a16="http://schemas.microsoft.com/office/drawing/2014/main" id="{CBB806B4-9453-4EF6-9D7E-0BED2DC5230D}"/>
              </a:ext>
            </a:extLst>
          </p:cNvPr>
          <p:cNvSpPr txBox="1"/>
          <p:nvPr/>
        </p:nvSpPr>
        <p:spPr>
          <a:xfrm>
            <a:off x="6811324" y="2296329"/>
            <a:ext cx="1859485" cy="276999"/>
          </a:xfrm>
          <a:prstGeom prst="rect">
            <a:avLst/>
          </a:prstGeom>
          <a:solidFill>
            <a:schemeClr val="accent4">
              <a:lumMod val="40000"/>
              <a:lumOff val="60000"/>
            </a:schemeClr>
          </a:solidFill>
        </p:spPr>
        <p:txBody>
          <a:bodyPr wrap="square" rtlCol="0">
            <a:spAutoFit/>
          </a:bodyPr>
          <a:lstStyle/>
          <a:p>
            <a:r>
              <a:rPr lang="nb-NO" sz="1200"/>
              <a:t>Frie </a:t>
            </a:r>
            <a:r>
              <a:rPr lang="nb-NO" sz="1200" err="1"/>
              <a:t>rekr.still</a:t>
            </a:r>
            <a:r>
              <a:rPr lang="nb-NO" sz="1200"/>
              <a:t>. tildelt 2022</a:t>
            </a:r>
          </a:p>
        </p:txBody>
      </p:sp>
      <p:sp>
        <p:nvSpPr>
          <p:cNvPr id="82" name="TekstSylinder 81">
            <a:extLst>
              <a:ext uri="{FF2B5EF4-FFF2-40B4-BE49-F238E27FC236}">
                <a16:creationId xmlns:a16="http://schemas.microsoft.com/office/drawing/2014/main" id="{91024977-F6CD-469E-8AED-FB67F0E57EFF}"/>
              </a:ext>
            </a:extLst>
          </p:cNvPr>
          <p:cNvSpPr txBox="1"/>
          <p:nvPr/>
        </p:nvSpPr>
        <p:spPr>
          <a:xfrm>
            <a:off x="11608326" y="4622477"/>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5</a:t>
            </a:r>
          </a:p>
        </p:txBody>
      </p:sp>
      <p:sp>
        <p:nvSpPr>
          <p:cNvPr id="51" name="Snakkeboble: rektangel med avrundede hjørner 50">
            <a:extLst>
              <a:ext uri="{FF2B5EF4-FFF2-40B4-BE49-F238E27FC236}">
                <a16:creationId xmlns:a16="http://schemas.microsoft.com/office/drawing/2014/main" id="{782CAA07-5C96-4CB1-B79F-900BF23436AA}"/>
              </a:ext>
            </a:extLst>
          </p:cNvPr>
          <p:cNvSpPr/>
          <p:nvPr/>
        </p:nvSpPr>
        <p:spPr>
          <a:xfrm>
            <a:off x="193117" y="996940"/>
            <a:ext cx="2787894" cy="1758986"/>
          </a:xfrm>
          <a:prstGeom prst="wedgeRoundRectCallout">
            <a:avLst>
              <a:gd name="adj1" fmla="val 24472"/>
              <a:gd name="adj2" fmla="val 49822"/>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nb-NO" sz="1200" b="1"/>
              <a:t>Standard:</a:t>
            </a:r>
          </a:p>
          <a:p>
            <a:r>
              <a:rPr lang="nb-NO" sz="1200"/>
              <a:t>Når en stipendiatstilling skal synliggjøres som egenfinansiering på et BOA-prosjekt skal delprosjektet knyttes til gjeldende BOA-prosjekt (eneste unntak for bruk av relasjonen prosjekt – delprosjekt på tvers av BOA og BFV) </a:t>
            </a:r>
          </a:p>
          <a:p>
            <a:r>
              <a:rPr lang="nb-NO" sz="1200"/>
              <a:t>I tillegg benytte Sentral egenfinansiering i Finansieringskilde.</a:t>
            </a:r>
          </a:p>
        </p:txBody>
      </p:sp>
      <p:pic>
        <p:nvPicPr>
          <p:cNvPr id="52" name="Picture 3">
            <a:extLst>
              <a:ext uri="{FF2B5EF4-FFF2-40B4-BE49-F238E27FC236}">
                <a16:creationId xmlns:a16="http://schemas.microsoft.com/office/drawing/2014/main" id="{6D9C9290-4DA4-4BBE-AF9B-FFD6869EE5BE}"/>
              </a:ext>
            </a:extLst>
          </p:cNvPr>
          <p:cNvPicPr>
            <a:picLocks noChangeAspect="1"/>
          </p:cNvPicPr>
          <p:nvPr/>
        </p:nvPicPr>
        <p:blipFill rotWithShape="1">
          <a:blip r:embed="rId8"/>
          <a:srcRect r="23522"/>
          <a:stretch/>
        </p:blipFill>
        <p:spPr>
          <a:xfrm rot="5400000">
            <a:off x="5653177" y="-5661504"/>
            <a:ext cx="896864" cy="12192002"/>
          </a:xfrm>
          <a:prstGeom prst="rect">
            <a:avLst/>
          </a:prstGeom>
        </p:spPr>
      </p:pic>
      <p:sp>
        <p:nvSpPr>
          <p:cNvPr id="53" name="Tittel 1">
            <a:extLst>
              <a:ext uri="{FF2B5EF4-FFF2-40B4-BE49-F238E27FC236}">
                <a16:creationId xmlns:a16="http://schemas.microsoft.com/office/drawing/2014/main" id="{9203AEC7-7D6C-44AD-AF5A-654EFBA764B1}"/>
              </a:ext>
            </a:extLst>
          </p:cNvPr>
          <p:cNvSpPr txBox="1">
            <a:spLocks/>
          </p:cNvSpPr>
          <p:nvPr/>
        </p:nvSpPr>
        <p:spPr>
          <a:xfrm>
            <a:off x="91659" y="32475"/>
            <a:ext cx="11140934" cy="907777"/>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4500">
                <a:solidFill>
                  <a:schemeClr val="bg1"/>
                </a:solidFill>
              </a:rPr>
              <a:t>Rekrutteringsstilling RSO som inngår som egenfinansiering på BOA-prosjekt  </a:t>
            </a:r>
            <a:r>
              <a:rPr lang="nb-NO" sz="3200">
                <a:solidFill>
                  <a:schemeClr val="bg1"/>
                </a:solidFill>
              </a:rPr>
              <a:t/>
            </a:r>
            <a:br>
              <a:rPr lang="nb-NO" sz="3200">
                <a:solidFill>
                  <a:schemeClr val="bg1"/>
                </a:solidFill>
              </a:rPr>
            </a:br>
            <a:r>
              <a:rPr lang="nb-NO" sz="3100">
                <a:solidFill>
                  <a:schemeClr val="bg1"/>
                </a:solidFill>
              </a:rPr>
              <a:t>Ny ordning: RSO-prosjektet opprettes som eget delprosjekt knyttet til BOA-prosjektet</a:t>
            </a:r>
            <a:endParaRPr lang="nb-NO" sz="3200">
              <a:solidFill>
                <a:schemeClr val="bg1"/>
              </a:solidFill>
            </a:endParaRPr>
          </a:p>
        </p:txBody>
      </p:sp>
      <p:sp>
        <p:nvSpPr>
          <p:cNvPr id="7" name="Pil: venstre og høyre 6">
            <a:extLst>
              <a:ext uri="{FF2B5EF4-FFF2-40B4-BE49-F238E27FC236}">
                <a16:creationId xmlns:a16="http://schemas.microsoft.com/office/drawing/2014/main" id="{219CF09E-42C3-49AB-9F73-7D4097E8B101}"/>
              </a:ext>
            </a:extLst>
          </p:cNvPr>
          <p:cNvSpPr/>
          <p:nvPr/>
        </p:nvSpPr>
        <p:spPr>
          <a:xfrm rot="19640373">
            <a:off x="3713028" y="4297415"/>
            <a:ext cx="3295571" cy="30154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8637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
                                        </p:tgtEl>
                                        <p:attrNameLst>
                                          <p:attrName>style.visibility</p:attrName>
                                        </p:attrNameLst>
                                      </p:cBhvr>
                                      <p:to>
                                        <p:strVal val="visible"/>
                                      </p:to>
                                    </p:set>
                                    <p:anim calcmode="lin" valueType="num">
                                      <p:cBhvr additive="base">
                                        <p:cTn id="37" dur="500" fill="hold"/>
                                        <p:tgtEl>
                                          <p:spTgt spid="81"/>
                                        </p:tgtEl>
                                        <p:attrNameLst>
                                          <p:attrName>ppt_x</p:attrName>
                                        </p:attrNameLst>
                                      </p:cBhvr>
                                      <p:tavLst>
                                        <p:tav tm="0">
                                          <p:val>
                                            <p:strVal val="#ppt_x"/>
                                          </p:val>
                                        </p:tav>
                                        <p:tav tm="100000">
                                          <p:val>
                                            <p:strVal val="#ppt_x"/>
                                          </p:val>
                                        </p:tav>
                                      </p:tavLst>
                                    </p:anim>
                                    <p:anim calcmode="lin" valueType="num">
                                      <p:cBhvr additive="base">
                                        <p:cTn id="38"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childTnLst>
                          </p:cTn>
                        </p:par>
                        <p:par>
                          <p:cTn id="71" fill="hold">
                            <p:stCondLst>
                              <p:cond delay="0"/>
                            </p:stCondLst>
                            <p:childTnLst>
                              <p:par>
                                <p:cTn id="72" presetID="24" presetClass="emph" presetSubtype="0" fill="hold" grpId="1" nodeType="afterEffect">
                                  <p:stCondLst>
                                    <p:cond delay="250"/>
                                  </p:stCondLst>
                                  <p:childTnLst>
                                    <p:animClr clrSpc="hsl" dir="cw">
                                      <p:cBhvr override="childStyle">
                                        <p:cTn id="73" dur="500" fill="hold"/>
                                        <p:tgtEl>
                                          <p:spTgt spid="68"/>
                                        </p:tgtEl>
                                        <p:attrNameLst>
                                          <p:attrName>style.color</p:attrName>
                                        </p:attrNameLst>
                                      </p:cBhvr>
                                      <p:by>
                                        <p:hsl h="0" s="-12549" l="-25098"/>
                                      </p:by>
                                    </p:animClr>
                                    <p:animClr clrSpc="hsl" dir="cw">
                                      <p:cBhvr>
                                        <p:cTn id="74" dur="500" fill="hold"/>
                                        <p:tgtEl>
                                          <p:spTgt spid="68"/>
                                        </p:tgtEl>
                                        <p:attrNameLst>
                                          <p:attrName>fillcolor</p:attrName>
                                        </p:attrNameLst>
                                      </p:cBhvr>
                                      <p:by>
                                        <p:hsl h="0" s="-12549" l="-25098"/>
                                      </p:by>
                                    </p:animClr>
                                    <p:animClr clrSpc="hsl" dir="cw">
                                      <p:cBhvr>
                                        <p:cTn id="75" dur="500" fill="hold"/>
                                        <p:tgtEl>
                                          <p:spTgt spid="68"/>
                                        </p:tgtEl>
                                        <p:attrNameLst>
                                          <p:attrName>stroke.color</p:attrName>
                                        </p:attrNameLst>
                                      </p:cBhvr>
                                      <p:by>
                                        <p:hsl h="0" s="-12549" l="-25098"/>
                                      </p:by>
                                    </p:animClr>
                                    <p:set>
                                      <p:cBhvr>
                                        <p:cTn id="76" dur="500" fill="hold"/>
                                        <p:tgtEl>
                                          <p:spTgt spid="68"/>
                                        </p:tgtEl>
                                        <p:attrNameLst>
                                          <p:attrName>fill.type</p:attrName>
                                        </p:attrNameLst>
                                      </p:cBhvr>
                                      <p:to>
                                        <p:strVal val="solid"/>
                                      </p:to>
                                    </p:set>
                                  </p:childTnLst>
                                </p:cTn>
                              </p:par>
                            </p:childTnLst>
                          </p:cTn>
                        </p:par>
                        <p:par>
                          <p:cTn id="77" fill="hold">
                            <p:stCondLst>
                              <p:cond delay="750"/>
                            </p:stCondLst>
                            <p:childTnLst>
                              <p:par>
                                <p:cTn id="78" presetID="24" presetClass="emph" presetSubtype="0" fill="hold" grpId="1" nodeType="afterEffect">
                                  <p:stCondLst>
                                    <p:cond delay="250"/>
                                  </p:stCondLst>
                                  <p:childTnLst>
                                    <p:animClr clrSpc="hsl" dir="cw">
                                      <p:cBhvr override="childStyle">
                                        <p:cTn id="79" dur="500" fill="hold"/>
                                        <p:tgtEl>
                                          <p:spTgt spid="64"/>
                                        </p:tgtEl>
                                        <p:attrNameLst>
                                          <p:attrName>style.color</p:attrName>
                                        </p:attrNameLst>
                                      </p:cBhvr>
                                      <p:by>
                                        <p:hsl h="0" s="-12549" l="-25098"/>
                                      </p:by>
                                    </p:animClr>
                                    <p:animClr clrSpc="hsl" dir="cw">
                                      <p:cBhvr>
                                        <p:cTn id="80" dur="500" fill="hold"/>
                                        <p:tgtEl>
                                          <p:spTgt spid="64"/>
                                        </p:tgtEl>
                                        <p:attrNameLst>
                                          <p:attrName>fillcolor</p:attrName>
                                        </p:attrNameLst>
                                      </p:cBhvr>
                                      <p:by>
                                        <p:hsl h="0" s="-12549" l="-25098"/>
                                      </p:by>
                                    </p:animClr>
                                    <p:animClr clrSpc="hsl" dir="cw">
                                      <p:cBhvr>
                                        <p:cTn id="81" dur="500" fill="hold"/>
                                        <p:tgtEl>
                                          <p:spTgt spid="64"/>
                                        </p:tgtEl>
                                        <p:attrNameLst>
                                          <p:attrName>stroke.color</p:attrName>
                                        </p:attrNameLst>
                                      </p:cBhvr>
                                      <p:by>
                                        <p:hsl h="0" s="-12549" l="-25098"/>
                                      </p:by>
                                    </p:animClr>
                                    <p:set>
                                      <p:cBhvr>
                                        <p:cTn id="82" dur="500" fill="hold"/>
                                        <p:tgtEl>
                                          <p:spTgt spid="64"/>
                                        </p:tgtEl>
                                        <p:attrNameLst>
                                          <p:attrName>fill.type</p:attrName>
                                        </p:attrNameLst>
                                      </p:cBhvr>
                                      <p:to>
                                        <p:strVal val="solid"/>
                                      </p:to>
                                    </p:set>
                                  </p:childTnLst>
                                </p:cTn>
                              </p:par>
                            </p:childTnLst>
                          </p:cTn>
                        </p:par>
                        <p:par>
                          <p:cTn id="83" fill="hold">
                            <p:stCondLst>
                              <p:cond delay="1500"/>
                            </p:stCondLst>
                            <p:childTnLst>
                              <p:par>
                                <p:cTn id="84" presetID="24" presetClass="emph" presetSubtype="0" fill="hold" grpId="1" nodeType="afterEffect">
                                  <p:stCondLst>
                                    <p:cond delay="250"/>
                                  </p:stCondLst>
                                  <p:childTnLst>
                                    <p:animClr clrSpc="hsl" dir="cw">
                                      <p:cBhvr override="childStyle">
                                        <p:cTn id="85" dur="500" fill="hold"/>
                                        <p:tgtEl>
                                          <p:spTgt spid="66"/>
                                        </p:tgtEl>
                                        <p:attrNameLst>
                                          <p:attrName>style.color</p:attrName>
                                        </p:attrNameLst>
                                      </p:cBhvr>
                                      <p:by>
                                        <p:hsl h="0" s="-12549" l="-25098"/>
                                      </p:by>
                                    </p:animClr>
                                    <p:animClr clrSpc="hsl" dir="cw">
                                      <p:cBhvr>
                                        <p:cTn id="86" dur="500" fill="hold"/>
                                        <p:tgtEl>
                                          <p:spTgt spid="66"/>
                                        </p:tgtEl>
                                        <p:attrNameLst>
                                          <p:attrName>fillcolor</p:attrName>
                                        </p:attrNameLst>
                                      </p:cBhvr>
                                      <p:by>
                                        <p:hsl h="0" s="-12549" l="-25098"/>
                                      </p:by>
                                    </p:animClr>
                                    <p:animClr clrSpc="hsl" dir="cw">
                                      <p:cBhvr>
                                        <p:cTn id="87" dur="500" fill="hold"/>
                                        <p:tgtEl>
                                          <p:spTgt spid="66"/>
                                        </p:tgtEl>
                                        <p:attrNameLst>
                                          <p:attrName>stroke.color</p:attrName>
                                        </p:attrNameLst>
                                      </p:cBhvr>
                                      <p:by>
                                        <p:hsl h="0" s="-12549" l="-25098"/>
                                      </p:by>
                                    </p:animClr>
                                    <p:set>
                                      <p:cBhvr>
                                        <p:cTn id="88" dur="500" fill="hold"/>
                                        <p:tgtEl>
                                          <p:spTgt spid="66"/>
                                        </p:tgtEl>
                                        <p:attrNameLst>
                                          <p:attrName>fill.type</p:attrName>
                                        </p:attrNameLst>
                                      </p:cBhvr>
                                      <p:to>
                                        <p:strVal val="solid"/>
                                      </p:to>
                                    </p:se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500" fill="hold"/>
                                        <p:tgtEl>
                                          <p:spTgt spid="7"/>
                                        </p:tgtEl>
                                        <p:attrNameLst>
                                          <p:attrName>ppt_w</p:attrName>
                                        </p:attrNameLst>
                                      </p:cBhvr>
                                      <p:tavLst>
                                        <p:tav tm="0">
                                          <p:val>
                                            <p:fltVal val="0"/>
                                          </p:val>
                                        </p:tav>
                                        <p:tav tm="100000">
                                          <p:val>
                                            <p:strVal val="#ppt_w"/>
                                          </p:val>
                                        </p:tav>
                                      </p:tavLst>
                                    </p:anim>
                                    <p:anim calcmode="lin" valueType="num">
                                      <p:cBhvr>
                                        <p:cTn id="94" dur="500" fill="hold"/>
                                        <p:tgtEl>
                                          <p:spTgt spid="7"/>
                                        </p:tgtEl>
                                        <p:attrNameLst>
                                          <p:attrName>ppt_h</p:attrName>
                                        </p:attrNameLst>
                                      </p:cBhvr>
                                      <p:tavLst>
                                        <p:tav tm="0">
                                          <p:val>
                                            <p:fltVal val="0"/>
                                          </p:val>
                                        </p:tav>
                                        <p:tav tm="100000">
                                          <p:val>
                                            <p:strVal val="#ppt_h"/>
                                          </p:val>
                                        </p:tav>
                                      </p:tavLst>
                                    </p:anim>
                                    <p:animEffect transition="in" filter="fade">
                                      <p:cBhvr>
                                        <p:cTn id="9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7" grpId="0" animBg="1"/>
      <p:bldP spid="59" grpId="0" animBg="1"/>
      <p:bldP spid="60" grpId="0" animBg="1"/>
      <p:bldP spid="62" grpId="0" animBg="1"/>
      <p:bldP spid="64" grpId="0" animBg="1"/>
      <p:bldP spid="64" grpId="1" animBg="1"/>
      <p:bldP spid="65" grpId="0" animBg="1"/>
      <p:bldP spid="66" grpId="0" animBg="1"/>
      <p:bldP spid="66" grpId="1" animBg="1"/>
      <p:bldP spid="67" grpId="0" animBg="1"/>
      <p:bldP spid="68" grpId="0" animBg="1"/>
      <p:bldP spid="68" grpId="1" animBg="1"/>
      <p:bldP spid="71" grpId="0" animBg="1"/>
      <p:bldP spid="72" grpId="0" animBg="1"/>
      <p:bldP spid="80" grpId="0" animBg="1"/>
      <p:bldP spid="81" grpId="0" animBg="1"/>
      <p:bldP spid="55" grpId="0" animBg="1"/>
      <p:bldP spid="51"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00370FE-C879-4F3B-9E56-8DA4ABE21F03}"/>
              </a:ext>
            </a:extLst>
          </p:cNvPr>
          <p:cNvPicPr>
            <a:picLocks noChangeAspect="1"/>
          </p:cNvPicPr>
          <p:nvPr/>
        </p:nvPicPr>
        <p:blipFill>
          <a:blip r:embed="rId3"/>
          <a:stretch>
            <a:fillRect/>
          </a:stretch>
        </p:blipFill>
        <p:spPr>
          <a:xfrm>
            <a:off x="4462131" y="1825625"/>
            <a:ext cx="7369651" cy="4037080"/>
          </a:xfrm>
          <a:prstGeom prst="rect">
            <a:avLst/>
          </a:prstGeom>
        </p:spPr>
      </p:pic>
      <p:sp>
        <p:nvSpPr>
          <p:cNvPr id="10" name="Rektangel 9">
            <a:extLst>
              <a:ext uri="{FF2B5EF4-FFF2-40B4-BE49-F238E27FC236}">
                <a16:creationId xmlns:a16="http://schemas.microsoft.com/office/drawing/2014/main" id="{6DDC1026-AD82-4C9D-8415-4AB68FA5766B}"/>
              </a:ext>
            </a:extLst>
          </p:cNvPr>
          <p:cNvSpPr/>
          <p:nvPr/>
        </p:nvSpPr>
        <p:spPr>
          <a:xfrm>
            <a:off x="4462131" y="1825625"/>
            <a:ext cx="424641" cy="4037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9" name="Tabell 8">
            <a:extLst>
              <a:ext uri="{FF2B5EF4-FFF2-40B4-BE49-F238E27FC236}">
                <a16:creationId xmlns:a16="http://schemas.microsoft.com/office/drawing/2014/main" id="{708510B1-23FA-4414-BEE5-23BC438FDC5C}"/>
              </a:ext>
            </a:extLst>
          </p:cNvPr>
          <p:cNvGraphicFramePr>
            <a:graphicFrameLocks noGrp="1"/>
          </p:cNvGraphicFramePr>
          <p:nvPr>
            <p:extLst>
              <p:ext uri="{D42A27DB-BD31-4B8C-83A1-F6EECF244321}">
                <p14:modId xmlns:p14="http://schemas.microsoft.com/office/powerpoint/2010/main" val="3706282023"/>
              </p:ext>
            </p:extLst>
          </p:nvPr>
        </p:nvGraphicFramePr>
        <p:xfrm>
          <a:off x="4772472" y="1864957"/>
          <a:ext cx="3525345" cy="4358217"/>
        </p:xfrm>
        <a:graphic>
          <a:graphicData uri="http://schemas.openxmlformats.org/drawingml/2006/table">
            <a:tbl>
              <a:tblPr/>
              <a:tblGrid>
                <a:gridCol w="282867">
                  <a:extLst>
                    <a:ext uri="{9D8B030D-6E8A-4147-A177-3AD203B41FA5}">
                      <a16:colId xmlns:a16="http://schemas.microsoft.com/office/drawing/2014/main" val="4214710818"/>
                    </a:ext>
                  </a:extLst>
                </a:gridCol>
                <a:gridCol w="1185031">
                  <a:extLst>
                    <a:ext uri="{9D8B030D-6E8A-4147-A177-3AD203B41FA5}">
                      <a16:colId xmlns:a16="http://schemas.microsoft.com/office/drawing/2014/main" val="1476935800"/>
                    </a:ext>
                  </a:extLst>
                </a:gridCol>
                <a:gridCol w="2057447">
                  <a:extLst>
                    <a:ext uri="{9D8B030D-6E8A-4147-A177-3AD203B41FA5}">
                      <a16:colId xmlns:a16="http://schemas.microsoft.com/office/drawing/2014/main" val="3025462821"/>
                    </a:ext>
                  </a:extLst>
                </a:gridCol>
              </a:tblGrid>
              <a:tr h="174054">
                <a:tc rowSpan="25">
                  <a:txBody>
                    <a:bodyPr/>
                    <a:lstStyle/>
                    <a:p>
                      <a:pPr algn="ctr" fontAlgn="ctr"/>
                      <a:r>
                        <a:rPr lang="nb-NO" sz="1400" b="1" i="0" u="none" strike="noStrike">
                          <a:solidFill>
                            <a:srgbClr val="000000"/>
                          </a:solidFill>
                          <a:effectLst/>
                          <a:latin typeface="Calibri" panose="020F0502020204030204" pitchFamily="34" charset="0"/>
                        </a:rPr>
                        <a:t>RSO</a:t>
                      </a:r>
                    </a:p>
                  </a:txBody>
                  <a:tcPr marL="8703" marR="8703" marT="8703" marB="0" vert="vert270" anchor="ctr">
                    <a:lnL>
                      <a:noFill/>
                    </a:lnL>
                    <a:lnR>
                      <a:noFill/>
                    </a:lnR>
                    <a:lnT>
                      <a:noFill/>
                    </a:lnT>
                    <a:lnB>
                      <a:noFill/>
                    </a:lnB>
                    <a:solidFill>
                      <a:srgbClr val="C6E0B4"/>
                    </a:solidFill>
                  </a:tcPr>
                </a:tc>
                <a:tc rowSpan="4">
                  <a:txBody>
                    <a:bodyPr/>
                    <a:lstStyle/>
                    <a:p>
                      <a:pPr algn="l" rtl="0" fontAlgn="ctr"/>
                      <a:r>
                        <a:rPr lang="nb-NO" sz="900" b="0" i="0" u="none" strike="noStrike">
                          <a:solidFill>
                            <a:srgbClr val="000000"/>
                          </a:solidFill>
                          <a:effectLst/>
                          <a:latin typeface="Calibri" panose="020F0502020204030204" pitchFamily="34" charset="0"/>
                        </a:rPr>
                        <a:t>Tverrgående</a:t>
                      </a:r>
                    </a:p>
                  </a:txBody>
                  <a:tcPr marL="8703" marR="8703" marT="8703" marB="0" anchor="ctr">
                    <a:lnL>
                      <a:noFill/>
                    </a:lnL>
                    <a:lnR>
                      <a:noFill/>
                    </a:lnR>
                    <a:lnT>
                      <a:noFill/>
                    </a:lnT>
                    <a:lnB>
                      <a:noFill/>
                    </a:lnB>
                    <a:solidFill>
                      <a:srgbClr val="A9D08E"/>
                    </a:solidFill>
                  </a:tcPr>
                </a:tc>
                <a:tc>
                  <a:txBody>
                    <a:bodyPr/>
                    <a:lstStyle/>
                    <a:p>
                      <a:pPr algn="l" rtl="0" fontAlgn="b"/>
                      <a:r>
                        <a:rPr lang="nb-NO" sz="1100" b="1" i="0" u="none" strike="noStrike">
                          <a:solidFill>
                            <a:srgbClr val="000000"/>
                          </a:solidFill>
                          <a:effectLst/>
                          <a:latin typeface="Calibri" panose="020F0502020204030204" pitchFamily="34" charset="0"/>
                        </a:rPr>
                        <a:t>Andre investeringer*</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1129459964"/>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Andre prosjekter</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3228549192"/>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Omstilling</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3411977639"/>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Internasjonalisering</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2311786232"/>
                  </a:ext>
                </a:extLst>
              </a:tr>
              <a:tr h="174054">
                <a:tc vMerge="1">
                  <a:txBody>
                    <a:bodyPr/>
                    <a:lstStyle/>
                    <a:p>
                      <a:endParaRPr lang="nb-NO"/>
                    </a:p>
                  </a:txBody>
                  <a:tcPr/>
                </a:tc>
                <a:tc rowSpan="5">
                  <a:txBody>
                    <a:bodyPr/>
                    <a:lstStyle/>
                    <a:p>
                      <a:pPr algn="l" rtl="0" fontAlgn="ctr"/>
                      <a:r>
                        <a:rPr lang="nb-NO" sz="900" b="0" i="0" u="none" strike="noStrike">
                          <a:solidFill>
                            <a:srgbClr val="000000"/>
                          </a:solidFill>
                          <a:effectLst/>
                          <a:latin typeface="Calibri" panose="020F0502020204030204" pitchFamily="34" charset="0"/>
                        </a:rPr>
                        <a:t>Forskning</a:t>
                      </a:r>
                    </a:p>
                  </a:txBody>
                  <a:tcPr marL="8703" marR="8703" marT="8703" marB="0" anchor="ctr">
                    <a:lnL>
                      <a:noFill/>
                    </a:lnL>
                    <a:lnR>
                      <a:noFill/>
                    </a:lnR>
                    <a:lnT>
                      <a:noFill/>
                    </a:lnT>
                    <a:lnB>
                      <a:noFill/>
                    </a:lnB>
                    <a:solidFill>
                      <a:srgbClr val="E2EFDA"/>
                    </a:solidFill>
                  </a:tcPr>
                </a:tc>
                <a:tc>
                  <a:txBody>
                    <a:bodyPr/>
                    <a:lstStyle/>
                    <a:p>
                      <a:pPr algn="l" rtl="0" fontAlgn="b"/>
                      <a:r>
                        <a:rPr lang="nb-NO" sz="1100" b="1" i="0" u="none" strike="noStrike">
                          <a:solidFill>
                            <a:srgbClr val="000000"/>
                          </a:solidFill>
                          <a:effectLst/>
                          <a:latin typeface="Calibri" panose="020F0502020204030204" pitchFamily="34" charset="0"/>
                        </a:rPr>
                        <a:t>Forskningsinfrastruktur*</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1756233621"/>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Forskningsmiljøer </a:t>
                      </a:r>
                      <a:r>
                        <a:rPr lang="nb-NO" sz="900" b="0" i="0" u="none" strike="noStrike" err="1">
                          <a:solidFill>
                            <a:srgbClr val="000000"/>
                          </a:solidFill>
                          <a:effectLst/>
                          <a:latin typeface="Calibri" panose="020F0502020204030204" pitchFamily="34" charset="0"/>
                        </a:rPr>
                        <a:t>tidl</a:t>
                      </a:r>
                      <a:r>
                        <a:rPr lang="nb-NO" sz="900" b="0" i="0" u="none" strike="noStrike">
                          <a:solidFill>
                            <a:srgbClr val="000000"/>
                          </a:solidFill>
                          <a:effectLst/>
                          <a:latin typeface="Calibri" panose="020F0502020204030204" pitchFamily="34" charset="0"/>
                        </a:rPr>
                        <a:t> HiST</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2962807683"/>
                  </a:ext>
                </a:extLst>
              </a:tr>
              <a:tr h="174054">
                <a:tc vMerge="1">
                  <a:txBody>
                    <a:bodyPr/>
                    <a:lstStyle/>
                    <a:p>
                      <a:endParaRPr lang="nb-NO"/>
                    </a:p>
                  </a:txBody>
                  <a:tcPr/>
                </a:tc>
                <a:tc vMerge="1">
                  <a:txBody>
                    <a:bodyPr/>
                    <a:lstStyle/>
                    <a:p>
                      <a:endParaRPr lang="nb-NO"/>
                    </a:p>
                  </a:txBody>
                  <a:tcPr/>
                </a:tc>
                <a:tc>
                  <a:txBody>
                    <a:bodyPr/>
                    <a:lstStyle/>
                    <a:p>
                      <a:pPr algn="l" rtl="0" fontAlgn="ctr"/>
                      <a:r>
                        <a:rPr lang="nb-NO" sz="900" b="0" i="0" u="none" strike="noStrike">
                          <a:solidFill>
                            <a:srgbClr val="000000"/>
                          </a:solidFill>
                          <a:effectLst/>
                          <a:latin typeface="Calibri" panose="020F0502020204030204" pitchFamily="34" charset="0"/>
                        </a:rPr>
                        <a:t>NTNU Toppforskning</a:t>
                      </a:r>
                    </a:p>
                  </a:txBody>
                  <a:tcPr marL="8703" marR="8703" marT="8703" marB="0" anchor="ctr">
                    <a:lnL>
                      <a:noFill/>
                    </a:lnL>
                    <a:lnR>
                      <a:noFill/>
                    </a:lnR>
                    <a:lnT>
                      <a:noFill/>
                    </a:lnT>
                    <a:lnB>
                      <a:noFill/>
                    </a:lnB>
                    <a:solidFill>
                      <a:srgbClr val="E2EFDA"/>
                    </a:solidFill>
                  </a:tcPr>
                </a:tc>
                <a:extLst>
                  <a:ext uri="{0D108BD9-81ED-4DB2-BD59-A6C34878D82A}">
                    <a16:rowId xmlns:a16="http://schemas.microsoft.com/office/drawing/2014/main" val="3693804640"/>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Muliggjørende teknologier</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2925293517"/>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Tematiske satsningsområder</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2566691434"/>
                  </a:ext>
                </a:extLst>
              </a:tr>
              <a:tr h="174054">
                <a:tc vMerge="1">
                  <a:txBody>
                    <a:bodyPr/>
                    <a:lstStyle/>
                    <a:p>
                      <a:endParaRPr lang="nb-NO"/>
                    </a:p>
                  </a:txBody>
                  <a:tcPr/>
                </a:tc>
                <a:tc rowSpan="4">
                  <a:txBody>
                    <a:bodyPr/>
                    <a:lstStyle/>
                    <a:p>
                      <a:pPr algn="l" rtl="0" fontAlgn="ctr"/>
                      <a:r>
                        <a:rPr lang="nb-NO" sz="900" b="0" i="0" u="none" strike="noStrike">
                          <a:solidFill>
                            <a:srgbClr val="000000"/>
                          </a:solidFill>
                          <a:effectLst/>
                          <a:latin typeface="Calibri" panose="020F0502020204030204" pitchFamily="34" charset="0"/>
                        </a:rPr>
                        <a:t>Utdanning</a:t>
                      </a:r>
                    </a:p>
                  </a:txBody>
                  <a:tcPr marL="8703" marR="8703" marT="8703" marB="0" anchor="ctr">
                    <a:lnL>
                      <a:noFill/>
                    </a:lnL>
                    <a:lnR>
                      <a:noFill/>
                    </a:lnR>
                    <a:lnT>
                      <a:noFill/>
                    </a:lnT>
                    <a:lnB>
                      <a:noFill/>
                    </a:lnB>
                    <a:solidFill>
                      <a:srgbClr val="A9D08E"/>
                    </a:solidFill>
                  </a:tcPr>
                </a:tc>
                <a:tc>
                  <a:txBody>
                    <a:bodyPr/>
                    <a:lstStyle/>
                    <a:p>
                      <a:pPr algn="l" rtl="0" fontAlgn="ctr"/>
                      <a:r>
                        <a:rPr lang="nb-NO" sz="900" b="0" i="0" u="none" strike="noStrike">
                          <a:solidFill>
                            <a:srgbClr val="000000"/>
                          </a:solidFill>
                          <a:effectLst/>
                          <a:latin typeface="Calibri" panose="020F0502020204030204" pitchFamily="34" charset="0"/>
                        </a:rPr>
                        <a:t>NTNU Toppundervisning</a:t>
                      </a:r>
                    </a:p>
                  </a:txBody>
                  <a:tcPr marL="8703" marR="8703" marT="8703" marB="0" anchor="ctr">
                    <a:lnL>
                      <a:noFill/>
                    </a:lnL>
                    <a:lnR>
                      <a:noFill/>
                    </a:lnR>
                    <a:lnT>
                      <a:noFill/>
                    </a:lnT>
                    <a:lnB>
                      <a:noFill/>
                    </a:lnB>
                    <a:solidFill>
                      <a:srgbClr val="A9D08E"/>
                    </a:solidFill>
                  </a:tcPr>
                </a:tc>
                <a:extLst>
                  <a:ext uri="{0D108BD9-81ED-4DB2-BD59-A6C34878D82A}">
                    <a16:rowId xmlns:a16="http://schemas.microsoft.com/office/drawing/2014/main" val="1619252317"/>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Læringsareal</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2267796254"/>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Utdanningsstrategiske tiltak</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797765317"/>
                  </a:ext>
                </a:extLst>
              </a:tr>
              <a:tr h="174054">
                <a:tc vMerge="1">
                  <a:txBody>
                    <a:bodyPr/>
                    <a:lstStyle/>
                    <a:p>
                      <a:endParaRPr lang="nb-NO"/>
                    </a:p>
                  </a:txBody>
                  <a:tcPr/>
                </a:tc>
                <a:tc vMerge="1">
                  <a:txBody>
                    <a:bodyPr/>
                    <a:lstStyle/>
                    <a:p>
                      <a:endParaRPr lang="nb-NO"/>
                    </a:p>
                  </a:txBody>
                  <a:tcPr/>
                </a:tc>
                <a:tc>
                  <a:txBody>
                    <a:bodyPr/>
                    <a:lstStyle/>
                    <a:p>
                      <a:pPr algn="l" rtl="0" fontAlgn="b"/>
                      <a:r>
                        <a:rPr lang="nb-NO" sz="1100" b="1" i="0" u="none" strike="noStrike">
                          <a:solidFill>
                            <a:srgbClr val="000000"/>
                          </a:solidFill>
                          <a:effectLst/>
                          <a:latin typeface="Calibri" panose="020F0502020204030204" pitchFamily="34" charset="0"/>
                        </a:rPr>
                        <a:t>Infrastruktur utdanning*</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2305505219"/>
                  </a:ext>
                </a:extLst>
              </a:tr>
              <a:tr h="174054">
                <a:tc vMerge="1">
                  <a:txBody>
                    <a:bodyPr/>
                    <a:lstStyle/>
                    <a:p>
                      <a:endParaRPr lang="nb-NO"/>
                    </a:p>
                  </a:txBody>
                  <a:tcPr/>
                </a:tc>
                <a:tc rowSpan="4">
                  <a:txBody>
                    <a:bodyPr/>
                    <a:lstStyle/>
                    <a:p>
                      <a:pPr algn="l" rtl="0" fontAlgn="ctr"/>
                      <a:r>
                        <a:rPr lang="nb-NO" sz="900" b="0" i="0" u="none" strike="noStrike">
                          <a:solidFill>
                            <a:srgbClr val="000000"/>
                          </a:solidFill>
                          <a:effectLst/>
                          <a:latin typeface="Calibri" panose="020F0502020204030204" pitchFamily="34" charset="0"/>
                        </a:rPr>
                        <a:t>Innovasjon og nyskaping</a:t>
                      </a:r>
                    </a:p>
                  </a:txBody>
                  <a:tcPr marL="8703" marR="8703" marT="8703" marB="0" anchor="ctr">
                    <a:lnL>
                      <a:noFill/>
                    </a:lnL>
                    <a:lnR>
                      <a:noFill/>
                    </a:lnR>
                    <a:lnT>
                      <a:noFill/>
                    </a:lnT>
                    <a:lnB>
                      <a:noFill/>
                    </a:lnB>
                    <a:solidFill>
                      <a:srgbClr val="E2EFDA"/>
                    </a:solidFill>
                  </a:tcPr>
                </a:tc>
                <a:tc>
                  <a:txBody>
                    <a:bodyPr/>
                    <a:lstStyle/>
                    <a:p>
                      <a:pPr algn="l" rtl="0" fontAlgn="b"/>
                      <a:r>
                        <a:rPr lang="nb-NO" sz="900" b="0" i="0" u="none" strike="noStrike">
                          <a:solidFill>
                            <a:srgbClr val="000000"/>
                          </a:solidFill>
                          <a:effectLst/>
                          <a:latin typeface="Calibri" panose="020F0502020204030204" pitchFamily="34" charset="0"/>
                        </a:rPr>
                        <a:t>SKI - Innovasjonsledere</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3781251112"/>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IP forvaltning</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3597188546"/>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Interne såkornmidler</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1297607070"/>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Universitetskommuner</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1443979309"/>
                  </a:ext>
                </a:extLst>
              </a:tr>
              <a:tr h="174054">
                <a:tc vMerge="1">
                  <a:txBody>
                    <a:bodyPr/>
                    <a:lstStyle/>
                    <a:p>
                      <a:endParaRPr lang="nb-NO"/>
                    </a:p>
                  </a:txBody>
                  <a:tcPr/>
                </a:tc>
                <a:tc rowSpan="2">
                  <a:txBody>
                    <a:bodyPr/>
                    <a:lstStyle/>
                    <a:p>
                      <a:pPr algn="l" rtl="0" fontAlgn="ctr"/>
                      <a:r>
                        <a:rPr lang="nb-NO" sz="900" b="0" i="0" u="none" strike="noStrike">
                          <a:solidFill>
                            <a:srgbClr val="000000"/>
                          </a:solidFill>
                          <a:effectLst/>
                          <a:latin typeface="Calibri" panose="020F0502020204030204" pitchFamily="34" charset="0"/>
                        </a:rPr>
                        <a:t>Organisasjon</a:t>
                      </a:r>
                    </a:p>
                  </a:txBody>
                  <a:tcPr marL="8703" marR="8703" marT="8703" marB="0" anchor="ctr">
                    <a:lnL>
                      <a:noFill/>
                    </a:lnL>
                    <a:lnR>
                      <a:noFill/>
                    </a:lnR>
                    <a:lnT>
                      <a:noFill/>
                    </a:lnT>
                    <a:lnB>
                      <a:noFill/>
                    </a:lnB>
                    <a:solidFill>
                      <a:srgbClr val="A9D08E"/>
                    </a:solidFill>
                  </a:tcPr>
                </a:tc>
                <a:tc>
                  <a:txBody>
                    <a:bodyPr/>
                    <a:lstStyle/>
                    <a:p>
                      <a:pPr algn="l" rtl="0" fontAlgn="b"/>
                      <a:r>
                        <a:rPr lang="nb-NO" sz="900" b="0" i="0" u="none" strike="noStrike">
                          <a:solidFill>
                            <a:srgbClr val="000000"/>
                          </a:solidFill>
                          <a:effectLst/>
                          <a:latin typeface="Calibri" panose="020F0502020204030204" pitchFamily="34" charset="0"/>
                        </a:rPr>
                        <a:t>Digitalisering</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1245556575"/>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Likestilling og mangfold</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262729822"/>
                  </a:ext>
                </a:extLst>
              </a:tr>
              <a:tr h="174054">
                <a:tc vMerge="1">
                  <a:txBody>
                    <a:bodyPr/>
                    <a:lstStyle/>
                    <a:p>
                      <a:endParaRPr lang="nb-NO"/>
                    </a:p>
                  </a:txBody>
                  <a:tcPr/>
                </a:tc>
                <a:tc rowSpan="6">
                  <a:txBody>
                    <a:bodyPr/>
                    <a:lstStyle/>
                    <a:p>
                      <a:pPr algn="l" rtl="0" fontAlgn="ctr"/>
                      <a:r>
                        <a:rPr lang="nb-NO" sz="900" b="0" i="0" u="none" strike="noStrike">
                          <a:solidFill>
                            <a:srgbClr val="000000"/>
                          </a:solidFill>
                          <a:effectLst/>
                          <a:latin typeface="Calibri" panose="020F0502020204030204" pitchFamily="34" charset="0"/>
                        </a:rPr>
                        <a:t>Rekrutteringsstillinger</a:t>
                      </a:r>
                    </a:p>
                  </a:txBody>
                  <a:tcPr marL="8703" marR="8703" marT="8703" marB="0" anchor="ctr">
                    <a:lnL>
                      <a:noFill/>
                    </a:lnL>
                    <a:lnR>
                      <a:noFill/>
                    </a:lnR>
                    <a:lnT>
                      <a:noFill/>
                    </a:lnT>
                    <a:lnB>
                      <a:noFill/>
                    </a:lnB>
                    <a:solidFill>
                      <a:srgbClr val="E2EFDA"/>
                    </a:solidFill>
                  </a:tcPr>
                </a:tc>
                <a:tc>
                  <a:txBody>
                    <a:bodyPr/>
                    <a:lstStyle/>
                    <a:p>
                      <a:pPr algn="l" rtl="0" fontAlgn="b"/>
                      <a:r>
                        <a:rPr lang="nn-NO" sz="900" b="0" i="0" u="none" strike="noStrike">
                          <a:solidFill>
                            <a:srgbClr val="000000"/>
                          </a:solidFill>
                          <a:effectLst/>
                          <a:latin typeface="Calibri" panose="020F0502020204030204" pitchFamily="34" charset="0"/>
                        </a:rPr>
                        <a:t>Frie </a:t>
                      </a:r>
                      <a:r>
                        <a:rPr lang="nn-NO" sz="900" b="0" i="0" u="none" strike="noStrike" err="1">
                          <a:solidFill>
                            <a:srgbClr val="000000"/>
                          </a:solidFill>
                          <a:effectLst/>
                          <a:latin typeface="Calibri" panose="020F0502020204030204" pitchFamily="34" charset="0"/>
                        </a:rPr>
                        <a:t>rekr.still</a:t>
                      </a:r>
                      <a:r>
                        <a:rPr lang="nn-NO" sz="900" b="0" i="0" u="none" strike="noStrike">
                          <a:solidFill>
                            <a:srgbClr val="000000"/>
                          </a:solidFill>
                          <a:effectLst/>
                          <a:latin typeface="Calibri" panose="020F0502020204030204" pitchFamily="34" charset="0"/>
                        </a:rPr>
                        <a:t>. tildelt år x1</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3576659122"/>
                  </a:ext>
                </a:extLst>
              </a:tr>
              <a:tr h="174054">
                <a:tc vMerge="1">
                  <a:txBody>
                    <a:bodyPr/>
                    <a:lstStyle/>
                    <a:p>
                      <a:endParaRPr lang="nb-NO"/>
                    </a:p>
                  </a:txBody>
                  <a:tcPr/>
                </a:tc>
                <a:tc vMerge="1">
                  <a:txBody>
                    <a:bodyPr/>
                    <a:lstStyle/>
                    <a:p>
                      <a:endParaRPr lang="nb-NO"/>
                    </a:p>
                  </a:txBody>
                  <a:tcPr/>
                </a:tc>
                <a:tc>
                  <a:txBody>
                    <a:bodyPr/>
                    <a:lstStyle/>
                    <a:p>
                      <a:pPr algn="l" rtl="0" fontAlgn="b"/>
                      <a:r>
                        <a:rPr lang="nn-NO" sz="900" b="0" i="0" u="none" strike="noStrike">
                          <a:solidFill>
                            <a:srgbClr val="000000"/>
                          </a:solidFill>
                          <a:effectLst/>
                          <a:latin typeface="Calibri" panose="020F0502020204030204" pitchFamily="34" charset="0"/>
                        </a:rPr>
                        <a:t>Frie </a:t>
                      </a:r>
                      <a:r>
                        <a:rPr lang="nn-NO" sz="900" b="0" i="0" u="none" strike="noStrike" err="1">
                          <a:solidFill>
                            <a:srgbClr val="000000"/>
                          </a:solidFill>
                          <a:effectLst/>
                          <a:latin typeface="Calibri" panose="020F0502020204030204" pitchFamily="34" charset="0"/>
                        </a:rPr>
                        <a:t>rekr.still</a:t>
                      </a:r>
                      <a:r>
                        <a:rPr lang="nn-NO" sz="900" b="0" i="0" u="none" strike="noStrike">
                          <a:solidFill>
                            <a:srgbClr val="000000"/>
                          </a:solidFill>
                          <a:effectLst/>
                          <a:latin typeface="Calibri" panose="020F0502020204030204" pitchFamily="34" charset="0"/>
                        </a:rPr>
                        <a:t>. tildelt år x2</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4091172549"/>
                  </a:ext>
                </a:extLst>
              </a:tr>
              <a:tr h="174054">
                <a:tc vMerge="1">
                  <a:txBody>
                    <a:bodyPr/>
                    <a:lstStyle/>
                    <a:p>
                      <a:endParaRPr lang="nb-NO"/>
                    </a:p>
                  </a:txBody>
                  <a:tcPr/>
                </a:tc>
                <a:tc vMerge="1">
                  <a:txBody>
                    <a:bodyPr/>
                    <a:lstStyle/>
                    <a:p>
                      <a:endParaRPr lang="nb-NO"/>
                    </a:p>
                  </a:txBody>
                  <a:tcPr/>
                </a:tc>
                <a:tc>
                  <a:txBody>
                    <a:bodyPr/>
                    <a:lstStyle/>
                    <a:p>
                      <a:pPr algn="l" rtl="0" fontAlgn="b"/>
                      <a:r>
                        <a:rPr lang="nn-NO" sz="900" b="0" i="0" u="none" strike="noStrike">
                          <a:solidFill>
                            <a:srgbClr val="000000"/>
                          </a:solidFill>
                          <a:effectLst/>
                          <a:latin typeface="Calibri" panose="020F0502020204030204" pitchFamily="34" charset="0"/>
                        </a:rPr>
                        <a:t>Frie </a:t>
                      </a:r>
                      <a:r>
                        <a:rPr lang="nn-NO" sz="900" b="0" i="0" u="none" strike="noStrike" err="1">
                          <a:solidFill>
                            <a:srgbClr val="000000"/>
                          </a:solidFill>
                          <a:effectLst/>
                          <a:latin typeface="Calibri" panose="020F0502020204030204" pitchFamily="34" charset="0"/>
                        </a:rPr>
                        <a:t>rekr.still</a:t>
                      </a:r>
                      <a:r>
                        <a:rPr lang="nn-NO" sz="900" b="0" i="0" u="none" strike="noStrike">
                          <a:solidFill>
                            <a:srgbClr val="000000"/>
                          </a:solidFill>
                          <a:effectLst/>
                          <a:latin typeface="Calibri" panose="020F0502020204030204" pitchFamily="34" charset="0"/>
                        </a:rPr>
                        <a:t>. tildelt år xx </a:t>
                      </a:r>
                      <a:r>
                        <a:rPr lang="nn-NO" sz="900" b="0" i="0" u="none" strike="noStrike" err="1">
                          <a:solidFill>
                            <a:srgbClr val="000000"/>
                          </a:solidFill>
                          <a:effectLst/>
                          <a:latin typeface="Calibri" panose="020F0502020204030204" pitchFamily="34" charset="0"/>
                        </a:rPr>
                        <a:t>osv</a:t>
                      </a:r>
                      <a:endParaRPr lang="nn-NO" sz="900" b="0" i="0" u="none" strike="noStrike">
                        <a:solidFill>
                          <a:srgbClr val="000000"/>
                        </a:solidFill>
                        <a:effectLst/>
                        <a:latin typeface="Calibri" panose="020F0502020204030204" pitchFamily="34" charset="0"/>
                      </a:endParaRP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2336694875"/>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Øremerkede </a:t>
                      </a:r>
                      <a:r>
                        <a:rPr lang="nb-NO" sz="900" b="0" i="0" u="none" strike="noStrike" err="1">
                          <a:solidFill>
                            <a:srgbClr val="000000"/>
                          </a:solidFill>
                          <a:effectLst/>
                          <a:latin typeface="Calibri" panose="020F0502020204030204" pitchFamily="34" charset="0"/>
                        </a:rPr>
                        <a:t>rekr.still</a:t>
                      </a:r>
                      <a:r>
                        <a:rPr lang="nb-NO" sz="900" b="0" i="0" u="none" strike="noStrike">
                          <a:solidFill>
                            <a:srgbClr val="000000"/>
                          </a:solidFill>
                          <a:effectLst/>
                          <a:latin typeface="Calibri" panose="020F0502020204030204" pitchFamily="34" charset="0"/>
                        </a:rPr>
                        <a:t>. tildelt år x1</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1659231378"/>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Øremerkede </a:t>
                      </a:r>
                      <a:r>
                        <a:rPr lang="nb-NO" sz="900" b="0" i="0" u="none" strike="noStrike" err="1">
                          <a:solidFill>
                            <a:srgbClr val="000000"/>
                          </a:solidFill>
                          <a:effectLst/>
                          <a:latin typeface="Calibri" panose="020F0502020204030204" pitchFamily="34" charset="0"/>
                        </a:rPr>
                        <a:t>rekr.still</a:t>
                      </a:r>
                      <a:r>
                        <a:rPr lang="nb-NO" sz="900" b="0" i="0" u="none" strike="noStrike">
                          <a:solidFill>
                            <a:srgbClr val="000000"/>
                          </a:solidFill>
                          <a:effectLst/>
                          <a:latin typeface="Calibri" panose="020F0502020204030204" pitchFamily="34" charset="0"/>
                        </a:rPr>
                        <a:t>. tildelt år x2</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1660559660"/>
                  </a:ext>
                </a:extLst>
              </a:tr>
              <a:tr h="174054">
                <a:tc vMerge="1">
                  <a:txBody>
                    <a:bodyPr/>
                    <a:lstStyle/>
                    <a:p>
                      <a:endParaRPr lang="nb-NO"/>
                    </a:p>
                  </a:txBody>
                  <a:tcPr/>
                </a:tc>
                <a:tc vMerge="1">
                  <a:txBody>
                    <a:bodyPr/>
                    <a:lstStyle/>
                    <a:p>
                      <a:endParaRPr lang="nb-NO"/>
                    </a:p>
                  </a:txBody>
                  <a:tcPr/>
                </a:tc>
                <a:tc>
                  <a:txBody>
                    <a:bodyPr/>
                    <a:lstStyle/>
                    <a:p>
                      <a:pPr algn="l" fontAlgn="b"/>
                      <a:r>
                        <a:rPr lang="nb-NO" sz="900" b="0" i="0" u="none" strike="noStrike">
                          <a:solidFill>
                            <a:srgbClr val="000000"/>
                          </a:solidFill>
                          <a:effectLst/>
                          <a:latin typeface="Calibri" panose="020F0502020204030204" pitchFamily="34" charset="0"/>
                        </a:rPr>
                        <a:t>Øremerkede </a:t>
                      </a:r>
                      <a:r>
                        <a:rPr lang="nb-NO" sz="900" b="0" i="0" u="none" strike="noStrike" err="1">
                          <a:solidFill>
                            <a:srgbClr val="000000"/>
                          </a:solidFill>
                          <a:effectLst/>
                          <a:latin typeface="Calibri" panose="020F0502020204030204" pitchFamily="34" charset="0"/>
                        </a:rPr>
                        <a:t>rekr.still</a:t>
                      </a:r>
                      <a:r>
                        <a:rPr lang="nb-NO" sz="900" b="0" i="0" u="none" strike="noStrike">
                          <a:solidFill>
                            <a:srgbClr val="000000"/>
                          </a:solidFill>
                          <a:effectLst/>
                          <a:latin typeface="Calibri" panose="020F0502020204030204" pitchFamily="34" charset="0"/>
                        </a:rPr>
                        <a:t>. tildelt år xx </a:t>
                      </a:r>
                      <a:r>
                        <a:rPr lang="nb-NO" sz="900" b="0" i="0" u="none" strike="noStrike" err="1">
                          <a:solidFill>
                            <a:srgbClr val="000000"/>
                          </a:solidFill>
                          <a:effectLst/>
                          <a:latin typeface="Calibri" panose="020F0502020204030204" pitchFamily="34" charset="0"/>
                        </a:rPr>
                        <a:t>osv</a:t>
                      </a:r>
                      <a:endParaRPr lang="nb-NO" sz="900" b="0" i="0" u="none" strike="noStrike">
                        <a:solidFill>
                          <a:srgbClr val="000000"/>
                        </a:solidFill>
                        <a:effectLst/>
                        <a:latin typeface="Calibri" panose="020F0502020204030204" pitchFamily="34" charset="0"/>
                      </a:endParaRP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1849339209"/>
                  </a:ext>
                </a:extLst>
              </a:tr>
            </a:tbl>
          </a:graphicData>
        </a:graphic>
      </p:graphicFrame>
      <p:sp>
        <p:nvSpPr>
          <p:cNvPr id="3" name="Plassholder for innhold 2">
            <a:extLst>
              <a:ext uri="{FF2B5EF4-FFF2-40B4-BE49-F238E27FC236}">
                <a16:creationId xmlns:a16="http://schemas.microsoft.com/office/drawing/2014/main" id="{F30AD70E-B561-4824-95D3-49D0457A4975}"/>
              </a:ext>
            </a:extLst>
          </p:cNvPr>
          <p:cNvSpPr>
            <a:spLocks noGrp="1"/>
          </p:cNvSpPr>
          <p:nvPr>
            <p:ph idx="1"/>
          </p:nvPr>
        </p:nvSpPr>
        <p:spPr>
          <a:xfrm>
            <a:off x="838200" y="1825625"/>
            <a:ext cx="3401291" cy="4351338"/>
          </a:xfrm>
        </p:spPr>
        <p:txBody>
          <a:bodyPr>
            <a:normAutofit/>
          </a:bodyPr>
          <a:lstStyle/>
          <a:p>
            <a:r>
              <a:rPr lang="nb-NO" sz="1600"/>
              <a:t>Kun investeringsaktivitetene* er tilgjengelige i investeringsplanen (NTNUs, </a:t>
            </a:r>
            <a:r>
              <a:rPr lang="nb-NO" sz="1600" u="sng"/>
              <a:t>BEVISST plan </a:t>
            </a:r>
            <a:r>
              <a:rPr lang="nb-NO" sz="1600"/>
              <a:t>investeringsplan) </a:t>
            </a:r>
          </a:p>
          <a:p>
            <a:r>
              <a:rPr lang="nb-NO" sz="1600"/>
              <a:t>Investeringer som ønskes løftes til </a:t>
            </a:r>
            <a:r>
              <a:rPr lang="nb-NO" sz="1600" u="sng"/>
              <a:t>NTNUs investeringsplan </a:t>
            </a:r>
            <a:r>
              <a:rPr lang="nb-NO" sz="1600"/>
              <a:t>og finansieres av avsetninger må ha separat delprosjekt som inkluderer kun investeringen med tilhørende inntekt.</a:t>
            </a:r>
          </a:p>
          <a:p>
            <a:r>
              <a:rPr lang="nb-NO" sz="1600"/>
              <a:t>Antall delprosjekt </a:t>
            </a:r>
            <a:r>
              <a:rPr lang="nb-NO" sz="1600" i="1"/>
              <a:t>kan</a:t>
            </a:r>
            <a:r>
              <a:rPr lang="nb-NO" sz="1600"/>
              <a:t> også påvirkes av ny ordning at avskrivninger skal synliggjøres desentralt. Løsning er under arbeid.</a:t>
            </a:r>
          </a:p>
        </p:txBody>
      </p:sp>
      <p:sp>
        <p:nvSpPr>
          <p:cNvPr id="5" name="Ellipse 4">
            <a:extLst>
              <a:ext uri="{FF2B5EF4-FFF2-40B4-BE49-F238E27FC236}">
                <a16:creationId xmlns:a16="http://schemas.microsoft.com/office/drawing/2014/main" id="{478C24FE-60A9-4A62-8CED-100D2159E525}"/>
              </a:ext>
            </a:extLst>
          </p:cNvPr>
          <p:cNvSpPr/>
          <p:nvPr/>
        </p:nvSpPr>
        <p:spPr>
          <a:xfrm>
            <a:off x="6080760" y="2533598"/>
            <a:ext cx="1784070" cy="25254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4E6729E9-AEA8-475C-8079-8C8B8B5ECFA7}"/>
              </a:ext>
            </a:extLst>
          </p:cNvPr>
          <p:cNvSpPr/>
          <p:nvPr/>
        </p:nvSpPr>
        <p:spPr>
          <a:xfrm>
            <a:off x="9297586" y="2016034"/>
            <a:ext cx="2093224" cy="361405"/>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59654E34-C617-42D6-9201-42D6864AC88E}"/>
              </a:ext>
            </a:extLst>
          </p:cNvPr>
          <p:cNvSpPr/>
          <p:nvPr/>
        </p:nvSpPr>
        <p:spPr>
          <a:xfrm>
            <a:off x="9428215" y="3630760"/>
            <a:ext cx="1858093" cy="235846"/>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CFA2BB98-601D-45B1-ABEC-56FF555B473E}"/>
              </a:ext>
            </a:extLst>
          </p:cNvPr>
          <p:cNvSpPr/>
          <p:nvPr/>
        </p:nvSpPr>
        <p:spPr>
          <a:xfrm>
            <a:off x="6096000" y="1836608"/>
            <a:ext cx="1784070" cy="25254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130D7C86-FED2-4BFD-A4D0-3FD68BFC0FF8}"/>
              </a:ext>
            </a:extLst>
          </p:cNvPr>
          <p:cNvSpPr/>
          <p:nvPr/>
        </p:nvSpPr>
        <p:spPr>
          <a:xfrm>
            <a:off x="6096000" y="3942039"/>
            <a:ext cx="1784070" cy="252548"/>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Picture 3">
            <a:extLst>
              <a:ext uri="{FF2B5EF4-FFF2-40B4-BE49-F238E27FC236}">
                <a16:creationId xmlns:a16="http://schemas.microsoft.com/office/drawing/2014/main" id="{5A228EDD-0110-4D22-A64E-AC449AE2376C}"/>
              </a:ext>
            </a:extLst>
          </p:cNvPr>
          <p:cNvPicPr>
            <a:picLocks noChangeAspect="1"/>
          </p:cNvPicPr>
          <p:nvPr/>
        </p:nvPicPr>
        <p:blipFill rotWithShape="1">
          <a:blip r:embed="rId4"/>
          <a:srcRect r="23522"/>
          <a:stretch/>
        </p:blipFill>
        <p:spPr>
          <a:xfrm rot="5400000">
            <a:off x="5641982" y="-5653249"/>
            <a:ext cx="896864" cy="12192002"/>
          </a:xfrm>
          <a:prstGeom prst="rect">
            <a:avLst/>
          </a:prstGeom>
        </p:spPr>
      </p:pic>
      <p:sp>
        <p:nvSpPr>
          <p:cNvPr id="14" name="Tittel 1">
            <a:extLst>
              <a:ext uri="{FF2B5EF4-FFF2-40B4-BE49-F238E27FC236}">
                <a16:creationId xmlns:a16="http://schemas.microsoft.com/office/drawing/2014/main" id="{13709152-D43F-4A40-8F04-2C9F2B4A48DF}"/>
              </a:ext>
            </a:extLst>
          </p:cNvPr>
          <p:cNvSpPr txBox="1">
            <a:spLocks/>
          </p:cNvSpPr>
          <p:nvPr/>
        </p:nvSpPr>
        <p:spPr>
          <a:xfrm>
            <a:off x="100936" y="40730"/>
            <a:ext cx="11140934" cy="907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600">
                <a:solidFill>
                  <a:schemeClr val="bg1"/>
                </a:solidFill>
              </a:rPr>
              <a:t>Investeringsprosjekter</a:t>
            </a:r>
            <a:endParaRPr lang="nb-NO" sz="2000">
              <a:solidFill>
                <a:schemeClr val="bg1"/>
              </a:solidFill>
            </a:endParaRPr>
          </a:p>
        </p:txBody>
      </p:sp>
    </p:spTree>
    <p:extLst>
      <p:ext uri="{BB962C8B-B14F-4D97-AF65-F5344CB8AC3E}">
        <p14:creationId xmlns:p14="http://schemas.microsoft.com/office/powerpoint/2010/main" val="315307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25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25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1250"/>
                            </p:stCondLst>
                            <p:childTnLst>
                              <p:par>
                                <p:cTn id="17" presetID="1" presetClass="entr" presetSubtype="0" fill="hold" grpId="0" nodeType="afterEffect">
                                  <p:stCondLst>
                                    <p:cond delay="25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ktangel 122">
            <a:extLst>
              <a:ext uri="{FF2B5EF4-FFF2-40B4-BE49-F238E27FC236}">
                <a16:creationId xmlns:a16="http://schemas.microsoft.com/office/drawing/2014/main" id="{32185FC5-8D70-4FB6-9600-37049C9CA2C6}"/>
              </a:ext>
            </a:extLst>
          </p:cNvPr>
          <p:cNvSpPr/>
          <p:nvPr/>
        </p:nvSpPr>
        <p:spPr>
          <a:xfrm>
            <a:off x="4828251" y="3918170"/>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Hovedprosjekt</a:t>
            </a:r>
          </a:p>
        </p:txBody>
      </p:sp>
      <p:sp>
        <p:nvSpPr>
          <p:cNvPr id="124" name="Rektangel 123">
            <a:extLst>
              <a:ext uri="{FF2B5EF4-FFF2-40B4-BE49-F238E27FC236}">
                <a16:creationId xmlns:a16="http://schemas.microsoft.com/office/drawing/2014/main" id="{7C784CF9-08C9-4583-9FD2-85FAACF2447A}"/>
              </a:ext>
            </a:extLst>
          </p:cNvPr>
          <p:cNvSpPr/>
          <p:nvPr/>
        </p:nvSpPr>
        <p:spPr>
          <a:xfrm>
            <a:off x="4828251" y="3176363"/>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Strategisk satsning</a:t>
            </a:r>
          </a:p>
        </p:txBody>
      </p:sp>
      <p:sp>
        <p:nvSpPr>
          <p:cNvPr id="126" name="Rektangel 32">
            <a:extLst>
              <a:ext uri="{FF2B5EF4-FFF2-40B4-BE49-F238E27FC236}">
                <a16:creationId xmlns:a16="http://schemas.microsoft.com/office/drawing/2014/main" id="{B5800102-E4C2-4940-B135-CA76E078991A}"/>
              </a:ext>
            </a:extLst>
          </p:cNvPr>
          <p:cNvSpPr/>
          <p:nvPr/>
        </p:nvSpPr>
        <p:spPr>
          <a:xfrm>
            <a:off x="4828251" y="2455078"/>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Sentertype</a:t>
            </a:r>
          </a:p>
        </p:txBody>
      </p:sp>
      <p:sp>
        <p:nvSpPr>
          <p:cNvPr id="118" name="Rektangel 117">
            <a:extLst>
              <a:ext uri="{FF2B5EF4-FFF2-40B4-BE49-F238E27FC236}">
                <a16:creationId xmlns:a16="http://schemas.microsoft.com/office/drawing/2014/main" id="{5DF0A21D-D503-4B4C-BD09-DC82DB4C6848}"/>
              </a:ext>
            </a:extLst>
          </p:cNvPr>
          <p:cNvSpPr/>
          <p:nvPr/>
        </p:nvSpPr>
        <p:spPr>
          <a:xfrm>
            <a:off x="4828251" y="4820728"/>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Prosjekt</a:t>
            </a:r>
          </a:p>
        </p:txBody>
      </p:sp>
      <p:sp>
        <p:nvSpPr>
          <p:cNvPr id="90" name="TextBox 89">
            <a:extLst>
              <a:ext uri="{FF2B5EF4-FFF2-40B4-BE49-F238E27FC236}">
                <a16:creationId xmlns:a16="http://schemas.microsoft.com/office/drawing/2014/main" id="{C7B5C968-7D59-4190-9F3A-13BBDBFC19FB}"/>
              </a:ext>
            </a:extLst>
          </p:cNvPr>
          <p:cNvSpPr txBox="1"/>
          <p:nvPr/>
        </p:nvSpPr>
        <p:spPr>
          <a:xfrm>
            <a:off x="6057362" y="5901586"/>
            <a:ext cx="809763" cy="276999"/>
          </a:xfrm>
          <a:prstGeom prst="rect">
            <a:avLst/>
          </a:prstGeom>
          <a:solidFill>
            <a:schemeClr val="bg1"/>
          </a:solidFill>
          <a:ln>
            <a:solidFill>
              <a:schemeClr val="bg1"/>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chemeClr val="bg2">
                    <a:lumMod val="50000"/>
                  </a:schemeClr>
                </a:solidFill>
                <a:effectLst/>
                <a:uLnTx/>
                <a:uFillTx/>
                <a:latin typeface="Calibri" panose="020F0502020204030204"/>
                <a:ea typeface="+mn-ea"/>
                <a:cs typeface="+mn-cs"/>
              </a:rPr>
              <a:t>Utledes</a:t>
            </a:r>
          </a:p>
        </p:txBody>
      </p:sp>
      <p:cxnSp>
        <p:nvCxnSpPr>
          <p:cNvPr id="77" name="Rett linje 76">
            <a:extLst>
              <a:ext uri="{FF2B5EF4-FFF2-40B4-BE49-F238E27FC236}">
                <a16:creationId xmlns:a16="http://schemas.microsoft.com/office/drawing/2014/main" id="{3D37DB63-AB35-4043-9622-07AF3D3C7749}"/>
              </a:ext>
            </a:extLst>
          </p:cNvPr>
          <p:cNvCxnSpPr>
            <a:cxnSpLocks/>
          </p:cNvCxnSpPr>
          <p:nvPr/>
        </p:nvCxnSpPr>
        <p:spPr>
          <a:xfrm flipH="1">
            <a:off x="5584" y="5905310"/>
            <a:ext cx="12180831" cy="3"/>
          </a:xfrm>
          <a:prstGeom prst="line">
            <a:avLst/>
          </a:prstGeom>
          <a:ln w="254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Rett linje 77">
            <a:extLst>
              <a:ext uri="{FF2B5EF4-FFF2-40B4-BE49-F238E27FC236}">
                <a16:creationId xmlns:a16="http://schemas.microsoft.com/office/drawing/2014/main" id="{8985A469-5846-463F-8262-F298A4F9AE5C}"/>
              </a:ext>
            </a:extLst>
          </p:cNvPr>
          <p:cNvCxnSpPr>
            <a:cxnSpLocks/>
          </p:cNvCxnSpPr>
          <p:nvPr/>
        </p:nvCxnSpPr>
        <p:spPr>
          <a:xfrm flipH="1">
            <a:off x="48195" y="4668588"/>
            <a:ext cx="12192000" cy="0"/>
          </a:xfrm>
          <a:prstGeom prst="line">
            <a:avLst/>
          </a:prstGeom>
          <a:ln w="254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91" name="Object 90" hidden="1">
            <a:extLst>
              <a:ext uri="{FF2B5EF4-FFF2-40B4-BE49-F238E27FC236}">
                <a16:creationId xmlns:a16="http://schemas.microsoft.com/office/drawing/2014/main" id="{523924EF-6901-46E3-A852-C9609C985CE0}"/>
              </a:ext>
            </a:extLst>
          </p:cNvPr>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66562" name="think-cell Slide" r:id="rId6" imgW="473" imgH="473" progId="TCLayout.ActiveDocument.1">
                  <p:embed/>
                </p:oleObj>
              </mc:Choice>
              <mc:Fallback>
                <p:oleObj name="think-cell Slide" r:id="rId6" imgW="473" imgH="473" progId="TCLayout.ActiveDocument.1">
                  <p:embed/>
                  <p:pic>
                    <p:nvPicPr>
                      <p:cNvPr id="91" name="Object 90" hidden="1">
                        <a:extLst>
                          <a:ext uri="{FF2B5EF4-FFF2-40B4-BE49-F238E27FC236}">
                            <a16:creationId xmlns:a16="http://schemas.microsoft.com/office/drawing/2014/main" id="{523924EF-6901-46E3-A852-C9609C985CE0}"/>
                          </a:ext>
                        </a:extLst>
                      </p:cNvPr>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42419E6-8EDA-40C9-B4A5-9B8FD471B5A8}"/>
              </a:ext>
            </a:extLst>
          </p:cNvPr>
          <p:cNvSpPr/>
          <p:nvPr>
            <p:custDataLst>
              <p:tags r:id="rId3"/>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cxnSp>
        <p:nvCxnSpPr>
          <p:cNvPr id="111" name="Connector: Elbow 110">
            <a:extLst>
              <a:ext uri="{FF2B5EF4-FFF2-40B4-BE49-F238E27FC236}">
                <a16:creationId xmlns:a16="http://schemas.microsoft.com/office/drawing/2014/main" id="{CD1E2E20-D7CE-41BB-917C-A0F80D71311C}"/>
              </a:ext>
            </a:extLst>
          </p:cNvPr>
          <p:cNvCxnSpPr>
            <a:cxnSpLocks/>
            <a:endCxn id="137" idx="1"/>
          </p:cNvCxnSpPr>
          <p:nvPr/>
        </p:nvCxnSpPr>
        <p:spPr>
          <a:xfrm rot="16200000" flipV="1">
            <a:off x="4987808" y="3728992"/>
            <a:ext cx="3742943" cy="233779"/>
          </a:xfrm>
          <a:prstGeom prst="bentConnector4">
            <a:avLst>
              <a:gd name="adj1" fmla="val 12196"/>
              <a:gd name="adj2" fmla="val 19778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867F0CC5-B63E-463B-A9AC-19FC90385BF0}"/>
              </a:ext>
            </a:extLst>
          </p:cNvPr>
          <p:cNvCxnSpPr>
            <a:cxnSpLocks/>
            <a:stCxn id="118" idx="1"/>
            <a:endCxn id="124" idx="1"/>
          </p:cNvCxnSpPr>
          <p:nvPr/>
        </p:nvCxnSpPr>
        <p:spPr>
          <a:xfrm rot="10800000">
            <a:off x="4828251" y="3455364"/>
            <a:ext cx="12700" cy="1830989"/>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ktangel 13"/>
          <p:cNvSpPr/>
          <p:nvPr/>
        </p:nvSpPr>
        <p:spPr>
          <a:xfrm>
            <a:off x="6742391" y="4801416"/>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white"/>
                </a:solidFill>
                <a:latin typeface="Calibri"/>
              </a:rPr>
              <a:t>Delprosjekt</a:t>
            </a:r>
          </a:p>
        </p:txBody>
      </p:sp>
      <p:sp>
        <p:nvSpPr>
          <p:cNvPr id="8" name="TekstSylinder 7"/>
          <p:cNvSpPr txBox="1"/>
          <p:nvPr/>
        </p:nvSpPr>
        <p:spPr>
          <a:xfrm>
            <a:off x="1387399" y="4801416"/>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lang="nb-NO" sz="1100" b="1">
                <a:solidFill>
                  <a:prstClr val="white"/>
                </a:solidFill>
                <a:latin typeface="Calibri"/>
              </a:rPr>
              <a:t>0</a:t>
            </a:r>
            <a:endParaRPr kumimoji="0" lang="nb-NO" sz="1100" b="1" i="0" u="none" strike="noStrike" kern="1200" cap="none" spc="0" normalizeH="0" baseline="0" noProof="0">
              <a:ln>
                <a:noFill/>
              </a:ln>
              <a:solidFill>
                <a:prstClr val="white"/>
              </a:solidFill>
              <a:effectLst/>
              <a:uLnTx/>
              <a:uFillTx/>
              <a:latin typeface="Calibri"/>
              <a:ea typeface="+mn-ea"/>
              <a:cs typeface="+mn-cs"/>
            </a:endParaRPr>
          </a:p>
        </p:txBody>
      </p:sp>
      <p:sp>
        <p:nvSpPr>
          <p:cNvPr id="10" name="TekstSylinder 9"/>
          <p:cNvSpPr txBox="1"/>
          <p:nvPr/>
        </p:nvSpPr>
        <p:spPr>
          <a:xfrm>
            <a:off x="6061798" y="4763949"/>
            <a:ext cx="212990" cy="261608"/>
          </a:xfrm>
          <a:prstGeom prst="rect">
            <a:avLst/>
          </a:prstGeom>
          <a:noFill/>
        </p:spPr>
        <p:txBody>
          <a:bodyPr wrap="squar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2</a:t>
            </a:r>
          </a:p>
        </p:txBody>
      </p:sp>
      <p:sp>
        <p:nvSpPr>
          <p:cNvPr id="23" name="TekstSylinder 22"/>
          <p:cNvSpPr txBox="1"/>
          <p:nvPr/>
        </p:nvSpPr>
        <p:spPr>
          <a:xfrm>
            <a:off x="7934521" y="4787779"/>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5</a:t>
            </a:r>
          </a:p>
        </p:txBody>
      </p:sp>
      <p:cxnSp>
        <p:nvCxnSpPr>
          <p:cNvPr id="98" name="Connector: Elbow 97">
            <a:extLst>
              <a:ext uri="{FF2B5EF4-FFF2-40B4-BE49-F238E27FC236}">
                <a16:creationId xmlns:a16="http://schemas.microsoft.com/office/drawing/2014/main" id="{EF1ADE43-F2DC-482E-872A-368CF24FA13A}"/>
              </a:ext>
            </a:extLst>
          </p:cNvPr>
          <p:cNvCxnSpPr>
            <a:cxnSpLocks/>
            <a:stCxn id="14" idx="2"/>
          </p:cNvCxnSpPr>
          <p:nvPr/>
        </p:nvCxnSpPr>
        <p:spPr>
          <a:xfrm rot="5400000">
            <a:off x="6513228" y="4781579"/>
            <a:ext cx="8878" cy="1911048"/>
          </a:xfrm>
          <a:prstGeom prst="bentConnector3">
            <a:avLst>
              <a:gd name="adj1" fmla="val 2674904"/>
            </a:avLst>
          </a:prstGeom>
          <a:ln>
            <a:tailEnd type="triangle"/>
          </a:ln>
        </p:spPr>
        <p:style>
          <a:lnRef idx="1">
            <a:schemeClr val="accent3"/>
          </a:lnRef>
          <a:fillRef idx="0">
            <a:schemeClr val="accent3"/>
          </a:fillRef>
          <a:effectRef idx="0">
            <a:schemeClr val="accent3"/>
          </a:effectRef>
          <a:fontRef idx="minor">
            <a:schemeClr val="tx1"/>
          </a:fontRef>
        </p:style>
      </p:cxnSp>
      <p:sp>
        <p:nvSpPr>
          <p:cNvPr id="113" name="Rektangel 30">
            <a:extLst>
              <a:ext uri="{FF2B5EF4-FFF2-40B4-BE49-F238E27FC236}">
                <a16:creationId xmlns:a16="http://schemas.microsoft.com/office/drawing/2014/main" id="{0FC9E4D4-DE55-4588-BEBD-80201151A4F7}"/>
              </a:ext>
            </a:extLst>
          </p:cNvPr>
          <p:cNvSpPr/>
          <p:nvPr/>
        </p:nvSpPr>
        <p:spPr>
          <a:xfrm>
            <a:off x="6742390" y="3888753"/>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black"/>
                </a:solidFill>
                <a:latin typeface="Calibri"/>
              </a:rPr>
              <a:t>Ramme</a:t>
            </a:r>
          </a:p>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(Spesifisering</a:t>
            </a:r>
            <a:r>
              <a:rPr kumimoji="0" lang="nb-NO" sz="1100" b="0" i="0" u="none" strike="noStrike" kern="1200" cap="none" spc="0" normalizeH="0" noProof="0">
                <a:ln>
                  <a:noFill/>
                </a:ln>
                <a:solidFill>
                  <a:prstClr val="black"/>
                </a:solidFill>
                <a:effectLst/>
                <a:uLnTx/>
                <a:uFillTx/>
                <a:latin typeface="Calibri"/>
                <a:ea typeface="+mn-ea"/>
                <a:cs typeface="+mn-cs"/>
              </a:rPr>
              <a:t> av finansieringskilde)</a:t>
            </a: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sp>
        <p:nvSpPr>
          <p:cNvPr id="114" name="Rektangel 31">
            <a:extLst>
              <a:ext uri="{FF2B5EF4-FFF2-40B4-BE49-F238E27FC236}">
                <a16:creationId xmlns:a16="http://schemas.microsoft.com/office/drawing/2014/main" id="{4AF6FB2D-50FD-4031-A3A4-A203365FCC22}"/>
              </a:ext>
            </a:extLst>
          </p:cNvPr>
          <p:cNvSpPr/>
          <p:nvPr/>
        </p:nvSpPr>
        <p:spPr>
          <a:xfrm>
            <a:off x="6751818" y="3178956"/>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Finansieringskilde</a:t>
            </a:r>
          </a:p>
        </p:txBody>
      </p:sp>
      <p:sp>
        <p:nvSpPr>
          <p:cNvPr id="117" name="Rektangel 32">
            <a:extLst>
              <a:ext uri="{FF2B5EF4-FFF2-40B4-BE49-F238E27FC236}">
                <a16:creationId xmlns:a16="http://schemas.microsoft.com/office/drawing/2014/main" id="{4228F3B3-5549-47FB-8A37-C22D9A2A0307}"/>
              </a:ext>
            </a:extLst>
          </p:cNvPr>
          <p:cNvSpPr/>
          <p:nvPr/>
        </p:nvSpPr>
        <p:spPr>
          <a:xfrm>
            <a:off x="6742390" y="2421739"/>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black"/>
                </a:solidFill>
                <a:latin typeface="Calibri"/>
              </a:rPr>
              <a:t>Aktivitet</a:t>
            </a: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sp>
        <p:nvSpPr>
          <p:cNvPr id="137" name="Rektangel 32">
            <a:extLst>
              <a:ext uri="{FF2B5EF4-FFF2-40B4-BE49-F238E27FC236}">
                <a16:creationId xmlns:a16="http://schemas.microsoft.com/office/drawing/2014/main" id="{978AF6FC-1B59-4D59-88A6-4DF06A17D44A}"/>
              </a:ext>
            </a:extLst>
          </p:cNvPr>
          <p:cNvSpPr/>
          <p:nvPr/>
        </p:nvSpPr>
        <p:spPr>
          <a:xfrm>
            <a:off x="6742390" y="1695411"/>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black"/>
                </a:solidFill>
                <a:latin typeface="Calibri"/>
              </a:rPr>
              <a:t>Aktivitetstype</a:t>
            </a: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sp>
        <p:nvSpPr>
          <p:cNvPr id="138" name="Rektangel 137">
            <a:extLst>
              <a:ext uri="{FF2B5EF4-FFF2-40B4-BE49-F238E27FC236}">
                <a16:creationId xmlns:a16="http://schemas.microsoft.com/office/drawing/2014/main" id="{A12FD68B-0BA1-41D3-9E00-A8D09D00D145}"/>
              </a:ext>
            </a:extLst>
          </p:cNvPr>
          <p:cNvSpPr/>
          <p:nvPr/>
        </p:nvSpPr>
        <p:spPr>
          <a:xfrm>
            <a:off x="4828251" y="6105912"/>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Protype</a:t>
            </a:r>
          </a:p>
        </p:txBody>
      </p:sp>
      <p:cxnSp>
        <p:nvCxnSpPr>
          <p:cNvPr id="141" name="Connector: Elbow 106">
            <a:extLst>
              <a:ext uri="{FF2B5EF4-FFF2-40B4-BE49-F238E27FC236}">
                <a16:creationId xmlns:a16="http://schemas.microsoft.com/office/drawing/2014/main" id="{D72F803F-5591-456B-BAF1-7589A573F07B}"/>
              </a:ext>
            </a:extLst>
          </p:cNvPr>
          <p:cNvCxnSpPr>
            <a:cxnSpLocks/>
            <a:stCxn id="118" idx="1"/>
            <a:endCxn id="138" idx="1"/>
          </p:cNvCxnSpPr>
          <p:nvPr/>
        </p:nvCxnSpPr>
        <p:spPr>
          <a:xfrm rot="10800000" flipV="1">
            <a:off x="4828251" y="5286352"/>
            <a:ext cx="12700" cy="1098560"/>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kstSylinder 87">
            <a:extLst>
              <a:ext uri="{FF2B5EF4-FFF2-40B4-BE49-F238E27FC236}">
                <a16:creationId xmlns:a16="http://schemas.microsoft.com/office/drawing/2014/main" id="{5C3250A7-2CE8-4083-9856-4A333134EEC6}"/>
              </a:ext>
            </a:extLst>
          </p:cNvPr>
          <p:cNvSpPr txBox="1"/>
          <p:nvPr/>
        </p:nvSpPr>
        <p:spPr>
          <a:xfrm>
            <a:off x="3067372" y="4808214"/>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1</a:t>
            </a:r>
          </a:p>
        </p:txBody>
      </p:sp>
      <p:cxnSp>
        <p:nvCxnSpPr>
          <p:cNvPr id="89" name="Connector: Elbow 110">
            <a:extLst>
              <a:ext uri="{FF2B5EF4-FFF2-40B4-BE49-F238E27FC236}">
                <a16:creationId xmlns:a16="http://schemas.microsoft.com/office/drawing/2014/main" id="{53E93D0E-E669-4F5F-9D91-7CC990B2DAA7}"/>
              </a:ext>
            </a:extLst>
          </p:cNvPr>
          <p:cNvCxnSpPr>
            <a:cxnSpLocks/>
            <a:stCxn id="14" idx="1"/>
            <a:endCxn id="92" idx="1"/>
          </p:cNvCxnSpPr>
          <p:nvPr/>
        </p:nvCxnSpPr>
        <p:spPr>
          <a:xfrm rot="10800000" flipV="1">
            <a:off x="6742391" y="5267040"/>
            <a:ext cx="1" cy="1109684"/>
          </a:xfrm>
          <a:prstGeom prst="bentConnector3">
            <a:avLst>
              <a:gd name="adj1" fmla="val 22860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Rektangel 30">
            <a:extLst>
              <a:ext uri="{FF2B5EF4-FFF2-40B4-BE49-F238E27FC236}">
                <a16:creationId xmlns:a16="http://schemas.microsoft.com/office/drawing/2014/main" id="{5265243F-AE02-40F4-9350-4B5A0812721D}"/>
              </a:ext>
            </a:extLst>
          </p:cNvPr>
          <p:cNvSpPr/>
          <p:nvPr/>
        </p:nvSpPr>
        <p:spPr>
          <a:xfrm>
            <a:off x="6742390" y="6097724"/>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Prosjektleder</a:t>
            </a:r>
          </a:p>
        </p:txBody>
      </p:sp>
      <p:cxnSp>
        <p:nvCxnSpPr>
          <p:cNvPr id="11" name="Kobling: vinkel 10">
            <a:extLst>
              <a:ext uri="{FF2B5EF4-FFF2-40B4-BE49-F238E27FC236}">
                <a16:creationId xmlns:a16="http://schemas.microsoft.com/office/drawing/2014/main" id="{4395D89F-9B1D-453D-88B2-D0C4AA949625}"/>
              </a:ext>
            </a:extLst>
          </p:cNvPr>
          <p:cNvCxnSpPr>
            <a:cxnSpLocks/>
            <a:stCxn id="14" idx="1"/>
            <a:endCxn id="113" idx="1"/>
          </p:cNvCxnSpPr>
          <p:nvPr/>
        </p:nvCxnSpPr>
        <p:spPr>
          <a:xfrm rot="10800000">
            <a:off x="6742391" y="4167754"/>
            <a:ext cx="1" cy="1099287"/>
          </a:xfrm>
          <a:prstGeom prst="bentConnector3">
            <a:avLst>
              <a:gd name="adj1" fmla="val 22860100000"/>
            </a:avLst>
          </a:prstGeom>
          <a:ln>
            <a:tailEnd type="triangle"/>
          </a:ln>
        </p:spPr>
        <p:style>
          <a:lnRef idx="1">
            <a:schemeClr val="dk1"/>
          </a:lnRef>
          <a:fillRef idx="0">
            <a:schemeClr val="dk1"/>
          </a:fillRef>
          <a:effectRef idx="0">
            <a:schemeClr val="dk1"/>
          </a:effectRef>
          <a:fontRef idx="minor">
            <a:schemeClr val="tx1"/>
          </a:fontRef>
        </p:style>
      </p:cxnSp>
      <p:cxnSp>
        <p:nvCxnSpPr>
          <p:cNvPr id="97" name="Kobling: vinkel 96">
            <a:extLst>
              <a:ext uri="{FF2B5EF4-FFF2-40B4-BE49-F238E27FC236}">
                <a16:creationId xmlns:a16="http://schemas.microsoft.com/office/drawing/2014/main" id="{A9195798-BBDC-47F1-9CE6-1DA1CA2B7B9A}"/>
              </a:ext>
            </a:extLst>
          </p:cNvPr>
          <p:cNvCxnSpPr>
            <a:cxnSpLocks/>
            <a:stCxn id="14" idx="1"/>
            <a:endCxn id="117" idx="1"/>
          </p:cNvCxnSpPr>
          <p:nvPr/>
        </p:nvCxnSpPr>
        <p:spPr>
          <a:xfrm rot="10800000">
            <a:off x="6742391" y="2700740"/>
            <a:ext cx="1" cy="2566301"/>
          </a:xfrm>
          <a:prstGeom prst="bentConnector3">
            <a:avLst>
              <a:gd name="adj1" fmla="val 22860100000"/>
            </a:avLst>
          </a:prstGeom>
          <a:ln>
            <a:tailEnd type="triangle"/>
          </a:ln>
        </p:spPr>
        <p:style>
          <a:lnRef idx="1">
            <a:schemeClr val="dk1"/>
          </a:lnRef>
          <a:fillRef idx="0">
            <a:schemeClr val="dk1"/>
          </a:fillRef>
          <a:effectRef idx="0">
            <a:schemeClr val="dk1"/>
          </a:effectRef>
          <a:fontRef idx="minor">
            <a:schemeClr val="tx1"/>
          </a:fontRef>
        </p:style>
      </p:cxnSp>
      <p:cxnSp>
        <p:nvCxnSpPr>
          <p:cNvPr id="27" name="Kobling: vinkel 26">
            <a:extLst>
              <a:ext uri="{FF2B5EF4-FFF2-40B4-BE49-F238E27FC236}">
                <a16:creationId xmlns:a16="http://schemas.microsoft.com/office/drawing/2014/main" id="{DA577178-C48F-40AC-8BEA-B09D30B7B69B}"/>
              </a:ext>
            </a:extLst>
          </p:cNvPr>
          <p:cNvCxnSpPr>
            <a:stCxn id="14" idx="1"/>
            <a:endCxn id="114" idx="1"/>
          </p:cNvCxnSpPr>
          <p:nvPr/>
        </p:nvCxnSpPr>
        <p:spPr>
          <a:xfrm rot="10800000" flipH="1">
            <a:off x="6742390" y="3457956"/>
            <a:ext cx="9427" cy="1809084"/>
          </a:xfrm>
          <a:prstGeom prst="bentConnector3">
            <a:avLst>
              <a:gd name="adj1" fmla="val -2424950"/>
            </a:avLst>
          </a:prstGeom>
          <a:ln>
            <a:tailEnd type="triangle"/>
          </a:ln>
        </p:spPr>
        <p:style>
          <a:lnRef idx="1">
            <a:schemeClr val="dk1"/>
          </a:lnRef>
          <a:fillRef idx="0">
            <a:schemeClr val="dk1"/>
          </a:fillRef>
          <a:effectRef idx="0">
            <a:schemeClr val="dk1"/>
          </a:effectRef>
          <a:fontRef idx="minor">
            <a:schemeClr val="tx1"/>
          </a:fontRef>
        </p:style>
      </p:cxnSp>
      <p:cxnSp>
        <p:nvCxnSpPr>
          <p:cNvPr id="32" name="Kobling: vinkel 31">
            <a:extLst>
              <a:ext uri="{FF2B5EF4-FFF2-40B4-BE49-F238E27FC236}">
                <a16:creationId xmlns:a16="http://schemas.microsoft.com/office/drawing/2014/main" id="{AB6F172F-8F70-4F15-BB8A-2A5FBCFCED7D}"/>
              </a:ext>
            </a:extLst>
          </p:cNvPr>
          <p:cNvCxnSpPr>
            <a:stCxn id="118" idx="1"/>
            <a:endCxn id="123" idx="1"/>
          </p:cNvCxnSpPr>
          <p:nvPr/>
        </p:nvCxnSpPr>
        <p:spPr>
          <a:xfrm rot="10800000">
            <a:off x="4828251" y="4197170"/>
            <a:ext cx="12700" cy="1089182"/>
          </a:xfrm>
          <a:prstGeom prst="bentConnector3">
            <a:avLst>
              <a:gd name="adj1" fmla="val 1800000"/>
            </a:avLst>
          </a:prstGeom>
          <a:ln>
            <a:tailEnd type="triangle"/>
          </a:ln>
        </p:spPr>
        <p:style>
          <a:lnRef idx="1">
            <a:schemeClr val="dk1"/>
          </a:lnRef>
          <a:fillRef idx="0">
            <a:schemeClr val="dk1"/>
          </a:fillRef>
          <a:effectRef idx="0">
            <a:schemeClr val="dk1"/>
          </a:effectRef>
          <a:fontRef idx="minor">
            <a:schemeClr val="tx1"/>
          </a:fontRef>
        </p:style>
      </p:cxnSp>
      <p:cxnSp>
        <p:nvCxnSpPr>
          <p:cNvPr id="38" name="Kobling: vinkel 37">
            <a:extLst>
              <a:ext uri="{FF2B5EF4-FFF2-40B4-BE49-F238E27FC236}">
                <a16:creationId xmlns:a16="http://schemas.microsoft.com/office/drawing/2014/main" id="{42B526F7-70A0-4EB1-BC42-6656DA45AFF8}"/>
              </a:ext>
            </a:extLst>
          </p:cNvPr>
          <p:cNvCxnSpPr>
            <a:cxnSpLocks/>
            <a:stCxn id="118" idx="1"/>
            <a:endCxn id="126" idx="1"/>
          </p:cNvCxnSpPr>
          <p:nvPr/>
        </p:nvCxnSpPr>
        <p:spPr>
          <a:xfrm rot="10800000">
            <a:off x="4828251" y="2734078"/>
            <a:ext cx="12700" cy="2552274"/>
          </a:xfrm>
          <a:prstGeom prst="bentConnector3">
            <a:avLst>
              <a:gd name="adj1" fmla="val 1800000"/>
            </a:avLst>
          </a:prstGeom>
          <a:ln>
            <a:tailEnd type="triangle"/>
          </a:ln>
        </p:spPr>
        <p:style>
          <a:lnRef idx="1">
            <a:schemeClr val="dk1"/>
          </a:lnRef>
          <a:fillRef idx="0">
            <a:schemeClr val="dk1"/>
          </a:fillRef>
          <a:effectRef idx="0">
            <a:schemeClr val="dk1"/>
          </a:effectRef>
          <a:fontRef idx="minor">
            <a:schemeClr val="tx1"/>
          </a:fontRef>
        </p:style>
      </p:cxnSp>
      <p:sp>
        <p:nvSpPr>
          <p:cNvPr id="60" name="TekstSylinder 59">
            <a:extLst>
              <a:ext uri="{FF2B5EF4-FFF2-40B4-BE49-F238E27FC236}">
                <a16:creationId xmlns:a16="http://schemas.microsoft.com/office/drawing/2014/main" id="{24682AD5-39D5-4108-9FB6-E1E3C44D8B3C}"/>
              </a:ext>
            </a:extLst>
          </p:cNvPr>
          <p:cNvSpPr txBox="1"/>
          <p:nvPr/>
        </p:nvSpPr>
        <p:spPr>
          <a:xfrm>
            <a:off x="1208337" y="4742755"/>
            <a:ext cx="2115804" cy="10618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nb-NO" sz="1050"/>
              <a:t>BFV:</a:t>
            </a:r>
          </a:p>
          <a:p>
            <a:r>
              <a:rPr lang="nb-NO" sz="1050"/>
              <a:t>Gruppering i prosjekt bør kun skje når man vurderer det er vesentlige behov som ikke dekkes gjennom øvrige elementer i økonomimodellen</a:t>
            </a:r>
          </a:p>
        </p:txBody>
      </p:sp>
      <p:cxnSp>
        <p:nvCxnSpPr>
          <p:cNvPr id="61" name="Kobling: vinkel 60">
            <a:extLst>
              <a:ext uri="{FF2B5EF4-FFF2-40B4-BE49-F238E27FC236}">
                <a16:creationId xmlns:a16="http://schemas.microsoft.com/office/drawing/2014/main" id="{48F79D96-62B9-4FF0-86E8-C7B18C8858AE}"/>
              </a:ext>
            </a:extLst>
          </p:cNvPr>
          <p:cNvCxnSpPr>
            <a:cxnSpLocks/>
            <a:stCxn id="60" idx="3"/>
          </p:cNvCxnSpPr>
          <p:nvPr/>
        </p:nvCxnSpPr>
        <p:spPr>
          <a:xfrm>
            <a:off x="3324141" y="5273670"/>
            <a:ext cx="1466940" cy="199009"/>
          </a:xfrm>
          <a:prstGeom prst="bentConnector3">
            <a:avLst>
              <a:gd name="adj1" fmla="val 50000"/>
            </a:avLst>
          </a:prstGeom>
          <a:ln>
            <a:tailEnd type="triangle"/>
          </a:ln>
        </p:spPr>
        <p:style>
          <a:lnRef idx="2">
            <a:schemeClr val="accent3"/>
          </a:lnRef>
          <a:fillRef idx="1">
            <a:schemeClr val="lt1"/>
          </a:fillRef>
          <a:effectRef idx="0">
            <a:schemeClr val="accent3"/>
          </a:effectRef>
          <a:fontRef idx="minor">
            <a:schemeClr val="dk1"/>
          </a:fontRef>
        </p:style>
      </p:cxnSp>
      <p:sp>
        <p:nvSpPr>
          <p:cNvPr id="64" name="TekstSylinder 63">
            <a:extLst>
              <a:ext uri="{FF2B5EF4-FFF2-40B4-BE49-F238E27FC236}">
                <a16:creationId xmlns:a16="http://schemas.microsoft.com/office/drawing/2014/main" id="{D6FADB37-F026-4F3D-893F-5F8BC079F3CC}"/>
              </a:ext>
            </a:extLst>
          </p:cNvPr>
          <p:cNvSpPr txBox="1"/>
          <p:nvPr/>
        </p:nvSpPr>
        <p:spPr>
          <a:xfrm>
            <a:off x="1215540" y="4041312"/>
            <a:ext cx="2115804" cy="41549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defRPr/>
            </a:pPr>
            <a:r>
              <a:rPr lang="nb-NO" sz="1050">
                <a:solidFill>
                  <a:prstClr val="black"/>
                </a:solidFill>
              </a:rPr>
              <a:t>Når det er behov for å gruppere prosjekter, f.eks. senter.</a:t>
            </a:r>
            <a:endParaRPr lang="nb-NO" sz="1050">
              <a:solidFill>
                <a:prstClr val="black"/>
              </a:solidFill>
              <a:cs typeface="Calibri" panose="020F0502020204030204"/>
            </a:endParaRPr>
          </a:p>
        </p:txBody>
      </p:sp>
      <p:cxnSp>
        <p:nvCxnSpPr>
          <p:cNvPr id="65" name="Kobling: vinkel 64">
            <a:extLst>
              <a:ext uri="{FF2B5EF4-FFF2-40B4-BE49-F238E27FC236}">
                <a16:creationId xmlns:a16="http://schemas.microsoft.com/office/drawing/2014/main" id="{468EAB25-983D-4FEE-B86A-A25067D4CFEE}"/>
              </a:ext>
            </a:extLst>
          </p:cNvPr>
          <p:cNvCxnSpPr>
            <a:cxnSpLocks/>
            <a:stCxn id="64" idx="3"/>
          </p:cNvCxnSpPr>
          <p:nvPr/>
        </p:nvCxnSpPr>
        <p:spPr>
          <a:xfrm>
            <a:off x="3331344" y="4249061"/>
            <a:ext cx="1494831" cy="99348"/>
          </a:xfrm>
          <a:prstGeom prst="bentConnector3">
            <a:avLst>
              <a:gd name="adj1" fmla="val 50000"/>
            </a:avLst>
          </a:prstGeom>
          <a:ln>
            <a:tailEnd type="triangle"/>
          </a:ln>
        </p:spPr>
        <p:style>
          <a:lnRef idx="2">
            <a:schemeClr val="accent3"/>
          </a:lnRef>
          <a:fillRef idx="1">
            <a:schemeClr val="lt1"/>
          </a:fillRef>
          <a:effectRef idx="0">
            <a:schemeClr val="accent3"/>
          </a:effectRef>
          <a:fontRef idx="minor">
            <a:schemeClr val="dk1"/>
          </a:fontRef>
        </p:style>
      </p:cxnSp>
      <p:sp>
        <p:nvSpPr>
          <p:cNvPr id="69" name="TekstSylinder 68">
            <a:extLst>
              <a:ext uri="{FF2B5EF4-FFF2-40B4-BE49-F238E27FC236}">
                <a16:creationId xmlns:a16="http://schemas.microsoft.com/office/drawing/2014/main" id="{C9D70BB6-D962-483C-8017-F195B34A3853}"/>
              </a:ext>
            </a:extLst>
          </p:cNvPr>
          <p:cNvSpPr txBox="1"/>
          <p:nvPr/>
        </p:nvSpPr>
        <p:spPr>
          <a:xfrm>
            <a:off x="1215540" y="2917248"/>
            <a:ext cx="2115804" cy="90024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nb-NO" sz="1050">
                <a:solidFill>
                  <a:schemeClr val="bg2">
                    <a:lumMod val="25000"/>
                  </a:schemeClr>
                </a:solidFill>
              </a:rPr>
              <a:t>NTNU Bærekraft</a:t>
            </a:r>
          </a:p>
          <a:p>
            <a:r>
              <a:rPr lang="nb-NO" sz="1050">
                <a:solidFill>
                  <a:schemeClr val="bg2">
                    <a:lumMod val="25000"/>
                  </a:schemeClr>
                </a:solidFill>
              </a:rPr>
              <a:t>NTNU Energi</a:t>
            </a:r>
          </a:p>
          <a:p>
            <a:r>
              <a:rPr lang="nb-NO" sz="1050">
                <a:solidFill>
                  <a:schemeClr val="bg2">
                    <a:lumMod val="25000"/>
                  </a:schemeClr>
                </a:solidFill>
              </a:rPr>
              <a:t>NTNU </a:t>
            </a:r>
            <a:r>
              <a:rPr lang="nb-NO" sz="1050" err="1">
                <a:solidFill>
                  <a:schemeClr val="bg2">
                    <a:lumMod val="25000"/>
                  </a:schemeClr>
                </a:solidFill>
              </a:rPr>
              <a:t>Havrom</a:t>
            </a:r>
            <a:endParaRPr lang="nb-NO" sz="1050">
              <a:solidFill>
                <a:schemeClr val="bg2">
                  <a:lumMod val="25000"/>
                </a:schemeClr>
              </a:solidFill>
            </a:endParaRPr>
          </a:p>
          <a:p>
            <a:r>
              <a:rPr lang="nb-NO" sz="1050">
                <a:solidFill>
                  <a:schemeClr val="bg2">
                    <a:lumMod val="25000"/>
                  </a:schemeClr>
                </a:solidFill>
              </a:rPr>
              <a:t>NTNU Helse</a:t>
            </a:r>
          </a:p>
          <a:p>
            <a:r>
              <a:rPr lang="nb-NO" sz="1050">
                <a:solidFill>
                  <a:schemeClr val="bg2">
                    <a:lumMod val="25000"/>
                  </a:schemeClr>
                </a:solidFill>
              </a:rPr>
              <a:t>Ikke aktuell</a:t>
            </a:r>
          </a:p>
        </p:txBody>
      </p:sp>
      <p:cxnSp>
        <p:nvCxnSpPr>
          <p:cNvPr id="70" name="Kobling: vinkel 69">
            <a:extLst>
              <a:ext uri="{FF2B5EF4-FFF2-40B4-BE49-F238E27FC236}">
                <a16:creationId xmlns:a16="http://schemas.microsoft.com/office/drawing/2014/main" id="{74958845-9C7D-45BD-90C1-413A6FA2D90A}"/>
              </a:ext>
            </a:extLst>
          </p:cNvPr>
          <p:cNvCxnSpPr>
            <a:cxnSpLocks/>
            <a:stCxn id="69" idx="3"/>
          </p:cNvCxnSpPr>
          <p:nvPr/>
        </p:nvCxnSpPr>
        <p:spPr>
          <a:xfrm>
            <a:off x="3331344" y="3367371"/>
            <a:ext cx="1492178" cy="221218"/>
          </a:xfrm>
          <a:prstGeom prst="bentConnector3">
            <a:avLst>
              <a:gd name="adj1" fmla="val 50000"/>
            </a:avLst>
          </a:prstGeom>
          <a:ln>
            <a:tailEnd type="triangle"/>
          </a:ln>
        </p:spPr>
        <p:style>
          <a:lnRef idx="2">
            <a:schemeClr val="accent3"/>
          </a:lnRef>
          <a:fillRef idx="1">
            <a:schemeClr val="lt1"/>
          </a:fillRef>
          <a:effectRef idx="0">
            <a:schemeClr val="accent3"/>
          </a:effectRef>
          <a:fontRef idx="minor">
            <a:schemeClr val="dk1"/>
          </a:fontRef>
        </p:style>
      </p:cxnSp>
      <p:sp>
        <p:nvSpPr>
          <p:cNvPr id="72" name="TekstSylinder 71">
            <a:extLst>
              <a:ext uri="{FF2B5EF4-FFF2-40B4-BE49-F238E27FC236}">
                <a16:creationId xmlns:a16="http://schemas.microsoft.com/office/drawing/2014/main" id="{E48068EC-8AB0-48BF-BD7A-B7768E71BDC6}"/>
              </a:ext>
            </a:extLst>
          </p:cNvPr>
          <p:cNvSpPr txBox="1"/>
          <p:nvPr/>
        </p:nvSpPr>
        <p:spPr>
          <a:xfrm>
            <a:off x="1209284" y="2054325"/>
            <a:ext cx="2115804" cy="73866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nb-NO" sz="1050">
                <a:solidFill>
                  <a:schemeClr val="bg2">
                    <a:lumMod val="25000"/>
                  </a:schemeClr>
                </a:solidFill>
              </a:rPr>
              <a:t>SFF, SFI, SFU, FME, </a:t>
            </a:r>
          </a:p>
          <a:p>
            <a:r>
              <a:rPr lang="nb-NO" sz="1050">
                <a:solidFill>
                  <a:schemeClr val="bg2">
                    <a:lumMod val="25000"/>
                  </a:schemeClr>
                </a:solidFill>
              </a:rPr>
              <a:t>Nasjonalt senter</a:t>
            </a:r>
          </a:p>
          <a:p>
            <a:r>
              <a:rPr lang="nb-NO" sz="1050">
                <a:solidFill>
                  <a:schemeClr val="bg2">
                    <a:lumMod val="25000"/>
                  </a:schemeClr>
                </a:solidFill>
              </a:rPr>
              <a:t>Annet senter</a:t>
            </a:r>
          </a:p>
          <a:p>
            <a:r>
              <a:rPr lang="nb-NO" sz="1050">
                <a:solidFill>
                  <a:schemeClr val="bg2">
                    <a:lumMod val="25000"/>
                  </a:schemeClr>
                </a:solidFill>
              </a:rPr>
              <a:t>Ikke aktuell</a:t>
            </a:r>
          </a:p>
        </p:txBody>
      </p:sp>
      <p:cxnSp>
        <p:nvCxnSpPr>
          <p:cNvPr id="73" name="Kobling: vinkel 72">
            <a:extLst>
              <a:ext uri="{FF2B5EF4-FFF2-40B4-BE49-F238E27FC236}">
                <a16:creationId xmlns:a16="http://schemas.microsoft.com/office/drawing/2014/main" id="{5DE578C7-74C5-46FE-B517-EB7930442749}"/>
              </a:ext>
            </a:extLst>
          </p:cNvPr>
          <p:cNvCxnSpPr>
            <a:cxnSpLocks/>
            <a:stCxn id="72" idx="3"/>
          </p:cNvCxnSpPr>
          <p:nvPr/>
        </p:nvCxnSpPr>
        <p:spPr>
          <a:xfrm>
            <a:off x="3325088" y="2423657"/>
            <a:ext cx="1504109" cy="501316"/>
          </a:xfrm>
          <a:prstGeom prst="bentConnector3">
            <a:avLst>
              <a:gd name="adj1" fmla="val 50000"/>
            </a:avLst>
          </a:prstGeom>
          <a:ln>
            <a:tailEnd type="triangle"/>
          </a:ln>
        </p:spPr>
        <p:style>
          <a:lnRef idx="2">
            <a:schemeClr val="accent3"/>
          </a:lnRef>
          <a:fillRef idx="1">
            <a:schemeClr val="lt1"/>
          </a:fillRef>
          <a:effectRef idx="0">
            <a:schemeClr val="accent3"/>
          </a:effectRef>
          <a:fontRef idx="minor">
            <a:schemeClr val="dk1"/>
          </a:fontRef>
        </p:style>
      </p:cxnSp>
      <p:sp>
        <p:nvSpPr>
          <p:cNvPr id="79" name="TekstSylinder 78">
            <a:extLst>
              <a:ext uri="{FF2B5EF4-FFF2-40B4-BE49-F238E27FC236}">
                <a16:creationId xmlns:a16="http://schemas.microsoft.com/office/drawing/2014/main" id="{94237846-82C0-4259-A10E-5481B94B5C5C}"/>
              </a:ext>
            </a:extLst>
          </p:cNvPr>
          <p:cNvSpPr txBox="1"/>
          <p:nvPr/>
        </p:nvSpPr>
        <p:spPr>
          <a:xfrm>
            <a:off x="9011102" y="3859819"/>
            <a:ext cx="2588503" cy="73866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nb-NO" sz="1050"/>
              <a:t>BFV:</a:t>
            </a:r>
          </a:p>
          <a:p>
            <a:pPr lvl="0">
              <a:defRPr/>
            </a:pPr>
            <a:r>
              <a:rPr lang="nb-NO" sz="1050">
                <a:solidFill>
                  <a:prstClr val="black"/>
                </a:solidFill>
              </a:rPr>
              <a:t>RD</a:t>
            </a:r>
          </a:p>
          <a:p>
            <a:pPr lvl="0">
              <a:defRPr/>
            </a:pPr>
            <a:r>
              <a:rPr lang="nb-NO" sz="1050">
                <a:solidFill>
                  <a:prstClr val="black"/>
                </a:solidFill>
              </a:rPr>
              <a:t>RSO</a:t>
            </a:r>
          </a:p>
          <a:p>
            <a:pPr lvl="0">
              <a:defRPr/>
            </a:pPr>
            <a:r>
              <a:rPr lang="nb-NO" sz="1050">
                <a:solidFill>
                  <a:prstClr val="black"/>
                </a:solidFill>
              </a:rPr>
              <a:t>EVU-BFV</a:t>
            </a:r>
          </a:p>
        </p:txBody>
      </p:sp>
      <p:cxnSp>
        <p:nvCxnSpPr>
          <p:cNvPr id="80" name="Kobling: vinkel 79">
            <a:extLst>
              <a:ext uri="{FF2B5EF4-FFF2-40B4-BE49-F238E27FC236}">
                <a16:creationId xmlns:a16="http://schemas.microsoft.com/office/drawing/2014/main" id="{4B78F4FB-4C35-45B5-8186-46E503A6B061}"/>
              </a:ext>
            </a:extLst>
          </p:cNvPr>
          <p:cNvCxnSpPr>
            <a:cxnSpLocks/>
            <a:stCxn id="79" idx="1"/>
          </p:cNvCxnSpPr>
          <p:nvPr/>
        </p:nvCxnSpPr>
        <p:spPr>
          <a:xfrm rot="10800000">
            <a:off x="8199672" y="4173099"/>
            <a:ext cx="811431" cy="56053"/>
          </a:xfrm>
          <a:prstGeom prst="bentConnector3">
            <a:avLst>
              <a:gd name="adj1" fmla="val 50000"/>
            </a:avLst>
          </a:prstGeom>
          <a:ln>
            <a:tailEnd type="triangle"/>
          </a:ln>
        </p:spPr>
        <p:style>
          <a:lnRef idx="2">
            <a:schemeClr val="accent3"/>
          </a:lnRef>
          <a:fillRef idx="1">
            <a:schemeClr val="lt1"/>
          </a:fillRef>
          <a:effectRef idx="0">
            <a:schemeClr val="accent3"/>
          </a:effectRef>
          <a:fontRef idx="minor">
            <a:schemeClr val="dk1"/>
          </a:fontRef>
        </p:style>
      </p:cxnSp>
      <p:sp>
        <p:nvSpPr>
          <p:cNvPr id="93" name="TekstSylinder 92">
            <a:extLst>
              <a:ext uri="{FF2B5EF4-FFF2-40B4-BE49-F238E27FC236}">
                <a16:creationId xmlns:a16="http://schemas.microsoft.com/office/drawing/2014/main" id="{4871D0D7-9F0D-4244-8B55-D045057CF8BD}"/>
              </a:ext>
            </a:extLst>
          </p:cNvPr>
          <p:cNvSpPr txBox="1"/>
          <p:nvPr/>
        </p:nvSpPr>
        <p:spPr>
          <a:xfrm>
            <a:off x="9011101" y="2942232"/>
            <a:ext cx="2588503" cy="73866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nb-NO" sz="1050"/>
              <a:t>BFV:</a:t>
            </a:r>
          </a:p>
          <a:p>
            <a:r>
              <a:rPr lang="nb-NO" sz="1050"/>
              <a:t>Bevilgninger fra Kunnskapsdepartementet</a:t>
            </a:r>
          </a:p>
          <a:p>
            <a:r>
              <a:rPr lang="nb-NO" sz="1050"/>
              <a:t>Bevilgninger fra andre departement</a:t>
            </a:r>
          </a:p>
          <a:p>
            <a:r>
              <a:rPr lang="nb-NO" sz="1050"/>
              <a:t>Sentral egenfinansiering</a:t>
            </a:r>
          </a:p>
        </p:txBody>
      </p:sp>
      <p:cxnSp>
        <p:nvCxnSpPr>
          <p:cNvPr id="94" name="Kobling: vinkel 93">
            <a:extLst>
              <a:ext uri="{FF2B5EF4-FFF2-40B4-BE49-F238E27FC236}">
                <a16:creationId xmlns:a16="http://schemas.microsoft.com/office/drawing/2014/main" id="{1B487C80-10A5-4E81-9700-6BAC84BD1899}"/>
              </a:ext>
            </a:extLst>
          </p:cNvPr>
          <p:cNvCxnSpPr>
            <a:cxnSpLocks/>
            <a:stCxn id="93" idx="1"/>
          </p:cNvCxnSpPr>
          <p:nvPr/>
        </p:nvCxnSpPr>
        <p:spPr>
          <a:xfrm rot="10800000" flipV="1">
            <a:off x="8213401" y="3311564"/>
            <a:ext cx="797700" cy="150586"/>
          </a:xfrm>
          <a:prstGeom prst="bentConnector3">
            <a:avLst>
              <a:gd name="adj1" fmla="val 50000"/>
            </a:avLst>
          </a:prstGeom>
          <a:ln>
            <a:tailEnd type="triangle"/>
          </a:ln>
        </p:spPr>
        <p:style>
          <a:lnRef idx="2">
            <a:schemeClr val="accent3"/>
          </a:lnRef>
          <a:fillRef idx="1">
            <a:schemeClr val="lt1"/>
          </a:fillRef>
          <a:effectRef idx="0">
            <a:schemeClr val="accent3"/>
          </a:effectRef>
          <a:fontRef idx="minor">
            <a:schemeClr val="dk1"/>
          </a:fontRef>
        </p:style>
      </p:cxnSp>
      <p:sp>
        <p:nvSpPr>
          <p:cNvPr id="95" name="TekstSylinder 94">
            <a:extLst>
              <a:ext uri="{FF2B5EF4-FFF2-40B4-BE49-F238E27FC236}">
                <a16:creationId xmlns:a16="http://schemas.microsoft.com/office/drawing/2014/main" id="{C31C2723-AE77-4895-926F-24D262774A46}"/>
              </a:ext>
            </a:extLst>
          </p:cNvPr>
          <p:cNvSpPr txBox="1"/>
          <p:nvPr/>
        </p:nvSpPr>
        <p:spPr>
          <a:xfrm>
            <a:off x="9011101" y="2416351"/>
            <a:ext cx="2588503"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nb-NO" sz="1050"/>
              <a:t>Valg knyttet til aktivitetstype</a:t>
            </a:r>
          </a:p>
        </p:txBody>
      </p:sp>
      <p:cxnSp>
        <p:nvCxnSpPr>
          <p:cNvPr id="99" name="Kobling: vinkel 98">
            <a:extLst>
              <a:ext uri="{FF2B5EF4-FFF2-40B4-BE49-F238E27FC236}">
                <a16:creationId xmlns:a16="http://schemas.microsoft.com/office/drawing/2014/main" id="{975E8673-6398-4785-8FCA-577A937CCDE9}"/>
              </a:ext>
            </a:extLst>
          </p:cNvPr>
          <p:cNvCxnSpPr>
            <a:cxnSpLocks/>
            <a:stCxn id="95" idx="1"/>
          </p:cNvCxnSpPr>
          <p:nvPr/>
        </p:nvCxnSpPr>
        <p:spPr>
          <a:xfrm rot="10800000" flipV="1">
            <a:off x="8208703" y="2543308"/>
            <a:ext cx="802398" cy="152663"/>
          </a:xfrm>
          <a:prstGeom prst="bentConnector3">
            <a:avLst>
              <a:gd name="adj1" fmla="val 50000"/>
            </a:avLst>
          </a:prstGeom>
          <a:ln>
            <a:tailEnd type="triangle"/>
          </a:ln>
        </p:spPr>
        <p:style>
          <a:lnRef idx="2">
            <a:schemeClr val="accent3"/>
          </a:lnRef>
          <a:fillRef idx="1">
            <a:schemeClr val="lt1"/>
          </a:fillRef>
          <a:effectRef idx="0">
            <a:schemeClr val="accent3"/>
          </a:effectRef>
          <a:fontRef idx="minor">
            <a:schemeClr val="dk1"/>
          </a:fontRef>
        </p:style>
      </p:cxnSp>
      <p:sp>
        <p:nvSpPr>
          <p:cNvPr id="100" name="TekstSylinder 99">
            <a:extLst>
              <a:ext uri="{FF2B5EF4-FFF2-40B4-BE49-F238E27FC236}">
                <a16:creationId xmlns:a16="http://schemas.microsoft.com/office/drawing/2014/main" id="{8F91A491-D4B6-432D-8919-96E1C729FF75}"/>
              </a:ext>
            </a:extLst>
          </p:cNvPr>
          <p:cNvSpPr txBox="1"/>
          <p:nvPr/>
        </p:nvSpPr>
        <p:spPr>
          <a:xfrm>
            <a:off x="9011101" y="1993916"/>
            <a:ext cx="2588503"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nb-NO" sz="1050"/>
              <a:t>Valg knyttet til ramme</a:t>
            </a:r>
          </a:p>
        </p:txBody>
      </p:sp>
      <p:cxnSp>
        <p:nvCxnSpPr>
          <p:cNvPr id="101" name="Kobling: vinkel 100">
            <a:extLst>
              <a:ext uri="{FF2B5EF4-FFF2-40B4-BE49-F238E27FC236}">
                <a16:creationId xmlns:a16="http://schemas.microsoft.com/office/drawing/2014/main" id="{09FDF7B1-9479-450E-A752-1719F1D2939E}"/>
              </a:ext>
            </a:extLst>
          </p:cNvPr>
          <p:cNvCxnSpPr>
            <a:cxnSpLocks/>
            <a:stCxn id="100" idx="1"/>
          </p:cNvCxnSpPr>
          <p:nvPr/>
        </p:nvCxnSpPr>
        <p:spPr>
          <a:xfrm rot="10800000">
            <a:off x="8191179" y="1978278"/>
            <a:ext cx="819922" cy="142597"/>
          </a:xfrm>
          <a:prstGeom prst="bentConnector3">
            <a:avLst>
              <a:gd name="adj1" fmla="val 50000"/>
            </a:avLst>
          </a:prstGeom>
          <a:ln>
            <a:tailEnd type="triangle"/>
          </a:ln>
        </p:spPr>
        <p:style>
          <a:lnRef idx="2">
            <a:schemeClr val="accent3"/>
          </a:lnRef>
          <a:fillRef idx="1">
            <a:schemeClr val="lt1"/>
          </a:fillRef>
          <a:effectRef idx="0">
            <a:schemeClr val="accent3"/>
          </a:effectRef>
          <a:fontRef idx="minor">
            <a:schemeClr val="dk1"/>
          </a:fontRef>
        </p:style>
      </p:cxnSp>
      <p:sp>
        <p:nvSpPr>
          <p:cNvPr id="102" name="TekstSylinder 101">
            <a:extLst>
              <a:ext uri="{FF2B5EF4-FFF2-40B4-BE49-F238E27FC236}">
                <a16:creationId xmlns:a16="http://schemas.microsoft.com/office/drawing/2014/main" id="{6B7166A8-C5D5-44CC-BE3B-F160BF1A8AB3}"/>
              </a:ext>
            </a:extLst>
          </p:cNvPr>
          <p:cNvSpPr txBox="1"/>
          <p:nvPr/>
        </p:nvSpPr>
        <p:spPr>
          <a:xfrm>
            <a:off x="1208337" y="5949709"/>
            <a:ext cx="2115804" cy="73866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nb-NO" sz="1050"/>
              <a:t>BFV:</a:t>
            </a:r>
          </a:p>
          <a:p>
            <a:r>
              <a:rPr lang="nb-NO" sz="1050"/>
              <a:t>Intern</a:t>
            </a:r>
          </a:p>
          <a:p>
            <a:r>
              <a:rPr lang="nb-NO" sz="1050"/>
              <a:t>Intern-EVU</a:t>
            </a:r>
          </a:p>
          <a:p>
            <a:r>
              <a:rPr lang="nb-NO" sz="1050"/>
              <a:t>Avregning</a:t>
            </a:r>
            <a:endParaRPr lang="nb-NO" sz="400"/>
          </a:p>
        </p:txBody>
      </p:sp>
      <p:cxnSp>
        <p:nvCxnSpPr>
          <p:cNvPr id="103" name="Kobling: vinkel 102">
            <a:extLst>
              <a:ext uri="{FF2B5EF4-FFF2-40B4-BE49-F238E27FC236}">
                <a16:creationId xmlns:a16="http://schemas.microsoft.com/office/drawing/2014/main" id="{DA0990AE-2531-4166-95B7-672A8D5733B1}"/>
              </a:ext>
            </a:extLst>
          </p:cNvPr>
          <p:cNvCxnSpPr>
            <a:cxnSpLocks/>
            <a:stCxn id="102" idx="3"/>
          </p:cNvCxnSpPr>
          <p:nvPr/>
        </p:nvCxnSpPr>
        <p:spPr>
          <a:xfrm>
            <a:off x="3324141" y="6319041"/>
            <a:ext cx="1510459" cy="207746"/>
          </a:xfrm>
          <a:prstGeom prst="bentConnector3">
            <a:avLst>
              <a:gd name="adj1" fmla="val 50000"/>
            </a:avLst>
          </a:prstGeom>
          <a:ln>
            <a:tailEnd type="triangle"/>
          </a:ln>
        </p:spPr>
        <p:style>
          <a:lnRef idx="2">
            <a:schemeClr val="accent3"/>
          </a:lnRef>
          <a:fillRef idx="1">
            <a:schemeClr val="lt1"/>
          </a:fillRef>
          <a:effectRef idx="0">
            <a:schemeClr val="accent3"/>
          </a:effectRef>
          <a:fontRef idx="minor">
            <a:schemeClr val="dk1"/>
          </a:fontRef>
        </p:style>
      </p:cxnSp>
      <p:sp>
        <p:nvSpPr>
          <p:cNvPr id="120" name="TekstSylinder 119">
            <a:extLst>
              <a:ext uri="{FF2B5EF4-FFF2-40B4-BE49-F238E27FC236}">
                <a16:creationId xmlns:a16="http://schemas.microsoft.com/office/drawing/2014/main" id="{ECBD9959-BD19-4840-B994-B298ED35512B}"/>
              </a:ext>
            </a:extLst>
          </p:cNvPr>
          <p:cNvSpPr txBox="1"/>
          <p:nvPr/>
        </p:nvSpPr>
        <p:spPr>
          <a:xfrm>
            <a:off x="9011101" y="6167647"/>
            <a:ext cx="2588503" cy="2539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nb-NO" sz="1050" err="1"/>
              <a:t>Ansattnr</a:t>
            </a:r>
            <a:r>
              <a:rPr lang="nb-NO" sz="1050"/>
              <a:t>.</a:t>
            </a:r>
            <a:endParaRPr lang="nb-NO" sz="1050">
              <a:solidFill>
                <a:prstClr val="black"/>
              </a:solidFill>
            </a:endParaRPr>
          </a:p>
        </p:txBody>
      </p:sp>
      <p:cxnSp>
        <p:nvCxnSpPr>
          <p:cNvPr id="121" name="Kobling: vinkel 120">
            <a:extLst>
              <a:ext uri="{FF2B5EF4-FFF2-40B4-BE49-F238E27FC236}">
                <a16:creationId xmlns:a16="http://schemas.microsoft.com/office/drawing/2014/main" id="{207EB0D8-AC8E-4934-8475-CD1F5A3EDD1B}"/>
              </a:ext>
            </a:extLst>
          </p:cNvPr>
          <p:cNvCxnSpPr>
            <a:cxnSpLocks/>
            <a:stCxn id="120" idx="1"/>
          </p:cNvCxnSpPr>
          <p:nvPr/>
        </p:nvCxnSpPr>
        <p:spPr>
          <a:xfrm rot="10800000" flipV="1">
            <a:off x="8191179" y="6294605"/>
            <a:ext cx="819922" cy="85844"/>
          </a:xfrm>
          <a:prstGeom prst="bentConnector3">
            <a:avLst>
              <a:gd name="adj1" fmla="val 50000"/>
            </a:avLst>
          </a:prstGeom>
          <a:ln>
            <a:tailEnd type="triangle"/>
          </a:ln>
        </p:spPr>
        <p:style>
          <a:lnRef idx="2">
            <a:schemeClr val="accent3"/>
          </a:lnRef>
          <a:fillRef idx="1">
            <a:schemeClr val="lt1"/>
          </a:fillRef>
          <a:effectRef idx="0">
            <a:schemeClr val="accent3"/>
          </a:effectRef>
          <a:fontRef idx="minor">
            <a:schemeClr val="dk1"/>
          </a:fontRef>
        </p:style>
      </p:cxnSp>
      <p:sp>
        <p:nvSpPr>
          <p:cNvPr id="68" name="Avrundet rektangel 60">
            <a:extLst>
              <a:ext uri="{FF2B5EF4-FFF2-40B4-BE49-F238E27FC236}">
                <a16:creationId xmlns:a16="http://schemas.microsoft.com/office/drawing/2014/main" id="{3099428A-4A90-42A3-B7C1-287D1A9436AA}"/>
              </a:ext>
            </a:extLst>
          </p:cNvPr>
          <p:cNvSpPr/>
          <p:nvPr/>
        </p:nvSpPr>
        <p:spPr>
          <a:xfrm>
            <a:off x="2770467" y="1444089"/>
            <a:ext cx="1502456" cy="469450"/>
          </a:xfrm>
          <a:prstGeom prst="round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sz="1600"/>
          </a:p>
        </p:txBody>
      </p:sp>
      <p:sp>
        <p:nvSpPr>
          <p:cNvPr id="71" name="TekstSylinder 6">
            <a:extLst>
              <a:ext uri="{FF2B5EF4-FFF2-40B4-BE49-F238E27FC236}">
                <a16:creationId xmlns:a16="http://schemas.microsoft.com/office/drawing/2014/main" id="{78FDC441-B5C0-4630-B68F-CA762CE52F01}"/>
              </a:ext>
            </a:extLst>
          </p:cNvPr>
          <p:cNvSpPr txBox="1"/>
          <p:nvPr/>
        </p:nvSpPr>
        <p:spPr>
          <a:xfrm>
            <a:off x="2768122" y="1444631"/>
            <a:ext cx="1469668" cy="461665"/>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nb-NO" sz="1200"/>
              <a:t>Kan benyttes</a:t>
            </a:r>
          </a:p>
          <a:p>
            <a:pPr marL="285750" indent="-285750">
              <a:buFont typeface="Arial" panose="020B0604020202020204" pitchFamily="34" charset="0"/>
              <a:buChar char="•"/>
            </a:pPr>
            <a:r>
              <a:rPr lang="nb-NO" sz="1200"/>
              <a:t>Valgfrie verdier</a:t>
            </a:r>
          </a:p>
        </p:txBody>
      </p:sp>
      <p:sp>
        <p:nvSpPr>
          <p:cNvPr id="74" name="Avrundet rektangel 61">
            <a:extLst>
              <a:ext uri="{FF2B5EF4-FFF2-40B4-BE49-F238E27FC236}">
                <a16:creationId xmlns:a16="http://schemas.microsoft.com/office/drawing/2014/main" id="{B558D4F2-6638-4EDF-8C2A-AC72614E0A32}"/>
              </a:ext>
            </a:extLst>
          </p:cNvPr>
          <p:cNvSpPr/>
          <p:nvPr/>
        </p:nvSpPr>
        <p:spPr>
          <a:xfrm>
            <a:off x="1188929" y="929336"/>
            <a:ext cx="1528657" cy="470977"/>
          </a:xfrm>
          <a:prstGeom prst="roundRect">
            <a:avLst/>
          </a:prstGeom>
          <a:solidFill>
            <a:srgbClr val="7030A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sz="1600"/>
          </a:p>
        </p:txBody>
      </p:sp>
      <p:sp>
        <p:nvSpPr>
          <p:cNvPr id="75" name="TekstSylinder 6">
            <a:extLst>
              <a:ext uri="{FF2B5EF4-FFF2-40B4-BE49-F238E27FC236}">
                <a16:creationId xmlns:a16="http://schemas.microsoft.com/office/drawing/2014/main" id="{8DDE8625-3E48-4792-AC68-F775ABB2E6C4}"/>
              </a:ext>
            </a:extLst>
          </p:cNvPr>
          <p:cNvSpPr txBox="1"/>
          <p:nvPr/>
        </p:nvSpPr>
        <p:spPr>
          <a:xfrm>
            <a:off x="1208337" y="930000"/>
            <a:ext cx="1494846" cy="461665"/>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nb-NO" sz="1200"/>
              <a:t>Må benyttes</a:t>
            </a:r>
          </a:p>
          <a:p>
            <a:pPr marL="285750" indent="-285750">
              <a:buFont typeface="Arial" panose="020B0604020202020204" pitchFamily="34" charset="0"/>
              <a:buChar char="•"/>
            </a:pPr>
            <a:r>
              <a:rPr lang="nb-NO" sz="1200"/>
              <a:t>Standardverdier</a:t>
            </a:r>
          </a:p>
        </p:txBody>
      </p:sp>
      <p:sp>
        <p:nvSpPr>
          <p:cNvPr id="76" name="Avrundet rektangel 60">
            <a:extLst>
              <a:ext uri="{FF2B5EF4-FFF2-40B4-BE49-F238E27FC236}">
                <a16:creationId xmlns:a16="http://schemas.microsoft.com/office/drawing/2014/main" id="{66BDA888-EE7B-4532-8634-8C5741E500B2}"/>
              </a:ext>
            </a:extLst>
          </p:cNvPr>
          <p:cNvSpPr/>
          <p:nvPr/>
        </p:nvSpPr>
        <p:spPr>
          <a:xfrm>
            <a:off x="2763267" y="936523"/>
            <a:ext cx="1528657" cy="479674"/>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sz="1600"/>
          </a:p>
        </p:txBody>
      </p:sp>
      <p:sp>
        <p:nvSpPr>
          <p:cNvPr id="81" name="TekstSylinder 6">
            <a:extLst>
              <a:ext uri="{FF2B5EF4-FFF2-40B4-BE49-F238E27FC236}">
                <a16:creationId xmlns:a16="http://schemas.microsoft.com/office/drawing/2014/main" id="{559F4BDC-BD48-4DCF-8669-75398C785CA0}"/>
              </a:ext>
            </a:extLst>
          </p:cNvPr>
          <p:cNvSpPr txBox="1"/>
          <p:nvPr/>
        </p:nvSpPr>
        <p:spPr>
          <a:xfrm>
            <a:off x="2781283" y="934228"/>
            <a:ext cx="1480824" cy="461665"/>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nb-NO" sz="1200"/>
              <a:t>Må benyttes</a:t>
            </a:r>
          </a:p>
          <a:p>
            <a:pPr marL="285750" indent="-285750">
              <a:buFont typeface="Arial" panose="020B0604020202020204" pitchFamily="34" charset="0"/>
              <a:buChar char="•"/>
            </a:pPr>
            <a:r>
              <a:rPr lang="nb-NO" sz="1200"/>
              <a:t>Valgfrie verdier</a:t>
            </a:r>
          </a:p>
        </p:txBody>
      </p:sp>
      <p:sp>
        <p:nvSpPr>
          <p:cNvPr id="82" name="Avrundet rektangel 60">
            <a:extLst>
              <a:ext uri="{FF2B5EF4-FFF2-40B4-BE49-F238E27FC236}">
                <a16:creationId xmlns:a16="http://schemas.microsoft.com/office/drawing/2014/main" id="{D387F7BA-A8EF-4EB5-918D-8813BDFF752C}"/>
              </a:ext>
            </a:extLst>
          </p:cNvPr>
          <p:cNvSpPr/>
          <p:nvPr/>
        </p:nvSpPr>
        <p:spPr>
          <a:xfrm>
            <a:off x="1188928" y="1445607"/>
            <a:ext cx="1528657" cy="479674"/>
          </a:xfrm>
          <a:prstGeom prst="roundRect">
            <a:avLst/>
          </a:prstGeom>
          <a:solidFill>
            <a:schemeClr val="accent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sz="1600"/>
          </a:p>
        </p:txBody>
      </p:sp>
      <p:sp>
        <p:nvSpPr>
          <p:cNvPr id="83" name="TekstSylinder 6">
            <a:extLst>
              <a:ext uri="{FF2B5EF4-FFF2-40B4-BE49-F238E27FC236}">
                <a16:creationId xmlns:a16="http://schemas.microsoft.com/office/drawing/2014/main" id="{43B8AC94-4F2D-4911-BED3-51C7E0D80108}"/>
              </a:ext>
            </a:extLst>
          </p:cNvPr>
          <p:cNvSpPr txBox="1"/>
          <p:nvPr/>
        </p:nvSpPr>
        <p:spPr>
          <a:xfrm>
            <a:off x="1215540" y="1454012"/>
            <a:ext cx="1502046" cy="461665"/>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nb-NO" sz="1200"/>
              <a:t>Kan benyttes</a:t>
            </a:r>
          </a:p>
          <a:p>
            <a:pPr marL="285750" indent="-285750">
              <a:buFont typeface="Arial" panose="020B0604020202020204" pitchFamily="34" charset="0"/>
              <a:buChar char="•"/>
            </a:pPr>
            <a:r>
              <a:rPr lang="nb-NO" sz="1200"/>
              <a:t>Standard verdier</a:t>
            </a:r>
          </a:p>
        </p:txBody>
      </p:sp>
      <p:sp>
        <p:nvSpPr>
          <p:cNvPr id="84" name="Avrundet rektangel 58">
            <a:extLst>
              <a:ext uri="{FF2B5EF4-FFF2-40B4-BE49-F238E27FC236}">
                <a16:creationId xmlns:a16="http://schemas.microsoft.com/office/drawing/2014/main" id="{9880F977-6087-42A3-ACFB-AD00CF4BB084}"/>
              </a:ext>
            </a:extLst>
          </p:cNvPr>
          <p:cNvSpPr/>
          <p:nvPr/>
        </p:nvSpPr>
        <p:spPr>
          <a:xfrm>
            <a:off x="4675873" y="3835965"/>
            <a:ext cx="1718988" cy="2104989"/>
          </a:xfrm>
          <a:prstGeom prst="round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sz="2400"/>
          </a:p>
        </p:txBody>
      </p:sp>
      <p:sp>
        <p:nvSpPr>
          <p:cNvPr id="85" name="Avrundet rektangel 61">
            <a:extLst>
              <a:ext uri="{FF2B5EF4-FFF2-40B4-BE49-F238E27FC236}">
                <a16:creationId xmlns:a16="http://schemas.microsoft.com/office/drawing/2014/main" id="{E190550F-283D-4E3A-A4F5-98AFE30AE4D8}"/>
              </a:ext>
            </a:extLst>
          </p:cNvPr>
          <p:cNvSpPr/>
          <p:nvPr/>
        </p:nvSpPr>
        <p:spPr>
          <a:xfrm>
            <a:off x="6622390" y="1468569"/>
            <a:ext cx="1714666" cy="3104659"/>
          </a:xfrm>
          <a:prstGeom prst="roundRect">
            <a:avLst/>
          </a:prstGeom>
          <a:solidFill>
            <a:srgbClr val="7030A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sz="2400"/>
          </a:p>
        </p:txBody>
      </p:sp>
      <p:sp>
        <p:nvSpPr>
          <p:cNvPr id="86" name="Avrundet rektangel 60">
            <a:extLst>
              <a:ext uri="{FF2B5EF4-FFF2-40B4-BE49-F238E27FC236}">
                <a16:creationId xmlns:a16="http://schemas.microsoft.com/office/drawing/2014/main" id="{A63D5DAC-AE80-4F30-B118-7ACF5DA74D42}"/>
              </a:ext>
            </a:extLst>
          </p:cNvPr>
          <p:cNvSpPr/>
          <p:nvPr/>
        </p:nvSpPr>
        <p:spPr>
          <a:xfrm>
            <a:off x="6619477" y="4699667"/>
            <a:ext cx="1718988" cy="2104617"/>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sz="2400"/>
          </a:p>
        </p:txBody>
      </p:sp>
      <p:sp>
        <p:nvSpPr>
          <p:cNvPr id="87" name="Avrundet rektangel 61">
            <a:extLst>
              <a:ext uri="{FF2B5EF4-FFF2-40B4-BE49-F238E27FC236}">
                <a16:creationId xmlns:a16="http://schemas.microsoft.com/office/drawing/2014/main" id="{36E68736-9173-4319-AEDE-8788BDC271C6}"/>
              </a:ext>
            </a:extLst>
          </p:cNvPr>
          <p:cNvSpPr/>
          <p:nvPr/>
        </p:nvSpPr>
        <p:spPr>
          <a:xfrm>
            <a:off x="4693556" y="5989126"/>
            <a:ext cx="1714666" cy="776328"/>
          </a:xfrm>
          <a:prstGeom prst="roundRect">
            <a:avLst/>
          </a:prstGeom>
          <a:solidFill>
            <a:srgbClr val="7030A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sz="2400"/>
          </a:p>
        </p:txBody>
      </p:sp>
      <p:sp>
        <p:nvSpPr>
          <p:cNvPr id="96" name="Avrundet rektangel 60">
            <a:extLst>
              <a:ext uri="{FF2B5EF4-FFF2-40B4-BE49-F238E27FC236}">
                <a16:creationId xmlns:a16="http://schemas.microsoft.com/office/drawing/2014/main" id="{C56DDB63-F6B5-41A1-BE5F-4511D2A32667}"/>
              </a:ext>
            </a:extLst>
          </p:cNvPr>
          <p:cNvSpPr/>
          <p:nvPr/>
        </p:nvSpPr>
        <p:spPr>
          <a:xfrm>
            <a:off x="4699805" y="2336878"/>
            <a:ext cx="1695056" cy="1468782"/>
          </a:xfrm>
          <a:prstGeom prst="roundRect">
            <a:avLst/>
          </a:prstGeom>
          <a:solidFill>
            <a:schemeClr val="accent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sz="2400"/>
          </a:p>
        </p:txBody>
      </p:sp>
      <p:pic>
        <p:nvPicPr>
          <p:cNvPr id="104" name="Picture 3">
            <a:extLst>
              <a:ext uri="{FF2B5EF4-FFF2-40B4-BE49-F238E27FC236}">
                <a16:creationId xmlns:a16="http://schemas.microsoft.com/office/drawing/2014/main" id="{B87547ED-ACCF-47AC-8E4E-0B4EFBC71018}"/>
              </a:ext>
            </a:extLst>
          </p:cNvPr>
          <p:cNvPicPr>
            <a:picLocks noChangeAspect="1"/>
          </p:cNvPicPr>
          <p:nvPr/>
        </p:nvPicPr>
        <p:blipFill rotWithShape="1">
          <a:blip r:embed="rId8"/>
          <a:srcRect r="23522"/>
          <a:stretch/>
        </p:blipFill>
        <p:spPr>
          <a:xfrm rot="5400000">
            <a:off x="5641982" y="-5653249"/>
            <a:ext cx="896864" cy="12192002"/>
          </a:xfrm>
          <a:prstGeom prst="rect">
            <a:avLst/>
          </a:prstGeom>
        </p:spPr>
      </p:pic>
      <p:sp>
        <p:nvSpPr>
          <p:cNvPr id="105" name="Tittel 1">
            <a:extLst>
              <a:ext uri="{FF2B5EF4-FFF2-40B4-BE49-F238E27FC236}">
                <a16:creationId xmlns:a16="http://schemas.microsoft.com/office/drawing/2014/main" id="{B893DBE4-4F98-45C9-B626-FB65ACE383C7}"/>
              </a:ext>
            </a:extLst>
          </p:cNvPr>
          <p:cNvSpPr txBox="1">
            <a:spLocks/>
          </p:cNvSpPr>
          <p:nvPr/>
        </p:nvSpPr>
        <p:spPr>
          <a:xfrm>
            <a:off x="100936" y="40730"/>
            <a:ext cx="11140934" cy="907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600">
                <a:solidFill>
                  <a:schemeClr val="bg1"/>
                </a:solidFill>
              </a:rPr>
              <a:t>Frihetsgrader og standarder prosjektstruktur oppsummert</a:t>
            </a:r>
            <a:endParaRPr lang="nb-NO" sz="2000">
              <a:solidFill>
                <a:schemeClr val="bg1"/>
              </a:solidFill>
            </a:endParaRPr>
          </a:p>
        </p:txBody>
      </p:sp>
    </p:spTree>
    <p:extLst>
      <p:ext uri="{BB962C8B-B14F-4D97-AF65-F5344CB8AC3E}">
        <p14:creationId xmlns:p14="http://schemas.microsoft.com/office/powerpoint/2010/main" val="45998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103"/>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10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250"/>
                                  </p:stCondLst>
                                  <p:childTnLst>
                                    <p:set>
                                      <p:cBhvr>
                                        <p:cTn id="12" dur="1" fill="hold">
                                          <p:stCondLst>
                                            <p:cond delay="0"/>
                                          </p:stCondLst>
                                        </p:cTn>
                                        <p:tgtEl>
                                          <p:spTgt spid="80"/>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250"/>
                                  </p:stCondLst>
                                  <p:childTnLst>
                                    <p:set>
                                      <p:cBhvr>
                                        <p:cTn id="15" dur="1" fill="hold">
                                          <p:stCondLst>
                                            <p:cond delay="0"/>
                                          </p:stCondLst>
                                        </p:cTn>
                                        <p:tgtEl>
                                          <p:spTgt spid="79"/>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nodeType="after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95"/>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nodeType="afterEffect">
                                  <p:stCondLst>
                                    <p:cond delay="250"/>
                                  </p:stCondLst>
                                  <p:childTnLst>
                                    <p:set>
                                      <p:cBhvr>
                                        <p:cTn id="30" dur="1" fill="hold">
                                          <p:stCondLst>
                                            <p:cond delay="0"/>
                                          </p:stCondLst>
                                        </p:cTn>
                                        <p:tgtEl>
                                          <p:spTgt spid="101"/>
                                        </p:tgtEl>
                                        <p:attrNameLst>
                                          <p:attrName>style.visibility</p:attrName>
                                        </p:attrNameLst>
                                      </p:cBhvr>
                                      <p:to>
                                        <p:strVal val="visible"/>
                                      </p:to>
                                    </p:set>
                                  </p:childTnLst>
                                </p:cTn>
                              </p:par>
                            </p:childTnLst>
                          </p:cTn>
                        </p:par>
                        <p:par>
                          <p:cTn id="31" fill="hold">
                            <p:stCondLst>
                              <p:cond delay="1250"/>
                            </p:stCondLst>
                            <p:childTnLst>
                              <p:par>
                                <p:cTn id="32" presetID="1" presetClass="entr" presetSubtype="0" fill="hold" grpId="0" nodeType="afterEffect">
                                  <p:stCondLst>
                                    <p:cond delay="250"/>
                                  </p:stCondLst>
                                  <p:childTnLst>
                                    <p:set>
                                      <p:cBhvr>
                                        <p:cTn id="33" dur="1" fill="hold">
                                          <p:stCondLst>
                                            <p:cond delay="0"/>
                                          </p:stCondLst>
                                        </p:cTn>
                                        <p:tgtEl>
                                          <p:spTgt spid="100"/>
                                        </p:tgtEl>
                                        <p:attrNameLst>
                                          <p:attrName>style.visibility</p:attrName>
                                        </p:attrNameLst>
                                      </p:cBhvr>
                                      <p:to>
                                        <p:strVal val="visible"/>
                                      </p:to>
                                    </p:set>
                                  </p:childTnLst>
                                </p:cTn>
                              </p:par>
                            </p:childTnLst>
                          </p:cTn>
                        </p:par>
                        <p:par>
                          <p:cTn id="34" fill="hold">
                            <p:stCondLst>
                              <p:cond delay="1500"/>
                            </p:stCondLst>
                            <p:childTnLst>
                              <p:par>
                                <p:cTn id="35" presetID="1" presetClass="entr" presetSubtype="0" fill="hold" nodeType="afterEffect">
                                  <p:stCondLst>
                                    <p:cond delay="250"/>
                                  </p:stCondLst>
                                  <p:childTnLst>
                                    <p:set>
                                      <p:cBhvr>
                                        <p:cTn id="36" dur="1" fill="hold">
                                          <p:stCondLst>
                                            <p:cond delay="0"/>
                                          </p:stCondLst>
                                        </p:cTn>
                                        <p:tgtEl>
                                          <p:spTgt spid="121"/>
                                        </p:tgtEl>
                                        <p:attrNameLst>
                                          <p:attrName>style.visibility</p:attrName>
                                        </p:attrNameLst>
                                      </p:cBhvr>
                                      <p:to>
                                        <p:strVal val="visible"/>
                                      </p:to>
                                    </p:set>
                                  </p:childTnLst>
                                </p:cTn>
                              </p:par>
                            </p:childTnLst>
                          </p:cTn>
                        </p:par>
                        <p:par>
                          <p:cTn id="37" fill="hold">
                            <p:stCondLst>
                              <p:cond delay="1750"/>
                            </p:stCondLst>
                            <p:childTnLst>
                              <p:par>
                                <p:cTn id="38" presetID="1" presetClass="entr" presetSubtype="0" fill="hold" grpId="0" nodeType="afterEffect">
                                  <p:stCondLst>
                                    <p:cond delay="250"/>
                                  </p:stCondLst>
                                  <p:childTnLst>
                                    <p:set>
                                      <p:cBhvr>
                                        <p:cTn id="39" dur="1" fill="hold">
                                          <p:stCondLst>
                                            <p:cond delay="0"/>
                                          </p:stCondLst>
                                        </p:cTn>
                                        <p:tgtEl>
                                          <p:spTgt spid="120"/>
                                        </p:tgtEl>
                                        <p:attrNameLst>
                                          <p:attrName>style.visibility</p:attrName>
                                        </p:attrNameLst>
                                      </p:cBhvr>
                                      <p:to>
                                        <p:strVal val="visible"/>
                                      </p:to>
                                    </p:set>
                                  </p:childTnLst>
                                </p:cTn>
                              </p:par>
                            </p:childTnLst>
                          </p:cTn>
                        </p:par>
                        <p:par>
                          <p:cTn id="40" fill="hold">
                            <p:stCondLst>
                              <p:cond delay="2000"/>
                            </p:stCondLst>
                            <p:childTnLst>
                              <p:par>
                                <p:cTn id="41" presetID="1" presetClass="entr" presetSubtype="0" fill="hold" nodeType="afterEffect">
                                  <p:stCondLst>
                                    <p:cond delay="250"/>
                                  </p:stCondLst>
                                  <p:childTnLst>
                                    <p:set>
                                      <p:cBhvr>
                                        <p:cTn id="42" dur="1" fill="hold">
                                          <p:stCondLst>
                                            <p:cond delay="0"/>
                                          </p:stCondLst>
                                        </p:cTn>
                                        <p:tgtEl>
                                          <p:spTgt spid="61"/>
                                        </p:tgtEl>
                                        <p:attrNameLst>
                                          <p:attrName>style.visibility</p:attrName>
                                        </p:attrNameLst>
                                      </p:cBhvr>
                                      <p:to>
                                        <p:strVal val="visible"/>
                                      </p:to>
                                    </p:set>
                                  </p:childTnLst>
                                </p:cTn>
                              </p:par>
                            </p:childTnLst>
                          </p:cTn>
                        </p:par>
                        <p:par>
                          <p:cTn id="43" fill="hold">
                            <p:stCondLst>
                              <p:cond delay="2250"/>
                            </p:stCondLst>
                            <p:childTnLst>
                              <p:par>
                                <p:cTn id="44" presetID="1" presetClass="entr" presetSubtype="0" fill="hold" grpId="0" nodeType="afterEffect">
                                  <p:stCondLst>
                                    <p:cond delay="250"/>
                                  </p:stCondLst>
                                  <p:childTnLst>
                                    <p:set>
                                      <p:cBhvr>
                                        <p:cTn id="45" dur="1" fill="hold">
                                          <p:stCondLst>
                                            <p:cond delay="0"/>
                                          </p:stCondLst>
                                        </p:cTn>
                                        <p:tgtEl>
                                          <p:spTgt spid="60"/>
                                        </p:tgtEl>
                                        <p:attrNameLst>
                                          <p:attrName>style.visibility</p:attrName>
                                        </p:attrNameLst>
                                      </p:cBhvr>
                                      <p:to>
                                        <p:strVal val="visible"/>
                                      </p:to>
                                    </p:set>
                                  </p:childTnLst>
                                </p:cTn>
                              </p:par>
                            </p:childTnLst>
                          </p:cTn>
                        </p:par>
                        <p:par>
                          <p:cTn id="46" fill="hold">
                            <p:stCondLst>
                              <p:cond delay="2500"/>
                            </p:stCondLst>
                            <p:childTnLst>
                              <p:par>
                                <p:cTn id="47" presetID="1" presetClass="entr" presetSubtype="0" fill="hold" nodeType="after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childTnLst>
                          </p:cTn>
                        </p:par>
                        <p:par>
                          <p:cTn id="49" fill="hold">
                            <p:stCondLst>
                              <p:cond delay="2500"/>
                            </p:stCondLst>
                            <p:childTnLst>
                              <p:par>
                                <p:cTn id="50" presetID="1"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childTnLst>
                                </p:cTn>
                              </p:par>
                            </p:childTnLst>
                          </p:cTn>
                        </p:par>
                        <p:par>
                          <p:cTn id="52" fill="hold">
                            <p:stCondLst>
                              <p:cond delay="2500"/>
                            </p:stCondLst>
                            <p:childTnLst>
                              <p:par>
                                <p:cTn id="53" presetID="1" presetClass="entr" presetSubtype="0" fill="hold" nodeType="afterEffect">
                                  <p:stCondLst>
                                    <p:cond delay="250"/>
                                  </p:stCondLst>
                                  <p:childTnLst>
                                    <p:set>
                                      <p:cBhvr>
                                        <p:cTn id="54" dur="1" fill="hold">
                                          <p:stCondLst>
                                            <p:cond delay="0"/>
                                          </p:stCondLst>
                                        </p:cTn>
                                        <p:tgtEl>
                                          <p:spTgt spid="70"/>
                                        </p:tgtEl>
                                        <p:attrNameLst>
                                          <p:attrName>style.visibility</p:attrName>
                                        </p:attrNameLst>
                                      </p:cBhvr>
                                      <p:to>
                                        <p:strVal val="visible"/>
                                      </p:to>
                                    </p:set>
                                  </p:childTnLst>
                                </p:cTn>
                              </p:par>
                            </p:childTnLst>
                          </p:cTn>
                        </p:par>
                        <p:par>
                          <p:cTn id="55" fill="hold">
                            <p:stCondLst>
                              <p:cond delay="2750"/>
                            </p:stCondLst>
                            <p:childTnLst>
                              <p:par>
                                <p:cTn id="56" presetID="1" presetClass="entr" presetSubtype="0" fill="hold" grpId="0" nodeType="afterEffect">
                                  <p:stCondLst>
                                    <p:cond delay="250"/>
                                  </p:stCondLst>
                                  <p:childTnLst>
                                    <p:set>
                                      <p:cBhvr>
                                        <p:cTn id="57" dur="1" fill="hold">
                                          <p:stCondLst>
                                            <p:cond delay="0"/>
                                          </p:stCondLst>
                                        </p:cTn>
                                        <p:tgtEl>
                                          <p:spTgt spid="69"/>
                                        </p:tgtEl>
                                        <p:attrNameLst>
                                          <p:attrName>style.visibility</p:attrName>
                                        </p:attrNameLst>
                                      </p:cBhvr>
                                      <p:to>
                                        <p:strVal val="visible"/>
                                      </p:to>
                                    </p:set>
                                  </p:childTnLst>
                                </p:cTn>
                              </p:par>
                            </p:childTnLst>
                          </p:cTn>
                        </p:par>
                        <p:par>
                          <p:cTn id="58" fill="hold">
                            <p:stCondLst>
                              <p:cond delay="3000"/>
                            </p:stCondLst>
                            <p:childTnLst>
                              <p:par>
                                <p:cTn id="59" presetID="1" presetClass="entr" presetSubtype="0" fill="hold" nodeType="afterEffect">
                                  <p:stCondLst>
                                    <p:cond delay="250"/>
                                  </p:stCondLst>
                                  <p:childTnLst>
                                    <p:set>
                                      <p:cBhvr>
                                        <p:cTn id="60" dur="1" fill="hold">
                                          <p:stCondLst>
                                            <p:cond delay="0"/>
                                          </p:stCondLst>
                                        </p:cTn>
                                        <p:tgtEl>
                                          <p:spTgt spid="73"/>
                                        </p:tgtEl>
                                        <p:attrNameLst>
                                          <p:attrName>style.visibility</p:attrName>
                                        </p:attrNameLst>
                                      </p:cBhvr>
                                      <p:to>
                                        <p:strVal val="visible"/>
                                      </p:to>
                                    </p:set>
                                  </p:childTnLst>
                                </p:cTn>
                              </p:par>
                            </p:childTnLst>
                          </p:cTn>
                        </p:par>
                        <p:par>
                          <p:cTn id="61" fill="hold">
                            <p:stCondLst>
                              <p:cond delay="3250"/>
                            </p:stCondLst>
                            <p:childTnLst>
                              <p:par>
                                <p:cTn id="62" presetID="1" presetClass="entr" presetSubtype="0" fill="hold" grpId="0" nodeType="afterEffect">
                                  <p:stCondLst>
                                    <p:cond delay="250"/>
                                  </p:stCondLst>
                                  <p:childTnLst>
                                    <p:set>
                                      <p:cBhvr>
                                        <p:cTn id="63" dur="1" fill="hold">
                                          <p:stCondLst>
                                            <p:cond delay="0"/>
                                          </p:stCondLst>
                                        </p:cTn>
                                        <p:tgtEl>
                                          <p:spTgt spid="7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500" fill="hold"/>
                                        <p:tgtEl>
                                          <p:spTgt spid="74"/>
                                        </p:tgtEl>
                                        <p:attrNameLst>
                                          <p:attrName>ppt_x</p:attrName>
                                        </p:attrNameLst>
                                      </p:cBhvr>
                                      <p:tavLst>
                                        <p:tav tm="0">
                                          <p:val>
                                            <p:strVal val="#ppt_x"/>
                                          </p:val>
                                        </p:tav>
                                        <p:tav tm="100000">
                                          <p:val>
                                            <p:strVal val="#ppt_x"/>
                                          </p:val>
                                        </p:tav>
                                      </p:tavLst>
                                    </p:anim>
                                    <p:anim calcmode="lin" valueType="num">
                                      <p:cBhvr additive="base">
                                        <p:cTn id="69" dur="500" fill="hold"/>
                                        <p:tgtEl>
                                          <p:spTgt spid="7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 calcmode="lin" valueType="num">
                                      <p:cBhvr additive="base">
                                        <p:cTn id="72" dur="500" fill="hold"/>
                                        <p:tgtEl>
                                          <p:spTgt spid="75"/>
                                        </p:tgtEl>
                                        <p:attrNameLst>
                                          <p:attrName>ppt_x</p:attrName>
                                        </p:attrNameLst>
                                      </p:cBhvr>
                                      <p:tavLst>
                                        <p:tav tm="0">
                                          <p:val>
                                            <p:strVal val="#ppt_x"/>
                                          </p:val>
                                        </p:tav>
                                        <p:tav tm="100000">
                                          <p:val>
                                            <p:strVal val="#ppt_x"/>
                                          </p:val>
                                        </p:tav>
                                      </p:tavLst>
                                    </p:anim>
                                    <p:anim calcmode="lin" valueType="num">
                                      <p:cBhvr additive="base">
                                        <p:cTn id="73"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500" fill="hold"/>
                                        <p:tgtEl>
                                          <p:spTgt spid="83"/>
                                        </p:tgtEl>
                                        <p:attrNameLst>
                                          <p:attrName>ppt_x</p:attrName>
                                        </p:attrNameLst>
                                      </p:cBhvr>
                                      <p:tavLst>
                                        <p:tav tm="0">
                                          <p:val>
                                            <p:strVal val="#ppt_x"/>
                                          </p:val>
                                        </p:tav>
                                        <p:tav tm="100000">
                                          <p:val>
                                            <p:strVal val="#ppt_x"/>
                                          </p:val>
                                        </p:tav>
                                      </p:tavLst>
                                    </p:anim>
                                    <p:anim calcmode="lin" valueType="num">
                                      <p:cBhvr additive="base">
                                        <p:cTn id="79" dur="500" fill="hold"/>
                                        <p:tgtEl>
                                          <p:spTgt spid="83"/>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82"/>
                                        </p:tgtEl>
                                        <p:attrNameLst>
                                          <p:attrName>style.visibility</p:attrName>
                                        </p:attrNameLst>
                                      </p:cBhvr>
                                      <p:to>
                                        <p:strVal val="visible"/>
                                      </p:to>
                                    </p:set>
                                    <p:anim calcmode="lin" valueType="num">
                                      <p:cBhvr additive="base">
                                        <p:cTn id="82" dur="500" fill="hold"/>
                                        <p:tgtEl>
                                          <p:spTgt spid="82"/>
                                        </p:tgtEl>
                                        <p:attrNameLst>
                                          <p:attrName>ppt_x</p:attrName>
                                        </p:attrNameLst>
                                      </p:cBhvr>
                                      <p:tavLst>
                                        <p:tav tm="0">
                                          <p:val>
                                            <p:strVal val="#ppt_x"/>
                                          </p:val>
                                        </p:tav>
                                        <p:tav tm="100000">
                                          <p:val>
                                            <p:strVal val="#ppt_x"/>
                                          </p:val>
                                        </p:tav>
                                      </p:tavLst>
                                    </p:anim>
                                    <p:anim calcmode="lin" valueType="num">
                                      <p:cBhvr additive="base">
                                        <p:cTn id="83"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81"/>
                                        </p:tgtEl>
                                        <p:attrNameLst>
                                          <p:attrName>style.visibility</p:attrName>
                                        </p:attrNameLst>
                                      </p:cBhvr>
                                      <p:to>
                                        <p:strVal val="visible"/>
                                      </p:to>
                                    </p:set>
                                    <p:anim calcmode="lin" valueType="num">
                                      <p:cBhvr additive="base">
                                        <p:cTn id="88" dur="500" fill="hold"/>
                                        <p:tgtEl>
                                          <p:spTgt spid="81"/>
                                        </p:tgtEl>
                                        <p:attrNameLst>
                                          <p:attrName>ppt_x</p:attrName>
                                        </p:attrNameLst>
                                      </p:cBhvr>
                                      <p:tavLst>
                                        <p:tav tm="0">
                                          <p:val>
                                            <p:strVal val="#ppt_x"/>
                                          </p:val>
                                        </p:tav>
                                        <p:tav tm="100000">
                                          <p:val>
                                            <p:strVal val="#ppt_x"/>
                                          </p:val>
                                        </p:tav>
                                      </p:tavLst>
                                    </p:anim>
                                    <p:anim calcmode="lin" valueType="num">
                                      <p:cBhvr additive="base">
                                        <p:cTn id="89" dur="500" fill="hold"/>
                                        <p:tgtEl>
                                          <p:spTgt spid="81"/>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76"/>
                                        </p:tgtEl>
                                        <p:attrNameLst>
                                          <p:attrName>style.visibility</p:attrName>
                                        </p:attrNameLst>
                                      </p:cBhvr>
                                      <p:to>
                                        <p:strVal val="visible"/>
                                      </p:to>
                                    </p:set>
                                    <p:anim calcmode="lin" valueType="num">
                                      <p:cBhvr additive="base">
                                        <p:cTn id="92" dur="500" fill="hold"/>
                                        <p:tgtEl>
                                          <p:spTgt spid="76"/>
                                        </p:tgtEl>
                                        <p:attrNameLst>
                                          <p:attrName>ppt_x</p:attrName>
                                        </p:attrNameLst>
                                      </p:cBhvr>
                                      <p:tavLst>
                                        <p:tav tm="0">
                                          <p:val>
                                            <p:strVal val="#ppt_x"/>
                                          </p:val>
                                        </p:tav>
                                        <p:tav tm="100000">
                                          <p:val>
                                            <p:strVal val="#ppt_x"/>
                                          </p:val>
                                        </p:tav>
                                      </p:tavLst>
                                    </p:anim>
                                    <p:anim calcmode="lin" valueType="num">
                                      <p:cBhvr additive="base">
                                        <p:cTn id="93"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71"/>
                                        </p:tgtEl>
                                        <p:attrNameLst>
                                          <p:attrName>style.visibility</p:attrName>
                                        </p:attrNameLst>
                                      </p:cBhvr>
                                      <p:to>
                                        <p:strVal val="visible"/>
                                      </p:to>
                                    </p:set>
                                    <p:anim calcmode="lin" valueType="num">
                                      <p:cBhvr additive="base">
                                        <p:cTn id="98" dur="500" fill="hold"/>
                                        <p:tgtEl>
                                          <p:spTgt spid="71"/>
                                        </p:tgtEl>
                                        <p:attrNameLst>
                                          <p:attrName>ppt_x</p:attrName>
                                        </p:attrNameLst>
                                      </p:cBhvr>
                                      <p:tavLst>
                                        <p:tav tm="0">
                                          <p:val>
                                            <p:strVal val="#ppt_x"/>
                                          </p:val>
                                        </p:tav>
                                        <p:tav tm="100000">
                                          <p:val>
                                            <p:strVal val="#ppt_x"/>
                                          </p:val>
                                        </p:tav>
                                      </p:tavLst>
                                    </p:anim>
                                    <p:anim calcmode="lin" valueType="num">
                                      <p:cBhvr additive="base">
                                        <p:cTn id="99" dur="500" fill="hold"/>
                                        <p:tgtEl>
                                          <p:spTgt spid="71"/>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68"/>
                                        </p:tgtEl>
                                        <p:attrNameLst>
                                          <p:attrName>style.visibility</p:attrName>
                                        </p:attrNameLst>
                                      </p:cBhvr>
                                      <p:to>
                                        <p:strVal val="visible"/>
                                      </p:to>
                                    </p:set>
                                    <p:anim calcmode="lin" valueType="num">
                                      <p:cBhvr additive="base">
                                        <p:cTn id="102" dur="500" fill="hold"/>
                                        <p:tgtEl>
                                          <p:spTgt spid="68"/>
                                        </p:tgtEl>
                                        <p:attrNameLst>
                                          <p:attrName>ppt_x</p:attrName>
                                        </p:attrNameLst>
                                      </p:cBhvr>
                                      <p:tavLst>
                                        <p:tav tm="0">
                                          <p:val>
                                            <p:strVal val="#ppt_x"/>
                                          </p:val>
                                        </p:tav>
                                        <p:tav tm="100000">
                                          <p:val>
                                            <p:strVal val="#ppt_x"/>
                                          </p:val>
                                        </p:tav>
                                      </p:tavLst>
                                    </p:anim>
                                    <p:anim calcmode="lin" valueType="num">
                                      <p:cBhvr additive="base">
                                        <p:cTn id="103" dur="500" fill="hold"/>
                                        <p:tgtEl>
                                          <p:spTgt spid="68"/>
                                        </p:tgtEl>
                                        <p:attrNameLst>
                                          <p:attrName>ppt_y</p:attrName>
                                        </p:attrNameLst>
                                      </p:cBhvr>
                                      <p:tavLst>
                                        <p:tav tm="0">
                                          <p:val>
                                            <p:strVal val="1+#ppt_h/2"/>
                                          </p:val>
                                        </p:tav>
                                        <p:tav tm="100000">
                                          <p:val>
                                            <p:strVal val="#ppt_y"/>
                                          </p:val>
                                        </p:tav>
                                      </p:tavLst>
                                    </p:anim>
                                  </p:childTnLst>
                                </p:cTn>
                              </p:par>
                            </p:childTnLst>
                          </p:cTn>
                        </p:par>
                        <p:par>
                          <p:cTn id="104" fill="hold">
                            <p:stCondLst>
                              <p:cond delay="500"/>
                            </p:stCondLst>
                            <p:childTnLst>
                              <p:par>
                                <p:cTn id="105" presetID="42" presetClass="entr" presetSubtype="0" fill="hold" grpId="0" nodeType="afterEffect">
                                  <p:stCondLst>
                                    <p:cond delay="250"/>
                                  </p:stCondLst>
                                  <p:childTnLst>
                                    <p:set>
                                      <p:cBhvr>
                                        <p:cTn id="106" dur="1" fill="hold">
                                          <p:stCondLst>
                                            <p:cond delay="0"/>
                                          </p:stCondLst>
                                        </p:cTn>
                                        <p:tgtEl>
                                          <p:spTgt spid="85"/>
                                        </p:tgtEl>
                                        <p:attrNameLst>
                                          <p:attrName>style.visibility</p:attrName>
                                        </p:attrNameLst>
                                      </p:cBhvr>
                                      <p:to>
                                        <p:strVal val="visible"/>
                                      </p:to>
                                    </p:set>
                                    <p:animEffect transition="in" filter="fade">
                                      <p:cBhvr>
                                        <p:cTn id="107" dur="1000"/>
                                        <p:tgtEl>
                                          <p:spTgt spid="85"/>
                                        </p:tgtEl>
                                      </p:cBhvr>
                                    </p:animEffect>
                                    <p:anim calcmode="lin" valueType="num">
                                      <p:cBhvr>
                                        <p:cTn id="108" dur="1000" fill="hold"/>
                                        <p:tgtEl>
                                          <p:spTgt spid="85"/>
                                        </p:tgtEl>
                                        <p:attrNameLst>
                                          <p:attrName>ppt_x</p:attrName>
                                        </p:attrNameLst>
                                      </p:cBhvr>
                                      <p:tavLst>
                                        <p:tav tm="0">
                                          <p:val>
                                            <p:strVal val="#ppt_x"/>
                                          </p:val>
                                        </p:tav>
                                        <p:tav tm="100000">
                                          <p:val>
                                            <p:strVal val="#ppt_x"/>
                                          </p:val>
                                        </p:tav>
                                      </p:tavLst>
                                    </p:anim>
                                    <p:anim calcmode="lin" valueType="num">
                                      <p:cBhvr>
                                        <p:cTn id="109" dur="1000" fill="hold"/>
                                        <p:tgtEl>
                                          <p:spTgt spid="85"/>
                                        </p:tgtEl>
                                        <p:attrNameLst>
                                          <p:attrName>ppt_y</p:attrName>
                                        </p:attrNameLst>
                                      </p:cBhvr>
                                      <p:tavLst>
                                        <p:tav tm="0">
                                          <p:val>
                                            <p:strVal val="#ppt_y+.1"/>
                                          </p:val>
                                        </p:tav>
                                        <p:tav tm="100000">
                                          <p:val>
                                            <p:strVal val="#ppt_y"/>
                                          </p:val>
                                        </p:tav>
                                      </p:tavLst>
                                    </p:anim>
                                  </p:childTnLst>
                                </p:cTn>
                              </p:par>
                            </p:childTnLst>
                          </p:cTn>
                        </p:par>
                        <p:par>
                          <p:cTn id="110" fill="hold">
                            <p:stCondLst>
                              <p:cond delay="1750"/>
                            </p:stCondLst>
                            <p:childTnLst>
                              <p:par>
                                <p:cTn id="111" presetID="2" presetClass="entr" presetSubtype="4" fill="hold" grpId="0" nodeType="afterEffect">
                                  <p:stCondLst>
                                    <p:cond delay="250"/>
                                  </p:stCondLst>
                                  <p:childTnLst>
                                    <p:set>
                                      <p:cBhvr>
                                        <p:cTn id="112" dur="1" fill="hold">
                                          <p:stCondLst>
                                            <p:cond delay="0"/>
                                          </p:stCondLst>
                                        </p:cTn>
                                        <p:tgtEl>
                                          <p:spTgt spid="87"/>
                                        </p:tgtEl>
                                        <p:attrNameLst>
                                          <p:attrName>style.visibility</p:attrName>
                                        </p:attrNameLst>
                                      </p:cBhvr>
                                      <p:to>
                                        <p:strVal val="visible"/>
                                      </p:to>
                                    </p:set>
                                    <p:anim calcmode="lin" valueType="num">
                                      <p:cBhvr additive="base">
                                        <p:cTn id="113" dur="500" fill="hold"/>
                                        <p:tgtEl>
                                          <p:spTgt spid="87"/>
                                        </p:tgtEl>
                                        <p:attrNameLst>
                                          <p:attrName>ppt_x</p:attrName>
                                        </p:attrNameLst>
                                      </p:cBhvr>
                                      <p:tavLst>
                                        <p:tav tm="0">
                                          <p:val>
                                            <p:strVal val="#ppt_x"/>
                                          </p:val>
                                        </p:tav>
                                        <p:tav tm="100000">
                                          <p:val>
                                            <p:strVal val="#ppt_x"/>
                                          </p:val>
                                        </p:tav>
                                      </p:tavLst>
                                    </p:anim>
                                    <p:anim calcmode="lin" valueType="num">
                                      <p:cBhvr additive="base">
                                        <p:cTn id="114" dur="500" fill="hold"/>
                                        <p:tgtEl>
                                          <p:spTgt spid="87"/>
                                        </p:tgtEl>
                                        <p:attrNameLst>
                                          <p:attrName>ppt_y</p:attrName>
                                        </p:attrNameLst>
                                      </p:cBhvr>
                                      <p:tavLst>
                                        <p:tav tm="0">
                                          <p:val>
                                            <p:strVal val="1+#ppt_h/2"/>
                                          </p:val>
                                        </p:tav>
                                        <p:tav tm="100000">
                                          <p:val>
                                            <p:strVal val="#ppt_y"/>
                                          </p:val>
                                        </p:tav>
                                      </p:tavLst>
                                    </p:anim>
                                  </p:childTnLst>
                                </p:cTn>
                              </p:par>
                            </p:childTnLst>
                          </p:cTn>
                        </p:par>
                        <p:par>
                          <p:cTn id="115" fill="hold">
                            <p:stCondLst>
                              <p:cond delay="2500"/>
                            </p:stCondLst>
                            <p:childTnLst>
                              <p:par>
                                <p:cTn id="116" presetID="2" presetClass="entr" presetSubtype="4" fill="hold" grpId="0" nodeType="afterEffect">
                                  <p:stCondLst>
                                    <p:cond delay="250"/>
                                  </p:stCondLst>
                                  <p:childTnLst>
                                    <p:set>
                                      <p:cBhvr>
                                        <p:cTn id="117" dur="1" fill="hold">
                                          <p:stCondLst>
                                            <p:cond delay="0"/>
                                          </p:stCondLst>
                                        </p:cTn>
                                        <p:tgtEl>
                                          <p:spTgt spid="96"/>
                                        </p:tgtEl>
                                        <p:attrNameLst>
                                          <p:attrName>style.visibility</p:attrName>
                                        </p:attrNameLst>
                                      </p:cBhvr>
                                      <p:to>
                                        <p:strVal val="visible"/>
                                      </p:to>
                                    </p:set>
                                    <p:anim calcmode="lin" valueType="num">
                                      <p:cBhvr additive="base">
                                        <p:cTn id="118" dur="500" fill="hold"/>
                                        <p:tgtEl>
                                          <p:spTgt spid="96"/>
                                        </p:tgtEl>
                                        <p:attrNameLst>
                                          <p:attrName>ppt_x</p:attrName>
                                        </p:attrNameLst>
                                      </p:cBhvr>
                                      <p:tavLst>
                                        <p:tav tm="0">
                                          <p:val>
                                            <p:strVal val="#ppt_x"/>
                                          </p:val>
                                        </p:tav>
                                        <p:tav tm="100000">
                                          <p:val>
                                            <p:strVal val="#ppt_x"/>
                                          </p:val>
                                        </p:tav>
                                      </p:tavLst>
                                    </p:anim>
                                    <p:anim calcmode="lin" valueType="num">
                                      <p:cBhvr additive="base">
                                        <p:cTn id="119" dur="500" fill="hold"/>
                                        <p:tgtEl>
                                          <p:spTgt spid="96"/>
                                        </p:tgtEl>
                                        <p:attrNameLst>
                                          <p:attrName>ppt_y</p:attrName>
                                        </p:attrNameLst>
                                      </p:cBhvr>
                                      <p:tavLst>
                                        <p:tav tm="0">
                                          <p:val>
                                            <p:strVal val="1+#ppt_h/2"/>
                                          </p:val>
                                        </p:tav>
                                        <p:tav tm="100000">
                                          <p:val>
                                            <p:strVal val="#ppt_y"/>
                                          </p:val>
                                        </p:tav>
                                      </p:tavLst>
                                    </p:anim>
                                  </p:childTnLst>
                                </p:cTn>
                              </p:par>
                            </p:childTnLst>
                          </p:cTn>
                        </p:par>
                        <p:par>
                          <p:cTn id="120" fill="hold">
                            <p:stCondLst>
                              <p:cond delay="3250"/>
                            </p:stCondLst>
                            <p:childTnLst>
                              <p:par>
                                <p:cTn id="121" presetID="2" presetClass="entr" presetSubtype="4" fill="hold" grpId="0" nodeType="afterEffect">
                                  <p:stCondLst>
                                    <p:cond delay="250"/>
                                  </p:stCondLst>
                                  <p:childTnLst>
                                    <p:set>
                                      <p:cBhvr>
                                        <p:cTn id="122" dur="1" fill="hold">
                                          <p:stCondLst>
                                            <p:cond delay="0"/>
                                          </p:stCondLst>
                                        </p:cTn>
                                        <p:tgtEl>
                                          <p:spTgt spid="86"/>
                                        </p:tgtEl>
                                        <p:attrNameLst>
                                          <p:attrName>style.visibility</p:attrName>
                                        </p:attrNameLst>
                                      </p:cBhvr>
                                      <p:to>
                                        <p:strVal val="visible"/>
                                      </p:to>
                                    </p:set>
                                    <p:anim calcmode="lin" valueType="num">
                                      <p:cBhvr additive="base">
                                        <p:cTn id="123" dur="500" fill="hold"/>
                                        <p:tgtEl>
                                          <p:spTgt spid="86"/>
                                        </p:tgtEl>
                                        <p:attrNameLst>
                                          <p:attrName>ppt_x</p:attrName>
                                        </p:attrNameLst>
                                      </p:cBhvr>
                                      <p:tavLst>
                                        <p:tav tm="0">
                                          <p:val>
                                            <p:strVal val="#ppt_x"/>
                                          </p:val>
                                        </p:tav>
                                        <p:tav tm="100000">
                                          <p:val>
                                            <p:strVal val="#ppt_x"/>
                                          </p:val>
                                        </p:tav>
                                      </p:tavLst>
                                    </p:anim>
                                    <p:anim calcmode="lin" valueType="num">
                                      <p:cBhvr additive="base">
                                        <p:cTn id="124" dur="500" fill="hold"/>
                                        <p:tgtEl>
                                          <p:spTgt spid="86"/>
                                        </p:tgtEl>
                                        <p:attrNameLst>
                                          <p:attrName>ppt_y</p:attrName>
                                        </p:attrNameLst>
                                      </p:cBhvr>
                                      <p:tavLst>
                                        <p:tav tm="0">
                                          <p:val>
                                            <p:strVal val="1+#ppt_h/2"/>
                                          </p:val>
                                        </p:tav>
                                        <p:tav tm="100000">
                                          <p:val>
                                            <p:strVal val="#ppt_y"/>
                                          </p:val>
                                        </p:tav>
                                      </p:tavLst>
                                    </p:anim>
                                  </p:childTnLst>
                                </p:cTn>
                              </p:par>
                            </p:childTnLst>
                          </p:cTn>
                        </p:par>
                        <p:par>
                          <p:cTn id="125" fill="hold">
                            <p:stCondLst>
                              <p:cond delay="4000"/>
                            </p:stCondLst>
                            <p:childTnLst>
                              <p:par>
                                <p:cTn id="126" presetID="2" presetClass="entr" presetSubtype="4" fill="hold" grpId="0" nodeType="afterEffect">
                                  <p:stCondLst>
                                    <p:cond delay="250"/>
                                  </p:stCondLst>
                                  <p:childTnLst>
                                    <p:set>
                                      <p:cBhvr>
                                        <p:cTn id="127" dur="1" fill="hold">
                                          <p:stCondLst>
                                            <p:cond delay="0"/>
                                          </p:stCondLst>
                                        </p:cTn>
                                        <p:tgtEl>
                                          <p:spTgt spid="84"/>
                                        </p:tgtEl>
                                        <p:attrNameLst>
                                          <p:attrName>style.visibility</p:attrName>
                                        </p:attrNameLst>
                                      </p:cBhvr>
                                      <p:to>
                                        <p:strVal val="visible"/>
                                      </p:to>
                                    </p:set>
                                    <p:anim calcmode="lin" valueType="num">
                                      <p:cBhvr additive="base">
                                        <p:cTn id="128" dur="500" fill="hold"/>
                                        <p:tgtEl>
                                          <p:spTgt spid="84"/>
                                        </p:tgtEl>
                                        <p:attrNameLst>
                                          <p:attrName>ppt_x</p:attrName>
                                        </p:attrNameLst>
                                      </p:cBhvr>
                                      <p:tavLst>
                                        <p:tav tm="0">
                                          <p:val>
                                            <p:strVal val="#ppt_x"/>
                                          </p:val>
                                        </p:tav>
                                        <p:tav tm="100000">
                                          <p:val>
                                            <p:strVal val="#ppt_x"/>
                                          </p:val>
                                        </p:tav>
                                      </p:tavLst>
                                    </p:anim>
                                    <p:anim calcmode="lin" valueType="num">
                                      <p:cBhvr additive="base">
                                        <p:cTn id="129"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4" grpId="0" animBg="1"/>
      <p:bldP spid="69" grpId="0" animBg="1"/>
      <p:bldP spid="72" grpId="0" animBg="1"/>
      <p:bldP spid="79" grpId="0" animBg="1"/>
      <p:bldP spid="93" grpId="0" animBg="1"/>
      <p:bldP spid="95" grpId="0" animBg="1"/>
      <p:bldP spid="100" grpId="0" animBg="1"/>
      <p:bldP spid="102" grpId="0" animBg="1"/>
      <p:bldP spid="120" grpId="0" animBg="1"/>
      <p:bldP spid="68" grpId="0" animBg="1"/>
      <p:bldP spid="71" grpId="0"/>
      <p:bldP spid="74" grpId="0" animBg="1"/>
      <p:bldP spid="75" grpId="0"/>
      <p:bldP spid="76" grpId="0" animBg="1"/>
      <p:bldP spid="81" grpId="0"/>
      <p:bldP spid="82" grpId="0" animBg="1"/>
      <p:bldP spid="83" grpId="0"/>
      <p:bldP spid="84" grpId="0" animBg="1"/>
      <p:bldP spid="85" grpId="0" animBg="1"/>
      <p:bldP spid="86" grpId="0" animBg="1"/>
      <p:bldP spid="87" grpId="0" animBg="1"/>
      <p:bldP spid="9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EC29675-AA76-463D-BF43-8B0CEC0F29C3}"/>
              </a:ext>
            </a:extLst>
          </p:cNvPr>
          <p:cNvSpPr>
            <a:spLocks noGrp="1"/>
          </p:cNvSpPr>
          <p:nvPr>
            <p:ph idx="1"/>
          </p:nvPr>
        </p:nvSpPr>
        <p:spPr>
          <a:xfrm>
            <a:off x="604014" y="1066696"/>
            <a:ext cx="11039838" cy="5337176"/>
          </a:xfrm>
        </p:spPr>
        <p:txBody>
          <a:bodyPr>
            <a:noAutofit/>
          </a:bodyPr>
          <a:lstStyle/>
          <a:p>
            <a:pPr marL="0" indent="0">
              <a:buNone/>
            </a:pPr>
            <a:r>
              <a:rPr lang="nb-NO" sz="2400" b="1">
                <a:latin typeface="+mj-lt"/>
              </a:rPr>
              <a:t>Generelt</a:t>
            </a:r>
          </a:p>
          <a:p>
            <a:r>
              <a:rPr lang="nb-NO" sz="1600"/>
              <a:t>Investeringer som skal inn i Investeringsplan i BEVISST plan må benytte infrastrukturaktiviteter</a:t>
            </a:r>
          </a:p>
          <a:p>
            <a:r>
              <a:rPr lang="nb-NO" sz="1600"/>
              <a:t>Investeringer som ønskes løftes til NTNUs investeringsplan og finansieres av avsetninger må ha eget delprosjektnummer.</a:t>
            </a:r>
          </a:p>
          <a:p>
            <a:endParaRPr lang="nb-NO" sz="100"/>
          </a:p>
          <a:p>
            <a:pPr marL="0" indent="0">
              <a:buNone/>
            </a:pPr>
            <a:r>
              <a:rPr lang="nb-NO" sz="2400" b="1">
                <a:latin typeface="+mj-lt"/>
              </a:rPr>
              <a:t>RD</a:t>
            </a:r>
          </a:p>
          <a:p>
            <a:pPr lvl="0"/>
            <a:r>
              <a:rPr lang="nb-NO" sz="1600">
                <a:solidFill>
                  <a:prstClr val="black"/>
                </a:solidFill>
              </a:rPr>
              <a:t>Et felles uspesifisert delprosjekt (tidligere 00-prosjektet)</a:t>
            </a:r>
          </a:p>
          <a:p>
            <a:pPr lvl="0"/>
            <a:r>
              <a:rPr lang="nb-NO" sz="1600">
                <a:solidFill>
                  <a:prstClr val="black"/>
                </a:solidFill>
              </a:rPr>
              <a:t>Et felles avregnings(del)prosjekt</a:t>
            </a:r>
          </a:p>
          <a:p>
            <a:pPr lvl="0"/>
            <a:r>
              <a:rPr lang="nb-NO" sz="1600">
                <a:solidFill>
                  <a:prstClr val="black"/>
                </a:solidFill>
              </a:rPr>
              <a:t>Et felles delprosjekt for disputas</a:t>
            </a:r>
          </a:p>
          <a:p>
            <a:pPr lvl="0"/>
            <a:r>
              <a:rPr lang="nb-NO" sz="1600">
                <a:solidFill>
                  <a:prstClr val="black"/>
                </a:solidFill>
              </a:rPr>
              <a:t>Minimum ett delprosjekt under utdanningsdrift ved alle enheter som har denne type aktivitet (må ikke være særskilte for hver enhet)</a:t>
            </a:r>
          </a:p>
          <a:p>
            <a:pPr lvl="0"/>
            <a:r>
              <a:rPr lang="nb-NO" sz="1600">
                <a:solidFill>
                  <a:prstClr val="black"/>
                </a:solidFill>
              </a:rPr>
              <a:t>Ved bevilgning fra annet departement kreves separat delprosjekt </a:t>
            </a:r>
          </a:p>
          <a:p>
            <a:pPr lvl="0"/>
            <a:endParaRPr lang="nb-NO" sz="100" b="1">
              <a:latin typeface="+mj-lt"/>
            </a:endParaRPr>
          </a:p>
          <a:p>
            <a:pPr marL="0" indent="0">
              <a:buNone/>
            </a:pPr>
            <a:r>
              <a:rPr lang="nb-NO" sz="2400" b="1">
                <a:latin typeface="+mj-lt"/>
              </a:rPr>
              <a:t>RSO</a:t>
            </a:r>
          </a:p>
          <a:p>
            <a:r>
              <a:rPr lang="nb-NO" sz="1600"/>
              <a:t>Når en rekrutteringsstilling skal synliggjøres som egenfinansiering på et BOA-prosjekt skal delprosjektet knyttes til gjeldende BOA-prosjekt (eneste unntak for bruk av relasjonen prosjekt – delprosjekt på tvers av BOA og BFV). Velg Sentral egenfinansiering i Finansieringskilde.</a:t>
            </a:r>
          </a:p>
          <a:p>
            <a:r>
              <a:rPr lang="nb-NO" sz="1600"/>
              <a:t>Inndeling i aktivitetstype, aktivitet og prosjekt fastsettes av FA</a:t>
            </a:r>
          </a:p>
          <a:p>
            <a:r>
              <a:rPr lang="nb-NO" sz="1600"/>
              <a:t>Benytt aktivitetene «tildelt tidligere» for konvertering av rekrutteringsstillinger RSO (frie og øremerkede stillinger hver for seg)</a:t>
            </a:r>
          </a:p>
          <a:p>
            <a:endParaRPr lang="nb-NO" sz="1600"/>
          </a:p>
        </p:txBody>
      </p:sp>
      <p:pic>
        <p:nvPicPr>
          <p:cNvPr id="8" name="Picture 3">
            <a:extLst>
              <a:ext uri="{FF2B5EF4-FFF2-40B4-BE49-F238E27FC236}">
                <a16:creationId xmlns:a16="http://schemas.microsoft.com/office/drawing/2014/main" id="{BE28C73B-E608-4B12-A325-9D9867158636}"/>
              </a:ext>
            </a:extLst>
          </p:cNvPr>
          <p:cNvPicPr>
            <a:picLocks noChangeAspect="1"/>
          </p:cNvPicPr>
          <p:nvPr/>
        </p:nvPicPr>
        <p:blipFill rotWithShape="1">
          <a:blip r:embed="rId2"/>
          <a:srcRect r="23522"/>
          <a:stretch/>
        </p:blipFill>
        <p:spPr>
          <a:xfrm rot="5400000">
            <a:off x="5641982" y="-5653249"/>
            <a:ext cx="896864" cy="12192002"/>
          </a:xfrm>
          <a:prstGeom prst="rect">
            <a:avLst/>
          </a:prstGeom>
        </p:spPr>
      </p:pic>
      <p:sp>
        <p:nvSpPr>
          <p:cNvPr id="9" name="Tittel 1">
            <a:extLst>
              <a:ext uri="{FF2B5EF4-FFF2-40B4-BE49-F238E27FC236}">
                <a16:creationId xmlns:a16="http://schemas.microsoft.com/office/drawing/2014/main" id="{D020080F-FA1D-4E1A-A9B6-E6AD2EEE7620}"/>
              </a:ext>
            </a:extLst>
          </p:cNvPr>
          <p:cNvSpPr txBox="1">
            <a:spLocks/>
          </p:cNvSpPr>
          <p:nvPr/>
        </p:nvSpPr>
        <p:spPr>
          <a:xfrm>
            <a:off x="100936" y="40730"/>
            <a:ext cx="11140934" cy="907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600">
                <a:solidFill>
                  <a:schemeClr val="bg1"/>
                </a:solidFill>
              </a:rPr>
              <a:t>Andre standarder oppsummert</a:t>
            </a:r>
            <a:endParaRPr lang="nb-NO" sz="2000">
              <a:solidFill>
                <a:schemeClr val="bg1"/>
              </a:solidFill>
            </a:endParaRPr>
          </a:p>
        </p:txBody>
      </p:sp>
    </p:spTree>
    <p:extLst>
      <p:ext uri="{BB962C8B-B14F-4D97-AF65-F5344CB8AC3E}">
        <p14:creationId xmlns:p14="http://schemas.microsoft.com/office/powerpoint/2010/main" val="387882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lassholder for innhold 2">
            <a:extLst>
              <a:ext uri="{FF2B5EF4-FFF2-40B4-BE49-F238E27FC236}">
                <a16:creationId xmlns:a16="http://schemas.microsoft.com/office/drawing/2014/main" id="{337DC156-68E6-43DC-90EB-E7083F2FC650}"/>
              </a:ext>
            </a:extLst>
          </p:cNvPr>
          <p:cNvSpPr txBox="1">
            <a:spLocks/>
          </p:cNvSpPr>
          <p:nvPr/>
        </p:nvSpPr>
        <p:spPr>
          <a:xfrm>
            <a:off x="726270" y="1107495"/>
            <a:ext cx="10515600" cy="5509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2400" b="1">
                <a:latin typeface="+mj-lt"/>
              </a:rPr>
              <a:t>Generelt</a:t>
            </a:r>
          </a:p>
          <a:p>
            <a:r>
              <a:rPr lang="nb-NO" sz="1600"/>
              <a:t>Unngå å benytte prosjektstrukturen til informasjon som finnes i andre deler av økonomimodellen. </a:t>
            </a:r>
          </a:p>
          <a:p>
            <a:pPr lvl="1"/>
            <a:r>
              <a:rPr lang="nb-NO" sz="1400"/>
              <a:t>Ikke benytt delprosjekt til informasjon som ligger f.eks. i konto og k-sted</a:t>
            </a:r>
          </a:p>
          <a:p>
            <a:pPr lvl="1"/>
            <a:r>
              <a:rPr lang="nb-NO" sz="1400"/>
              <a:t>Ikke benytt prosjekt til gruppering av delprosjekt når tilsvarende gruppering ligger i aktivitetstype/aktivitet</a:t>
            </a:r>
          </a:p>
          <a:p>
            <a:r>
              <a:rPr lang="nb-NO" sz="1600"/>
              <a:t>Begrens antall delprosjekter, ikke legg opp til et for stort detaljeringsnivå</a:t>
            </a:r>
          </a:p>
          <a:p>
            <a:r>
              <a:rPr lang="nb-NO" sz="1600"/>
              <a:t>Benytt prosjektleder aktivt for å lett tilgjengeliggjøre info om prosjektøkonomi</a:t>
            </a:r>
          </a:p>
          <a:p>
            <a:r>
              <a:rPr lang="nb-NO" sz="1600"/>
              <a:t>Ved behov for å gruppere delprosjekt inn i spesifikke studieprogram og/eller i type studieprogram anbefales det å benytte prosjektstrukturen</a:t>
            </a:r>
          </a:p>
          <a:p>
            <a:r>
              <a:rPr lang="nb-NO" sz="1600"/>
              <a:t>Benytt relasjonene Strategisk satsning når enheten ønsker å synliggjøre aktivitet knyttet til en av NTNUs tematiske satsningsområder</a:t>
            </a:r>
          </a:p>
          <a:p>
            <a:r>
              <a:rPr lang="nb-NO" sz="1600"/>
              <a:t>Benytt relasjonen Sentertype når det er behov for å gruppere et senter gjennom prosjektstrukturen</a:t>
            </a:r>
          </a:p>
          <a:p>
            <a:endParaRPr lang="nb-NO" sz="100"/>
          </a:p>
          <a:p>
            <a:pPr marL="0" indent="0">
              <a:buFont typeface="Arial" panose="020B0604020202020204" pitchFamily="34" charset="0"/>
              <a:buNone/>
            </a:pPr>
            <a:r>
              <a:rPr lang="nb-NO" sz="2400" b="1">
                <a:latin typeface="+mj-lt"/>
              </a:rPr>
              <a:t>RD</a:t>
            </a:r>
          </a:p>
          <a:p>
            <a:r>
              <a:rPr lang="nb-NO" sz="1600"/>
              <a:t>Ikke benytt flere Aktiviteter enn nødvendig, ha fokus på vesentligheter </a:t>
            </a:r>
          </a:p>
          <a:p>
            <a:pPr lvl="1"/>
            <a:r>
              <a:rPr lang="nb-NO" sz="1400"/>
              <a:t>Det ikke et krav om å benytte alle</a:t>
            </a:r>
          </a:p>
          <a:p>
            <a:pPr marL="0" indent="0">
              <a:buFont typeface="Arial" panose="020B0604020202020204" pitchFamily="34" charset="0"/>
              <a:buNone/>
            </a:pPr>
            <a:r>
              <a:rPr lang="nb-NO" sz="2000" b="1">
                <a:latin typeface="+mj-lt"/>
              </a:rPr>
              <a:t>RSO</a:t>
            </a:r>
          </a:p>
          <a:p>
            <a:r>
              <a:rPr lang="nb-NO" sz="1600"/>
              <a:t>Ett delprosjekt per stipendiatstilling inkl. lønns- og driftsmidler</a:t>
            </a:r>
          </a:p>
        </p:txBody>
      </p:sp>
      <p:pic>
        <p:nvPicPr>
          <p:cNvPr id="13" name="Picture 3">
            <a:extLst>
              <a:ext uri="{FF2B5EF4-FFF2-40B4-BE49-F238E27FC236}">
                <a16:creationId xmlns:a16="http://schemas.microsoft.com/office/drawing/2014/main" id="{02713C6A-607A-469C-B67F-F58730D87447}"/>
              </a:ext>
            </a:extLst>
          </p:cNvPr>
          <p:cNvPicPr>
            <a:picLocks noChangeAspect="1"/>
          </p:cNvPicPr>
          <p:nvPr/>
        </p:nvPicPr>
        <p:blipFill rotWithShape="1">
          <a:blip r:embed="rId2"/>
          <a:srcRect r="23522"/>
          <a:stretch/>
        </p:blipFill>
        <p:spPr>
          <a:xfrm rot="5400000">
            <a:off x="5641982" y="-5653249"/>
            <a:ext cx="896864" cy="12192002"/>
          </a:xfrm>
          <a:prstGeom prst="rect">
            <a:avLst/>
          </a:prstGeom>
        </p:spPr>
      </p:pic>
      <p:sp>
        <p:nvSpPr>
          <p:cNvPr id="14" name="Tittel 1">
            <a:extLst>
              <a:ext uri="{FF2B5EF4-FFF2-40B4-BE49-F238E27FC236}">
                <a16:creationId xmlns:a16="http://schemas.microsoft.com/office/drawing/2014/main" id="{533B0ED4-2944-452E-9507-0F5C17BD2AE5}"/>
              </a:ext>
            </a:extLst>
          </p:cNvPr>
          <p:cNvSpPr txBox="1">
            <a:spLocks/>
          </p:cNvSpPr>
          <p:nvPr/>
        </p:nvSpPr>
        <p:spPr>
          <a:xfrm>
            <a:off x="100936" y="40730"/>
            <a:ext cx="11140934" cy="907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600">
                <a:solidFill>
                  <a:schemeClr val="bg1"/>
                </a:solidFill>
              </a:rPr>
              <a:t>Anbefalinger oppsummert</a:t>
            </a:r>
            <a:endParaRPr lang="nb-NO" sz="2000">
              <a:solidFill>
                <a:schemeClr val="bg1"/>
              </a:solidFill>
            </a:endParaRPr>
          </a:p>
        </p:txBody>
      </p:sp>
    </p:spTree>
    <p:extLst>
      <p:ext uri="{BB962C8B-B14F-4D97-AF65-F5344CB8AC3E}">
        <p14:creationId xmlns:p14="http://schemas.microsoft.com/office/powerpoint/2010/main" val="23940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a:extLst>
              <a:ext uri="{FF2B5EF4-FFF2-40B4-BE49-F238E27FC236}">
                <a16:creationId xmlns:a16="http://schemas.microsoft.com/office/drawing/2014/main" id="{725A6E60-F37D-404D-B91F-45DBBA2BB547}"/>
              </a:ext>
            </a:extLst>
          </p:cNvPr>
          <p:cNvPicPr>
            <a:picLocks noChangeAspect="1"/>
          </p:cNvPicPr>
          <p:nvPr/>
        </p:nvPicPr>
        <p:blipFill rotWithShape="1">
          <a:blip r:embed="rId3"/>
          <a:srcRect r="23522"/>
          <a:stretch/>
        </p:blipFill>
        <p:spPr>
          <a:xfrm rot="5400000">
            <a:off x="7334038" y="-3950184"/>
            <a:ext cx="907778" cy="8808150"/>
          </a:xfrm>
          <a:prstGeom prst="rect">
            <a:avLst/>
          </a:prstGeom>
        </p:spPr>
      </p:pic>
      <p:sp>
        <p:nvSpPr>
          <p:cNvPr id="3" name="Plassholder for innhold 2">
            <a:extLst>
              <a:ext uri="{FF2B5EF4-FFF2-40B4-BE49-F238E27FC236}">
                <a16:creationId xmlns:a16="http://schemas.microsoft.com/office/drawing/2014/main" id="{B3F1983A-5396-48FC-8684-4E4A78257327}"/>
              </a:ext>
            </a:extLst>
          </p:cNvPr>
          <p:cNvSpPr>
            <a:spLocks noGrp="1"/>
          </p:cNvSpPr>
          <p:nvPr>
            <p:ph idx="1"/>
          </p:nvPr>
        </p:nvSpPr>
        <p:spPr>
          <a:xfrm>
            <a:off x="5048924" y="1335212"/>
            <a:ext cx="5378300" cy="1595995"/>
          </a:xfrm>
          <a:ln>
            <a:solidFill>
              <a:schemeClr val="accent5">
                <a:lumMod val="75000"/>
              </a:schemeClr>
            </a:solidFill>
          </a:ln>
        </p:spPr>
        <p:txBody>
          <a:bodyPr>
            <a:normAutofit/>
          </a:bodyPr>
          <a:lstStyle/>
          <a:p>
            <a:r>
              <a:rPr lang="nb-NO" sz="1800"/>
              <a:t>En felles modell/struktur som inkludert noen frihetsgrader. </a:t>
            </a:r>
          </a:p>
          <a:p>
            <a:r>
              <a:rPr lang="nb-NO" sz="1800"/>
              <a:t>Alle enheter må selv vurdere hva som er den beste organiseringen av sin økonomi for å styre på best mulig måte. </a:t>
            </a:r>
          </a:p>
        </p:txBody>
      </p:sp>
      <p:sp>
        <p:nvSpPr>
          <p:cNvPr id="2" name="Tittel 1">
            <a:extLst>
              <a:ext uri="{FF2B5EF4-FFF2-40B4-BE49-F238E27FC236}">
                <a16:creationId xmlns:a16="http://schemas.microsoft.com/office/drawing/2014/main" id="{4E5AAA1B-3C0C-475C-BE1B-71F2A7038388}"/>
              </a:ext>
            </a:extLst>
          </p:cNvPr>
          <p:cNvSpPr>
            <a:spLocks noGrp="1"/>
          </p:cNvSpPr>
          <p:nvPr>
            <p:ph type="title"/>
          </p:nvPr>
        </p:nvSpPr>
        <p:spPr>
          <a:xfrm>
            <a:off x="3383850" y="0"/>
            <a:ext cx="8708449" cy="907777"/>
          </a:xfrm>
        </p:spPr>
        <p:txBody>
          <a:bodyPr>
            <a:normAutofit/>
          </a:bodyPr>
          <a:lstStyle/>
          <a:p>
            <a:r>
              <a:rPr lang="nb-NO" sz="3200">
                <a:solidFill>
                  <a:schemeClr val="bg1"/>
                </a:solidFill>
              </a:rPr>
              <a:t>Prosjektstruktur for BFV</a:t>
            </a:r>
          </a:p>
        </p:txBody>
      </p:sp>
      <p:graphicFrame>
        <p:nvGraphicFramePr>
          <p:cNvPr id="6" name="Plassholder for innhold 3">
            <a:extLst>
              <a:ext uri="{FF2B5EF4-FFF2-40B4-BE49-F238E27FC236}">
                <a16:creationId xmlns:a16="http://schemas.microsoft.com/office/drawing/2014/main" id="{4021FD2F-B5D7-40F2-A9DF-2F88800C0BC6}"/>
              </a:ext>
            </a:extLst>
          </p:cNvPr>
          <p:cNvGraphicFramePr>
            <a:graphicFrameLocks/>
          </p:cNvGraphicFramePr>
          <p:nvPr>
            <p:extLst>
              <p:ext uri="{D42A27DB-BD31-4B8C-83A1-F6EECF244321}">
                <p14:modId xmlns:p14="http://schemas.microsoft.com/office/powerpoint/2010/main" val="3031301086"/>
              </p:ext>
            </p:extLst>
          </p:nvPr>
        </p:nvGraphicFramePr>
        <p:xfrm>
          <a:off x="3383850" y="3148088"/>
          <a:ext cx="8708449" cy="35889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Bilde 6">
            <a:extLst>
              <a:ext uri="{FF2B5EF4-FFF2-40B4-BE49-F238E27FC236}">
                <a16:creationId xmlns:a16="http://schemas.microsoft.com/office/drawing/2014/main" id="{40B1563C-263A-4248-BA19-B106560B6BF7}"/>
              </a:ext>
            </a:extLst>
          </p:cNvPr>
          <p:cNvPicPr>
            <a:picLocks noChangeAspect="1"/>
          </p:cNvPicPr>
          <p:nvPr/>
        </p:nvPicPr>
        <p:blipFill>
          <a:blip r:embed="rId9"/>
          <a:stretch>
            <a:fillRect/>
          </a:stretch>
        </p:blipFill>
        <p:spPr>
          <a:xfrm>
            <a:off x="44305" y="0"/>
            <a:ext cx="3079102" cy="6858000"/>
          </a:xfrm>
          <a:prstGeom prst="rect">
            <a:avLst/>
          </a:prstGeom>
        </p:spPr>
      </p:pic>
      <p:sp>
        <p:nvSpPr>
          <p:cNvPr id="8" name="Rektangel 7">
            <a:extLst>
              <a:ext uri="{FF2B5EF4-FFF2-40B4-BE49-F238E27FC236}">
                <a16:creationId xmlns:a16="http://schemas.microsoft.com/office/drawing/2014/main" id="{701DBE7A-47FA-47F8-88B3-01F3FE95B669}"/>
              </a:ext>
            </a:extLst>
          </p:cNvPr>
          <p:cNvSpPr/>
          <p:nvPr/>
        </p:nvSpPr>
        <p:spPr>
          <a:xfrm>
            <a:off x="1098645" y="-1"/>
            <a:ext cx="648268" cy="3807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545D45C4-23F7-439F-93F5-373835E2EFC6}"/>
              </a:ext>
            </a:extLst>
          </p:cNvPr>
          <p:cNvSpPr/>
          <p:nvPr/>
        </p:nvSpPr>
        <p:spPr>
          <a:xfrm>
            <a:off x="450377" y="1655932"/>
            <a:ext cx="1296536" cy="111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a:extLst>
              <a:ext uri="{FF2B5EF4-FFF2-40B4-BE49-F238E27FC236}">
                <a16:creationId xmlns:a16="http://schemas.microsoft.com/office/drawing/2014/main" id="{46D45D8B-BA9F-46F6-859C-50CEF263B933}"/>
              </a:ext>
            </a:extLst>
          </p:cNvPr>
          <p:cNvSpPr/>
          <p:nvPr/>
        </p:nvSpPr>
        <p:spPr>
          <a:xfrm>
            <a:off x="1039505" y="4019266"/>
            <a:ext cx="707408" cy="80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ktangel 12">
            <a:extLst>
              <a:ext uri="{FF2B5EF4-FFF2-40B4-BE49-F238E27FC236}">
                <a16:creationId xmlns:a16="http://schemas.microsoft.com/office/drawing/2014/main" id="{DF7F20A6-03E6-404C-8AA5-AA68B5DD84B0}"/>
              </a:ext>
            </a:extLst>
          </p:cNvPr>
          <p:cNvSpPr/>
          <p:nvPr/>
        </p:nvSpPr>
        <p:spPr>
          <a:xfrm>
            <a:off x="1251046" y="6523633"/>
            <a:ext cx="495867" cy="88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4949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20B8D60-E778-4D96-B50F-8D7A148B4E8C}"/>
              </a:ext>
            </a:extLst>
          </p:cNvPr>
          <p:cNvSpPr>
            <a:spLocks noGrp="1"/>
          </p:cNvSpPr>
          <p:nvPr>
            <p:ph idx="1"/>
          </p:nvPr>
        </p:nvSpPr>
        <p:spPr>
          <a:xfrm>
            <a:off x="771525" y="1290567"/>
            <a:ext cx="5938949" cy="3335222"/>
          </a:xfrm>
        </p:spPr>
        <p:txBody>
          <a:bodyPr>
            <a:normAutofit lnSpcReduction="10000"/>
          </a:bodyPr>
          <a:lstStyle/>
          <a:p>
            <a:r>
              <a:rPr lang="nb-NO" sz="1600"/>
              <a:t>Som før blir EVU-aktivitet innenfor bevilgningsøkonomien som blir håndtert med inntektsføring på samme måte som for BOA-prosjekter (inntektsføring i takt med </a:t>
            </a:r>
            <a:r>
              <a:rPr lang="nb-NO" sz="1600" err="1"/>
              <a:t>kostnadsføring</a:t>
            </a:r>
            <a:r>
              <a:rPr lang="nb-NO" sz="1600"/>
              <a:t>) håndtert i en egen ramme</a:t>
            </a:r>
          </a:p>
          <a:p>
            <a:pPr lvl="1"/>
            <a:r>
              <a:rPr lang="nb-NO" sz="1200"/>
              <a:t>Tidligere navn på rammen: EVU-BFV Maconomy</a:t>
            </a:r>
          </a:p>
          <a:p>
            <a:pPr lvl="1"/>
            <a:r>
              <a:rPr lang="nb-NO" sz="1200"/>
              <a:t>Nytt navn på rammen: EVU-BFV</a:t>
            </a:r>
          </a:p>
          <a:p>
            <a:r>
              <a:rPr lang="nb-NO" sz="1800"/>
              <a:t>Behov for å skille på økonomisk og ikke-økonomisk aktivitet</a:t>
            </a:r>
          </a:p>
          <a:p>
            <a:pPr lvl="1"/>
            <a:r>
              <a:rPr lang="nb-NO" sz="1500"/>
              <a:t>Ikke-økonomisk aktivitet gir uttelling i studiepoengproduksjon, samt at overføring av evt. over- og underskudd går mot RD</a:t>
            </a:r>
          </a:p>
          <a:p>
            <a:pPr lvl="1"/>
            <a:r>
              <a:rPr lang="nb-NO" sz="1500"/>
              <a:t>Økonomisk aktivitet gir ikke uttelling i </a:t>
            </a:r>
            <a:r>
              <a:rPr lang="nb-NO" sz="1500" err="1"/>
              <a:t>studiepoengprod</a:t>
            </a:r>
            <a:r>
              <a:rPr lang="nb-NO" sz="1500"/>
              <a:t>. og evt. resultat overføres mot VK</a:t>
            </a:r>
          </a:p>
          <a:p>
            <a:r>
              <a:rPr lang="nb-NO" sz="1900"/>
              <a:t>Behov for å skille mellom etter- og videreutdanning</a:t>
            </a:r>
          </a:p>
          <a:p>
            <a:pPr lvl="1"/>
            <a:r>
              <a:rPr lang="nb-NO" sz="1400"/>
              <a:t>Etter- og videreutdanning: forskjellig håndtering i </a:t>
            </a:r>
            <a:r>
              <a:rPr lang="nb-NO" sz="1400" err="1"/>
              <a:t>studiepoengprod</a:t>
            </a:r>
            <a:r>
              <a:rPr lang="nb-NO" sz="1400"/>
              <a:t>. og moms. Videreutdanning gir studiepoeng, etterutdanning uten.</a:t>
            </a:r>
          </a:p>
        </p:txBody>
      </p:sp>
      <p:graphicFrame>
        <p:nvGraphicFramePr>
          <p:cNvPr id="2" name="Tabell 4">
            <a:extLst>
              <a:ext uri="{FF2B5EF4-FFF2-40B4-BE49-F238E27FC236}">
                <a16:creationId xmlns:a16="http://schemas.microsoft.com/office/drawing/2014/main" id="{FC3C32EA-D7FB-4DC3-A743-9975F613C38A}"/>
              </a:ext>
            </a:extLst>
          </p:cNvPr>
          <p:cNvGraphicFramePr>
            <a:graphicFrameLocks noGrp="1"/>
          </p:cNvGraphicFramePr>
          <p:nvPr>
            <p:extLst>
              <p:ext uri="{D42A27DB-BD31-4B8C-83A1-F6EECF244321}">
                <p14:modId xmlns:p14="http://schemas.microsoft.com/office/powerpoint/2010/main" val="3568468695"/>
              </p:ext>
            </p:extLst>
          </p:nvPr>
        </p:nvGraphicFramePr>
        <p:xfrm>
          <a:off x="852206" y="4837205"/>
          <a:ext cx="5938949" cy="1707030"/>
        </p:xfrm>
        <a:graphic>
          <a:graphicData uri="http://schemas.openxmlformats.org/drawingml/2006/table">
            <a:tbl>
              <a:tblPr firstRow="1" bandRow="1">
                <a:tableStyleId>{5C22544A-7EE6-4342-B048-85BDC9FD1C3A}</a:tableStyleId>
              </a:tblPr>
              <a:tblGrid>
                <a:gridCol w="420787">
                  <a:extLst>
                    <a:ext uri="{9D8B030D-6E8A-4147-A177-3AD203B41FA5}">
                      <a16:colId xmlns:a16="http://schemas.microsoft.com/office/drawing/2014/main" val="2867990585"/>
                    </a:ext>
                  </a:extLst>
                </a:gridCol>
                <a:gridCol w="2121289">
                  <a:extLst>
                    <a:ext uri="{9D8B030D-6E8A-4147-A177-3AD203B41FA5}">
                      <a16:colId xmlns:a16="http://schemas.microsoft.com/office/drawing/2014/main" val="3488066135"/>
                    </a:ext>
                  </a:extLst>
                </a:gridCol>
                <a:gridCol w="1572106">
                  <a:extLst>
                    <a:ext uri="{9D8B030D-6E8A-4147-A177-3AD203B41FA5}">
                      <a16:colId xmlns:a16="http://schemas.microsoft.com/office/drawing/2014/main" val="359616462"/>
                    </a:ext>
                  </a:extLst>
                </a:gridCol>
                <a:gridCol w="1824767">
                  <a:extLst>
                    <a:ext uri="{9D8B030D-6E8A-4147-A177-3AD203B41FA5}">
                      <a16:colId xmlns:a16="http://schemas.microsoft.com/office/drawing/2014/main" val="399170156"/>
                    </a:ext>
                  </a:extLst>
                </a:gridCol>
              </a:tblGrid>
              <a:tr h="341406">
                <a:tc rowSpan="5">
                  <a:txBody>
                    <a:bodyPr/>
                    <a:lstStyle/>
                    <a:p>
                      <a:pPr algn="ctr"/>
                      <a:r>
                        <a:rPr lang="nb-NO" sz="1400"/>
                        <a:t>EVU-BFV</a:t>
                      </a:r>
                    </a:p>
                  </a:txBody>
                  <a:tcPr vert="vert270"/>
                </a:tc>
                <a:tc>
                  <a:txBody>
                    <a:bodyPr/>
                    <a:lstStyle/>
                    <a:p>
                      <a:r>
                        <a:rPr lang="nb-NO" sz="1200"/>
                        <a:t>Aktivitetstype</a:t>
                      </a:r>
                    </a:p>
                  </a:txBody>
                  <a:tcPr/>
                </a:tc>
                <a:tc>
                  <a:txBody>
                    <a:bodyPr/>
                    <a:lstStyle/>
                    <a:p>
                      <a:r>
                        <a:rPr lang="nb-NO" sz="1200"/>
                        <a:t>Aktivitet</a:t>
                      </a:r>
                    </a:p>
                  </a:txBody>
                  <a:tcPr/>
                </a:tc>
                <a:tc>
                  <a:txBody>
                    <a:bodyPr/>
                    <a:lstStyle/>
                    <a:p>
                      <a:r>
                        <a:rPr lang="nb-NO" sz="1200"/>
                        <a:t>Delprosjekt</a:t>
                      </a:r>
                    </a:p>
                  </a:txBody>
                  <a:tcPr/>
                </a:tc>
                <a:extLst>
                  <a:ext uri="{0D108BD9-81ED-4DB2-BD59-A6C34878D82A}">
                    <a16:rowId xmlns:a16="http://schemas.microsoft.com/office/drawing/2014/main" val="4115794421"/>
                  </a:ext>
                </a:extLst>
              </a:tr>
              <a:tr h="34140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Ikke-økonomisk aktivitet</a:t>
                      </a:r>
                    </a:p>
                  </a:txBody>
                  <a:tcPr anchor="ctr">
                    <a:solidFill>
                      <a:schemeClr val="accent1">
                        <a:lumMod val="40000"/>
                        <a:lumOff val="60000"/>
                      </a:schemeClr>
                    </a:solidFill>
                  </a:tcPr>
                </a:tc>
                <a:tc>
                  <a:txBody>
                    <a:bodyPr/>
                    <a:lstStyle/>
                    <a:p>
                      <a:r>
                        <a:rPr lang="nb-NO" sz="1200"/>
                        <a:t>Etterutdanning</a:t>
                      </a:r>
                    </a:p>
                  </a:txBody>
                  <a:tcPr>
                    <a:solidFill>
                      <a:schemeClr val="accent1">
                        <a:lumMod val="40000"/>
                        <a:lumOff val="60000"/>
                      </a:schemeClr>
                    </a:solidFill>
                  </a:tcPr>
                </a:tc>
                <a:tc>
                  <a:txBody>
                    <a:bodyPr/>
                    <a:lstStyle/>
                    <a:p>
                      <a:endParaRPr lang="nb-NO" sz="1200"/>
                    </a:p>
                  </a:txBody>
                  <a:tcPr>
                    <a:solidFill>
                      <a:schemeClr val="accent1">
                        <a:lumMod val="40000"/>
                        <a:lumOff val="60000"/>
                      </a:schemeClr>
                    </a:solidFill>
                  </a:tcPr>
                </a:tc>
                <a:extLst>
                  <a:ext uri="{0D108BD9-81ED-4DB2-BD59-A6C34878D82A}">
                    <a16:rowId xmlns:a16="http://schemas.microsoft.com/office/drawing/2014/main" val="1364810680"/>
                  </a:ext>
                </a:extLst>
              </a:tr>
              <a:tr h="341406">
                <a:tc vMerge="1">
                  <a:txBody>
                    <a:bodyPr/>
                    <a:lstStyle/>
                    <a:p>
                      <a:endParaRPr lang="nb-NO" sz="1100"/>
                    </a:p>
                  </a:txBody>
                  <a:tcPr/>
                </a:tc>
                <a:tc vMerge="1">
                  <a:txBody>
                    <a:bodyPr/>
                    <a:lstStyle/>
                    <a:p>
                      <a:endParaRPr lang="nb-NO" sz="1200"/>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Videreutdanning</a:t>
                      </a:r>
                    </a:p>
                  </a:txBody>
                  <a:tcPr>
                    <a:solidFill>
                      <a:schemeClr val="accent1">
                        <a:lumMod val="40000"/>
                        <a:lumOff val="60000"/>
                      </a:schemeClr>
                    </a:solidFill>
                  </a:tcPr>
                </a:tc>
                <a:tc>
                  <a:txBody>
                    <a:bodyPr/>
                    <a:lstStyle/>
                    <a:p>
                      <a:endParaRPr lang="nb-NO" sz="1200"/>
                    </a:p>
                  </a:txBody>
                  <a:tcPr>
                    <a:solidFill>
                      <a:schemeClr val="accent1">
                        <a:lumMod val="40000"/>
                        <a:lumOff val="60000"/>
                      </a:schemeClr>
                    </a:solidFill>
                  </a:tcPr>
                </a:tc>
                <a:extLst>
                  <a:ext uri="{0D108BD9-81ED-4DB2-BD59-A6C34878D82A}">
                    <a16:rowId xmlns:a16="http://schemas.microsoft.com/office/drawing/2014/main" val="1466490207"/>
                  </a:ext>
                </a:extLst>
              </a:tr>
              <a:tr h="341406">
                <a:tc vMerge="1">
                  <a:txBody>
                    <a:bodyPr/>
                    <a:lstStyle/>
                    <a:p>
                      <a:endParaRPr lang="nb-NO" sz="1100"/>
                    </a:p>
                  </a:txBody>
                  <a:tcPr/>
                </a:tc>
                <a:tc rowSpan="2">
                  <a:txBody>
                    <a:bodyPr/>
                    <a:lstStyle/>
                    <a:p>
                      <a:r>
                        <a:rPr lang="nb-NO" sz="1200"/>
                        <a:t>Økonomisk aktivitet</a:t>
                      </a:r>
                    </a:p>
                  </a:txBody>
                  <a:tcPr anchor="ct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Etterutdanning</a:t>
                      </a:r>
                    </a:p>
                  </a:txBody>
                  <a:tcPr>
                    <a:solidFill>
                      <a:schemeClr val="accent1">
                        <a:lumMod val="60000"/>
                        <a:lumOff val="40000"/>
                      </a:schemeClr>
                    </a:solidFill>
                  </a:tcPr>
                </a:tc>
                <a:tc>
                  <a:txBody>
                    <a:bodyPr/>
                    <a:lstStyle/>
                    <a:p>
                      <a:endParaRPr lang="nb-NO" sz="1200"/>
                    </a:p>
                  </a:txBody>
                  <a:tcPr>
                    <a:solidFill>
                      <a:schemeClr val="accent1">
                        <a:lumMod val="60000"/>
                        <a:lumOff val="40000"/>
                      </a:schemeClr>
                    </a:solidFill>
                  </a:tcPr>
                </a:tc>
                <a:extLst>
                  <a:ext uri="{0D108BD9-81ED-4DB2-BD59-A6C34878D82A}">
                    <a16:rowId xmlns:a16="http://schemas.microsoft.com/office/drawing/2014/main" val="1806036089"/>
                  </a:ext>
                </a:extLst>
              </a:tr>
              <a:tr h="341406">
                <a:tc vMerge="1">
                  <a:txBody>
                    <a:bodyPr/>
                    <a:lstStyle/>
                    <a:p>
                      <a:endParaRPr lang="nb-NO" sz="1100"/>
                    </a:p>
                  </a:txBody>
                  <a:tcPr/>
                </a:tc>
                <a:tc vMerge="1">
                  <a:txBody>
                    <a:bodyPr/>
                    <a:lstStyle/>
                    <a:p>
                      <a:endParaRPr lang="nb-NO" sz="1200"/>
                    </a:p>
                  </a:txBody>
                  <a:tcPr>
                    <a:solidFill>
                      <a:schemeClr val="accent1">
                        <a:lumMod val="60000"/>
                        <a:lumOff val="40000"/>
                      </a:schemeClr>
                    </a:solidFill>
                  </a:tcPr>
                </a:tc>
                <a:tc>
                  <a:txBody>
                    <a:bodyPr/>
                    <a:lstStyle/>
                    <a:p>
                      <a:r>
                        <a:rPr lang="nb-NO" sz="1200"/>
                        <a:t>Videreutdanning</a:t>
                      </a:r>
                    </a:p>
                  </a:txBody>
                  <a:tcPr>
                    <a:solidFill>
                      <a:schemeClr val="accent1">
                        <a:lumMod val="60000"/>
                        <a:lumOff val="40000"/>
                      </a:schemeClr>
                    </a:solidFill>
                  </a:tcPr>
                </a:tc>
                <a:tc>
                  <a:txBody>
                    <a:bodyPr/>
                    <a:lstStyle/>
                    <a:p>
                      <a:endParaRPr lang="nb-NO" sz="1200"/>
                    </a:p>
                  </a:txBody>
                  <a:tcPr>
                    <a:solidFill>
                      <a:schemeClr val="accent1">
                        <a:lumMod val="60000"/>
                        <a:lumOff val="40000"/>
                      </a:schemeClr>
                    </a:solidFill>
                  </a:tcPr>
                </a:tc>
                <a:extLst>
                  <a:ext uri="{0D108BD9-81ED-4DB2-BD59-A6C34878D82A}">
                    <a16:rowId xmlns:a16="http://schemas.microsoft.com/office/drawing/2014/main" val="1314237873"/>
                  </a:ext>
                </a:extLst>
              </a:tr>
            </a:tbl>
          </a:graphicData>
        </a:graphic>
      </p:graphicFrame>
      <p:pic>
        <p:nvPicPr>
          <p:cNvPr id="5" name="Bilde 4">
            <a:extLst>
              <a:ext uri="{FF2B5EF4-FFF2-40B4-BE49-F238E27FC236}">
                <a16:creationId xmlns:a16="http://schemas.microsoft.com/office/drawing/2014/main" id="{238F6A32-AAA7-44C6-94CF-24E2A64CCE64}"/>
              </a:ext>
            </a:extLst>
          </p:cNvPr>
          <p:cNvPicPr>
            <a:picLocks noChangeAspect="1"/>
          </p:cNvPicPr>
          <p:nvPr/>
        </p:nvPicPr>
        <p:blipFill>
          <a:blip r:embed="rId2"/>
          <a:stretch>
            <a:fillRect/>
          </a:stretch>
        </p:blipFill>
        <p:spPr>
          <a:xfrm>
            <a:off x="6917619" y="2382599"/>
            <a:ext cx="5274381" cy="2737847"/>
          </a:xfrm>
          <a:prstGeom prst="rect">
            <a:avLst/>
          </a:prstGeom>
        </p:spPr>
      </p:pic>
      <p:sp>
        <p:nvSpPr>
          <p:cNvPr id="6" name="TekstSylinder 5">
            <a:extLst>
              <a:ext uri="{FF2B5EF4-FFF2-40B4-BE49-F238E27FC236}">
                <a16:creationId xmlns:a16="http://schemas.microsoft.com/office/drawing/2014/main" id="{97EAB99D-C094-4C66-AE54-D5F06E90DC53}"/>
              </a:ext>
            </a:extLst>
          </p:cNvPr>
          <p:cNvSpPr txBox="1"/>
          <p:nvPr/>
        </p:nvSpPr>
        <p:spPr>
          <a:xfrm>
            <a:off x="7520826" y="981964"/>
            <a:ext cx="3908051"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nb-NO" sz="1400" i="1"/>
              <a:t>Forutsetning for standard: </a:t>
            </a:r>
          </a:p>
          <a:p>
            <a:r>
              <a:rPr lang="nb-NO" sz="1400"/>
              <a:t>Håndtering av EVU-prosjekter tilsvarende BOA-prosjekter blir vedtatt BOTT-standard og tilrettelegges i UNIT 4. Foreløpig ikke vedtatt.</a:t>
            </a:r>
          </a:p>
        </p:txBody>
      </p:sp>
      <p:sp>
        <p:nvSpPr>
          <p:cNvPr id="7" name="TekstSylinder 6">
            <a:extLst>
              <a:ext uri="{FF2B5EF4-FFF2-40B4-BE49-F238E27FC236}">
                <a16:creationId xmlns:a16="http://schemas.microsoft.com/office/drawing/2014/main" id="{7FB30A41-162C-404C-9B87-925531819106}"/>
              </a:ext>
            </a:extLst>
          </p:cNvPr>
          <p:cNvSpPr txBox="1"/>
          <p:nvPr/>
        </p:nvSpPr>
        <p:spPr>
          <a:xfrm>
            <a:off x="6915429" y="2074822"/>
            <a:ext cx="5118847" cy="307777"/>
          </a:xfrm>
          <a:prstGeom prst="rect">
            <a:avLst/>
          </a:prstGeom>
          <a:noFill/>
        </p:spPr>
        <p:txBody>
          <a:bodyPr wrap="square" rtlCol="0">
            <a:spAutoFit/>
          </a:bodyPr>
          <a:lstStyle/>
          <a:p>
            <a:r>
              <a:rPr lang="nb-NO" sz="1400" i="1">
                <a:solidFill>
                  <a:schemeClr val="accent1">
                    <a:lumMod val="75000"/>
                  </a:schemeClr>
                </a:solidFill>
              </a:rPr>
              <a:t>Matrise for vurdering av EVU-aktivitet:</a:t>
            </a:r>
          </a:p>
        </p:txBody>
      </p:sp>
      <p:pic>
        <p:nvPicPr>
          <p:cNvPr id="8" name="Picture 3">
            <a:extLst>
              <a:ext uri="{FF2B5EF4-FFF2-40B4-BE49-F238E27FC236}">
                <a16:creationId xmlns:a16="http://schemas.microsoft.com/office/drawing/2014/main" id="{ED54D06A-97BE-492E-844D-A7EC04ABCA43}"/>
              </a:ext>
            </a:extLst>
          </p:cNvPr>
          <p:cNvPicPr>
            <a:picLocks noChangeAspect="1"/>
          </p:cNvPicPr>
          <p:nvPr/>
        </p:nvPicPr>
        <p:blipFill rotWithShape="1">
          <a:blip r:embed="rId3"/>
          <a:srcRect r="23522"/>
          <a:stretch/>
        </p:blipFill>
        <p:spPr>
          <a:xfrm rot="5400000">
            <a:off x="5647569" y="-5658702"/>
            <a:ext cx="896864" cy="12192002"/>
          </a:xfrm>
          <a:prstGeom prst="rect">
            <a:avLst/>
          </a:prstGeom>
        </p:spPr>
      </p:pic>
      <p:sp>
        <p:nvSpPr>
          <p:cNvPr id="9" name="Tittel 1">
            <a:extLst>
              <a:ext uri="{FF2B5EF4-FFF2-40B4-BE49-F238E27FC236}">
                <a16:creationId xmlns:a16="http://schemas.microsoft.com/office/drawing/2014/main" id="{6E965F41-C183-4E2A-A496-04249981BB48}"/>
              </a:ext>
            </a:extLst>
          </p:cNvPr>
          <p:cNvSpPr txBox="1">
            <a:spLocks/>
          </p:cNvSpPr>
          <p:nvPr/>
        </p:nvSpPr>
        <p:spPr>
          <a:xfrm>
            <a:off x="106523" y="35277"/>
            <a:ext cx="11140934" cy="907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600">
                <a:solidFill>
                  <a:schemeClr val="bg1"/>
                </a:solidFill>
              </a:rPr>
              <a:t>EVU innenfor bevilgningsøkonomien</a:t>
            </a:r>
            <a:endParaRPr lang="nb-NO" sz="2000">
              <a:solidFill>
                <a:schemeClr val="bg1"/>
              </a:solidFill>
            </a:endParaRPr>
          </a:p>
        </p:txBody>
      </p:sp>
    </p:spTree>
    <p:extLst>
      <p:ext uri="{BB962C8B-B14F-4D97-AF65-F5344CB8AC3E}">
        <p14:creationId xmlns:p14="http://schemas.microsoft.com/office/powerpoint/2010/main" val="18161123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ectangle: Rounded Corners 168">
            <a:extLst>
              <a:ext uri="{FF2B5EF4-FFF2-40B4-BE49-F238E27FC236}">
                <a16:creationId xmlns:a16="http://schemas.microsoft.com/office/drawing/2014/main" id="{A7BCA86E-7DF4-4028-92A4-11E593C6A574}"/>
              </a:ext>
            </a:extLst>
          </p:cNvPr>
          <p:cNvSpPr/>
          <p:nvPr/>
        </p:nvSpPr>
        <p:spPr>
          <a:xfrm>
            <a:off x="8820299" y="70335"/>
            <a:ext cx="3346545" cy="671512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8" name="Rectangle: Rounded Corners 167">
            <a:extLst>
              <a:ext uri="{FF2B5EF4-FFF2-40B4-BE49-F238E27FC236}">
                <a16:creationId xmlns:a16="http://schemas.microsoft.com/office/drawing/2014/main" id="{5CA5A2A1-11FE-4B34-820A-589A60792D44}"/>
              </a:ext>
            </a:extLst>
          </p:cNvPr>
          <p:cNvSpPr/>
          <p:nvPr/>
        </p:nvSpPr>
        <p:spPr>
          <a:xfrm>
            <a:off x="4530750" y="70335"/>
            <a:ext cx="4216620" cy="671512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7" name="Rectangle: Rounded Corners 166">
            <a:extLst>
              <a:ext uri="{FF2B5EF4-FFF2-40B4-BE49-F238E27FC236}">
                <a16:creationId xmlns:a16="http://schemas.microsoft.com/office/drawing/2014/main" id="{A7AC2C23-C3F2-458D-B933-0D008B031162}"/>
              </a:ext>
            </a:extLst>
          </p:cNvPr>
          <p:cNvSpPr/>
          <p:nvPr/>
        </p:nvSpPr>
        <p:spPr>
          <a:xfrm>
            <a:off x="1688550" y="70336"/>
            <a:ext cx="2769270" cy="671512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03" name="Rectangle: Rounded Corners 502">
            <a:extLst>
              <a:ext uri="{FF2B5EF4-FFF2-40B4-BE49-F238E27FC236}">
                <a16:creationId xmlns:a16="http://schemas.microsoft.com/office/drawing/2014/main" id="{CEEB8AB5-A668-4F96-8EE1-C567695DF2E4}"/>
              </a:ext>
            </a:extLst>
          </p:cNvPr>
          <p:cNvSpPr/>
          <p:nvPr/>
        </p:nvSpPr>
        <p:spPr>
          <a:xfrm>
            <a:off x="32717" y="85865"/>
            <a:ext cx="1562100" cy="669959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Ra</a:t>
            </a:r>
          </a:p>
        </p:txBody>
      </p:sp>
      <p:sp>
        <p:nvSpPr>
          <p:cNvPr id="12" name="TextBox 11">
            <a:extLst>
              <a:ext uri="{FF2B5EF4-FFF2-40B4-BE49-F238E27FC236}">
                <a16:creationId xmlns:a16="http://schemas.microsoft.com/office/drawing/2014/main" id="{9EEEA449-EF90-41DB-AAA1-71B83503D0AA}"/>
              </a:ext>
            </a:extLst>
          </p:cNvPr>
          <p:cNvSpPr txBox="1"/>
          <p:nvPr/>
        </p:nvSpPr>
        <p:spPr>
          <a:xfrm>
            <a:off x="132524" y="3080075"/>
            <a:ext cx="1365324" cy="408623"/>
          </a:xfrm>
          <a:prstGeom prst="roundRect">
            <a:avLst/>
          </a:prstGeom>
          <a:solidFill>
            <a:schemeClr val="accent5">
              <a:lumMod val="75000"/>
            </a:schemeClr>
          </a:solidFill>
          <a:ln>
            <a:solidFill>
              <a:srgbClr val="33CCCC"/>
            </a:solidFill>
          </a:ln>
        </p:spPr>
        <p:txBody>
          <a:bodyPr wrap="square" rtlCol="0">
            <a:spAutoFit/>
          </a:bodyPr>
          <a:lstStyle/>
          <a:p>
            <a:pPr algn="ctr"/>
            <a:r>
              <a:rPr lang="nb-NO">
                <a:solidFill>
                  <a:schemeClr val="bg1"/>
                </a:solidFill>
              </a:rPr>
              <a:t>EVU-BFV</a:t>
            </a:r>
          </a:p>
        </p:txBody>
      </p:sp>
      <p:sp>
        <p:nvSpPr>
          <p:cNvPr id="13" name="TextBox 12">
            <a:extLst>
              <a:ext uri="{FF2B5EF4-FFF2-40B4-BE49-F238E27FC236}">
                <a16:creationId xmlns:a16="http://schemas.microsoft.com/office/drawing/2014/main" id="{1FBA5DFD-6801-4C7B-B1CA-79F7FC4B44A0}"/>
              </a:ext>
            </a:extLst>
          </p:cNvPr>
          <p:cNvSpPr txBox="1"/>
          <p:nvPr/>
        </p:nvSpPr>
        <p:spPr>
          <a:xfrm>
            <a:off x="2226390" y="1707406"/>
            <a:ext cx="1696058" cy="715089"/>
          </a:xfrm>
          <a:prstGeom prst="roundRect">
            <a:avLst/>
          </a:prstGeom>
          <a:solidFill>
            <a:schemeClr val="accent6">
              <a:lumMod val="75000"/>
            </a:schemeClr>
          </a:solidFill>
          <a:ln>
            <a:solidFill>
              <a:srgbClr val="33CCCC"/>
            </a:solidFill>
          </a:ln>
        </p:spPr>
        <p:txBody>
          <a:bodyPr wrap="square" rtlCol="0">
            <a:spAutoFit/>
          </a:bodyPr>
          <a:lstStyle/>
          <a:p>
            <a:pPr algn="ctr"/>
            <a:r>
              <a:rPr lang="nb-NO">
                <a:solidFill>
                  <a:schemeClr val="bg1"/>
                </a:solidFill>
              </a:rPr>
              <a:t>Økonomisk aktivitet</a:t>
            </a:r>
          </a:p>
        </p:txBody>
      </p:sp>
      <p:cxnSp>
        <p:nvCxnSpPr>
          <p:cNvPr id="35" name="Connector: Elbow 34">
            <a:extLst>
              <a:ext uri="{FF2B5EF4-FFF2-40B4-BE49-F238E27FC236}">
                <a16:creationId xmlns:a16="http://schemas.microsoft.com/office/drawing/2014/main" id="{5D1E7FBA-2916-4634-AE71-F7E1EAEBF43F}"/>
              </a:ext>
            </a:extLst>
          </p:cNvPr>
          <p:cNvCxnSpPr>
            <a:cxnSpLocks/>
            <a:stCxn id="12" idx="3"/>
            <a:endCxn id="13" idx="1"/>
          </p:cNvCxnSpPr>
          <p:nvPr/>
        </p:nvCxnSpPr>
        <p:spPr>
          <a:xfrm flipV="1">
            <a:off x="1497848" y="2064951"/>
            <a:ext cx="728542" cy="121943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78" name="TextBox 377">
            <a:extLst>
              <a:ext uri="{FF2B5EF4-FFF2-40B4-BE49-F238E27FC236}">
                <a16:creationId xmlns:a16="http://schemas.microsoft.com/office/drawing/2014/main" id="{497BA549-D5A3-4248-A6B0-838537E6CAC0}"/>
              </a:ext>
            </a:extLst>
          </p:cNvPr>
          <p:cNvSpPr txBox="1"/>
          <p:nvPr/>
        </p:nvSpPr>
        <p:spPr>
          <a:xfrm>
            <a:off x="5478186" y="1663097"/>
            <a:ext cx="2718736" cy="289441"/>
          </a:xfrm>
          <a:prstGeom prst="roundRect">
            <a:avLst/>
          </a:prstGeom>
          <a:solidFill>
            <a:schemeClr val="accent6">
              <a:lumMod val="75000"/>
            </a:schemeClr>
          </a:solidFill>
          <a:ln>
            <a:solidFill>
              <a:srgbClr val="33CCCC"/>
            </a:solidFill>
          </a:ln>
        </p:spPr>
        <p:txBody>
          <a:bodyPr wrap="square" rtlCol="0">
            <a:spAutoFit/>
          </a:bodyPr>
          <a:lstStyle/>
          <a:p>
            <a:pPr algn="ctr"/>
            <a:r>
              <a:rPr lang="nb-NO" sz="1100">
                <a:solidFill>
                  <a:schemeClr val="bg1"/>
                </a:solidFill>
              </a:rPr>
              <a:t>Etterutdanning</a:t>
            </a:r>
          </a:p>
        </p:txBody>
      </p:sp>
      <p:sp>
        <p:nvSpPr>
          <p:cNvPr id="379" name="TextBox 378">
            <a:extLst>
              <a:ext uri="{FF2B5EF4-FFF2-40B4-BE49-F238E27FC236}">
                <a16:creationId xmlns:a16="http://schemas.microsoft.com/office/drawing/2014/main" id="{4399FBFC-06CC-4C78-88F6-6E41348EF25B}"/>
              </a:ext>
            </a:extLst>
          </p:cNvPr>
          <p:cNvSpPr txBox="1"/>
          <p:nvPr/>
        </p:nvSpPr>
        <p:spPr>
          <a:xfrm>
            <a:off x="5476076" y="2137695"/>
            <a:ext cx="2720846" cy="289441"/>
          </a:xfrm>
          <a:prstGeom prst="roundRect">
            <a:avLst/>
          </a:prstGeom>
          <a:solidFill>
            <a:schemeClr val="accent6">
              <a:lumMod val="75000"/>
            </a:schemeClr>
          </a:solidFill>
          <a:ln>
            <a:solidFill>
              <a:srgbClr val="33CCCC"/>
            </a:solidFill>
          </a:ln>
        </p:spPr>
        <p:txBody>
          <a:bodyPr wrap="square" rtlCol="0">
            <a:spAutoFit/>
          </a:bodyPr>
          <a:lstStyle/>
          <a:p>
            <a:pPr algn="ctr"/>
            <a:r>
              <a:rPr lang="nb-NO" sz="1100">
                <a:solidFill>
                  <a:schemeClr val="bg1"/>
                </a:solidFill>
              </a:rPr>
              <a:t>Videreutdanning</a:t>
            </a:r>
          </a:p>
        </p:txBody>
      </p:sp>
      <p:sp>
        <p:nvSpPr>
          <p:cNvPr id="391" name="TextBox 390">
            <a:extLst>
              <a:ext uri="{FF2B5EF4-FFF2-40B4-BE49-F238E27FC236}">
                <a16:creationId xmlns:a16="http://schemas.microsoft.com/office/drawing/2014/main" id="{65ECA1EF-9B39-4D1D-8305-4BBF8F08E673}"/>
              </a:ext>
            </a:extLst>
          </p:cNvPr>
          <p:cNvSpPr txBox="1"/>
          <p:nvPr/>
        </p:nvSpPr>
        <p:spPr>
          <a:xfrm>
            <a:off x="5286732" y="5380139"/>
            <a:ext cx="2835150" cy="289441"/>
          </a:xfrm>
          <a:prstGeom prst="roundRect">
            <a:avLst/>
          </a:prstGeom>
          <a:solidFill>
            <a:schemeClr val="accent5">
              <a:lumMod val="75000"/>
            </a:schemeClr>
          </a:solidFill>
          <a:ln>
            <a:solidFill>
              <a:schemeClr val="accent5">
                <a:lumMod val="75000"/>
              </a:schemeClr>
            </a:solidFill>
          </a:ln>
        </p:spPr>
        <p:txBody>
          <a:bodyPr wrap="square" rtlCol="0">
            <a:spAutoFit/>
          </a:bodyPr>
          <a:lstStyle/>
          <a:p>
            <a:pPr algn="ctr"/>
            <a:r>
              <a:rPr lang="nb-NO" sz="1100">
                <a:solidFill>
                  <a:schemeClr val="bg1"/>
                </a:solidFill>
              </a:rPr>
              <a:t>Etterutdanning</a:t>
            </a:r>
          </a:p>
        </p:txBody>
      </p:sp>
      <p:sp>
        <p:nvSpPr>
          <p:cNvPr id="400" name="TextBox 399">
            <a:extLst>
              <a:ext uri="{FF2B5EF4-FFF2-40B4-BE49-F238E27FC236}">
                <a16:creationId xmlns:a16="http://schemas.microsoft.com/office/drawing/2014/main" id="{19B900C6-7567-4872-9F96-694D52F8E0DD}"/>
              </a:ext>
            </a:extLst>
          </p:cNvPr>
          <p:cNvSpPr txBox="1"/>
          <p:nvPr/>
        </p:nvSpPr>
        <p:spPr>
          <a:xfrm>
            <a:off x="5286732" y="5784280"/>
            <a:ext cx="2835150" cy="289441"/>
          </a:xfrm>
          <a:prstGeom prst="roundRect">
            <a:avLst/>
          </a:prstGeom>
          <a:solidFill>
            <a:schemeClr val="accent5">
              <a:lumMod val="75000"/>
            </a:schemeClr>
          </a:solidFill>
          <a:ln>
            <a:solidFill>
              <a:schemeClr val="accent5">
                <a:lumMod val="75000"/>
              </a:schemeClr>
            </a:solidFill>
          </a:ln>
        </p:spPr>
        <p:txBody>
          <a:bodyPr wrap="square" rtlCol="0">
            <a:spAutoFit/>
          </a:bodyPr>
          <a:lstStyle/>
          <a:p>
            <a:pPr algn="ctr"/>
            <a:r>
              <a:rPr lang="nb-NO" sz="1100">
                <a:solidFill>
                  <a:schemeClr val="bg1"/>
                </a:solidFill>
              </a:rPr>
              <a:t>Videreutdanning</a:t>
            </a:r>
          </a:p>
        </p:txBody>
      </p:sp>
      <p:cxnSp>
        <p:nvCxnSpPr>
          <p:cNvPr id="416" name="Connector: Elbow 415">
            <a:extLst>
              <a:ext uri="{FF2B5EF4-FFF2-40B4-BE49-F238E27FC236}">
                <a16:creationId xmlns:a16="http://schemas.microsoft.com/office/drawing/2014/main" id="{3898968F-0D32-4BE0-ADA8-30770F85B9CD}"/>
              </a:ext>
            </a:extLst>
          </p:cNvPr>
          <p:cNvCxnSpPr>
            <a:cxnSpLocks/>
            <a:stCxn id="13" idx="3"/>
            <a:endCxn id="378" idx="1"/>
          </p:cNvCxnSpPr>
          <p:nvPr/>
        </p:nvCxnSpPr>
        <p:spPr>
          <a:xfrm flipV="1">
            <a:off x="3922448" y="1807818"/>
            <a:ext cx="1555738" cy="257133"/>
          </a:xfrm>
          <a:prstGeom prst="bentConnector3">
            <a:avLst>
              <a:gd name="adj1" fmla="val 50000"/>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0" name="Connector: Elbow 419">
            <a:extLst>
              <a:ext uri="{FF2B5EF4-FFF2-40B4-BE49-F238E27FC236}">
                <a16:creationId xmlns:a16="http://schemas.microsoft.com/office/drawing/2014/main" id="{E96341F6-C002-446F-9555-0996EEC0C025}"/>
              </a:ext>
            </a:extLst>
          </p:cNvPr>
          <p:cNvCxnSpPr>
            <a:cxnSpLocks/>
            <a:stCxn id="13" idx="3"/>
            <a:endCxn id="379" idx="1"/>
          </p:cNvCxnSpPr>
          <p:nvPr/>
        </p:nvCxnSpPr>
        <p:spPr>
          <a:xfrm>
            <a:off x="3922448" y="2064951"/>
            <a:ext cx="1553628" cy="217465"/>
          </a:xfrm>
          <a:prstGeom prst="bentConnector3">
            <a:avLst>
              <a:gd name="adj1" fmla="val 50000"/>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8" name="Connector: Elbow 457">
            <a:extLst>
              <a:ext uri="{FF2B5EF4-FFF2-40B4-BE49-F238E27FC236}">
                <a16:creationId xmlns:a16="http://schemas.microsoft.com/office/drawing/2014/main" id="{F130D529-B7BD-4EB6-9EF2-CB0B81FAD182}"/>
              </a:ext>
            </a:extLst>
          </p:cNvPr>
          <p:cNvCxnSpPr>
            <a:cxnSpLocks/>
            <a:stCxn id="562" idx="3"/>
            <a:endCxn id="391" idx="1"/>
          </p:cNvCxnSpPr>
          <p:nvPr/>
        </p:nvCxnSpPr>
        <p:spPr>
          <a:xfrm flipV="1">
            <a:off x="3914165" y="5524860"/>
            <a:ext cx="1372567" cy="206418"/>
          </a:xfrm>
          <a:prstGeom prst="bentConnector3">
            <a:avLst>
              <a:gd name="adj1" fmla="val 50000"/>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1" name="Connector: Elbow 460">
            <a:extLst>
              <a:ext uri="{FF2B5EF4-FFF2-40B4-BE49-F238E27FC236}">
                <a16:creationId xmlns:a16="http://schemas.microsoft.com/office/drawing/2014/main" id="{947828DC-3453-47DD-9ADB-274E9D3591D8}"/>
              </a:ext>
            </a:extLst>
          </p:cNvPr>
          <p:cNvCxnSpPr>
            <a:cxnSpLocks/>
            <a:stCxn id="562" idx="3"/>
            <a:endCxn id="400" idx="1"/>
          </p:cNvCxnSpPr>
          <p:nvPr/>
        </p:nvCxnSpPr>
        <p:spPr>
          <a:xfrm>
            <a:off x="3914165" y="5731278"/>
            <a:ext cx="1372567" cy="197723"/>
          </a:xfrm>
          <a:prstGeom prst="bentConnector3">
            <a:avLst>
              <a:gd name="adj1" fmla="val 50000"/>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2" name="TextBox 561">
            <a:extLst>
              <a:ext uri="{FF2B5EF4-FFF2-40B4-BE49-F238E27FC236}">
                <a16:creationId xmlns:a16="http://schemas.microsoft.com/office/drawing/2014/main" id="{D8B69CD4-B059-41FB-AC64-1BDA3219354E}"/>
              </a:ext>
            </a:extLst>
          </p:cNvPr>
          <p:cNvSpPr txBox="1"/>
          <p:nvPr/>
        </p:nvSpPr>
        <p:spPr>
          <a:xfrm>
            <a:off x="2220305" y="5220500"/>
            <a:ext cx="1693860" cy="1021556"/>
          </a:xfrm>
          <a:prstGeom prst="roundRect">
            <a:avLst/>
          </a:prstGeom>
          <a:solidFill>
            <a:schemeClr val="accent5">
              <a:lumMod val="75000"/>
            </a:schemeClr>
          </a:solidFill>
          <a:ln>
            <a:solidFill>
              <a:schemeClr val="accent5">
                <a:lumMod val="75000"/>
              </a:schemeClr>
            </a:solidFill>
          </a:ln>
        </p:spPr>
        <p:txBody>
          <a:bodyPr wrap="square" rtlCol="0">
            <a:spAutoFit/>
          </a:bodyPr>
          <a:lstStyle/>
          <a:p>
            <a:pPr algn="ctr"/>
            <a:r>
              <a:rPr lang="nb-NO">
                <a:solidFill>
                  <a:schemeClr val="bg1"/>
                </a:solidFill>
              </a:rPr>
              <a:t>Ikke-økonomisk aktivitet</a:t>
            </a:r>
          </a:p>
        </p:txBody>
      </p:sp>
      <p:cxnSp>
        <p:nvCxnSpPr>
          <p:cNvPr id="566" name="Connector: Elbow 565">
            <a:extLst>
              <a:ext uri="{FF2B5EF4-FFF2-40B4-BE49-F238E27FC236}">
                <a16:creationId xmlns:a16="http://schemas.microsoft.com/office/drawing/2014/main" id="{38DD957F-BC27-496E-92F3-A86C719F6DE3}"/>
              </a:ext>
            </a:extLst>
          </p:cNvPr>
          <p:cNvCxnSpPr>
            <a:cxnSpLocks/>
            <a:stCxn id="12" idx="3"/>
            <a:endCxn id="562" idx="1"/>
          </p:cNvCxnSpPr>
          <p:nvPr/>
        </p:nvCxnSpPr>
        <p:spPr>
          <a:xfrm>
            <a:off x="1497848" y="3284387"/>
            <a:ext cx="722457" cy="244689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A08538FC-46CB-4AFA-92BE-E6EB2C995F0B}"/>
              </a:ext>
            </a:extLst>
          </p:cNvPr>
          <p:cNvSpPr txBox="1"/>
          <p:nvPr/>
        </p:nvSpPr>
        <p:spPr>
          <a:xfrm>
            <a:off x="9237619" y="5294753"/>
            <a:ext cx="2835150" cy="289441"/>
          </a:xfrm>
          <a:prstGeom prst="roundRect">
            <a:avLst/>
          </a:prstGeom>
          <a:solidFill>
            <a:schemeClr val="accent5">
              <a:lumMod val="75000"/>
            </a:schemeClr>
          </a:solidFill>
          <a:ln>
            <a:solidFill>
              <a:schemeClr val="accent5">
                <a:lumMod val="75000"/>
              </a:schemeClr>
            </a:solidFill>
          </a:ln>
        </p:spPr>
        <p:txBody>
          <a:bodyPr wrap="square" rtlCol="0">
            <a:spAutoFit/>
          </a:bodyPr>
          <a:lstStyle/>
          <a:p>
            <a:pPr algn="ctr"/>
            <a:r>
              <a:rPr lang="nb-NO" sz="1100">
                <a:solidFill>
                  <a:schemeClr val="bg1"/>
                </a:solidFill>
              </a:rPr>
              <a:t>Videreutdanning: Ledelse</a:t>
            </a:r>
          </a:p>
        </p:txBody>
      </p:sp>
      <p:sp>
        <p:nvSpPr>
          <p:cNvPr id="123" name="TextBox 122">
            <a:extLst>
              <a:ext uri="{FF2B5EF4-FFF2-40B4-BE49-F238E27FC236}">
                <a16:creationId xmlns:a16="http://schemas.microsoft.com/office/drawing/2014/main" id="{88016F43-90FE-46DB-A7E4-733125CB7413}"/>
              </a:ext>
            </a:extLst>
          </p:cNvPr>
          <p:cNvSpPr txBox="1"/>
          <p:nvPr/>
        </p:nvSpPr>
        <p:spPr>
          <a:xfrm>
            <a:off x="9237619" y="6040106"/>
            <a:ext cx="2835150" cy="289441"/>
          </a:xfrm>
          <a:prstGeom prst="roundRect">
            <a:avLst/>
          </a:prstGeom>
          <a:solidFill>
            <a:schemeClr val="accent5">
              <a:lumMod val="75000"/>
            </a:schemeClr>
          </a:solidFill>
          <a:ln>
            <a:solidFill>
              <a:schemeClr val="accent5">
                <a:lumMod val="75000"/>
              </a:schemeClr>
            </a:solidFill>
          </a:ln>
        </p:spPr>
        <p:txBody>
          <a:bodyPr wrap="square" rtlCol="0">
            <a:spAutoFit/>
          </a:bodyPr>
          <a:lstStyle/>
          <a:p>
            <a:pPr algn="ctr"/>
            <a:r>
              <a:rPr lang="nb-NO" sz="1100">
                <a:solidFill>
                  <a:schemeClr val="bg1"/>
                </a:solidFill>
              </a:rPr>
              <a:t>Emne: Prosjektledelse</a:t>
            </a:r>
          </a:p>
        </p:txBody>
      </p:sp>
      <p:cxnSp>
        <p:nvCxnSpPr>
          <p:cNvPr id="125" name="Connector: Elbow 124">
            <a:extLst>
              <a:ext uri="{FF2B5EF4-FFF2-40B4-BE49-F238E27FC236}">
                <a16:creationId xmlns:a16="http://schemas.microsoft.com/office/drawing/2014/main" id="{C809E2C5-B3A4-4052-B7CE-57010C6B7D27}"/>
              </a:ext>
            </a:extLst>
          </p:cNvPr>
          <p:cNvCxnSpPr>
            <a:cxnSpLocks/>
            <a:stCxn id="400" idx="3"/>
            <a:endCxn id="122" idx="1"/>
          </p:cNvCxnSpPr>
          <p:nvPr/>
        </p:nvCxnSpPr>
        <p:spPr>
          <a:xfrm flipV="1">
            <a:off x="8121882" y="5439474"/>
            <a:ext cx="1115737" cy="489527"/>
          </a:xfrm>
          <a:prstGeom prst="bentConnector3">
            <a:avLst>
              <a:gd name="adj1" fmla="val 50000"/>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Connector: Elbow 127">
            <a:extLst>
              <a:ext uri="{FF2B5EF4-FFF2-40B4-BE49-F238E27FC236}">
                <a16:creationId xmlns:a16="http://schemas.microsoft.com/office/drawing/2014/main" id="{43F25810-6D8C-4D1E-B9D4-1C640C40C172}"/>
              </a:ext>
            </a:extLst>
          </p:cNvPr>
          <p:cNvCxnSpPr>
            <a:cxnSpLocks/>
            <a:stCxn id="400" idx="3"/>
            <a:endCxn id="123" idx="1"/>
          </p:cNvCxnSpPr>
          <p:nvPr/>
        </p:nvCxnSpPr>
        <p:spPr>
          <a:xfrm>
            <a:off x="8121882" y="5929001"/>
            <a:ext cx="1115737" cy="255826"/>
          </a:xfrm>
          <a:prstGeom prst="bentConnector3">
            <a:avLst>
              <a:gd name="adj1" fmla="val 50000"/>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84BAE53F-E334-4874-BBE1-61E154EF79FE}"/>
              </a:ext>
            </a:extLst>
          </p:cNvPr>
          <p:cNvSpPr txBox="1"/>
          <p:nvPr/>
        </p:nvSpPr>
        <p:spPr>
          <a:xfrm>
            <a:off x="9245317" y="1884242"/>
            <a:ext cx="2720846" cy="289441"/>
          </a:xfrm>
          <a:prstGeom prst="roundRect">
            <a:avLst/>
          </a:prstGeom>
          <a:solidFill>
            <a:schemeClr val="accent6">
              <a:lumMod val="75000"/>
            </a:schemeClr>
          </a:solidFill>
          <a:ln>
            <a:solidFill>
              <a:srgbClr val="33CCCC"/>
            </a:solidFill>
          </a:ln>
        </p:spPr>
        <p:txBody>
          <a:bodyPr wrap="square" rtlCol="0">
            <a:spAutoFit/>
          </a:bodyPr>
          <a:lstStyle/>
          <a:p>
            <a:pPr algn="ctr"/>
            <a:r>
              <a:rPr lang="nb-NO" sz="1100">
                <a:solidFill>
                  <a:schemeClr val="bg1"/>
                </a:solidFill>
              </a:rPr>
              <a:t>Emne: Ledelse i organisasjoner</a:t>
            </a:r>
          </a:p>
        </p:txBody>
      </p:sp>
      <p:sp>
        <p:nvSpPr>
          <p:cNvPr id="135" name="TextBox 134">
            <a:extLst>
              <a:ext uri="{FF2B5EF4-FFF2-40B4-BE49-F238E27FC236}">
                <a16:creationId xmlns:a16="http://schemas.microsoft.com/office/drawing/2014/main" id="{947A9CAF-9D8D-4E17-8C1A-9BE1BE68EDB2}"/>
              </a:ext>
            </a:extLst>
          </p:cNvPr>
          <p:cNvSpPr txBox="1"/>
          <p:nvPr/>
        </p:nvSpPr>
        <p:spPr>
          <a:xfrm>
            <a:off x="9237619" y="2537824"/>
            <a:ext cx="2720846" cy="289441"/>
          </a:xfrm>
          <a:prstGeom prst="roundRect">
            <a:avLst/>
          </a:prstGeom>
          <a:solidFill>
            <a:schemeClr val="accent6">
              <a:lumMod val="75000"/>
            </a:schemeClr>
          </a:solidFill>
          <a:ln>
            <a:solidFill>
              <a:srgbClr val="33CCCC"/>
            </a:solidFill>
          </a:ln>
        </p:spPr>
        <p:txBody>
          <a:bodyPr wrap="square" rtlCol="0">
            <a:spAutoFit/>
          </a:bodyPr>
          <a:lstStyle/>
          <a:p>
            <a:pPr algn="ctr"/>
            <a:r>
              <a:rPr lang="nb-NO" sz="1100">
                <a:solidFill>
                  <a:schemeClr val="bg1"/>
                </a:solidFill>
              </a:rPr>
              <a:t>Emne: økonomistyring</a:t>
            </a:r>
          </a:p>
        </p:txBody>
      </p:sp>
      <p:cxnSp>
        <p:nvCxnSpPr>
          <p:cNvPr id="136" name="Connector: Elbow 135">
            <a:extLst>
              <a:ext uri="{FF2B5EF4-FFF2-40B4-BE49-F238E27FC236}">
                <a16:creationId xmlns:a16="http://schemas.microsoft.com/office/drawing/2014/main" id="{E1042028-D2DC-491C-A5ED-8D89E7CD2185}"/>
              </a:ext>
            </a:extLst>
          </p:cNvPr>
          <p:cNvCxnSpPr>
            <a:cxnSpLocks/>
            <a:stCxn id="379" idx="3"/>
            <a:endCxn id="134" idx="1"/>
          </p:cNvCxnSpPr>
          <p:nvPr/>
        </p:nvCxnSpPr>
        <p:spPr>
          <a:xfrm flipV="1">
            <a:off x="8196922" y="2028963"/>
            <a:ext cx="1048395" cy="253453"/>
          </a:xfrm>
          <a:prstGeom prst="bentConnector3">
            <a:avLst>
              <a:gd name="adj1" fmla="val 50000"/>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Connector: Elbow 138">
            <a:extLst>
              <a:ext uri="{FF2B5EF4-FFF2-40B4-BE49-F238E27FC236}">
                <a16:creationId xmlns:a16="http://schemas.microsoft.com/office/drawing/2014/main" id="{A31669D5-3239-4618-8AE1-3B2AB347EDA2}"/>
              </a:ext>
            </a:extLst>
          </p:cNvPr>
          <p:cNvCxnSpPr>
            <a:cxnSpLocks/>
            <a:stCxn id="379" idx="3"/>
            <a:endCxn id="135" idx="1"/>
          </p:cNvCxnSpPr>
          <p:nvPr/>
        </p:nvCxnSpPr>
        <p:spPr>
          <a:xfrm>
            <a:off x="8196922" y="2282416"/>
            <a:ext cx="1040697" cy="400129"/>
          </a:xfrm>
          <a:prstGeom prst="bentConnector3">
            <a:avLst>
              <a:gd name="adj1" fmla="val 50000"/>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4" name="TextBox 503">
            <a:extLst>
              <a:ext uri="{FF2B5EF4-FFF2-40B4-BE49-F238E27FC236}">
                <a16:creationId xmlns:a16="http://schemas.microsoft.com/office/drawing/2014/main" id="{1C53934C-B3CE-4DE7-A61E-AFA588D652D8}"/>
              </a:ext>
            </a:extLst>
          </p:cNvPr>
          <p:cNvSpPr txBox="1"/>
          <p:nvPr/>
        </p:nvSpPr>
        <p:spPr>
          <a:xfrm>
            <a:off x="253102" y="159162"/>
            <a:ext cx="1121329" cy="369332"/>
          </a:xfrm>
          <a:prstGeom prst="rect">
            <a:avLst/>
          </a:prstGeom>
          <a:noFill/>
        </p:spPr>
        <p:txBody>
          <a:bodyPr wrap="square" rtlCol="0">
            <a:spAutoFit/>
          </a:bodyPr>
          <a:lstStyle/>
          <a:p>
            <a:pPr algn="ctr"/>
            <a:r>
              <a:rPr lang="nb-NO"/>
              <a:t>Ramme</a:t>
            </a:r>
          </a:p>
        </p:txBody>
      </p:sp>
      <p:sp>
        <p:nvSpPr>
          <p:cNvPr id="171" name="TextBox 170">
            <a:extLst>
              <a:ext uri="{FF2B5EF4-FFF2-40B4-BE49-F238E27FC236}">
                <a16:creationId xmlns:a16="http://schemas.microsoft.com/office/drawing/2014/main" id="{90534D7A-B11C-4EE8-9D5D-9720911F00E3}"/>
              </a:ext>
            </a:extLst>
          </p:cNvPr>
          <p:cNvSpPr txBox="1"/>
          <p:nvPr/>
        </p:nvSpPr>
        <p:spPr>
          <a:xfrm>
            <a:off x="2169752" y="61998"/>
            <a:ext cx="1794966" cy="369332"/>
          </a:xfrm>
          <a:prstGeom prst="rect">
            <a:avLst/>
          </a:prstGeom>
          <a:noFill/>
        </p:spPr>
        <p:txBody>
          <a:bodyPr wrap="square" rtlCol="0">
            <a:spAutoFit/>
          </a:bodyPr>
          <a:lstStyle/>
          <a:p>
            <a:pPr algn="ctr"/>
            <a:r>
              <a:rPr lang="nb-NO"/>
              <a:t>Aktivitetstype</a:t>
            </a:r>
          </a:p>
        </p:txBody>
      </p:sp>
      <p:sp>
        <p:nvSpPr>
          <p:cNvPr id="172" name="TextBox 171">
            <a:extLst>
              <a:ext uri="{FF2B5EF4-FFF2-40B4-BE49-F238E27FC236}">
                <a16:creationId xmlns:a16="http://schemas.microsoft.com/office/drawing/2014/main" id="{0C436787-F67B-414E-8AEC-6B4C36F43ECE}"/>
              </a:ext>
            </a:extLst>
          </p:cNvPr>
          <p:cNvSpPr txBox="1"/>
          <p:nvPr/>
        </p:nvSpPr>
        <p:spPr>
          <a:xfrm>
            <a:off x="5865031" y="109361"/>
            <a:ext cx="1794966" cy="369332"/>
          </a:xfrm>
          <a:prstGeom prst="rect">
            <a:avLst/>
          </a:prstGeom>
          <a:noFill/>
        </p:spPr>
        <p:txBody>
          <a:bodyPr wrap="square" rtlCol="0">
            <a:spAutoFit/>
          </a:bodyPr>
          <a:lstStyle/>
          <a:p>
            <a:pPr algn="ctr"/>
            <a:r>
              <a:rPr lang="nb-NO"/>
              <a:t>Aktivitet</a:t>
            </a:r>
          </a:p>
        </p:txBody>
      </p:sp>
      <p:sp>
        <p:nvSpPr>
          <p:cNvPr id="173" name="TextBox 172">
            <a:extLst>
              <a:ext uri="{FF2B5EF4-FFF2-40B4-BE49-F238E27FC236}">
                <a16:creationId xmlns:a16="http://schemas.microsoft.com/office/drawing/2014/main" id="{54657A7B-9281-48BE-AEA7-CB62137E8469}"/>
              </a:ext>
            </a:extLst>
          </p:cNvPr>
          <p:cNvSpPr txBox="1"/>
          <p:nvPr/>
        </p:nvSpPr>
        <p:spPr>
          <a:xfrm>
            <a:off x="9596088" y="115350"/>
            <a:ext cx="1794966" cy="369332"/>
          </a:xfrm>
          <a:prstGeom prst="rect">
            <a:avLst/>
          </a:prstGeom>
          <a:noFill/>
        </p:spPr>
        <p:txBody>
          <a:bodyPr wrap="square" rtlCol="0">
            <a:spAutoFit/>
          </a:bodyPr>
          <a:lstStyle/>
          <a:p>
            <a:pPr algn="ctr"/>
            <a:r>
              <a:rPr lang="nb-NO"/>
              <a:t>Delprosjekt</a:t>
            </a:r>
          </a:p>
        </p:txBody>
      </p:sp>
      <p:sp>
        <p:nvSpPr>
          <p:cNvPr id="31" name="TekstSylinder 30">
            <a:extLst>
              <a:ext uri="{FF2B5EF4-FFF2-40B4-BE49-F238E27FC236}">
                <a16:creationId xmlns:a16="http://schemas.microsoft.com/office/drawing/2014/main" id="{FBD9317C-FB82-41C3-9F51-2D69C23BC3DA}"/>
              </a:ext>
            </a:extLst>
          </p:cNvPr>
          <p:cNvSpPr txBox="1"/>
          <p:nvPr/>
        </p:nvSpPr>
        <p:spPr>
          <a:xfrm>
            <a:off x="4685034" y="3341199"/>
            <a:ext cx="3908051"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nb-NO" sz="1400" i="1"/>
              <a:t>Forutsetning for standard: </a:t>
            </a:r>
          </a:p>
          <a:p>
            <a:r>
              <a:rPr lang="nb-NO" sz="1400"/>
              <a:t>Håndtering av EVU-prosjekter tilsvarende BOA-prosjekter blir vedtatt BOTT-standard og tilrettelegges i UNIT 4. Foreløpig ikke vedtatt.</a:t>
            </a:r>
          </a:p>
        </p:txBody>
      </p:sp>
      <p:sp>
        <p:nvSpPr>
          <p:cNvPr id="32" name="Rektangel 31">
            <a:extLst>
              <a:ext uri="{FF2B5EF4-FFF2-40B4-BE49-F238E27FC236}">
                <a16:creationId xmlns:a16="http://schemas.microsoft.com/office/drawing/2014/main" id="{F5C3E7DF-D5BB-465D-934C-A32659A5CC00}"/>
              </a:ext>
            </a:extLst>
          </p:cNvPr>
          <p:cNvSpPr/>
          <p:nvPr/>
        </p:nvSpPr>
        <p:spPr>
          <a:xfrm>
            <a:off x="3190292" y="2605217"/>
            <a:ext cx="6806608" cy="1107996"/>
          </a:xfrm>
          <a:prstGeom prst="rect">
            <a:avLst/>
          </a:prstGeom>
          <a:noFill/>
        </p:spPr>
        <p:txBody>
          <a:bodyPr wrap="none" lIns="91440" tIns="45720" rIns="91440" bIns="45720">
            <a:spAutoFit/>
          </a:bodyPr>
          <a:lstStyle/>
          <a:p>
            <a:pPr algn="ctr"/>
            <a:r>
              <a:rPr lang="nb-NO" sz="6600" b="1" cap="none" spc="0" err="1">
                <a:ln w="22225">
                  <a:solidFill>
                    <a:schemeClr val="accent2"/>
                  </a:solidFill>
                  <a:prstDash val="solid"/>
                </a:ln>
                <a:solidFill>
                  <a:schemeClr val="accent2">
                    <a:lumMod val="40000"/>
                    <a:lumOff val="60000"/>
                  </a:schemeClr>
                </a:solidFill>
                <a:effectLst/>
              </a:rPr>
              <a:t>Hovedhierarki</a:t>
            </a:r>
            <a:r>
              <a:rPr lang="nb-NO" sz="6600" b="1" cap="none" spc="0">
                <a:ln w="22225">
                  <a:solidFill>
                    <a:schemeClr val="accent2"/>
                  </a:solidFill>
                  <a:prstDash val="solid"/>
                </a:ln>
                <a:solidFill>
                  <a:schemeClr val="accent2">
                    <a:lumMod val="40000"/>
                    <a:lumOff val="60000"/>
                  </a:schemeClr>
                </a:solidFill>
                <a:effectLst/>
              </a:rPr>
              <a:t> EVU</a:t>
            </a:r>
          </a:p>
        </p:txBody>
      </p:sp>
    </p:spTree>
    <p:extLst>
      <p:ext uri="{BB962C8B-B14F-4D97-AF65-F5344CB8AC3E}">
        <p14:creationId xmlns:p14="http://schemas.microsoft.com/office/powerpoint/2010/main" val="379185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6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5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78" grpId="0" animBg="1"/>
      <p:bldP spid="379" grpId="0" animBg="1"/>
      <p:bldP spid="391" grpId="0" animBg="1"/>
      <p:bldP spid="400" grpId="0" animBg="1"/>
      <p:bldP spid="562" grpId="0" animBg="1"/>
      <p:bldP spid="122" grpId="0" animBg="1"/>
      <p:bldP spid="123" grpId="0" animBg="1"/>
      <p:bldP spid="134" grpId="0" animBg="1"/>
      <p:bldP spid="135" grpId="0" animBg="1"/>
      <p:bldP spid="31" grpId="0" animBg="1"/>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ktangel 117">
            <a:extLst>
              <a:ext uri="{FF2B5EF4-FFF2-40B4-BE49-F238E27FC236}">
                <a16:creationId xmlns:a16="http://schemas.microsoft.com/office/drawing/2014/main" id="{5DF0A21D-D503-4B4C-BD09-DC82DB4C6848}"/>
              </a:ext>
            </a:extLst>
          </p:cNvPr>
          <p:cNvSpPr/>
          <p:nvPr/>
        </p:nvSpPr>
        <p:spPr>
          <a:xfrm>
            <a:off x="4828251" y="4820728"/>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Prosjekt</a:t>
            </a:r>
          </a:p>
        </p:txBody>
      </p:sp>
      <p:sp>
        <p:nvSpPr>
          <p:cNvPr id="123" name="Rektangel 122">
            <a:extLst>
              <a:ext uri="{FF2B5EF4-FFF2-40B4-BE49-F238E27FC236}">
                <a16:creationId xmlns:a16="http://schemas.microsoft.com/office/drawing/2014/main" id="{32185FC5-8D70-4FB6-9600-37049C9CA2C6}"/>
              </a:ext>
            </a:extLst>
          </p:cNvPr>
          <p:cNvSpPr/>
          <p:nvPr/>
        </p:nvSpPr>
        <p:spPr>
          <a:xfrm>
            <a:off x="4828251" y="3918170"/>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Hovedprosjekt</a:t>
            </a:r>
          </a:p>
        </p:txBody>
      </p:sp>
      <p:sp>
        <p:nvSpPr>
          <p:cNvPr id="124" name="Rektangel 123">
            <a:extLst>
              <a:ext uri="{FF2B5EF4-FFF2-40B4-BE49-F238E27FC236}">
                <a16:creationId xmlns:a16="http://schemas.microsoft.com/office/drawing/2014/main" id="{7C784CF9-08C9-4583-9FD2-85FAACF2447A}"/>
              </a:ext>
            </a:extLst>
          </p:cNvPr>
          <p:cNvSpPr/>
          <p:nvPr/>
        </p:nvSpPr>
        <p:spPr>
          <a:xfrm>
            <a:off x="4828251" y="3181406"/>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Strategisk satsning</a:t>
            </a:r>
          </a:p>
        </p:txBody>
      </p:sp>
      <p:sp>
        <p:nvSpPr>
          <p:cNvPr id="126" name="Rektangel 32">
            <a:extLst>
              <a:ext uri="{FF2B5EF4-FFF2-40B4-BE49-F238E27FC236}">
                <a16:creationId xmlns:a16="http://schemas.microsoft.com/office/drawing/2014/main" id="{B5800102-E4C2-4940-B135-CA76E078991A}"/>
              </a:ext>
            </a:extLst>
          </p:cNvPr>
          <p:cNvSpPr/>
          <p:nvPr/>
        </p:nvSpPr>
        <p:spPr>
          <a:xfrm>
            <a:off x="4828251" y="2455078"/>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Sentertype</a:t>
            </a:r>
          </a:p>
        </p:txBody>
      </p:sp>
      <p:sp>
        <p:nvSpPr>
          <p:cNvPr id="90" name="TextBox 89">
            <a:extLst>
              <a:ext uri="{FF2B5EF4-FFF2-40B4-BE49-F238E27FC236}">
                <a16:creationId xmlns:a16="http://schemas.microsoft.com/office/drawing/2014/main" id="{C7B5C968-7D59-4190-9F3A-13BBDBFC19FB}"/>
              </a:ext>
            </a:extLst>
          </p:cNvPr>
          <p:cNvSpPr txBox="1"/>
          <p:nvPr/>
        </p:nvSpPr>
        <p:spPr>
          <a:xfrm>
            <a:off x="6057362" y="5901586"/>
            <a:ext cx="809763" cy="276999"/>
          </a:xfrm>
          <a:prstGeom prst="rect">
            <a:avLst/>
          </a:prstGeom>
          <a:solidFill>
            <a:schemeClr val="bg1"/>
          </a:solidFill>
          <a:ln>
            <a:solidFill>
              <a:schemeClr val="bg1"/>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chemeClr val="bg2">
                    <a:lumMod val="50000"/>
                  </a:schemeClr>
                </a:solidFill>
                <a:effectLst/>
                <a:uLnTx/>
                <a:uFillTx/>
                <a:latin typeface="Calibri" panose="020F0502020204030204"/>
                <a:ea typeface="+mn-ea"/>
                <a:cs typeface="+mn-cs"/>
              </a:rPr>
              <a:t>Utledes</a:t>
            </a:r>
          </a:p>
        </p:txBody>
      </p:sp>
      <p:cxnSp>
        <p:nvCxnSpPr>
          <p:cNvPr id="77" name="Rett linje 76">
            <a:extLst>
              <a:ext uri="{FF2B5EF4-FFF2-40B4-BE49-F238E27FC236}">
                <a16:creationId xmlns:a16="http://schemas.microsoft.com/office/drawing/2014/main" id="{3D37DB63-AB35-4043-9622-07AF3D3C7749}"/>
              </a:ext>
            </a:extLst>
          </p:cNvPr>
          <p:cNvCxnSpPr>
            <a:cxnSpLocks/>
          </p:cNvCxnSpPr>
          <p:nvPr/>
        </p:nvCxnSpPr>
        <p:spPr>
          <a:xfrm flipH="1">
            <a:off x="5584" y="5905310"/>
            <a:ext cx="12180831" cy="3"/>
          </a:xfrm>
          <a:prstGeom prst="line">
            <a:avLst/>
          </a:prstGeom>
          <a:ln w="254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Rett linje 77">
            <a:extLst>
              <a:ext uri="{FF2B5EF4-FFF2-40B4-BE49-F238E27FC236}">
                <a16:creationId xmlns:a16="http://schemas.microsoft.com/office/drawing/2014/main" id="{8985A469-5846-463F-8262-F298A4F9AE5C}"/>
              </a:ext>
            </a:extLst>
          </p:cNvPr>
          <p:cNvCxnSpPr>
            <a:cxnSpLocks/>
          </p:cNvCxnSpPr>
          <p:nvPr/>
        </p:nvCxnSpPr>
        <p:spPr>
          <a:xfrm flipH="1">
            <a:off x="48195" y="4668588"/>
            <a:ext cx="12192000" cy="0"/>
          </a:xfrm>
          <a:prstGeom prst="line">
            <a:avLst/>
          </a:prstGeom>
          <a:ln w="254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15" name="Rektangel 114">
            <a:extLst>
              <a:ext uri="{FF2B5EF4-FFF2-40B4-BE49-F238E27FC236}">
                <a16:creationId xmlns:a16="http://schemas.microsoft.com/office/drawing/2014/main" id="{1A3D5F2C-76EE-4E96-8172-324DD6591BC6}"/>
              </a:ext>
            </a:extLst>
          </p:cNvPr>
          <p:cNvSpPr/>
          <p:nvPr/>
        </p:nvSpPr>
        <p:spPr>
          <a:xfrm>
            <a:off x="188685" y="4816623"/>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K-sted</a:t>
            </a:r>
          </a:p>
        </p:txBody>
      </p:sp>
      <p:graphicFrame>
        <p:nvGraphicFramePr>
          <p:cNvPr id="91" name="Object 90" hidden="1">
            <a:extLst>
              <a:ext uri="{FF2B5EF4-FFF2-40B4-BE49-F238E27FC236}">
                <a16:creationId xmlns:a16="http://schemas.microsoft.com/office/drawing/2014/main" id="{523924EF-6901-46E3-A852-C9609C985CE0}"/>
              </a:ext>
            </a:extLst>
          </p:cNvPr>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73730" name="think-cell Slide" r:id="rId6" imgW="473" imgH="473" progId="TCLayout.ActiveDocument.1">
                  <p:embed/>
                </p:oleObj>
              </mc:Choice>
              <mc:Fallback>
                <p:oleObj name="think-cell Slide" r:id="rId6" imgW="473" imgH="473" progId="TCLayout.ActiveDocument.1">
                  <p:embed/>
                  <p:pic>
                    <p:nvPicPr>
                      <p:cNvPr id="91" name="Object 90" hidden="1">
                        <a:extLst>
                          <a:ext uri="{FF2B5EF4-FFF2-40B4-BE49-F238E27FC236}">
                            <a16:creationId xmlns:a16="http://schemas.microsoft.com/office/drawing/2014/main" id="{523924EF-6901-46E3-A852-C9609C985CE0}"/>
                          </a:ext>
                        </a:extLst>
                      </p:cNvPr>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42419E6-8EDA-40C9-B4A5-9B8FD471B5A8}"/>
              </a:ext>
            </a:extLst>
          </p:cNvPr>
          <p:cNvSpPr/>
          <p:nvPr>
            <p:custDataLst>
              <p:tags r:id="rId3"/>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cxnSp>
        <p:nvCxnSpPr>
          <p:cNvPr id="111" name="Connector: Elbow 110">
            <a:extLst>
              <a:ext uri="{FF2B5EF4-FFF2-40B4-BE49-F238E27FC236}">
                <a16:creationId xmlns:a16="http://schemas.microsoft.com/office/drawing/2014/main" id="{CD1E2E20-D7CE-41BB-917C-A0F80D71311C}"/>
              </a:ext>
            </a:extLst>
          </p:cNvPr>
          <p:cNvCxnSpPr>
            <a:cxnSpLocks/>
            <a:endCxn id="137" idx="1"/>
          </p:cNvCxnSpPr>
          <p:nvPr/>
        </p:nvCxnSpPr>
        <p:spPr>
          <a:xfrm rot="16200000" flipV="1">
            <a:off x="4987808" y="3728992"/>
            <a:ext cx="3742943" cy="233779"/>
          </a:xfrm>
          <a:prstGeom prst="bentConnector4">
            <a:avLst>
              <a:gd name="adj1" fmla="val 10937"/>
              <a:gd name="adj2" fmla="val 19778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867F0CC5-B63E-463B-A9AC-19FC90385BF0}"/>
              </a:ext>
            </a:extLst>
          </p:cNvPr>
          <p:cNvCxnSpPr>
            <a:cxnSpLocks/>
          </p:cNvCxnSpPr>
          <p:nvPr/>
        </p:nvCxnSpPr>
        <p:spPr>
          <a:xfrm rot="10800000">
            <a:off x="4831343" y="3449972"/>
            <a:ext cx="12700" cy="1825946"/>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ktangel 13"/>
          <p:cNvSpPr/>
          <p:nvPr/>
        </p:nvSpPr>
        <p:spPr>
          <a:xfrm>
            <a:off x="6742391" y="4801416"/>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Delprosjekt</a:t>
            </a:r>
          </a:p>
        </p:txBody>
      </p:sp>
      <p:sp>
        <p:nvSpPr>
          <p:cNvPr id="8" name="TekstSylinder 7"/>
          <p:cNvSpPr txBox="1"/>
          <p:nvPr/>
        </p:nvSpPr>
        <p:spPr>
          <a:xfrm>
            <a:off x="1387399" y="4801416"/>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1</a:t>
            </a:r>
          </a:p>
        </p:txBody>
      </p:sp>
      <p:sp>
        <p:nvSpPr>
          <p:cNvPr id="10" name="TekstSylinder 9"/>
          <p:cNvSpPr txBox="1"/>
          <p:nvPr/>
        </p:nvSpPr>
        <p:spPr>
          <a:xfrm>
            <a:off x="6061798" y="4763949"/>
            <a:ext cx="212990" cy="261608"/>
          </a:xfrm>
          <a:prstGeom prst="rect">
            <a:avLst/>
          </a:prstGeom>
          <a:noFill/>
        </p:spPr>
        <p:txBody>
          <a:bodyPr wrap="squar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2</a:t>
            </a:r>
          </a:p>
        </p:txBody>
      </p:sp>
      <p:sp>
        <p:nvSpPr>
          <p:cNvPr id="23" name="TekstSylinder 22"/>
          <p:cNvSpPr txBox="1"/>
          <p:nvPr/>
        </p:nvSpPr>
        <p:spPr>
          <a:xfrm>
            <a:off x="7934521" y="4787779"/>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5</a:t>
            </a:r>
          </a:p>
        </p:txBody>
      </p:sp>
      <p:cxnSp>
        <p:nvCxnSpPr>
          <p:cNvPr id="98" name="Connector: Elbow 97">
            <a:extLst>
              <a:ext uri="{FF2B5EF4-FFF2-40B4-BE49-F238E27FC236}">
                <a16:creationId xmlns:a16="http://schemas.microsoft.com/office/drawing/2014/main" id="{EF1ADE43-F2DC-482E-872A-368CF24FA13A}"/>
              </a:ext>
            </a:extLst>
          </p:cNvPr>
          <p:cNvCxnSpPr>
            <a:cxnSpLocks/>
            <a:stCxn id="14" idx="2"/>
          </p:cNvCxnSpPr>
          <p:nvPr/>
        </p:nvCxnSpPr>
        <p:spPr>
          <a:xfrm rot="5400000">
            <a:off x="6513228" y="4781579"/>
            <a:ext cx="8878" cy="1911048"/>
          </a:xfrm>
          <a:prstGeom prst="bentConnector3">
            <a:avLst>
              <a:gd name="adj1" fmla="val 2674904"/>
            </a:avLst>
          </a:prstGeom>
          <a:ln>
            <a:tailEnd type="triangle"/>
          </a:ln>
        </p:spPr>
        <p:style>
          <a:lnRef idx="1">
            <a:schemeClr val="accent3"/>
          </a:lnRef>
          <a:fillRef idx="0">
            <a:schemeClr val="accent3"/>
          </a:fillRef>
          <a:effectRef idx="0">
            <a:schemeClr val="accent3"/>
          </a:effectRef>
          <a:fontRef idx="minor">
            <a:schemeClr val="tx1"/>
          </a:fontRef>
        </p:style>
      </p:cxnSp>
      <p:sp>
        <p:nvSpPr>
          <p:cNvPr id="113" name="Rektangel 30">
            <a:extLst>
              <a:ext uri="{FF2B5EF4-FFF2-40B4-BE49-F238E27FC236}">
                <a16:creationId xmlns:a16="http://schemas.microsoft.com/office/drawing/2014/main" id="{0FC9E4D4-DE55-4588-BEBD-80201151A4F7}"/>
              </a:ext>
            </a:extLst>
          </p:cNvPr>
          <p:cNvSpPr/>
          <p:nvPr/>
        </p:nvSpPr>
        <p:spPr>
          <a:xfrm>
            <a:off x="6742391" y="3907736"/>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Spesifisering av finansieringskilde</a:t>
            </a:r>
          </a:p>
        </p:txBody>
      </p:sp>
      <p:sp>
        <p:nvSpPr>
          <p:cNvPr id="114" name="Rektangel 31">
            <a:extLst>
              <a:ext uri="{FF2B5EF4-FFF2-40B4-BE49-F238E27FC236}">
                <a16:creationId xmlns:a16="http://schemas.microsoft.com/office/drawing/2014/main" id="{4AF6FB2D-50FD-4031-A3A4-A203365FCC22}"/>
              </a:ext>
            </a:extLst>
          </p:cNvPr>
          <p:cNvSpPr/>
          <p:nvPr/>
        </p:nvSpPr>
        <p:spPr>
          <a:xfrm>
            <a:off x="6742391" y="3178956"/>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Finansieringskilde</a:t>
            </a:r>
          </a:p>
        </p:txBody>
      </p:sp>
      <p:sp>
        <p:nvSpPr>
          <p:cNvPr id="117" name="Rektangel 32">
            <a:extLst>
              <a:ext uri="{FF2B5EF4-FFF2-40B4-BE49-F238E27FC236}">
                <a16:creationId xmlns:a16="http://schemas.microsoft.com/office/drawing/2014/main" id="{4228F3B3-5549-47FB-8A37-C22D9A2A0307}"/>
              </a:ext>
            </a:extLst>
          </p:cNvPr>
          <p:cNvSpPr/>
          <p:nvPr/>
        </p:nvSpPr>
        <p:spPr>
          <a:xfrm>
            <a:off x="6742390" y="2421739"/>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Aktivitet</a:t>
            </a:r>
          </a:p>
        </p:txBody>
      </p:sp>
      <p:cxnSp>
        <p:nvCxnSpPr>
          <p:cNvPr id="120" name="Connector: Elbow 119">
            <a:extLst>
              <a:ext uri="{FF2B5EF4-FFF2-40B4-BE49-F238E27FC236}">
                <a16:creationId xmlns:a16="http://schemas.microsoft.com/office/drawing/2014/main" id="{36328714-4640-411E-89A2-5A89C728CA9E}"/>
              </a:ext>
            </a:extLst>
          </p:cNvPr>
          <p:cNvCxnSpPr>
            <a:cxnSpLocks/>
          </p:cNvCxnSpPr>
          <p:nvPr/>
        </p:nvCxnSpPr>
        <p:spPr>
          <a:xfrm rot="10800000">
            <a:off x="4831343" y="2723644"/>
            <a:ext cx="12700" cy="2552274"/>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Rektangel 32">
            <a:extLst>
              <a:ext uri="{FF2B5EF4-FFF2-40B4-BE49-F238E27FC236}">
                <a16:creationId xmlns:a16="http://schemas.microsoft.com/office/drawing/2014/main" id="{978AF6FC-1B59-4D59-88A6-4DF06A17D44A}"/>
              </a:ext>
            </a:extLst>
          </p:cNvPr>
          <p:cNvSpPr/>
          <p:nvPr/>
        </p:nvSpPr>
        <p:spPr>
          <a:xfrm>
            <a:off x="6742390" y="1695411"/>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Aktivitetstype</a:t>
            </a:r>
          </a:p>
        </p:txBody>
      </p:sp>
      <p:cxnSp>
        <p:nvCxnSpPr>
          <p:cNvPr id="125" name="Straight Arrow Connector 124">
            <a:extLst>
              <a:ext uri="{FF2B5EF4-FFF2-40B4-BE49-F238E27FC236}">
                <a16:creationId xmlns:a16="http://schemas.microsoft.com/office/drawing/2014/main" id="{AFAA347D-8B7A-481A-A88E-7FA2CA3B4FCB}"/>
              </a:ext>
            </a:extLst>
          </p:cNvPr>
          <p:cNvCxnSpPr>
            <a:cxnSpLocks/>
          </p:cNvCxnSpPr>
          <p:nvPr/>
        </p:nvCxnSpPr>
        <p:spPr>
          <a:xfrm flipV="1">
            <a:off x="6517419" y="3507727"/>
            <a:ext cx="217647" cy="1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A1ED4641-0A81-4F6B-876A-80F67F751195}"/>
              </a:ext>
            </a:extLst>
          </p:cNvPr>
          <p:cNvCxnSpPr>
            <a:cxnSpLocks/>
          </p:cNvCxnSpPr>
          <p:nvPr/>
        </p:nvCxnSpPr>
        <p:spPr>
          <a:xfrm flipV="1">
            <a:off x="6517419" y="4195693"/>
            <a:ext cx="217647" cy="1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kstSylinder 56">
            <a:extLst>
              <a:ext uri="{FF2B5EF4-FFF2-40B4-BE49-F238E27FC236}">
                <a16:creationId xmlns:a16="http://schemas.microsoft.com/office/drawing/2014/main" id="{1BF09D51-8D62-496B-ABE2-0E5ACA8BD519}"/>
              </a:ext>
            </a:extLst>
          </p:cNvPr>
          <p:cNvSpPr txBox="1"/>
          <p:nvPr/>
        </p:nvSpPr>
        <p:spPr>
          <a:xfrm>
            <a:off x="7919650" y="3204305"/>
            <a:ext cx="1853130" cy="230832"/>
          </a:xfrm>
          <a:prstGeom prst="rect">
            <a:avLst/>
          </a:prstGeom>
          <a:solidFill>
            <a:schemeClr val="accent6">
              <a:lumMod val="40000"/>
              <a:lumOff val="60000"/>
            </a:schemeClr>
          </a:solidFill>
        </p:spPr>
        <p:txBody>
          <a:bodyPr wrap="square" rtlCol="0">
            <a:spAutoFit/>
          </a:bodyPr>
          <a:lstStyle/>
          <a:p>
            <a:r>
              <a:rPr lang="nb-NO" sz="900"/>
              <a:t>Bevilgning fra KD</a:t>
            </a:r>
          </a:p>
        </p:txBody>
      </p:sp>
      <p:sp>
        <p:nvSpPr>
          <p:cNvPr id="65" name="TekstSylinder 64">
            <a:extLst>
              <a:ext uri="{FF2B5EF4-FFF2-40B4-BE49-F238E27FC236}">
                <a16:creationId xmlns:a16="http://schemas.microsoft.com/office/drawing/2014/main" id="{9A5009CE-EC1A-42BD-AA46-64AAEBE88152}"/>
              </a:ext>
            </a:extLst>
          </p:cNvPr>
          <p:cNvSpPr txBox="1"/>
          <p:nvPr/>
        </p:nvSpPr>
        <p:spPr>
          <a:xfrm>
            <a:off x="7930614" y="4635177"/>
            <a:ext cx="1974302" cy="230832"/>
          </a:xfrm>
          <a:prstGeom prst="rect">
            <a:avLst/>
          </a:prstGeom>
          <a:solidFill>
            <a:schemeClr val="accent6">
              <a:lumMod val="40000"/>
              <a:lumOff val="60000"/>
            </a:schemeClr>
          </a:solidFill>
        </p:spPr>
        <p:txBody>
          <a:bodyPr wrap="square" rtlCol="0">
            <a:spAutoFit/>
          </a:bodyPr>
          <a:lstStyle/>
          <a:p>
            <a:r>
              <a:rPr lang="nb-NO" sz="900"/>
              <a:t>800001101 Emne xx H21</a:t>
            </a:r>
          </a:p>
        </p:txBody>
      </p:sp>
      <p:sp>
        <p:nvSpPr>
          <p:cNvPr id="67" name="TekstSylinder 66">
            <a:extLst>
              <a:ext uri="{FF2B5EF4-FFF2-40B4-BE49-F238E27FC236}">
                <a16:creationId xmlns:a16="http://schemas.microsoft.com/office/drawing/2014/main" id="{64CFB0FE-4E40-498C-8970-ECE93AE72213}"/>
              </a:ext>
            </a:extLst>
          </p:cNvPr>
          <p:cNvSpPr txBox="1"/>
          <p:nvPr/>
        </p:nvSpPr>
        <p:spPr>
          <a:xfrm>
            <a:off x="7924699" y="3923907"/>
            <a:ext cx="1865400" cy="230832"/>
          </a:xfrm>
          <a:prstGeom prst="rect">
            <a:avLst/>
          </a:prstGeom>
          <a:solidFill>
            <a:schemeClr val="accent6">
              <a:lumMod val="40000"/>
              <a:lumOff val="60000"/>
            </a:schemeClr>
          </a:solidFill>
        </p:spPr>
        <p:txBody>
          <a:bodyPr wrap="square" rtlCol="0">
            <a:spAutoFit/>
          </a:bodyPr>
          <a:lstStyle/>
          <a:p>
            <a:r>
              <a:rPr lang="nb-NO" sz="900"/>
              <a:t>EVU-BFV</a:t>
            </a:r>
          </a:p>
        </p:txBody>
      </p:sp>
      <p:sp>
        <p:nvSpPr>
          <p:cNvPr id="72" name="TekstSylinder 71">
            <a:extLst>
              <a:ext uri="{FF2B5EF4-FFF2-40B4-BE49-F238E27FC236}">
                <a16:creationId xmlns:a16="http://schemas.microsoft.com/office/drawing/2014/main" id="{9C2228B8-507D-48F5-9062-C4469F7313EF}"/>
              </a:ext>
            </a:extLst>
          </p:cNvPr>
          <p:cNvSpPr txBox="1"/>
          <p:nvPr/>
        </p:nvSpPr>
        <p:spPr>
          <a:xfrm>
            <a:off x="7930614" y="1579934"/>
            <a:ext cx="1859485" cy="230832"/>
          </a:xfrm>
          <a:prstGeom prst="rect">
            <a:avLst/>
          </a:prstGeom>
          <a:solidFill>
            <a:schemeClr val="accent6">
              <a:lumMod val="40000"/>
              <a:lumOff val="60000"/>
            </a:schemeClr>
          </a:solidFill>
        </p:spPr>
        <p:txBody>
          <a:bodyPr wrap="square" rtlCol="0">
            <a:spAutoFit/>
          </a:bodyPr>
          <a:lstStyle/>
          <a:p>
            <a:r>
              <a:rPr lang="nb-NO" sz="900"/>
              <a:t>Ikke-økonomisk aktivitet</a:t>
            </a:r>
          </a:p>
        </p:txBody>
      </p:sp>
      <p:cxnSp>
        <p:nvCxnSpPr>
          <p:cNvPr id="56" name="Straight Arrow Connector 126">
            <a:extLst>
              <a:ext uri="{FF2B5EF4-FFF2-40B4-BE49-F238E27FC236}">
                <a16:creationId xmlns:a16="http://schemas.microsoft.com/office/drawing/2014/main" id="{17F2185D-1E16-420D-A6C0-6A2464ED4FF9}"/>
              </a:ext>
            </a:extLst>
          </p:cNvPr>
          <p:cNvCxnSpPr>
            <a:cxnSpLocks/>
          </p:cNvCxnSpPr>
          <p:nvPr/>
        </p:nvCxnSpPr>
        <p:spPr>
          <a:xfrm flipV="1">
            <a:off x="6516791" y="2696577"/>
            <a:ext cx="217647" cy="1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126">
            <a:extLst>
              <a:ext uri="{FF2B5EF4-FFF2-40B4-BE49-F238E27FC236}">
                <a16:creationId xmlns:a16="http://schemas.microsoft.com/office/drawing/2014/main" id="{5BE03D7E-A1A5-4A0D-A8DE-0455181BEBDE}"/>
              </a:ext>
            </a:extLst>
          </p:cNvPr>
          <p:cNvCxnSpPr>
            <a:cxnSpLocks/>
          </p:cNvCxnSpPr>
          <p:nvPr/>
        </p:nvCxnSpPr>
        <p:spPr>
          <a:xfrm flipV="1">
            <a:off x="4593559" y="4198535"/>
            <a:ext cx="217647" cy="1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TekstSylinder 101">
            <a:extLst>
              <a:ext uri="{FF2B5EF4-FFF2-40B4-BE49-F238E27FC236}">
                <a16:creationId xmlns:a16="http://schemas.microsoft.com/office/drawing/2014/main" id="{51689D25-2CD0-43E8-A789-36AA972C4288}"/>
              </a:ext>
            </a:extLst>
          </p:cNvPr>
          <p:cNvSpPr txBox="1"/>
          <p:nvPr/>
        </p:nvSpPr>
        <p:spPr>
          <a:xfrm>
            <a:off x="7919650" y="2420382"/>
            <a:ext cx="1859485" cy="230832"/>
          </a:xfrm>
          <a:prstGeom prst="rect">
            <a:avLst/>
          </a:prstGeom>
          <a:solidFill>
            <a:schemeClr val="accent6">
              <a:lumMod val="40000"/>
              <a:lumOff val="60000"/>
            </a:schemeClr>
          </a:solidFill>
        </p:spPr>
        <p:txBody>
          <a:bodyPr wrap="square" rtlCol="0">
            <a:spAutoFit/>
          </a:bodyPr>
          <a:lstStyle/>
          <a:p>
            <a:r>
              <a:rPr lang="nb-NO" sz="900"/>
              <a:t>Videreutdanning</a:t>
            </a:r>
          </a:p>
        </p:txBody>
      </p:sp>
      <p:sp>
        <p:nvSpPr>
          <p:cNvPr id="80" name="TekstSylinder 79">
            <a:extLst>
              <a:ext uri="{FF2B5EF4-FFF2-40B4-BE49-F238E27FC236}">
                <a16:creationId xmlns:a16="http://schemas.microsoft.com/office/drawing/2014/main" id="{99B5114A-48C6-43B9-AE08-135677FD5F72}"/>
              </a:ext>
            </a:extLst>
          </p:cNvPr>
          <p:cNvSpPr txBox="1"/>
          <p:nvPr/>
        </p:nvSpPr>
        <p:spPr>
          <a:xfrm>
            <a:off x="3222172" y="4856506"/>
            <a:ext cx="1830258" cy="230832"/>
          </a:xfrm>
          <a:prstGeom prst="rect">
            <a:avLst/>
          </a:prstGeom>
          <a:solidFill>
            <a:schemeClr val="accent6">
              <a:lumMod val="40000"/>
              <a:lumOff val="60000"/>
            </a:schemeClr>
          </a:solidFill>
        </p:spPr>
        <p:txBody>
          <a:bodyPr wrap="square" rtlCol="0">
            <a:spAutoFit/>
          </a:bodyPr>
          <a:lstStyle/>
          <a:p>
            <a:r>
              <a:rPr lang="nb-NO" sz="900"/>
              <a:t>800001 MORG (studieprogram) XX</a:t>
            </a:r>
          </a:p>
        </p:txBody>
      </p:sp>
      <p:sp>
        <p:nvSpPr>
          <p:cNvPr id="138" name="Rektangel 137">
            <a:extLst>
              <a:ext uri="{FF2B5EF4-FFF2-40B4-BE49-F238E27FC236}">
                <a16:creationId xmlns:a16="http://schemas.microsoft.com/office/drawing/2014/main" id="{A12FD68B-0BA1-41D3-9E00-A8D09D00D145}"/>
              </a:ext>
            </a:extLst>
          </p:cNvPr>
          <p:cNvSpPr/>
          <p:nvPr/>
        </p:nvSpPr>
        <p:spPr>
          <a:xfrm>
            <a:off x="4828251" y="6114566"/>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Protype</a:t>
            </a:r>
          </a:p>
        </p:txBody>
      </p:sp>
      <p:cxnSp>
        <p:nvCxnSpPr>
          <p:cNvPr id="141" name="Connector: Elbow 106">
            <a:extLst>
              <a:ext uri="{FF2B5EF4-FFF2-40B4-BE49-F238E27FC236}">
                <a16:creationId xmlns:a16="http://schemas.microsoft.com/office/drawing/2014/main" id="{D72F803F-5591-456B-BAF1-7589A573F07B}"/>
              </a:ext>
            </a:extLst>
          </p:cNvPr>
          <p:cNvCxnSpPr>
            <a:cxnSpLocks/>
            <a:stCxn id="138" idx="1"/>
            <a:endCxn id="118" idx="1"/>
          </p:cNvCxnSpPr>
          <p:nvPr/>
        </p:nvCxnSpPr>
        <p:spPr>
          <a:xfrm rot="10800000">
            <a:off x="4828251" y="5286352"/>
            <a:ext cx="12700" cy="1107214"/>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2" name="TekstSylinder 141">
            <a:extLst>
              <a:ext uri="{FF2B5EF4-FFF2-40B4-BE49-F238E27FC236}">
                <a16:creationId xmlns:a16="http://schemas.microsoft.com/office/drawing/2014/main" id="{D4EC96C8-27FE-485C-AA7D-3309C77E900A}"/>
              </a:ext>
            </a:extLst>
          </p:cNvPr>
          <p:cNvSpPr txBox="1"/>
          <p:nvPr/>
        </p:nvSpPr>
        <p:spPr>
          <a:xfrm>
            <a:off x="3222171" y="6108442"/>
            <a:ext cx="1830258" cy="230832"/>
          </a:xfrm>
          <a:prstGeom prst="rect">
            <a:avLst/>
          </a:prstGeom>
          <a:solidFill>
            <a:schemeClr val="accent6">
              <a:lumMod val="40000"/>
              <a:lumOff val="60000"/>
            </a:schemeClr>
          </a:solidFill>
        </p:spPr>
        <p:txBody>
          <a:bodyPr wrap="square" rtlCol="0">
            <a:spAutoFit/>
          </a:bodyPr>
          <a:lstStyle/>
          <a:p>
            <a:r>
              <a:rPr lang="nb-NO" sz="900"/>
              <a:t>Intern EVU</a:t>
            </a:r>
          </a:p>
        </p:txBody>
      </p:sp>
      <p:sp>
        <p:nvSpPr>
          <p:cNvPr id="40" name="TekstSylinder 39">
            <a:extLst>
              <a:ext uri="{FF2B5EF4-FFF2-40B4-BE49-F238E27FC236}">
                <a16:creationId xmlns:a16="http://schemas.microsoft.com/office/drawing/2014/main" id="{F059FC21-7D58-4793-A88A-44BB4471B37B}"/>
              </a:ext>
            </a:extLst>
          </p:cNvPr>
          <p:cNvSpPr txBox="1"/>
          <p:nvPr/>
        </p:nvSpPr>
        <p:spPr>
          <a:xfrm>
            <a:off x="7930614" y="4902641"/>
            <a:ext cx="1974302" cy="230832"/>
          </a:xfrm>
          <a:prstGeom prst="rect">
            <a:avLst/>
          </a:prstGeom>
          <a:solidFill>
            <a:schemeClr val="accent6">
              <a:lumMod val="40000"/>
              <a:lumOff val="60000"/>
            </a:schemeClr>
          </a:solidFill>
        </p:spPr>
        <p:txBody>
          <a:bodyPr wrap="square" rtlCol="0">
            <a:spAutoFit/>
          </a:bodyPr>
          <a:lstStyle/>
          <a:p>
            <a:r>
              <a:rPr lang="nb-NO" sz="900"/>
              <a:t>800001102 Emne </a:t>
            </a:r>
            <a:r>
              <a:rPr lang="nb-NO" sz="900" err="1"/>
              <a:t>yy</a:t>
            </a:r>
            <a:r>
              <a:rPr lang="nb-NO" sz="900"/>
              <a:t> H21</a:t>
            </a:r>
          </a:p>
        </p:txBody>
      </p:sp>
      <p:sp>
        <p:nvSpPr>
          <p:cNvPr id="42" name="TekstSylinder 41">
            <a:extLst>
              <a:ext uri="{FF2B5EF4-FFF2-40B4-BE49-F238E27FC236}">
                <a16:creationId xmlns:a16="http://schemas.microsoft.com/office/drawing/2014/main" id="{54776920-9E0C-43BE-82BF-DDC2B581359A}"/>
              </a:ext>
            </a:extLst>
          </p:cNvPr>
          <p:cNvSpPr txBox="1"/>
          <p:nvPr/>
        </p:nvSpPr>
        <p:spPr>
          <a:xfrm>
            <a:off x="7930614" y="5169893"/>
            <a:ext cx="1974302" cy="230832"/>
          </a:xfrm>
          <a:prstGeom prst="rect">
            <a:avLst/>
          </a:prstGeom>
          <a:solidFill>
            <a:schemeClr val="accent6">
              <a:lumMod val="40000"/>
              <a:lumOff val="60000"/>
            </a:schemeClr>
          </a:solidFill>
        </p:spPr>
        <p:txBody>
          <a:bodyPr wrap="square" rtlCol="0">
            <a:spAutoFit/>
          </a:bodyPr>
          <a:lstStyle/>
          <a:p>
            <a:r>
              <a:rPr lang="nb-NO" sz="900"/>
              <a:t>800001101 Emne xx V22</a:t>
            </a:r>
          </a:p>
        </p:txBody>
      </p:sp>
      <p:sp>
        <p:nvSpPr>
          <p:cNvPr id="43" name="TekstSylinder 42">
            <a:extLst>
              <a:ext uri="{FF2B5EF4-FFF2-40B4-BE49-F238E27FC236}">
                <a16:creationId xmlns:a16="http://schemas.microsoft.com/office/drawing/2014/main" id="{1F5D58EF-F508-49EF-977E-3F25B4AF93BC}"/>
              </a:ext>
            </a:extLst>
          </p:cNvPr>
          <p:cNvSpPr txBox="1"/>
          <p:nvPr/>
        </p:nvSpPr>
        <p:spPr>
          <a:xfrm>
            <a:off x="7930614" y="5437357"/>
            <a:ext cx="1974302" cy="230832"/>
          </a:xfrm>
          <a:prstGeom prst="rect">
            <a:avLst/>
          </a:prstGeom>
          <a:solidFill>
            <a:schemeClr val="accent6">
              <a:lumMod val="40000"/>
              <a:lumOff val="60000"/>
            </a:schemeClr>
          </a:solidFill>
        </p:spPr>
        <p:txBody>
          <a:bodyPr wrap="square" rtlCol="0">
            <a:spAutoFit/>
          </a:bodyPr>
          <a:lstStyle/>
          <a:p>
            <a:r>
              <a:rPr lang="nb-NO" sz="900"/>
              <a:t>800001102 Emne </a:t>
            </a:r>
            <a:r>
              <a:rPr lang="nb-NO" sz="900" err="1"/>
              <a:t>yy</a:t>
            </a:r>
            <a:r>
              <a:rPr lang="nb-NO" sz="900"/>
              <a:t> V22</a:t>
            </a:r>
          </a:p>
        </p:txBody>
      </p:sp>
      <p:sp>
        <p:nvSpPr>
          <p:cNvPr id="44" name="Snakkeboble: rektangel med avrundede hjørner 43">
            <a:extLst>
              <a:ext uri="{FF2B5EF4-FFF2-40B4-BE49-F238E27FC236}">
                <a16:creationId xmlns:a16="http://schemas.microsoft.com/office/drawing/2014/main" id="{2FE795B2-DDB6-4661-ACB7-E54D0601499D}"/>
              </a:ext>
            </a:extLst>
          </p:cNvPr>
          <p:cNvSpPr/>
          <p:nvPr/>
        </p:nvSpPr>
        <p:spPr>
          <a:xfrm>
            <a:off x="449454" y="1009863"/>
            <a:ext cx="3056108" cy="2630239"/>
          </a:xfrm>
          <a:prstGeom prst="wedgeRoundRectCallout">
            <a:avLst>
              <a:gd name="adj1" fmla="val 20595"/>
              <a:gd name="adj2" fmla="val 4602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nb-NO" sz="1400" b="1"/>
              <a:t>Anbefaling:</a:t>
            </a:r>
          </a:p>
          <a:p>
            <a:r>
              <a:rPr lang="nb-NO" sz="1400"/>
              <a:t>Egne delprosjekt per emne per semester. Kan grupperes til evt. studieprogram ved behov.</a:t>
            </a:r>
          </a:p>
          <a:p>
            <a:endParaRPr lang="nb-NO" sz="1400"/>
          </a:p>
          <a:p>
            <a:r>
              <a:rPr lang="nb-NO" sz="1400"/>
              <a:t>Ved tverrfaglige studieprogram (f.eks. MORG, Teknologiledelse, Informasjonsbehandling) bør samme prosjektnr. benyttes på tvers av alle involverte enheter.</a:t>
            </a:r>
          </a:p>
        </p:txBody>
      </p:sp>
      <p:sp>
        <p:nvSpPr>
          <p:cNvPr id="45" name="Snakkeboble: rektangel med avrundede hjørner 44">
            <a:extLst>
              <a:ext uri="{FF2B5EF4-FFF2-40B4-BE49-F238E27FC236}">
                <a16:creationId xmlns:a16="http://schemas.microsoft.com/office/drawing/2014/main" id="{C8268ECB-4DB6-48E3-A04A-BE89C067D5A3}"/>
              </a:ext>
            </a:extLst>
          </p:cNvPr>
          <p:cNvSpPr/>
          <p:nvPr/>
        </p:nvSpPr>
        <p:spPr>
          <a:xfrm>
            <a:off x="4206793" y="1015612"/>
            <a:ext cx="1859485" cy="884349"/>
          </a:xfrm>
          <a:prstGeom prst="wedgeRoundRectCallout">
            <a:avLst>
              <a:gd name="adj1" fmla="val 24472"/>
              <a:gd name="adj2" fmla="val 49822"/>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nb-NO" sz="1200" b="1"/>
              <a:t>Standard:</a:t>
            </a:r>
          </a:p>
          <a:p>
            <a:r>
              <a:rPr lang="nb-NO" sz="1200"/>
              <a:t>Benytte standard verdier på relasjonene</a:t>
            </a:r>
          </a:p>
        </p:txBody>
      </p:sp>
      <p:cxnSp>
        <p:nvCxnSpPr>
          <p:cNvPr id="46" name="Rett pilkobling 45">
            <a:extLst>
              <a:ext uri="{FF2B5EF4-FFF2-40B4-BE49-F238E27FC236}">
                <a16:creationId xmlns:a16="http://schemas.microsoft.com/office/drawing/2014/main" id="{00B19AAB-F4AE-4E09-A47C-CABB115D3B4E}"/>
              </a:ext>
            </a:extLst>
          </p:cNvPr>
          <p:cNvCxnSpPr>
            <a:cxnSpLocks/>
            <a:stCxn id="45" idx="2"/>
            <a:endCxn id="72" idx="1"/>
          </p:cNvCxnSpPr>
          <p:nvPr/>
        </p:nvCxnSpPr>
        <p:spPr>
          <a:xfrm flipV="1">
            <a:off x="5136536" y="1695350"/>
            <a:ext cx="2794078" cy="204611"/>
          </a:xfrm>
          <a:prstGeom prst="straightConnector1">
            <a:avLst/>
          </a:prstGeom>
          <a:ln w="28575">
            <a:solidFill>
              <a:schemeClr val="accent1">
                <a:lumMod val="75000"/>
                <a:alpha val="56078"/>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Rett pilkobling 46">
            <a:extLst>
              <a:ext uri="{FF2B5EF4-FFF2-40B4-BE49-F238E27FC236}">
                <a16:creationId xmlns:a16="http://schemas.microsoft.com/office/drawing/2014/main" id="{B94AA9FC-5774-492F-92CA-688F94F90204}"/>
              </a:ext>
            </a:extLst>
          </p:cNvPr>
          <p:cNvCxnSpPr>
            <a:cxnSpLocks/>
            <a:stCxn id="45" idx="2"/>
            <a:endCxn id="142" idx="0"/>
          </p:cNvCxnSpPr>
          <p:nvPr/>
        </p:nvCxnSpPr>
        <p:spPr>
          <a:xfrm flipH="1">
            <a:off x="4137300" y="1899961"/>
            <a:ext cx="999236" cy="4208481"/>
          </a:xfrm>
          <a:prstGeom prst="straightConnector1">
            <a:avLst/>
          </a:prstGeom>
          <a:ln w="28575">
            <a:solidFill>
              <a:schemeClr val="accent1">
                <a:lumMod val="75000"/>
                <a:alpha val="56078"/>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Rett pilkobling 50">
            <a:extLst>
              <a:ext uri="{FF2B5EF4-FFF2-40B4-BE49-F238E27FC236}">
                <a16:creationId xmlns:a16="http://schemas.microsoft.com/office/drawing/2014/main" id="{F32E2E69-9730-4C23-B7B9-3E8A5A458F15}"/>
              </a:ext>
            </a:extLst>
          </p:cNvPr>
          <p:cNvCxnSpPr>
            <a:cxnSpLocks/>
          </p:cNvCxnSpPr>
          <p:nvPr/>
        </p:nvCxnSpPr>
        <p:spPr>
          <a:xfrm>
            <a:off x="5136536" y="1899611"/>
            <a:ext cx="2783114" cy="635837"/>
          </a:xfrm>
          <a:prstGeom prst="straightConnector1">
            <a:avLst/>
          </a:prstGeom>
          <a:ln w="28575">
            <a:solidFill>
              <a:schemeClr val="accent1">
                <a:lumMod val="75000"/>
                <a:alpha val="56078"/>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Rett pilkobling 51">
            <a:extLst>
              <a:ext uri="{FF2B5EF4-FFF2-40B4-BE49-F238E27FC236}">
                <a16:creationId xmlns:a16="http://schemas.microsoft.com/office/drawing/2014/main" id="{EC30F1B2-48C8-41E0-8138-1725A18FB04C}"/>
              </a:ext>
            </a:extLst>
          </p:cNvPr>
          <p:cNvCxnSpPr>
            <a:cxnSpLocks/>
            <a:stCxn id="45" idx="2"/>
            <a:endCxn id="57" idx="1"/>
          </p:cNvCxnSpPr>
          <p:nvPr/>
        </p:nvCxnSpPr>
        <p:spPr>
          <a:xfrm>
            <a:off x="5136536" y="1899961"/>
            <a:ext cx="2783114" cy="1419760"/>
          </a:xfrm>
          <a:prstGeom prst="straightConnector1">
            <a:avLst/>
          </a:prstGeom>
          <a:ln w="28575">
            <a:solidFill>
              <a:schemeClr val="accent1">
                <a:lumMod val="75000"/>
                <a:alpha val="56078"/>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Rett pilkobling 57">
            <a:extLst>
              <a:ext uri="{FF2B5EF4-FFF2-40B4-BE49-F238E27FC236}">
                <a16:creationId xmlns:a16="http://schemas.microsoft.com/office/drawing/2014/main" id="{8AE58A77-F241-49FD-8CC3-82094223711B}"/>
              </a:ext>
            </a:extLst>
          </p:cNvPr>
          <p:cNvCxnSpPr>
            <a:cxnSpLocks/>
            <a:stCxn id="45" idx="2"/>
          </p:cNvCxnSpPr>
          <p:nvPr/>
        </p:nvCxnSpPr>
        <p:spPr>
          <a:xfrm>
            <a:off x="5136536" y="1899961"/>
            <a:ext cx="2783114" cy="2140593"/>
          </a:xfrm>
          <a:prstGeom prst="straightConnector1">
            <a:avLst/>
          </a:prstGeom>
          <a:ln w="28575">
            <a:solidFill>
              <a:schemeClr val="accent1">
                <a:lumMod val="75000"/>
                <a:alpha val="56078"/>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2" name="Picture 3">
            <a:extLst>
              <a:ext uri="{FF2B5EF4-FFF2-40B4-BE49-F238E27FC236}">
                <a16:creationId xmlns:a16="http://schemas.microsoft.com/office/drawing/2014/main" id="{CEE7159E-3E4E-44A2-897D-71FFEDC8662A}"/>
              </a:ext>
            </a:extLst>
          </p:cNvPr>
          <p:cNvPicPr>
            <a:picLocks noChangeAspect="1"/>
          </p:cNvPicPr>
          <p:nvPr/>
        </p:nvPicPr>
        <p:blipFill rotWithShape="1">
          <a:blip r:embed="rId8"/>
          <a:srcRect r="23522"/>
          <a:stretch/>
        </p:blipFill>
        <p:spPr>
          <a:xfrm rot="5400000">
            <a:off x="5647569" y="-5675667"/>
            <a:ext cx="896864" cy="12192002"/>
          </a:xfrm>
          <a:prstGeom prst="rect">
            <a:avLst/>
          </a:prstGeom>
        </p:spPr>
      </p:pic>
      <p:sp>
        <p:nvSpPr>
          <p:cNvPr id="63" name="Tittel 1">
            <a:extLst>
              <a:ext uri="{FF2B5EF4-FFF2-40B4-BE49-F238E27FC236}">
                <a16:creationId xmlns:a16="http://schemas.microsoft.com/office/drawing/2014/main" id="{F6383CD1-90D8-421B-8BF5-AE83AF1122BC}"/>
              </a:ext>
            </a:extLst>
          </p:cNvPr>
          <p:cNvSpPr txBox="1">
            <a:spLocks/>
          </p:cNvSpPr>
          <p:nvPr/>
        </p:nvSpPr>
        <p:spPr>
          <a:xfrm>
            <a:off x="106523" y="18312"/>
            <a:ext cx="11140934" cy="907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200">
                <a:solidFill>
                  <a:schemeClr val="bg1"/>
                </a:solidFill>
              </a:rPr>
              <a:t>Prosjektstruktur BFV – EVU-BFV-prosjekt</a:t>
            </a:r>
            <a:endParaRPr lang="nb-NO" sz="1800">
              <a:solidFill>
                <a:schemeClr val="bg1"/>
              </a:solidFill>
            </a:endParaRPr>
          </a:p>
        </p:txBody>
      </p:sp>
    </p:spTree>
    <p:extLst>
      <p:ext uri="{BB962C8B-B14F-4D97-AF65-F5344CB8AC3E}">
        <p14:creationId xmlns:p14="http://schemas.microsoft.com/office/powerpoint/2010/main" val="86141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2"/>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250"/>
                                  </p:stCondLst>
                                  <p:childTnLst>
                                    <p:set>
                                      <p:cBhvr>
                                        <p:cTn id="33" dur="1" fill="hold">
                                          <p:stCondLst>
                                            <p:cond delay="0"/>
                                          </p:stCondLst>
                                        </p:cTn>
                                        <p:tgtEl>
                                          <p:spTgt spid="40"/>
                                        </p:tgtEl>
                                        <p:attrNameLst>
                                          <p:attrName>style.visibility</p:attrName>
                                        </p:attrNameLst>
                                      </p:cBhvr>
                                      <p:to>
                                        <p:strVal val="visible"/>
                                      </p:to>
                                    </p:set>
                                  </p:childTnLst>
                                </p:cTn>
                              </p:par>
                            </p:childTnLst>
                          </p:cTn>
                        </p:par>
                        <p:par>
                          <p:cTn id="34" fill="hold">
                            <p:stCondLst>
                              <p:cond delay="250"/>
                            </p:stCondLst>
                            <p:childTnLst>
                              <p:par>
                                <p:cTn id="35" presetID="1" presetClass="entr" presetSubtype="0" fill="hold" grpId="0" nodeType="afterEffect">
                                  <p:stCondLst>
                                    <p:cond delay="250"/>
                                  </p:stCondLst>
                                  <p:childTnLst>
                                    <p:set>
                                      <p:cBhvr>
                                        <p:cTn id="36" dur="1" fill="hold">
                                          <p:stCondLst>
                                            <p:cond delay="0"/>
                                          </p:stCondLst>
                                        </p:cTn>
                                        <p:tgtEl>
                                          <p:spTgt spid="42"/>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grpId="0" nodeType="afterEffect">
                                  <p:stCondLst>
                                    <p:cond delay="250"/>
                                  </p:stCondLst>
                                  <p:childTnLst>
                                    <p:set>
                                      <p:cBhvr>
                                        <p:cTn id="39" dur="1" fill="hold">
                                          <p:stCondLst>
                                            <p:cond delay="0"/>
                                          </p:stCondLst>
                                        </p:cTn>
                                        <p:tgtEl>
                                          <p:spTgt spid="4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4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51"/>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5" grpId="0" animBg="1"/>
      <p:bldP spid="67" grpId="0" animBg="1"/>
      <p:bldP spid="72" grpId="0" animBg="1"/>
      <p:bldP spid="102" grpId="0" animBg="1"/>
      <p:bldP spid="80" grpId="0" animBg="1"/>
      <p:bldP spid="142" grpId="0" animBg="1"/>
      <p:bldP spid="40" grpId="0" animBg="1"/>
      <p:bldP spid="42" grpId="0" animBg="1"/>
      <p:bldP spid="43" grpId="0" animBg="1"/>
      <p:bldP spid="4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D0ABB19-3DA2-42D9-A7AF-7F7F11080302}"/>
              </a:ext>
            </a:extLst>
          </p:cNvPr>
          <p:cNvSpPr>
            <a:spLocks noGrp="1"/>
          </p:cNvSpPr>
          <p:nvPr>
            <p:ph idx="1"/>
          </p:nvPr>
        </p:nvSpPr>
        <p:spPr>
          <a:xfrm>
            <a:off x="597976" y="1526686"/>
            <a:ext cx="8526414" cy="4950313"/>
          </a:xfrm>
        </p:spPr>
        <p:txBody>
          <a:bodyPr>
            <a:normAutofit fontScale="92500"/>
          </a:bodyPr>
          <a:lstStyle/>
          <a:p>
            <a:r>
              <a:rPr lang="nb-NO" sz="2400" u="sng"/>
              <a:t>Skal</a:t>
            </a:r>
            <a:r>
              <a:rPr lang="nb-NO" sz="2400"/>
              <a:t> inneholde alle delprosjekt enheten skal benytte fra 01.01.2022</a:t>
            </a:r>
          </a:p>
          <a:p>
            <a:pPr lvl="1"/>
            <a:r>
              <a:rPr lang="nb-NO" sz="2000"/>
              <a:t>Alle eksisterende prosjekter som skal videreføres som delprosjekt (</a:t>
            </a:r>
            <a:r>
              <a:rPr lang="nb-NO" sz="2000" err="1"/>
              <a:t>mapping</a:t>
            </a:r>
            <a:r>
              <a:rPr lang="nb-NO" sz="2000"/>
              <a:t>)</a:t>
            </a:r>
          </a:p>
          <a:p>
            <a:pPr lvl="2"/>
            <a:r>
              <a:rPr lang="nb-NO" sz="1600"/>
              <a:t>Ta inn eksisterende prosjektnummer i datainnsamlingsarket i konverteringskolonne (mulig med konvertering av flere eksisterende prosjekt til ett delprosjekt)</a:t>
            </a:r>
          </a:p>
          <a:p>
            <a:pPr lvl="2"/>
            <a:r>
              <a:rPr lang="nb-NO" sz="1600"/>
              <a:t>Prosjekter som ikke skal videreføres må avsluttes snarest og senest 8. oktober</a:t>
            </a:r>
          </a:p>
          <a:p>
            <a:pPr lvl="2"/>
            <a:r>
              <a:rPr lang="nb-NO" sz="1600"/>
              <a:t>NB: Alle prosjekter med saldo (som ikke avsluttes) må inkluderes i konverteringskolonnen</a:t>
            </a:r>
          </a:p>
          <a:p>
            <a:pPr lvl="1"/>
            <a:r>
              <a:rPr lang="nb-NO" sz="2000"/>
              <a:t>Eventuelle nye delprosjekter </a:t>
            </a:r>
          </a:p>
          <a:p>
            <a:pPr lvl="2"/>
            <a:r>
              <a:rPr lang="nb-NO" sz="1500"/>
              <a:t>F.eks. til erstatning av analyseverdier</a:t>
            </a:r>
          </a:p>
          <a:p>
            <a:pPr lvl="1"/>
            <a:r>
              <a:rPr lang="nb-NO" sz="2000"/>
              <a:t>All informasjon knyttet til delprosjektene (relasjoner)</a:t>
            </a:r>
          </a:p>
          <a:p>
            <a:r>
              <a:rPr lang="nb-NO" sz="2400" u="sng"/>
              <a:t>Eierstedet</a:t>
            </a:r>
            <a:r>
              <a:rPr lang="nb-NO" sz="2400"/>
              <a:t> rapporterer inn eksisterende prosjekt </a:t>
            </a:r>
          </a:p>
          <a:p>
            <a:pPr lvl="1"/>
            <a:r>
              <a:rPr lang="nb-NO" sz="2000"/>
              <a:t>I tilfeller der flere enheter/k-steder benytter samme prosjekt er det viktig å kommunisere rundt disse</a:t>
            </a:r>
          </a:p>
          <a:p>
            <a:pPr lvl="1"/>
            <a:r>
              <a:rPr lang="nb-NO" sz="2000"/>
              <a:t>Egen oversikt over hvilke prosjekter som benyttes på tvers distribueres</a:t>
            </a:r>
          </a:p>
          <a:p>
            <a:r>
              <a:rPr lang="nb-NO" sz="2400"/>
              <a:t>Eventuelle hovedprosjekt meldes inn i separat fil/ark</a:t>
            </a:r>
          </a:p>
        </p:txBody>
      </p:sp>
      <p:pic>
        <p:nvPicPr>
          <p:cNvPr id="4" name="Picture 3">
            <a:extLst>
              <a:ext uri="{FF2B5EF4-FFF2-40B4-BE49-F238E27FC236}">
                <a16:creationId xmlns:a16="http://schemas.microsoft.com/office/drawing/2014/main" id="{5E423208-04D3-47A6-BB9F-14F97FAF3617}"/>
              </a:ext>
            </a:extLst>
          </p:cNvPr>
          <p:cNvPicPr>
            <a:picLocks noChangeAspect="1"/>
          </p:cNvPicPr>
          <p:nvPr/>
        </p:nvPicPr>
        <p:blipFill rotWithShape="1">
          <a:blip r:embed="rId3"/>
          <a:srcRect r="23522"/>
          <a:stretch/>
        </p:blipFill>
        <p:spPr>
          <a:xfrm rot="5400000">
            <a:off x="5638354" y="-5658179"/>
            <a:ext cx="896864" cy="12210428"/>
          </a:xfrm>
          <a:prstGeom prst="rect">
            <a:avLst/>
          </a:prstGeom>
        </p:spPr>
      </p:pic>
      <p:sp>
        <p:nvSpPr>
          <p:cNvPr id="5" name="Tittel 1">
            <a:extLst>
              <a:ext uri="{FF2B5EF4-FFF2-40B4-BE49-F238E27FC236}">
                <a16:creationId xmlns:a16="http://schemas.microsoft.com/office/drawing/2014/main" id="{B15ACA1A-DB19-4BB7-9C8A-6DE68796D060}"/>
              </a:ext>
            </a:extLst>
          </p:cNvPr>
          <p:cNvSpPr txBox="1">
            <a:spLocks/>
          </p:cNvSpPr>
          <p:nvPr/>
        </p:nvSpPr>
        <p:spPr>
          <a:xfrm>
            <a:off x="88095" y="45013"/>
            <a:ext cx="11140934" cy="907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200" err="1">
                <a:solidFill>
                  <a:schemeClr val="bg1"/>
                </a:solidFill>
              </a:rPr>
              <a:t>Konverteringsfil</a:t>
            </a:r>
            <a:r>
              <a:rPr lang="nb-NO" sz="3200">
                <a:solidFill>
                  <a:schemeClr val="bg1"/>
                </a:solidFill>
              </a:rPr>
              <a:t> / datainnsamlingsark BFV</a:t>
            </a:r>
          </a:p>
        </p:txBody>
      </p:sp>
      <p:pic>
        <p:nvPicPr>
          <p:cNvPr id="9" name="Bilde 8">
            <a:extLst>
              <a:ext uri="{FF2B5EF4-FFF2-40B4-BE49-F238E27FC236}">
                <a16:creationId xmlns:a16="http://schemas.microsoft.com/office/drawing/2014/main" id="{E35B3EC5-67B8-433C-9493-9653E86DB753}"/>
              </a:ext>
            </a:extLst>
          </p:cNvPr>
          <p:cNvPicPr>
            <a:picLocks noChangeAspect="1"/>
          </p:cNvPicPr>
          <p:nvPr/>
        </p:nvPicPr>
        <p:blipFill>
          <a:blip r:embed="rId4"/>
          <a:stretch>
            <a:fillRect/>
          </a:stretch>
        </p:blipFill>
        <p:spPr>
          <a:xfrm>
            <a:off x="9364614" y="1526687"/>
            <a:ext cx="2641033" cy="3244540"/>
          </a:xfrm>
          <a:prstGeom prst="rect">
            <a:avLst/>
          </a:prstGeom>
        </p:spPr>
      </p:pic>
      <p:sp>
        <p:nvSpPr>
          <p:cNvPr id="10" name="Rektangel 9">
            <a:extLst>
              <a:ext uri="{FF2B5EF4-FFF2-40B4-BE49-F238E27FC236}">
                <a16:creationId xmlns:a16="http://schemas.microsoft.com/office/drawing/2014/main" id="{4D9DF5CA-65D1-40DD-8CEE-0D5182BB3EF1}"/>
              </a:ext>
            </a:extLst>
          </p:cNvPr>
          <p:cNvSpPr/>
          <p:nvPr/>
        </p:nvSpPr>
        <p:spPr>
          <a:xfrm>
            <a:off x="9364614" y="5654159"/>
            <a:ext cx="2446119" cy="369332"/>
          </a:xfrm>
          <a:prstGeom prst="rect">
            <a:avLst/>
          </a:prstGeom>
          <a:ln>
            <a:solidFill>
              <a:srgbClr val="62A0AA"/>
            </a:solidFill>
          </a:ln>
        </p:spPr>
        <p:txBody>
          <a:bodyPr wrap="none">
            <a:spAutoFit/>
          </a:bodyPr>
          <a:lstStyle/>
          <a:p>
            <a:r>
              <a:rPr lang="nb-NO"/>
              <a:t>kontakt@okavd.ntnu.no</a:t>
            </a:r>
          </a:p>
        </p:txBody>
      </p:sp>
    </p:spTree>
    <p:extLst>
      <p:ext uri="{BB962C8B-B14F-4D97-AF65-F5344CB8AC3E}">
        <p14:creationId xmlns:p14="http://schemas.microsoft.com/office/powerpoint/2010/main" val="667730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213E066E-5B1F-48EE-8EBA-C1614691906E}"/>
              </a:ext>
            </a:extLst>
          </p:cNvPr>
          <p:cNvPicPr>
            <a:picLocks noChangeAspect="1"/>
          </p:cNvPicPr>
          <p:nvPr/>
        </p:nvPicPr>
        <p:blipFill rotWithShape="1">
          <a:blip r:embed="rId2"/>
          <a:srcRect r="23522"/>
          <a:stretch/>
        </p:blipFill>
        <p:spPr>
          <a:xfrm rot="5400000">
            <a:off x="5638354" y="-5658179"/>
            <a:ext cx="896864" cy="12210428"/>
          </a:xfrm>
          <a:prstGeom prst="rect">
            <a:avLst/>
          </a:prstGeom>
        </p:spPr>
      </p:pic>
      <p:sp>
        <p:nvSpPr>
          <p:cNvPr id="8" name="Tittel 1">
            <a:extLst>
              <a:ext uri="{FF2B5EF4-FFF2-40B4-BE49-F238E27FC236}">
                <a16:creationId xmlns:a16="http://schemas.microsoft.com/office/drawing/2014/main" id="{31018AFF-44BB-4318-832B-BD5D88E52E0E}"/>
              </a:ext>
            </a:extLst>
          </p:cNvPr>
          <p:cNvSpPr txBox="1">
            <a:spLocks/>
          </p:cNvSpPr>
          <p:nvPr/>
        </p:nvSpPr>
        <p:spPr>
          <a:xfrm>
            <a:off x="88095" y="45013"/>
            <a:ext cx="11140934" cy="907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200" err="1">
                <a:solidFill>
                  <a:schemeClr val="bg1"/>
                </a:solidFill>
              </a:rPr>
              <a:t>Konverteringsfil</a:t>
            </a:r>
            <a:r>
              <a:rPr lang="nb-NO" sz="3200">
                <a:solidFill>
                  <a:schemeClr val="bg1"/>
                </a:solidFill>
              </a:rPr>
              <a:t> / datainnsamlingsark BFV</a:t>
            </a:r>
          </a:p>
        </p:txBody>
      </p:sp>
      <p:sp>
        <p:nvSpPr>
          <p:cNvPr id="9" name="TekstSylinder 8">
            <a:extLst>
              <a:ext uri="{FF2B5EF4-FFF2-40B4-BE49-F238E27FC236}">
                <a16:creationId xmlns:a16="http://schemas.microsoft.com/office/drawing/2014/main" id="{4AA052A4-D7A0-4DCB-863C-B8CF084ABFEE}"/>
              </a:ext>
            </a:extLst>
          </p:cNvPr>
          <p:cNvSpPr txBox="1"/>
          <p:nvPr/>
        </p:nvSpPr>
        <p:spPr>
          <a:xfrm>
            <a:off x="0" y="1303867"/>
            <a:ext cx="2861733" cy="369332"/>
          </a:xfrm>
          <a:prstGeom prst="rect">
            <a:avLst/>
          </a:prstGeom>
          <a:noFill/>
        </p:spPr>
        <p:txBody>
          <a:bodyPr wrap="square" rtlCol="0">
            <a:spAutoFit/>
          </a:bodyPr>
          <a:lstStyle/>
          <a:p>
            <a:r>
              <a:rPr lang="nb-NO"/>
              <a:t>Prosjekt</a:t>
            </a:r>
          </a:p>
        </p:txBody>
      </p:sp>
      <p:pic>
        <p:nvPicPr>
          <p:cNvPr id="11" name="Bilde 10">
            <a:extLst>
              <a:ext uri="{FF2B5EF4-FFF2-40B4-BE49-F238E27FC236}">
                <a16:creationId xmlns:a16="http://schemas.microsoft.com/office/drawing/2014/main" id="{D74545D1-4D03-4882-A334-745AEE716BF2}"/>
              </a:ext>
            </a:extLst>
          </p:cNvPr>
          <p:cNvPicPr>
            <a:picLocks noChangeAspect="1"/>
          </p:cNvPicPr>
          <p:nvPr/>
        </p:nvPicPr>
        <p:blipFill>
          <a:blip r:embed="rId3"/>
          <a:stretch>
            <a:fillRect/>
          </a:stretch>
        </p:blipFill>
        <p:spPr>
          <a:xfrm>
            <a:off x="0" y="1627804"/>
            <a:ext cx="12192000" cy="897526"/>
          </a:xfrm>
          <a:prstGeom prst="rect">
            <a:avLst/>
          </a:prstGeom>
        </p:spPr>
      </p:pic>
      <p:pic>
        <p:nvPicPr>
          <p:cNvPr id="13" name="Bilde 12">
            <a:extLst>
              <a:ext uri="{FF2B5EF4-FFF2-40B4-BE49-F238E27FC236}">
                <a16:creationId xmlns:a16="http://schemas.microsoft.com/office/drawing/2014/main" id="{FF39F979-FBF3-413B-ADE6-DCD85D3C81E8}"/>
              </a:ext>
            </a:extLst>
          </p:cNvPr>
          <p:cNvPicPr>
            <a:picLocks noChangeAspect="1"/>
          </p:cNvPicPr>
          <p:nvPr/>
        </p:nvPicPr>
        <p:blipFill>
          <a:blip r:embed="rId4"/>
          <a:stretch>
            <a:fillRect/>
          </a:stretch>
        </p:blipFill>
        <p:spPr>
          <a:xfrm>
            <a:off x="323356" y="4763395"/>
            <a:ext cx="11526859" cy="1086002"/>
          </a:xfrm>
          <a:prstGeom prst="rect">
            <a:avLst/>
          </a:prstGeom>
        </p:spPr>
      </p:pic>
      <p:sp>
        <p:nvSpPr>
          <p:cNvPr id="14" name="TekstSylinder 13">
            <a:extLst>
              <a:ext uri="{FF2B5EF4-FFF2-40B4-BE49-F238E27FC236}">
                <a16:creationId xmlns:a16="http://schemas.microsoft.com/office/drawing/2014/main" id="{BA621381-3B81-47E6-BE88-18FCF87786A8}"/>
              </a:ext>
            </a:extLst>
          </p:cNvPr>
          <p:cNvSpPr txBox="1"/>
          <p:nvPr/>
        </p:nvSpPr>
        <p:spPr>
          <a:xfrm>
            <a:off x="-18428" y="3002947"/>
            <a:ext cx="2861733" cy="369332"/>
          </a:xfrm>
          <a:prstGeom prst="rect">
            <a:avLst/>
          </a:prstGeom>
          <a:noFill/>
        </p:spPr>
        <p:txBody>
          <a:bodyPr wrap="square" rtlCol="0">
            <a:spAutoFit/>
          </a:bodyPr>
          <a:lstStyle/>
          <a:p>
            <a:r>
              <a:rPr lang="nb-NO"/>
              <a:t>Delprosjekt</a:t>
            </a:r>
          </a:p>
        </p:txBody>
      </p:sp>
      <p:pic>
        <p:nvPicPr>
          <p:cNvPr id="15" name="Bilde 14">
            <a:extLst>
              <a:ext uri="{FF2B5EF4-FFF2-40B4-BE49-F238E27FC236}">
                <a16:creationId xmlns:a16="http://schemas.microsoft.com/office/drawing/2014/main" id="{258A0D41-3A96-4F98-A75C-F0565071FAE1}"/>
              </a:ext>
            </a:extLst>
          </p:cNvPr>
          <p:cNvPicPr>
            <a:picLocks noChangeAspect="1"/>
          </p:cNvPicPr>
          <p:nvPr/>
        </p:nvPicPr>
        <p:blipFill>
          <a:blip r:embed="rId5"/>
          <a:stretch>
            <a:fillRect/>
          </a:stretch>
        </p:blipFill>
        <p:spPr>
          <a:xfrm>
            <a:off x="-19050" y="3427586"/>
            <a:ext cx="12192000" cy="981285"/>
          </a:xfrm>
          <a:prstGeom prst="rect">
            <a:avLst/>
          </a:prstGeom>
        </p:spPr>
      </p:pic>
    </p:spTree>
    <p:extLst>
      <p:ext uri="{BB962C8B-B14F-4D97-AF65-F5344CB8AC3E}">
        <p14:creationId xmlns:p14="http://schemas.microsoft.com/office/powerpoint/2010/main" val="886697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8D57F946-2E03-4DE1-91F8-25BEDC6635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26"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3F5E015-E085-4624-B431-B424144486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0" name="Freeform: Shape 29">
              <a:extLst>
                <a:ext uri="{FF2B5EF4-FFF2-40B4-BE49-F238E27FC236}">
                  <a16:creationId xmlns:a16="http://schemas.microsoft.com/office/drawing/2014/main" id="{4DDB60AE-8B9C-4BA0-93DC-F8C9EBF6D8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9F247760-BE07-41A2-969E-570081E65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57A70BD2-76FC-4BDD-9E64-3B93D5EF3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AADD9643-5489-42CB-9762-FBAC2AAE9F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09A2C16E-2745-4E3D-BECC-D66755221E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52E5A063-571D-4461-9869-B3E93F6E69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366019AD-E33B-4DBF-BAD3-AE361160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tel 1">
            <a:extLst>
              <a:ext uri="{FF2B5EF4-FFF2-40B4-BE49-F238E27FC236}">
                <a16:creationId xmlns:a16="http://schemas.microsoft.com/office/drawing/2014/main" id="{F6AF2CA9-AF50-4F3B-AE56-2FDE2D466876}"/>
              </a:ext>
            </a:extLst>
          </p:cNvPr>
          <p:cNvSpPr>
            <a:spLocks noGrp="1"/>
          </p:cNvSpPr>
          <p:nvPr>
            <p:ph type="title"/>
          </p:nvPr>
        </p:nvSpPr>
        <p:spPr>
          <a:xfrm rot="16200000">
            <a:off x="-1325880" y="1947672"/>
            <a:ext cx="5961888" cy="2788920"/>
          </a:xfrm>
        </p:spPr>
        <p:txBody>
          <a:bodyPr anchor="ctr">
            <a:normAutofit/>
          </a:bodyPr>
          <a:lstStyle/>
          <a:p>
            <a:pPr algn="ctr"/>
            <a:r>
              <a:rPr lang="nb-NO" sz="4800">
                <a:solidFill>
                  <a:schemeClr val="bg1"/>
                </a:solidFill>
              </a:rPr>
              <a:t>Hva skjer når</a:t>
            </a:r>
          </a:p>
        </p:txBody>
      </p:sp>
      <p:sp>
        <p:nvSpPr>
          <p:cNvPr id="3" name="Plassholder for innhold 2">
            <a:extLst>
              <a:ext uri="{FF2B5EF4-FFF2-40B4-BE49-F238E27FC236}">
                <a16:creationId xmlns:a16="http://schemas.microsoft.com/office/drawing/2014/main" id="{7FC4A90F-F651-4181-82C5-2D7E3DA177E0}"/>
              </a:ext>
            </a:extLst>
          </p:cNvPr>
          <p:cNvSpPr>
            <a:spLocks noGrp="1"/>
          </p:cNvSpPr>
          <p:nvPr>
            <p:ph idx="1"/>
          </p:nvPr>
        </p:nvSpPr>
        <p:spPr>
          <a:xfrm>
            <a:off x="4071068" y="841247"/>
            <a:ext cx="6877878" cy="5120640"/>
          </a:xfrm>
        </p:spPr>
        <p:txBody>
          <a:bodyPr anchor="ctr">
            <a:normAutofit lnSpcReduction="10000"/>
          </a:bodyPr>
          <a:lstStyle/>
          <a:p>
            <a:r>
              <a:rPr lang="nb-NO" sz="1800">
                <a:solidFill>
                  <a:schemeClr val="tx2"/>
                </a:solidFill>
              </a:rPr>
              <a:t>Uke 25: Gjennomføring av basiskurs og distribuering av aktive prosjekter og analyseverdier</a:t>
            </a:r>
          </a:p>
          <a:p>
            <a:pPr lvl="1"/>
            <a:r>
              <a:rPr lang="nb-NO" sz="1400">
                <a:solidFill>
                  <a:schemeClr val="tx2"/>
                </a:solidFill>
              </a:rPr>
              <a:t>Inkl. oversikt over prosjekt som benyttes på tvers</a:t>
            </a:r>
            <a:endParaRPr lang="nb-NO" sz="1200">
              <a:solidFill>
                <a:schemeClr val="tx2"/>
              </a:solidFill>
            </a:endParaRPr>
          </a:p>
          <a:p>
            <a:r>
              <a:rPr lang="nb-NO" sz="1800">
                <a:solidFill>
                  <a:schemeClr val="tx2"/>
                </a:solidFill>
              </a:rPr>
              <a:t>Uke 25 - 33/34: Vurdere struktur ved egen enhet </a:t>
            </a:r>
          </a:p>
          <a:p>
            <a:pPr lvl="1"/>
            <a:r>
              <a:rPr lang="nb-NO" sz="1600">
                <a:solidFill>
                  <a:schemeClr val="tx2"/>
                </a:solidFill>
              </a:rPr>
              <a:t>Ved bruk av hierarkiet ramme – aktivitetstype – aktivitet – delprosjekt </a:t>
            </a:r>
          </a:p>
          <a:p>
            <a:pPr lvl="1"/>
            <a:r>
              <a:rPr lang="nb-NO" sz="1600">
                <a:solidFill>
                  <a:schemeClr val="tx2"/>
                </a:solidFill>
              </a:rPr>
              <a:t>Leiesteder</a:t>
            </a:r>
          </a:p>
          <a:p>
            <a:pPr lvl="1"/>
            <a:r>
              <a:rPr lang="nb-NO" sz="1600">
                <a:solidFill>
                  <a:schemeClr val="tx2"/>
                </a:solidFill>
              </a:rPr>
              <a:t>Vurdere evt. fakultetsvise standarder</a:t>
            </a:r>
          </a:p>
          <a:p>
            <a:r>
              <a:rPr lang="nb-NO" sz="1800">
                <a:solidFill>
                  <a:schemeClr val="tx2"/>
                </a:solidFill>
              </a:rPr>
              <a:t>Uke 33: </a:t>
            </a:r>
          </a:p>
          <a:p>
            <a:pPr lvl="1"/>
            <a:r>
              <a:rPr lang="nb-NO" sz="1600">
                <a:solidFill>
                  <a:schemeClr val="tx2"/>
                </a:solidFill>
              </a:rPr>
              <a:t>Kursing av superbrukere i datainnsamlingsarket</a:t>
            </a:r>
          </a:p>
          <a:p>
            <a:pPr lvl="1"/>
            <a:r>
              <a:rPr lang="nb-NO" sz="1600">
                <a:solidFill>
                  <a:schemeClr val="tx2"/>
                </a:solidFill>
              </a:rPr>
              <a:t>Datainnsamlingsarket distribueres, inkl. bestilling og veiledning</a:t>
            </a:r>
          </a:p>
          <a:p>
            <a:r>
              <a:rPr lang="nb-NO" sz="1800">
                <a:solidFill>
                  <a:schemeClr val="tx2"/>
                </a:solidFill>
              </a:rPr>
              <a:t>Fra uke 33: Utfylling og kontroll av datainnsamlingsarket</a:t>
            </a:r>
          </a:p>
          <a:p>
            <a:r>
              <a:rPr lang="nb-NO" sz="1800" b="1">
                <a:solidFill>
                  <a:schemeClr val="tx2"/>
                </a:solidFill>
              </a:rPr>
              <a:t>3. september</a:t>
            </a:r>
            <a:r>
              <a:rPr lang="nb-NO" sz="1800">
                <a:solidFill>
                  <a:schemeClr val="tx2"/>
                </a:solidFill>
              </a:rPr>
              <a:t>: Delleveranse, </a:t>
            </a:r>
            <a:r>
              <a:rPr lang="nb-NO" sz="1800" u="sng">
                <a:solidFill>
                  <a:schemeClr val="tx2"/>
                </a:solidFill>
              </a:rPr>
              <a:t>eksempel</a:t>
            </a:r>
            <a:r>
              <a:rPr lang="nb-NO" sz="1800">
                <a:solidFill>
                  <a:schemeClr val="tx2"/>
                </a:solidFill>
              </a:rPr>
              <a:t>innlevering BFV fra alle fakultet</a:t>
            </a:r>
          </a:p>
          <a:p>
            <a:r>
              <a:rPr lang="nb-NO" sz="1800" b="1">
                <a:solidFill>
                  <a:schemeClr val="tx2"/>
                </a:solidFill>
              </a:rPr>
              <a:t>20. september</a:t>
            </a:r>
            <a:r>
              <a:rPr lang="nb-NO" sz="1800">
                <a:solidFill>
                  <a:schemeClr val="tx2"/>
                </a:solidFill>
              </a:rPr>
              <a:t>: Frist datainnsamlingsark BFV</a:t>
            </a:r>
          </a:p>
          <a:p>
            <a:pPr lvl="1"/>
            <a:r>
              <a:rPr lang="nb-NO" sz="1400">
                <a:solidFill>
                  <a:schemeClr val="tx2"/>
                </a:solidFill>
              </a:rPr>
              <a:t>Eget datainnsamlingsark for evt. hovedprosjekt</a:t>
            </a:r>
          </a:p>
          <a:p>
            <a:r>
              <a:rPr lang="nb-NO" sz="1800">
                <a:solidFill>
                  <a:schemeClr val="tx2"/>
                </a:solidFill>
              </a:rPr>
              <a:t>Etter 20. september: Kvalitetssikring sentralt</a:t>
            </a:r>
          </a:p>
          <a:p>
            <a:r>
              <a:rPr lang="nb-NO" sz="1800">
                <a:solidFill>
                  <a:schemeClr val="tx2"/>
                </a:solidFill>
              </a:rPr>
              <a:t>8. oktober: Frist for avslutting av BFV-prosjekt</a:t>
            </a:r>
          </a:p>
          <a:p>
            <a:r>
              <a:rPr lang="nb-NO" sz="1800">
                <a:solidFill>
                  <a:schemeClr val="tx2"/>
                </a:solidFill>
              </a:rPr>
              <a:t>Før årsskifte: Overføring av saldoer til nye prosjekter</a:t>
            </a:r>
          </a:p>
        </p:txBody>
      </p:sp>
    </p:spTree>
    <p:extLst>
      <p:ext uri="{BB962C8B-B14F-4D97-AF65-F5344CB8AC3E}">
        <p14:creationId xmlns:p14="http://schemas.microsoft.com/office/powerpoint/2010/main" val="3461485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DD379AA-FDFC-4D1F-89B8-6E1F9D1C0893}"/>
              </a:ext>
            </a:extLst>
          </p:cNvPr>
          <p:cNvSpPr>
            <a:spLocks noGrp="1"/>
          </p:cNvSpPr>
          <p:nvPr>
            <p:ph idx="1"/>
          </p:nvPr>
        </p:nvSpPr>
        <p:spPr>
          <a:xfrm>
            <a:off x="828986" y="1577975"/>
            <a:ext cx="10515600" cy="4351338"/>
          </a:xfrm>
        </p:spPr>
        <p:txBody>
          <a:bodyPr>
            <a:normAutofit lnSpcReduction="10000"/>
          </a:bodyPr>
          <a:lstStyle/>
          <a:p>
            <a:r>
              <a:rPr lang="nb-NO" sz="2400"/>
              <a:t>MH: Børre Flovik, Ingfrid Albrethson (Leiested), Roy Ove Rinnan</a:t>
            </a:r>
          </a:p>
          <a:p>
            <a:r>
              <a:rPr lang="nb-NO" sz="2400"/>
              <a:t>VM: Geir Furhovden</a:t>
            </a:r>
          </a:p>
          <a:p>
            <a:r>
              <a:rPr lang="nb-NO" sz="2400"/>
              <a:t>IV: Thomas Blichfeldt, Marzena Grindal (Leiested)</a:t>
            </a:r>
          </a:p>
          <a:p>
            <a:r>
              <a:rPr lang="nb-NO" sz="2400"/>
              <a:t>SU: Børge Lysø</a:t>
            </a:r>
          </a:p>
          <a:p>
            <a:r>
              <a:rPr lang="nb-NO" sz="2400"/>
              <a:t>NV: Rolf Krey Dising</a:t>
            </a:r>
          </a:p>
          <a:p>
            <a:r>
              <a:rPr lang="nb-NO" sz="2400"/>
              <a:t>IE: Tor Holan, Vegard Kildal</a:t>
            </a:r>
          </a:p>
          <a:p>
            <a:r>
              <a:rPr lang="nb-NO" sz="2400"/>
              <a:t>HF: Tove Svenning</a:t>
            </a:r>
          </a:p>
          <a:p>
            <a:r>
              <a:rPr lang="nb-NO" sz="2400"/>
              <a:t>ØK: Thor-Erik Eide</a:t>
            </a:r>
          </a:p>
          <a:p>
            <a:r>
              <a:rPr lang="nb-NO" sz="2400"/>
              <a:t>AD: Jørgen Fallmyr</a:t>
            </a:r>
          </a:p>
          <a:p>
            <a:r>
              <a:rPr lang="nb-NO" sz="2400"/>
              <a:t>FA: Mathias Elvebakk</a:t>
            </a:r>
          </a:p>
        </p:txBody>
      </p:sp>
      <p:pic>
        <p:nvPicPr>
          <p:cNvPr id="4" name="Picture 3">
            <a:extLst>
              <a:ext uri="{FF2B5EF4-FFF2-40B4-BE49-F238E27FC236}">
                <a16:creationId xmlns:a16="http://schemas.microsoft.com/office/drawing/2014/main" id="{B08AAEDF-E7FE-4726-972A-3C0E852A9F38}"/>
              </a:ext>
            </a:extLst>
          </p:cNvPr>
          <p:cNvPicPr>
            <a:picLocks noChangeAspect="1"/>
          </p:cNvPicPr>
          <p:nvPr/>
        </p:nvPicPr>
        <p:blipFill rotWithShape="1">
          <a:blip r:embed="rId3"/>
          <a:srcRect r="23522"/>
          <a:stretch/>
        </p:blipFill>
        <p:spPr>
          <a:xfrm rot="5400000">
            <a:off x="5638354" y="-5658179"/>
            <a:ext cx="896864" cy="12210428"/>
          </a:xfrm>
          <a:prstGeom prst="rect">
            <a:avLst/>
          </a:prstGeom>
        </p:spPr>
      </p:pic>
      <p:sp>
        <p:nvSpPr>
          <p:cNvPr id="5" name="Tittel 1">
            <a:extLst>
              <a:ext uri="{FF2B5EF4-FFF2-40B4-BE49-F238E27FC236}">
                <a16:creationId xmlns:a16="http://schemas.microsoft.com/office/drawing/2014/main" id="{1EA37DCB-D0DA-4505-9489-4235D4094E8E}"/>
              </a:ext>
            </a:extLst>
          </p:cNvPr>
          <p:cNvSpPr txBox="1">
            <a:spLocks/>
          </p:cNvSpPr>
          <p:nvPr/>
        </p:nvSpPr>
        <p:spPr>
          <a:xfrm>
            <a:off x="88095" y="45013"/>
            <a:ext cx="11140934" cy="907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600">
                <a:solidFill>
                  <a:schemeClr val="bg1"/>
                </a:solidFill>
              </a:rPr>
              <a:t>Superbrukere BFV</a:t>
            </a:r>
          </a:p>
        </p:txBody>
      </p:sp>
    </p:spTree>
    <p:extLst>
      <p:ext uri="{BB962C8B-B14F-4D97-AF65-F5344CB8AC3E}">
        <p14:creationId xmlns:p14="http://schemas.microsoft.com/office/powerpoint/2010/main" val="3431857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1" name="Object 90" hidden="1">
            <a:extLst>
              <a:ext uri="{FF2B5EF4-FFF2-40B4-BE49-F238E27FC236}">
                <a16:creationId xmlns:a16="http://schemas.microsoft.com/office/drawing/2014/main" id="{523924EF-6901-46E3-A852-C9609C985CE0}"/>
              </a:ext>
            </a:extLst>
          </p:cNvPr>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82946" name="think-cell Slide" r:id="rId6" imgW="473" imgH="473" progId="TCLayout.ActiveDocument.1">
                  <p:embed/>
                </p:oleObj>
              </mc:Choice>
              <mc:Fallback>
                <p:oleObj name="think-cell Slide" r:id="rId6" imgW="473" imgH="473" progId="TCLayout.ActiveDocument.1">
                  <p:embed/>
                  <p:pic>
                    <p:nvPicPr>
                      <p:cNvPr id="91" name="Object 90" hidden="1">
                        <a:extLst>
                          <a:ext uri="{FF2B5EF4-FFF2-40B4-BE49-F238E27FC236}">
                            <a16:creationId xmlns:a16="http://schemas.microsoft.com/office/drawing/2014/main" id="{523924EF-6901-46E3-A852-C9609C985CE0}"/>
                          </a:ext>
                        </a:extLst>
                      </p:cNvPr>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42419E6-8EDA-40C9-B4A5-9B8FD471B5A8}"/>
              </a:ext>
            </a:extLst>
          </p:cNvPr>
          <p:cNvSpPr/>
          <p:nvPr>
            <p:custDataLst>
              <p:tags r:id="rId3"/>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cxnSp>
        <p:nvCxnSpPr>
          <p:cNvPr id="111" name="Connector: Elbow 110">
            <a:extLst>
              <a:ext uri="{FF2B5EF4-FFF2-40B4-BE49-F238E27FC236}">
                <a16:creationId xmlns:a16="http://schemas.microsoft.com/office/drawing/2014/main" id="{CD1E2E20-D7CE-41BB-917C-A0F80D71311C}"/>
              </a:ext>
            </a:extLst>
          </p:cNvPr>
          <p:cNvCxnSpPr>
            <a:cxnSpLocks/>
            <a:endCxn id="137" idx="1"/>
          </p:cNvCxnSpPr>
          <p:nvPr/>
        </p:nvCxnSpPr>
        <p:spPr>
          <a:xfrm rot="16200000" flipV="1">
            <a:off x="2761826" y="3280509"/>
            <a:ext cx="3742943" cy="233779"/>
          </a:xfrm>
          <a:prstGeom prst="bentConnector4">
            <a:avLst>
              <a:gd name="adj1" fmla="val 3521"/>
              <a:gd name="adj2" fmla="val 19778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867F0CC5-B63E-463B-A9AC-19FC90385BF0}"/>
              </a:ext>
            </a:extLst>
          </p:cNvPr>
          <p:cNvCxnSpPr>
            <a:cxnSpLocks/>
          </p:cNvCxnSpPr>
          <p:nvPr/>
        </p:nvCxnSpPr>
        <p:spPr>
          <a:xfrm rot="16200000" flipV="1">
            <a:off x="1581829" y="4009737"/>
            <a:ext cx="2279284" cy="216979"/>
          </a:xfrm>
          <a:prstGeom prst="bentConnector4">
            <a:avLst>
              <a:gd name="adj1" fmla="val 5099"/>
              <a:gd name="adj2" fmla="val 20535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ktangel 13"/>
          <p:cNvSpPr/>
          <p:nvPr/>
        </p:nvSpPr>
        <p:spPr>
          <a:xfrm>
            <a:off x="4516408" y="4854624"/>
            <a:ext cx="1461600" cy="558000"/>
          </a:xfrm>
          <a:prstGeom prst="rect">
            <a:avLst/>
          </a:prstGeom>
          <a:solidFill>
            <a:srgbClr val="000376"/>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Delprosjekt:</a:t>
            </a:r>
          </a:p>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white"/>
                </a:solidFill>
                <a:latin typeface="Calibri"/>
              </a:rPr>
              <a:t>Internprosjekt</a:t>
            </a:r>
            <a:endParaRPr kumimoji="0" lang="nb-NO" sz="11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ktangel 15"/>
          <p:cNvSpPr/>
          <p:nvPr/>
        </p:nvSpPr>
        <p:spPr>
          <a:xfrm>
            <a:off x="2605360" y="4863502"/>
            <a:ext cx="1461600" cy="558000"/>
          </a:xfrm>
          <a:prstGeom prst="rect">
            <a:avLst/>
          </a:prstGeom>
          <a:solidFill>
            <a:schemeClr val="accent1">
              <a:lumMod val="7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Prosjekt</a:t>
            </a:r>
          </a:p>
        </p:txBody>
      </p:sp>
      <p:sp>
        <p:nvSpPr>
          <p:cNvPr id="31" name="Rektangel 30"/>
          <p:cNvSpPr/>
          <p:nvPr/>
        </p:nvSpPr>
        <p:spPr>
          <a:xfrm>
            <a:off x="2605360" y="4152240"/>
            <a:ext cx="1461600" cy="558000"/>
          </a:xfrm>
          <a:prstGeom prst="rect">
            <a:avLst/>
          </a:prstGeom>
          <a:ln w="3810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chemeClr val="bg1">
                    <a:lumMod val="50000"/>
                  </a:schemeClr>
                </a:solidFill>
                <a:effectLst/>
                <a:uLnTx/>
                <a:uFillTx/>
                <a:latin typeface="Calibri"/>
                <a:ea typeface="+mn-ea"/>
                <a:cs typeface="+mn-cs"/>
              </a:rPr>
              <a:t>Hovedprosjekt</a:t>
            </a:r>
          </a:p>
        </p:txBody>
      </p:sp>
      <p:sp>
        <p:nvSpPr>
          <p:cNvPr id="33" name="Rektangel 32"/>
          <p:cNvSpPr/>
          <p:nvPr/>
        </p:nvSpPr>
        <p:spPr>
          <a:xfrm>
            <a:off x="2605360" y="2699584"/>
            <a:ext cx="1461600" cy="558000"/>
          </a:xfrm>
          <a:prstGeom prst="rect">
            <a:avLst/>
          </a:prstGeom>
          <a:ln w="38100">
            <a:solidFill>
              <a:schemeClr val="bg1">
                <a:lumMod val="85000"/>
              </a:schemeClr>
            </a:solidFill>
          </a:ln>
        </p:spPr>
        <p:style>
          <a:lnRef idx="2">
            <a:schemeClr val="accent3"/>
          </a:lnRef>
          <a:fillRef idx="1">
            <a:schemeClr val="lt1"/>
          </a:fillRef>
          <a:effectRef idx="0">
            <a:schemeClr val="accent3"/>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chemeClr val="bg1">
                    <a:lumMod val="50000"/>
                  </a:schemeClr>
                </a:solidFill>
                <a:effectLst/>
                <a:uLnTx/>
                <a:uFillTx/>
                <a:latin typeface="Calibri"/>
                <a:ea typeface="+mn-ea"/>
                <a:cs typeface="+mn-cs"/>
              </a:rPr>
              <a:t>Strategisk satsning</a:t>
            </a:r>
          </a:p>
        </p:txBody>
      </p:sp>
      <p:cxnSp>
        <p:nvCxnSpPr>
          <p:cNvPr id="36" name="Rett linje 35"/>
          <p:cNvCxnSpPr/>
          <p:nvPr/>
        </p:nvCxnSpPr>
        <p:spPr>
          <a:xfrm>
            <a:off x="2355059" y="4847004"/>
            <a:ext cx="0" cy="684000"/>
          </a:xfrm>
          <a:prstGeom prst="line">
            <a:avLst/>
          </a:prstGeom>
          <a:ln w="254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Rett linje 44"/>
          <p:cNvCxnSpPr>
            <a:cxnSpLocks/>
          </p:cNvCxnSpPr>
          <p:nvPr/>
        </p:nvCxnSpPr>
        <p:spPr>
          <a:xfrm flipH="1">
            <a:off x="-3693" y="5560790"/>
            <a:ext cx="12180831" cy="3"/>
          </a:xfrm>
          <a:prstGeom prst="line">
            <a:avLst/>
          </a:prstGeom>
          <a:ln w="254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Rett linje 48"/>
          <p:cNvCxnSpPr>
            <a:cxnSpLocks/>
          </p:cNvCxnSpPr>
          <p:nvPr/>
        </p:nvCxnSpPr>
        <p:spPr>
          <a:xfrm flipH="1">
            <a:off x="-14863" y="4778801"/>
            <a:ext cx="12192000" cy="0"/>
          </a:xfrm>
          <a:prstGeom prst="line">
            <a:avLst/>
          </a:prstGeom>
          <a:ln w="254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Rett linje 20"/>
          <p:cNvCxnSpPr/>
          <p:nvPr/>
        </p:nvCxnSpPr>
        <p:spPr>
          <a:xfrm>
            <a:off x="6184006" y="4834047"/>
            <a:ext cx="0" cy="684000"/>
          </a:xfrm>
          <a:prstGeom prst="line">
            <a:avLst/>
          </a:prstGeom>
          <a:ln w="254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1743605" y="4835081"/>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0</a:t>
            </a:r>
          </a:p>
        </p:txBody>
      </p:sp>
      <p:sp>
        <p:nvSpPr>
          <p:cNvPr id="9" name="Rektangel 8"/>
          <p:cNvSpPr/>
          <p:nvPr/>
        </p:nvSpPr>
        <p:spPr>
          <a:xfrm>
            <a:off x="1905634" y="4803006"/>
            <a:ext cx="256769" cy="261608"/>
          </a:xfrm>
          <a:prstGeom prst="rect">
            <a:avLst/>
          </a:prstGeom>
        </p:spPr>
        <p:txBody>
          <a:bodyPr wrap="none" lIns="91424" tIns="45719" rIns="91424" bIns="45719">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1</a:t>
            </a:r>
          </a:p>
        </p:txBody>
      </p:sp>
      <p:sp>
        <p:nvSpPr>
          <p:cNvPr id="10" name="TekstSylinder 9"/>
          <p:cNvSpPr txBox="1"/>
          <p:nvPr/>
        </p:nvSpPr>
        <p:spPr>
          <a:xfrm>
            <a:off x="3831378" y="4803006"/>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2</a:t>
            </a:r>
          </a:p>
        </p:txBody>
      </p:sp>
      <p:sp>
        <p:nvSpPr>
          <p:cNvPr id="20" name="TekstSylinder 19"/>
          <p:cNvSpPr txBox="1"/>
          <p:nvPr/>
        </p:nvSpPr>
        <p:spPr>
          <a:xfrm>
            <a:off x="7425241" y="4423745"/>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4</a:t>
            </a:r>
          </a:p>
        </p:txBody>
      </p:sp>
      <p:sp>
        <p:nvSpPr>
          <p:cNvPr id="23" name="TekstSylinder 22"/>
          <p:cNvSpPr txBox="1"/>
          <p:nvPr/>
        </p:nvSpPr>
        <p:spPr>
          <a:xfrm>
            <a:off x="5753281" y="4803006"/>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5</a:t>
            </a:r>
          </a:p>
        </p:txBody>
      </p:sp>
      <p:cxnSp>
        <p:nvCxnSpPr>
          <p:cNvPr id="98" name="Connector: Elbow 97">
            <a:extLst>
              <a:ext uri="{FF2B5EF4-FFF2-40B4-BE49-F238E27FC236}">
                <a16:creationId xmlns:a16="http://schemas.microsoft.com/office/drawing/2014/main" id="{EF1ADE43-F2DC-482E-872A-368CF24FA13A}"/>
              </a:ext>
            </a:extLst>
          </p:cNvPr>
          <p:cNvCxnSpPr>
            <a:cxnSpLocks/>
            <a:stCxn id="14" idx="2"/>
            <a:endCxn id="16" idx="2"/>
          </p:cNvCxnSpPr>
          <p:nvPr/>
        </p:nvCxnSpPr>
        <p:spPr>
          <a:xfrm rot="5400000">
            <a:off x="4287245" y="4461539"/>
            <a:ext cx="8878" cy="1911048"/>
          </a:xfrm>
          <a:prstGeom prst="bentConnector3">
            <a:avLst>
              <a:gd name="adj1" fmla="val 267490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AF18A1AC-9F2D-455F-BD6D-A196F89D7FF2}"/>
              </a:ext>
            </a:extLst>
          </p:cNvPr>
          <p:cNvCxnSpPr>
            <a:cxnSpLocks/>
          </p:cNvCxnSpPr>
          <p:nvPr/>
        </p:nvCxnSpPr>
        <p:spPr>
          <a:xfrm flipV="1">
            <a:off x="3336160" y="4702620"/>
            <a:ext cx="0" cy="1443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Rektangel 32">
            <a:extLst>
              <a:ext uri="{FF2B5EF4-FFF2-40B4-BE49-F238E27FC236}">
                <a16:creationId xmlns:a16="http://schemas.microsoft.com/office/drawing/2014/main" id="{8DC7B3C4-DBD9-46C3-91AD-0B8866F2BAA8}"/>
              </a:ext>
            </a:extLst>
          </p:cNvPr>
          <p:cNvSpPr/>
          <p:nvPr/>
        </p:nvSpPr>
        <p:spPr>
          <a:xfrm>
            <a:off x="2605360" y="1973256"/>
            <a:ext cx="1461600" cy="558000"/>
          </a:xfrm>
          <a:prstGeom prst="rect">
            <a:avLst/>
          </a:prstGeom>
          <a:solidFill>
            <a:schemeClr val="accent5">
              <a:lumMod val="40000"/>
              <a:lumOff val="60000"/>
            </a:schemeClr>
          </a:solidFill>
          <a:ln w="38100">
            <a:solidFill>
              <a:schemeClr val="bg1">
                <a:lumMod val="85000"/>
              </a:schemeClr>
            </a:solidFill>
          </a:ln>
        </p:spPr>
        <p:style>
          <a:lnRef idx="2">
            <a:schemeClr val="accent3"/>
          </a:lnRef>
          <a:fillRef idx="1">
            <a:schemeClr val="lt1"/>
          </a:fillRef>
          <a:effectRef idx="0">
            <a:schemeClr val="accent3"/>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chemeClr val="bg1">
                    <a:lumMod val="50000"/>
                  </a:schemeClr>
                </a:solidFill>
                <a:effectLst/>
                <a:uLnTx/>
                <a:uFillTx/>
                <a:latin typeface="Calibri"/>
                <a:ea typeface="+mn-ea"/>
                <a:cs typeface="+mn-cs"/>
              </a:rPr>
              <a:t>Sentertype</a:t>
            </a:r>
          </a:p>
        </p:txBody>
      </p:sp>
      <p:sp>
        <p:nvSpPr>
          <p:cNvPr id="113" name="Rektangel 30">
            <a:extLst>
              <a:ext uri="{FF2B5EF4-FFF2-40B4-BE49-F238E27FC236}">
                <a16:creationId xmlns:a16="http://schemas.microsoft.com/office/drawing/2014/main" id="{0FC9E4D4-DE55-4588-BEBD-80201151A4F7}"/>
              </a:ext>
            </a:extLst>
          </p:cNvPr>
          <p:cNvSpPr/>
          <p:nvPr/>
        </p:nvSpPr>
        <p:spPr>
          <a:xfrm>
            <a:off x="4516408" y="4152240"/>
            <a:ext cx="1461600" cy="558000"/>
          </a:xfrm>
          <a:prstGeom prst="rect">
            <a:avLst/>
          </a:prstGeom>
          <a:ln w="38100">
            <a:solidFill>
              <a:srgbClr val="002060"/>
            </a:solidFill>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Spesifisering av finansieringskilde:</a:t>
            </a:r>
          </a:p>
          <a:p>
            <a:pPr marL="0" marR="0" lvl="0" indent="0" algn="ctr" defTabSz="914196"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sp>
        <p:nvSpPr>
          <p:cNvPr id="114" name="Rektangel 31">
            <a:extLst>
              <a:ext uri="{FF2B5EF4-FFF2-40B4-BE49-F238E27FC236}">
                <a16:creationId xmlns:a16="http://schemas.microsoft.com/office/drawing/2014/main" id="{4AF6FB2D-50FD-4031-A3A4-A203365FCC22}"/>
              </a:ext>
            </a:extLst>
          </p:cNvPr>
          <p:cNvSpPr/>
          <p:nvPr/>
        </p:nvSpPr>
        <p:spPr>
          <a:xfrm>
            <a:off x="4516408" y="3423460"/>
            <a:ext cx="1461600" cy="558000"/>
          </a:xfrm>
          <a:prstGeom prst="rect">
            <a:avLst/>
          </a:prstGeom>
          <a:solidFill>
            <a:srgbClr val="9DC3E6"/>
          </a:solidFill>
          <a:ln w="381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Finansieringskilde</a:t>
            </a:r>
          </a:p>
        </p:txBody>
      </p:sp>
      <p:sp>
        <p:nvSpPr>
          <p:cNvPr id="117" name="Rektangel 32">
            <a:extLst>
              <a:ext uri="{FF2B5EF4-FFF2-40B4-BE49-F238E27FC236}">
                <a16:creationId xmlns:a16="http://schemas.microsoft.com/office/drawing/2014/main" id="{4228F3B3-5549-47FB-8A37-C22D9A2A0307}"/>
              </a:ext>
            </a:extLst>
          </p:cNvPr>
          <p:cNvSpPr/>
          <p:nvPr/>
        </p:nvSpPr>
        <p:spPr>
          <a:xfrm>
            <a:off x="4516408" y="1973256"/>
            <a:ext cx="1461600" cy="558000"/>
          </a:xfrm>
          <a:prstGeom prst="rect">
            <a:avLst/>
          </a:prstGeom>
          <a:ln w="38100">
            <a:solidFill>
              <a:srgbClr val="002060"/>
            </a:solidFill>
          </a:ln>
        </p:spPr>
        <p:style>
          <a:lnRef idx="2">
            <a:schemeClr val="accent3"/>
          </a:lnRef>
          <a:fillRef idx="1">
            <a:schemeClr val="lt1"/>
          </a:fillRef>
          <a:effectRef idx="0">
            <a:schemeClr val="accent3"/>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Aktivitet:</a:t>
            </a:r>
          </a:p>
          <a:p>
            <a:pPr marL="0" marR="0" lvl="0" indent="0" algn="ctr" defTabSz="914196"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cxnSp>
        <p:nvCxnSpPr>
          <p:cNvPr id="120" name="Connector: Elbow 119">
            <a:extLst>
              <a:ext uri="{FF2B5EF4-FFF2-40B4-BE49-F238E27FC236}">
                <a16:creationId xmlns:a16="http://schemas.microsoft.com/office/drawing/2014/main" id="{36328714-4640-411E-89A2-5A89C728CA9E}"/>
              </a:ext>
            </a:extLst>
          </p:cNvPr>
          <p:cNvCxnSpPr>
            <a:cxnSpLocks/>
          </p:cNvCxnSpPr>
          <p:nvPr/>
        </p:nvCxnSpPr>
        <p:spPr>
          <a:xfrm rot="5400000" flipH="1" flipV="1">
            <a:off x="2099592" y="2552747"/>
            <a:ext cx="791612" cy="21600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Rektangel 32">
            <a:extLst>
              <a:ext uri="{FF2B5EF4-FFF2-40B4-BE49-F238E27FC236}">
                <a16:creationId xmlns:a16="http://schemas.microsoft.com/office/drawing/2014/main" id="{978AF6FC-1B59-4D59-88A6-4DF06A17D44A}"/>
              </a:ext>
            </a:extLst>
          </p:cNvPr>
          <p:cNvSpPr/>
          <p:nvPr/>
        </p:nvSpPr>
        <p:spPr>
          <a:xfrm>
            <a:off x="4516408" y="1246928"/>
            <a:ext cx="1461600" cy="558000"/>
          </a:xfrm>
          <a:prstGeom prst="rect">
            <a:avLst/>
          </a:prstGeom>
          <a:ln w="38100">
            <a:solidFill>
              <a:srgbClr val="002060"/>
            </a:solidFill>
          </a:ln>
        </p:spPr>
        <p:style>
          <a:lnRef idx="2">
            <a:schemeClr val="accent3"/>
          </a:lnRef>
          <a:fillRef idx="1">
            <a:schemeClr val="lt1"/>
          </a:fillRef>
          <a:effectRef idx="0">
            <a:schemeClr val="accent3"/>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Aktivitetstype:</a:t>
            </a:r>
          </a:p>
          <a:p>
            <a:pPr marL="0" marR="0" lvl="0" indent="0" algn="ctr" defTabSz="914196"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cxnSp>
        <p:nvCxnSpPr>
          <p:cNvPr id="118" name="Straight Arrow Connector 117">
            <a:extLst>
              <a:ext uri="{FF2B5EF4-FFF2-40B4-BE49-F238E27FC236}">
                <a16:creationId xmlns:a16="http://schemas.microsoft.com/office/drawing/2014/main" id="{795AB7DA-11AF-4C05-8AD8-3ED96F259337}"/>
              </a:ext>
            </a:extLst>
          </p:cNvPr>
          <p:cNvCxnSpPr>
            <a:cxnSpLocks/>
          </p:cNvCxnSpPr>
          <p:nvPr/>
        </p:nvCxnSpPr>
        <p:spPr>
          <a:xfrm flipV="1">
            <a:off x="4291808" y="2249451"/>
            <a:ext cx="217647" cy="1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AFAA347D-8B7A-481A-A88E-7FA2CA3B4FCB}"/>
              </a:ext>
            </a:extLst>
          </p:cNvPr>
          <p:cNvCxnSpPr>
            <a:cxnSpLocks/>
          </p:cNvCxnSpPr>
          <p:nvPr/>
        </p:nvCxnSpPr>
        <p:spPr>
          <a:xfrm flipV="1">
            <a:off x="4291436" y="3752231"/>
            <a:ext cx="217647" cy="1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A1ED4641-0A81-4F6B-876A-80F67F751195}"/>
              </a:ext>
            </a:extLst>
          </p:cNvPr>
          <p:cNvCxnSpPr>
            <a:cxnSpLocks/>
          </p:cNvCxnSpPr>
          <p:nvPr/>
        </p:nvCxnSpPr>
        <p:spPr>
          <a:xfrm flipV="1">
            <a:off x="4291436" y="4440197"/>
            <a:ext cx="217647" cy="1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C7B5C968-7D59-4190-9F3A-13BBDBFC19FB}"/>
              </a:ext>
            </a:extLst>
          </p:cNvPr>
          <p:cNvSpPr txBox="1"/>
          <p:nvPr/>
        </p:nvSpPr>
        <p:spPr>
          <a:xfrm>
            <a:off x="3831379" y="5581546"/>
            <a:ext cx="809763" cy="276999"/>
          </a:xfrm>
          <a:prstGeom prst="rect">
            <a:avLst/>
          </a:prstGeom>
          <a:solidFill>
            <a:schemeClr val="bg1"/>
          </a:solidFill>
          <a:ln>
            <a:solidFill>
              <a:schemeClr val="bg1"/>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chemeClr val="bg1">
                    <a:lumMod val="65000"/>
                  </a:schemeClr>
                </a:solidFill>
                <a:effectLst/>
                <a:uLnTx/>
                <a:uFillTx/>
                <a:latin typeface="Calibri" panose="020F0502020204030204"/>
                <a:ea typeface="+mn-ea"/>
                <a:cs typeface="+mn-cs"/>
              </a:rPr>
              <a:t>Utledes</a:t>
            </a:r>
          </a:p>
        </p:txBody>
      </p:sp>
      <p:sp>
        <p:nvSpPr>
          <p:cNvPr id="25" name="TekstSylinder 24"/>
          <p:cNvSpPr txBox="1"/>
          <p:nvPr/>
        </p:nvSpPr>
        <p:spPr>
          <a:xfrm>
            <a:off x="8335181" y="4803006"/>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7</a:t>
            </a:r>
          </a:p>
        </p:txBody>
      </p:sp>
      <p:sp>
        <p:nvSpPr>
          <p:cNvPr id="6" name="TekstSylinder 5">
            <a:extLst>
              <a:ext uri="{FF2B5EF4-FFF2-40B4-BE49-F238E27FC236}">
                <a16:creationId xmlns:a16="http://schemas.microsoft.com/office/drawing/2014/main" id="{8761B2F4-2D6F-4111-9A7F-11FBF4A1D421}"/>
              </a:ext>
            </a:extLst>
          </p:cNvPr>
          <p:cNvSpPr txBox="1"/>
          <p:nvPr/>
        </p:nvSpPr>
        <p:spPr>
          <a:xfrm>
            <a:off x="6702089" y="359025"/>
            <a:ext cx="2110985" cy="5078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chemeClr val="bg1">
                    <a:lumMod val="50000"/>
                  </a:schemeClr>
                </a:solidFill>
                <a:effectLst/>
                <a:uLnTx/>
                <a:uFillTx/>
                <a:latin typeface="Calibri" panose="020F0502020204030204"/>
                <a:ea typeface="+mn-ea"/>
                <a:cs typeface="+mn-cs"/>
              </a:rPr>
              <a:t>RD</a:t>
            </a:r>
            <a:r>
              <a:rPr kumimoji="0" lang="nb-NO" sz="900" b="0" i="0" u="none" strike="noStrike" kern="1200" cap="none" spc="0" normalizeH="0" baseline="0" noProof="0">
                <a:ln>
                  <a:noFill/>
                </a:ln>
                <a:solidFill>
                  <a:prstClr val="black"/>
                </a:solidFill>
                <a:effectLst/>
                <a:uLnTx/>
                <a:uFillTx/>
                <a:latin typeface="Calibri" panose="020F0502020204030204"/>
                <a:ea typeface="+mn-ea"/>
                <a:cs typeface="+mn-cs"/>
              </a:rPr>
              <a:t>:</a:t>
            </a:r>
          </a:p>
          <a:p>
            <a:pPr marR="0" lvl="0" algn="l" defTabSz="914400" rtl="0" eaLnBrk="1" fontAlgn="auto" latinLnBrk="0" hangingPunct="1">
              <a:lnSpc>
                <a:spcPct val="100000"/>
              </a:lnSpc>
              <a:spcBef>
                <a:spcPts val="0"/>
              </a:spcBef>
              <a:spcAft>
                <a:spcPts val="0"/>
              </a:spcAft>
              <a:buClrTx/>
              <a:buSzTx/>
              <a:tabLst/>
              <a:defRPr/>
            </a:pPr>
            <a:r>
              <a:rPr kumimoji="0" lang="nb-NO" sz="900" b="0" i="0" u="none" strike="noStrike" kern="1200" cap="none" spc="0" normalizeH="0" baseline="0" noProof="0">
                <a:ln>
                  <a:noFill/>
                </a:ln>
                <a:solidFill>
                  <a:schemeClr val="accent6">
                    <a:lumMod val="50000"/>
                  </a:schemeClr>
                </a:solidFill>
                <a:effectLst/>
                <a:uLnTx/>
                <a:uFillTx/>
                <a:latin typeface="Calibri" panose="020F0502020204030204"/>
                <a:ea typeface="+mn-ea"/>
                <a:cs typeface="+mn-cs"/>
              </a:rPr>
              <a:t>Strategisk aktivitet</a:t>
            </a:r>
          </a:p>
          <a:p>
            <a:pPr marR="0" lvl="0" algn="l" defTabSz="914400" rtl="0" eaLnBrk="1" fontAlgn="auto" latinLnBrk="0" hangingPunct="1">
              <a:lnSpc>
                <a:spcPct val="100000"/>
              </a:lnSpc>
              <a:spcBef>
                <a:spcPts val="0"/>
              </a:spcBef>
              <a:spcAft>
                <a:spcPts val="0"/>
              </a:spcAft>
              <a:buClrTx/>
              <a:buSzTx/>
              <a:tabLst/>
              <a:defRPr/>
            </a:pPr>
            <a:r>
              <a:rPr kumimoji="0" lang="nb-NO" sz="900" b="0" i="0" u="none" strike="noStrike" kern="1200" cap="none" spc="0" normalizeH="0" baseline="0" noProof="0">
                <a:ln>
                  <a:noFill/>
                </a:ln>
                <a:solidFill>
                  <a:schemeClr val="accent2">
                    <a:lumMod val="50000"/>
                  </a:schemeClr>
                </a:solidFill>
                <a:effectLst/>
                <a:uLnTx/>
                <a:uFillTx/>
                <a:latin typeface="Calibri" panose="020F0502020204030204"/>
                <a:ea typeface="+mn-ea"/>
                <a:cs typeface="+mn-cs"/>
              </a:rPr>
              <a:t>Driftsaktivitet</a:t>
            </a:r>
          </a:p>
        </p:txBody>
      </p:sp>
      <p:cxnSp>
        <p:nvCxnSpPr>
          <p:cNvPr id="11" name="Kobling: vinkel 10">
            <a:extLst>
              <a:ext uri="{FF2B5EF4-FFF2-40B4-BE49-F238E27FC236}">
                <a16:creationId xmlns:a16="http://schemas.microsoft.com/office/drawing/2014/main" id="{54263888-368A-45E6-BFEB-186AD8DC37CE}"/>
              </a:ext>
            </a:extLst>
          </p:cNvPr>
          <p:cNvCxnSpPr>
            <a:cxnSpLocks/>
            <a:stCxn id="6" idx="1"/>
            <a:endCxn id="137" idx="3"/>
          </p:cNvCxnSpPr>
          <p:nvPr/>
        </p:nvCxnSpPr>
        <p:spPr>
          <a:xfrm rot="10800000" flipV="1">
            <a:off x="5978009" y="612940"/>
            <a:ext cx="724081" cy="912987"/>
          </a:xfrm>
          <a:prstGeom prst="bentConnector3">
            <a:avLst>
              <a:gd name="adj1" fmla="val 50000"/>
            </a:avLst>
          </a:prstGeom>
          <a:ln>
            <a:tailEnd type="triangle"/>
          </a:ln>
        </p:spPr>
        <p:style>
          <a:lnRef idx="2">
            <a:schemeClr val="dk1"/>
          </a:lnRef>
          <a:fillRef idx="1">
            <a:schemeClr val="lt1"/>
          </a:fillRef>
          <a:effectRef idx="0">
            <a:schemeClr val="dk1"/>
          </a:effectRef>
          <a:fontRef idx="minor">
            <a:schemeClr val="dk1"/>
          </a:fontRef>
        </p:style>
      </p:cxnSp>
      <p:sp>
        <p:nvSpPr>
          <p:cNvPr id="80" name="TekstSylinder 79">
            <a:extLst>
              <a:ext uri="{FF2B5EF4-FFF2-40B4-BE49-F238E27FC236}">
                <a16:creationId xmlns:a16="http://schemas.microsoft.com/office/drawing/2014/main" id="{7E1BB8D3-149F-43EC-8250-31E81417A2D2}"/>
              </a:ext>
            </a:extLst>
          </p:cNvPr>
          <p:cNvSpPr txBox="1"/>
          <p:nvPr/>
        </p:nvSpPr>
        <p:spPr>
          <a:xfrm>
            <a:off x="6702090" y="1044025"/>
            <a:ext cx="2110984" cy="230832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prstClr val="white">
                    <a:lumMod val="50000"/>
                  </a:prstClr>
                </a:solidFill>
                <a:effectLst/>
                <a:uLnTx/>
                <a:uFillTx/>
                <a:latin typeface="Calibri" panose="020F0502020204030204"/>
              </a:rPr>
              <a:t>RD:</a:t>
            </a:r>
          </a:p>
          <a:p>
            <a:r>
              <a:rPr lang="nb-NO" sz="900">
                <a:solidFill>
                  <a:schemeClr val="accent6">
                    <a:lumMod val="50000"/>
                  </a:schemeClr>
                </a:solidFill>
                <a:latin typeface="Calibri" panose="020F0502020204030204" pitchFamily="34" charset="0"/>
              </a:rPr>
              <a:t>Rekrutteringsstillinger</a:t>
            </a:r>
          </a:p>
          <a:p>
            <a:r>
              <a:rPr lang="nb-NO" sz="900">
                <a:solidFill>
                  <a:schemeClr val="accent6">
                    <a:lumMod val="50000"/>
                  </a:schemeClr>
                </a:solidFill>
                <a:latin typeface="Calibri" panose="020F0502020204030204" pitchFamily="34" charset="0"/>
              </a:rPr>
              <a:t>Strategiske investeringer i infrastruktur</a:t>
            </a:r>
            <a:endParaRPr lang="nb-NO" sz="900">
              <a:solidFill>
                <a:schemeClr val="accent6">
                  <a:lumMod val="50000"/>
                </a:schemeClr>
              </a:solidFill>
              <a:latin typeface="Arial" panose="020B0604020202020204" pitchFamily="34" charset="0"/>
            </a:endParaRPr>
          </a:p>
          <a:p>
            <a:r>
              <a:rPr lang="nb-NO" sz="900">
                <a:solidFill>
                  <a:schemeClr val="accent6">
                    <a:lumMod val="50000"/>
                  </a:schemeClr>
                </a:solidFill>
                <a:latin typeface="Calibri" panose="020F0502020204030204" pitchFamily="34" charset="0"/>
              </a:rPr>
              <a:t>Forsknings- og formidlingstiltak</a:t>
            </a:r>
            <a:endParaRPr lang="nb-NO" sz="900">
              <a:solidFill>
                <a:schemeClr val="accent6">
                  <a:lumMod val="50000"/>
                </a:schemeClr>
              </a:solidFill>
              <a:latin typeface="Arial" panose="020B0604020202020204" pitchFamily="34" charset="0"/>
            </a:endParaRPr>
          </a:p>
          <a:p>
            <a:r>
              <a:rPr lang="nb-NO" sz="900">
                <a:solidFill>
                  <a:schemeClr val="accent6">
                    <a:lumMod val="50000"/>
                  </a:schemeClr>
                </a:solidFill>
                <a:latin typeface="Calibri" panose="020F0502020204030204" pitchFamily="34" charset="0"/>
              </a:rPr>
              <a:t>Utdanningstiltak</a:t>
            </a:r>
            <a:endParaRPr lang="nb-NO" sz="900">
              <a:solidFill>
                <a:schemeClr val="accent6">
                  <a:lumMod val="50000"/>
                </a:schemeClr>
              </a:solidFill>
              <a:latin typeface="Arial" panose="020B0604020202020204" pitchFamily="34" charset="0"/>
            </a:endParaRPr>
          </a:p>
          <a:p>
            <a:r>
              <a:rPr lang="nb-NO" sz="900">
                <a:solidFill>
                  <a:schemeClr val="accent6">
                    <a:lumMod val="50000"/>
                  </a:schemeClr>
                </a:solidFill>
                <a:latin typeface="Calibri" panose="020F0502020204030204" pitchFamily="34" charset="0"/>
              </a:rPr>
              <a:t>Innovasjon og nyskaping</a:t>
            </a:r>
            <a:endParaRPr lang="nb-NO" sz="900">
              <a:solidFill>
                <a:schemeClr val="accent6">
                  <a:lumMod val="50000"/>
                </a:schemeClr>
              </a:solidFill>
              <a:latin typeface="Arial" panose="020B0604020202020204" pitchFamily="34" charset="0"/>
            </a:endParaRPr>
          </a:p>
          <a:p>
            <a:r>
              <a:rPr lang="nb-NO" sz="900">
                <a:solidFill>
                  <a:schemeClr val="accent6">
                    <a:lumMod val="50000"/>
                  </a:schemeClr>
                </a:solidFill>
                <a:latin typeface="Calibri" panose="020F0502020204030204" pitchFamily="34" charset="0"/>
              </a:rPr>
              <a:t>Øremerket faggrupper</a:t>
            </a:r>
            <a:endParaRPr lang="nb-NO" sz="900">
              <a:solidFill>
                <a:schemeClr val="accent6">
                  <a:lumMod val="50000"/>
                </a:schemeClr>
              </a:solidFill>
              <a:latin typeface="Arial" panose="020B0604020202020204" pitchFamily="34" charset="0"/>
            </a:endParaRPr>
          </a:p>
          <a:p>
            <a:r>
              <a:rPr lang="nb-NO" sz="900">
                <a:solidFill>
                  <a:schemeClr val="accent6">
                    <a:lumMod val="50000"/>
                  </a:schemeClr>
                </a:solidFill>
                <a:latin typeface="Calibri" panose="020F0502020204030204" pitchFamily="34" charset="0"/>
              </a:rPr>
              <a:t>Andre strategiske tiltak</a:t>
            </a:r>
            <a:endParaRPr lang="nb-NO" sz="900">
              <a:solidFill>
                <a:schemeClr val="accent6">
                  <a:lumMod val="50000"/>
                </a:schemeClr>
              </a:solidFill>
              <a:latin typeface="Arial" panose="020B0604020202020204" pitchFamily="34" charset="0"/>
            </a:endParaRPr>
          </a:p>
          <a:p>
            <a:r>
              <a:rPr lang="nb-NO" sz="900">
                <a:solidFill>
                  <a:schemeClr val="accent2">
                    <a:lumMod val="50000"/>
                  </a:schemeClr>
                </a:solidFill>
                <a:latin typeface="Calibri" panose="020F0502020204030204" pitchFamily="34" charset="0"/>
              </a:rPr>
              <a:t>Forskningsdrift individuelle midler </a:t>
            </a:r>
          </a:p>
          <a:p>
            <a:r>
              <a:rPr lang="nb-NO" sz="900">
                <a:solidFill>
                  <a:schemeClr val="accent2">
                    <a:lumMod val="50000"/>
                  </a:schemeClr>
                </a:solidFill>
                <a:latin typeface="Calibri" panose="020F0502020204030204" pitchFamily="34" charset="0"/>
              </a:rPr>
              <a:t>Forsknings- og formidlingsdrift</a:t>
            </a:r>
          </a:p>
          <a:p>
            <a:r>
              <a:rPr lang="nb-NO" sz="900">
                <a:solidFill>
                  <a:schemeClr val="accent2">
                    <a:lumMod val="50000"/>
                  </a:schemeClr>
                </a:solidFill>
                <a:latin typeface="Calibri" panose="020F0502020204030204" pitchFamily="34" charset="0"/>
              </a:rPr>
              <a:t>Utdanningsdrift</a:t>
            </a:r>
            <a:endParaRPr lang="nb-NO" sz="900">
              <a:solidFill>
                <a:schemeClr val="accent2">
                  <a:lumMod val="50000"/>
                </a:schemeClr>
              </a:solidFill>
              <a:latin typeface="Arial" panose="020B0604020202020204" pitchFamily="34" charset="0"/>
            </a:endParaRPr>
          </a:p>
          <a:p>
            <a:r>
              <a:rPr lang="nb-NO" sz="900">
                <a:solidFill>
                  <a:schemeClr val="accent2">
                    <a:lumMod val="50000"/>
                  </a:schemeClr>
                </a:solidFill>
                <a:latin typeface="Calibri" panose="020F0502020204030204" pitchFamily="34" charset="0"/>
              </a:rPr>
              <a:t>Investering infrastruktur</a:t>
            </a:r>
            <a:endParaRPr lang="nb-NO" sz="900">
              <a:solidFill>
                <a:schemeClr val="accent2">
                  <a:lumMod val="50000"/>
                </a:schemeClr>
              </a:solidFill>
              <a:latin typeface="Arial" panose="020B0604020202020204" pitchFamily="34" charset="0"/>
            </a:endParaRPr>
          </a:p>
          <a:p>
            <a:r>
              <a:rPr lang="nb-NO" sz="900">
                <a:solidFill>
                  <a:schemeClr val="accent2">
                    <a:lumMod val="50000"/>
                  </a:schemeClr>
                </a:solidFill>
                <a:latin typeface="Calibri" panose="020F0502020204030204" pitchFamily="34" charset="0"/>
              </a:rPr>
              <a:t>Generell infrastrukturdrift</a:t>
            </a:r>
          </a:p>
          <a:p>
            <a:r>
              <a:rPr lang="nb-NO" sz="900">
                <a:solidFill>
                  <a:schemeClr val="accent2">
                    <a:lumMod val="50000"/>
                  </a:schemeClr>
                </a:solidFill>
                <a:latin typeface="Calibri" panose="020F0502020204030204" pitchFamily="34" charset="0"/>
              </a:rPr>
              <a:t>Administrativ drift</a:t>
            </a:r>
            <a:endParaRPr lang="nb-NO" sz="900">
              <a:solidFill>
                <a:schemeClr val="accent2">
                  <a:lumMod val="50000"/>
                </a:schemeClr>
              </a:solidFill>
              <a:latin typeface="Arial" panose="020B0604020202020204" pitchFamily="34" charset="0"/>
            </a:endParaRPr>
          </a:p>
          <a:p>
            <a:r>
              <a:rPr lang="nb-NO" sz="900">
                <a:solidFill>
                  <a:schemeClr val="accent2">
                    <a:lumMod val="50000"/>
                  </a:schemeClr>
                </a:solidFill>
                <a:latin typeface="Calibri" panose="020F0502020204030204" pitchFamily="34" charset="0"/>
              </a:rPr>
              <a:t>Sentrale insentivmidler EU</a:t>
            </a:r>
            <a:endParaRPr lang="nb-NO" sz="900">
              <a:solidFill>
                <a:schemeClr val="accent2">
                  <a:lumMod val="50000"/>
                </a:schemeClr>
              </a:solidFill>
              <a:latin typeface="Arial" panose="020B0604020202020204" pitchFamily="34" charset="0"/>
            </a:endParaRPr>
          </a:p>
          <a:p>
            <a:r>
              <a:rPr lang="nb-NO" sz="900">
                <a:solidFill>
                  <a:schemeClr val="accent2">
                    <a:lumMod val="50000"/>
                  </a:schemeClr>
                </a:solidFill>
                <a:latin typeface="Calibri" panose="020F0502020204030204" pitchFamily="34" charset="0"/>
              </a:rPr>
              <a:t>Interne driftsaktiviteter</a:t>
            </a:r>
            <a:endParaRPr lang="nb-NO" sz="900">
              <a:solidFill>
                <a:schemeClr val="accent2">
                  <a:lumMod val="50000"/>
                </a:schemeClr>
              </a:solidFill>
              <a:latin typeface="Arial" panose="020B0604020202020204" pitchFamily="34" charset="0"/>
            </a:endParaRPr>
          </a:p>
        </p:txBody>
      </p:sp>
      <p:sp>
        <p:nvSpPr>
          <p:cNvPr id="40" name="Sky 39">
            <a:extLst>
              <a:ext uri="{FF2B5EF4-FFF2-40B4-BE49-F238E27FC236}">
                <a16:creationId xmlns:a16="http://schemas.microsoft.com/office/drawing/2014/main" id="{38206E36-B4EF-4A4D-BB4D-8B670C96CA6A}"/>
              </a:ext>
            </a:extLst>
          </p:cNvPr>
          <p:cNvSpPr/>
          <p:nvPr/>
        </p:nvSpPr>
        <p:spPr>
          <a:xfrm>
            <a:off x="1564438" y="1129395"/>
            <a:ext cx="1420754" cy="608739"/>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chemeClr val="bg1">
                    <a:lumMod val="50000"/>
                  </a:schemeClr>
                </a:solidFill>
                <a:effectLst/>
                <a:uLnTx/>
                <a:uFillTx/>
                <a:latin typeface="Calibri" panose="020F0502020204030204"/>
                <a:ea typeface="+mn-ea"/>
                <a:cs typeface="+mn-cs"/>
              </a:rPr>
              <a:t>Kan benyttes på tvers av BOA og BFV</a:t>
            </a:r>
          </a:p>
        </p:txBody>
      </p:sp>
      <p:sp>
        <p:nvSpPr>
          <p:cNvPr id="93" name="TekstSylinder 92">
            <a:extLst>
              <a:ext uri="{FF2B5EF4-FFF2-40B4-BE49-F238E27FC236}">
                <a16:creationId xmlns:a16="http://schemas.microsoft.com/office/drawing/2014/main" id="{8ACDD6D9-01DF-432C-B3E6-EC36AE99B8CD}"/>
              </a:ext>
            </a:extLst>
          </p:cNvPr>
          <p:cNvSpPr txBox="1"/>
          <p:nvPr/>
        </p:nvSpPr>
        <p:spPr>
          <a:xfrm>
            <a:off x="455266" y="3872019"/>
            <a:ext cx="1226592" cy="507831"/>
          </a:xfrm>
          <a:prstGeom prst="rect">
            <a:avLst/>
          </a:prstGeom>
          <a:ln/>
        </p:spPr>
        <p:style>
          <a:lnRef idx="2">
            <a:schemeClr val="accent3"/>
          </a:lnRef>
          <a:fillRef idx="1">
            <a:schemeClr val="lt1"/>
          </a:fillRef>
          <a:effectRef idx="0">
            <a:schemeClr val="accent3"/>
          </a:effectRef>
          <a:fontRef idx="minor">
            <a:schemeClr val="dk1"/>
          </a:fontRef>
        </p:style>
        <p:txBody>
          <a:bodyPr wrap="square" lIns="91440" tIns="45720" rIns="91440" bIns="45720" rtlCol="0" anchor="t">
            <a:spAutoFit/>
          </a:bodyPr>
          <a:lstStyle/>
          <a:p>
            <a:pPr lvl="0">
              <a:defRPr/>
            </a:pPr>
            <a:r>
              <a:rPr lang="nb-NO" sz="900">
                <a:solidFill>
                  <a:prstClr val="black"/>
                </a:solidFill>
              </a:rPr>
              <a:t>Når det er behov for å gruppere prosjekter, f.eks. ved senter.</a:t>
            </a:r>
            <a:endParaRPr lang="nb-NO" sz="900">
              <a:solidFill>
                <a:prstClr val="black"/>
              </a:solidFill>
              <a:cs typeface="Calibri" panose="020F0502020204030204"/>
            </a:endParaRPr>
          </a:p>
        </p:txBody>
      </p:sp>
      <p:cxnSp>
        <p:nvCxnSpPr>
          <p:cNvPr id="121" name="Kobling: vinkel 120">
            <a:extLst>
              <a:ext uri="{FF2B5EF4-FFF2-40B4-BE49-F238E27FC236}">
                <a16:creationId xmlns:a16="http://schemas.microsoft.com/office/drawing/2014/main" id="{536CDFF2-B53D-407B-91C5-E9A5FD3CBE17}"/>
              </a:ext>
            </a:extLst>
          </p:cNvPr>
          <p:cNvCxnSpPr>
            <a:cxnSpLocks/>
            <a:stCxn id="53" idx="1"/>
            <a:endCxn id="113" idx="3"/>
          </p:cNvCxnSpPr>
          <p:nvPr/>
        </p:nvCxnSpPr>
        <p:spPr>
          <a:xfrm rot="10800000">
            <a:off x="5978008" y="4431240"/>
            <a:ext cx="724080" cy="1755098"/>
          </a:xfrm>
          <a:prstGeom prst="bentConnector3">
            <a:avLst>
              <a:gd name="adj1" fmla="val 58785"/>
            </a:avLst>
          </a:prstGeom>
          <a:ln>
            <a:solidFill>
              <a:schemeClr val="tx1"/>
            </a:solidFill>
            <a:tailEnd type="triangle"/>
          </a:ln>
        </p:spPr>
        <p:style>
          <a:lnRef idx="2">
            <a:schemeClr val="accent3"/>
          </a:lnRef>
          <a:fillRef idx="1">
            <a:schemeClr val="lt1"/>
          </a:fillRef>
          <a:effectRef idx="0">
            <a:schemeClr val="accent3"/>
          </a:effectRef>
          <a:fontRef idx="minor">
            <a:schemeClr val="dk1"/>
          </a:fontRef>
        </p:style>
      </p:cxnSp>
      <p:cxnSp>
        <p:nvCxnSpPr>
          <p:cNvPr id="44" name="Kobling: vinkel 43">
            <a:extLst>
              <a:ext uri="{FF2B5EF4-FFF2-40B4-BE49-F238E27FC236}">
                <a16:creationId xmlns:a16="http://schemas.microsoft.com/office/drawing/2014/main" id="{94FCFC6B-BCB8-4CBF-805A-035B1BAF5A95}"/>
              </a:ext>
            </a:extLst>
          </p:cNvPr>
          <p:cNvCxnSpPr>
            <a:cxnSpLocks/>
            <a:stCxn id="93" idx="3"/>
          </p:cNvCxnSpPr>
          <p:nvPr/>
        </p:nvCxnSpPr>
        <p:spPr>
          <a:xfrm>
            <a:off x="1681858" y="4125935"/>
            <a:ext cx="931123" cy="463974"/>
          </a:xfrm>
          <a:prstGeom prst="bentConnector3">
            <a:avLst>
              <a:gd name="adj1" fmla="val 50000"/>
            </a:avLst>
          </a:prstGeom>
          <a:ln>
            <a:tailEnd type="triangle"/>
          </a:ln>
        </p:spPr>
        <p:style>
          <a:lnRef idx="2">
            <a:schemeClr val="accent3"/>
          </a:lnRef>
          <a:fillRef idx="1">
            <a:schemeClr val="lt1"/>
          </a:fillRef>
          <a:effectRef idx="0">
            <a:schemeClr val="accent3"/>
          </a:effectRef>
          <a:fontRef idx="minor">
            <a:schemeClr val="dk1"/>
          </a:fontRef>
        </p:style>
      </p:cxnSp>
      <p:sp>
        <p:nvSpPr>
          <p:cNvPr id="75" name="Rektangel 30">
            <a:extLst>
              <a:ext uri="{FF2B5EF4-FFF2-40B4-BE49-F238E27FC236}">
                <a16:creationId xmlns:a16="http://schemas.microsoft.com/office/drawing/2014/main" id="{7D35AEDF-5DC1-4B5A-B7EA-73A2C2122271}"/>
              </a:ext>
            </a:extLst>
          </p:cNvPr>
          <p:cNvSpPr/>
          <p:nvPr/>
        </p:nvSpPr>
        <p:spPr>
          <a:xfrm>
            <a:off x="4516408" y="5932422"/>
            <a:ext cx="1461600" cy="558000"/>
          </a:xfrm>
          <a:prstGeom prst="rect">
            <a:avLst/>
          </a:prstGeom>
          <a:ln w="38100">
            <a:solidFill>
              <a:srgbClr val="002060"/>
            </a:solidFill>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Prosjektleder</a:t>
            </a:r>
          </a:p>
          <a:p>
            <a:pPr marL="0" marR="0" lvl="0" indent="0" algn="ctr" defTabSz="914196"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cxnSp>
        <p:nvCxnSpPr>
          <p:cNvPr id="41" name="Kobling: vinkel 40">
            <a:extLst>
              <a:ext uri="{FF2B5EF4-FFF2-40B4-BE49-F238E27FC236}">
                <a16:creationId xmlns:a16="http://schemas.microsoft.com/office/drawing/2014/main" id="{4DAA72CE-8F0B-4256-B28C-B67CBB6B89AC}"/>
              </a:ext>
            </a:extLst>
          </p:cNvPr>
          <p:cNvCxnSpPr>
            <a:stCxn id="14" idx="1"/>
            <a:endCxn id="75" idx="1"/>
          </p:cNvCxnSpPr>
          <p:nvPr/>
        </p:nvCxnSpPr>
        <p:spPr>
          <a:xfrm rot="10800000" flipV="1">
            <a:off x="4516408" y="5133624"/>
            <a:ext cx="12700" cy="1077798"/>
          </a:xfrm>
          <a:prstGeom prst="bentConnector3">
            <a:avLst>
              <a:gd name="adj1" fmla="val 187129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ktangel 52">
            <a:extLst>
              <a:ext uri="{FF2B5EF4-FFF2-40B4-BE49-F238E27FC236}">
                <a16:creationId xmlns:a16="http://schemas.microsoft.com/office/drawing/2014/main" id="{45659B32-B2DF-4E7C-9085-10ED1312A82F}"/>
              </a:ext>
            </a:extLst>
          </p:cNvPr>
          <p:cNvSpPr/>
          <p:nvPr/>
        </p:nvSpPr>
        <p:spPr>
          <a:xfrm>
            <a:off x="6702088" y="5932422"/>
            <a:ext cx="2110985" cy="507831"/>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prstClr val="black"/>
                </a:solidFill>
                <a:effectLst/>
                <a:uLnTx/>
                <a:uFillTx/>
                <a:latin typeface="Calibri" panose="020F0502020204030204"/>
                <a:ea typeface="+mn-ea"/>
                <a:cs typeface="+mn-cs"/>
              </a:rPr>
              <a:t>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prstClr val="black"/>
                </a:solidFill>
                <a:effectLst/>
                <a:uLnTx/>
                <a:uFillTx/>
                <a:latin typeface="Calibri" panose="020F0502020204030204"/>
                <a:ea typeface="+mn-ea"/>
                <a:cs typeface="+mn-cs"/>
              </a:rPr>
              <a:t>RSO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prstClr val="black"/>
                </a:solidFill>
                <a:effectLst/>
                <a:uLnTx/>
                <a:uFillTx/>
                <a:latin typeface="Calibri" panose="020F0502020204030204"/>
                <a:ea typeface="+mn-ea"/>
                <a:cs typeface="+mn-cs"/>
              </a:rPr>
              <a:t>EVU-BFV</a:t>
            </a:r>
          </a:p>
        </p:txBody>
      </p:sp>
      <p:sp>
        <p:nvSpPr>
          <p:cNvPr id="63" name="Rektangel 32">
            <a:extLst>
              <a:ext uri="{FF2B5EF4-FFF2-40B4-BE49-F238E27FC236}">
                <a16:creationId xmlns:a16="http://schemas.microsoft.com/office/drawing/2014/main" id="{FADCA531-9469-4002-8AD5-903FF6C89B7F}"/>
              </a:ext>
            </a:extLst>
          </p:cNvPr>
          <p:cNvSpPr/>
          <p:nvPr/>
        </p:nvSpPr>
        <p:spPr>
          <a:xfrm>
            <a:off x="2599863" y="5936230"/>
            <a:ext cx="1461600" cy="558000"/>
          </a:xfrm>
          <a:prstGeom prst="rect">
            <a:avLst/>
          </a:prstGeom>
          <a:solidFill>
            <a:schemeClr val="accent5">
              <a:lumMod val="40000"/>
              <a:lumOff val="60000"/>
            </a:schemeClr>
          </a:solidFill>
          <a:ln w="38100">
            <a:solidFill>
              <a:srgbClr val="2F5597"/>
            </a:solidFill>
          </a:ln>
        </p:spPr>
        <p:style>
          <a:lnRef idx="2">
            <a:schemeClr val="accent3"/>
          </a:lnRef>
          <a:fillRef idx="1">
            <a:schemeClr val="lt1"/>
          </a:fillRef>
          <a:effectRef idx="0">
            <a:schemeClr val="accent3"/>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chemeClr val="bg1">
                    <a:lumMod val="50000"/>
                  </a:schemeClr>
                </a:solidFill>
                <a:effectLst/>
                <a:uLnTx/>
                <a:uFillTx/>
                <a:latin typeface="Calibri"/>
                <a:ea typeface="+mn-ea"/>
                <a:cs typeface="+mn-cs"/>
              </a:rPr>
              <a:t>Protype</a:t>
            </a:r>
          </a:p>
        </p:txBody>
      </p:sp>
      <p:cxnSp>
        <p:nvCxnSpPr>
          <p:cNvPr id="4" name="Kobling: vinkel 3">
            <a:extLst>
              <a:ext uri="{FF2B5EF4-FFF2-40B4-BE49-F238E27FC236}">
                <a16:creationId xmlns:a16="http://schemas.microsoft.com/office/drawing/2014/main" id="{905310E4-0B02-42E7-830B-57C9BCAEDE36}"/>
              </a:ext>
            </a:extLst>
          </p:cNvPr>
          <p:cNvCxnSpPr>
            <a:stCxn id="16" idx="1"/>
            <a:endCxn id="63" idx="1"/>
          </p:cNvCxnSpPr>
          <p:nvPr/>
        </p:nvCxnSpPr>
        <p:spPr>
          <a:xfrm rot="10800000" flipV="1">
            <a:off x="2599864" y="5142502"/>
            <a:ext cx="5497" cy="1072728"/>
          </a:xfrm>
          <a:prstGeom prst="bentConnector3">
            <a:avLst>
              <a:gd name="adj1" fmla="val 382468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kstSylinder 2">
            <a:extLst>
              <a:ext uri="{FF2B5EF4-FFF2-40B4-BE49-F238E27FC236}">
                <a16:creationId xmlns:a16="http://schemas.microsoft.com/office/drawing/2014/main" id="{10BD075A-45A8-457C-A6E1-A14C783E9183}"/>
              </a:ext>
            </a:extLst>
          </p:cNvPr>
          <p:cNvSpPr txBox="1"/>
          <p:nvPr/>
        </p:nvSpPr>
        <p:spPr>
          <a:xfrm>
            <a:off x="455266" y="1891459"/>
            <a:ext cx="1226592"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nb-NO" sz="900">
                <a:solidFill>
                  <a:schemeClr val="bg2">
                    <a:lumMod val="25000"/>
                  </a:schemeClr>
                </a:solidFill>
              </a:rPr>
              <a:t>SFF, SFI, SFU, FME, </a:t>
            </a:r>
          </a:p>
          <a:p>
            <a:r>
              <a:rPr lang="nb-NO" sz="900">
                <a:solidFill>
                  <a:schemeClr val="bg2">
                    <a:lumMod val="25000"/>
                  </a:schemeClr>
                </a:solidFill>
              </a:rPr>
              <a:t>Nasjonalt senter</a:t>
            </a:r>
          </a:p>
          <a:p>
            <a:r>
              <a:rPr lang="nb-NO" sz="900">
                <a:solidFill>
                  <a:schemeClr val="bg2">
                    <a:lumMod val="25000"/>
                  </a:schemeClr>
                </a:solidFill>
              </a:rPr>
              <a:t>Annet senter</a:t>
            </a:r>
          </a:p>
          <a:p>
            <a:r>
              <a:rPr lang="nb-NO" sz="900">
                <a:solidFill>
                  <a:schemeClr val="bg2">
                    <a:lumMod val="25000"/>
                  </a:schemeClr>
                </a:solidFill>
              </a:rPr>
              <a:t>Ikke aktuell</a:t>
            </a:r>
          </a:p>
        </p:txBody>
      </p:sp>
      <p:sp>
        <p:nvSpPr>
          <p:cNvPr id="56" name="TekstSylinder 55">
            <a:extLst>
              <a:ext uri="{FF2B5EF4-FFF2-40B4-BE49-F238E27FC236}">
                <a16:creationId xmlns:a16="http://schemas.microsoft.com/office/drawing/2014/main" id="{CD3456E5-3B6F-4D25-96D3-DFD05A367E51}"/>
              </a:ext>
            </a:extLst>
          </p:cNvPr>
          <p:cNvSpPr txBox="1"/>
          <p:nvPr/>
        </p:nvSpPr>
        <p:spPr>
          <a:xfrm>
            <a:off x="467315" y="2708570"/>
            <a:ext cx="1226592" cy="7848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nb-NO" sz="900">
                <a:solidFill>
                  <a:schemeClr val="bg2">
                    <a:lumMod val="25000"/>
                  </a:schemeClr>
                </a:solidFill>
              </a:rPr>
              <a:t>NTNU Bærekraft</a:t>
            </a:r>
          </a:p>
          <a:p>
            <a:r>
              <a:rPr lang="nb-NO" sz="900">
                <a:solidFill>
                  <a:schemeClr val="bg2">
                    <a:lumMod val="25000"/>
                  </a:schemeClr>
                </a:solidFill>
              </a:rPr>
              <a:t>NTNU Energi</a:t>
            </a:r>
          </a:p>
          <a:p>
            <a:r>
              <a:rPr lang="nb-NO" sz="900">
                <a:solidFill>
                  <a:schemeClr val="bg2">
                    <a:lumMod val="25000"/>
                  </a:schemeClr>
                </a:solidFill>
              </a:rPr>
              <a:t>NTNU </a:t>
            </a:r>
            <a:r>
              <a:rPr lang="nb-NO" sz="900" err="1">
                <a:solidFill>
                  <a:schemeClr val="bg2">
                    <a:lumMod val="25000"/>
                  </a:schemeClr>
                </a:solidFill>
              </a:rPr>
              <a:t>Havrom</a:t>
            </a:r>
            <a:endParaRPr lang="nb-NO" sz="900">
              <a:solidFill>
                <a:schemeClr val="bg2">
                  <a:lumMod val="25000"/>
                </a:schemeClr>
              </a:solidFill>
            </a:endParaRPr>
          </a:p>
          <a:p>
            <a:r>
              <a:rPr lang="nb-NO" sz="900">
                <a:solidFill>
                  <a:schemeClr val="bg2">
                    <a:lumMod val="25000"/>
                  </a:schemeClr>
                </a:solidFill>
              </a:rPr>
              <a:t>NTNU Helse</a:t>
            </a:r>
          </a:p>
          <a:p>
            <a:r>
              <a:rPr lang="nb-NO" sz="900">
                <a:solidFill>
                  <a:schemeClr val="bg2">
                    <a:lumMod val="25000"/>
                  </a:schemeClr>
                </a:solidFill>
              </a:rPr>
              <a:t>Ikke aktuell</a:t>
            </a:r>
          </a:p>
        </p:txBody>
      </p:sp>
      <p:sp>
        <p:nvSpPr>
          <p:cNvPr id="57" name="TekstSylinder 56">
            <a:extLst>
              <a:ext uri="{FF2B5EF4-FFF2-40B4-BE49-F238E27FC236}">
                <a16:creationId xmlns:a16="http://schemas.microsoft.com/office/drawing/2014/main" id="{C57AAB13-68F6-41ED-AA05-5D479EAC0265}"/>
              </a:ext>
            </a:extLst>
          </p:cNvPr>
          <p:cNvSpPr txBox="1"/>
          <p:nvPr/>
        </p:nvSpPr>
        <p:spPr>
          <a:xfrm>
            <a:off x="467315" y="5801596"/>
            <a:ext cx="1226592" cy="5078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nb-NO" sz="900"/>
              <a:t>Intern</a:t>
            </a:r>
          </a:p>
          <a:p>
            <a:r>
              <a:rPr lang="nb-NO" sz="900"/>
              <a:t>Intern-EVU</a:t>
            </a:r>
          </a:p>
          <a:p>
            <a:r>
              <a:rPr lang="nb-NO" sz="900"/>
              <a:t>Avregning</a:t>
            </a:r>
            <a:endParaRPr lang="nb-NO" sz="200"/>
          </a:p>
        </p:txBody>
      </p:sp>
      <p:cxnSp>
        <p:nvCxnSpPr>
          <p:cNvPr id="13" name="Kobling: vinkel 12">
            <a:extLst>
              <a:ext uri="{FF2B5EF4-FFF2-40B4-BE49-F238E27FC236}">
                <a16:creationId xmlns:a16="http://schemas.microsoft.com/office/drawing/2014/main" id="{0A23975C-AA82-445A-A587-DECBC5DA63B4}"/>
              </a:ext>
            </a:extLst>
          </p:cNvPr>
          <p:cNvCxnSpPr>
            <a:cxnSpLocks/>
            <a:stCxn id="3" idx="3"/>
          </p:cNvCxnSpPr>
          <p:nvPr/>
        </p:nvCxnSpPr>
        <p:spPr>
          <a:xfrm flipV="1">
            <a:off x="1681858" y="2063931"/>
            <a:ext cx="918005" cy="150694"/>
          </a:xfrm>
          <a:prstGeom prst="bentConnector3">
            <a:avLst/>
          </a:prstGeom>
          <a:ln>
            <a:tailEnd type="triangle"/>
          </a:ln>
        </p:spPr>
        <p:style>
          <a:lnRef idx="2">
            <a:schemeClr val="accent3"/>
          </a:lnRef>
          <a:fillRef idx="1">
            <a:schemeClr val="lt1"/>
          </a:fillRef>
          <a:effectRef idx="0">
            <a:schemeClr val="accent3"/>
          </a:effectRef>
          <a:fontRef idx="minor">
            <a:schemeClr val="dk1"/>
          </a:fontRef>
        </p:style>
      </p:cxnSp>
      <p:cxnSp>
        <p:nvCxnSpPr>
          <p:cNvPr id="61" name="Kobling: vinkel 60">
            <a:extLst>
              <a:ext uri="{FF2B5EF4-FFF2-40B4-BE49-F238E27FC236}">
                <a16:creationId xmlns:a16="http://schemas.microsoft.com/office/drawing/2014/main" id="{B20B1DA5-1EAB-4E98-8D2E-F8BD9A27371A}"/>
              </a:ext>
            </a:extLst>
          </p:cNvPr>
          <p:cNvCxnSpPr>
            <a:cxnSpLocks/>
            <a:stCxn id="56" idx="3"/>
          </p:cNvCxnSpPr>
          <p:nvPr/>
        </p:nvCxnSpPr>
        <p:spPr>
          <a:xfrm flipV="1">
            <a:off x="1693907" y="2840353"/>
            <a:ext cx="905956" cy="260632"/>
          </a:xfrm>
          <a:prstGeom prst="bentConnector3">
            <a:avLst/>
          </a:prstGeom>
          <a:ln>
            <a:tailEnd type="triangle"/>
          </a:ln>
        </p:spPr>
        <p:style>
          <a:lnRef idx="2">
            <a:schemeClr val="accent3"/>
          </a:lnRef>
          <a:fillRef idx="1">
            <a:schemeClr val="lt1"/>
          </a:fillRef>
          <a:effectRef idx="0">
            <a:schemeClr val="accent3"/>
          </a:effectRef>
          <a:fontRef idx="minor">
            <a:schemeClr val="dk1"/>
          </a:fontRef>
        </p:style>
      </p:cxnSp>
      <p:cxnSp>
        <p:nvCxnSpPr>
          <p:cNvPr id="64" name="Kobling: vinkel 63">
            <a:extLst>
              <a:ext uri="{FF2B5EF4-FFF2-40B4-BE49-F238E27FC236}">
                <a16:creationId xmlns:a16="http://schemas.microsoft.com/office/drawing/2014/main" id="{6DE2B304-0B10-42BB-9F33-09BFE4675FB2}"/>
              </a:ext>
            </a:extLst>
          </p:cNvPr>
          <p:cNvCxnSpPr>
            <a:cxnSpLocks/>
            <a:stCxn id="57" idx="3"/>
          </p:cNvCxnSpPr>
          <p:nvPr/>
        </p:nvCxnSpPr>
        <p:spPr>
          <a:xfrm>
            <a:off x="1693907" y="6055512"/>
            <a:ext cx="895838" cy="307884"/>
          </a:xfrm>
          <a:prstGeom prst="bentConnector3">
            <a:avLst>
              <a:gd name="adj1" fmla="val 50000"/>
            </a:avLst>
          </a:prstGeom>
          <a:ln>
            <a:tailEnd type="triangle"/>
          </a:ln>
        </p:spPr>
        <p:style>
          <a:lnRef idx="2">
            <a:schemeClr val="accent3"/>
          </a:lnRef>
          <a:fillRef idx="1">
            <a:schemeClr val="lt1"/>
          </a:fillRef>
          <a:effectRef idx="0">
            <a:schemeClr val="accent3"/>
          </a:effectRef>
          <a:fontRef idx="minor">
            <a:schemeClr val="dk1"/>
          </a:fontRef>
        </p:style>
      </p:cxnSp>
      <p:sp>
        <p:nvSpPr>
          <p:cNvPr id="78" name="TekstSylinder 77">
            <a:extLst>
              <a:ext uri="{FF2B5EF4-FFF2-40B4-BE49-F238E27FC236}">
                <a16:creationId xmlns:a16="http://schemas.microsoft.com/office/drawing/2014/main" id="{B838E789-9CD4-4B29-A73A-DCB3286587FC}"/>
              </a:ext>
            </a:extLst>
          </p:cNvPr>
          <p:cNvSpPr txBox="1"/>
          <p:nvPr/>
        </p:nvSpPr>
        <p:spPr>
          <a:xfrm>
            <a:off x="6702088" y="5028890"/>
            <a:ext cx="2110985" cy="784830"/>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nb-NO" sz="900"/>
              <a:t>BFV:</a:t>
            </a:r>
          </a:p>
          <a:p>
            <a:r>
              <a:rPr lang="nb-NO" sz="900"/>
              <a:t>Bevilgninger fra Kunnskapsdepartementet</a:t>
            </a:r>
          </a:p>
          <a:p>
            <a:r>
              <a:rPr lang="nb-NO" sz="900"/>
              <a:t>Bevilgninger fra andre departement</a:t>
            </a:r>
          </a:p>
          <a:p>
            <a:r>
              <a:rPr lang="nb-NO" sz="900"/>
              <a:t>Sentral egenfinansiering</a:t>
            </a:r>
          </a:p>
        </p:txBody>
      </p:sp>
      <p:cxnSp>
        <p:nvCxnSpPr>
          <p:cNvPr id="79" name="Kobling: vinkel 78">
            <a:extLst>
              <a:ext uri="{FF2B5EF4-FFF2-40B4-BE49-F238E27FC236}">
                <a16:creationId xmlns:a16="http://schemas.microsoft.com/office/drawing/2014/main" id="{354CA0B4-0F44-48C1-A6DD-8C20C1175281}"/>
              </a:ext>
            </a:extLst>
          </p:cNvPr>
          <p:cNvCxnSpPr>
            <a:cxnSpLocks/>
            <a:stCxn id="78" idx="1"/>
            <a:endCxn id="114" idx="3"/>
          </p:cNvCxnSpPr>
          <p:nvPr/>
        </p:nvCxnSpPr>
        <p:spPr>
          <a:xfrm rot="10800000">
            <a:off x="5978008" y="3702461"/>
            <a:ext cx="724080" cy="1718845"/>
          </a:xfrm>
          <a:prstGeom prst="bentConnector3">
            <a:avLst>
              <a:gd name="adj1" fmla="val 50000"/>
            </a:avLst>
          </a:prstGeom>
          <a:ln>
            <a:solidFill>
              <a:schemeClr val="tx1"/>
            </a:solidFill>
            <a:tailEnd type="triangle"/>
          </a:ln>
        </p:spPr>
        <p:style>
          <a:lnRef idx="2">
            <a:schemeClr val="accent3"/>
          </a:lnRef>
          <a:fillRef idx="1">
            <a:schemeClr val="lt1"/>
          </a:fillRef>
          <a:effectRef idx="0">
            <a:schemeClr val="accent3"/>
          </a:effectRef>
          <a:fontRef idx="minor">
            <a:schemeClr val="dk1"/>
          </a:fontRef>
        </p:style>
      </p:cxnSp>
      <p:cxnSp>
        <p:nvCxnSpPr>
          <p:cNvPr id="48" name="Kobling: vinkel 47">
            <a:extLst>
              <a:ext uri="{FF2B5EF4-FFF2-40B4-BE49-F238E27FC236}">
                <a16:creationId xmlns:a16="http://schemas.microsoft.com/office/drawing/2014/main" id="{8B04B6B9-0AF4-4DC6-B4CE-0959EFA0AA87}"/>
              </a:ext>
            </a:extLst>
          </p:cNvPr>
          <p:cNvCxnSpPr>
            <a:cxnSpLocks/>
            <a:endCxn id="87" idx="1"/>
          </p:cNvCxnSpPr>
          <p:nvPr/>
        </p:nvCxnSpPr>
        <p:spPr>
          <a:xfrm rot="16200000" flipH="1">
            <a:off x="2181885" y="1828780"/>
            <a:ext cx="516405" cy="330545"/>
          </a:xfrm>
          <a:prstGeom prst="bentConnector2">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88" name="Kobling: vinkel 87">
            <a:extLst>
              <a:ext uri="{FF2B5EF4-FFF2-40B4-BE49-F238E27FC236}">
                <a16:creationId xmlns:a16="http://schemas.microsoft.com/office/drawing/2014/main" id="{6DFB2549-DD3D-42DD-ABDB-A32EE82E0B3F}"/>
              </a:ext>
            </a:extLst>
          </p:cNvPr>
          <p:cNvCxnSpPr>
            <a:cxnSpLocks/>
            <a:stCxn id="40" idx="1"/>
            <a:endCxn id="33" idx="1"/>
          </p:cNvCxnSpPr>
          <p:nvPr/>
        </p:nvCxnSpPr>
        <p:spPr>
          <a:xfrm rot="16200000" flipH="1">
            <a:off x="1819538" y="2192762"/>
            <a:ext cx="1241098" cy="330545"/>
          </a:xfrm>
          <a:prstGeom prst="bentConnector2">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92" name="Kobling: vinkel 91">
            <a:extLst>
              <a:ext uri="{FF2B5EF4-FFF2-40B4-BE49-F238E27FC236}">
                <a16:creationId xmlns:a16="http://schemas.microsoft.com/office/drawing/2014/main" id="{4B1B2D5D-0E25-4DB4-BD6C-42A04489B326}"/>
              </a:ext>
            </a:extLst>
          </p:cNvPr>
          <p:cNvCxnSpPr>
            <a:cxnSpLocks/>
            <a:endCxn id="31" idx="1"/>
          </p:cNvCxnSpPr>
          <p:nvPr/>
        </p:nvCxnSpPr>
        <p:spPr>
          <a:xfrm rot="16200000" flipH="1">
            <a:off x="1092393" y="2918272"/>
            <a:ext cx="2695389" cy="330545"/>
          </a:xfrm>
          <a:prstGeom prst="bentConnector2">
            <a:avLst/>
          </a:prstGeom>
          <a:ln>
            <a:tailEnd type="triangle"/>
          </a:ln>
        </p:spPr>
        <p:style>
          <a:lnRef idx="1">
            <a:schemeClr val="accent6"/>
          </a:lnRef>
          <a:fillRef idx="0">
            <a:schemeClr val="accent6"/>
          </a:fillRef>
          <a:effectRef idx="0">
            <a:schemeClr val="accent6"/>
          </a:effectRef>
          <a:fontRef idx="minor">
            <a:schemeClr val="tx1"/>
          </a:fontRef>
        </p:style>
      </p:cxnSp>
      <p:sp>
        <p:nvSpPr>
          <p:cNvPr id="72" name="TekstSylinder 71">
            <a:extLst>
              <a:ext uri="{FF2B5EF4-FFF2-40B4-BE49-F238E27FC236}">
                <a16:creationId xmlns:a16="http://schemas.microsoft.com/office/drawing/2014/main" id="{F5A41D21-4A29-4B53-BE2B-6E1C96B81D9B}"/>
              </a:ext>
            </a:extLst>
          </p:cNvPr>
          <p:cNvSpPr txBox="1"/>
          <p:nvPr/>
        </p:nvSpPr>
        <p:spPr>
          <a:xfrm>
            <a:off x="9066607" y="352685"/>
            <a:ext cx="2533826" cy="106182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schemeClr val="bg1">
                    <a:lumMod val="50000"/>
                  </a:schemeClr>
                </a:solidFill>
                <a:effectLst/>
                <a:uLnTx/>
                <a:uFillTx/>
                <a:latin typeface="Calibri" panose="020F0502020204030204"/>
              </a:rPr>
              <a:t>RSO:</a:t>
            </a:r>
          </a:p>
          <a:p>
            <a:pPr fontAlgn="ctr"/>
            <a:r>
              <a:rPr lang="nb-NO" sz="900">
                <a:solidFill>
                  <a:schemeClr val="accent6">
                    <a:lumMod val="50000"/>
                  </a:schemeClr>
                </a:solidFill>
              </a:rPr>
              <a:t>Tverrgående</a:t>
            </a:r>
          </a:p>
          <a:p>
            <a:pPr fontAlgn="ctr"/>
            <a:r>
              <a:rPr lang="nb-NO" sz="900">
                <a:solidFill>
                  <a:schemeClr val="accent2">
                    <a:lumMod val="50000"/>
                  </a:schemeClr>
                </a:solidFill>
              </a:rPr>
              <a:t>Forskning</a:t>
            </a:r>
          </a:p>
          <a:p>
            <a:pPr fontAlgn="ctr"/>
            <a:r>
              <a:rPr lang="nb-NO" sz="900">
                <a:solidFill>
                  <a:schemeClr val="accent6">
                    <a:lumMod val="50000"/>
                  </a:schemeClr>
                </a:solidFill>
              </a:rPr>
              <a:t>Utdanning</a:t>
            </a:r>
          </a:p>
          <a:p>
            <a:pPr fontAlgn="ctr"/>
            <a:r>
              <a:rPr lang="nb-NO" sz="900">
                <a:solidFill>
                  <a:schemeClr val="accent2">
                    <a:lumMod val="50000"/>
                  </a:schemeClr>
                </a:solidFill>
              </a:rPr>
              <a:t>Nyskaping</a:t>
            </a:r>
          </a:p>
          <a:p>
            <a:pPr fontAlgn="ctr"/>
            <a:r>
              <a:rPr lang="nb-NO" sz="900">
                <a:solidFill>
                  <a:schemeClr val="accent6">
                    <a:lumMod val="50000"/>
                  </a:schemeClr>
                </a:solidFill>
              </a:rPr>
              <a:t>Organisasjon</a:t>
            </a:r>
          </a:p>
          <a:p>
            <a:pPr fontAlgn="ctr"/>
            <a:r>
              <a:rPr lang="nb-NO" sz="900">
                <a:solidFill>
                  <a:schemeClr val="accent2">
                    <a:lumMod val="50000"/>
                  </a:schemeClr>
                </a:solidFill>
              </a:rPr>
              <a:t>Rekrutteringsstillinger</a:t>
            </a:r>
          </a:p>
        </p:txBody>
      </p:sp>
      <p:sp>
        <p:nvSpPr>
          <p:cNvPr id="73" name="TekstSylinder 72">
            <a:extLst>
              <a:ext uri="{FF2B5EF4-FFF2-40B4-BE49-F238E27FC236}">
                <a16:creationId xmlns:a16="http://schemas.microsoft.com/office/drawing/2014/main" id="{1A29E3F8-57B7-485B-84BF-A78B6DE3993C}"/>
              </a:ext>
            </a:extLst>
          </p:cNvPr>
          <p:cNvSpPr txBox="1"/>
          <p:nvPr/>
        </p:nvSpPr>
        <p:spPr>
          <a:xfrm>
            <a:off x="9066611" y="1525635"/>
            <a:ext cx="2533826" cy="383181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fontAlgn="b"/>
            <a:r>
              <a:rPr lang="nb-NO" sz="900">
                <a:solidFill>
                  <a:schemeClr val="bg1">
                    <a:lumMod val="50000"/>
                  </a:schemeClr>
                </a:solidFill>
              </a:rPr>
              <a:t>RSO:</a:t>
            </a:r>
          </a:p>
          <a:p>
            <a:pPr fontAlgn="b"/>
            <a:r>
              <a:rPr lang="nb-NO" sz="900">
                <a:solidFill>
                  <a:schemeClr val="accent6">
                    <a:lumMod val="50000"/>
                  </a:schemeClr>
                </a:solidFill>
              </a:rPr>
              <a:t>Andre investeringer</a:t>
            </a:r>
          </a:p>
          <a:p>
            <a:pPr fontAlgn="b"/>
            <a:r>
              <a:rPr lang="nb-NO" sz="900">
                <a:solidFill>
                  <a:schemeClr val="accent6">
                    <a:lumMod val="50000"/>
                  </a:schemeClr>
                </a:solidFill>
              </a:rPr>
              <a:t>Andre prosjekter</a:t>
            </a:r>
          </a:p>
          <a:p>
            <a:pPr fontAlgn="b"/>
            <a:r>
              <a:rPr lang="nb-NO" sz="900">
                <a:solidFill>
                  <a:schemeClr val="accent6">
                    <a:lumMod val="50000"/>
                  </a:schemeClr>
                </a:solidFill>
              </a:rPr>
              <a:t>Omstilling</a:t>
            </a:r>
          </a:p>
          <a:p>
            <a:pPr fontAlgn="b"/>
            <a:r>
              <a:rPr lang="nb-NO" sz="900">
                <a:solidFill>
                  <a:schemeClr val="accent6">
                    <a:lumMod val="50000"/>
                  </a:schemeClr>
                </a:solidFill>
              </a:rPr>
              <a:t>Internasjonalisering</a:t>
            </a:r>
          </a:p>
          <a:p>
            <a:pPr fontAlgn="b"/>
            <a:r>
              <a:rPr lang="nb-NO" sz="900">
                <a:solidFill>
                  <a:schemeClr val="accent2">
                    <a:lumMod val="50000"/>
                  </a:schemeClr>
                </a:solidFill>
              </a:rPr>
              <a:t>Forskningsinfrastruktur</a:t>
            </a:r>
          </a:p>
          <a:p>
            <a:pPr fontAlgn="b"/>
            <a:r>
              <a:rPr lang="nb-NO" sz="900">
                <a:solidFill>
                  <a:schemeClr val="accent2">
                    <a:lumMod val="50000"/>
                  </a:schemeClr>
                </a:solidFill>
              </a:rPr>
              <a:t>Forskningsmiljøer </a:t>
            </a:r>
            <a:r>
              <a:rPr lang="nb-NO" sz="900" err="1">
                <a:solidFill>
                  <a:schemeClr val="accent2">
                    <a:lumMod val="50000"/>
                  </a:schemeClr>
                </a:solidFill>
              </a:rPr>
              <a:t>tidl</a:t>
            </a:r>
            <a:r>
              <a:rPr lang="nb-NO" sz="900">
                <a:solidFill>
                  <a:schemeClr val="accent2">
                    <a:lumMod val="50000"/>
                  </a:schemeClr>
                </a:solidFill>
              </a:rPr>
              <a:t> HiST</a:t>
            </a:r>
          </a:p>
          <a:p>
            <a:pPr fontAlgn="ctr"/>
            <a:r>
              <a:rPr lang="nb-NO" sz="900">
                <a:solidFill>
                  <a:schemeClr val="accent2">
                    <a:lumMod val="50000"/>
                  </a:schemeClr>
                </a:solidFill>
              </a:rPr>
              <a:t>NTNU Toppforskning</a:t>
            </a:r>
          </a:p>
          <a:p>
            <a:pPr fontAlgn="b"/>
            <a:r>
              <a:rPr lang="nb-NO" sz="900">
                <a:solidFill>
                  <a:schemeClr val="accent2">
                    <a:lumMod val="50000"/>
                  </a:schemeClr>
                </a:solidFill>
              </a:rPr>
              <a:t>Muliggjørende teknologier</a:t>
            </a:r>
          </a:p>
          <a:p>
            <a:pPr fontAlgn="b"/>
            <a:r>
              <a:rPr lang="nb-NO" sz="900">
                <a:solidFill>
                  <a:schemeClr val="accent2">
                    <a:lumMod val="50000"/>
                  </a:schemeClr>
                </a:solidFill>
              </a:rPr>
              <a:t>Tematiske satsningsområder</a:t>
            </a:r>
          </a:p>
          <a:p>
            <a:pPr fontAlgn="ctr"/>
            <a:r>
              <a:rPr lang="nb-NO" sz="900">
                <a:solidFill>
                  <a:schemeClr val="accent6">
                    <a:lumMod val="50000"/>
                  </a:schemeClr>
                </a:solidFill>
              </a:rPr>
              <a:t>NTNU Toppundervisning</a:t>
            </a:r>
          </a:p>
          <a:p>
            <a:pPr fontAlgn="b"/>
            <a:r>
              <a:rPr lang="nb-NO" sz="900">
                <a:solidFill>
                  <a:schemeClr val="accent6">
                    <a:lumMod val="50000"/>
                  </a:schemeClr>
                </a:solidFill>
              </a:rPr>
              <a:t>Læringsareal</a:t>
            </a:r>
          </a:p>
          <a:p>
            <a:pPr fontAlgn="b"/>
            <a:r>
              <a:rPr lang="nb-NO" sz="900">
                <a:solidFill>
                  <a:schemeClr val="accent6">
                    <a:lumMod val="50000"/>
                  </a:schemeClr>
                </a:solidFill>
              </a:rPr>
              <a:t>Utdanningsstrategiske tiltak</a:t>
            </a:r>
          </a:p>
          <a:p>
            <a:pPr fontAlgn="b"/>
            <a:r>
              <a:rPr lang="nb-NO" sz="900">
                <a:solidFill>
                  <a:schemeClr val="accent6">
                    <a:lumMod val="50000"/>
                  </a:schemeClr>
                </a:solidFill>
              </a:rPr>
              <a:t>Infrastruktur utdanning</a:t>
            </a:r>
          </a:p>
          <a:p>
            <a:pPr fontAlgn="b"/>
            <a:r>
              <a:rPr lang="nb-NO" sz="900">
                <a:solidFill>
                  <a:schemeClr val="accent2">
                    <a:lumMod val="50000"/>
                  </a:schemeClr>
                </a:solidFill>
              </a:rPr>
              <a:t>SKI - Innovasjonsledere</a:t>
            </a:r>
          </a:p>
          <a:p>
            <a:pPr fontAlgn="b"/>
            <a:r>
              <a:rPr lang="nb-NO" sz="900">
                <a:solidFill>
                  <a:schemeClr val="accent2">
                    <a:lumMod val="50000"/>
                  </a:schemeClr>
                </a:solidFill>
              </a:rPr>
              <a:t>IP forvaltning</a:t>
            </a:r>
          </a:p>
          <a:p>
            <a:pPr fontAlgn="b"/>
            <a:r>
              <a:rPr lang="nb-NO" sz="900">
                <a:solidFill>
                  <a:schemeClr val="accent2">
                    <a:lumMod val="50000"/>
                  </a:schemeClr>
                </a:solidFill>
              </a:rPr>
              <a:t>Interne såkornmidler</a:t>
            </a:r>
          </a:p>
          <a:p>
            <a:pPr fontAlgn="b"/>
            <a:r>
              <a:rPr lang="nb-NO" sz="900">
                <a:solidFill>
                  <a:schemeClr val="accent2">
                    <a:lumMod val="50000"/>
                  </a:schemeClr>
                </a:solidFill>
              </a:rPr>
              <a:t>Universitetskommuner</a:t>
            </a:r>
          </a:p>
          <a:p>
            <a:pPr fontAlgn="b"/>
            <a:r>
              <a:rPr lang="nb-NO" sz="900">
                <a:solidFill>
                  <a:schemeClr val="accent6">
                    <a:lumMod val="50000"/>
                  </a:schemeClr>
                </a:solidFill>
              </a:rPr>
              <a:t>Digitalisering</a:t>
            </a:r>
          </a:p>
          <a:p>
            <a:pPr fontAlgn="b"/>
            <a:r>
              <a:rPr lang="nb-NO" sz="900">
                <a:solidFill>
                  <a:schemeClr val="accent6">
                    <a:lumMod val="50000"/>
                  </a:schemeClr>
                </a:solidFill>
              </a:rPr>
              <a:t>Likestilling</a:t>
            </a:r>
          </a:p>
          <a:p>
            <a:pPr fontAlgn="b"/>
            <a:r>
              <a:rPr lang="nb-NO" sz="900">
                <a:solidFill>
                  <a:schemeClr val="accent2">
                    <a:lumMod val="50000"/>
                  </a:schemeClr>
                </a:solidFill>
              </a:rPr>
              <a:t>Frie rekrutteringsstillinger tildelt år x1</a:t>
            </a:r>
          </a:p>
          <a:p>
            <a:pPr fontAlgn="b"/>
            <a:r>
              <a:rPr lang="nb-NO" sz="900">
                <a:solidFill>
                  <a:schemeClr val="accent2">
                    <a:lumMod val="50000"/>
                  </a:schemeClr>
                </a:solidFill>
              </a:rPr>
              <a:t>Frie rekrutteringsstillinger tildelt år x2</a:t>
            </a:r>
          </a:p>
          <a:p>
            <a:pPr fontAlgn="b"/>
            <a:r>
              <a:rPr lang="nb-NO" sz="900">
                <a:solidFill>
                  <a:schemeClr val="accent2">
                    <a:lumMod val="50000"/>
                  </a:schemeClr>
                </a:solidFill>
              </a:rPr>
              <a:t>Frie rekrutteringsstillinger tildelt år xx </a:t>
            </a:r>
            <a:r>
              <a:rPr lang="nb-NO" sz="900" err="1">
                <a:solidFill>
                  <a:schemeClr val="accent2">
                    <a:lumMod val="50000"/>
                  </a:schemeClr>
                </a:solidFill>
              </a:rPr>
              <a:t>osv</a:t>
            </a:r>
            <a:endParaRPr lang="nb-NO" sz="900">
              <a:solidFill>
                <a:schemeClr val="accent2">
                  <a:lumMod val="50000"/>
                </a:schemeClr>
              </a:solidFill>
            </a:endParaRPr>
          </a:p>
          <a:p>
            <a:pPr fontAlgn="b"/>
            <a:r>
              <a:rPr lang="nb-NO" sz="900">
                <a:solidFill>
                  <a:schemeClr val="accent2">
                    <a:lumMod val="50000"/>
                  </a:schemeClr>
                </a:solidFill>
              </a:rPr>
              <a:t>Øremerkede rekrutteringsstillinger tildelt år x1</a:t>
            </a:r>
          </a:p>
          <a:p>
            <a:pPr fontAlgn="b"/>
            <a:r>
              <a:rPr lang="nb-NO" sz="900">
                <a:solidFill>
                  <a:schemeClr val="accent2">
                    <a:lumMod val="50000"/>
                  </a:schemeClr>
                </a:solidFill>
              </a:rPr>
              <a:t>Øremerkede rekrutteringsstillinger tildelt år x2</a:t>
            </a:r>
          </a:p>
          <a:p>
            <a:pPr fontAlgn="b"/>
            <a:r>
              <a:rPr lang="nb-NO" sz="900">
                <a:solidFill>
                  <a:schemeClr val="accent2">
                    <a:lumMod val="50000"/>
                  </a:schemeClr>
                </a:solidFill>
              </a:rPr>
              <a:t>Øremerkede rekrutteringsstillinger tildelt år xx </a:t>
            </a:r>
            <a:r>
              <a:rPr lang="nb-NO" sz="900" err="1">
                <a:solidFill>
                  <a:schemeClr val="accent2">
                    <a:lumMod val="50000"/>
                  </a:schemeClr>
                </a:solidFill>
              </a:rPr>
              <a:t>osv</a:t>
            </a:r>
            <a:endParaRPr lang="nb-NO" sz="900">
              <a:solidFill>
                <a:schemeClr val="accent2">
                  <a:lumMod val="50000"/>
                </a:schemeClr>
              </a:solidFill>
            </a:endParaRPr>
          </a:p>
        </p:txBody>
      </p:sp>
      <p:cxnSp>
        <p:nvCxnSpPr>
          <p:cNvPr id="82" name="Kobling: vinkel 81">
            <a:extLst>
              <a:ext uri="{FF2B5EF4-FFF2-40B4-BE49-F238E27FC236}">
                <a16:creationId xmlns:a16="http://schemas.microsoft.com/office/drawing/2014/main" id="{6B3B1B01-22A7-4D85-8F7B-574A78F4E48D}"/>
              </a:ext>
            </a:extLst>
          </p:cNvPr>
          <p:cNvCxnSpPr>
            <a:cxnSpLocks/>
          </p:cNvCxnSpPr>
          <p:nvPr/>
        </p:nvCxnSpPr>
        <p:spPr>
          <a:xfrm rot="10800000" flipV="1">
            <a:off x="5978007" y="937376"/>
            <a:ext cx="3088612" cy="659332"/>
          </a:xfrm>
          <a:prstGeom prst="bentConnector3">
            <a:avLst>
              <a:gd name="adj1" fmla="val 82425"/>
            </a:avLst>
          </a:prstGeom>
          <a:ln>
            <a:tailEnd type="triangle"/>
          </a:ln>
        </p:spPr>
        <p:style>
          <a:lnRef idx="2">
            <a:schemeClr val="dk1"/>
          </a:lnRef>
          <a:fillRef idx="1">
            <a:schemeClr val="lt1"/>
          </a:fillRef>
          <a:effectRef idx="0">
            <a:schemeClr val="dk1"/>
          </a:effectRef>
          <a:fontRef idx="minor">
            <a:schemeClr val="dk1"/>
          </a:fontRef>
        </p:style>
      </p:cxnSp>
      <p:cxnSp>
        <p:nvCxnSpPr>
          <p:cNvPr id="99" name="Kobling: vinkel 98">
            <a:extLst>
              <a:ext uri="{FF2B5EF4-FFF2-40B4-BE49-F238E27FC236}">
                <a16:creationId xmlns:a16="http://schemas.microsoft.com/office/drawing/2014/main" id="{5C59F146-EED4-4A77-8A6B-76E95CD99070}"/>
              </a:ext>
            </a:extLst>
          </p:cNvPr>
          <p:cNvCxnSpPr>
            <a:cxnSpLocks/>
            <a:stCxn id="73" idx="1"/>
          </p:cNvCxnSpPr>
          <p:nvPr/>
        </p:nvCxnSpPr>
        <p:spPr>
          <a:xfrm rot="10800000">
            <a:off x="5984961" y="2295656"/>
            <a:ext cx="3081650" cy="1145888"/>
          </a:xfrm>
          <a:prstGeom prst="bentConnector3">
            <a:avLst>
              <a:gd name="adj1" fmla="val 83023"/>
            </a:avLst>
          </a:prstGeom>
          <a:ln>
            <a:tailEnd type="triangle"/>
          </a:ln>
        </p:spPr>
        <p:style>
          <a:lnRef idx="2">
            <a:schemeClr val="dk1"/>
          </a:lnRef>
          <a:fillRef idx="1">
            <a:schemeClr val="lt1"/>
          </a:fillRef>
          <a:effectRef idx="0">
            <a:schemeClr val="dk1"/>
          </a:effectRef>
          <a:fontRef idx="minor">
            <a:schemeClr val="dk1"/>
          </a:fontRef>
        </p:style>
      </p:cxnSp>
      <p:sp>
        <p:nvSpPr>
          <p:cNvPr id="74" name="TekstSylinder 73">
            <a:extLst>
              <a:ext uri="{FF2B5EF4-FFF2-40B4-BE49-F238E27FC236}">
                <a16:creationId xmlns:a16="http://schemas.microsoft.com/office/drawing/2014/main" id="{103D7516-DD05-4C25-A42E-5B19A64C3C5F}"/>
              </a:ext>
            </a:extLst>
          </p:cNvPr>
          <p:cNvSpPr txBox="1"/>
          <p:nvPr/>
        </p:nvSpPr>
        <p:spPr>
          <a:xfrm>
            <a:off x="6712206" y="3495884"/>
            <a:ext cx="2110985" cy="5078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nb-NO" sz="900" b="0" i="0" u="none" strike="noStrike" kern="1200" cap="none" spc="0" normalizeH="0" baseline="0" noProof="0">
                <a:ln>
                  <a:noFill/>
                </a:ln>
                <a:solidFill>
                  <a:schemeClr val="bg1">
                    <a:lumMod val="65000"/>
                  </a:schemeClr>
                </a:solidFill>
                <a:effectLst/>
                <a:uLnTx/>
                <a:uFillTx/>
                <a:latin typeface="Calibri" panose="020F0502020204030204"/>
                <a:ea typeface="+mn-ea"/>
                <a:cs typeface="+mn-cs"/>
              </a:rPr>
              <a:t>EVU-BFV:</a:t>
            </a:r>
          </a:p>
          <a:p>
            <a:pPr marR="0" lvl="0" algn="l" defTabSz="914400" rtl="0" eaLnBrk="1" fontAlgn="auto" latinLnBrk="0" hangingPunct="1">
              <a:lnSpc>
                <a:spcPct val="100000"/>
              </a:lnSpc>
              <a:spcBef>
                <a:spcPts val="0"/>
              </a:spcBef>
              <a:spcAft>
                <a:spcPts val="0"/>
              </a:spcAft>
              <a:buClrTx/>
              <a:buSzTx/>
              <a:tabLst/>
              <a:defRPr/>
            </a:pPr>
            <a:r>
              <a:rPr kumimoji="0" lang="nb-NO" sz="900" b="0" i="0" u="none" strike="noStrike" kern="1200" cap="none" spc="0" normalizeH="0" baseline="0" noProof="0">
                <a:ln>
                  <a:noFill/>
                </a:ln>
                <a:solidFill>
                  <a:schemeClr val="accent6">
                    <a:lumMod val="50000"/>
                  </a:schemeClr>
                </a:solidFill>
                <a:effectLst/>
                <a:uLnTx/>
                <a:uFillTx/>
                <a:latin typeface="Calibri" panose="020F0502020204030204"/>
                <a:ea typeface="+mn-ea"/>
                <a:cs typeface="+mn-cs"/>
              </a:rPr>
              <a:t>Ikke-økonomisk aktivitet</a:t>
            </a:r>
          </a:p>
          <a:p>
            <a:pPr marR="0" lvl="0" algn="l" defTabSz="914400" rtl="0" eaLnBrk="1" fontAlgn="auto" latinLnBrk="0" hangingPunct="1">
              <a:lnSpc>
                <a:spcPct val="100000"/>
              </a:lnSpc>
              <a:spcBef>
                <a:spcPts val="0"/>
              </a:spcBef>
              <a:spcAft>
                <a:spcPts val="0"/>
              </a:spcAft>
              <a:buClrTx/>
              <a:buSzTx/>
              <a:tabLst/>
              <a:defRPr/>
            </a:pPr>
            <a:r>
              <a:rPr kumimoji="0" lang="nb-NO" sz="900" b="0" i="0" u="none" strike="noStrike" kern="1200" cap="none" spc="0" normalizeH="0" baseline="0" noProof="0">
                <a:ln>
                  <a:noFill/>
                </a:ln>
                <a:solidFill>
                  <a:schemeClr val="accent2">
                    <a:lumMod val="50000"/>
                  </a:schemeClr>
                </a:solidFill>
                <a:effectLst/>
                <a:uLnTx/>
                <a:uFillTx/>
                <a:latin typeface="Calibri" panose="020F0502020204030204"/>
                <a:ea typeface="+mn-ea"/>
                <a:cs typeface="+mn-cs"/>
              </a:rPr>
              <a:t>Økonomisk aktivitet</a:t>
            </a:r>
          </a:p>
        </p:txBody>
      </p:sp>
      <p:sp>
        <p:nvSpPr>
          <p:cNvPr id="81" name="TekstSylinder 80">
            <a:extLst>
              <a:ext uri="{FF2B5EF4-FFF2-40B4-BE49-F238E27FC236}">
                <a16:creationId xmlns:a16="http://schemas.microsoft.com/office/drawing/2014/main" id="{804F07DD-9776-4A49-B8D4-A01ABD9A632E}"/>
              </a:ext>
            </a:extLst>
          </p:cNvPr>
          <p:cNvSpPr txBox="1"/>
          <p:nvPr/>
        </p:nvSpPr>
        <p:spPr>
          <a:xfrm>
            <a:off x="6712206" y="4083608"/>
            <a:ext cx="2110985" cy="78483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fontAlgn="ctr"/>
            <a:r>
              <a:rPr lang="nb-NO" sz="900">
                <a:solidFill>
                  <a:schemeClr val="bg1">
                    <a:lumMod val="65000"/>
                  </a:schemeClr>
                </a:solidFill>
              </a:rPr>
              <a:t>EVU-BFV:</a:t>
            </a:r>
          </a:p>
          <a:p>
            <a:pPr fontAlgn="ctr"/>
            <a:r>
              <a:rPr lang="nb-NO" sz="900">
                <a:solidFill>
                  <a:schemeClr val="accent6">
                    <a:lumMod val="50000"/>
                  </a:schemeClr>
                </a:solidFill>
              </a:rPr>
              <a:t>Etterutdanning</a:t>
            </a:r>
          </a:p>
          <a:p>
            <a:pPr fontAlgn="ctr"/>
            <a:r>
              <a:rPr lang="nb-NO" sz="900">
                <a:solidFill>
                  <a:schemeClr val="accent6">
                    <a:lumMod val="50000"/>
                  </a:schemeClr>
                </a:solidFill>
              </a:rPr>
              <a:t>Videreutdanning</a:t>
            </a:r>
          </a:p>
          <a:p>
            <a:pPr fontAlgn="ctr"/>
            <a:r>
              <a:rPr lang="nb-NO" sz="900">
                <a:solidFill>
                  <a:schemeClr val="accent2">
                    <a:lumMod val="50000"/>
                  </a:schemeClr>
                </a:solidFill>
              </a:rPr>
              <a:t>Etterutdanning</a:t>
            </a:r>
          </a:p>
          <a:p>
            <a:pPr fontAlgn="ctr"/>
            <a:r>
              <a:rPr lang="nb-NO" sz="900">
                <a:solidFill>
                  <a:schemeClr val="accent2">
                    <a:lumMod val="50000"/>
                  </a:schemeClr>
                </a:solidFill>
              </a:rPr>
              <a:t>Videreutdanning</a:t>
            </a:r>
          </a:p>
        </p:txBody>
      </p:sp>
      <p:cxnSp>
        <p:nvCxnSpPr>
          <p:cNvPr id="83" name="Kobling: vinkel 82">
            <a:extLst>
              <a:ext uri="{FF2B5EF4-FFF2-40B4-BE49-F238E27FC236}">
                <a16:creationId xmlns:a16="http://schemas.microsoft.com/office/drawing/2014/main" id="{F7DCFB3E-62BA-4348-B27F-CD62E9426F62}"/>
              </a:ext>
            </a:extLst>
          </p:cNvPr>
          <p:cNvCxnSpPr>
            <a:cxnSpLocks/>
          </p:cNvCxnSpPr>
          <p:nvPr/>
        </p:nvCxnSpPr>
        <p:spPr>
          <a:xfrm rot="10800000">
            <a:off x="5978009" y="1666003"/>
            <a:ext cx="724081" cy="2076650"/>
          </a:xfrm>
          <a:prstGeom prst="bentConnector3">
            <a:avLst>
              <a:gd name="adj1" fmla="val 15256"/>
            </a:avLst>
          </a:prstGeom>
          <a:ln>
            <a:tailEnd type="triangle"/>
          </a:ln>
        </p:spPr>
        <p:style>
          <a:lnRef idx="2">
            <a:schemeClr val="dk1"/>
          </a:lnRef>
          <a:fillRef idx="1">
            <a:schemeClr val="lt1"/>
          </a:fillRef>
          <a:effectRef idx="0">
            <a:schemeClr val="dk1"/>
          </a:effectRef>
          <a:fontRef idx="minor">
            <a:schemeClr val="dk1"/>
          </a:fontRef>
        </p:style>
      </p:cxnSp>
      <p:cxnSp>
        <p:nvCxnSpPr>
          <p:cNvPr id="85" name="Kobling: vinkel 84">
            <a:extLst>
              <a:ext uri="{FF2B5EF4-FFF2-40B4-BE49-F238E27FC236}">
                <a16:creationId xmlns:a16="http://schemas.microsoft.com/office/drawing/2014/main" id="{DA3C1311-132B-4C6D-8AFF-3ECDA6869A0D}"/>
              </a:ext>
            </a:extLst>
          </p:cNvPr>
          <p:cNvCxnSpPr>
            <a:cxnSpLocks/>
          </p:cNvCxnSpPr>
          <p:nvPr/>
        </p:nvCxnSpPr>
        <p:spPr>
          <a:xfrm rot="10800000">
            <a:off x="5978008" y="2435137"/>
            <a:ext cx="734198" cy="2135279"/>
          </a:xfrm>
          <a:prstGeom prst="bentConnector3">
            <a:avLst>
              <a:gd name="adj1" fmla="val 42216"/>
            </a:avLst>
          </a:prstGeom>
          <a:ln>
            <a:tailEnd type="triangle"/>
          </a:ln>
        </p:spPr>
        <p:style>
          <a:lnRef idx="2">
            <a:schemeClr val="dk1"/>
          </a:lnRef>
          <a:fillRef idx="1">
            <a:schemeClr val="lt1"/>
          </a:fillRef>
          <a:effectRef idx="0">
            <a:schemeClr val="dk1"/>
          </a:effectRef>
          <a:fontRef idx="minor">
            <a:schemeClr val="dk1"/>
          </a:fontRef>
        </p:style>
      </p:cxnSp>
      <p:cxnSp>
        <p:nvCxnSpPr>
          <p:cNvPr id="26" name="Rett pilkobling 25">
            <a:extLst>
              <a:ext uri="{FF2B5EF4-FFF2-40B4-BE49-F238E27FC236}">
                <a16:creationId xmlns:a16="http://schemas.microsoft.com/office/drawing/2014/main" id="{6586D691-4483-4C9F-8A30-7FB215EABEBC}"/>
              </a:ext>
            </a:extLst>
          </p:cNvPr>
          <p:cNvCxnSpPr>
            <a:cxnSpLocks/>
          </p:cNvCxnSpPr>
          <p:nvPr/>
        </p:nvCxnSpPr>
        <p:spPr>
          <a:xfrm flipH="1">
            <a:off x="5978007" y="2130297"/>
            <a:ext cx="734200" cy="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116" name="Rektangel 32">
            <a:extLst>
              <a:ext uri="{FF2B5EF4-FFF2-40B4-BE49-F238E27FC236}">
                <a16:creationId xmlns:a16="http://schemas.microsoft.com/office/drawing/2014/main" id="{1D2D21B2-F218-4F0A-BAFC-88205EAD1177}"/>
              </a:ext>
            </a:extLst>
          </p:cNvPr>
          <p:cNvSpPr/>
          <p:nvPr/>
        </p:nvSpPr>
        <p:spPr>
          <a:xfrm>
            <a:off x="4516407" y="1975208"/>
            <a:ext cx="1461600" cy="558000"/>
          </a:xfrm>
          <a:prstGeom prst="rect">
            <a:avLst/>
          </a:prstGeom>
          <a:ln w="381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Aktivitet</a:t>
            </a:r>
          </a:p>
        </p:txBody>
      </p:sp>
      <p:sp>
        <p:nvSpPr>
          <p:cNvPr id="119" name="Rektangel 32">
            <a:extLst>
              <a:ext uri="{FF2B5EF4-FFF2-40B4-BE49-F238E27FC236}">
                <a16:creationId xmlns:a16="http://schemas.microsoft.com/office/drawing/2014/main" id="{39E40364-189C-437E-93F8-BA4D4128BCD6}"/>
              </a:ext>
            </a:extLst>
          </p:cNvPr>
          <p:cNvSpPr/>
          <p:nvPr/>
        </p:nvSpPr>
        <p:spPr>
          <a:xfrm>
            <a:off x="4516407" y="1248880"/>
            <a:ext cx="1461600" cy="558000"/>
          </a:xfrm>
          <a:prstGeom prst="rect">
            <a:avLst/>
          </a:prstGeom>
          <a:ln w="381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Aktivitetstype</a:t>
            </a:r>
          </a:p>
        </p:txBody>
      </p:sp>
      <p:sp>
        <p:nvSpPr>
          <p:cNvPr id="130" name="Rektangel 129">
            <a:extLst>
              <a:ext uri="{FF2B5EF4-FFF2-40B4-BE49-F238E27FC236}">
                <a16:creationId xmlns:a16="http://schemas.microsoft.com/office/drawing/2014/main" id="{00E4E45F-2B54-4247-9409-B18C7D4C9E51}"/>
              </a:ext>
            </a:extLst>
          </p:cNvPr>
          <p:cNvSpPr/>
          <p:nvPr/>
        </p:nvSpPr>
        <p:spPr>
          <a:xfrm>
            <a:off x="4516407" y="4854624"/>
            <a:ext cx="1461600" cy="558000"/>
          </a:xfrm>
          <a:prstGeom prst="rect">
            <a:avLst/>
          </a:prstGeom>
          <a:solidFill>
            <a:srgbClr val="000376"/>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Delprosjekt</a:t>
            </a:r>
          </a:p>
        </p:txBody>
      </p:sp>
      <p:sp>
        <p:nvSpPr>
          <p:cNvPr id="131" name="Rektangel 30">
            <a:extLst>
              <a:ext uri="{FF2B5EF4-FFF2-40B4-BE49-F238E27FC236}">
                <a16:creationId xmlns:a16="http://schemas.microsoft.com/office/drawing/2014/main" id="{7550864E-086B-400A-BA35-4DCD65834A29}"/>
              </a:ext>
            </a:extLst>
          </p:cNvPr>
          <p:cNvSpPr/>
          <p:nvPr/>
        </p:nvSpPr>
        <p:spPr>
          <a:xfrm>
            <a:off x="4516407" y="4152240"/>
            <a:ext cx="1461600" cy="558000"/>
          </a:xfrm>
          <a:prstGeom prst="rect">
            <a:avLst/>
          </a:prstGeom>
          <a:ln w="381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Spesifisering av finansieringskilde</a:t>
            </a:r>
          </a:p>
        </p:txBody>
      </p:sp>
      <p:sp>
        <p:nvSpPr>
          <p:cNvPr id="132" name="Rektangel 30">
            <a:extLst>
              <a:ext uri="{FF2B5EF4-FFF2-40B4-BE49-F238E27FC236}">
                <a16:creationId xmlns:a16="http://schemas.microsoft.com/office/drawing/2014/main" id="{9264C5EF-9157-4655-A805-7DB34BF99B5F}"/>
              </a:ext>
            </a:extLst>
          </p:cNvPr>
          <p:cNvSpPr/>
          <p:nvPr/>
        </p:nvSpPr>
        <p:spPr>
          <a:xfrm>
            <a:off x="4516407" y="5932422"/>
            <a:ext cx="1461600" cy="558000"/>
          </a:xfrm>
          <a:prstGeom prst="rect">
            <a:avLst/>
          </a:prstGeom>
          <a:ln w="381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Prosjektleder</a:t>
            </a:r>
          </a:p>
        </p:txBody>
      </p:sp>
      <p:cxnSp>
        <p:nvCxnSpPr>
          <p:cNvPr id="141" name="Connector: Elbow 106">
            <a:extLst>
              <a:ext uri="{FF2B5EF4-FFF2-40B4-BE49-F238E27FC236}">
                <a16:creationId xmlns:a16="http://schemas.microsoft.com/office/drawing/2014/main" id="{DC3D8EAD-8298-4DEC-94EE-3574FFD3F00D}"/>
              </a:ext>
            </a:extLst>
          </p:cNvPr>
          <p:cNvCxnSpPr>
            <a:cxnSpLocks/>
            <a:stCxn id="16" idx="1"/>
            <a:endCxn id="31" idx="1"/>
          </p:cNvCxnSpPr>
          <p:nvPr/>
        </p:nvCxnSpPr>
        <p:spPr>
          <a:xfrm rot="10800000">
            <a:off x="2605360" y="4431240"/>
            <a:ext cx="12700" cy="711262"/>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6" name="Picture 3">
            <a:extLst>
              <a:ext uri="{FF2B5EF4-FFF2-40B4-BE49-F238E27FC236}">
                <a16:creationId xmlns:a16="http://schemas.microsoft.com/office/drawing/2014/main" id="{82C76865-67B0-4F3D-BE5C-9F235E561261}"/>
              </a:ext>
            </a:extLst>
          </p:cNvPr>
          <p:cNvPicPr>
            <a:picLocks noChangeAspect="1"/>
          </p:cNvPicPr>
          <p:nvPr/>
        </p:nvPicPr>
        <p:blipFill rotWithShape="1">
          <a:blip r:embed="rId8"/>
          <a:srcRect r="23522"/>
          <a:stretch/>
        </p:blipFill>
        <p:spPr>
          <a:xfrm rot="5400000">
            <a:off x="2653023" y="-2661227"/>
            <a:ext cx="896864" cy="6202910"/>
          </a:xfrm>
          <a:prstGeom prst="rect">
            <a:avLst/>
          </a:prstGeom>
        </p:spPr>
      </p:pic>
      <p:sp>
        <p:nvSpPr>
          <p:cNvPr id="77" name="Tittel 1">
            <a:extLst>
              <a:ext uri="{FF2B5EF4-FFF2-40B4-BE49-F238E27FC236}">
                <a16:creationId xmlns:a16="http://schemas.microsoft.com/office/drawing/2014/main" id="{9E286405-B017-479F-B9C0-4B2BE5BA3503}"/>
              </a:ext>
            </a:extLst>
          </p:cNvPr>
          <p:cNvSpPr txBox="1">
            <a:spLocks/>
          </p:cNvSpPr>
          <p:nvPr/>
        </p:nvSpPr>
        <p:spPr>
          <a:xfrm>
            <a:off x="102830" y="36888"/>
            <a:ext cx="6081176" cy="907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200">
                <a:solidFill>
                  <a:schemeClr val="bg1"/>
                </a:solidFill>
              </a:rPr>
              <a:t>Relasjonsstruktur BFV oppsummert</a:t>
            </a:r>
          </a:p>
        </p:txBody>
      </p:sp>
    </p:spTree>
    <p:extLst>
      <p:ext uri="{BB962C8B-B14F-4D97-AF65-F5344CB8AC3E}">
        <p14:creationId xmlns:p14="http://schemas.microsoft.com/office/powerpoint/2010/main" val="8545772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Plassholder for innhold 3">
            <a:extLst>
              <a:ext uri="{FF2B5EF4-FFF2-40B4-BE49-F238E27FC236}">
                <a16:creationId xmlns:a16="http://schemas.microsoft.com/office/drawing/2014/main" id="{A95E0C5B-1A9D-4B29-8C86-A92F0BC3E003}"/>
              </a:ext>
            </a:extLst>
          </p:cNvPr>
          <p:cNvGraphicFramePr>
            <a:graphicFrameLocks noGrp="1"/>
          </p:cNvGraphicFramePr>
          <p:nvPr>
            <p:ph idx="1"/>
            <p:extLst>
              <p:ext uri="{D42A27DB-BD31-4B8C-83A1-F6EECF244321}">
                <p14:modId xmlns:p14="http://schemas.microsoft.com/office/powerpoint/2010/main" val="4224185682"/>
              </p:ext>
            </p:extLst>
          </p:nvPr>
        </p:nvGraphicFramePr>
        <p:xfrm>
          <a:off x="656913" y="1183600"/>
          <a:ext cx="4321487" cy="4500708"/>
        </p:xfrm>
        <a:graphic>
          <a:graphicData uri="http://schemas.openxmlformats.org/drawingml/2006/table">
            <a:tbl>
              <a:tblPr/>
              <a:tblGrid>
                <a:gridCol w="266882">
                  <a:extLst>
                    <a:ext uri="{9D8B030D-6E8A-4147-A177-3AD203B41FA5}">
                      <a16:colId xmlns:a16="http://schemas.microsoft.com/office/drawing/2014/main" val="2205802560"/>
                    </a:ext>
                  </a:extLst>
                </a:gridCol>
                <a:gridCol w="1328338">
                  <a:extLst>
                    <a:ext uri="{9D8B030D-6E8A-4147-A177-3AD203B41FA5}">
                      <a16:colId xmlns:a16="http://schemas.microsoft.com/office/drawing/2014/main" val="2774036311"/>
                    </a:ext>
                  </a:extLst>
                </a:gridCol>
                <a:gridCol w="2726267">
                  <a:extLst>
                    <a:ext uri="{9D8B030D-6E8A-4147-A177-3AD203B41FA5}">
                      <a16:colId xmlns:a16="http://schemas.microsoft.com/office/drawing/2014/main" val="2499151838"/>
                    </a:ext>
                  </a:extLst>
                </a:gridCol>
              </a:tblGrid>
              <a:tr h="0">
                <a:tc rowSpan="25">
                  <a:txBody>
                    <a:bodyPr/>
                    <a:lstStyle/>
                    <a:p>
                      <a:pPr algn="ctr" fontAlgn="ctr"/>
                      <a:r>
                        <a:rPr lang="nb-NO" sz="1400" b="1" i="0" u="none" strike="noStrike">
                          <a:solidFill>
                            <a:srgbClr val="000000"/>
                          </a:solidFill>
                          <a:effectLst/>
                          <a:latin typeface="Calibri" panose="020F0502020204030204" pitchFamily="34" charset="0"/>
                        </a:rPr>
                        <a:t>RSO</a:t>
                      </a:r>
                      <a:endParaRPr lang="nb-NO" sz="1200" b="1" i="0" u="none" strike="noStrike">
                        <a:solidFill>
                          <a:srgbClr val="000000"/>
                        </a:solidFill>
                        <a:effectLst/>
                        <a:latin typeface="Calibri" panose="020F0502020204030204" pitchFamily="34" charset="0"/>
                      </a:endParaRPr>
                    </a:p>
                  </a:txBody>
                  <a:tcPr marL="8703" marR="8703" marT="8703" marB="0" vert="vert270" anchor="ctr">
                    <a:lnL>
                      <a:noFill/>
                    </a:lnL>
                    <a:lnR>
                      <a:noFill/>
                    </a:lnR>
                    <a:lnT>
                      <a:noFill/>
                    </a:lnT>
                    <a:lnB>
                      <a:noFill/>
                    </a:lnB>
                    <a:solidFill>
                      <a:srgbClr val="C6E0B4"/>
                    </a:solidFill>
                  </a:tcPr>
                </a:tc>
                <a:tc rowSpan="5">
                  <a:txBody>
                    <a:bodyPr/>
                    <a:lstStyle/>
                    <a:p>
                      <a:pPr algn="l" rtl="0" fontAlgn="ctr"/>
                      <a:r>
                        <a:rPr lang="nb-NO" sz="1100" b="0" i="0" u="none" strike="noStrike">
                          <a:solidFill>
                            <a:srgbClr val="000000"/>
                          </a:solidFill>
                          <a:effectLst/>
                          <a:latin typeface="Calibri" panose="020F0502020204030204" pitchFamily="34" charset="0"/>
                        </a:rPr>
                        <a:t>Tverrgående</a:t>
                      </a:r>
                    </a:p>
                  </a:txBody>
                  <a:tcPr marL="8703" marR="8703" marT="8703" marB="0" anchor="ctr">
                    <a:lnL>
                      <a:noFill/>
                    </a:lnL>
                    <a:lnR>
                      <a:noFill/>
                    </a:lnR>
                    <a:lnT>
                      <a:noFill/>
                    </a:lnT>
                    <a:lnB>
                      <a:noFill/>
                    </a:lnB>
                    <a:solidFill>
                      <a:srgbClr val="A9D08E"/>
                    </a:solidFill>
                  </a:tcPr>
                </a:tc>
                <a:tc>
                  <a:txBody>
                    <a:bodyPr/>
                    <a:lstStyle/>
                    <a:p>
                      <a:pPr algn="l" rtl="0" fontAlgn="b"/>
                      <a:r>
                        <a:rPr lang="nb-NO" sz="1050" b="0" i="0" u="none" strike="noStrike">
                          <a:solidFill>
                            <a:srgbClr val="000000"/>
                          </a:solidFill>
                          <a:effectLst/>
                          <a:latin typeface="Calibri" panose="020F0502020204030204" pitchFamily="34" charset="0"/>
                        </a:rPr>
                        <a:t>Andre investeringer</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2705096910"/>
                  </a:ext>
                </a:extLst>
              </a:tr>
              <a:tr h="174054">
                <a:tc vMerge="1">
                  <a:txBody>
                    <a:bodyPr/>
                    <a:lstStyle/>
                    <a:p>
                      <a:endParaRPr lang="nb-NO"/>
                    </a:p>
                  </a:txBody>
                  <a:tcPr/>
                </a:tc>
                <a:tc vMerge="1">
                  <a:txBody>
                    <a:bodyPr/>
                    <a:lstStyle/>
                    <a:p>
                      <a:endParaRPr lang="nb-NO"/>
                    </a:p>
                  </a:txBody>
                  <a:tcPr/>
                </a:tc>
                <a:tc>
                  <a:txBody>
                    <a:bodyPr/>
                    <a:lstStyle/>
                    <a:p>
                      <a:pPr algn="l" rtl="0" fontAlgn="b"/>
                      <a:r>
                        <a:rPr lang="nb-NO" sz="1050" b="0" i="0" u="none" strike="noStrike">
                          <a:solidFill>
                            <a:srgbClr val="000000"/>
                          </a:solidFill>
                          <a:effectLst/>
                          <a:latin typeface="Calibri" panose="020F0502020204030204" pitchFamily="34" charset="0"/>
                        </a:rPr>
                        <a:t>Andre prosjekter</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3768355688"/>
                  </a:ext>
                </a:extLst>
              </a:tr>
              <a:tr h="174054">
                <a:tc vMerge="1">
                  <a:txBody>
                    <a:bodyPr/>
                    <a:lstStyle/>
                    <a:p>
                      <a:endParaRPr lang="nb-NO"/>
                    </a:p>
                  </a:txBody>
                  <a:tcPr/>
                </a:tc>
                <a:tc vMerge="1">
                  <a:txBody>
                    <a:bodyPr/>
                    <a:lstStyle/>
                    <a:p>
                      <a:endParaRPr lang="nb-NO"/>
                    </a:p>
                  </a:txBody>
                  <a:tcPr/>
                </a:tc>
                <a:tc>
                  <a:txBody>
                    <a:bodyPr/>
                    <a:lstStyle/>
                    <a:p>
                      <a:pPr algn="l" rtl="0" fontAlgn="b"/>
                      <a:r>
                        <a:rPr lang="nb-NO" sz="1050" b="0" i="0" u="none" strike="noStrike">
                          <a:solidFill>
                            <a:srgbClr val="000000"/>
                          </a:solidFill>
                          <a:effectLst/>
                          <a:latin typeface="Calibri" panose="020F0502020204030204" pitchFamily="34" charset="0"/>
                        </a:rPr>
                        <a:t>Omstilling</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3079126923"/>
                  </a:ext>
                </a:extLst>
              </a:tr>
              <a:tr h="174054">
                <a:tc vMerge="1">
                  <a:txBody>
                    <a:bodyPr/>
                    <a:lstStyle/>
                    <a:p>
                      <a:endParaRPr lang="nb-NO"/>
                    </a:p>
                  </a:txBody>
                  <a:tcPr/>
                </a:tc>
                <a:tc vMerge="1">
                  <a:txBody>
                    <a:bodyPr/>
                    <a:lstStyle/>
                    <a:p>
                      <a:endParaRPr lang="nb-NO"/>
                    </a:p>
                  </a:txBody>
                  <a:tcPr/>
                </a:tc>
                <a:tc>
                  <a:txBody>
                    <a:bodyPr/>
                    <a:lstStyle/>
                    <a:p>
                      <a:pPr algn="l" rtl="0" fontAlgn="b"/>
                      <a:r>
                        <a:rPr lang="nb-NO" sz="1050" b="0" i="0" u="none" strike="noStrike">
                          <a:solidFill>
                            <a:srgbClr val="000000"/>
                          </a:solidFill>
                          <a:effectLst/>
                          <a:latin typeface="Calibri" panose="020F0502020204030204" pitchFamily="34" charset="0"/>
                        </a:rPr>
                        <a:t>Internasjonalisering</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4146610524"/>
                  </a:ext>
                </a:extLst>
              </a:tr>
              <a:tr h="174054">
                <a:tc vMerge="1">
                  <a:txBody>
                    <a:bodyPr/>
                    <a:lstStyle/>
                    <a:p>
                      <a:endParaRPr lang="nb-NO"/>
                    </a:p>
                  </a:txBody>
                  <a:tcPr/>
                </a:tc>
                <a:tc vMerge="1">
                  <a:txBody>
                    <a:bodyPr/>
                    <a:lstStyle/>
                    <a:p>
                      <a:pPr algn="l" rtl="0" fontAlgn="ctr"/>
                      <a:endParaRPr lang="nb-NO" sz="1100" b="0" i="0" u="none" strike="noStrike">
                        <a:solidFill>
                          <a:srgbClr val="000000"/>
                        </a:solidFill>
                        <a:effectLst/>
                        <a:latin typeface="Calibri" panose="020F0502020204030204" pitchFamily="34" charset="0"/>
                      </a:endParaRPr>
                    </a:p>
                  </a:txBody>
                  <a:tcPr marL="8703" marR="8703" marT="8703" marB="0" anchor="ctr">
                    <a:lnL>
                      <a:noFill/>
                    </a:lnL>
                    <a:lnR>
                      <a:noFill/>
                    </a:lnR>
                    <a:lnT>
                      <a:noFill/>
                    </a:lnT>
                    <a:lnB>
                      <a:noFill/>
                    </a:lnB>
                    <a:solidFill>
                      <a:srgbClr val="A9D08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b-NO" sz="1050" b="0" i="0" u="none" strike="noStrike">
                          <a:solidFill>
                            <a:srgbClr val="000000"/>
                          </a:solidFill>
                          <a:effectLst/>
                          <a:latin typeface="Calibri" panose="020F0502020204030204" pitchFamily="34" charset="0"/>
                        </a:rPr>
                        <a:t>Universitetskommuner</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817820535"/>
                  </a:ext>
                </a:extLst>
              </a:tr>
              <a:tr h="174054">
                <a:tc vMerge="1">
                  <a:txBody>
                    <a:bodyPr/>
                    <a:lstStyle/>
                    <a:p>
                      <a:endParaRPr lang="nb-NO"/>
                    </a:p>
                  </a:txBody>
                  <a:tcPr/>
                </a:tc>
                <a:tc rowSpan="5">
                  <a:txBody>
                    <a:bodyPr/>
                    <a:lstStyle/>
                    <a:p>
                      <a:pPr algn="l" rtl="0" fontAlgn="ctr"/>
                      <a:r>
                        <a:rPr lang="nb-NO" sz="1100" b="0" i="0" u="none" strike="noStrike">
                          <a:solidFill>
                            <a:srgbClr val="000000"/>
                          </a:solidFill>
                          <a:effectLst/>
                          <a:latin typeface="Calibri" panose="020F0502020204030204" pitchFamily="34" charset="0"/>
                        </a:rPr>
                        <a:t>Forskning</a:t>
                      </a:r>
                    </a:p>
                  </a:txBody>
                  <a:tcPr marL="8703" marR="8703" marT="8703" marB="0" anchor="ctr">
                    <a:lnL>
                      <a:noFill/>
                    </a:lnL>
                    <a:lnR>
                      <a:noFill/>
                    </a:lnR>
                    <a:lnT>
                      <a:noFill/>
                    </a:lnT>
                    <a:lnB>
                      <a:noFill/>
                    </a:lnB>
                    <a:solidFill>
                      <a:srgbClr val="E2EFDA"/>
                    </a:solidFill>
                  </a:tcPr>
                </a:tc>
                <a:tc>
                  <a:txBody>
                    <a:bodyPr/>
                    <a:lstStyle/>
                    <a:p>
                      <a:pPr algn="l" rtl="0" fontAlgn="b"/>
                      <a:r>
                        <a:rPr lang="nb-NO" sz="1050" b="0" i="0" u="none" strike="noStrike">
                          <a:solidFill>
                            <a:srgbClr val="000000"/>
                          </a:solidFill>
                          <a:effectLst/>
                          <a:latin typeface="Calibri" panose="020F0502020204030204" pitchFamily="34" charset="0"/>
                        </a:rPr>
                        <a:t>Forskningsinfrastruktur*</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1385530938"/>
                  </a:ext>
                </a:extLst>
              </a:tr>
              <a:tr h="174054">
                <a:tc vMerge="1">
                  <a:txBody>
                    <a:bodyPr/>
                    <a:lstStyle/>
                    <a:p>
                      <a:endParaRPr lang="nb-NO"/>
                    </a:p>
                  </a:txBody>
                  <a:tcPr/>
                </a:tc>
                <a:tc vMerge="1">
                  <a:txBody>
                    <a:bodyPr/>
                    <a:lstStyle/>
                    <a:p>
                      <a:endParaRPr lang="nb-NO"/>
                    </a:p>
                  </a:txBody>
                  <a:tcPr/>
                </a:tc>
                <a:tc>
                  <a:txBody>
                    <a:bodyPr/>
                    <a:lstStyle/>
                    <a:p>
                      <a:pPr algn="l" rtl="0" fontAlgn="b"/>
                      <a:r>
                        <a:rPr lang="nb-NO" sz="1050" b="0" i="0" u="none" strike="noStrike">
                          <a:solidFill>
                            <a:srgbClr val="000000"/>
                          </a:solidFill>
                          <a:effectLst/>
                          <a:latin typeface="Calibri" panose="020F0502020204030204" pitchFamily="34" charset="0"/>
                        </a:rPr>
                        <a:t>Forskningsmiljøer tidl HiST</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1447228318"/>
                  </a:ext>
                </a:extLst>
              </a:tr>
              <a:tr h="174054">
                <a:tc vMerge="1">
                  <a:txBody>
                    <a:bodyPr/>
                    <a:lstStyle/>
                    <a:p>
                      <a:endParaRPr lang="nb-NO"/>
                    </a:p>
                  </a:txBody>
                  <a:tcPr/>
                </a:tc>
                <a:tc vMerge="1">
                  <a:txBody>
                    <a:bodyPr/>
                    <a:lstStyle/>
                    <a:p>
                      <a:endParaRPr lang="nb-NO"/>
                    </a:p>
                  </a:txBody>
                  <a:tcPr/>
                </a:tc>
                <a:tc>
                  <a:txBody>
                    <a:bodyPr/>
                    <a:lstStyle/>
                    <a:p>
                      <a:pPr algn="l" rtl="0" fontAlgn="ctr"/>
                      <a:r>
                        <a:rPr lang="nb-NO" sz="1050" b="0" i="0" u="none" strike="noStrike">
                          <a:solidFill>
                            <a:srgbClr val="000000"/>
                          </a:solidFill>
                          <a:effectLst/>
                          <a:latin typeface="Calibri" panose="020F0502020204030204" pitchFamily="34" charset="0"/>
                        </a:rPr>
                        <a:t>NTNU Toppforskning</a:t>
                      </a:r>
                    </a:p>
                  </a:txBody>
                  <a:tcPr marL="8703" marR="8703" marT="8703" marB="0" anchor="ctr">
                    <a:lnL>
                      <a:noFill/>
                    </a:lnL>
                    <a:lnR>
                      <a:noFill/>
                    </a:lnR>
                    <a:lnT>
                      <a:noFill/>
                    </a:lnT>
                    <a:lnB>
                      <a:noFill/>
                    </a:lnB>
                    <a:solidFill>
                      <a:srgbClr val="E2EFDA"/>
                    </a:solidFill>
                  </a:tcPr>
                </a:tc>
                <a:extLst>
                  <a:ext uri="{0D108BD9-81ED-4DB2-BD59-A6C34878D82A}">
                    <a16:rowId xmlns:a16="http://schemas.microsoft.com/office/drawing/2014/main" val="3247909211"/>
                  </a:ext>
                </a:extLst>
              </a:tr>
              <a:tr h="174054">
                <a:tc vMerge="1">
                  <a:txBody>
                    <a:bodyPr/>
                    <a:lstStyle/>
                    <a:p>
                      <a:endParaRPr lang="nb-NO"/>
                    </a:p>
                  </a:txBody>
                  <a:tcPr/>
                </a:tc>
                <a:tc vMerge="1">
                  <a:txBody>
                    <a:bodyPr/>
                    <a:lstStyle/>
                    <a:p>
                      <a:endParaRPr lang="nb-NO"/>
                    </a:p>
                  </a:txBody>
                  <a:tcPr/>
                </a:tc>
                <a:tc>
                  <a:txBody>
                    <a:bodyPr/>
                    <a:lstStyle/>
                    <a:p>
                      <a:pPr algn="l" rtl="0" fontAlgn="b"/>
                      <a:r>
                        <a:rPr lang="nb-NO" sz="1050" b="0" i="0" u="none" strike="noStrike">
                          <a:solidFill>
                            <a:srgbClr val="000000"/>
                          </a:solidFill>
                          <a:effectLst/>
                          <a:latin typeface="Calibri" panose="020F0502020204030204" pitchFamily="34" charset="0"/>
                        </a:rPr>
                        <a:t>Muliggjørende teknologier</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3931398818"/>
                  </a:ext>
                </a:extLst>
              </a:tr>
              <a:tr h="174054">
                <a:tc vMerge="1">
                  <a:txBody>
                    <a:bodyPr/>
                    <a:lstStyle/>
                    <a:p>
                      <a:endParaRPr lang="nb-NO"/>
                    </a:p>
                  </a:txBody>
                  <a:tcPr/>
                </a:tc>
                <a:tc vMerge="1">
                  <a:txBody>
                    <a:bodyPr/>
                    <a:lstStyle/>
                    <a:p>
                      <a:endParaRPr lang="nb-NO"/>
                    </a:p>
                  </a:txBody>
                  <a:tcPr/>
                </a:tc>
                <a:tc>
                  <a:txBody>
                    <a:bodyPr/>
                    <a:lstStyle/>
                    <a:p>
                      <a:pPr algn="l" rtl="0" fontAlgn="b"/>
                      <a:r>
                        <a:rPr lang="nb-NO" sz="1050" b="0" i="0" u="none" strike="noStrike">
                          <a:solidFill>
                            <a:srgbClr val="000000"/>
                          </a:solidFill>
                          <a:effectLst/>
                          <a:latin typeface="Calibri" panose="020F0502020204030204" pitchFamily="34" charset="0"/>
                        </a:rPr>
                        <a:t>Tematiske satsningsområder</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1325582018"/>
                  </a:ext>
                </a:extLst>
              </a:tr>
              <a:tr h="174054">
                <a:tc vMerge="1">
                  <a:txBody>
                    <a:bodyPr/>
                    <a:lstStyle/>
                    <a:p>
                      <a:endParaRPr lang="nb-NO"/>
                    </a:p>
                  </a:txBody>
                  <a:tcPr/>
                </a:tc>
                <a:tc rowSpan="4">
                  <a:txBody>
                    <a:bodyPr/>
                    <a:lstStyle/>
                    <a:p>
                      <a:pPr algn="l" rtl="0" fontAlgn="ctr"/>
                      <a:r>
                        <a:rPr lang="nb-NO" sz="1100" b="0" i="0" u="none" strike="noStrike">
                          <a:solidFill>
                            <a:srgbClr val="000000"/>
                          </a:solidFill>
                          <a:effectLst/>
                          <a:latin typeface="Calibri" panose="020F0502020204030204" pitchFamily="34" charset="0"/>
                        </a:rPr>
                        <a:t>Utdanning</a:t>
                      </a:r>
                    </a:p>
                  </a:txBody>
                  <a:tcPr marL="8703" marR="8703" marT="8703" marB="0" anchor="ctr">
                    <a:lnL>
                      <a:noFill/>
                    </a:lnL>
                    <a:lnR>
                      <a:noFill/>
                    </a:lnR>
                    <a:lnT>
                      <a:noFill/>
                    </a:lnT>
                    <a:lnB>
                      <a:noFill/>
                    </a:lnB>
                    <a:solidFill>
                      <a:srgbClr val="A9D08E"/>
                    </a:solidFill>
                  </a:tcPr>
                </a:tc>
                <a:tc>
                  <a:txBody>
                    <a:bodyPr/>
                    <a:lstStyle/>
                    <a:p>
                      <a:pPr algn="l" rtl="0" fontAlgn="ctr"/>
                      <a:r>
                        <a:rPr lang="nb-NO" sz="1050" b="0" i="0" u="none" strike="noStrike">
                          <a:solidFill>
                            <a:srgbClr val="000000"/>
                          </a:solidFill>
                          <a:effectLst/>
                          <a:latin typeface="Calibri" panose="020F0502020204030204" pitchFamily="34" charset="0"/>
                        </a:rPr>
                        <a:t>NTNU Toppundervisning</a:t>
                      </a:r>
                    </a:p>
                  </a:txBody>
                  <a:tcPr marL="8703" marR="8703" marT="8703" marB="0" anchor="ctr">
                    <a:lnL>
                      <a:noFill/>
                    </a:lnL>
                    <a:lnR>
                      <a:noFill/>
                    </a:lnR>
                    <a:lnT>
                      <a:noFill/>
                    </a:lnT>
                    <a:lnB>
                      <a:noFill/>
                    </a:lnB>
                    <a:solidFill>
                      <a:srgbClr val="A9D08E"/>
                    </a:solidFill>
                  </a:tcPr>
                </a:tc>
                <a:extLst>
                  <a:ext uri="{0D108BD9-81ED-4DB2-BD59-A6C34878D82A}">
                    <a16:rowId xmlns:a16="http://schemas.microsoft.com/office/drawing/2014/main" val="4050766669"/>
                  </a:ext>
                </a:extLst>
              </a:tr>
              <a:tr h="174054">
                <a:tc vMerge="1">
                  <a:txBody>
                    <a:bodyPr/>
                    <a:lstStyle/>
                    <a:p>
                      <a:endParaRPr lang="nb-NO"/>
                    </a:p>
                  </a:txBody>
                  <a:tcPr/>
                </a:tc>
                <a:tc vMerge="1">
                  <a:txBody>
                    <a:bodyPr/>
                    <a:lstStyle/>
                    <a:p>
                      <a:endParaRPr lang="nb-NO"/>
                    </a:p>
                  </a:txBody>
                  <a:tcPr/>
                </a:tc>
                <a:tc>
                  <a:txBody>
                    <a:bodyPr/>
                    <a:lstStyle/>
                    <a:p>
                      <a:pPr algn="l" rtl="0" fontAlgn="b"/>
                      <a:r>
                        <a:rPr lang="nb-NO" sz="1050" b="0" i="0" u="none" strike="noStrike">
                          <a:solidFill>
                            <a:srgbClr val="000000"/>
                          </a:solidFill>
                          <a:effectLst/>
                          <a:latin typeface="Calibri" panose="020F0502020204030204" pitchFamily="34" charset="0"/>
                        </a:rPr>
                        <a:t>Læringsareal</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3150830908"/>
                  </a:ext>
                </a:extLst>
              </a:tr>
              <a:tr h="174054">
                <a:tc vMerge="1">
                  <a:txBody>
                    <a:bodyPr/>
                    <a:lstStyle/>
                    <a:p>
                      <a:endParaRPr lang="nb-NO"/>
                    </a:p>
                  </a:txBody>
                  <a:tcPr/>
                </a:tc>
                <a:tc vMerge="1">
                  <a:txBody>
                    <a:bodyPr/>
                    <a:lstStyle/>
                    <a:p>
                      <a:endParaRPr lang="nb-NO"/>
                    </a:p>
                  </a:txBody>
                  <a:tcPr/>
                </a:tc>
                <a:tc>
                  <a:txBody>
                    <a:bodyPr/>
                    <a:lstStyle/>
                    <a:p>
                      <a:pPr algn="l" rtl="0" fontAlgn="b"/>
                      <a:r>
                        <a:rPr lang="nb-NO" sz="1050" b="0" i="0" u="none" strike="noStrike">
                          <a:solidFill>
                            <a:srgbClr val="000000"/>
                          </a:solidFill>
                          <a:effectLst/>
                          <a:latin typeface="Calibri" panose="020F0502020204030204" pitchFamily="34" charset="0"/>
                        </a:rPr>
                        <a:t>Utdanningsstrategiske tiltak</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3412653339"/>
                  </a:ext>
                </a:extLst>
              </a:tr>
              <a:tr h="174054">
                <a:tc vMerge="1">
                  <a:txBody>
                    <a:bodyPr/>
                    <a:lstStyle/>
                    <a:p>
                      <a:endParaRPr lang="nb-NO"/>
                    </a:p>
                  </a:txBody>
                  <a:tcPr/>
                </a:tc>
                <a:tc vMerge="1">
                  <a:txBody>
                    <a:bodyPr/>
                    <a:lstStyle/>
                    <a:p>
                      <a:endParaRPr lang="nb-NO"/>
                    </a:p>
                  </a:txBody>
                  <a:tcPr/>
                </a:tc>
                <a:tc>
                  <a:txBody>
                    <a:bodyPr/>
                    <a:lstStyle/>
                    <a:p>
                      <a:pPr algn="l" rtl="0" fontAlgn="b"/>
                      <a:r>
                        <a:rPr lang="nb-NO" sz="1050" b="0" i="0" u="none" strike="noStrike">
                          <a:solidFill>
                            <a:srgbClr val="000000"/>
                          </a:solidFill>
                          <a:effectLst/>
                          <a:latin typeface="Calibri" panose="020F0502020204030204" pitchFamily="34" charset="0"/>
                        </a:rPr>
                        <a:t>Infrastruktur utdanning</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770424047"/>
                  </a:ext>
                </a:extLst>
              </a:tr>
              <a:tr h="174054">
                <a:tc vMerge="1">
                  <a:txBody>
                    <a:bodyPr/>
                    <a:lstStyle/>
                    <a:p>
                      <a:endParaRPr lang="nb-NO"/>
                    </a:p>
                  </a:txBody>
                  <a:tcPr/>
                </a:tc>
                <a:tc rowSpan="3">
                  <a:txBody>
                    <a:bodyPr/>
                    <a:lstStyle/>
                    <a:p>
                      <a:pPr algn="l" rtl="0" fontAlgn="ctr"/>
                      <a:r>
                        <a:rPr lang="nb-NO" sz="1100" b="0" i="0" u="none" strike="noStrike">
                          <a:solidFill>
                            <a:srgbClr val="000000"/>
                          </a:solidFill>
                          <a:effectLst/>
                          <a:latin typeface="Calibri" panose="020F0502020204030204" pitchFamily="34" charset="0"/>
                        </a:rPr>
                        <a:t>Innovasjon og nyskaping</a:t>
                      </a:r>
                    </a:p>
                  </a:txBody>
                  <a:tcPr marL="8703" marR="8703" marT="8703" marB="0" anchor="ctr">
                    <a:lnL>
                      <a:noFill/>
                    </a:lnL>
                    <a:lnR>
                      <a:noFill/>
                    </a:lnR>
                    <a:lnT>
                      <a:noFill/>
                    </a:lnT>
                    <a:lnB>
                      <a:noFill/>
                    </a:lnB>
                    <a:solidFill>
                      <a:srgbClr val="E2EFDA"/>
                    </a:solidFill>
                  </a:tcPr>
                </a:tc>
                <a:tc>
                  <a:txBody>
                    <a:bodyPr/>
                    <a:lstStyle/>
                    <a:p>
                      <a:pPr algn="l" rtl="0" fontAlgn="b"/>
                      <a:r>
                        <a:rPr lang="nb-NO" sz="1050" b="0" i="0" u="none" strike="noStrike">
                          <a:solidFill>
                            <a:srgbClr val="000000"/>
                          </a:solidFill>
                          <a:effectLst/>
                          <a:latin typeface="Calibri" panose="020F0502020204030204" pitchFamily="34" charset="0"/>
                        </a:rPr>
                        <a:t>SKI - Innovasjonsledere</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1401868080"/>
                  </a:ext>
                </a:extLst>
              </a:tr>
              <a:tr h="174054">
                <a:tc vMerge="1">
                  <a:txBody>
                    <a:bodyPr/>
                    <a:lstStyle/>
                    <a:p>
                      <a:endParaRPr lang="nb-NO"/>
                    </a:p>
                  </a:txBody>
                  <a:tcPr/>
                </a:tc>
                <a:tc vMerge="1">
                  <a:txBody>
                    <a:bodyPr/>
                    <a:lstStyle/>
                    <a:p>
                      <a:endParaRPr lang="nb-NO"/>
                    </a:p>
                  </a:txBody>
                  <a:tcPr/>
                </a:tc>
                <a:tc>
                  <a:txBody>
                    <a:bodyPr/>
                    <a:lstStyle/>
                    <a:p>
                      <a:pPr algn="l" rtl="0" fontAlgn="b"/>
                      <a:r>
                        <a:rPr lang="nb-NO" sz="1050" b="0" i="0" u="none" strike="noStrike">
                          <a:solidFill>
                            <a:srgbClr val="000000"/>
                          </a:solidFill>
                          <a:effectLst/>
                          <a:latin typeface="Calibri" panose="020F0502020204030204" pitchFamily="34" charset="0"/>
                        </a:rPr>
                        <a:t>IP forvaltning</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3134730637"/>
                  </a:ext>
                </a:extLst>
              </a:tr>
              <a:tr h="174054">
                <a:tc vMerge="1">
                  <a:txBody>
                    <a:bodyPr/>
                    <a:lstStyle/>
                    <a:p>
                      <a:endParaRPr lang="nb-NO"/>
                    </a:p>
                  </a:txBody>
                  <a:tcPr/>
                </a:tc>
                <a:tc vMerge="1">
                  <a:txBody>
                    <a:bodyPr/>
                    <a:lstStyle/>
                    <a:p>
                      <a:endParaRPr lang="nb-NO"/>
                    </a:p>
                  </a:txBody>
                  <a:tcPr/>
                </a:tc>
                <a:tc>
                  <a:txBody>
                    <a:bodyPr/>
                    <a:lstStyle/>
                    <a:p>
                      <a:pPr algn="l" rtl="0" fontAlgn="b"/>
                      <a:r>
                        <a:rPr lang="nb-NO" sz="1050" b="0" i="0" u="none" strike="noStrike">
                          <a:solidFill>
                            <a:srgbClr val="000000"/>
                          </a:solidFill>
                          <a:effectLst/>
                          <a:latin typeface="Calibri" panose="020F0502020204030204" pitchFamily="34" charset="0"/>
                        </a:rPr>
                        <a:t>Interne såkornmidler</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2040545623"/>
                  </a:ext>
                </a:extLst>
              </a:tr>
              <a:tr h="174054">
                <a:tc vMerge="1">
                  <a:txBody>
                    <a:bodyPr/>
                    <a:lstStyle/>
                    <a:p>
                      <a:endParaRPr lang="nb-NO"/>
                    </a:p>
                  </a:txBody>
                  <a:tcPr>
                    <a:lnT w="12700" cmpd="sng">
                      <a:noFill/>
                      <a:prstDash val="solid"/>
                    </a:lnT>
                  </a:tcPr>
                </a:tc>
                <a:tc rowSpan="2">
                  <a:txBody>
                    <a:bodyPr/>
                    <a:lstStyle/>
                    <a:p>
                      <a:pPr algn="l" rtl="0" fontAlgn="ctr"/>
                      <a:r>
                        <a:rPr lang="nb-NO" sz="1100" b="0" i="0" u="none" strike="noStrike">
                          <a:solidFill>
                            <a:srgbClr val="000000"/>
                          </a:solidFill>
                          <a:effectLst/>
                          <a:latin typeface="Calibri" panose="020F0502020204030204" pitchFamily="34" charset="0"/>
                        </a:rPr>
                        <a:t>Organisasjon</a:t>
                      </a:r>
                    </a:p>
                  </a:txBody>
                  <a:tcPr marL="8703" marR="8703" marT="8703" marB="0" anchor="ctr">
                    <a:lnL w="12700" cmpd="sng">
                      <a:noFill/>
                      <a:prstDash val="solid"/>
                    </a:lnL>
                    <a:lnR>
                      <a:noFill/>
                    </a:lnR>
                    <a:lnT>
                      <a:noFill/>
                    </a:lnT>
                    <a:lnB>
                      <a:noFill/>
                    </a:lnB>
                    <a:lnTlToBr w="12700" cmpd="sng">
                      <a:noFill/>
                      <a:prstDash val="solid"/>
                    </a:lnTlToBr>
                    <a:lnBlToTr w="12700" cmpd="sng">
                      <a:noFill/>
                      <a:prstDash val="solid"/>
                    </a:lnBlToTr>
                    <a:solidFill>
                      <a:srgbClr val="A9D08E"/>
                    </a:solidFill>
                  </a:tcPr>
                </a:tc>
                <a:tc>
                  <a:txBody>
                    <a:bodyPr/>
                    <a:lstStyle/>
                    <a:p>
                      <a:pPr algn="l" rtl="0" fontAlgn="b"/>
                      <a:r>
                        <a:rPr lang="nb-NO" sz="1050" b="0" i="0" u="none" strike="noStrike">
                          <a:solidFill>
                            <a:srgbClr val="000000"/>
                          </a:solidFill>
                          <a:effectLst/>
                          <a:latin typeface="Calibri" panose="020F0502020204030204" pitchFamily="34" charset="0"/>
                        </a:rPr>
                        <a:t>Digitalisering</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3649166925"/>
                  </a:ext>
                </a:extLst>
              </a:tr>
              <a:tr h="174054">
                <a:tc vMerge="1">
                  <a:txBody>
                    <a:bodyPr/>
                    <a:lstStyle/>
                    <a:p>
                      <a:endParaRPr lang="nb-NO"/>
                    </a:p>
                  </a:txBody>
                  <a:tcPr/>
                </a:tc>
                <a:tc vMerge="1">
                  <a:txBody>
                    <a:bodyPr/>
                    <a:lstStyle/>
                    <a:p>
                      <a:endParaRPr lang="nb-NO"/>
                    </a:p>
                  </a:txBody>
                  <a:tcPr/>
                </a:tc>
                <a:tc>
                  <a:txBody>
                    <a:bodyPr/>
                    <a:lstStyle/>
                    <a:p>
                      <a:pPr algn="l" rtl="0" fontAlgn="b"/>
                      <a:r>
                        <a:rPr lang="nb-NO" sz="1050" b="0" i="0" u="none" strike="noStrike">
                          <a:solidFill>
                            <a:srgbClr val="000000"/>
                          </a:solidFill>
                          <a:effectLst/>
                          <a:latin typeface="Calibri" panose="020F0502020204030204" pitchFamily="34" charset="0"/>
                        </a:rPr>
                        <a:t>Likestilling og mangfold</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2840904228"/>
                  </a:ext>
                </a:extLst>
              </a:tr>
              <a:tr h="174054">
                <a:tc vMerge="1">
                  <a:txBody>
                    <a:bodyPr/>
                    <a:lstStyle/>
                    <a:p>
                      <a:endParaRPr lang="nb-NO"/>
                    </a:p>
                  </a:txBody>
                  <a:tcPr/>
                </a:tc>
                <a:tc rowSpan="6">
                  <a:txBody>
                    <a:bodyPr/>
                    <a:lstStyle/>
                    <a:p>
                      <a:pPr algn="l" rtl="0" fontAlgn="ctr"/>
                      <a:r>
                        <a:rPr lang="nb-NO" sz="1100" b="0" i="0" u="none" strike="noStrike">
                          <a:solidFill>
                            <a:srgbClr val="000000"/>
                          </a:solidFill>
                          <a:effectLst/>
                          <a:latin typeface="Calibri" panose="020F0502020204030204" pitchFamily="34" charset="0"/>
                        </a:rPr>
                        <a:t>Rekrutteringsstillinger</a:t>
                      </a:r>
                    </a:p>
                  </a:txBody>
                  <a:tcPr marL="8703" marR="8703" marT="8703" marB="0" anchor="ctr">
                    <a:lnL>
                      <a:noFill/>
                    </a:lnL>
                    <a:lnR>
                      <a:noFill/>
                    </a:lnR>
                    <a:lnT>
                      <a:noFill/>
                    </a:lnT>
                    <a:lnB>
                      <a:noFill/>
                    </a:lnB>
                    <a:solidFill>
                      <a:srgbClr val="E2EFDA"/>
                    </a:solidFill>
                  </a:tcPr>
                </a:tc>
                <a:tc>
                  <a:txBody>
                    <a:bodyPr/>
                    <a:lstStyle/>
                    <a:p>
                      <a:pPr algn="l" rtl="0" fontAlgn="b"/>
                      <a:r>
                        <a:rPr lang="nn-NO" sz="1050" b="0" i="0" u="none" strike="noStrike">
                          <a:solidFill>
                            <a:srgbClr val="000000"/>
                          </a:solidFill>
                          <a:effectLst/>
                          <a:latin typeface="Calibri" panose="020F0502020204030204" pitchFamily="34" charset="0"/>
                        </a:rPr>
                        <a:t>Frie rekrutteringsstillinger tildelt år x1</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374170116"/>
                  </a:ext>
                </a:extLst>
              </a:tr>
              <a:tr h="174054">
                <a:tc vMerge="1">
                  <a:txBody>
                    <a:bodyPr/>
                    <a:lstStyle/>
                    <a:p>
                      <a:endParaRPr lang="nb-NO"/>
                    </a:p>
                  </a:txBody>
                  <a:tcPr/>
                </a:tc>
                <a:tc vMerge="1">
                  <a:txBody>
                    <a:bodyPr/>
                    <a:lstStyle/>
                    <a:p>
                      <a:endParaRPr lang="nb-NO"/>
                    </a:p>
                  </a:txBody>
                  <a:tcPr/>
                </a:tc>
                <a:tc>
                  <a:txBody>
                    <a:bodyPr/>
                    <a:lstStyle/>
                    <a:p>
                      <a:pPr algn="l" rtl="0" fontAlgn="b"/>
                      <a:r>
                        <a:rPr lang="nn-NO" sz="1050" b="0" i="0" u="none" strike="noStrike">
                          <a:solidFill>
                            <a:srgbClr val="000000"/>
                          </a:solidFill>
                          <a:effectLst/>
                          <a:latin typeface="Calibri" panose="020F0502020204030204" pitchFamily="34" charset="0"/>
                        </a:rPr>
                        <a:t>Frie rekrutteringsstillinger tildelt år x2</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3641208607"/>
                  </a:ext>
                </a:extLst>
              </a:tr>
              <a:tr h="174054">
                <a:tc vMerge="1">
                  <a:txBody>
                    <a:bodyPr/>
                    <a:lstStyle/>
                    <a:p>
                      <a:endParaRPr lang="nb-NO"/>
                    </a:p>
                  </a:txBody>
                  <a:tcPr/>
                </a:tc>
                <a:tc vMerge="1">
                  <a:txBody>
                    <a:bodyPr/>
                    <a:lstStyle/>
                    <a:p>
                      <a:endParaRPr lang="nb-NO"/>
                    </a:p>
                  </a:txBody>
                  <a:tcPr/>
                </a:tc>
                <a:tc>
                  <a:txBody>
                    <a:bodyPr/>
                    <a:lstStyle/>
                    <a:p>
                      <a:pPr algn="l" rtl="0" fontAlgn="b"/>
                      <a:r>
                        <a:rPr lang="nn-NO" sz="1050" b="0" i="0" u="none" strike="noStrike">
                          <a:solidFill>
                            <a:srgbClr val="000000"/>
                          </a:solidFill>
                          <a:effectLst/>
                          <a:latin typeface="Calibri" panose="020F0502020204030204" pitchFamily="34" charset="0"/>
                        </a:rPr>
                        <a:t>Frie rekrutteringsstillinger tildelt år xx osv</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1999697448"/>
                  </a:ext>
                </a:extLst>
              </a:tr>
              <a:tr h="174054">
                <a:tc vMerge="1">
                  <a:txBody>
                    <a:bodyPr/>
                    <a:lstStyle/>
                    <a:p>
                      <a:endParaRPr lang="nb-NO"/>
                    </a:p>
                  </a:txBody>
                  <a:tcPr/>
                </a:tc>
                <a:tc vMerge="1">
                  <a:txBody>
                    <a:bodyPr/>
                    <a:lstStyle/>
                    <a:p>
                      <a:endParaRPr lang="nb-NO"/>
                    </a:p>
                  </a:txBody>
                  <a:tcPr/>
                </a:tc>
                <a:tc>
                  <a:txBody>
                    <a:bodyPr/>
                    <a:lstStyle/>
                    <a:p>
                      <a:pPr algn="l" rtl="0" fontAlgn="b"/>
                      <a:r>
                        <a:rPr lang="nb-NO" sz="1050" b="0" i="0" u="none" strike="noStrike">
                          <a:solidFill>
                            <a:srgbClr val="000000"/>
                          </a:solidFill>
                          <a:effectLst/>
                          <a:latin typeface="Calibri" panose="020F0502020204030204" pitchFamily="34" charset="0"/>
                        </a:rPr>
                        <a:t>Øremerkede rekrutteringsstillinger tildelt år x1</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353961160"/>
                  </a:ext>
                </a:extLst>
              </a:tr>
              <a:tr h="174054">
                <a:tc vMerge="1">
                  <a:txBody>
                    <a:bodyPr/>
                    <a:lstStyle/>
                    <a:p>
                      <a:endParaRPr lang="nb-NO"/>
                    </a:p>
                  </a:txBody>
                  <a:tcPr/>
                </a:tc>
                <a:tc vMerge="1">
                  <a:txBody>
                    <a:bodyPr/>
                    <a:lstStyle/>
                    <a:p>
                      <a:endParaRPr lang="nb-NO"/>
                    </a:p>
                  </a:txBody>
                  <a:tcPr/>
                </a:tc>
                <a:tc>
                  <a:txBody>
                    <a:bodyPr/>
                    <a:lstStyle/>
                    <a:p>
                      <a:pPr algn="l" rtl="0" fontAlgn="b"/>
                      <a:r>
                        <a:rPr lang="nb-NO" sz="1050" b="0" i="0" u="none" strike="noStrike">
                          <a:solidFill>
                            <a:srgbClr val="000000"/>
                          </a:solidFill>
                          <a:effectLst/>
                          <a:latin typeface="Calibri" panose="020F0502020204030204" pitchFamily="34" charset="0"/>
                        </a:rPr>
                        <a:t>Øremerkede rekrutteringsstillinger tildelt år x2</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3593757059"/>
                  </a:ext>
                </a:extLst>
              </a:tr>
              <a:tr h="174054">
                <a:tc vMerge="1">
                  <a:txBody>
                    <a:bodyPr/>
                    <a:lstStyle/>
                    <a:p>
                      <a:endParaRPr lang="nb-NO"/>
                    </a:p>
                  </a:txBody>
                  <a:tcPr/>
                </a:tc>
                <a:tc vMerge="1">
                  <a:txBody>
                    <a:bodyPr/>
                    <a:lstStyle/>
                    <a:p>
                      <a:endParaRPr lang="nb-NO"/>
                    </a:p>
                  </a:txBody>
                  <a:tcPr/>
                </a:tc>
                <a:tc>
                  <a:txBody>
                    <a:bodyPr/>
                    <a:lstStyle/>
                    <a:p>
                      <a:pPr algn="l" fontAlgn="b"/>
                      <a:r>
                        <a:rPr lang="nb-NO" sz="1050" b="0" i="0" u="none" strike="noStrike">
                          <a:solidFill>
                            <a:srgbClr val="000000"/>
                          </a:solidFill>
                          <a:effectLst/>
                          <a:latin typeface="Calibri" panose="020F0502020204030204" pitchFamily="34" charset="0"/>
                        </a:rPr>
                        <a:t>Øremerkede rekrutteringsstillinger tildelt år xx </a:t>
                      </a:r>
                      <a:r>
                        <a:rPr lang="nb-NO" sz="1050" b="0" i="0" u="none" strike="noStrike" err="1">
                          <a:solidFill>
                            <a:srgbClr val="000000"/>
                          </a:solidFill>
                          <a:effectLst/>
                          <a:latin typeface="Calibri" panose="020F0502020204030204" pitchFamily="34" charset="0"/>
                        </a:rPr>
                        <a:t>osv</a:t>
                      </a:r>
                      <a:endParaRPr lang="nb-NO" sz="1050" b="0" i="0" u="none" strike="noStrike">
                        <a:solidFill>
                          <a:srgbClr val="000000"/>
                        </a:solidFill>
                        <a:effectLst/>
                        <a:latin typeface="Calibri" panose="020F0502020204030204" pitchFamily="34" charset="0"/>
                      </a:endParaRP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3088775247"/>
                  </a:ext>
                </a:extLst>
              </a:tr>
            </a:tbl>
          </a:graphicData>
        </a:graphic>
      </p:graphicFrame>
      <p:graphicFrame>
        <p:nvGraphicFramePr>
          <p:cNvPr id="6" name="Tabell 5">
            <a:extLst>
              <a:ext uri="{FF2B5EF4-FFF2-40B4-BE49-F238E27FC236}">
                <a16:creationId xmlns:a16="http://schemas.microsoft.com/office/drawing/2014/main" id="{68D5B676-C921-4E0E-A9A7-2AB64D3C5EFF}"/>
              </a:ext>
            </a:extLst>
          </p:cNvPr>
          <p:cNvGraphicFramePr>
            <a:graphicFrameLocks noGrp="1"/>
          </p:cNvGraphicFramePr>
          <p:nvPr>
            <p:extLst>
              <p:ext uri="{D42A27DB-BD31-4B8C-83A1-F6EECF244321}">
                <p14:modId xmlns:p14="http://schemas.microsoft.com/office/powerpoint/2010/main" val="3724130309"/>
              </p:ext>
            </p:extLst>
          </p:nvPr>
        </p:nvGraphicFramePr>
        <p:xfrm>
          <a:off x="5255683" y="1183600"/>
          <a:ext cx="3390900" cy="2806065"/>
        </p:xfrm>
        <a:graphic>
          <a:graphicData uri="http://schemas.openxmlformats.org/drawingml/2006/table">
            <a:tbl>
              <a:tblPr/>
              <a:tblGrid>
                <a:gridCol w="254000">
                  <a:extLst>
                    <a:ext uri="{9D8B030D-6E8A-4147-A177-3AD203B41FA5}">
                      <a16:colId xmlns:a16="http://schemas.microsoft.com/office/drawing/2014/main" val="794728429"/>
                    </a:ext>
                  </a:extLst>
                </a:gridCol>
                <a:gridCol w="1181100">
                  <a:extLst>
                    <a:ext uri="{9D8B030D-6E8A-4147-A177-3AD203B41FA5}">
                      <a16:colId xmlns:a16="http://schemas.microsoft.com/office/drawing/2014/main" val="2790353408"/>
                    </a:ext>
                  </a:extLst>
                </a:gridCol>
                <a:gridCol w="1955800">
                  <a:extLst>
                    <a:ext uri="{9D8B030D-6E8A-4147-A177-3AD203B41FA5}">
                      <a16:colId xmlns:a16="http://schemas.microsoft.com/office/drawing/2014/main" val="1705082174"/>
                    </a:ext>
                  </a:extLst>
                </a:gridCol>
              </a:tblGrid>
              <a:tr h="190500">
                <a:tc rowSpan="14">
                  <a:txBody>
                    <a:bodyPr/>
                    <a:lstStyle/>
                    <a:p>
                      <a:pPr algn="ctr" fontAlgn="ctr"/>
                      <a:r>
                        <a:rPr lang="nb-NO" sz="1400" b="1" i="0" u="none" strike="noStrike">
                          <a:solidFill>
                            <a:srgbClr val="000000"/>
                          </a:solidFill>
                          <a:effectLst/>
                          <a:latin typeface="Calibri" panose="020F0502020204030204" pitchFamily="34" charset="0"/>
                        </a:rPr>
                        <a:t>RD</a:t>
                      </a:r>
                      <a:endParaRPr lang="nb-NO" sz="1200" b="1" i="0" u="none" strike="noStrike">
                        <a:solidFill>
                          <a:srgbClr val="000000"/>
                        </a:solidFill>
                        <a:effectLst/>
                        <a:latin typeface="Calibri" panose="020F0502020204030204" pitchFamily="34" charset="0"/>
                      </a:endParaRPr>
                    </a:p>
                  </a:txBody>
                  <a:tcPr marL="9525" marR="9525" marT="9525" marB="0" vert="vert270" anchor="ctr">
                    <a:lnL>
                      <a:noFill/>
                    </a:lnL>
                    <a:lnR>
                      <a:noFill/>
                    </a:lnR>
                    <a:lnT>
                      <a:noFill/>
                    </a:lnT>
                    <a:lnB>
                      <a:noFill/>
                    </a:lnB>
                    <a:solidFill>
                      <a:srgbClr val="CDD9EF"/>
                    </a:solidFill>
                  </a:tcPr>
                </a:tc>
                <a:tc rowSpan="7">
                  <a:txBody>
                    <a:bodyPr/>
                    <a:lstStyle/>
                    <a:p>
                      <a:pPr algn="l" fontAlgn="ctr"/>
                      <a:r>
                        <a:rPr lang="nb-NO" sz="1100" b="0" i="0" u="none" strike="noStrike">
                          <a:solidFill>
                            <a:srgbClr val="000000"/>
                          </a:solidFill>
                          <a:effectLst/>
                          <a:latin typeface="Calibri" panose="020F0502020204030204" pitchFamily="34" charset="0"/>
                        </a:rPr>
                        <a:t>Strategisk aktivitet</a:t>
                      </a:r>
                    </a:p>
                  </a:txBody>
                  <a:tcPr marL="9525" marR="9525" marT="9525" marB="0" anchor="ctr">
                    <a:lnL>
                      <a:noFill/>
                    </a:lnL>
                    <a:lnR>
                      <a:noFill/>
                    </a:lnR>
                    <a:lnT>
                      <a:noFill/>
                    </a:lnT>
                    <a:lnB>
                      <a:noFill/>
                    </a:lnB>
                    <a:solidFill>
                      <a:srgbClr val="B4C6E7"/>
                    </a:solidFill>
                  </a:tcPr>
                </a:tc>
                <a:tc>
                  <a:txBody>
                    <a:bodyPr/>
                    <a:lstStyle/>
                    <a:p>
                      <a:pPr algn="l" rtl="0" fontAlgn="ctr"/>
                      <a:r>
                        <a:rPr lang="nb-NO" sz="1050" b="0" i="0" u="none" strike="noStrike">
                          <a:solidFill>
                            <a:srgbClr val="000000"/>
                          </a:solidFill>
                          <a:effectLst/>
                          <a:latin typeface="Calibri" panose="020F0502020204030204" pitchFamily="34" charset="0"/>
                        </a:rPr>
                        <a:t>Rekrutteringsstillinger</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3619832773"/>
                  </a:ext>
                </a:extLst>
              </a:tr>
              <a:tr h="190500">
                <a:tc vMerge="1">
                  <a:txBody>
                    <a:bodyPr/>
                    <a:lstStyle/>
                    <a:p>
                      <a:endParaRPr lang="nb-NO"/>
                    </a:p>
                  </a:txBody>
                  <a:tcPr/>
                </a:tc>
                <a:tc vMerge="1">
                  <a:txBody>
                    <a:bodyPr/>
                    <a:lstStyle/>
                    <a:p>
                      <a:endParaRPr lang="nb-NO"/>
                    </a:p>
                  </a:txBody>
                  <a:tcPr/>
                </a:tc>
                <a:tc>
                  <a:txBody>
                    <a:bodyPr/>
                    <a:lstStyle/>
                    <a:p>
                      <a:pPr algn="l" rtl="0" fontAlgn="ctr"/>
                      <a:r>
                        <a:rPr lang="nb-NO" sz="1050" b="0" i="0" u="none" strike="noStrike">
                          <a:solidFill>
                            <a:srgbClr val="000000"/>
                          </a:solidFill>
                          <a:effectLst/>
                          <a:latin typeface="Calibri" panose="020F0502020204030204" pitchFamily="34" charset="0"/>
                        </a:rPr>
                        <a:t>Strategiske investeringer i infrastruktur*</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1855350186"/>
                  </a:ext>
                </a:extLst>
              </a:tr>
              <a:tr h="190500">
                <a:tc vMerge="1">
                  <a:txBody>
                    <a:bodyPr/>
                    <a:lstStyle/>
                    <a:p>
                      <a:endParaRPr lang="nb-NO"/>
                    </a:p>
                  </a:txBody>
                  <a:tcPr/>
                </a:tc>
                <a:tc vMerge="1">
                  <a:txBody>
                    <a:bodyPr/>
                    <a:lstStyle/>
                    <a:p>
                      <a:endParaRPr lang="nb-NO"/>
                    </a:p>
                  </a:txBody>
                  <a:tcPr/>
                </a:tc>
                <a:tc>
                  <a:txBody>
                    <a:bodyPr/>
                    <a:lstStyle/>
                    <a:p>
                      <a:pPr algn="l" rtl="0" fontAlgn="ctr"/>
                      <a:r>
                        <a:rPr lang="nb-NO" sz="1050" b="0" i="0" u="none" strike="noStrike">
                          <a:solidFill>
                            <a:srgbClr val="000000"/>
                          </a:solidFill>
                          <a:effectLst/>
                          <a:latin typeface="Calibri" panose="020F0502020204030204" pitchFamily="34" charset="0"/>
                        </a:rPr>
                        <a:t>Forsknings- og formidlingstiltak</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3041861938"/>
                  </a:ext>
                </a:extLst>
              </a:tr>
              <a:tr h="190500">
                <a:tc vMerge="1">
                  <a:txBody>
                    <a:bodyPr/>
                    <a:lstStyle/>
                    <a:p>
                      <a:endParaRPr lang="nb-NO"/>
                    </a:p>
                  </a:txBody>
                  <a:tcPr/>
                </a:tc>
                <a:tc vMerge="1">
                  <a:txBody>
                    <a:bodyPr/>
                    <a:lstStyle/>
                    <a:p>
                      <a:endParaRPr lang="nb-NO"/>
                    </a:p>
                  </a:txBody>
                  <a:tcPr/>
                </a:tc>
                <a:tc>
                  <a:txBody>
                    <a:bodyPr/>
                    <a:lstStyle/>
                    <a:p>
                      <a:pPr algn="l" rtl="0" fontAlgn="ctr"/>
                      <a:r>
                        <a:rPr lang="nb-NO" sz="1050" b="0" i="0" u="none" strike="noStrike">
                          <a:solidFill>
                            <a:srgbClr val="000000"/>
                          </a:solidFill>
                          <a:effectLst/>
                          <a:latin typeface="Calibri" panose="020F0502020204030204" pitchFamily="34" charset="0"/>
                        </a:rPr>
                        <a:t>Utdanningstiltak</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4250421853"/>
                  </a:ext>
                </a:extLst>
              </a:tr>
              <a:tr h="190500">
                <a:tc vMerge="1">
                  <a:txBody>
                    <a:bodyPr/>
                    <a:lstStyle/>
                    <a:p>
                      <a:endParaRPr lang="nb-NO"/>
                    </a:p>
                  </a:txBody>
                  <a:tcPr/>
                </a:tc>
                <a:tc vMerge="1">
                  <a:txBody>
                    <a:bodyPr/>
                    <a:lstStyle/>
                    <a:p>
                      <a:endParaRPr lang="nb-NO"/>
                    </a:p>
                  </a:txBody>
                  <a:tcPr/>
                </a:tc>
                <a:tc>
                  <a:txBody>
                    <a:bodyPr/>
                    <a:lstStyle/>
                    <a:p>
                      <a:pPr algn="l" rtl="0" fontAlgn="ctr"/>
                      <a:r>
                        <a:rPr lang="nb-NO" sz="1050" b="0" i="0" u="none" strike="noStrike">
                          <a:solidFill>
                            <a:srgbClr val="000000"/>
                          </a:solidFill>
                          <a:effectLst/>
                          <a:latin typeface="Calibri" panose="020F0502020204030204" pitchFamily="34" charset="0"/>
                        </a:rPr>
                        <a:t>Innovasjon og nyskaping</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2912195746"/>
                  </a:ext>
                </a:extLst>
              </a:tr>
              <a:tr h="190500">
                <a:tc vMerge="1">
                  <a:txBody>
                    <a:bodyPr/>
                    <a:lstStyle/>
                    <a:p>
                      <a:endParaRPr lang="nb-NO"/>
                    </a:p>
                  </a:txBody>
                  <a:tcPr/>
                </a:tc>
                <a:tc vMerge="1">
                  <a:txBody>
                    <a:bodyPr/>
                    <a:lstStyle/>
                    <a:p>
                      <a:endParaRPr lang="nb-NO"/>
                    </a:p>
                  </a:txBody>
                  <a:tcPr/>
                </a:tc>
                <a:tc>
                  <a:txBody>
                    <a:bodyPr/>
                    <a:lstStyle/>
                    <a:p>
                      <a:pPr algn="l" rtl="0" fontAlgn="ctr"/>
                      <a:r>
                        <a:rPr lang="nb-NO" sz="1050" b="0" i="0" u="none" strike="noStrike">
                          <a:solidFill>
                            <a:srgbClr val="000000"/>
                          </a:solidFill>
                          <a:effectLst/>
                          <a:latin typeface="Calibri" panose="020F0502020204030204" pitchFamily="34" charset="0"/>
                        </a:rPr>
                        <a:t>Øremerket faggrupper</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3501465205"/>
                  </a:ext>
                </a:extLst>
              </a:tr>
              <a:tr h="190500">
                <a:tc vMerge="1">
                  <a:txBody>
                    <a:bodyPr/>
                    <a:lstStyle/>
                    <a:p>
                      <a:endParaRPr lang="nb-NO"/>
                    </a:p>
                  </a:txBody>
                  <a:tcPr/>
                </a:tc>
                <a:tc vMerge="1">
                  <a:txBody>
                    <a:bodyPr/>
                    <a:lstStyle/>
                    <a:p>
                      <a:endParaRPr lang="nb-NO"/>
                    </a:p>
                  </a:txBody>
                  <a:tcPr/>
                </a:tc>
                <a:tc>
                  <a:txBody>
                    <a:bodyPr/>
                    <a:lstStyle/>
                    <a:p>
                      <a:pPr algn="l" rtl="0" fontAlgn="ctr"/>
                      <a:r>
                        <a:rPr lang="nb-NO" sz="1050" b="0" i="0" u="none" strike="noStrike">
                          <a:solidFill>
                            <a:srgbClr val="000000"/>
                          </a:solidFill>
                          <a:effectLst/>
                          <a:latin typeface="Calibri" panose="020F0502020204030204" pitchFamily="34" charset="0"/>
                        </a:rPr>
                        <a:t>Andre strategiske tiltak</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1412207274"/>
                  </a:ext>
                </a:extLst>
              </a:tr>
              <a:tr h="190500">
                <a:tc vMerge="1">
                  <a:txBody>
                    <a:bodyPr/>
                    <a:lstStyle/>
                    <a:p>
                      <a:endParaRPr lang="nb-NO"/>
                    </a:p>
                  </a:txBody>
                  <a:tcPr/>
                </a:tc>
                <a:tc rowSpan="7">
                  <a:txBody>
                    <a:bodyPr/>
                    <a:lstStyle/>
                    <a:p>
                      <a:pPr algn="l" fontAlgn="ctr"/>
                      <a:r>
                        <a:rPr lang="nb-NO" sz="1100" b="0" i="0" u="none" strike="noStrike">
                          <a:solidFill>
                            <a:srgbClr val="000000"/>
                          </a:solidFill>
                          <a:effectLst/>
                          <a:latin typeface="Calibri" panose="020F0502020204030204" pitchFamily="34" charset="0"/>
                        </a:rPr>
                        <a:t>Driftsaktivitet</a:t>
                      </a:r>
                    </a:p>
                  </a:txBody>
                  <a:tcPr marL="9525" marR="9525" marT="9525" marB="0" anchor="ctr">
                    <a:lnL>
                      <a:noFill/>
                    </a:lnL>
                    <a:lnR>
                      <a:noFill/>
                    </a:lnR>
                    <a:lnT>
                      <a:noFill/>
                    </a:lnT>
                    <a:lnB>
                      <a:noFill/>
                    </a:lnB>
                    <a:solidFill>
                      <a:srgbClr val="D9E1F2"/>
                    </a:solidFill>
                  </a:tcPr>
                </a:tc>
                <a:tc>
                  <a:txBody>
                    <a:bodyPr/>
                    <a:lstStyle/>
                    <a:p>
                      <a:pPr algn="l" rtl="0" fontAlgn="ctr"/>
                      <a:r>
                        <a:rPr lang="nb-NO" sz="1050" b="0" i="0" u="none" strike="noStrike">
                          <a:solidFill>
                            <a:srgbClr val="000000"/>
                          </a:solidFill>
                          <a:effectLst/>
                          <a:latin typeface="Calibri" panose="020F0502020204030204" pitchFamily="34" charset="0"/>
                        </a:rPr>
                        <a:t>Forskningsdrift individuelle midler </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246610548"/>
                  </a:ext>
                </a:extLst>
              </a:tr>
              <a:tr h="190500">
                <a:tc vMerge="1">
                  <a:txBody>
                    <a:bodyPr/>
                    <a:lstStyle/>
                    <a:p>
                      <a:endParaRPr lang="nb-NO"/>
                    </a:p>
                  </a:txBody>
                  <a:tcPr/>
                </a:tc>
                <a:tc vMerge="1">
                  <a:txBody>
                    <a:bodyPr/>
                    <a:lstStyle/>
                    <a:p>
                      <a:endParaRPr lang="nb-NO"/>
                    </a:p>
                  </a:txBody>
                  <a:tcPr/>
                </a:tc>
                <a:tc>
                  <a:txBody>
                    <a:bodyPr/>
                    <a:lstStyle/>
                    <a:p>
                      <a:pPr algn="l" rtl="0" fontAlgn="ctr"/>
                      <a:r>
                        <a:rPr lang="nb-NO" sz="1050" b="0" i="0" u="none" strike="noStrike">
                          <a:solidFill>
                            <a:srgbClr val="000000"/>
                          </a:solidFill>
                          <a:effectLst/>
                          <a:latin typeface="Calibri" panose="020F0502020204030204" pitchFamily="34" charset="0"/>
                        </a:rPr>
                        <a:t>Forsknings- og formidlingsdrift</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1412096091"/>
                  </a:ext>
                </a:extLst>
              </a:tr>
              <a:tr h="190500">
                <a:tc vMerge="1">
                  <a:txBody>
                    <a:bodyPr/>
                    <a:lstStyle/>
                    <a:p>
                      <a:endParaRPr lang="nb-NO"/>
                    </a:p>
                  </a:txBody>
                  <a:tcPr/>
                </a:tc>
                <a:tc vMerge="1">
                  <a:txBody>
                    <a:bodyPr/>
                    <a:lstStyle/>
                    <a:p>
                      <a:endParaRPr lang="nb-NO"/>
                    </a:p>
                  </a:txBody>
                  <a:tcPr/>
                </a:tc>
                <a:tc>
                  <a:txBody>
                    <a:bodyPr/>
                    <a:lstStyle/>
                    <a:p>
                      <a:pPr algn="l" rtl="0" fontAlgn="ctr"/>
                      <a:r>
                        <a:rPr lang="nb-NO" sz="1050" b="0" i="0" u="none" strike="noStrike">
                          <a:solidFill>
                            <a:srgbClr val="000000"/>
                          </a:solidFill>
                          <a:effectLst/>
                          <a:latin typeface="Calibri" panose="020F0502020204030204" pitchFamily="34" charset="0"/>
                        </a:rPr>
                        <a:t>Utdanningsdrift</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2042914327"/>
                  </a:ext>
                </a:extLst>
              </a:tr>
              <a:tr h="190500">
                <a:tc vMerge="1">
                  <a:txBody>
                    <a:bodyPr/>
                    <a:lstStyle/>
                    <a:p>
                      <a:endParaRPr lang="nb-NO"/>
                    </a:p>
                  </a:txBody>
                  <a:tcPr/>
                </a:tc>
                <a:tc vMerge="1">
                  <a:txBody>
                    <a:bodyPr/>
                    <a:lstStyle/>
                    <a:p>
                      <a:endParaRPr lang="nb-NO"/>
                    </a:p>
                  </a:txBody>
                  <a:tcPr/>
                </a:tc>
                <a:tc>
                  <a:txBody>
                    <a:bodyPr/>
                    <a:lstStyle/>
                    <a:p>
                      <a:pPr algn="l" rtl="0" fontAlgn="ctr"/>
                      <a:r>
                        <a:rPr lang="nb-NO" sz="1050" b="0" i="0" u="none" strike="noStrike">
                          <a:solidFill>
                            <a:srgbClr val="000000"/>
                          </a:solidFill>
                          <a:effectLst/>
                          <a:latin typeface="Calibri" panose="020F0502020204030204" pitchFamily="34" charset="0"/>
                        </a:rPr>
                        <a:t>Investering infrastruktur*</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1501595101"/>
                  </a:ext>
                </a:extLst>
              </a:tr>
              <a:tr h="190500">
                <a:tc vMerge="1">
                  <a:txBody>
                    <a:bodyPr/>
                    <a:lstStyle/>
                    <a:p>
                      <a:endParaRPr lang="nb-NO"/>
                    </a:p>
                  </a:txBody>
                  <a:tcPr/>
                </a:tc>
                <a:tc vMerge="1">
                  <a:txBody>
                    <a:bodyPr/>
                    <a:lstStyle/>
                    <a:p>
                      <a:endParaRPr lang="nb-NO"/>
                    </a:p>
                  </a:txBody>
                  <a:tcPr/>
                </a:tc>
                <a:tc>
                  <a:txBody>
                    <a:bodyPr/>
                    <a:lstStyle/>
                    <a:p>
                      <a:pPr algn="l" rtl="0" fontAlgn="ctr"/>
                      <a:r>
                        <a:rPr lang="nb-NO" sz="1050" b="0" i="0" u="none" strike="noStrike">
                          <a:solidFill>
                            <a:srgbClr val="000000"/>
                          </a:solidFill>
                          <a:effectLst/>
                          <a:latin typeface="Calibri" panose="020F0502020204030204" pitchFamily="34" charset="0"/>
                        </a:rPr>
                        <a:t>Generell infrastrukturdrift</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2345467995"/>
                  </a:ext>
                </a:extLst>
              </a:tr>
              <a:tr h="190500">
                <a:tc vMerge="1">
                  <a:txBody>
                    <a:bodyPr/>
                    <a:lstStyle/>
                    <a:p>
                      <a:endParaRPr lang="nb-NO"/>
                    </a:p>
                  </a:txBody>
                  <a:tcPr/>
                </a:tc>
                <a:tc vMerge="1">
                  <a:txBody>
                    <a:bodyPr/>
                    <a:lstStyle/>
                    <a:p>
                      <a:endParaRPr lang="nb-NO"/>
                    </a:p>
                  </a:txBody>
                  <a:tcPr/>
                </a:tc>
                <a:tc>
                  <a:txBody>
                    <a:bodyPr/>
                    <a:lstStyle/>
                    <a:p>
                      <a:pPr algn="l" rtl="0" fontAlgn="ctr"/>
                      <a:r>
                        <a:rPr lang="nb-NO" sz="1050" b="0" i="0" u="none" strike="noStrike">
                          <a:solidFill>
                            <a:srgbClr val="000000"/>
                          </a:solidFill>
                          <a:effectLst/>
                          <a:latin typeface="Calibri" panose="020F0502020204030204" pitchFamily="34" charset="0"/>
                        </a:rPr>
                        <a:t>Sentrale insentivmidler EU</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379245563"/>
                  </a:ext>
                </a:extLst>
              </a:tr>
              <a:tr h="190500">
                <a:tc vMerge="1">
                  <a:txBody>
                    <a:bodyPr/>
                    <a:lstStyle/>
                    <a:p>
                      <a:endParaRPr lang="nb-NO"/>
                    </a:p>
                  </a:txBody>
                  <a:tcPr/>
                </a:tc>
                <a:tc vMerge="1">
                  <a:txBody>
                    <a:bodyPr/>
                    <a:lstStyle/>
                    <a:p>
                      <a:endParaRPr lang="nb-NO"/>
                    </a:p>
                  </a:txBody>
                  <a:tcPr/>
                </a:tc>
                <a:tc>
                  <a:txBody>
                    <a:bodyPr/>
                    <a:lstStyle/>
                    <a:p>
                      <a:pPr algn="l" fontAlgn="b"/>
                      <a:r>
                        <a:rPr lang="nb-NO" sz="1050" b="0" i="0" u="none" strike="noStrike">
                          <a:solidFill>
                            <a:srgbClr val="000000"/>
                          </a:solidFill>
                          <a:effectLst/>
                          <a:latin typeface="Calibri" panose="020F0502020204030204" pitchFamily="34" charset="0"/>
                        </a:rPr>
                        <a:t>Interne driftsaktiviteter</a:t>
                      </a: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3339908674"/>
                  </a:ext>
                </a:extLst>
              </a:tr>
            </a:tbl>
          </a:graphicData>
        </a:graphic>
      </p:graphicFrame>
      <p:graphicFrame>
        <p:nvGraphicFramePr>
          <p:cNvPr id="7" name="Tabell 6">
            <a:extLst>
              <a:ext uri="{FF2B5EF4-FFF2-40B4-BE49-F238E27FC236}">
                <a16:creationId xmlns:a16="http://schemas.microsoft.com/office/drawing/2014/main" id="{B7CFEE66-D4E1-4376-8A94-63E4BA62CC1D}"/>
              </a:ext>
            </a:extLst>
          </p:cNvPr>
          <p:cNvGraphicFramePr>
            <a:graphicFrameLocks noGrp="1"/>
          </p:cNvGraphicFramePr>
          <p:nvPr>
            <p:extLst>
              <p:ext uri="{D42A27DB-BD31-4B8C-83A1-F6EECF244321}">
                <p14:modId xmlns:p14="http://schemas.microsoft.com/office/powerpoint/2010/main" val="1771832500"/>
              </p:ext>
            </p:extLst>
          </p:nvPr>
        </p:nvGraphicFramePr>
        <p:xfrm>
          <a:off x="5255683" y="4255294"/>
          <a:ext cx="3390900" cy="762000"/>
        </p:xfrm>
        <a:graphic>
          <a:graphicData uri="http://schemas.openxmlformats.org/drawingml/2006/table">
            <a:tbl>
              <a:tblPr/>
              <a:tblGrid>
                <a:gridCol w="256117">
                  <a:extLst>
                    <a:ext uri="{9D8B030D-6E8A-4147-A177-3AD203B41FA5}">
                      <a16:colId xmlns:a16="http://schemas.microsoft.com/office/drawing/2014/main" val="3276842397"/>
                    </a:ext>
                  </a:extLst>
                </a:gridCol>
                <a:gridCol w="1202765">
                  <a:extLst>
                    <a:ext uri="{9D8B030D-6E8A-4147-A177-3AD203B41FA5}">
                      <a16:colId xmlns:a16="http://schemas.microsoft.com/office/drawing/2014/main" val="1279802001"/>
                    </a:ext>
                  </a:extLst>
                </a:gridCol>
                <a:gridCol w="1932018">
                  <a:extLst>
                    <a:ext uri="{9D8B030D-6E8A-4147-A177-3AD203B41FA5}">
                      <a16:colId xmlns:a16="http://schemas.microsoft.com/office/drawing/2014/main" val="2245660169"/>
                    </a:ext>
                  </a:extLst>
                </a:gridCol>
              </a:tblGrid>
              <a:tr h="190500">
                <a:tc rowSpan="4">
                  <a:txBody>
                    <a:bodyPr/>
                    <a:lstStyle/>
                    <a:p>
                      <a:pPr algn="ctr" fontAlgn="ctr"/>
                      <a:r>
                        <a:rPr lang="nb-NO" sz="1400" b="1" i="0" u="none" strike="noStrike">
                          <a:solidFill>
                            <a:srgbClr val="000000"/>
                          </a:solidFill>
                          <a:effectLst/>
                          <a:latin typeface="Calibri" panose="020F0502020204030204" pitchFamily="34" charset="0"/>
                        </a:rPr>
                        <a:t>EVU-BFV</a:t>
                      </a:r>
                      <a:endParaRPr lang="nb-NO" sz="1200" b="1" i="0" u="none" strike="noStrike">
                        <a:solidFill>
                          <a:srgbClr val="000000"/>
                        </a:solidFill>
                        <a:effectLst/>
                        <a:latin typeface="Calibri" panose="020F0502020204030204" pitchFamily="34" charset="0"/>
                      </a:endParaRPr>
                    </a:p>
                  </a:txBody>
                  <a:tcPr marL="9525" marR="9525" marT="9525" marB="0" vert="vert270" anchor="ctr">
                    <a:lnL>
                      <a:noFill/>
                    </a:lnL>
                    <a:lnR>
                      <a:noFill/>
                    </a:lnR>
                    <a:lnT>
                      <a:noFill/>
                    </a:lnT>
                    <a:lnB>
                      <a:noFill/>
                    </a:lnB>
                    <a:solidFill>
                      <a:srgbClr val="FBD8C5"/>
                    </a:solidFill>
                  </a:tcPr>
                </a:tc>
                <a:tc rowSpan="2">
                  <a:txBody>
                    <a:bodyPr/>
                    <a:lstStyle/>
                    <a:p>
                      <a:pPr algn="l" fontAlgn="ctr"/>
                      <a:r>
                        <a:rPr lang="nb-NO" sz="1100" b="0" i="0" u="none" strike="noStrike">
                          <a:solidFill>
                            <a:srgbClr val="000000"/>
                          </a:solidFill>
                          <a:effectLst/>
                          <a:latin typeface="Calibri" panose="020F0502020204030204" pitchFamily="34" charset="0"/>
                        </a:rPr>
                        <a:t>Ikke-økonomisk aktivitet</a:t>
                      </a:r>
                    </a:p>
                  </a:txBody>
                  <a:tcPr marL="9525" marR="9525" marT="9525" marB="0" anchor="ctr">
                    <a:lnL>
                      <a:noFill/>
                    </a:lnL>
                    <a:lnR>
                      <a:noFill/>
                    </a:lnR>
                    <a:lnT>
                      <a:noFill/>
                    </a:lnT>
                    <a:lnB>
                      <a:noFill/>
                    </a:lnB>
                    <a:solidFill>
                      <a:srgbClr val="F8CBAD"/>
                    </a:solidFill>
                  </a:tcPr>
                </a:tc>
                <a:tc>
                  <a:txBody>
                    <a:bodyPr/>
                    <a:lstStyle/>
                    <a:p>
                      <a:pPr algn="l" rtl="0" fontAlgn="ctr"/>
                      <a:r>
                        <a:rPr lang="nb-NO" sz="1050" b="0" i="0" u="none" strike="noStrike">
                          <a:solidFill>
                            <a:srgbClr val="000000"/>
                          </a:solidFill>
                          <a:effectLst/>
                          <a:latin typeface="Calibri" panose="020F0502020204030204" pitchFamily="34" charset="0"/>
                        </a:rPr>
                        <a:t>Etterutdanning</a:t>
                      </a:r>
                    </a:p>
                  </a:txBody>
                  <a:tcPr marL="9525" marR="9525" marT="9525" marB="0" anchor="ctr">
                    <a:lnL>
                      <a:noFill/>
                    </a:lnL>
                    <a:lnR>
                      <a:noFill/>
                    </a:lnR>
                    <a:lnT>
                      <a:noFill/>
                    </a:lnT>
                    <a:lnB>
                      <a:noFill/>
                    </a:lnB>
                    <a:solidFill>
                      <a:srgbClr val="F8CBAD"/>
                    </a:solidFill>
                  </a:tcPr>
                </a:tc>
                <a:extLst>
                  <a:ext uri="{0D108BD9-81ED-4DB2-BD59-A6C34878D82A}">
                    <a16:rowId xmlns:a16="http://schemas.microsoft.com/office/drawing/2014/main" val="3050053977"/>
                  </a:ext>
                </a:extLst>
              </a:tr>
              <a:tr h="190500">
                <a:tc vMerge="1">
                  <a:txBody>
                    <a:bodyPr/>
                    <a:lstStyle/>
                    <a:p>
                      <a:endParaRPr lang="nb-NO"/>
                    </a:p>
                  </a:txBody>
                  <a:tcPr/>
                </a:tc>
                <a:tc vMerge="1">
                  <a:txBody>
                    <a:bodyPr/>
                    <a:lstStyle/>
                    <a:p>
                      <a:endParaRPr lang="nb-NO"/>
                    </a:p>
                  </a:txBody>
                  <a:tcPr/>
                </a:tc>
                <a:tc>
                  <a:txBody>
                    <a:bodyPr/>
                    <a:lstStyle/>
                    <a:p>
                      <a:pPr algn="l" rtl="0" fontAlgn="ctr"/>
                      <a:r>
                        <a:rPr lang="nb-NO" sz="1050" b="0" i="0" u="none" strike="noStrike">
                          <a:solidFill>
                            <a:srgbClr val="000000"/>
                          </a:solidFill>
                          <a:effectLst/>
                          <a:latin typeface="Calibri" panose="020F0502020204030204" pitchFamily="34" charset="0"/>
                        </a:rPr>
                        <a:t>Videreutdanning</a:t>
                      </a:r>
                    </a:p>
                  </a:txBody>
                  <a:tcPr marL="9525" marR="9525" marT="9525" marB="0" anchor="ctr">
                    <a:lnL>
                      <a:noFill/>
                    </a:lnL>
                    <a:lnR>
                      <a:noFill/>
                    </a:lnR>
                    <a:lnT>
                      <a:noFill/>
                    </a:lnT>
                    <a:lnB>
                      <a:noFill/>
                    </a:lnB>
                    <a:solidFill>
                      <a:srgbClr val="F8CBAD"/>
                    </a:solidFill>
                  </a:tcPr>
                </a:tc>
                <a:extLst>
                  <a:ext uri="{0D108BD9-81ED-4DB2-BD59-A6C34878D82A}">
                    <a16:rowId xmlns:a16="http://schemas.microsoft.com/office/drawing/2014/main" val="4090956442"/>
                  </a:ext>
                </a:extLst>
              </a:tr>
              <a:tr h="190500">
                <a:tc vMerge="1">
                  <a:txBody>
                    <a:bodyPr/>
                    <a:lstStyle/>
                    <a:p>
                      <a:endParaRPr lang="nb-NO"/>
                    </a:p>
                  </a:txBody>
                  <a:tcPr/>
                </a:tc>
                <a:tc rowSpan="2">
                  <a:txBody>
                    <a:bodyPr/>
                    <a:lstStyle/>
                    <a:p>
                      <a:pPr algn="l" fontAlgn="ctr"/>
                      <a:r>
                        <a:rPr lang="nb-NO" sz="1100" b="0" i="0" u="none" strike="noStrike">
                          <a:solidFill>
                            <a:srgbClr val="000000"/>
                          </a:solidFill>
                          <a:effectLst/>
                          <a:latin typeface="Calibri" panose="020F0502020204030204" pitchFamily="34" charset="0"/>
                        </a:rPr>
                        <a:t>Økonomisk aktivitet</a:t>
                      </a:r>
                    </a:p>
                  </a:txBody>
                  <a:tcPr marL="9525" marR="9525" marT="9525" marB="0" anchor="ctr">
                    <a:lnL>
                      <a:noFill/>
                    </a:lnL>
                    <a:lnR>
                      <a:noFill/>
                    </a:lnR>
                    <a:lnT>
                      <a:noFill/>
                    </a:lnT>
                    <a:lnB>
                      <a:noFill/>
                    </a:lnB>
                    <a:solidFill>
                      <a:srgbClr val="FCE4D6"/>
                    </a:solidFill>
                  </a:tcPr>
                </a:tc>
                <a:tc>
                  <a:txBody>
                    <a:bodyPr/>
                    <a:lstStyle/>
                    <a:p>
                      <a:pPr algn="l" rtl="0" fontAlgn="ctr"/>
                      <a:r>
                        <a:rPr lang="nb-NO" sz="1050" b="0" i="0" u="none" strike="noStrike">
                          <a:solidFill>
                            <a:srgbClr val="000000"/>
                          </a:solidFill>
                          <a:effectLst/>
                          <a:latin typeface="Calibri" panose="020F0502020204030204" pitchFamily="34" charset="0"/>
                        </a:rPr>
                        <a:t>Etterutdanning</a:t>
                      </a:r>
                    </a:p>
                  </a:txBody>
                  <a:tcPr marL="9525" marR="9525" marT="9525" marB="0" anchor="ctr">
                    <a:lnL>
                      <a:noFill/>
                    </a:lnL>
                    <a:lnR>
                      <a:noFill/>
                    </a:lnR>
                    <a:lnT>
                      <a:noFill/>
                    </a:lnT>
                    <a:lnB>
                      <a:noFill/>
                    </a:lnB>
                    <a:solidFill>
                      <a:srgbClr val="FCE4D6"/>
                    </a:solidFill>
                  </a:tcPr>
                </a:tc>
                <a:extLst>
                  <a:ext uri="{0D108BD9-81ED-4DB2-BD59-A6C34878D82A}">
                    <a16:rowId xmlns:a16="http://schemas.microsoft.com/office/drawing/2014/main" val="3507885019"/>
                  </a:ext>
                </a:extLst>
              </a:tr>
              <a:tr h="190500">
                <a:tc vMerge="1">
                  <a:txBody>
                    <a:bodyPr/>
                    <a:lstStyle/>
                    <a:p>
                      <a:endParaRPr lang="nb-NO"/>
                    </a:p>
                  </a:txBody>
                  <a:tcPr/>
                </a:tc>
                <a:tc vMerge="1">
                  <a:txBody>
                    <a:bodyPr/>
                    <a:lstStyle/>
                    <a:p>
                      <a:endParaRPr lang="nb-NO"/>
                    </a:p>
                  </a:txBody>
                  <a:tcPr/>
                </a:tc>
                <a:tc>
                  <a:txBody>
                    <a:bodyPr/>
                    <a:lstStyle/>
                    <a:p>
                      <a:pPr algn="l" rtl="0" fontAlgn="ctr"/>
                      <a:r>
                        <a:rPr lang="nb-NO" sz="1050" b="0" i="0" u="none" strike="noStrike">
                          <a:solidFill>
                            <a:srgbClr val="000000"/>
                          </a:solidFill>
                          <a:effectLst/>
                          <a:latin typeface="Calibri" panose="020F0502020204030204" pitchFamily="34" charset="0"/>
                        </a:rPr>
                        <a:t>Videreutdanning</a:t>
                      </a:r>
                    </a:p>
                  </a:txBody>
                  <a:tcPr marL="9525" marR="9525" marT="9525" marB="0" anchor="ctr">
                    <a:lnL>
                      <a:noFill/>
                    </a:lnL>
                    <a:lnR>
                      <a:noFill/>
                    </a:lnR>
                    <a:lnT>
                      <a:noFill/>
                    </a:lnT>
                    <a:lnB>
                      <a:noFill/>
                    </a:lnB>
                    <a:solidFill>
                      <a:srgbClr val="FCE4D6"/>
                    </a:solidFill>
                  </a:tcPr>
                </a:tc>
                <a:extLst>
                  <a:ext uri="{0D108BD9-81ED-4DB2-BD59-A6C34878D82A}">
                    <a16:rowId xmlns:a16="http://schemas.microsoft.com/office/drawing/2014/main" val="3994032761"/>
                  </a:ext>
                </a:extLst>
              </a:tr>
            </a:tbl>
          </a:graphicData>
        </a:graphic>
      </p:graphicFrame>
      <p:sp>
        <p:nvSpPr>
          <p:cNvPr id="9" name="TekstSylinder 8">
            <a:extLst>
              <a:ext uri="{FF2B5EF4-FFF2-40B4-BE49-F238E27FC236}">
                <a16:creationId xmlns:a16="http://schemas.microsoft.com/office/drawing/2014/main" id="{A259F77F-5239-471A-811E-1CED5E26B9A3}"/>
              </a:ext>
            </a:extLst>
          </p:cNvPr>
          <p:cNvSpPr txBox="1"/>
          <p:nvPr/>
        </p:nvSpPr>
        <p:spPr>
          <a:xfrm>
            <a:off x="5255683" y="5282923"/>
            <a:ext cx="5387788" cy="276999"/>
          </a:xfrm>
          <a:prstGeom prst="rect">
            <a:avLst/>
          </a:prstGeom>
          <a:noFill/>
        </p:spPr>
        <p:txBody>
          <a:bodyPr wrap="square" rtlCol="0">
            <a:spAutoFit/>
          </a:bodyPr>
          <a:lstStyle/>
          <a:p>
            <a:r>
              <a:rPr lang="nb-NO" sz="1200"/>
              <a:t>* Aktiviteter som er tilgjengelige i BEVISST investeringsplan</a:t>
            </a:r>
          </a:p>
        </p:txBody>
      </p:sp>
      <p:cxnSp>
        <p:nvCxnSpPr>
          <p:cNvPr id="11" name="Rett pilkobling 10">
            <a:extLst>
              <a:ext uri="{FF2B5EF4-FFF2-40B4-BE49-F238E27FC236}">
                <a16:creationId xmlns:a16="http://schemas.microsoft.com/office/drawing/2014/main" id="{582A2C3E-B498-4713-AC44-399C07F2DA14}"/>
              </a:ext>
            </a:extLst>
          </p:cNvPr>
          <p:cNvCxnSpPr>
            <a:cxnSpLocks/>
          </p:cNvCxnSpPr>
          <p:nvPr/>
        </p:nvCxnSpPr>
        <p:spPr>
          <a:xfrm flipV="1">
            <a:off x="2151529" y="1290918"/>
            <a:ext cx="4473389" cy="3726376"/>
          </a:xfrm>
          <a:prstGeom prst="straightConnector1">
            <a:avLst/>
          </a:prstGeom>
          <a:ln w="57150">
            <a:solidFill>
              <a:srgbClr val="FFC000">
                <a:alpha val="58039"/>
              </a:srgbClr>
            </a:solidFill>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12" name="Rett pilkobling 11">
            <a:extLst>
              <a:ext uri="{FF2B5EF4-FFF2-40B4-BE49-F238E27FC236}">
                <a16:creationId xmlns:a16="http://schemas.microsoft.com/office/drawing/2014/main" id="{07D2B658-7ACF-4448-8481-9E54B6857AA1}"/>
              </a:ext>
            </a:extLst>
          </p:cNvPr>
          <p:cNvCxnSpPr>
            <a:cxnSpLocks/>
          </p:cNvCxnSpPr>
          <p:nvPr/>
        </p:nvCxnSpPr>
        <p:spPr>
          <a:xfrm flipV="1">
            <a:off x="1550894" y="1809737"/>
            <a:ext cx="5096436" cy="685813"/>
          </a:xfrm>
          <a:prstGeom prst="straightConnector1">
            <a:avLst/>
          </a:prstGeom>
          <a:ln w="57150">
            <a:solidFill>
              <a:srgbClr val="4472C4">
                <a:alpha val="56863"/>
              </a:srgb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 name="Rett pilkobling 14">
            <a:extLst>
              <a:ext uri="{FF2B5EF4-FFF2-40B4-BE49-F238E27FC236}">
                <a16:creationId xmlns:a16="http://schemas.microsoft.com/office/drawing/2014/main" id="{ED7E2649-C5D1-423A-8573-B35068EB80C4}"/>
              </a:ext>
            </a:extLst>
          </p:cNvPr>
          <p:cNvCxnSpPr>
            <a:cxnSpLocks/>
          </p:cNvCxnSpPr>
          <p:nvPr/>
        </p:nvCxnSpPr>
        <p:spPr>
          <a:xfrm>
            <a:off x="1550894" y="2495550"/>
            <a:ext cx="5074024" cy="355226"/>
          </a:xfrm>
          <a:prstGeom prst="straightConnector1">
            <a:avLst/>
          </a:prstGeom>
          <a:ln w="57150">
            <a:solidFill>
              <a:srgbClr val="4472C4">
                <a:alpha val="56863"/>
              </a:srgb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 name="Rett pilkobling 17">
            <a:extLst>
              <a:ext uri="{FF2B5EF4-FFF2-40B4-BE49-F238E27FC236}">
                <a16:creationId xmlns:a16="http://schemas.microsoft.com/office/drawing/2014/main" id="{99044BD9-AA55-496B-9A05-636D887E7E44}"/>
              </a:ext>
            </a:extLst>
          </p:cNvPr>
          <p:cNvCxnSpPr>
            <a:cxnSpLocks/>
          </p:cNvCxnSpPr>
          <p:nvPr/>
        </p:nvCxnSpPr>
        <p:spPr>
          <a:xfrm flipV="1">
            <a:off x="1627094" y="2004191"/>
            <a:ext cx="5011271" cy="1291459"/>
          </a:xfrm>
          <a:prstGeom prst="straightConnector1">
            <a:avLst/>
          </a:prstGeom>
          <a:ln w="57150">
            <a:solidFill>
              <a:srgbClr val="ED7D31">
                <a:alpha val="54902"/>
              </a:srgbClr>
            </a:solidFill>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21" name="Rett pilkobling 20">
            <a:extLst>
              <a:ext uri="{FF2B5EF4-FFF2-40B4-BE49-F238E27FC236}">
                <a16:creationId xmlns:a16="http://schemas.microsoft.com/office/drawing/2014/main" id="{91BDD404-5EEB-4679-92FB-9CCB188012AC}"/>
              </a:ext>
            </a:extLst>
          </p:cNvPr>
          <p:cNvCxnSpPr>
            <a:cxnSpLocks/>
          </p:cNvCxnSpPr>
          <p:nvPr/>
        </p:nvCxnSpPr>
        <p:spPr>
          <a:xfrm flipV="1">
            <a:off x="1828800" y="2211229"/>
            <a:ext cx="4818530" cy="1589246"/>
          </a:xfrm>
          <a:prstGeom prst="straightConnector1">
            <a:avLst/>
          </a:prstGeom>
          <a:ln w="57150">
            <a:solidFill>
              <a:srgbClr val="9148C8">
                <a:alpha val="54902"/>
              </a:srgbClr>
            </a:solidFill>
            <a:headEnd type="triangle"/>
            <a:tailEnd type="triangle"/>
          </a:ln>
        </p:spPr>
        <p:style>
          <a:lnRef idx="2">
            <a:schemeClr val="accent5"/>
          </a:lnRef>
          <a:fillRef idx="0">
            <a:schemeClr val="accent5"/>
          </a:fillRef>
          <a:effectRef idx="1">
            <a:schemeClr val="accent5"/>
          </a:effectRef>
          <a:fontRef idx="minor">
            <a:schemeClr val="tx1"/>
          </a:fontRef>
        </p:style>
      </p:cxnSp>
      <p:cxnSp>
        <p:nvCxnSpPr>
          <p:cNvPr id="23" name="Rett pilkobling 22">
            <a:extLst>
              <a:ext uri="{FF2B5EF4-FFF2-40B4-BE49-F238E27FC236}">
                <a16:creationId xmlns:a16="http://schemas.microsoft.com/office/drawing/2014/main" id="{0E75AAE5-4CE8-44D9-B633-2F86612EF4FD}"/>
              </a:ext>
            </a:extLst>
          </p:cNvPr>
          <p:cNvCxnSpPr>
            <a:cxnSpLocks/>
          </p:cNvCxnSpPr>
          <p:nvPr/>
        </p:nvCxnSpPr>
        <p:spPr>
          <a:xfrm flipV="1">
            <a:off x="1627094" y="3145456"/>
            <a:ext cx="5011271" cy="150194"/>
          </a:xfrm>
          <a:prstGeom prst="straightConnector1">
            <a:avLst/>
          </a:prstGeom>
          <a:ln w="57150">
            <a:solidFill>
              <a:srgbClr val="ED7D31">
                <a:alpha val="54902"/>
              </a:srgbClr>
            </a:solidFill>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34" name="Rett pilkobling 33">
            <a:extLst>
              <a:ext uri="{FF2B5EF4-FFF2-40B4-BE49-F238E27FC236}">
                <a16:creationId xmlns:a16="http://schemas.microsoft.com/office/drawing/2014/main" id="{E4FD8B5A-4D1D-4B3C-8DB6-ABAA8D36DE7D}"/>
              </a:ext>
            </a:extLst>
          </p:cNvPr>
          <p:cNvCxnSpPr>
            <a:cxnSpLocks/>
          </p:cNvCxnSpPr>
          <p:nvPr/>
        </p:nvCxnSpPr>
        <p:spPr>
          <a:xfrm>
            <a:off x="1627094" y="3295650"/>
            <a:ext cx="3628589" cy="1123950"/>
          </a:xfrm>
          <a:prstGeom prst="straightConnector1">
            <a:avLst/>
          </a:prstGeom>
          <a:ln w="57150">
            <a:solidFill>
              <a:srgbClr val="ED7D31">
                <a:alpha val="54902"/>
              </a:srgbClr>
            </a:solidFill>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26" name="Rett pilkobling 25">
            <a:extLst>
              <a:ext uri="{FF2B5EF4-FFF2-40B4-BE49-F238E27FC236}">
                <a16:creationId xmlns:a16="http://schemas.microsoft.com/office/drawing/2014/main" id="{F47D2C1C-D01D-49F7-BAFD-98ECC950BB10}"/>
              </a:ext>
            </a:extLst>
          </p:cNvPr>
          <p:cNvCxnSpPr>
            <a:cxnSpLocks/>
          </p:cNvCxnSpPr>
          <p:nvPr/>
        </p:nvCxnSpPr>
        <p:spPr>
          <a:xfrm flipV="1">
            <a:off x="3560239" y="1547974"/>
            <a:ext cx="3087091" cy="589460"/>
          </a:xfrm>
          <a:prstGeom prst="straightConnector1">
            <a:avLst/>
          </a:prstGeom>
          <a:ln w="57150">
            <a:solidFill>
              <a:srgbClr val="548235">
                <a:alpha val="52941"/>
              </a:srgbClr>
            </a:solidFill>
            <a:headEnd type="triangle"/>
            <a:tailEnd type="triangle"/>
          </a:ln>
        </p:spPr>
        <p:style>
          <a:lnRef idx="2">
            <a:schemeClr val="accent6"/>
          </a:lnRef>
          <a:fillRef idx="0">
            <a:schemeClr val="accent6"/>
          </a:fillRef>
          <a:effectRef idx="1">
            <a:schemeClr val="accent6"/>
          </a:effectRef>
          <a:fontRef idx="minor">
            <a:schemeClr val="tx1"/>
          </a:fontRef>
        </p:style>
      </p:cxnSp>
      <p:cxnSp>
        <p:nvCxnSpPr>
          <p:cNvPr id="29" name="Rett pilkobling 28">
            <a:extLst>
              <a:ext uri="{FF2B5EF4-FFF2-40B4-BE49-F238E27FC236}">
                <a16:creationId xmlns:a16="http://schemas.microsoft.com/office/drawing/2014/main" id="{D6A92B0B-CC21-47F3-A758-BC71841398A6}"/>
              </a:ext>
            </a:extLst>
          </p:cNvPr>
          <p:cNvCxnSpPr>
            <a:cxnSpLocks/>
          </p:cNvCxnSpPr>
          <p:nvPr/>
        </p:nvCxnSpPr>
        <p:spPr>
          <a:xfrm>
            <a:off x="3551274" y="2125486"/>
            <a:ext cx="3087091" cy="1243959"/>
          </a:xfrm>
          <a:prstGeom prst="straightConnector1">
            <a:avLst/>
          </a:prstGeom>
          <a:ln w="57150">
            <a:solidFill>
              <a:srgbClr val="548235">
                <a:alpha val="52941"/>
              </a:srgbClr>
            </a:solidFill>
            <a:headEnd type="triangle"/>
            <a:tailEnd type="triangle"/>
          </a:ln>
        </p:spPr>
        <p:style>
          <a:lnRef idx="2">
            <a:schemeClr val="accent6"/>
          </a:lnRef>
          <a:fillRef idx="0">
            <a:schemeClr val="accent6"/>
          </a:fillRef>
          <a:effectRef idx="1">
            <a:schemeClr val="accent6"/>
          </a:effectRef>
          <a:fontRef idx="minor">
            <a:schemeClr val="tx1"/>
          </a:fontRef>
        </p:style>
      </p:cxnSp>
      <p:pic>
        <p:nvPicPr>
          <p:cNvPr id="16" name="Picture 3">
            <a:extLst>
              <a:ext uri="{FF2B5EF4-FFF2-40B4-BE49-F238E27FC236}">
                <a16:creationId xmlns:a16="http://schemas.microsoft.com/office/drawing/2014/main" id="{FC9D643F-E2D0-4371-B6E7-6389890047FF}"/>
              </a:ext>
            </a:extLst>
          </p:cNvPr>
          <p:cNvPicPr>
            <a:picLocks noChangeAspect="1"/>
          </p:cNvPicPr>
          <p:nvPr/>
        </p:nvPicPr>
        <p:blipFill rotWithShape="1">
          <a:blip r:embed="rId3"/>
          <a:srcRect r="23522"/>
          <a:stretch/>
        </p:blipFill>
        <p:spPr>
          <a:xfrm rot="5400000">
            <a:off x="5638354" y="-5679857"/>
            <a:ext cx="896864" cy="12210428"/>
          </a:xfrm>
          <a:prstGeom prst="rect">
            <a:avLst/>
          </a:prstGeom>
        </p:spPr>
      </p:pic>
      <p:sp>
        <p:nvSpPr>
          <p:cNvPr id="17" name="Tittel 1">
            <a:extLst>
              <a:ext uri="{FF2B5EF4-FFF2-40B4-BE49-F238E27FC236}">
                <a16:creationId xmlns:a16="http://schemas.microsoft.com/office/drawing/2014/main" id="{BFB90E08-576E-4A94-8910-59CFCBF9332D}"/>
              </a:ext>
            </a:extLst>
          </p:cNvPr>
          <p:cNvSpPr txBox="1">
            <a:spLocks/>
          </p:cNvSpPr>
          <p:nvPr/>
        </p:nvSpPr>
        <p:spPr>
          <a:xfrm>
            <a:off x="88095" y="23335"/>
            <a:ext cx="11140934" cy="907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600">
                <a:solidFill>
                  <a:schemeClr val="bg1"/>
                </a:solidFill>
              </a:rPr>
              <a:t>Aktivitetstype og Aktivitet for de ulike rammene</a:t>
            </a:r>
          </a:p>
        </p:txBody>
      </p:sp>
    </p:spTree>
    <p:extLst>
      <p:ext uri="{BB962C8B-B14F-4D97-AF65-F5344CB8AC3E}">
        <p14:creationId xmlns:p14="http://schemas.microsoft.com/office/powerpoint/2010/main" val="2342986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250"/>
                                  </p:stCondLst>
                                  <p:childTnLst>
                                    <p:set>
                                      <p:cBhvr>
                                        <p:cTn id="16" dur="1" fill="hold">
                                          <p:stCondLst>
                                            <p:cond delay="0"/>
                                          </p:stCondLst>
                                        </p:cTn>
                                        <p:tgtEl>
                                          <p:spTgt spid="23"/>
                                        </p:tgtEl>
                                        <p:attrNameLst>
                                          <p:attrName>style.visibility</p:attrName>
                                        </p:attrNameLst>
                                      </p:cBhvr>
                                      <p:to>
                                        <p:strVal val="visible"/>
                                      </p:to>
                                    </p:set>
                                  </p:childTnLst>
                                </p:cTn>
                              </p:par>
                            </p:childTnLst>
                          </p:cTn>
                        </p:par>
                        <p:par>
                          <p:cTn id="17" fill="hold">
                            <p:stCondLst>
                              <p:cond delay="250"/>
                            </p:stCondLst>
                            <p:childTnLst>
                              <p:par>
                                <p:cTn id="18" presetID="1" presetClass="entr" presetSubtype="0"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25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tel 3">
            <a:extLst>
              <a:ext uri="{FF2B5EF4-FFF2-40B4-BE49-F238E27FC236}">
                <a16:creationId xmlns:a16="http://schemas.microsoft.com/office/drawing/2014/main" id="{E80F9C16-1279-445B-B30A-F29DEDC46003}"/>
              </a:ext>
            </a:extLst>
          </p:cNvPr>
          <p:cNvSpPr>
            <a:spLocks noGrp="1"/>
          </p:cNvSpPr>
          <p:nvPr>
            <p:ph type="subTitle" idx="1"/>
          </p:nvPr>
        </p:nvSpPr>
        <p:spPr>
          <a:xfrm>
            <a:off x="854972" y="5360266"/>
            <a:ext cx="4009292" cy="576062"/>
          </a:xfrm>
          <a:prstGeom prst="rect">
            <a:avLst/>
          </a:prstGeom>
          <a:solidFill>
            <a:schemeClr val="bg1">
              <a:lumMod val="95000"/>
            </a:schemeClr>
          </a:solidFill>
          <a:ln>
            <a:solidFill>
              <a:schemeClr val="tx2"/>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000" i="1">
                <a:solidFill>
                  <a:schemeClr val="tx1"/>
                </a:solidFill>
              </a:rPr>
              <a:t>Leiested organiseres som Koststed</a:t>
            </a:r>
          </a:p>
        </p:txBody>
      </p:sp>
      <p:sp>
        <p:nvSpPr>
          <p:cNvPr id="5" name="Rektangel 4">
            <a:extLst>
              <a:ext uri="{FF2B5EF4-FFF2-40B4-BE49-F238E27FC236}">
                <a16:creationId xmlns:a16="http://schemas.microsoft.com/office/drawing/2014/main" id="{E8AA562A-C3CE-40F0-BC21-EFCDCA58BF8F}"/>
              </a:ext>
            </a:extLst>
          </p:cNvPr>
          <p:cNvSpPr/>
          <p:nvPr/>
        </p:nvSpPr>
        <p:spPr>
          <a:xfrm>
            <a:off x="7317080" y="5362996"/>
            <a:ext cx="3924300" cy="576062"/>
          </a:xfrm>
          <a:prstGeom prst="rect">
            <a:avLst/>
          </a:prstGeom>
          <a:solidFill>
            <a:schemeClr val="bg1">
              <a:lumMod val="95000"/>
            </a:schemeClr>
          </a:solidFill>
          <a:ln>
            <a:solidFill>
              <a:schemeClr val="tx2"/>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i="1">
              <a:solidFill>
                <a:schemeClr val="tx1"/>
              </a:solidFill>
            </a:endParaRPr>
          </a:p>
          <a:p>
            <a:pPr algn="ctr"/>
            <a:r>
              <a:rPr lang="nb-NO" i="1">
                <a:solidFill>
                  <a:schemeClr val="tx1"/>
                </a:solidFill>
              </a:rPr>
              <a:t>Prosjektstruktur BFV</a:t>
            </a:r>
          </a:p>
          <a:p>
            <a:pPr algn="ctr"/>
            <a:endParaRPr lang="nb-NO"/>
          </a:p>
        </p:txBody>
      </p:sp>
      <p:sp>
        <p:nvSpPr>
          <p:cNvPr id="6" name="TekstSylinder 5">
            <a:extLst>
              <a:ext uri="{FF2B5EF4-FFF2-40B4-BE49-F238E27FC236}">
                <a16:creationId xmlns:a16="http://schemas.microsoft.com/office/drawing/2014/main" id="{DE8B87ED-4F5F-4A21-9585-B54D4216D321}"/>
              </a:ext>
            </a:extLst>
          </p:cNvPr>
          <p:cNvSpPr txBox="1"/>
          <p:nvPr/>
        </p:nvSpPr>
        <p:spPr>
          <a:xfrm>
            <a:off x="5245134" y="5289997"/>
            <a:ext cx="1556951" cy="646331"/>
          </a:xfrm>
          <a:prstGeom prst="rect">
            <a:avLst/>
          </a:prstGeom>
          <a:noFill/>
        </p:spPr>
        <p:txBody>
          <a:bodyPr wrap="square" rtlCol="0">
            <a:spAutoFit/>
          </a:bodyPr>
          <a:lstStyle/>
          <a:p>
            <a:r>
              <a:rPr lang="nb-NO" sz="1200"/>
              <a:t>Bruk av dimensjon delprosjekt/prosjekt i tillegg</a:t>
            </a:r>
          </a:p>
        </p:txBody>
      </p:sp>
      <p:sp>
        <p:nvSpPr>
          <p:cNvPr id="7" name="Pil: bøyd oppover 6">
            <a:extLst>
              <a:ext uri="{FF2B5EF4-FFF2-40B4-BE49-F238E27FC236}">
                <a16:creationId xmlns:a16="http://schemas.microsoft.com/office/drawing/2014/main" id="{1D517148-6C18-4ECF-A489-81E7E0C9D66E}"/>
              </a:ext>
            </a:extLst>
          </p:cNvPr>
          <p:cNvSpPr/>
          <p:nvPr/>
        </p:nvSpPr>
        <p:spPr>
          <a:xfrm>
            <a:off x="4864264" y="5972890"/>
            <a:ext cx="2452816" cy="413951"/>
          </a:xfrm>
          <a:prstGeom prst="curvedUpArrow">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tx1"/>
              </a:solidFill>
            </a:endParaRPr>
          </a:p>
        </p:txBody>
      </p:sp>
      <p:sp>
        <p:nvSpPr>
          <p:cNvPr id="3" name="TekstSylinder 2">
            <a:extLst>
              <a:ext uri="{FF2B5EF4-FFF2-40B4-BE49-F238E27FC236}">
                <a16:creationId xmlns:a16="http://schemas.microsoft.com/office/drawing/2014/main" id="{4C235E18-2F1A-482A-8CE2-D77F70971629}"/>
              </a:ext>
            </a:extLst>
          </p:cNvPr>
          <p:cNvSpPr txBox="1"/>
          <p:nvPr/>
        </p:nvSpPr>
        <p:spPr>
          <a:xfrm>
            <a:off x="515309" y="2746929"/>
            <a:ext cx="11247758" cy="1908215"/>
          </a:xfrm>
          <a:prstGeom prst="rect">
            <a:avLst/>
          </a:prstGeom>
          <a:noFill/>
        </p:spPr>
        <p:txBody>
          <a:bodyPr wrap="square" rtlCol="0">
            <a:spAutoFit/>
          </a:bodyPr>
          <a:lstStyle/>
          <a:p>
            <a:endParaRPr lang="nb-NO" sz="2000"/>
          </a:p>
          <a:p>
            <a:r>
              <a:rPr lang="nb-NO" sz="2000" b="1"/>
              <a:t>Prosjektstruktur kan benyttes i tillegg for å synliggjøre aktiviteten på leiestedet  på mer detaljert nivå</a:t>
            </a:r>
          </a:p>
          <a:p>
            <a:endParaRPr lang="nb-NO" sz="2000"/>
          </a:p>
          <a:p>
            <a:pPr marL="876275" indent="-342900">
              <a:buFont typeface="Wingdings" panose="05000000000000000000" pitchFamily="2" charset="2"/>
              <a:buChar char="Ø"/>
            </a:pPr>
            <a:r>
              <a:rPr lang="nb-NO" sz="2000"/>
              <a:t>Enheten må gjøre en egen vurdering av hvordan leiested struktureres med eventuelle delprosjekt i tillegg til koststed slik at det dekker behov for styring og økonomisk oppfølging</a:t>
            </a:r>
          </a:p>
          <a:p>
            <a:endParaRPr lang="nb-NO"/>
          </a:p>
        </p:txBody>
      </p:sp>
      <p:sp>
        <p:nvSpPr>
          <p:cNvPr id="8" name="TekstSylinder 7">
            <a:extLst>
              <a:ext uri="{FF2B5EF4-FFF2-40B4-BE49-F238E27FC236}">
                <a16:creationId xmlns:a16="http://schemas.microsoft.com/office/drawing/2014/main" id="{4B76181D-C860-4A2C-ADA4-139930EF57B5}"/>
              </a:ext>
            </a:extLst>
          </p:cNvPr>
          <p:cNvSpPr txBox="1"/>
          <p:nvPr/>
        </p:nvSpPr>
        <p:spPr>
          <a:xfrm>
            <a:off x="562709" y="1389820"/>
            <a:ext cx="11055926" cy="892552"/>
          </a:xfrm>
          <a:prstGeom prst="rect">
            <a:avLst/>
          </a:prstGeom>
          <a:solidFill>
            <a:schemeClr val="accent5">
              <a:lumMod val="20000"/>
              <a:lumOff val="80000"/>
            </a:schemeClr>
          </a:solidFill>
        </p:spPr>
        <p:txBody>
          <a:bodyPr wrap="square" rtlCol="0">
            <a:spAutoFit/>
          </a:bodyPr>
          <a:lstStyle/>
          <a:p>
            <a:pPr algn="ctr"/>
            <a:r>
              <a:rPr lang="nb-NO" sz="3200"/>
              <a:t>Leiested er konvertert som Koststed (</a:t>
            </a:r>
            <a:r>
              <a:rPr lang="nb-NO" sz="3200" err="1"/>
              <a:t>iht</a:t>
            </a:r>
            <a:r>
              <a:rPr lang="nb-NO" sz="3200"/>
              <a:t> tidligere bestilling)</a:t>
            </a:r>
          </a:p>
          <a:p>
            <a:pPr algn="ctr"/>
            <a:r>
              <a:rPr lang="nb-NO"/>
              <a:t> </a:t>
            </a:r>
            <a:r>
              <a:rPr lang="nb-NO" sz="2000"/>
              <a:t>– på konteringsnivå i ny økonomimodell</a:t>
            </a:r>
          </a:p>
        </p:txBody>
      </p:sp>
      <p:pic>
        <p:nvPicPr>
          <p:cNvPr id="9" name="Picture 3">
            <a:extLst>
              <a:ext uri="{FF2B5EF4-FFF2-40B4-BE49-F238E27FC236}">
                <a16:creationId xmlns:a16="http://schemas.microsoft.com/office/drawing/2014/main" id="{796E2327-4569-4091-BF12-998D0DE37F4D}"/>
              </a:ext>
            </a:extLst>
          </p:cNvPr>
          <p:cNvPicPr>
            <a:picLocks noChangeAspect="1"/>
          </p:cNvPicPr>
          <p:nvPr/>
        </p:nvPicPr>
        <p:blipFill rotWithShape="1">
          <a:blip r:embed="rId3"/>
          <a:srcRect r="23522"/>
          <a:stretch/>
        </p:blipFill>
        <p:spPr>
          <a:xfrm rot="5400000">
            <a:off x="5656782" y="-5658179"/>
            <a:ext cx="896864" cy="12210428"/>
          </a:xfrm>
          <a:prstGeom prst="rect">
            <a:avLst/>
          </a:prstGeom>
        </p:spPr>
      </p:pic>
      <p:sp>
        <p:nvSpPr>
          <p:cNvPr id="11" name="TekstSylinder 10">
            <a:extLst>
              <a:ext uri="{FF2B5EF4-FFF2-40B4-BE49-F238E27FC236}">
                <a16:creationId xmlns:a16="http://schemas.microsoft.com/office/drawing/2014/main" id="{B3D5FB5F-66E0-49EA-99B2-47FD6FD42624}"/>
              </a:ext>
            </a:extLst>
          </p:cNvPr>
          <p:cNvSpPr txBox="1"/>
          <p:nvPr/>
        </p:nvSpPr>
        <p:spPr>
          <a:xfrm>
            <a:off x="137160" y="91440"/>
            <a:ext cx="11772900" cy="584775"/>
          </a:xfrm>
          <a:prstGeom prst="rect">
            <a:avLst/>
          </a:prstGeom>
          <a:noFill/>
        </p:spPr>
        <p:txBody>
          <a:bodyPr wrap="square" rtlCol="0">
            <a:spAutoFit/>
          </a:bodyPr>
          <a:lstStyle/>
          <a:p>
            <a:r>
              <a:rPr lang="nb-NO" sz="3200">
                <a:solidFill>
                  <a:schemeClr val="bg1"/>
                </a:solidFill>
              </a:rPr>
              <a:t>LEIESTED</a:t>
            </a:r>
          </a:p>
        </p:txBody>
      </p:sp>
    </p:spTree>
    <p:extLst>
      <p:ext uri="{BB962C8B-B14F-4D97-AF65-F5344CB8AC3E}">
        <p14:creationId xmlns:p14="http://schemas.microsoft.com/office/powerpoint/2010/main" val="4253124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3">
            <a:extLst>
              <a:ext uri="{FF2B5EF4-FFF2-40B4-BE49-F238E27FC236}">
                <a16:creationId xmlns:a16="http://schemas.microsoft.com/office/drawing/2014/main" id="{B7DC162C-03A8-4FDE-BD21-5D03E61C308A}"/>
              </a:ext>
            </a:extLst>
          </p:cNvPr>
          <p:cNvPicPr>
            <a:picLocks noChangeAspect="1"/>
          </p:cNvPicPr>
          <p:nvPr/>
        </p:nvPicPr>
        <p:blipFill rotWithShape="1">
          <a:blip r:embed="rId6"/>
          <a:srcRect r="23522"/>
          <a:stretch/>
        </p:blipFill>
        <p:spPr>
          <a:xfrm rot="5400000">
            <a:off x="3203812" y="-3223231"/>
            <a:ext cx="791377" cy="7199002"/>
          </a:xfrm>
          <a:prstGeom prst="rect">
            <a:avLst/>
          </a:prstGeom>
        </p:spPr>
      </p:pic>
      <p:sp>
        <p:nvSpPr>
          <p:cNvPr id="119" name="Rektangel: avrundede hjørner 118">
            <a:extLst>
              <a:ext uri="{FF2B5EF4-FFF2-40B4-BE49-F238E27FC236}">
                <a16:creationId xmlns:a16="http://schemas.microsoft.com/office/drawing/2014/main" id="{927E45B1-55D6-4DCA-8D33-60B6B42E7B06}"/>
              </a:ext>
            </a:extLst>
          </p:cNvPr>
          <p:cNvSpPr/>
          <p:nvPr/>
        </p:nvSpPr>
        <p:spPr>
          <a:xfrm>
            <a:off x="9125138" y="171778"/>
            <a:ext cx="2186521" cy="7924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b-NO"/>
              <a:t>Gammel modell</a:t>
            </a:r>
          </a:p>
        </p:txBody>
      </p:sp>
      <p:sp>
        <p:nvSpPr>
          <p:cNvPr id="118" name="Rektangel 117">
            <a:extLst>
              <a:ext uri="{FF2B5EF4-FFF2-40B4-BE49-F238E27FC236}">
                <a16:creationId xmlns:a16="http://schemas.microsoft.com/office/drawing/2014/main" id="{5DF0A21D-D503-4B4C-BD09-DC82DB4C6848}"/>
              </a:ext>
            </a:extLst>
          </p:cNvPr>
          <p:cNvSpPr/>
          <p:nvPr/>
        </p:nvSpPr>
        <p:spPr>
          <a:xfrm>
            <a:off x="4828251" y="4820728"/>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Prosjekt</a:t>
            </a:r>
          </a:p>
        </p:txBody>
      </p:sp>
      <p:sp>
        <p:nvSpPr>
          <p:cNvPr id="123" name="Rektangel 122">
            <a:extLst>
              <a:ext uri="{FF2B5EF4-FFF2-40B4-BE49-F238E27FC236}">
                <a16:creationId xmlns:a16="http://schemas.microsoft.com/office/drawing/2014/main" id="{32185FC5-8D70-4FB6-9600-37049C9CA2C6}"/>
              </a:ext>
            </a:extLst>
          </p:cNvPr>
          <p:cNvSpPr/>
          <p:nvPr/>
        </p:nvSpPr>
        <p:spPr>
          <a:xfrm>
            <a:off x="4828251" y="3918170"/>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Hovedprosjekt</a:t>
            </a:r>
          </a:p>
        </p:txBody>
      </p:sp>
      <p:sp>
        <p:nvSpPr>
          <p:cNvPr id="124" name="Rektangel 123">
            <a:extLst>
              <a:ext uri="{FF2B5EF4-FFF2-40B4-BE49-F238E27FC236}">
                <a16:creationId xmlns:a16="http://schemas.microsoft.com/office/drawing/2014/main" id="{7C784CF9-08C9-4583-9FD2-85FAACF2447A}"/>
              </a:ext>
            </a:extLst>
          </p:cNvPr>
          <p:cNvSpPr/>
          <p:nvPr/>
        </p:nvSpPr>
        <p:spPr>
          <a:xfrm>
            <a:off x="4828251" y="3176363"/>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Strategisk satsning</a:t>
            </a:r>
          </a:p>
        </p:txBody>
      </p:sp>
      <p:sp>
        <p:nvSpPr>
          <p:cNvPr id="126" name="Rektangel 32">
            <a:extLst>
              <a:ext uri="{FF2B5EF4-FFF2-40B4-BE49-F238E27FC236}">
                <a16:creationId xmlns:a16="http://schemas.microsoft.com/office/drawing/2014/main" id="{B5800102-E4C2-4940-B135-CA76E078991A}"/>
              </a:ext>
            </a:extLst>
          </p:cNvPr>
          <p:cNvSpPr/>
          <p:nvPr/>
        </p:nvSpPr>
        <p:spPr>
          <a:xfrm>
            <a:off x="4828251" y="2455078"/>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Sentertype</a:t>
            </a:r>
          </a:p>
        </p:txBody>
      </p:sp>
      <p:sp>
        <p:nvSpPr>
          <p:cNvPr id="90" name="TextBox 89">
            <a:extLst>
              <a:ext uri="{FF2B5EF4-FFF2-40B4-BE49-F238E27FC236}">
                <a16:creationId xmlns:a16="http://schemas.microsoft.com/office/drawing/2014/main" id="{C7B5C968-7D59-4190-9F3A-13BBDBFC19FB}"/>
              </a:ext>
            </a:extLst>
          </p:cNvPr>
          <p:cNvSpPr txBox="1"/>
          <p:nvPr/>
        </p:nvSpPr>
        <p:spPr>
          <a:xfrm>
            <a:off x="6057362" y="5901586"/>
            <a:ext cx="809763" cy="276999"/>
          </a:xfrm>
          <a:prstGeom prst="rect">
            <a:avLst/>
          </a:prstGeom>
          <a:solidFill>
            <a:schemeClr val="bg1"/>
          </a:solidFill>
          <a:ln>
            <a:solidFill>
              <a:schemeClr val="bg1"/>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chemeClr val="bg2">
                    <a:lumMod val="50000"/>
                  </a:schemeClr>
                </a:solidFill>
                <a:effectLst/>
                <a:uLnTx/>
                <a:uFillTx/>
                <a:latin typeface="Calibri" panose="020F0502020204030204"/>
                <a:ea typeface="+mn-ea"/>
                <a:cs typeface="+mn-cs"/>
              </a:rPr>
              <a:t>Utledes</a:t>
            </a:r>
          </a:p>
        </p:txBody>
      </p:sp>
      <p:cxnSp>
        <p:nvCxnSpPr>
          <p:cNvPr id="77" name="Rett linje 76">
            <a:extLst>
              <a:ext uri="{FF2B5EF4-FFF2-40B4-BE49-F238E27FC236}">
                <a16:creationId xmlns:a16="http://schemas.microsoft.com/office/drawing/2014/main" id="{3D37DB63-AB35-4043-9622-07AF3D3C7749}"/>
              </a:ext>
            </a:extLst>
          </p:cNvPr>
          <p:cNvCxnSpPr>
            <a:cxnSpLocks/>
          </p:cNvCxnSpPr>
          <p:nvPr/>
        </p:nvCxnSpPr>
        <p:spPr>
          <a:xfrm flipH="1">
            <a:off x="5584" y="5905310"/>
            <a:ext cx="12180831" cy="3"/>
          </a:xfrm>
          <a:prstGeom prst="line">
            <a:avLst/>
          </a:prstGeom>
          <a:ln w="254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Rett linje 77">
            <a:extLst>
              <a:ext uri="{FF2B5EF4-FFF2-40B4-BE49-F238E27FC236}">
                <a16:creationId xmlns:a16="http://schemas.microsoft.com/office/drawing/2014/main" id="{8985A469-5846-463F-8262-F298A4F9AE5C}"/>
              </a:ext>
            </a:extLst>
          </p:cNvPr>
          <p:cNvCxnSpPr>
            <a:cxnSpLocks/>
          </p:cNvCxnSpPr>
          <p:nvPr/>
        </p:nvCxnSpPr>
        <p:spPr>
          <a:xfrm flipH="1">
            <a:off x="48195" y="4668588"/>
            <a:ext cx="12192000" cy="0"/>
          </a:xfrm>
          <a:prstGeom prst="line">
            <a:avLst/>
          </a:prstGeom>
          <a:ln w="254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15" name="Rektangel 114">
            <a:extLst>
              <a:ext uri="{FF2B5EF4-FFF2-40B4-BE49-F238E27FC236}">
                <a16:creationId xmlns:a16="http://schemas.microsoft.com/office/drawing/2014/main" id="{1A3D5F2C-76EE-4E96-8172-324DD6591BC6}"/>
              </a:ext>
            </a:extLst>
          </p:cNvPr>
          <p:cNvSpPr/>
          <p:nvPr/>
        </p:nvSpPr>
        <p:spPr>
          <a:xfrm>
            <a:off x="188685" y="4816623"/>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Konto</a:t>
            </a:r>
          </a:p>
        </p:txBody>
      </p:sp>
      <p:graphicFrame>
        <p:nvGraphicFramePr>
          <p:cNvPr id="91" name="Object 90" hidden="1">
            <a:extLst>
              <a:ext uri="{FF2B5EF4-FFF2-40B4-BE49-F238E27FC236}">
                <a16:creationId xmlns:a16="http://schemas.microsoft.com/office/drawing/2014/main" id="{523924EF-6901-46E3-A852-C9609C985CE0}"/>
              </a:ext>
            </a:extLst>
          </p:cNvPr>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21506" name="think-cell Slide" r:id="rId7" imgW="473" imgH="473" progId="TCLayout.ActiveDocument.1">
                  <p:embed/>
                </p:oleObj>
              </mc:Choice>
              <mc:Fallback>
                <p:oleObj name="think-cell Slide" r:id="rId7" imgW="473" imgH="473" progId="TCLayout.ActiveDocument.1">
                  <p:embed/>
                  <p:pic>
                    <p:nvPicPr>
                      <p:cNvPr id="91" name="Object 90" hidden="1">
                        <a:extLst>
                          <a:ext uri="{FF2B5EF4-FFF2-40B4-BE49-F238E27FC236}">
                            <a16:creationId xmlns:a16="http://schemas.microsoft.com/office/drawing/2014/main" id="{523924EF-6901-46E3-A852-C9609C985CE0}"/>
                          </a:ext>
                        </a:extLst>
                      </p:cNvPr>
                      <p:cNvPicPr/>
                      <p:nvPr/>
                    </p:nvPicPr>
                    <p:blipFill>
                      <a:blip r:embed="rId8"/>
                      <a:stretch>
                        <a:fillRect/>
                      </a:stretch>
                    </p:blipFill>
                    <p:spPr>
                      <a:xfrm>
                        <a:off x="1591" y="1591"/>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42419E6-8EDA-40C9-B4A5-9B8FD471B5A8}"/>
              </a:ext>
            </a:extLst>
          </p:cNvPr>
          <p:cNvSpPr/>
          <p:nvPr>
            <p:custDataLst>
              <p:tags r:id="rId3"/>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cxnSp>
        <p:nvCxnSpPr>
          <p:cNvPr id="111" name="Connector: Elbow 110">
            <a:extLst>
              <a:ext uri="{FF2B5EF4-FFF2-40B4-BE49-F238E27FC236}">
                <a16:creationId xmlns:a16="http://schemas.microsoft.com/office/drawing/2014/main" id="{CD1E2E20-D7CE-41BB-917C-A0F80D71311C}"/>
              </a:ext>
            </a:extLst>
          </p:cNvPr>
          <p:cNvCxnSpPr>
            <a:cxnSpLocks/>
            <a:endCxn id="137" idx="1"/>
          </p:cNvCxnSpPr>
          <p:nvPr/>
        </p:nvCxnSpPr>
        <p:spPr>
          <a:xfrm rot="16200000" flipV="1">
            <a:off x="4987808" y="3728992"/>
            <a:ext cx="3742943" cy="233779"/>
          </a:xfrm>
          <a:prstGeom prst="bentConnector4">
            <a:avLst>
              <a:gd name="adj1" fmla="val 12196"/>
              <a:gd name="adj2" fmla="val 19778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867F0CC5-B63E-463B-A9AC-19FC90385BF0}"/>
              </a:ext>
            </a:extLst>
          </p:cNvPr>
          <p:cNvCxnSpPr>
            <a:cxnSpLocks/>
            <a:stCxn id="118" idx="1"/>
            <a:endCxn id="124" idx="1"/>
          </p:cNvCxnSpPr>
          <p:nvPr/>
        </p:nvCxnSpPr>
        <p:spPr>
          <a:xfrm rot="10800000">
            <a:off x="4828251" y="3455364"/>
            <a:ext cx="12700" cy="1830989"/>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ktangel 13"/>
          <p:cNvSpPr/>
          <p:nvPr/>
        </p:nvSpPr>
        <p:spPr>
          <a:xfrm>
            <a:off x="6742391" y="4801416"/>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Prosjekt</a:t>
            </a:r>
          </a:p>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white"/>
                </a:solidFill>
                <a:latin typeface="Calibri"/>
              </a:rPr>
              <a:t>Delprosjekt</a:t>
            </a:r>
          </a:p>
        </p:txBody>
      </p:sp>
      <p:sp>
        <p:nvSpPr>
          <p:cNvPr id="8" name="TekstSylinder 7"/>
          <p:cNvSpPr txBox="1"/>
          <p:nvPr/>
        </p:nvSpPr>
        <p:spPr>
          <a:xfrm>
            <a:off x="1387399" y="4801416"/>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lang="nb-NO" sz="1100" b="1">
                <a:solidFill>
                  <a:prstClr val="white"/>
                </a:solidFill>
                <a:latin typeface="Calibri"/>
              </a:rPr>
              <a:t>0</a:t>
            </a:r>
            <a:endParaRPr kumimoji="0" lang="nb-NO" sz="1100" b="1" i="0" u="none" strike="noStrike" kern="1200" cap="none" spc="0" normalizeH="0" baseline="0" noProof="0">
              <a:ln>
                <a:noFill/>
              </a:ln>
              <a:solidFill>
                <a:prstClr val="white"/>
              </a:solidFill>
              <a:effectLst/>
              <a:uLnTx/>
              <a:uFillTx/>
              <a:latin typeface="Calibri"/>
              <a:ea typeface="+mn-ea"/>
              <a:cs typeface="+mn-cs"/>
            </a:endParaRPr>
          </a:p>
        </p:txBody>
      </p:sp>
      <p:sp>
        <p:nvSpPr>
          <p:cNvPr id="10" name="TekstSylinder 9"/>
          <p:cNvSpPr txBox="1"/>
          <p:nvPr/>
        </p:nvSpPr>
        <p:spPr>
          <a:xfrm>
            <a:off x="6061798" y="4763949"/>
            <a:ext cx="212990" cy="261608"/>
          </a:xfrm>
          <a:prstGeom prst="rect">
            <a:avLst/>
          </a:prstGeom>
          <a:noFill/>
        </p:spPr>
        <p:txBody>
          <a:bodyPr wrap="squar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2</a:t>
            </a:r>
          </a:p>
        </p:txBody>
      </p:sp>
      <p:sp>
        <p:nvSpPr>
          <p:cNvPr id="23" name="TekstSylinder 22"/>
          <p:cNvSpPr txBox="1"/>
          <p:nvPr/>
        </p:nvSpPr>
        <p:spPr>
          <a:xfrm>
            <a:off x="7934521" y="4787779"/>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5</a:t>
            </a:r>
          </a:p>
        </p:txBody>
      </p:sp>
      <p:cxnSp>
        <p:nvCxnSpPr>
          <p:cNvPr id="98" name="Connector: Elbow 97">
            <a:extLst>
              <a:ext uri="{FF2B5EF4-FFF2-40B4-BE49-F238E27FC236}">
                <a16:creationId xmlns:a16="http://schemas.microsoft.com/office/drawing/2014/main" id="{EF1ADE43-F2DC-482E-872A-368CF24FA13A}"/>
              </a:ext>
            </a:extLst>
          </p:cNvPr>
          <p:cNvCxnSpPr>
            <a:cxnSpLocks/>
            <a:stCxn id="14" idx="2"/>
          </p:cNvCxnSpPr>
          <p:nvPr/>
        </p:nvCxnSpPr>
        <p:spPr>
          <a:xfrm rot="5400000">
            <a:off x="6513228" y="4781579"/>
            <a:ext cx="8878" cy="1911048"/>
          </a:xfrm>
          <a:prstGeom prst="bentConnector3">
            <a:avLst>
              <a:gd name="adj1" fmla="val 2674904"/>
            </a:avLst>
          </a:prstGeom>
          <a:ln>
            <a:tailEnd type="triangle"/>
          </a:ln>
        </p:spPr>
        <p:style>
          <a:lnRef idx="1">
            <a:schemeClr val="accent3"/>
          </a:lnRef>
          <a:fillRef idx="0">
            <a:schemeClr val="accent3"/>
          </a:fillRef>
          <a:effectRef idx="0">
            <a:schemeClr val="accent3"/>
          </a:effectRef>
          <a:fontRef idx="minor">
            <a:schemeClr val="tx1"/>
          </a:fontRef>
        </p:style>
      </p:cxnSp>
      <p:sp>
        <p:nvSpPr>
          <p:cNvPr id="113" name="Rektangel 30">
            <a:extLst>
              <a:ext uri="{FF2B5EF4-FFF2-40B4-BE49-F238E27FC236}">
                <a16:creationId xmlns:a16="http://schemas.microsoft.com/office/drawing/2014/main" id="{0FC9E4D4-DE55-4588-BEBD-80201151A4F7}"/>
              </a:ext>
            </a:extLst>
          </p:cNvPr>
          <p:cNvSpPr/>
          <p:nvPr/>
        </p:nvSpPr>
        <p:spPr>
          <a:xfrm>
            <a:off x="6742390" y="3888753"/>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black"/>
                </a:solidFill>
                <a:latin typeface="Calibri"/>
              </a:rPr>
              <a:t>Ramme</a:t>
            </a:r>
          </a:p>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(Spesifisering</a:t>
            </a:r>
            <a:r>
              <a:rPr kumimoji="0" lang="nb-NO" sz="1100" b="0" i="0" u="none" strike="noStrike" kern="1200" cap="none" spc="0" normalizeH="0" noProof="0">
                <a:ln>
                  <a:noFill/>
                </a:ln>
                <a:solidFill>
                  <a:prstClr val="black"/>
                </a:solidFill>
                <a:effectLst/>
                <a:uLnTx/>
                <a:uFillTx/>
                <a:latin typeface="Calibri"/>
                <a:ea typeface="+mn-ea"/>
                <a:cs typeface="+mn-cs"/>
              </a:rPr>
              <a:t> av finansieringskilde)</a:t>
            </a: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sp>
        <p:nvSpPr>
          <p:cNvPr id="114" name="Rektangel 31">
            <a:extLst>
              <a:ext uri="{FF2B5EF4-FFF2-40B4-BE49-F238E27FC236}">
                <a16:creationId xmlns:a16="http://schemas.microsoft.com/office/drawing/2014/main" id="{4AF6FB2D-50FD-4031-A3A4-A203365FCC22}"/>
              </a:ext>
            </a:extLst>
          </p:cNvPr>
          <p:cNvSpPr/>
          <p:nvPr/>
        </p:nvSpPr>
        <p:spPr>
          <a:xfrm>
            <a:off x="6751818" y="3178956"/>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Finansieringskilde</a:t>
            </a:r>
          </a:p>
        </p:txBody>
      </p:sp>
      <p:sp>
        <p:nvSpPr>
          <p:cNvPr id="117" name="Rektangel 32">
            <a:extLst>
              <a:ext uri="{FF2B5EF4-FFF2-40B4-BE49-F238E27FC236}">
                <a16:creationId xmlns:a16="http://schemas.microsoft.com/office/drawing/2014/main" id="{4228F3B3-5549-47FB-8A37-C22D9A2A0307}"/>
              </a:ext>
            </a:extLst>
          </p:cNvPr>
          <p:cNvSpPr/>
          <p:nvPr/>
        </p:nvSpPr>
        <p:spPr>
          <a:xfrm>
            <a:off x="6742390" y="2421739"/>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black"/>
                </a:solidFill>
                <a:latin typeface="Calibri"/>
              </a:rPr>
              <a:t>Aktivitet</a:t>
            </a: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sp>
        <p:nvSpPr>
          <p:cNvPr id="137" name="Rektangel 32">
            <a:extLst>
              <a:ext uri="{FF2B5EF4-FFF2-40B4-BE49-F238E27FC236}">
                <a16:creationId xmlns:a16="http://schemas.microsoft.com/office/drawing/2014/main" id="{978AF6FC-1B59-4D59-88A6-4DF06A17D44A}"/>
              </a:ext>
            </a:extLst>
          </p:cNvPr>
          <p:cNvSpPr/>
          <p:nvPr/>
        </p:nvSpPr>
        <p:spPr>
          <a:xfrm>
            <a:off x="6742390" y="1695411"/>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black"/>
                </a:solidFill>
                <a:latin typeface="Calibri"/>
              </a:rPr>
              <a:t>Aktivitetstype</a:t>
            </a: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sp>
        <p:nvSpPr>
          <p:cNvPr id="112" name="Tittel 1"/>
          <p:cNvSpPr>
            <a:spLocks noGrp="1"/>
          </p:cNvSpPr>
          <p:nvPr>
            <p:ph type="title"/>
          </p:nvPr>
        </p:nvSpPr>
        <p:spPr>
          <a:xfrm>
            <a:off x="40349" y="-844"/>
            <a:ext cx="6818930" cy="772800"/>
          </a:xfrm>
        </p:spPr>
        <p:txBody>
          <a:bodyPr>
            <a:noAutofit/>
          </a:bodyPr>
          <a:lstStyle/>
          <a:p>
            <a:r>
              <a:rPr lang="nb-NO" sz="3200">
                <a:solidFill>
                  <a:schemeClr val="bg1"/>
                </a:solidFill>
              </a:rPr>
              <a:t>Kontostreng /prosjektstruktur BFV</a:t>
            </a:r>
            <a:endParaRPr lang="nb-NO" sz="3200" b="1">
              <a:solidFill>
                <a:schemeClr val="bg1"/>
              </a:solidFill>
            </a:endParaRPr>
          </a:p>
        </p:txBody>
      </p:sp>
      <p:sp>
        <p:nvSpPr>
          <p:cNvPr id="138" name="Rektangel 137">
            <a:extLst>
              <a:ext uri="{FF2B5EF4-FFF2-40B4-BE49-F238E27FC236}">
                <a16:creationId xmlns:a16="http://schemas.microsoft.com/office/drawing/2014/main" id="{A12FD68B-0BA1-41D3-9E00-A8D09D00D145}"/>
              </a:ext>
            </a:extLst>
          </p:cNvPr>
          <p:cNvSpPr/>
          <p:nvPr/>
        </p:nvSpPr>
        <p:spPr>
          <a:xfrm>
            <a:off x="4828251" y="6105912"/>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Prosjekttype</a:t>
            </a:r>
          </a:p>
        </p:txBody>
      </p:sp>
      <p:cxnSp>
        <p:nvCxnSpPr>
          <p:cNvPr id="141" name="Connector: Elbow 106">
            <a:extLst>
              <a:ext uri="{FF2B5EF4-FFF2-40B4-BE49-F238E27FC236}">
                <a16:creationId xmlns:a16="http://schemas.microsoft.com/office/drawing/2014/main" id="{D72F803F-5591-456B-BAF1-7589A573F07B}"/>
              </a:ext>
            </a:extLst>
          </p:cNvPr>
          <p:cNvCxnSpPr>
            <a:cxnSpLocks/>
            <a:stCxn id="118" idx="1"/>
            <a:endCxn id="138" idx="1"/>
          </p:cNvCxnSpPr>
          <p:nvPr/>
        </p:nvCxnSpPr>
        <p:spPr>
          <a:xfrm rot="10800000" flipV="1">
            <a:off x="4828251" y="5286352"/>
            <a:ext cx="12700" cy="1098560"/>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Rektangel 86">
            <a:extLst>
              <a:ext uri="{FF2B5EF4-FFF2-40B4-BE49-F238E27FC236}">
                <a16:creationId xmlns:a16="http://schemas.microsoft.com/office/drawing/2014/main" id="{14AB70E3-A135-43A0-AEE0-2D963969E9EE}"/>
              </a:ext>
            </a:extLst>
          </p:cNvPr>
          <p:cNvSpPr/>
          <p:nvPr/>
        </p:nvSpPr>
        <p:spPr>
          <a:xfrm>
            <a:off x="1862541" y="4820728"/>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K-sted</a:t>
            </a:r>
          </a:p>
        </p:txBody>
      </p:sp>
      <p:sp>
        <p:nvSpPr>
          <p:cNvPr id="88" name="TekstSylinder 87">
            <a:extLst>
              <a:ext uri="{FF2B5EF4-FFF2-40B4-BE49-F238E27FC236}">
                <a16:creationId xmlns:a16="http://schemas.microsoft.com/office/drawing/2014/main" id="{5C3250A7-2CE8-4083-9856-4A333134EEC6}"/>
              </a:ext>
            </a:extLst>
          </p:cNvPr>
          <p:cNvSpPr txBox="1"/>
          <p:nvPr/>
        </p:nvSpPr>
        <p:spPr>
          <a:xfrm>
            <a:off x="3067372" y="4808214"/>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1</a:t>
            </a:r>
          </a:p>
        </p:txBody>
      </p:sp>
      <p:cxnSp>
        <p:nvCxnSpPr>
          <p:cNvPr id="89" name="Connector: Elbow 110">
            <a:extLst>
              <a:ext uri="{FF2B5EF4-FFF2-40B4-BE49-F238E27FC236}">
                <a16:creationId xmlns:a16="http://schemas.microsoft.com/office/drawing/2014/main" id="{53E93D0E-E669-4F5F-9D91-7CC990B2DAA7}"/>
              </a:ext>
            </a:extLst>
          </p:cNvPr>
          <p:cNvCxnSpPr>
            <a:cxnSpLocks/>
            <a:stCxn id="14" idx="1"/>
            <a:endCxn id="92" idx="1"/>
          </p:cNvCxnSpPr>
          <p:nvPr/>
        </p:nvCxnSpPr>
        <p:spPr>
          <a:xfrm rot="10800000" flipV="1">
            <a:off x="6742391" y="5267040"/>
            <a:ext cx="1" cy="1109684"/>
          </a:xfrm>
          <a:prstGeom prst="bentConnector3">
            <a:avLst>
              <a:gd name="adj1" fmla="val 22860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Rektangel 30">
            <a:extLst>
              <a:ext uri="{FF2B5EF4-FFF2-40B4-BE49-F238E27FC236}">
                <a16:creationId xmlns:a16="http://schemas.microsoft.com/office/drawing/2014/main" id="{5265243F-AE02-40F4-9350-4B5A0812721D}"/>
              </a:ext>
            </a:extLst>
          </p:cNvPr>
          <p:cNvSpPr/>
          <p:nvPr/>
        </p:nvSpPr>
        <p:spPr>
          <a:xfrm>
            <a:off x="6742390" y="6097724"/>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Prosjektleder</a:t>
            </a:r>
          </a:p>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err="1">
                <a:solidFill>
                  <a:prstClr val="black"/>
                </a:solidFill>
                <a:latin typeface="Calibri"/>
              </a:rPr>
              <a:t>Ansattnr</a:t>
            </a:r>
            <a:r>
              <a:rPr lang="nb-NO" sz="1100">
                <a:solidFill>
                  <a:prstClr val="black"/>
                </a:solidFill>
                <a:latin typeface="Calibri"/>
              </a:rPr>
              <a:t>.</a:t>
            </a: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sp>
        <p:nvSpPr>
          <p:cNvPr id="96" name="Rektangel 95">
            <a:extLst>
              <a:ext uri="{FF2B5EF4-FFF2-40B4-BE49-F238E27FC236}">
                <a16:creationId xmlns:a16="http://schemas.microsoft.com/office/drawing/2014/main" id="{D5230231-B9F4-46CA-AEC9-B82D6A203933}"/>
              </a:ext>
            </a:extLst>
          </p:cNvPr>
          <p:cNvSpPr/>
          <p:nvPr/>
        </p:nvSpPr>
        <p:spPr>
          <a:xfrm>
            <a:off x="9081311" y="4801416"/>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Analyse</a:t>
            </a:r>
          </a:p>
        </p:txBody>
      </p:sp>
      <p:cxnSp>
        <p:nvCxnSpPr>
          <p:cNvPr id="11" name="Kobling: vinkel 10">
            <a:extLst>
              <a:ext uri="{FF2B5EF4-FFF2-40B4-BE49-F238E27FC236}">
                <a16:creationId xmlns:a16="http://schemas.microsoft.com/office/drawing/2014/main" id="{4395D89F-9B1D-453D-88B2-D0C4AA949625}"/>
              </a:ext>
            </a:extLst>
          </p:cNvPr>
          <p:cNvCxnSpPr>
            <a:cxnSpLocks/>
            <a:stCxn id="14" idx="1"/>
            <a:endCxn id="113" idx="1"/>
          </p:cNvCxnSpPr>
          <p:nvPr/>
        </p:nvCxnSpPr>
        <p:spPr>
          <a:xfrm rot="10800000">
            <a:off x="6742391" y="4167754"/>
            <a:ext cx="1" cy="1099287"/>
          </a:xfrm>
          <a:prstGeom prst="bentConnector3">
            <a:avLst>
              <a:gd name="adj1" fmla="val 22860100000"/>
            </a:avLst>
          </a:prstGeom>
          <a:ln>
            <a:tailEnd type="triangle"/>
          </a:ln>
        </p:spPr>
        <p:style>
          <a:lnRef idx="1">
            <a:schemeClr val="dk1"/>
          </a:lnRef>
          <a:fillRef idx="0">
            <a:schemeClr val="dk1"/>
          </a:fillRef>
          <a:effectRef idx="0">
            <a:schemeClr val="dk1"/>
          </a:effectRef>
          <a:fontRef idx="minor">
            <a:schemeClr val="tx1"/>
          </a:fontRef>
        </p:style>
      </p:cxnSp>
      <p:cxnSp>
        <p:nvCxnSpPr>
          <p:cNvPr id="97" name="Kobling: vinkel 96">
            <a:extLst>
              <a:ext uri="{FF2B5EF4-FFF2-40B4-BE49-F238E27FC236}">
                <a16:creationId xmlns:a16="http://schemas.microsoft.com/office/drawing/2014/main" id="{A9195798-BBDC-47F1-9CE6-1DA1CA2B7B9A}"/>
              </a:ext>
            </a:extLst>
          </p:cNvPr>
          <p:cNvCxnSpPr>
            <a:cxnSpLocks/>
            <a:stCxn id="14" idx="1"/>
            <a:endCxn id="117" idx="1"/>
          </p:cNvCxnSpPr>
          <p:nvPr/>
        </p:nvCxnSpPr>
        <p:spPr>
          <a:xfrm rot="10800000">
            <a:off x="6742391" y="2700740"/>
            <a:ext cx="1" cy="2566301"/>
          </a:xfrm>
          <a:prstGeom prst="bentConnector3">
            <a:avLst>
              <a:gd name="adj1" fmla="val 22860100000"/>
            </a:avLst>
          </a:prstGeom>
          <a:ln>
            <a:tailEnd type="triangle"/>
          </a:ln>
        </p:spPr>
        <p:style>
          <a:lnRef idx="1">
            <a:schemeClr val="dk1"/>
          </a:lnRef>
          <a:fillRef idx="0">
            <a:schemeClr val="dk1"/>
          </a:fillRef>
          <a:effectRef idx="0">
            <a:schemeClr val="dk1"/>
          </a:effectRef>
          <a:fontRef idx="minor">
            <a:schemeClr val="tx1"/>
          </a:fontRef>
        </p:style>
      </p:cxnSp>
      <p:cxnSp>
        <p:nvCxnSpPr>
          <p:cNvPr id="27" name="Kobling: vinkel 26">
            <a:extLst>
              <a:ext uri="{FF2B5EF4-FFF2-40B4-BE49-F238E27FC236}">
                <a16:creationId xmlns:a16="http://schemas.microsoft.com/office/drawing/2014/main" id="{DA577178-C48F-40AC-8BEA-B09D30B7B69B}"/>
              </a:ext>
            </a:extLst>
          </p:cNvPr>
          <p:cNvCxnSpPr>
            <a:stCxn id="14" idx="1"/>
            <a:endCxn id="114" idx="1"/>
          </p:cNvCxnSpPr>
          <p:nvPr/>
        </p:nvCxnSpPr>
        <p:spPr>
          <a:xfrm rot="10800000" flipH="1">
            <a:off x="6742390" y="3457956"/>
            <a:ext cx="9427" cy="1809084"/>
          </a:xfrm>
          <a:prstGeom prst="bentConnector3">
            <a:avLst>
              <a:gd name="adj1" fmla="val -2424950"/>
            </a:avLst>
          </a:prstGeom>
          <a:ln>
            <a:tailEnd type="triangle"/>
          </a:ln>
        </p:spPr>
        <p:style>
          <a:lnRef idx="1">
            <a:schemeClr val="dk1"/>
          </a:lnRef>
          <a:fillRef idx="0">
            <a:schemeClr val="dk1"/>
          </a:fillRef>
          <a:effectRef idx="0">
            <a:schemeClr val="dk1"/>
          </a:effectRef>
          <a:fontRef idx="minor">
            <a:schemeClr val="tx1"/>
          </a:fontRef>
        </p:style>
      </p:cxnSp>
      <p:sp>
        <p:nvSpPr>
          <p:cNvPr id="28" name="Rektangel 27">
            <a:extLst>
              <a:ext uri="{FF2B5EF4-FFF2-40B4-BE49-F238E27FC236}">
                <a16:creationId xmlns:a16="http://schemas.microsoft.com/office/drawing/2014/main" id="{1B73FFB3-1691-49FF-B309-E67BFDC227E2}"/>
              </a:ext>
            </a:extLst>
          </p:cNvPr>
          <p:cNvSpPr/>
          <p:nvPr/>
        </p:nvSpPr>
        <p:spPr>
          <a:xfrm>
            <a:off x="9027734" y="103540"/>
            <a:ext cx="2381328" cy="961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2" name="Kobling: vinkel 31">
            <a:extLst>
              <a:ext uri="{FF2B5EF4-FFF2-40B4-BE49-F238E27FC236}">
                <a16:creationId xmlns:a16="http://schemas.microsoft.com/office/drawing/2014/main" id="{AB6F172F-8F70-4F15-BB8A-2A5FBCFCED7D}"/>
              </a:ext>
            </a:extLst>
          </p:cNvPr>
          <p:cNvCxnSpPr>
            <a:stCxn id="118" idx="1"/>
            <a:endCxn id="123" idx="1"/>
          </p:cNvCxnSpPr>
          <p:nvPr/>
        </p:nvCxnSpPr>
        <p:spPr>
          <a:xfrm rot="10800000">
            <a:off x="4828251" y="4197170"/>
            <a:ext cx="12700" cy="1089182"/>
          </a:xfrm>
          <a:prstGeom prst="bentConnector3">
            <a:avLst>
              <a:gd name="adj1" fmla="val 1800000"/>
            </a:avLst>
          </a:prstGeom>
          <a:ln>
            <a:tailEnd type="triangle"/>
          </a:ln>
        </p:spPr>
        <p:style>
          <a:lnRef idx="1">
            <a:schemeClr val="dk1"/>
          </a:lnRef>
          <a:fillRef idx="0">
            <a:schemeClr val="dk1"/>
          </a:fillRef>
          <a:effectRef idx="0">
            <a:schemeClr val="dk1"/>
          </a:effectRef>
          <a:fontRef idx="minor">
            <a:schemeClr val="tx1"/>
          </a:fontRef>
        </p:style>
      </p:cxnSp>
      <p:cxnSp>
        <p:nvCxnSpPr>
          <p:cNvPr id="38" name="Kobling: vinkel 37">
            <a:extLst>
              <a:ext uri="{FF2B5EF4-FFF2-40B4-BE49-F238E27FC236}">
                <a16:creationId xmlns:a16="http://schemas.microsoft.com/office/drawing/2014/main" id="{42B526F7-70A0-4EB1-BC42-6656DA45AFF8}"/>
              </a:ext>
            </a:extLst>
          </p:cNvPr>
          <p:cNvCxnSpPr>
            <a:stCxn id="118" idx="1"/>
            <a:endCxn id="126" idx="1"/>
          </p:cNvCxnSpPr>
          <p:nvPr/>
        </p:nvCxnSpPr>
        <p:spPr>
          <a:xfrm rot="10800000">
            <a:off x="4828251" y="2734078"/>
            <a:ext cx="12700" cy="2552274"/>
          </a:xfrm>
          <a:prstGeom prst="bentConnector3">
            <a:avLst>
              <a:gd name="adj1" fmla="val 1800000"/>
            </a:avLst>
          </a:prstGeom>
          <a:ln>
            <a:tailEnd type="triangle"/>
          </a:ln>
        </p:spPr>
        <p:style>
          <a:lnRef idx="1">
            <a:schemeClr val="dk1"/>
          </a:lnRef>
          <a:fillRef idx="0">
            <a:schemeClr val="dk1"/>
          </a:fillRef>
          <a:effectRef idx="0">
            <a:schemeClr val="dk1"/>
          </a:effectRef>
          <a:fontRef idx="minor">
            <a:schemeClr val="tx1"/>
          </a:fontRef>
        </p:style>
      </p:cxnSp>
      <p:sp>
        <p:nvSpPr>
          <p:cNvPr id="39" name="Multiplikasjonstegn 38">
            <a:extLst>
              <a:ext uri="{FF2B5EF4-FFF2-40B4-BE49-F238E27FC236}">
                <a16:creationId xmlns:a16="http://schemas.microsoft.com/office/drawing/2014/main" id="{BA29E47A-15C6-4347-A8CC-1D75D7EBDFB7}"/>
              </a:ext>
            </a:extLst>
          </p:cNvPr>
          <p:cNvSpPr/>
          <p:nvPr/>
        </p:nvSpPr>
        <p:spPr>
          <a:xfrm>
            <a:off x="9006137" y="4518929"/>
            <a:ext cx="1611948" cy="1496221"/>
          </a:xfrm>
          <a:prstGeom prst="mathMultiply">
            <a:avLst/>
          </a:prstGeom>
          <a:solidFill>
            <a:srgbClr val="7F7F7F">
              <a:alpha val="76078"/>
            </a:srgb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Prosess 39">
            <a:extLst>
              <a:ext uri="{FF2B5EF4-FFF2-40B4-BE49-F238E27FC236}">
                <a16:creationId xmlns:a16="http://schemas.microsoft.com/office/drawing/2014/main" id="{F04175A1-B5F0-49F7-8D31-89898959EFF3}"/>
              </a:ext>
            </a:extLst>
          </p:cNvPr>
          <p:cNvSpPr/>
          <p:nvPr/>
        </p:nvSpPr>
        <p:spPr>
          <a:xfrm>
            <a:off x="7107810" y="5039314"/>
            <a:ext cx="714987" cy="226531"/>
          </a:xfrm>
          <a:prstGeom prst="flowChartProcess">
            <a:avLst/>
          </a:prstGeom>
          <a:solidFill>
            <a:srgbClr val="A5A5A5">
              <a:alpha val="78824"/>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41" name="Rektangel: avrundede hjørner 40">
            <a:extLst>
              <a:ext uri="{FF2B5EF4-FFF2-40B4-BE49-F238E27FC236}">
                <a16:creationId xmlns:a16="http://schemas.microsoft.com/office/drawing/2014/main" id="{48F53D11-6902-4400-A246-F9C2C910ECBC}"/>
              </a:ext>
            </a:extLst>
          </p:cNvPr>
          <p:cNvSpPr/>
          <p:nvPr/>
        </p:nvSpPr>
        <p:spPr>
          <a:xfrm>
            <a:off x="9125138" y="1300286"/>
            <a:ext cx="2186521" cy="7924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b-NO"/>
              <a:t>Ny modell</a:t>
            </a:r>
          </a:p>
        </p:txBody>
      </p:sp>
      <p:sp>
        <p:nvSpPr>
          <p:cNvPr id="46" name="Avrundet rektangel 58">
            <a:extLst>
              <a:ext uri="{FF2B5EF4-FFF2-40B4-BE49-F238E27FC236}">
                <a16:creationId xmlns:a16="http://schemas.microsoft.com/office/drawing/2014/main" id="{0A69D4FD-5E10-4AE2-8DF3-0FA1E92D4B10}"/>
              </a:ext>
            </a:extLst>
          </p:cNvPr>
          <p:cNvSpPr/>
          <p:nvPr/>
        </p:nvSpPr>
        <p:spPr>
          <a:xfrm>
            <a:off x="4699682" y="3853316"/>
            <a:ext cx="1718988" cy="2104989"/>
          </a:xfrm>
          <a:prstGeom prst="round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sz="2400"/>
          </a:p>
        </p:txBody>
      </p:sp>
      <p:sp>
        <p:nvSpPr>
          <p:cNvPr id="47" name="Avrundet rektangel 60">
            <a:extLst>
              <a:ext uri="{FF2B5EF4-FFF2-40B4-BE49-F238E27FC236}">
                <a16:creationId xmlns:a16="http://schemas.microsoft.com/office/drawing/2014/main" id="{168F8E84-0676-4C1A-9E0A-E4188047F411}"/>
              </a:ext>
            </a:extLst>
          </p:cNvPr>
          <p:cNvSpPr/>
          <p:nvPr/>
        </p:nvSpPr>
        <p:spPr>
          <a:xfrm>
            <a:off x="107845" y="3430739"/>
            <a:ext cx="2881030" cy="780056"/>
          </a:xfrm>
          <a:prstGeom prst="round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sz="2400"/>
          </a:p>
        </p:txBody>
      </p:sp>
      <p:sp>
        <p:nvSpPr>
          <p:cNvPr id="48" name="TekstSylinder 6">
            <a:extLst>
              <a:ext uri="{FF2B5EF4-FFF2-40B4-BE49-F238E27FC236}">
                <a16:creationId xmlns:a16="http://schemas.microsoft.com/office/drawing/2014/main" id="{817E18AA-00E0-4789-BA34-9E5656788487}"/>
              </a:ext>
            </a:extLst>
          </p:cNvPr>
          <p:cNvSpPr txBox="1"/>
          <p:nvPr/>
        </p:nvSpPr>
        <p:spPr>
          <a:xfrm>
            <a:off x="129476" y="3459867"/>
            <a:ext cx="2152169" cy="707886"/>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nb-NO" sz="2000"/>
              <a:t>Kan benyttes</a:t>
            </a:r>
          </a:p>
          <a:p>
            <a:pPr marL="342900" indent="-342900">
              <a:buFont typeface="Arial" panose="020B0604020202020204" pitchFamily="34" charset="0"/>
              <a:buChar char="•"/>
            </a:pPr>
            <a:r>
              <a:rPr lang="nb-NO" sz="2000"/>
              <a:t>Valgfrie verdier</a:t>
            </a:r>
          </a:p>
        </p:txBody>
      </p:sp>
      <p:sp>
        <p:nvSpPr>
          <p:cNvPr id="49" name="Avrundet rektangel 61">
            <a:extLst>
              <a:ext uri="{FF2B5EF4-FFF2-40B4-BE49-F238E27FC236}">
                <a16:creationId xmlns:a16="http://schemas.microsoft.com/office/drawing/2014/main" id="{31720257-65DA-43EF-A4E5-B6D016F33348}"/>
              </a:ext>
            </a:extLst>
          </p:cNvPr>
          <p:cNvSpPr/>
          <p:nvPr/>
        </p:nvSpPr>
        <p:spPr>
          <a:xfrm>
            <a:off x="107845" y="1149483"/>
            <a:ext cx="2881030" cy="693841"/>
          </a:xfrm>
          <a:prstGeom prst="roundRect">
            <a:avLst/>
          </a:prstGeom>
          <a:solidFill>
            <a:srgbClr val="7030A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sz="2400"/>
          </a:p>
        </p:txBody>
      </p:sp>
      <p:sp>
        <p:nvSpPr>
          <p:cNvPr id="50" name="TekstSylinder 6">
            <a:extLst>
              <a:ext uri="{FF2B5EF4-FFF2-40B4-BE49-F238E27FC236}">
                <a16:creationId xmlns:a16="http://schemas.microsoft.com/office/drawing/2014/main" id="{0A8CE8D5-07AB-413D-8EC9-502FF4BC3194}"/>
              </a:ext>
            </a:extLst>
          </p:cNvPr>
          <p:cNvSpPr txBox="1"/>
          <p:nvPr/>
        </p:nvSpPr>
        <p:spPr>
          <a:xfrm>
            <a:off x="141656" y="1157316"/>
            <a:ext cx="2723462" cy="707886"/>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nb-NO" sz="2000"/>
              <a:t>Må benyttes</a:t>
            </a:r>
          </a:p>
          <a:p>
            <a:pPr marL="342900" indent="-342900">
              <a:buFont typeface="Arial" panose="020B0604020202020204" pitchFamily="34" charset="0"/>
              <a:buChar char="•"/>
            </a:pPr>
            <a:r>
              <a:rPr lang="nb-NO" sz="2000"/>
              <a:t>Standardverdier</a:t>
            </a:r>
          </a:p>
        </p:txBody>
      </p:sp>
      <p:sp>
        <p:nvSpPr>
          <p:cNvPr id="51" name="Avrundet rektangel 60">
            <a:extLst>
              <a:ext uri="{FF2B5EF4-FFF2-40B4-BE49-F238E27FC236}">
                <a16:creationId xmlns:a16="http://schemas.microsoft.com/office/drawing/2014/main" id="{AE65D79B-172A-4833-95E5-6EA033A5E3F7}"/>
              </a:ext>
            </a:extLst>
          </p:cNvPr>
          <p:cNvSpPr/>
          <p:nvPr/>
        </p:nvSpPr>
        <p:spPr>
          <a:xfrm>
            <a:off x="107845" y="2661854"/>
            <a:ext cx="2881030" cy="706654"/>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sz="2400"/>
          </a:p>
        </p:txBody>
      </p:sp>
      <p:sp>
        <p:nvSpPr>
          <p:cNvPr id="52" name="TekstSylinder 6">
            <a:extLst>
              <a:ext uri="{FF2B5EF4-FFF2-40B4-BE49-F238E27FC236}">
                <a16:creationId xmlns:a16="http://schemas.microsoft.com/office/drawing/2014/main" id="{D038D384-391B-45E9-B8AE-FC54A9DFA3CC}"/>
              </a:ext>
            </a:extLst>
          </p:cNvPr>
          <p:cNvSpPr txBox="1"/>
          <p:nvPr/>
        </p:nvSpPr>
        <p:spPr>
          <a:xfrm>
            <a:off x="129477" y="2676371"/>
            <a:ext cx="2735642" cy="707886"/>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nb-NO" sz="2000"/>
              <a:t>Må benyttes</a:t>
            </a:r>
          </a:p>
          <a:p>
            <a:pPr marL="342900" indent="-342900">
              <a:buFont typeface="Arial" panose="020B0604020202020204" pitchFamily="34" charset="0"/>
              <a:buChar char="•"/>
            </a:pPr>
            <a:r>
              <a:rPr lang="nb-NO" sz="2000"/>
              <a:t>Valgfrie verdier</a:t>
            </a:r>
          </a:p>
        </p:txBody>
      </p:sp>
      <p:sp>
        <p:nvSpPr>
          <p:cNvPr id="53" name="Avrundet rektangel 61">
            <a:extLst>
              <a:ext uri="{FF2B5EF4-FFF2-40B4-BE49-F238E27FC236}">
                <a16:creationId xmlns:a16="http://schemas.microsoft.com/office/drawing/2014/main" id="{AF9655C0-5BDA-4705-911A-01278E2D2235}"/>
              </a:ext>
            </a:extLst>
          </p:cNvPr>
          <p:cNvSpPr/>
          <p:nvPr/>
        </p:nvSpPr>
        <p:spPr>
          <a:xfrm>
            <a:off x="6622390" y="1529172"/>
            <a:ext cx="1714666" cy="3044056"/>
          </a:xfrm>
          <a:prstGeom prst="roundRect">
            <a:avLst/>
          </a:prstGeom>
          <a:solidFill>
            <a:srgbClr val="7030A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sz="2400"/>
          </a:p>
        </p:txBody>
      </p:sp>
      <p:sp>
        <p:nvSpPr>
          <p:cNvPr id="54" name="Avrundet rektangel 60">
            <a:extLst>
              <a:ext uri="{FF2B5EF4-FFF2-40B4-BE49-F238E27FC236}">
                <a16:creationId xmlns:a16="http://schemas.microsoft.com/office/drawing/2014/main" id="{727ACA2E-297B-4BCC-9A56-6DB15833E025}"/>
              </a:ext>
            </a:extLst>
          </p:cNvPr>
          <p:cNvSpPr/>
          <p:nvPr/>
        </p:nvSpPr>
        <p:spPr>
          <a:xfrm>
            <a:off x="6621229" y="4629062"/>
            <a:ext cx="1718988" cy="2104617"/>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sz="2400"/>
          </a:p>
        </p:txBody>
      </p:sp>
      <p:sp>
        <p:nvSpPr>
          <p:cNvPr id="56" name="Avrundet rektangel 61">
            <a:extLst>
              <a:ext uri="{FF2B5EF4-FFF2-40B4-BE49-F238E27FC236}">
                <a16:creationId xmlns:a16="http://schemas.microsoft.com/office/drawing/2014/main" id="{F2E1BDB2-1BEA-4D6F-8F15-BF2099142C93}"/>
              </a:ext>
            </a:extLst>
          </p:cNvPr>
          <p:cNvSpPr/>
          <p:nvPr/>
        </p:nvSpPr>
        <p:spPr>
          <a:xfrm>
            <a:off x="4704004" y="6019364"/>
            <a:ext cx="1714666" cy="776328"/>
          </a:xfrm>
          <a:prstGeom prst="roundRect">
            <a:avLst/>
          </a:prstGeom>
          <a:solidFill>
            <a:srgbClr val="7030A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sz="2400"/>
          </a:p>
        </p:txBody>
      </p:sp>
      <p:sp>
        <p:nvSpPr>
          <p:cNvPr id="57" name="Avrundet rektangel 60">
            <a:extLst>
              <a:ext uri="{FF2B5EF4-FFF2-40B4-BE49-F238E27FC236}">
                <a16:creationId xmlns:a16="http://schemas.microsoft.com/office/drawing/2014/main" id="{95C8451C-815D-43E3-B9FB-D962F4711C6A}"/>
              </a:ext>
            </a:extLst>
          </p:cNvPr>
          <p:cNvSpPr/>
          <p:nvPr/>
        </p:nvSpPr>
        <p:spPr>
          <a:xfrm>
            <a:off x="107845" y="1907520"/>
            <a:ext cx="2881030" cy="706654"/>
          </a:xfrm>
          <a:prstGeom prst="roundRect">
            <a:avLst/>
          </a:prstGeom>
          <a:solidFill>
            <a:schemeClr val="accent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sz="2400"/>
          </a:p>
        </p:txBody>
      </p:sp>
      <p:sp>
        <p:nvSpPr>
          <p:cNvPr id="58" name="TekstSylinder 6">
            <a:extLst>
              <a:ext uri="{FF2B5EF4-FFF2-40B4-BE49-F238E27FC236}">
                <a16:creationId xmlns:a16="http://schemas.microsoft.com/office/drawing/2014/main" id="{272D61F9-8872-4455-ADF0-C336461A5513}"/>
              </a:ext>
            </a:extLst>
          </p:cNvPr>
          <p:cNvSpPr txBox="1"/>
          <p:nvPr/>
        </p:nvSpPr>
        <p:spPr>
          <a:xfrm>
            <a:off x="134458" y="1915925"/>
            <a:ext cx="2663826" cy="707886"/>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nb-NO" sz="2000"/>
              <a:t>Kan benyttes</a:t>
            </a:r>
          </a:p>
          <a:p>
            <a:pPr marL="342900" indent="-342900">
              <a:buFont typeface="Arial" panose="020B0604020202020204" pitchFamily="34" charset="0"/>
              <a:buChar char="•"/>
            </a:pPr>
            <a:r>
              <a:rPr lang="nb-NO" sz="2000"/>
              <a:t>Standard verdier</a:t>
            </a:r>
          </a:p>
        </p:txBody>
      </p:sp>
      <p:sp>
        <p:nvSpPr>
          <p:cNvPr id="59" name="Avrundet rektangel 60">
            <a:extLst>
              <a:ext uri="{FF2B5EF4-FFF2-40B4-BE49-F238E27FC236}">
                <a16:creationId xmlns:a16="http://schemas.microsoft.com/office/drawing/2014/main" id="{1AE6883C-9DE3-4B5C-B161-433BFF11F51A}"/>
              </a:ext>
            </a:extLst>
          </p:cNvPr>
          <p:cNvSpPr/>
          <p:nvPr/>
        </p:nvSpPr>
        <p:spPr>
          <a:xfrm>
            <a:off x="4711523" y="2338582"/>
            <a:ext cx="1695056" cy="1468782"/>
          </a:xfrm>
          <a:prstGeom prst="roundRect">
            <a:avLst/>
          </a:prstGeom>
          <a:solidFill>
            <a:schemeClr val="accent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sz="2400"/>
          </a:p>
        </p:txBody>
      </p:sp>
    </p:spTree>
    <p:extLst>
      <p:ext uri="{BB962C8B-B14F-4D97-AF65-F5344CB8AC3E}">
        <p14:creationId xmlns:p14="http://schemas.microsoft.com/office/powerpoint/2010/main" val="357234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1"/>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childTnLst>
                          </p:cTn>
                        </p:par>
                        <p:par>
                          <p:cTn id="72" fill="hold">
                            <p:stCondLst>
                              <p:cond delay="500"/>
                            </p:stCondLst>
                            <p:childTnLst>
                              <p:par>
                                <p:cTn id="73" presetID="1" presetClass="entr" presetSubtype="0" fill="hold" nodeType="afterEffect">
                                  <p:stCondLst>
                                    <p:cond delay="0"/>
                                  </p:stCondLst>
                                  <p:childTnLst>
                                    <p:set>
                                      <p:cBhvr>
                                        <p:cTn id="7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2">
                                            <p:txEl>
                                              <p:pRg st="1" end="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8"/>
                                        </p:tgtEl>
                                        <p:attrNameLst>
                                          <p:attrName>style.visibility</p:attrName>
                                        </p:attrNameLst>
                                      </p:cBhvr>
                                      <p:to>
                                        <p:strVal val="visible"/>
                                      </p:to>
                                    </p:set>
                                  </p:childTnLst>
                                </p:cTn>
                              </p:par>
                            </p:childTnLst>
                          </p:cTn>
                        </p:par>
                        <p:par>
                          <p:cTn id="85" fill="hold">
                            <p:stCondLst>
                              <p:cond delay="0"/>
                            </p:stCondLst>
                            <p:childTnLst>
                              <p:par>
                                <p:cTn id="86" presetID="1" presetClass="entr" presetSubtype="0" fill="hold" grpId="0" nodeType="afterEffect">
                                  <p:stCondLst>
                                    <p:cond delay="250"/>
                                  </p:stCondLst>
                                  <p:childTnLst>
                                    <p:set>
                                      <p:cBhvr>
                                        <p:cTn id="87" dur="1" fill="hold">
                                          <p:stCondLst>
                                            <p:cond delay="0"/>
                                          </p:stCondLst>
                                        </p:cTn>
                                        <p:tgtEl>
                                          <p:spTgt spid="118"/>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141"/>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138"/>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32"/>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23"/>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107"/>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124"/>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38"/>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126"/>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50"/>
                                        </p:tgtEl>
                                        <p:attrNameLst>
                                          <p:attrName>style.visibility</p:attrName>
                                        </p:attrNameLst>
                                      </p:cBhvr>
                                      <p:to>
                                        <p:strVal val="visible"/>
                                      </p:to>
                                    </p:set>
                                    <p:anim calcmode="lin" valueType="num">
                                      <p:cBhvr additive="base">
                                        <p:cTn id="120" dur="500" fill="hold"/>
                                        <p:tgtEl>
                                          <p:spTgt spid="50"/>
                                        </p:tgtEl>
                                        <p:attrNameLst>
                                          <p:attrName>ppt_x</p:attrName>
                                        </p:attrNameLst>
                                      </p:cBhvr>
                                      <p:tavLst>
                                        <p:tav tm="0">
                                          <p:val>
                                            <p:strVal val="#ppt_x"/>
                                          </p:val>
                                        </p:tav>
                                        <p:tav tm="100000">
                                          <p:val>
                                            <p:strVal val="#ppt_x"/>
                                          </p:val>
                                        </p:tav>
                                      </p:tavLst>
                                    </p:anim>
                                    <p:anim calcmode="lin" valueType="num">
                                      <p:cBhvr additive="base">
                                        <p:cTn id="121" dur="500" fill="hold"/>
                                        <p:tgtEl>
                                          <p:spTgt spid="50"/>
                                        </p:tgtEl>
                                        <p:attrNameLst>
                                          <p:attrName>ppt_y</p:attrName>
                                        </p:attrNameLst>
                                      </p:cBhvr>
                                      <p:tavLst>
                                        <p:tav tm="0">
                                          <p:val>
                                            <p:strVal val="1+#ppt_h/2"/>
                                          </p:val>
                                        </p:tav>
                                        <p:tav tm="100000">
                                          <p:val>
                                            <p:strVal val="#ppt_y"/>
                                          </p:val>
                                        </p:tav>
                                      </p:tavLst>
                                    </p:anim>
                                  </p:childTnLst>
                                </p:cTn>
                              </p:par>
                            </p:childTnLst>
                          </p:cTn>
                        </p:par>
                        <p:par>
                          <p:cTn id="122" fill="hold">
                            <p:stCondLst>
                              <p:cond delay="500"/>
                            </p:stCondLst>
                            <p:childTnLst>
                              <p:par>
                                <p:cTn id="123" presetID="42" presetClass="entr" presetSubtype="0" fill="hold" grpId="0" nodeType="afterEffect">
                                  <p:stCondLst>
                                    <p:cond delay="250"/>
                                  </p:stCondLst>
                                  <p:childTnLst>
                                    <p:set>
                                      <p:cBhvr>
                                        <p:cTn id="124" dur="1" fill="hold">
                                          <p:stCondLst>
                                            <p:cond delay="0"/>
                                          </p:stCondLst>
                                        </p:cTn>
                                        <p:tgtEl>
                                          <p:spTgt spid="53"/>
                                        </p:tgtEl>
                                        <p:attrNameLst>
                                          <p:attrName>style.visibility</p:attrName>
                                        </p:attrNameLst>
                                      </p:cBhvr>
                                      <p:to>
                                        <p:strVal val="visible"/>
                                      </p:to>
                                    </p:set>
                                    <p:animEffect transition="in" filter="fade">
                                      <p:cBhvr>
                                        <p:cTn id="125" dur="1000"/>
                                        <p:tgtEl>
                                          <p:spTgt spid="53"/>
                                        </p:tgtEl>
                                      </p:cBhvr>
                                    </p:animEffect>
                                    <p:anim calcmode="lin" valueType="num">
                                      <p:cBhvr>
                                        <p:cTn id="126" dur="1000" fill="hold"/>
                                        <p:tgtEl>
                                          <p:spTgt spid="53"/>
                                        </p:tgtEl>
                                        <p:attrNameLst>
                                          <p:attrName>ppt_x</p:attrName>
                                        </p:attrNameLst>
                                      </p:cBhvr>
                                      <p:tavLst>
                                        <p:tav tm="0">
                                          <p:val>
                                            <p:strVal val="#ppt_x"/>
                                          </p:val>
                                        </p:tav>
                                        <p:tav tm="100000">
                                          <p:val>
                                            <p:strVal val="#ppt_x"/>
                                          </p:val>
                                        </p:tav>
                                      </p:tavLst>
                                    </p:anim>
                                    <p:anim calcmode="lin" valueType="num">
                                      <p:cBhvr>
                                        <p:cTn id="127" dur="1000" fill="hold"/>
                                        <p:tgtEl>
                                          <p:spTgt spid="53"/>
                                        </p:tgtEl>
                                        <p:attrNameLst>
                                          <p:attrName>ppt_y</p:attrName>
                                        </p:attrNameLst>
                                      </p:cBhvr>
                                      <p:tavLst>
                                        <p:tav tm="0">
                                          <p:val>
                                            <p:strVal val="#ppt_y+.1"/>
                                          </p:val>
                                        </p:tav>
                                        <p:tav tm="100000">
                                          <p:val>
                                            <p:strVal val="#ppt_y"/>
                                          </p:val>
                                        </p:tav>
                                      </p:tavLst>
                                    </p:anim>
                                  </p:childTnLst>
                                </p:cTn>
                              </p:par>
                            </p:childTnLst>
                          </p:cTn>
                        </p:par>
                        <p:par>
                          <p:cTn id="128" fill="hold">
                            <p:stCondLst>
                              <p:cond delay="1750"/>
                            </p:stCondLst>
                            <p:childTnLst>
                              <p:par>
                                <p:cTn id="129" presetID="2" presetClass="entr" presetSubtype="4" fill="hold" grpId="0" nodeType="afterEffect">
                                  <p:stCondLst>
                                    <p:cond delay="250"/>
                                  </p:stCondLst>
                                  <p:childTnLst>
                                    <p:set>
                                      <p:cBhvr>
                                        <p:cTn id="130" dur="1" fill="hold">
                                          <p:stCondLst>
                                            <p:cond delay="0"/>
                                          </p:stCondLst>
                                        </p:cTn>
                                        <p:tgtEl>
                                          <p:spTgt spid="56"/>
                                        </p:tgtEl>
                                        <p:attrNameLst>
                                          <p:attrName>style.visibility</p:attrName>
                                        </p:attrNameLst>
                                      </p:cBhvr>
                                      <p:to>
                                        <p:strVal val="visible"/>
                                      </p:to>
                                    </p:set>
                                    <p:anim calcmode="lin" valueType="num">
                                      <p:cBhvr additive="base">
                                        <p:cTn id="131" dur="500" fill="hold"/>
                                        <p:tgtEl>
                                          <p:spTgt spid="56"/>
                                        </p:tgtEl>
                                        <p:attrNameLst>
                                          <p:attrName>ppt_x</p:attrName>
                                        </p:attrNameLst>
                                      </p:cBhvr>
                                      <p:tavLst>
                                        <p:tav tm="0">
                                          <p:val>
                                            <p:strVal val="#ppt_x"/>
                                          </p:val>
                                        </p:tav>
                                        <p:tav tm="100000">
                                          <p:val>
                                            <p:strVal val="#ppt_x"/>
                                          </p:val>
                                        </p:tav>
                                      </p:tavLst>
                                    </p:anim>
                                    <p:anim calcmode="lin" valueType="num">
                                      <p:cBhvr additive="base">
                                        <p:cTn id="13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58"/>
                                        </p:tgtEl>
                                        <p:attrNameLst>
                                          <p:attrName>style.visibility</p:attrName>
                                        </p:attrNameLst>
                                      </p:cBhvr>
                                      <p:to>
                                        <p:strVal val="visible"/>
                                      </p:to>
                                    </p:set>
                                    <p:anim calcmode="lin" valueType="num">
                                      <p:cBhvr additive="base">
                                        <p:cTn id="137" dur="500" fill="hold"/>
                                        <p:tgtEl>
                                          <p:spTgt spid="58"/>
                                        </p:tgtEl>
                                        <p:attrNameLst>
                                          <p:attrName>ppt_x</p:attrName>
                                        </p:attrNameLst>
                                      </p:cBhvr>
                                      <p:tavLst>
                                        <p:tav tm="0">
                                          <p:val>
                                            <p:strVal val="#ppt_x"/>
                                          </p:val>
                                        </p:tav>
                                        <p:tav tm="100000">
                                          <p:val>
                                            <p:strVal val="#ppt_x"/>
                                          </p:val>
                                        </p:tav>
                                      </p:tavLst>
                                    </p:anim>
                                    <p:anim calcmode="lin" valueType="num">
                                      <p:cBhvr additive="base">
                                        <p:cTn id="138" dur="500" fill="hold"/>
                                        <p:tgtEl>
                                          <p:spTgt spid="58"/>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additive="base">
                                        <p:cTn id="141" dur="500" fill="hold"/>
                                        <p:tgtEl>
                                          <p:spTgt spid="57"/>
                                        </p:tgtEl>
                                        <p:attrNameLst>
                                          <p:attrName>ppt_x</p:attrName>
                                        </p:attrNameLst>
                                      </p:cBhvr>
                                      <p:tavLst>
                                        <p:tav tm="0">
                                          <p:val>
                                            <p:strVal val="#ppt_x"/>
                                          </p:val>
                                        </p:tav>
                                        <p:tav tm="100000">
                                          <p:val>
                                            <p:strVal val="#ppt_x"/>
                                          </p:val>
                                        </p:tav>
                                      </p:tavLst>
                                    </p:anim>
                                    <p:anim calcmode="lin" valueType="num">
                                      <p:cBhvr additive="base">
                                        <p:cTn id="142" dur="500" fill="hold"/>
                                        <p:tgtEl>
                                          <p:spTgt spid="57"/>
                                        </p:tgtEl>
                                        <p:attrNameLst>
                                          <p:attrName>ppt_y</p:attrName>
                                        </p:attrNameLst>
                                      </p:cBhvr>
                                      <p:tavLst>
                                        <p:tav tm="0">
                                          <p:val>
                                            <p:strVal val="1+#ppt_h/2"/>
                                          </p:val>
                                        </p:tav>
                                        <p:tav tm="100000">
                                          <p:val>
                                            <p:strVal val="#ppt_y"/>
                                          </p:val>
                                        </p:tav>
                                      </p:tavLst>
                                    </p:anim>
                                  </p:childTnLst>
                                </p:cTn>
                              </p:par>
                            </p:childTnLst>
                          </p:cTn>
                        </p:par>
                        <p:par>
                          <p:cTn id="143" fill="hold">
                            <p:stCondLst>
                              <p:cond delay="500"/>
                            </p:stCondLst>
                            <p:childTnLst>
                              <p:par>
                                <p:cTn id="144" presetID="2" presetClass="entr" presetSubtype="4" fill="hold" grpId="0" nodeType="afterEffect">
                                  <p:stCondLst>
                                    <p:cond delay="250"/>
                                  </p:stCondLst>
                                  <p:childTnLst>
                                    <p:set>
                                      <p:cBhvr>
                                        <p:cTn id="145" dur="1" fill="hold">
                                          <p:stCondLst>
                                            <p:cond delay="0"/>
                                          </p:stCondLst>
                                        </p:cTn>
                                        <p:tgtEl>
                                          <p:spTgt spid="59"/>
                                        </p:tgtEl>
                                        <p:attrNameLst>
                                          <p:attrName>style.visibility</p:attrName>
                                        </p:attrNameLst>
                                      </p:cBhvr>
                                      <p:to>
                                        <p:strVal val="visible"/>
                                      </p:to>
                                    </p:set>
                                    <p:anim calcmode="lin" valueType="num">
                                      <p:cBhvr additive="base">
                                        <p:cTn id="146" dur="500" fill="hold"/>
                                        <p:tgtEl>
                                          <p:spTgt spid="59"/>
                                        </p:tgtEl>
                                        <p:attrNameLst>
                                          <p:attrName>ppt_x</p:attrName>
                                        </p:attrNameLst>
                                      </p:cBhvr>
                                      <p:tavLst>
                                        <p:tav tm="0">
                                          <p:val>
                                            <p:strVal val="#ppt_x"/>
                                          </p:val>
                                        </p:tav>
                                        <p:tav tm="100000">
                                          <p:val>
                                            <p:strVal val="#ppt_x"/>
                                          </p:val>
                                        </p:tav>
                                      </p:tavLst>
                                    </p:anim>
                                    <p:anim calcmode="lin" valueType="num">
                                      <p:cBhvr additive="base">
                                        <p:cTn id="147"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52"/>
                                        </p:tgtEl>
                                        <p:attrNameLst>
                                          <p:attrName>style.visibility</p:attrName>
                                        </p:attrNameLst>
                                      </p:cBhvr>
                                      <p:to>
                                        <p:strVal val="visible"/>
                                      </p:to>
                                    </p:set>
                                    <p:anim calcmode="lin" valueType="num">
                                      <p:cBhvr additive="base">
                                        <p:cTn id="152" dur="500" fill="hold"/>
                                        <p:tgtEl>
                                          <p:spTgt spid="52"/>
                                        </p:tgtEl>
                                        <p:attrNameLst>
                                          <p:attrName>ppt_x</p:attrName>
                                        </p:attrNameLst>
                                      </p:cBhvr>
                                      <p:tavLst>
                                        <p:tav tm="0">
                                          <p:val>
                                            <p:strVal val="#ppt_x"/>
                                          </p:val>
                                        </p:tav>
                                        <p:tav tm="100000">
                                          <p:val>
                                            <p:strVal val="#ppt_x"/>
                                          </p:val>
                                        </p:tav>
                                      </p:tavLst>
                                    </p:anim>
                                    <p:anim calcmode="lin" valueType="num">
                                      <p:cBhvr additive="base">
                                        <p:cTn id="153" dur="500" fill="hold"/>
                                        <p:tgtEl>
                                          <p:spTgt spid="52"/>
                                        </p:tgtEl>
                                        <p:attrNameLst>
                                          <p:attrName>ppt_y</p:attrName>
                                        </p:attrNameLst>
                                      </p:cBhvr>
                                      <p:tavLst>
                                        <p:tav tm="0">
                                          <p:val>
                                            <p:strVal val="1+#ppt_h/2"/>
                                          </p:val>
                                        </p:tav>
                                        <p:tav tm="100000">
                                          <p:val>
                                            <p:strVal val="#ppt_y"/>
                                          </p:val>
                                        </p:tav>
                                      </p:tavLst>
                                    </p:anim>
                                  </p:childTnLst>
                                </p:cTn>
                              </p:par>
                              <p:par>
                                <p:cTn id="154" presetID="2" presetClass="entr" presetSubtype="4" fill="hold" grpId="0" nodeType="withEffect">
                                  <p:stCondLst>
                                    <p:cond delay="0"/>
                                  </p:stCondLst>
                                  <p:childTnLst>
                                    <p:set>
                                      <p:cBhvr>
                                        <p:cTn id="155" dur="1" fill="hold">
                                          <p:stCondLst>
                                            <p:cond delay="0"/>
                                          </p:stCondLst>
                                        </p:cTn>
                                        <p:tgtEl>
                                          <p:spTgt spid="51"/>
                                        </p:tgtEl>
                                        <p:attrNameLst>
                                          <p:attrName>style.visibility</p:attrName>
                                        </p:attrNameLst>
                                      </p:cBhvr>
                                      <p:to>
                                        <p:strVal val="visible"/>
                                      </p:to>
                                    </p:set>
                                    <p:anim calcmode="lin" valueType="num">
                                      <p:cBhvr additive="base">
                                        <p:cTn id="156" dur="500" fill="hold"/>
                                        <p:tgtEl>
                                          <p:spTgt spid="51"/>
                                        </p:tgtEl>
                                        <p:attrNameLst>
                                          <p:attrName>ppt_x</p:attrName>
                                        </p:attrNameLst>
                                      </p:cBhvr>
                                      <p:tavLst>
                                        <p:tav tm="0">
                                          <p:val>
                                            <p:strVal val="#ppt_x"/>
                                          </p:val>
                                        </p:tav>
                                        <p:tav tm="100000">
                                          <p:val>
                                            <p:strVal val="#ppt_x"/>
                                          </p:val>
                                        </p:tav>
                                      </p:tavLst>
                                    </p:anim>
                                    <p:anim calcmode="lin" valueType="num">
                                      <p:cBhvr additive="base">
                                        <p:cTn id="157" dur="500" fill="hold"/>
                                        <p:tgtEl>
                                          <p:spTgt spid="51"/>
                                        </p:tgtEl>
                                        <p:attrNameLst>
                                          <p:attrName>ppt_y</p:attrName>
                                        </p:attrNameLst>
                                      </p:cBhvr>
                                      <p:tavLst>
                                        <p:tav tm="0">
                                          <p:val>
                                            <p:strVal val="1+#ppt_h/2"/>
                                          </p:val>
                                        </p:tav>
                                        <p:tav tm="100000">
                                          <p:val>
                                            <p:strVal val="#ppt_y"/>
                                          </p:val>
                                        </p:tav>
                                      </p:tavLst>
                                    </p:anim>
                                  </p:childTnLst>
                                </p:cTn>
                              </p:par>
                            </p:childTnLst>
                          </p:cTn>
                        </p:par>
                        <p:par>
                          <p:cTn id="158" fill="hold">
                            <p:stCondLst>
                              <p:cond delay="500"/>
                            </p:stCondLst>
                            <p:childTnLst>
                              <p:par>
                                <p:cTn id="159" presetID="2" presetClass="entr" presetSubtype="4" fill="hold" grpId="0" nodeType="afterEffect">
                                  <p:stCondLst>
                                    <p:cond delay="250"/>
                                  </p:stCondLst>
                                  <p:childTnLst>
                                    <p:set>
                                      <p:cBhvr>
                                        <p:cTn id="160" dur="1" fill="hold">
                                          <p:stCondLst>
                                            <p:cond delay="0"/>
                                          </p:stCondLst>
                                        </p:cTn>
                                        <p:tgtEl>
                                          <p:spTgt spid="54"/>
                                        </p:tgtEl>
                                        <p:attrNameLst>
                                          <p:attrName>style.visibility</p:attrName>
                                        </p:attrNameLst>
                                      </p:cBhvr>
                                      <p:to>
                                        <p:strVal val="visible"/>
                                      </p:to>
                                    </p:set>
                                    <p:anim calcmode="lin" valueType="num">
                                      <p:cBhvr additive="base">
                                        <p:cTn id="161" dur="500" fill="hold"/>
                                        <p:tgtEl>
                                          <p:spTgt spid="54"/>
                                        </p:tgtEl>
                                        <p:attrNameLst>
                                          <p:attrName>ppt_x</p:attrName>
                                        </p:attrNameLst>
                                      </p:cBhvr>
                                      <p:tavLst>
                                        <p:tav tm="0">
                                          <p:val>
                                            <p:strVal val="#ppt_x"/>
                                          </p:val>
                                        </p:tav>
                                        <p:tav tm="100000">
                                          <p:val>
                                            <p:strVal val="#ppt_x"/>
                                          </p:val>
                                        </p:tav>
                                      </p:tavLst>
                                    </p:anim>
                                    <p:anim calcmode="lin" valueType="num">
                                      <p:cBhvr additive="base">
                                        <p:cTn id="16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 presetClass="entr" presetSubtype="4" fill="hold" grpId="0" nodeType="clickEffect">
                                  <p:stCondLst>
                                    <p:cond delay="0"/>
                                  </p:stCondLst>
                                  <p:childTnLst>
                                    <p:set>
                                      <p:cBhvr>
                                        <p:cTn id="166" dur="1" fill="hold">
                                          <p:stCondLst>
                                            <p:cond delay="0"/>
                                          </p:stCondLst>
                                        </p:cTn>
                                        <p:tgtEl>
                                          <p:spTgt spid="48"/>
                                        </p:tgtEl>
                                        <p:attrNameLst>
                                          <p:attrName>style.visibility</p:attrName>
                                        </p:attrNameLst>
                                      </p:cBhvr>
                                      <p:to>
                                        <p:strVal val="visible"/>
                                      </p:to>
                                    </p:set>
                                    <p:anim calcmode="lin" valueType="num">
                                      <p:cBhvr additive="base">
                                        <p:cTn id="167" dur="500" fill="hold"/>
                                        <p:tgtEl>
                                          <p:spTgt spid="48"/>
                                        </p:tgtEl>
                                        <p:attrNameLst>
                                          <p:attrName>ppt_x</p:attrName>
                                        </p:attrNameLst>
                                      </p:cBhvr>
                                      <p:tavLst>
                                        <p:tav tm="0">
                                          <p:val>
                                            <p:strVal val="#ppt_x"/>
                                          </p:val>
                                        </p:tav>
                                        <p:tav tm="100000">
                                          <p:val>
                                            <p:strVal val="#ppt_x"/>
                                          </p:val>
                                        </p:tav>
                                      </p:tavLst>
                                    </p:anim>
                                    <p:anim calcmode="lin" valueType="num">
                                      <p:cBhvr additive="base">
                                        <p:cTn id="168" dur="500" fill="hold"/>
                                        <p:tgtEl>
                                          <p:spTgt spid="48"/>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47"/>
                                        </p:tgtEl>
                                        <p:attrNameLst>
                                          <p:attrName>style.visibility</p:attrName>
                                        </p:attrNameLst>
                                      </p:cBhvr>
                                      <p:to>
                                        <p:strVal val="visible"/>
                                      </p:to>
                                    </p:set>
                                    <p:anim calcmode="lin" valueType="num">
                                      <p:cBhvr additive="base">
                                        <p:cTn id="171" dur="500" fill="hold"/>
                                        <p:tgtEl>
                                          <p:spTgt spid="47"/>
                                        </p:tgtEl>
                                        <p:attrNameLst>
                                          <p:attrName>ppt_x</p:attrName>
                                        </p:attrNameLst>
                                      </p:cBhvr>
                                      <p:tavLst>
                                        <p:tav tm="0">
                                          <p:val>
                                            <p:strVal val="#ppt_x"/>
                                          </p:val>
                                        </p:tav>
                                        <p:tav tm="100000">
                                          <p:val>
                                            <p:strVal val="#ppt_x"/>
                                          </p:val>
                                        </p:tav>
                                      </p:tavLst>
                                    </p:anim>
                                    <p:anim calcmode="lin" valueType="num">
                                      <p:cBhvr additive="base">
                                        <p:cTn id="172" dur="500" fill="hold"/>
                                        <p:tgtEl>
                                          <p:spTgt spid="47"/>
                                        </p:tgtEl>
                                        <p:attrNameLst>
                                          <p:attrName>ppt_y</p:attrName>
                                        </p:attrNameLst>
                                      </p:cBhvr>
                                      <p:tavLst>
                                        <p:tav tm="0">
                                          <p:val>
                                            <p:strVal val="1+#ppt_h/2"/>
                                          </p:val>
                                        </p:tav>
                                        <p:tav tm="100000">
                                          <p:val>
                                            <p:strVal val="#ppt_y"/>
                                          </p:val>
                                        </p:tav>
                                      </p:tavLst>
                                    </p:anim>
                                  </p:childTnLst>
                                </p:cTn>
                              </p:par>
                            </p:childTnLst>
                          </p:cTn>
                        </p:par>
                        <p:par>
                          <p:cTn id="173" fill="hold">
                            <p:stCondLst>
                              <p:cond delay="500"/>
                            </p:stCondLst>
                            <p:childTnLst>
                              <p:par>
                                <p:cTn id="174" presetID="2" presetClass="entr" presetSubtype="4" fill="hold" grpId="0" nodeType="afterEffect">
                                  <p:stCondLst>
                                    <p:cond delay="250"/>
                                  </p:stCondLst>
                                  <p:childTnLst>
                                    <p:set>
                                      <p:cBhvr>
                                        <p:cTn id="175" dur="1" fill="hold">
                                          <p:stCondLst>
                                            <p:cond delay="0"/>
                                          </p:stCondLst>
                                        </p:cTn>
                                        <p:tgtEl>
                                          <p:spTgt spid="46"/>
                                        </p:tgtEl>
                                        <p:attrNameLst>
                                          <p:attrName>style.visibility</p:attrName>
                                        </p:attrNameLst>
                                      </p:cBhvr>
                                      <p:to>
                                        <p:strVal val="visible"/>
                                      </p:to>
                                    </p:set>
                                    <p:anim calcmode="lin" valueType="num">
                                      <p:cBhvr additive="base">
                                        <p:cTn id="176" dur="500" fill="hold"/>
                                        <p:tgtEl>
                                          <p:spTgt spid="46"/>
                                        </p:tgtEl>
                                        <p:attrNameLst>
                                          <p:attrName>ppt_x</p:attrName>
                                        </p:attrNameLst>
                                      </p:cBhvr>
                                      <p:tavLst>
                                        <p:tav tm="0">
                                          <p:val>
                                            <p:strVal val="#ppt_x"/>
                                          </p:val>
                                        </p:tav>
                                        <p:tav tm="100000">
                                          <p:val>
                                            <p:strVal val="#ppt_x"/>
                                          </p:val>
                                        </p:tav>
                                      </p:tavLst>
                                    </p:anim>
                                    <p:anim calcmode="lin" valueType="num">
                                      <p:cBhvr additive="base">
                                        <p:cTn id="177"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18" grpId="0" animBg="1"/>
      <p:bldP spid="123" grpId="0" animBg="1"/>
      <p:bldP spid="124" grpId="0" animBg="1"/>
      <p:bldP spid="126" grpId="0" animBg="1"/>
      <p:bldP spid="90" grpId="0" animBg="1"/>
      <p:bldP spid="115" grpId="0" animBg="1"/>
      <p:bldP spid="14" grpId="0" animBg="1"/>
      <p:bldP spid="113" grpId="0" animBg="1"/>
      <p:bldP spid="114" grpId="0" animBg="1"/>
      <p:bldP spid="117" grpId="0" animBg="1"/>
      <p:bldP spid="137" grpId="0" animBg="1"/>
      <p:bldP spid="138" grpId="0" animBg="1"/>
      <p:bldP spid="87" grpId="0" animBg="1"/>
      <p:bldP spid="92" grpId="0" animBg="1"/>
      <p:bldP spid="96" grpId="0" animBg="1"/>
      <p:bldP spid="28" grpId="0" animBg="1"/>
      <p:bldP spid="39" grpId="0" animBg="1"/>
      <p:bldP spid="40" grpId="0" animBg="1"/>
      <p:bldP spid="41" grpId="0" animBg="1"/>
      <p:bldP spid="46" grpId="0" animBg="1"/>
      <p:bldP spid="47" grpId="0" animBg="1"/>
      <p:bldP spid="48" grpId="0"/>
      <p:bldP spid="49" grpId="0" animBg="1"/>
      <p:bldP spid="50" grpId="0"/>
      <p:bldP spid="51" grpId="0" animBg="1"/>
      <p:bldP spid="52" grpId="0"/>
      <p:bldP spid="53" grpId="0" animBg="1"/>
      <p:bldP spid="54" grpId="0" animBg="1"/>
      <p:bldP spid="56" grpId="0" animBg="1"/>
      <p:bldP spid="57" grpId="0" animBg="1"/>
      <p:bldP spid="58" grpId="0"/>
      <p:bldP spid="5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6912B72-07C6-425C-95F5-9A541A4858F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090" name="think-cell Slide" r:id="rId5" imgW="473" imgH="473" progId="TCLayout.ActiveDocument.1">
                  <p:embed/>
                </p:oleObj>
              </mc:Choice>
              <mc:Fallback>
                <p:oleObj name="think-cell Slide" r:id="rId5" imgW="473" imgH="473" progId="TCLayout.ActiveDocument.1">
                  <p:embed/>
                  <p:pic>
                    <p:nvPicPr>
                      <p:cNvPr id="5" name="Object 4" hidden="1">
                        <a:extLst>
                          <a:ext uri="{FF2B5EF4-FFF2-40B4-BE49-F238E27FC236}">
                            <a16:creationId xmlns:a16="http://schemas.microsoft.com/office/drawing/2014/main" id="{E6912B72-07C6-425C-95F5-9A541A4858F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8" name="TekstSylinder 23">
            <a:extLst>
              <a:ext uri="{FF2B5EF4-FFF2-40B4-BE49-F238E27FC236}">
                <a16:creationId xmlns:a16="http://schemas.microsoft.com/office/drawing/2014/main" id="{1D9067D6-DAC5-4E94-8031-F5417865C227}"/>
              </a:ext>
            </a:extLst>
          </p:cNvPr>
          <p:cNvSpPr txBox="1"/>
          <p:nvPr/>
        </p:nvSpPr>
        <p:spPr>
          <a:xfrm>
            <a:off x="11825162" y="5171668"/>
            <a:ext cx="256799" cy="261608"/>
          </a:xfrm>
          <a:prstGeom prst="rect">
            <a:avLst/>
          </a:prstGeom>
          <a:noFill/>
        </p:spPr>
        <p:txBody>
          <a:bodyPr wrap="none" lIns="91424" tIns="45718" rIns="91424" bIns="45718" rtlCol="0">
            <a:spAutoFit/>
          </a:bodyPr>
          <a:lstStyle/>
          <a:p>
            <a:pPr defTabSz="914218">
              <a:defRPr/>
            </a:pPr>
            <a:r>
              <a:rPr lang="nb-NO" sz="1100" b="1">
                <a:solidFill>
                  <a:prstClr val="white"/>
                </a:solidFill>
                <a:latin typeface="Calibri"/>
              </a:rPr>
              <a:t>6</a:t>
            </a:r>
          </a:p>
        </p:txBody>
      </p:sp>
      <p:sp>
        <p:nvSpPr>
          <p:cNvPr id="89" name="Rektangel 14">
            <a:extLst>
              <a:ext uri="{FF2B5EF4-FFF2-40B4-BE49-F238E27FC236}">
                <a16:creationId xmlns:a16="http://schemas.microsoft.com/office/drawing/2014/main" id="{F46EB667-4563-4006-8E00-75E51760B3CB}"/>
              </a:ext>
            </a:extLst>
          </p:cNvPr>
          <p:cNvSpPr/>
          <p:nvPr/>
        </p:nvSpPr>
        <p:spPr>
          <a:xfrm>
            <a:off x="5164153" y="5073616"/>
            <a:ext cx="1248139" cy="498547"/>
          </a:xfrm>
          <a:prstGeom prst="rect">
            <a:avLst/>
          </a:prstGeom>
          <a:solidFill>
            <a:srgbClr val="000376"/>
          </a:solidFill>
          <a:ln w="12700" cap="flat" cmpd="sng" algn="ctr">
            <a:solidFill>
              <a:sysClr val="windowText" lastClr="000000"/>
            </a:solidFill>
            <a:prstDash val="solid"/>
            <a:miter lim="800000"/>
          </a:ln>
          <a:effectLst/>
        </p:spPr>
        <p:txBody>
          <a:bodyPr lIns="91424" tIns="45718" rIns="91424" bIns="45718" rtlCol="0" anchor="ctr"/>
          <a:lstStyle/>
          <a:p>
            <a:pPr marL="0" marR="0" lvl="0" indent="0" algn="ctr" defTabSz="914218" eaLnBrk="1" fontAlgn="auto" latinLnBrk="0" hangingPunct="1">
              <a:lnSpc>
                <a:spcPct val="100000"/>
              </a:lnSpc>
              <a:spcBef>
                <a:spcPts val="0"/>
              </a:spcBef>
              <a:spcAft>
                <a:spcPts val="0"/>
              </a:spcAft>
              <a:buClrTx/>
              <a:buSzTx/>
              <a:buFontTx/>
              <a:buNone/>
              <a:tabLst/>
              <a:defRPr/>
            </a:pPr>
            <a:endParaRPr kumimoji="0" lang="nb-NO" sz="1100" b="0" i="0" u="none" strike="noStrike" kern="0" cap="none" spc="0" normalizeH="0" baseline="0" noProof="0">
              <a:ln>
                <a:noFill/>
              </a:ln>
              <a:solidFill>
                <a:prstClr val="white"/>
              </a:solidFill>
              <a:effectLst/>
              <a:uLnTx/>
              <a:uFillTx/>
              <a:latin typeface="Calibri"/>
              <a:ea typeface="+mn-ea"/>
              <a:cs typeface="+mn-cs"/>
            </a:endParaRPr>
          </a:p>
          <a:p>
            <a:pPr marL="0" marR="0" lvl="0" indent="0" algn="ctr" defTabSz="914218"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a:ln>
                  <a:noFill/>
                </a:ln>
                <a:solidFill>
                  <a:prstClr val="white"/>
                </a:solidFill>
                <a:effectLst/>
                <a:uLnTx/>
                <a:uFillTx/>
                <a:latin typeface="Calibri"/>
                <a:ea typeface="+mn-ea"/>
                <a:cs typeface="+mn-cs"/>
              </a:rPr>
              <a:t>Koststed:</a:t>
            </a:r>
          </a:p>
          <a:p>
            <a:pPr marL="0" marR="0" lvl="0" indent="0" algn="ctr" defTabSz="914218" eaLnBrk="1" fontAlgn="auto" latinLnBrk="0" hangingPunct="1">
              <a:lnSpc>
                <a:spcPct val="100000"/>
              </a:lnSpc>
              <a:spcBef>
                <a:spcPts val="0"/>
              </a:spcBef>
              <a:spcAft>
                <a:spcPts val="0"/>
              </a:spcAft>
              <a:buClrTx/>
              <a:buSzTx/>
              <a:buFontTx/>
              <a:buNone/>
              <a:tabLst/>
              <a:defRPr/>
            </a:pPr>
            <a:r>
              <a:rPr lang="nb-NO" sz="1100" kern="0">
                <a:solidFill>
                  <a:prstClr val="white"/>
                </a:solidFill>
                <a:latin typeface="Calibri"/>
              </a:rPr>
              <a:t>64901010</a:t>
            </a:r>
            <a:endParaRPr kumimoji="0" lang="nb-NO" sz="1100" b="0" i="0" u="none" strike="noStrike" kern="0" cap="none" spc="0" normalizeH="0" baseline="0" noProof="0">
              <a:ln>
                <a:noFill/>
              </a:ln>
              <a:solidFill>
                <a:prstClr val="white"/>
              </a:solidFill>
              <a:effectLst/>
              <a:uLnTx/>
              <a:uFillTx/>
              <a:latin typeface="Calibri"/>
              <a:ea typeface="+mn-ea"/>
              <a:cs typeface="+mn-cs"/>
            </a:endParaRPr>
          </a:p>
          <a:p>
            <a:pPr marL="0" marR="0" lvl="0" indent="0" algn="ctr" defTabSz="914218" eaLnBrk="1" fontAlgn="auto" latinLnBrk="0" hangingPunct="1">
              <a:lnSpc>
                <a:spcPct val="100000"/>
              </a:lnSpc>
              <a:spcBef>
                <a:spcPts val="0"/>
              </a:spcBef>
              <a:spcAft>
                <a:spcPts val="0"/>
              </a:spcAft>
              <a:buClrTx/>
              <a:buSzTx/>
              <a:buFontTx/>
              <a:buNone/>
              <a:tabLst/>
              <a:defRPr/>
            </a:pPr>
            <a:endParaRPr kumimoji="0" lang="nb-NO" sz="1100" b="0" i="0" u="none" strike="noStrike" kern="0" cap="none" spc="0" normalizeH="0" baseline="0" noProof="0">
              <a:ln>
                <a:noFill/>
              </a:ln>
              <a:solidFill>
                <a:prstClr val="white"/>
              </a:solidFill>
              <a:effectLst/>
              <a:uLnTx/>
              <a:uFillTx/>
              <a:latin typeface="Calibri"/>
              <a:ea typeface="+mn-ea"/>
              <a:cs typeface="+mn-cs"/>
            </a:endParaRPr>
          </a:p>
          <a:p>
            <a:pPr marL="0" marR="0" lvl="0" indent="0" algn="ctr" defTabSz="914218" eaLnBrk="1" fontAlgn="auto" latinLnBrk="0" hangingPunct="1">
              <a:lnSpc>
                <a:spcPct val="100000"/>
              </a:lnSpc>
              <a:spcBef>
                <a:spcPts val="0"/>
              </a:spcBef>
              <a:spcAft>
                <a:spcPts val="0"/>
              </a:spcAft>
              <a:buClrTx/>
              <a:buSzTx/>
              <a:buFontTx/>
              <a:buNone/>
              <a:tabLst/>
              <a:defRPr/>
            </a:pPr>
            <a:endParaRPr kumimoji="0" lang="nb-NO" sz="1100" b="0" i="0" u="none" strike="noStrike" kern="0" cap="none" spc="0" normalizeH="0" baseline="0" noProof="0">
              <a:ln>
                <a:noFill/>
              </a:ln>
              <a:solidFill>
                <a:prstClr val="white"/>
              </a:solidFill>
              <a:effectLst/>
              <a:uLnTx/>
              <a:uFillTx/>
              <a:latin typeface="Calibri"/>
              <a:ea typeface="+mn-ea"/>
              <a:cs typeface="+mn-cs"/>
            </a:endParaRPr>
          </a:p>
        </p:txBody>
      </p:sp>
      <p:sp>
        <p:nvSpPr>
          <p:cNvPr id="90" name="Rektangel 27">
            <a:extLst>
              <a:ext uri="{FF2B5EF4-FFF2-40B4-BE49-F238E27FC236}">
                <a16:creationId xmlns:a16="http://schemas.microsoft.com/office/drawing/2014/main" id="{F2CAD29D-7119-40F1-88FE-EC8A6C79159A}"/>
              </a:ext>
            </a:extLst>
          </p:cNvPr>
          <p:cNvSpPr/>
          <p:nvPr/>
        </p:nvSpPr>
        <p:spPr>
          <a:xfrm>
            <a:off x="5163810" y="4396507"/>
            <a:ext cx="1248139" cy="498547"/>
          </a:xfrm>
          <a:prstGeom prst="rect">
            <a:avLst/>
          </a:prstGeom>
          <a:solidFill>
            <a:sysClr val="window" lastClr="FFFFFF"/>
          </a:solidFill>
          <a:ln w="12700" cap="flat" cmpd="sng" algn="ctr">
            <a:solidFill>
              <a:srgbClr val="4472C4"/>
            </a:solidFill>
            <a:prstDash val="solid"/>
            <a:miter lim="800000"/>
          </a:ln>
          <a:effectLst/>
        </p:spPr>
        <p:txBody>
          <a:bodyPr lIns="91424" tIns="45718" rIns="91424" bIns="45718" rtlCol="0" anchor="ctr"/>
          <a:lstStyle/>
          <a:p>
            <a:pPr marL="0" marR="0" lvl="0" indent="0" algn="ctr" defTabSz="914218"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a:ln>
                  <a:noFill/>
                </a:ln>
                <a:solidFill>
                  <a:prstClr val="black"/>
                </a:solidFill>
                <a:effectLst/>
                <a:uLnTx/>
                <a:uFillTx/>
                <a:latin typeface="Calibri"/>
                <a:ea typeface="+mn-ea"/>
                <a:cs typeface="+mn-cs"/>
              </a:rPr>
              <a:t>Nivå 4:</a:t>
            </a:r>
          </a:p>
          <a:p>
            <a:pPr marL="0" marR="0" lvl="0" indent="0" algn="ctr" defTabSz="914218" eaLnBrk="1" fontAlgn="auto" latinLnBrk="0" hangingPunct="1">
              <a:lnSpc>
                <a:spcPct val="100000"/>
              </a:lnSpc>
              <a:spcBef>
                <a:spcPts val="0"/>
              </a:spcBef>
              <a:spcAft>
                <a:spcPts val="0"/>
              </a:spcAft>
              <a:buClrTx/>
              <a:buSzTx/>
              <a:buFontTx/>
              <a:buNone/>
              <a:tabLst/>
              <a:defRPr/>
            </a:pPr>
            <a:r>
              <a:rPr lang="nb-NO" sz="1100" kern="0">
                <a:solidFill>
                  <a:prstClr val="black"/>
                </a:solidFill>
                <a:latin typeface="Calibri"/>
              </a:rPr>
              <a:t>649010</a:t>
            </a:r>
            <a:endParaRPr kumimoji="0" lang="nb-NO" sz="1100" b="0" i="0" u="none" strike="noStrike" kern="0" cap="none" spc="0" normalizeH="0" baseline="0" noProof="0">
              <a:ln>
                <a:noFill/>
              </a:ln>
              <a:solidFill>
                <a:prstClr val="black"/>
              </a:solidFill>
              <a:effectLst/>
              <a:uLnTx/>
              <a:uFillTx/>
              <a:latin typeface="Calibri"/>
              <a:ea typeface="+mn-ea"/>
              <a:cs typeface="+mn-cs"/>
            </a:endParaRPr>
          </a:p>
          <a:p>
            <a:pPr marL="0" marR="0" lvl="0" indent="0" algn="ctr" defTabSz="914218" eaLnBrk="1" fontAlgn="auto" latinLnBrk="0" hangingPunct="1">
              <a:lnSpc>
                <a:spcPct val="100000"/>
              </a:lnSpc>
              <a:spcBef>
                <a:spcPts val="0"/>
              </a:spcBef>
              <a:spcAft>
                <a:spcPts val="0"/>
              </a:spcAft>
              <a:buClrTx/>
              <a:buSzTx/>
              <a:buFontTx/>
              <a:buNone/>
              <a:tabLst/>
              <a:defRPr/>
            </a:pPr>
            <a:endParaRPr kumimoji="0" lang="nb-NO" sz="1100" b="0" i="0" u="none" strike="noStrike" kern="0" cap="none" spc="0" normalizeH="0" baseline="0" noProof="0">
              <a:ln>
                <a:noFill/>
              </a:ln>
              <a:solidFill>
                <a:prstClr val="black"/>
              </a:solidFill>
              <a:effectLst/>
              <a:uLnTx/>
              <a:uFillTx/>
              <a:latin typeface="Calibri"/>
              <a:ea typeface="+mn-ea"/>
              <a:cs typeface="+mn-cs"/>
            </a:endParaRPr>
          </a:p>
        </p:txBody>
      </p:sp>
      <p:sp>
        <p:nvSpPr>
          <p:cNvPr id="91" name="Rektangel 28">
            <a:extLst>
              <a:ext uri="{FF2B5EF4-FFF2-40B4-BE49-F238E27FC236}">
                <a16:creationId xmlns:a16="http://schemas.microsoft.com/office/drawing/2014/main" id="{AFEB45E0-B1F6-4DCC-AA02-E7D3BB1289CB}"/>
              </a:ext>
            </a:extLst>
          </p:cNvPr>
          <p:cNvSpPr/>
          <p:nvPr/>
        </p:nvSpPr>
        <p:spPr>
          <a:xfrm>
            <a:off x="5163810" y="3779299"/>
            <a:ext cx="1248139" cy="498547"/>
          </a:xfrm>
          <a:prstGeom prst="rect">
            <a:avLst/>
          </a:prstGeom>
          <a:solidFill>
            <a:sysClr val="window" lastClr="FFFFFF"/>
          </a:solidFill>
          <a:ln w="12700" cap="flat" cmpd="sng" algn="ctr">
            <a:solidFill>
              <a:srgbClr val="4472C4"/>
            </a:solidFill>
            <a:prstDash val="solid"/>
            <a:miter lim="800000"/>
          </a:ln>
          <a:effectLst/>
        </p:spPr>
        <p:txBody>
          <a:bodyPr lIns="91424" tIns="45718" rIns="91424" bIns="45718" rtlCol="0" anchor="ctr"/>
          <a:lstStyle/>
          <a:p>
            <a:pPr marL="0" marR="0" lvl="0" indent="0" algn="ctr" defTabSz="914218"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a:ln>
                  <a:noFill/>
                </a:ln>
                <a:solidFill>
                  <a:prstClr val="black"/>
                </a:solidFill>
                <a:effectLst/>
                <a:uLnTx/>
                <a:uFillTx/>
                <a:latin typeface="Calibri"/>
                <a:ea typeface="+mn-ea"/>
                <a:cs typeface="+mn-cs"/>
              </a:rPr>
              <a:t>Nivå 3:</a:t>
            </a:r>
          </a:p>
          <a:p>
            <a:pPr marL="0" marR="0" lvl="0" indent="0" algn="ctr" defTabSz="914218" eaLnBrk="1" fontAlgn="auto" latinLnBrk="0" hangingPunct="1">
              <a:lnSpc>
                <a:spcPct val="100000"/>
              </a:lnSpc>
              <a:spcBef>
                <a:spcPts val="0"/>
              </a:spcBef>
              <a:spcAft>
                <a:spcPts val="0"/>
              </a:spcAft>
              <a:buClrTx/>
              <a:buSzTx/>
              <a:buFontTx/>
              <a:buNone/>
              <a:tabLst/>
              <a:defRPr/>
            </a:pPr>
            <a:r>
              <a:rPr lang="nb-NO" sz="1100" kern="0">
                <a:solidFill>
                  <a:prstClr val="black"/>
                </a:solidFill>
                <a:latin typeface="Calibri"/>
              </a:rPr>
              <a:t>6490</a:t>
            </a:r>
            <a:endParaRPr kumimoji="0" lang="nb-NO" sz="1100" b="0" i="0" u="none" strike="noStrike" kern="0" cap="none" spc="0" normalizeH="0" baseline="0" noProof="0">
              <a:ln>
                <a:noFill/>
              </a:ln>
              <a:solidFill>
                <a:prstClr val="black"/>
              </a:solidFill>
              <a:effectLst/>
              <a:uLnTx/>
              <a:uFillTx/>
              <a:latin typeface="Calibri"/>
              <a:ea typeface="+mn-ea"/>
              <a:cs typeface="+mn-cs"/>
            </a:endParaRPr>
          </a:p>
          <a:p>
            <a:pPr marL="0" marR="0" lvl="0" indent="0" algn="ctr" defTabSz="914218" eaLnBrk="1" fontAlgn="auto" latinLnBrk="0" hangingPunct="1">
              <a:lnSpc>
                <a:spcPct val="100000"/>
              </a:lnSpc>
              <a:spcBef>
                <a:spcPts val="0"/>
              </a:spcBef>
              <a:spcAft>
                <a:spcPts val="0"/>
              </a:spcAft>
              <a:buClrTx/>
              <a:buSzTx/>
              <a:buFontTx/>
              <a:buNone/>
              <a:tabLst/>
              <a:defRPr/>
            </a:pPr>
            <a:endParaRPr kumimoji="0" lang="nb-NO" sz="1100" b="0" i="0" u="none" strike="noStrike" kern="0" cap="none" spc="0" normalizeH="0" baseline="0" noProof="0">
              <a:ln>
                <a:noFill/>
              </a:ln>
              <a:solidFill>
                <a:prstClr val="black"/>
              </a:solidFill>
              <a:effectLst/>
              <a:uLnTx/>
              <a:uFillTx/>
              <a:latin typeface="Calibri"/>
              <a:ea typeface="+mn-ea"/>
              <a:cs typeface="+mn-cs"/>
            </a:endParaRPr>
          </a:p>
        </p:txBody>
      </p:sp>
      <p:sp>
        <p:nvSpPr>
          <p:cNvPr id="92" name="Rektangel 29">
            <a:extLst>
              <a:ext uri="{FF2B5EF4-FFF2-40B4-BE49-F238E27FC236}">
                <a16:creationId xmlns:a16="http://schemas.microsoft.com/office/drawing/2014/main" id="{C58C347D-A6F9-46A5-AE84-B86E9D670DB8}"/>
              </a:ext>
            </a:extLst>
          </p:cNvPr>
          <p:cNvSpPr/>
          <p:nvPr/>
        </p:nvSpPr>
        <p:spPr>
          <a:xfrm>
            <a:off x="5150418" y="3162091"/>
            <a:ext cx="1248139" cy="498547"/>
          </a:xfrm>
          <a:prstGeom prst="rect">
            <a:avLst/>
          </a:prstGeom>
          <a:solidFill>
            <a:sysClr val="window" lastClr="FFFFFF"/>
          </a:solidFill>
          <a:ln w="12700" cap="flat" cmpd="sng" algn="ctr">
            <a:solidFill>
              <a:srgbClr val="4472C4"/>
            </a:solidFill>
            <a:prstDash val="solid"/>
            <a:miter lim="800000"/>
          </a:ln>
          <a:effectLst/>
        </p:spPr>
        <p:txBody>
          <a:bodyPr lIns="91424" tIns="45718" rIns="91424" bIns="45718" rtlCol="0" anchor="ctr"/>
          <a:lstStyle/>
          <a:p>
            <a:pPr marL="0" marR="0" lvl="0" indent="0" algn="ctr" defTabSz="914218"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a:ln>
                  <a:noFill/>
                </a:ln>
                <a:solidFill>
                  <a:prstClr val="black"/>
                </a:solidFill>
                <a:effectLst/>
                <a:uLnTx/>
                <a:uFillTx/>
                <a:latin typeface="Calibri"/>
                <a:ea typeface="+mn-ea"/>
                <a:cs typeface="+mn-cs"/>
              </a:rPr>
              <a:t>Nivå 2:</a:t>
            </a:r>
          </a:p>
          <a:p>
            <a:pPr marL="0" marR="0" lvl="0" indent="0" algn="ctr" defTabSz="914218" eaLnBrk="1" fontAlgn="auto" latinLnBrk="0" hangingPunct="1">
              <a:lnSpc>
                <a:spcPct val="100000"/>
              </a:lnSpc>
              <a:spcBef>
                <a:spcPts val="0"/>
              </a:spcBef>
              <a:spcAft>
                <a:spcPts val="0"/>
              </a:spcAft>
              <a:buClrTx/>
              <a:buSzTx/>
              <a:buFontTx/>
              <a:buNone/>
              <a:tabLst/>
              <a:defRPr/>
            </a:pPr>
            <a:r>
              <a:rPr lang="nb-NO" sz="1100" kern="0">
                <a:solidFill>
                  <a:prstClr val="black"/>
                </a:solidFill>
                <a:latin typeface="Calibri"/>
              </a:rPr>
              <a:t>64</a:t>
            </a:r>
            <a:endParaRPr kumimoji="0" lang="nb-NO" sz="1100" b="0" i="0" u="none" strike="noStrike" kern="0" cap="none" spc="0" normalizeH="0" baseline="0" noProof="0">
              <a:ln>
                <a:noFill/>
              </a:ln>
              <a:solidFill>
                <a:prstClr val="black"/>
              </a:solidFill>
              <a:effectLst/>
              <a:uLnTx/>
              <a:uFillTx/>
              <a:latin typeface="Calibri"/>
              <a:ea typeface="+mn-ea"/>
              <a:cs typeface="+mn-cs"/>
            </a:endParaRPr>
          </a:p>
          <a:p>
            <a:pPr marL="0" marR="0" lvl="0" indent="0" algn="ctr" defTabSz="914218" eaLnBrk="1" fontAlgn="auto" latinLnBrk="0" hangingPunct="1">
              <a:lnSpc>
                <a:spcPct val="100000"/>
              </a:lnSpc>
              <a:spcBef>
                <a:spcPts val="0"/>
              </a:spcBef>
              <a:spcAft>
                <a:spcPts val="0"/>
              </a:spcAft>
              <a:buClrTx/>
              <a:buSzTx/>
              <a:buFontTx/>
              <a:buNone/>
              <a:tabLst/>
              <a:defRPr/>
            </a:pPr>
            <a:endParaRPr kumimoji="0" lang="nb-NO" sz="1100" b="0" i="0" u="none" strike="noStrike" kern="0" cap="none" spc="0" normalizeH="0" baseline="0" noProof="0">
              <a:ln>
                <a:noFill/>
              </a:ln>
              <a:solidFill>
                <a:prstClr val="black"/>
              </a:solidFill>
              <a:effectLst/>
              <a:uLnTx/>
              <a:uFillTx/>
              <a:latin typeface="Calibri"/>
              <a:ea typeface="+mn-ea"/>
              <a:cs typeface="+mn-cs"/>
            </a:endParaRPr>
          </a:p>
        </p:txBody>
      </p:sp>
      <p:sp>
        <p:nvSpPr>
          <p:cNvPr id="94" name="Rektangel 8">
            <a:extLst>
              <a:ext uri="{FF2B5EF4-FFF2-40B4-BE49-F238E27FC236}">
                <a16:creationId xmlns:a16="http://schemas.microsoft.com/office/drawing/2014/main" id="{B598C7E9-409E-4EDF-B06F-EB4E93220D87}"/>
              </a:ext>
            </a:extLst>
          </p:cNvPr>
          <p:cNvSpPr/>
          <p:nvPr/>
        </p:nvSpPr>
        <p:spPr>
          <a:xfrm>
            <a:off x="2157985" y="5130752"/>
            <a:ext cx="256799" cy="261608"/>
          </a:xfrm>
          <a:prstGeom prst="rect">
            <a:avLst/>
          </a:prstGeom>
        </p:spPr>
        <p:txBody>
          <a:bodyPr wrap="square" lIns="91424" tIns="45718" rIns="91424" bIns="45718">
            <a:spAutoFit/>
          </a:bodyPr>
          <a:lstStyle/>
          <a:p>
            <a:pPr defTabSz="914218">
              <a:defRPr/>
            </a:pPr>
            <a:r>
              <a:rPr lang="nb-NO" sz="1100" b="1">
                <a:solidFill>
                  <a:prstClr val="white"/>
                </a:solidFill>
                <a:latin typeface="Calibri"/>
              </a:rPr>
              <a:t>1</a:t>
            </a:r>
          </a:p>
        </p:txBody>
      </p:sp>
      <p:cxnSp>
        <p:nvCxnSpPr>
          <p:cNvPr id="96" name="Straight Arrow Connector 95">
            <a:extLst>
              <a:ext uri="{FF2B5EF4-FFF2-40B4-BE49-F238E27FC236}">
                <a16:creationId xmlns:a16="http://schemas.microsoft.com/office/drawing/2014/main" id="{0D8241EA-18F4-4184-815D-D4DFCDDF1E83}"/>
              </a:ext>
            </a:extLst>
          </p:cNvPr>
          <p:cNvCxnSpPr>
            <a:cxnSpLocks/>
            <a:stCxn id="89" idx="0"/>
            <a:endCxn id="90" idx="2"/>
          </p:cNvCxnSpPr>
          <p:nvPr/>
        </p:nvCxnSpPr>
        <p:spPr>
          <a:xfrm flipH="1" flipV="1">
            <a:off x="5787880" y="4895054"/>
            <a:ext cx="343" cy="178562"/>
          </a:xfrm>
          <a:prstGeom prst="straightConnector1">
            <a:avLst/>
          </a:prstGeom>
          <a:noFill/>
          <a:ln w="6350" cap="flat" cmpd="sng" algn="ctr">
            <a:solidFill>
              <a:sysClr val="windowText" lastClr="000000"/>
            </a:solidFill>
            <a:prstDash val="solid"/>
            <a:miter lim="800000"/>
            <a:tailEnd type="triangle"/>
          </a:ln>
          <a:effectLst/>
        </p:spPr>
      </p:cxnSp>
      <p:cxnSp>
        <p:nvCxnSpPr>
          <p:cNvPr id="97" name="Straight Arrow Connector 96">
            <a:extLst>
              <a:ext uri="{FF2B5EF4-FFF2-40B4-BE49-F238E27FC236}">
                <a16:creationId xmlns:a16="http://schemas.microsoft.com/office/drawing/2014/main" id="{3C7333CF-3AFA-4789-A63C-51D042BAAFCB}"/>
              </a:ext>
            </a:extLst>
          </p:cNvPr>
          <p:cNvCxnSpPr>
            <a:cxnSpLocks/>
            <a:stCxn id="90" idx="0"/>
            <a:endCxn id="91" idx="2"/>
          </p:cNvCxnSpPr>
          <p:nvPr/>
        </p:nvCxnSpPr>
        <p:spPr>
          <a:xfrm flipV="1">
            <a:off x="5787880" y="4277846"/>
            <a:ext cx="0" cy="118661"/>
          </a:xfrm>
          <a:prstGeom prst="straightConnector1">
            <a:avLst/>
          </a:prstGeom>
          <a:noFill/>
          <a:ln w="6350" cap="flat" cmpd="sng" algn="ctr">
            <a:solidFill>
              <a:sysClr val="windowText" lastClr="000000"/>
            </a:solidFill>
            <a:prstDash val="solid"/>
            <a:miter lim="800000"/>
            <a:tailEnd type="triangle"/>
          </a:ln>
          <a:effectLst/>
        </p:spPr>
      </p:cxnSp>
      <p:sp>
        <p:nvSpPr>
          <p:cNvPr id="98" name="Rektangel 28">
            <a:extLst>
              <a:ext uri="{FF2B5EF4-FFF2-40B4-BE49-F238E27FC236}">
                <a16:creationId xmlns:a16="http://schemas.microsoft.com/office/drawing/2014/main" id="{B183F94E-BABD-4D58-9039-F18DAA4D8DEE}"/>
              </a:ext>
            </a:extLst>
          </p:cNvPr>
          <p:cNvSpPr/>
          <p:nvPr/>
        </p:nvSpPr>
        <p:spPr>
          <a:xfrm>
            <a:off x="5150419" y="2473102"/>
            <a:ext cx="1248139" cy="498547"/>
          </a:xfrm>
          <a:prstGeom prst="rect">
            <a:avLst/>
          </a:prstGeom>
          <a:solidFill>
            <a:sysClr val="window" lastClr="FFFFFF"/>
          </a:solidFill>
          <a:ln w="12700" cap="flat" cmpd="sng" algn="ctr">
            <a:solidFill>
              <a:srgbClr val="4472C4"/>
            </a:solidFill>
            <a:prstDash val="solid"/>
            <a:miter lim="800000"/>
          </a:ln>
          <a:effectLst/>
        </p:spPr>
        <p:txBody>
          <a:bodyPr lIns="91424" tIns="45718" rIns="91424" bIns="45718" rtlCol="0" anchor="ctr"/>
          <a:lstStyle/>
          <a:p>
            <a:pPr marL="0" marR="0" lvl="0" indent="0" algn="ctr" defTabSz="914218"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a:ln>
                  <a:noFill/>
                </a:ln>
                <a:solidFill>
                  <a:prstClr val="black"/>
                </a:solidFill>
                <a:effectLst/>
                <a:uLnTx/>
                <a:uFillTx/>
                <a:latin typeface="Calibri"/>
                <a:ea typeface="+mn-ea"/>
                <a:cs typeface="+mn-cs"/>
              </a:rPr>
              <a:t>Campus:</a:t>
            </a:r>
          </a:p>
          <a:p>
            <a:pPr marL="0" marR="0" lvl="0" indent="0" algn="ctr" defTabSz="914218" eaLnBrk="1" fontAlgn="auto" latinLnBrk="0" hangingPunct="1">
              <a:lnSpc>
                <a:spcPct val="100000"/>
              </a:lnSpc>
              <a:spcBef>
                <a:spcPts val="0"/>
              </a:spcBef>
              <a:spcAft>
                <a:spcPts val="0"/>
              </a:spcAft>
              <a:buClrTx/>
              <a:buSzTx/>
              <a:buFontTx/>
              <a:buNone/>
              <a:tabLst/>
              <a:defRPr/>
            </a:pPr>
            <a:endParaRPr kumimoji="0" lang="nb-NO" sz="1100" b="0" i="0" u="none" strike="noStrike" kern="0" cap="none" spc="0" normalizeH="0" baseline="0" noProof="0">
              <a:ln>
                <a:noFill/>
              </a:ln>
              <a:solidFill>
                <a:prstClr val="black"/>
              </a:solidFill>
              <a:effectLst/>
              <a:uLnTx/>
              <a:uFillTx/>
              <a:latin typeface="Calibri"/>
              <a:ea typeface="+mn-ea"/>
              <a:cs typeface="+mn-cs"/>
            </a:endParaRPr>
          </a:p>
        </p:txBody>
      </p:sp>
      <p:sp>
        <p:nvSpPr>
          <p:cNvPr id="99" name="Rektangel 29">
            <a:extLst>
              <a:ext uri="{FF2B5EF4-FFF2-40B4-BE49-F238E27FC236}">
                <a16:creationId xmlns:a16="http://schemas.microsoft.com/office/drawing/2014/main" id="{F94F343F-B67B-42B8-964F-6DB763E69A83}"/>
              </a:ext>
            </a:extLst>
          </p:cNvPr>
          <p:cNvSpPr/>
          <p:nvPr/>
        </p:nvSpPr>
        <p:spPr>
          <a:xfrm>
            <a:off x="5150419" y="1811151"/>
            <a:ext cx="1261530" cy="498547"/>
          </a:xfrm>
          <a:prstGeom prst="rect">
            <a:avLst/>
          </a:prstGeom>
          <a:solidFill>
            <a:srgbClr val="5B9BD5">
              <a:lumMod val="60000"/>
              <a:lumOff val="40000"/>
            </a:srgbClr>
          </a:solidFill>
          <a:ln w="12700" cap="flat" cmpd="sng" algn="ctr">
            <a:solidFill>
              <a:srgbClr val="4472C4">
                <a:lumMod val="40000"/>
                <a:lumOff val="60000"/>
              </a:srgbClr>
            </a:solidFill>
            <a:prstDash val="solid"/>
            <a:miter lim="800000"/>
          </a:ln>
          <a:effectLst/>
        </p:spPr>
        <p:txBody>
          <a:bodyPr lIns="91424" tIns="45718" rIns="91424" bIns="45718" rtlCol="0" anchor="ctr"/>
          <a:lstStyle/>
          <a:p>
            <a:pPr marL="0" marR="0" lvl="0" indent="0" algn="ctr" defTabSz="914218" eaLnBrk="1" fontAlgn="auto" latinLnBrk="0" hangingPunct="1">
              <a:lnSpc>
                <a:spcPct val="100000"/>
              </a:lnSpc>
              <a:spcBef>
                <a:spcPts val="0"/>
              </a:spcBef>
              <a:spcAft>
                <a:spcPts val="0"/>
              </a:spcAft>
              <a:buClrTx/>
              <a:buSzTx/>
              <a:buFontTx/>
              <a:buNone/>
              <a:tabLst/>
              <a:defRPr/>
            </a:pPr>
            <a:endParaRPr kumimoji="0" lang="nb-NO" sz="1100" b="0" i="0" u="none" strike="noStrike" kern="0" cap="none" spc="0" normalizeH="0" baseline="0" noProof="0">
              <a:ln>
                <a:noFill/>
              </a:ln>
              <a:solidFill>
                <a:prstClr val="black"/>
              </a:solidFill>
              <a:effectLst/>
              <a:uLnTx/>
              <a:uFillTx/>
              <a:latin typeface="Calibri"/>
              <a:ea typeface="+mn-ea"/>
              <a:cs typeface="+mn-cs"/>
            </a:endParaRPr>
          </a:p>
          <a:p>
            <a:pPr marL="0" marR="0" lvl="0" indent="0" algn="ctr" defTabSz="914218"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a:ln>
                  <a:noFill/>
                </a:ln>
                <a:solidFill>
                  <a:prstClr val="black"/>
                </a:solidFill>
                <a:effectLst/>
                <a:uLnTx/>
                <a:uFillTx/>
                <a:latin typeface="Calibri"/>
                <a:ea typeface="+mn-ea"/>
                <a:cs typeface="+mn-cs"/>
              </a:rPr>
              <a:t>Koststedtype:</a:t>
            </a:r>
            <a:endParaRPr lang="nb-NO" sz="1100" i="1" kern="0">
              <a:solidFill>
                <a:prstClr val="black"/>
              </a:solidFill>
              <a:latin typeface="Calibri"/>
            </a:endParaRPr>
          </a:p>
          <a:p>
            <a:pPr marL="0" marR="0" lvl="0" indent="0" algn="ctr" defTabSz="914218" eaLnBrk="1" fontAlgn="auto" latinLnBrk="0" hangingPunct="1">
              <a:lnSpc>
                <a:spcPct val="100000"/>
              </a:lnSpc>
              <a:spcBef>
                <a:spcPts val="0"/>
              </a:spcBef>
              <a:spcAft>
                <a:spcPts val="0"/>
              </a:spcAft>
              <a:buClrTx/>
              <a:buSzTx/>
              <a:buFontTx/>
              <a:buNone/>
              <a:tabLst/>
              <a:defRPr/>
            </a:pPr>
            <a:r>
              <a:rPr lang="nb-NO" sz="1100" b="1" i="1" kern="0">
                <a:solidFill>
                  <a:prstClr val="black"/>
                </a:solidFill>
                <a:latin typeface="Calibri"/>
              </a:rPr>
              <a:t>Leiested/</a:t>
            </a:r>
          </a:p>
          <a:p>
            <a:pPr marL="0" marR="0" lvl="0" indent="0" algn="ctr" defTabSz="914218" eaLnBrk="1" fontAlgn="auto" latinLnBrk="0" hangingPunct="1">
              <a:lnSpc>
                <a:spcPct val="100000"/>
              </a:lnSpc>
              <a:spcBef>
                <a:spcPts val="0"/>
              </a:spcBef>
              <a:spcAft>
                <a:spcPts val="0"/>
              </a:spcAft>
              <a:buClrTx/>
              <a:buSzTx/>
              <a:buFontTx/>
              <a:buNone/>
              <a:tabLst/>
              <a:defRPr/>
            </a:pPr>
            <a:r>
              <a:rPr kumimoji="0" lang="nb-NO" sz="1100" b="1" i="1" u="none" strike="noStrike" kern="0" cap="none" spc="0" normalizeH="0" baseline="0" noProof="0">
                <a:ln>
                  <a:noFill/>
                </a:ln>
                <a:solidFill>
                  <a:prstClr val="black"/>
                </a:solidFill>
                <a:effectLst/>
                <a:uLnTx/>
                <a:uFillTx/>
                <a:latin typeface="Calibri"/>
                <a:ea typeface="+mn-ea"/>
                <a:cs typeface="+mn-cs"/>
              </a:rPr>
              <a:t>Kjernefasilitet</a:t>
            </a:r>
          </a:p>
          <a:p>
            <a:pPr marL="0" marR="0" lvl="0" indent="0" algn="ctr" defTabSz="914218" eaLnBrk="1" fontAlgn="auto" latinLnBrk="0" hangingPunct="1">
              <a:lnSpc>
                <a:spcPct val="100000"/>
              </a:lnSpc>
              <a:spcBef>
                <a:spcPts val="0"/>
              </a:spcBef>
              <a:spcAft>
                <a:spcPts val="0"/>
              </a:spcAft>
              <a:buClrTx/>
              <a:buSzTx/>
              <a:buFontTx/>
              <a:buNone/>
              <a:tabLst/>
              <a:defRPr/>
            </a:pPr>
            <a:endParaRPr kumimoji="0" lang="nb-NO" sz="1100" b="0" i="0" u="none" strike="noStrike" kern="0" cap="none" spc="0" normalizeH="0" baseline="0" noProof="0">
              <a:ln>
                <a:noFill/>
              </a:ln>
              <a:solidFill>
                <a:prstClr val="black"/>
              </a:solidFill>
              <a:effectLst/>
              <a:uLnTx/>
              <a:uFillTx/>
              <a:latin typeface="Calibri"/>
              <a:ea typeface="+mn-ea"/>
              <a:cs typeface="+mn-cs"/>
            </a:endParaRPr>
          </a:p>
        </p:txBody>
      </p:sp>
      <p:cxnSp>
        <p:nvCxnSpPr>
          <p:cNvPr id="101" name="Straight Arrow Connector 100">
            <a:extLst>
              <a:ext uri="{FF2B5EF4-FFF2-40B4-BE49-F238E27FC236}">
                <a16:creationId xmlns:a16="http://schemas.microsoft.com/office/drawing/2014/main" id="{397DBDDD-DC49-4C23-A16B-1D01CC8AFFD1}"/>
              </a:ext>
            </a:extLst>
          </p:cNvPr>
          <p:cNvCxnSpPr>
            <a:cxnSpLocks/>
          </p:cNvCxnSpPr>
          <p:nvPr/>
        </p:nvCxnSpPr>
        <p:spPr>
          <a:xfrm flipV="1">
            <a:off x="5785897" y="3608484"/>
            <a:ext cx="0" cy="170815"/>
          </a:xfrm>
          <a:prstGeom prst="straightConnector1">
            <a:avLst/>
          </a:prstGeom>
          <a:noFill/>
          <a:ln w="6350" cap="flat" cmpd="sng" algn="ctr">
            <a:solidFill>
              <a:sysClr val="windowText" lastClr="000000"/>
            </a:solidFill>
            <a:prstDash val="solid"/>
            <a:miter lim="800000"/>
            <a:tailEnd type="triangle"/>
          </a:ln>
          <a:effectLst/>
        </p:spPr>
      </p:cxnSp>
      <p:sp>
        <p:nvSpPr>
          <p:cNvPr id="102" name="Rectangle 101">
            <a:extLst>
              <a:ext uri="{FF2B5EF4-FFF2-40B4-BE49-F238E27FC236}">
                <a16:creationId xmlns:a16="http://schemas.microsoft.com/office/drawing/2014/main" id="{9B730375-84F5-4AB0-8637-8CEB70F0290B}"/>
              </a:ext>
            </a:extLst>
          </p:cNvPr>
          <p:cNvSpPr/>
          <p:nvPr/>
        </p:nvSpPr>
        <p:spPr>
          <a:xfrm>
            <a:off x="202689" y="1840208"/>
            <a:ext cx="4594765" cy="498547"/>
          </a:xfrm>
          <a:prstGeom prst="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1100">
                <a:solidFill>
                  <a:schemeClr val="tx1"/>
                </a:solidFill>
                <a:latin typeface="Calibri" panose="020F0502020204030204" pitchFamily="34" charset="0"/>
                <a:cs typeface="Calibri" panose="020F0502020204030204" pitchFamily="34" charset="0"/>
              </a:rPr>
              <a:t>Angi kategorisering av koststed (Leiested/Kjernefasilitet/Ikke aktuell).</a:t>
            </a:r>
          </a:p>
          <a:p>
            <a:r>
              <a:rPr lang="nb-NO" sz="1100" b="1">
                <a:solidFill>
                  <a:schemeClr val="tx1"/>
                </a:solidFill>
                <a:latin typeface="Calibri" panose="020F0502020204030204" pitchFamily="34" charset="0"/>
                <a:cs typeface="Calibri" panose="020F0502020204030204" pitchFamily="34" charset="0"/>
              </a:rPr>
              <a:t>Standard for Leiested</a:t>
            </a:r>
            <a:r>
              <a:rPr lang="nb-NO" sz="1100">
                <a:solidFill>
                  <a:schemeClr val="tx1"/>
                </a:solidFill>
                <a:latin typeface="Calibri" panose="020F0502020204030204" pitchFamily="34" charset="0"/>
                <a:cs typeface="Calibri" panose="020F0502020204030204" pitchFamily="34" charset="0"/>
              </a:rPr>
              <a:t>: </a:t>
            </a:r>
            <a:r>
              <a:rPr lang="nb-NO" sz="1100" i="1">
                <a:solidFill>
                  <a:schemeClr val="tx1"/>
                </a:solidFill>
                <a:latin typeface="Calibri" panose="020F0502020204030204" pitchFamily="34" charset="0"/>
                <a:cs typeface="Calibri" panose="020F0502020204030204" pitchFamily="34" charset="0"/>
              </a:rPr>
              <a:t>Leiested </a:t>
            </a:r>
            <a:r>
              <a:rPr lang="nb-NO" sz="1100" b="1" i="1">
                <a:solidFill>
                  <a:schemeClr val="tx1"/>
                </a:solidFill>
                <a:latin typeface="Calibri" panose="020F0502020204030204" pitchFamily="34" charset="0"/>
                <a:cs typeface="Calibri" panose="020F0502020204030204" pitchFamily="34" charset="0"/>
              </a:rPr>
              <a:t>eller</a:t>
            </a:r>
            <a:r>
              <a:rPr lang="nb-NO" sz="1100" i="1">
                <a:solidFill>
                  <a:schemeClr val="tx1"/>
                </a:solidFill>
                <a:latin typeface="Calibri" panose="020F0502020204030204" pitchFamily="34" charset="0"/>
                <a:cs typeface="Calibri" panose="020F0502020204030204" pitchFamily="34" charset="0"/>
              </a:rPr>
              <a:t> Kjernefasilitet </a:t>
            </a:r>
          </a:p>
        </p:txBody>
      </p:sp>
      <p:sp>
        <p:nvSpPr>
          <p:cNvPr id="103" name="Rectangle 102">
            <a:extLst>
              <a:ext uri="{FF2B5EF4-FFF2-40B4-BE49-F238E27FC236}">
                <a16:creationId xmlns:a16="http://schemas.microsoft.com/office/drawing/2014/main" id="{7E03EB23-8503-45B0-A769-2A98C1382F19}"/>
              </a:ext>
            </a:extLst>
          </p:cNvPr>
          <p:cNvSpPr/>
          <p:nvPr/>
        </p:nvSpPr>
        <p:spPr>
          <a:xfrm>
            <a:off x="196506" y="2473101"/>
            <a:ext cx="4594765" cy="498547"/>
          </a:xfrm>
          <a:prstGeom prst="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1100">
                <a:solidFill>
                  <a:schemeClr val="tx1"/>
                </a:solidFill>
                <a:latin typeface="Calibri" panose="020F0502020204030204" pitchFamily="34" charset="0"/>
                <a:cs typeface="Calibri" panose="020F0502020204030204" pitchFamily="34" charset="0"/>
              </a:rPr>
              <a:t>Angi hvor koststedet er geografisk lokalisert (Gjøvik-Ålesund-I/A).</a:t>
            </a:r>
          </a:p>
        </p:txBody>
      </p:sp>
      <p:sp>
        <p:nvSpPr>
          <p:cNvPr id="104" name="Rectangle 103">
            <a:extLst>
              <a:ext uri="{FF2B5EF4-FFF2-40B4-BE49-F238E27FC236}">
                <a16:creationId xmlns:a16="http://schemas.microsoft.com/office/drawing/2014/main" id="{F0E6CD1D-2D9E-47B0-BC94-0E0A811098FC}"/>
              </a:ext>
            </a:extLst>
          </p:cNvPr>
          <p:cNvSpPr/>
          <p:nvPr/>
        </p:nvSpPr>
        <p:spPr>
          <a:xfrm>
            <a:off x="202690" y="3162091"/>
            <a:ext cx="4594765" cy="498547"/>
          </a:xfrm>
          <a:prstGeom prst="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1100">
                <a:solidFill>
                  <a:schemeClr val="tx1"/>
                </a:solidFill>
                <a:latin typeface="Calibri" panose="020F0502020204030204" pitchFamily="34" charset="0"/>
                <a:cs typeface="Calibri" panose="020F0502020204030204" pitchFamily="34" charset="0"/>
              </a:rPr>
              <a:t>Angi gruppering av koststed som tilsvarer fakultetsnivået eller tilsvarende enheter – 2 siffer</a:t>
            </a:r>
          </a:p>
        </p:txBody>
      </p:sp>
      <p:sp>
        <p:nvSpPr>
          <p:cNvPr id="108" name="Rectangle 107">
            <a:extLst>
              <a:ext uri="{FF2B5EF4-FFF2-40B4-BE49-F238E27FC236}">
                <a16:creationId xmlns:a16="http://schemas.microsoft.com/office/drawing/2014/main" id="{33AC2227-38EE-444B-A7AE-24E0845E11E4}"/>
              </a:ext>
            </a:extLst>
          </p:cNvPr>
          <p:cNvSpPr/>
          <p:nvPr/>
        </p:nvSpPr>
        <p:spPr>
          <a:xfrm>
            <a:off x="202689" y="3836887"/>
            <a:ext cx="4594765" cy="498547"/>
          </a:xfrm>
          <a:prstGeom prst="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1100">
                <a:solidFill>
                  <a:schemeClr val="tx1"/>
                </a:solidFill>
                <a:latin typeface="Calibri" panose="020F0502020204030204" pitchFamily="34" charset="0"/>
                <a:cs typeface="Calibri" panose="020F0502020204030204" pitchFamily="34" charset="0"/>
              </a:rPr>
              <a:t>Angi gruppering av koststed som tilsvarer instituttnivået eller tilsvarende enheter – 4 siffer</a:t>
            </a:r>
          </a:p>
        </p:txBody>
      </p:sp>
      <p:sp>
        <p:nvSpPr>
          <p:cNvPr id="109" name="Rectangle 108">
            <a:extLst>
              <a:ext uri="{FF2B5EF4-FFF2-40B4-BE49-F238E27FC236}">
                <a16:creationId xmlns:a16="http://schemas.microsoft.com/office/drawing/2014/main" id="{E3365DDF-7ED2-4B8E-8483-C41C998DB605}"/>
              </a:ext>
            </a:extLst>
          </p:cNvPr>
          <p:cNvSpPr/>
          <p:nvPr/>
        </p:nvSpPr>
        <p:spPr>
          <a:xfrm>
            <a:off x="200287" y="4396507"/>
            <a:ext cx="4587202" cy="510339"/>
          </a:xfrm>
          <a:prstGeom prst="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1100">
                <a:solidFill>
                  <a:schemeClr val="tx1"/>
                </a:solidFill>
                <a:latin typeface="Calibri" panose="020F0502020204030204" pitchFamily="34" charset="0"/>
                <a:cs typeface="Calibri" panose="020F0502020204030204" pitchFamily="34" charset="0"/>
              </a:rPr>
              <a:t>Angi gruppering av koststed som tilsvarer institutt- leiested- eller faggruppenivå – 6 siffer</a:t>
            </a:r>
          </a:p>
        </p:txBody>
      </p:sp>
      <p:sp>
        <p:nvSpPr>
          <p:cNvPr id="23" name="Rectangle 108">
            <a:extLst>
              <a:ext uri="{FF2B5EF4-FFF2-40B4-BE49-F238E27FC236}">
                <a16:creationId xmlns:a16="http://schemas.microsoft.com/office/drawing/2014/main" id="{AEA16648-FF2C-486A-8607-20CD0747F697}"/>
              </a:ext>
            </a:extLst>
          </p:cNvPr>
          <p:cNvSpPr/>
          <p:nvPr/>
        </p:nvSpPr>
        <p:spPr>
          <a:xfrm>
            <a:off x="187868" y="5017792"/>
            <a:ext cx="4594765" cy="498547"/>
          </a:xfrm>
          <a:prstGeom prst="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b-NO" sz="1100">
                <a:solidFill>
                  <a:schemeClr val="tx1"/>
                </a:solidFill>
                <a:latin typeface="Calibri" panose="020F0502020204030204" pitchFamily="34" charset="0"/>
                <a:cs typeface="Calibri" panose="020F0502020204030204" pitchFamily="34" charset="0"/>
              </a:rPr>
              <a:t>Konteringsnivå - 8 siffer</a:t>
            </a:r>
          </a:p>
          <a:p>
            <a:r>
              <a:rPr lang="nb-NO" sz="1100" b="1">
                <a:solidFill>
                  <a:schemeClr val="tx1"/>
                </a:solidFill>
                <a:latin typeface="Calibri" panose="020F0502020204030204" pitchFamily="34" charset="0"/>
                <a:cs typeface="Calibri" panose="020F0502020204030204" pitchFamily="34" charset="0"/>
              </a:rPr>
              <a:t>Standard for Leiested</a:t>
            </a:r>
            <a:r>
              <a:rPr lang="nb-NO" sz="1100">
                <a:solidFill>
                  <a:schemeClr val="tx1"/>
                </a:solidFill>
                <a:latin typeface="Calibri" panose="020F0502020204030204" pitchFamily="34" charset="0"/>
                <a:cs typeface="Calibri" panose="020F0502020204030204" pitchFamily="34" charset="0"/>
              </a:rPr>
              <a:t>: Opprettes på dette nivået</a:t>
            </a:r>
          </a:p>
        </p:txBody>
      </p:sp>
      <p:sp>
        <p:nvSpPr>
          <p:cNvPr id="4" name="Rektangel 3">
            <a:extLst>
              <a:ext uri="{FF2B5EF4-FFF2-40B4-BE49-F238E27FC236}">
                <a16:creationId xmlns:a16="http://schemas.microsoft.com/office/drawing/2014/main" id="{C7459336-E054-4A4C-97F8-EB74E571AB73}"/>
              </a:ext>
            </a:extLst>
          </p:cNvPr>
          <p:cNvSpPr/>
          <p:nvPr/>
        </p:nvSpPr>
        <p:spPr>
          <a:xfrm>
            <a:off x="5113222" y="1796342"/>
            <a:ext cx="1335924" cy="538437"/>
          </a:xfrm>
          <a:prstGeom prst="rect">
            <a:avLst/>
          </a:prstGeom>
          <a:noFill/>
          <a:ln w="28575">
            <a:solidFill>
              <a:srgbClr val="FF0000"/>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7" name="TekstSylinder 36">
            <a:extLst>
              <a:ext uri="{FF2B5EF4-FFF2-40B4-BE49-F238E27FC236}">
                <a16:creationId xmlns:a16="http://schemas.microsoft.com/office/drawing/2014/main" id="{3A05F99C-5425-43F1-BDDC-7A563B77A476}"/>
              </a:ext>
            </a:extLst>
          </p:cNvPr>
          <p:cNvSpPr txBox="1"/>
          <p:nvPr/>
        </p:nvSpPr>
        <p:spPr>
          <a:xfrm>
            <a:off x="7599318" y="3063512"/>
            <a:ext cx="3076915" cy="1785104"/>
          </a:xfrm>
          <a:prstGeom prst="rect">
            <a:avLst/>
          </a:prstGeom>
          <a:noFill/>
        </p:spPr>
        <p:txBody>
          <a:bodyPr wrap="square" rtlCol="0">
            <a:spAutoFit/>
          </a:bodyPr>
          <a:lstStyle/>
          <a:p>
            <a:r>
              <a:rPr lang="nb-NO" sz="1000" b="1"/>
              <a:t>Rapporteringsrelasjon Nivå 4:</a:t>
            </a:r>
          </a:p>
          <a:p>
            <a:endParaRPr lang="nb-NO" sz="1000"/>
          </a:p>
          <a:p>
            <a:r>
              <a:rPr lang="nb-NO" sz="1000" b="1"/>
              <a:t>Fakultet/institutt må avklare hvordan man ønsker å benytte rapporteringsnivå 4 i Koststedstrukturen</a:t>
            </a:r>
          </a:p>
          <a:p>
            <a:endParaRPr lang="nb-NO" sz="1000"/>
          </a:p>
          <a:p>
            <a:r>
              <a:rPr lang="nb-NO" sz="1000" b="1" u="sng"/>
              <a:t>Alternativ</a:t>
            </a:r>
            <a:r>
              <a:rPr lang="nb-NO" sz="1000" b="1"/>
              <a:t> bruk vedrørende Leiested</a:t>
            </a:r>
            <a:r>
              <a:rPr lang="nb-NO" sz="1000"/>
              <a:t>:</a:t>
            </a:r>
          </a:p>
          <a:p>
            <a:pPr marL="171450" indent="-171450">
              <a:buFont typeface="Arial" panose="020B0604020202020204" pitchFamily="34" charset="0"/>
              <a:buChar char="•"/>
            </a:pPr>
            <a:r>
              <a:rPr lang="nb-NO" sz="1000"/>
              <a:t>Gruppering av alle leiested på et institutt</a:t>
            </a:r>
          </a:p>
          <a:p>
            <a:pPr marL="171450" indent="-171450">
              <a:buFont typeface="Arial" panose="020B0604020202020204" pitchFamily="34" charset="0"/>
              <a:buChar char="•"/>
            </a:pPr>
            <a:r>
              <a:rPr lang="nb-NO" sz="1000"/>
              <a:t>Gruppering av noen leiested på et institutt</a:t>
            </a:r>
          </a:p>
          <a:p>
            <a:pPr marL="171450" indent="-171450">
              <a:buFont typeface="Arial" panose="020B0604020202020204" pitchFamily="34" charset="0"/>
              <a:buChar char="•"/>
            </a:pPr>
            <a:r>
              <a:rPr lang="nb-NO" sz="1000"/>
              <a:t>Egen gruppering for et stort leiested </a:t>
            </a:r>
          </a:p>
          <a:p>
            <a:pPr marL="171450" indent="-171450">
              <a:buFont typeface="Arial" panose="020B0604020202020204" pitchFamily="34" charset="0"/>
              <a:buChar char="•"/>
            </a:pPr>
            <a:r>
              <a:rPr lang="nb-NO" sz="1000"/>
              <a:t>Leiested gruppert under en Faggruppe</a:t>
            </a:r>
          </a:p>
          <a:p>
            <a:r>
              <a:rPr lang="nb-NO" sz="1000"/>
              <a:t> </a:t>
            </a:r>
          </a:p>
        </p:txBody>
      </p:sp>
      <p:sp>
        <p:nvSpPr>
          <p:cNvPr id="38" name="Rektangel 37">
            <a:extLst>
              <a:ext uri="{FF2B5EF4-FFF2-40B4-BE49-F238E27FC236}">
                <a16:creationId xmlns:a16="http://schemas.microsoft.com/office/drawing/2014/main" id="{60E71749-BE6F-46F1-89A6-914539D42B35}"/>
              </a:ext>
            </a:extLst>
          </p:cNvPr>
          <p:cNvSpPr/>
          <p:nvPr/>
        </p:nvSpPr>
        <p:spPr>
          <a:xfrm>
            <a:off x="7552524" y="3075755"/>
            <a:ext cx="3123709" cy="1826359"/>
          </a:xfrm>
          <a:prstGeom prst="rect">
            <a:avLst/>
          </a:prstGeom>
          <a:noFill/>
          <a:ln>
            <a:solidFill>
              <a:srgbClr val="DB291C"/>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9" name="TekstSylinder 38">
            <a:extLst>
              <a:ext uri="{FF2B5EF4-FFF2-40B4-BE49-F238E27FC236}">
                <a16:creationId xmlns:a16="http://schemas.microsoft.com/office/drawing/2014/main" id="{E7132D98-3A71-4C53-AD81-96EB41E031B4}"/>
              </a:ext>
            </a:extLst>
          </p:cNvPr>
          <p:cNvSpPr txBox="1"/>
          <p:nvPr/>
        </p:nvSpPr>
        <p:spPr>
          <a:xfrm>
            <a:off x="7552524" y="1758004"/>
            <a:ext cx="3123709" cy="707886"/>
          </a:xfrm>
          <a:prstGeom prst="rect">
            <a:avLst/>
          </a:prstGeom>
          <a:solidFill>
            <a:schemeClr val="accent5">
              <a:lumMod val="60000"/>
              <a:lumOff val="40000"/>
            </a:schemeClr>
          </a:solidFill>
        </p:spPr>
        <p:txBody>
          <a:bodyPr wrap="square" rtlCol="0">
            <a:spAutoFit/>
          </a:bodyPr>
          <a:lstStyle/>
          <a:p>
            <a:r>
              <a:rPr lang="nb-NO" sz="1000"/>
              <a:t>Koststed for leiested opprettes med relasjon Koststedtype: </a:t>
            </a:r>
            <a:r>
              <a:rPr lang="nb-NO" sz="1000" b="1" i="1"/>
              <a:t>Leiested </a:t>
            </a:r>
            <a:r>
              <a:rPr lang="nb-NO" sz="1000"/>
              <a:t>eller </a:t>
            </a:r>
            <a:r>
              <a:rPr lang="nb-NO" sz="1000" b="1" i="1"/>
              <a:t>Kjernefasilitet</a:t>
            </a:r>
          </a:p>
          <a:p>
            <a:r>
              <a:rPr lang="nb-NO" sz="1000"/>
              <a:t>Fellesnevner for å identifisere leiested og få oversikt over tilhørende aktivitet til leiested</a:t>
            </a:r>
          </a:p>
        </p:txBody>
      </p:sp>
      <p:sp>
        <p:nvSpPr>
          <p:cNvPr id="40" name="Rektangel 39">
            <a:extLst>
              <a:ext uri="{FF2B5EF4-FFF2-40B4-BE49-F238E27FC236}">
                <a16:creationId xmlns:a16="http://schemas.microsoft.com/office/drawing/2014/main" id="{3606F735-821E-40AB-95E6-7EF487133E36}"/>
              </a:ext>
            </a:extLst>
          </p:cNvPr>
          <p:cNvSpPr/>
          <p:nvPr/>
        </p:nvSpPr>
        <p:spPr>
          <a:xfrm>
            <a:off x="7552524" y="1740619"/>
            <a:ext cx="3123709" cy="732481"/>
          </a:xfrm>
          <a:prstGeom prst="rect">
            <a:avLst/>
          </a:prstGeom>
          <a:noFill/>
          <a:ln>
            <a:solidFill>
              <a:srgbClr val="FF0000"/>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cxnSp>
        <p:nvCxnSpPr>
          <p:cNvPr id="42" name="Connector: Elbow 15">
            <a:extLst>
              <a:ext uri="{FF2B5EF4-FFF2-40B4-BE49-F238E27FC236}">
                <a16:creationId xmlns:a16="http://schemas.microsoft.com/office/drawing/2014/main" id="{A0E50ABF-2F4E-4580-8036-F60ED7280B34}"/>
              </a:ext>
            </a:extLst>
          </p:cNvPr>
          <p:cNvCxnSpPr>
            <a:cxnSpLocks/>
          </p:cNvCxnSpPr>
          <p:nvPr/>
        </p:nvCxnSpPr>
        <p:spPr>
          <a:xfrm rot="10800000">
            <a:off x="5115196" y="2722375"/>
            <a:ext cx="7561" cy="2727573"/>
          </a:xfrm>
          <a:prstGeom prst="bentConnector3">
            <a:avLst>
              <a:gd name="adj1" fmla="val 1850403"/>
            </a:avLst>
          </a:prstGeom>
          <a:noFill/>
          <a:ln w="6350" cap="flat" cmpd="sng" algn="ctr">
            <a:solidFill>
              <a:sysClr val="windowText" lastClr="000000"/>
            </a:solidFill>
            <a:prstDash val="solid"/>
            <a:miter lim="800000"/>
            <a:tailEnd type="triangle"/>
          </a:ln>
          <a:effectLst/>
        </p:spPr>
      </p:cxnSp>
      <p:cxnSp>
        <p:nvCxnSpPr>
          <p:cNvPr id="43" name="Connector: Elbow 20">
            <a:extLst>
              <a:ext uri="{FF2B5EF4-FFF2-40B4-BE49-F238E27FC236}">
                <a16:creationId xmlns:a16="http://schemas.microsoft.com/office/drawing/2014/main" id="{6CED438E-E344-452B-A676-9C1FE18832E4}"/>
              </a:ext>
            </a:extLst>
          </p:cNvPr>
          <p:cNvCxnSpPr>
            <a:cxnSpLocks/>
          </p:cNvCxnSpPr>
          <p:nvPr/>
        </p:nvCxnSpPr>
        <p:spPr>
          <a:xfrm rot="5400000" flipH="1" flipV="1">
            <a:off x="4669050" y="2271751"/>
            <a:ext cx="779584" cy="145958"/>
          </a:xfrm>
          <a:prstGeom prst="bentConnector2">
            <a:avLst/>
          </a:prstGeom>
          <a:noFill/>
          <a:ln w="6350" cap="flat" cmpd="sng" algn="ctr">
            <a:solidFill>
              <a:sysClr val="windowText" lastClr="000000"/>
            </a:solidFill>
            <a:prstDash val="solid"/>
            <a:miter lim="800000"/>
            <a:tailEnd type="triangle"/>
          </a:ln>
          <a:effectLst/>
        </p:spPr>
      </p:cxnSp>
      <p:sp>
        <p:nvSpPr>
          <p:cNvPr id="9" name="Rektangel 8">
            <a:extLst>
              <a:ext uri="{FF2B5EF4-FFF2-40B4-BE49-F238E27FC236}">
                <a16:creationId xmlns:a16="http://schemas.microsoft.com/office/drawing/2014/main" id="{F8C8CD3E-B11A-4349-B336-8DD0E7DECA8E}"/>
              </a:ext>
            </a:extLst>
          </p:cNvPr>
          <p:cNvSpPr/>
          <p:nvPr/>
        </p:nvSpPr>
        <p:spPr>
          <a:xfrm>
            <a:off x="5131821" y="5049876"/>
            <a:ext cx="1329056" cy="538437"/>
          </a:xfrm>
          <a:prstGeom prst="rect">
            <a:avLst/>
          </a:prstGeom>
          <a:noFill/>
          <a:ln w="28575">
            <a:solidFill>
              <a:srgbClr val="FF0000"/>
            </a:solid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8" name="Rektangel 7">
            <a:extLst>
              <a:ext uri="{FF2B5EF4-FFF2-40B4-BE49-F238E27FC236}">
                <a16:creationId xmlns:a16="http://schemas.microsoft.com/office/drawing/2014/main" id="{A49B922F-2B2F-43E8-B7DF-9E828C0BC549}"/>
              </a:ext>
            </a:extLst>
          </p:cNvPr>
          <p:cNvSpPr/>
          <p:nvPr/>
        </p:nvSpPr>
        <p:spPr>
          <a:xfrm>
            <a:off x="11452380" y="6458350"/>
            <a:ext cx="140677" cy="230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Picture 3">
            <a:extLst>
              <a:ext uri="{FF2B5EF4-FFF2-40B4-BE49-F238E27FC236}">
                <a16:creationId xmlns:a16="http://schemas.microsoft.com/office/drawing/2014/main" id="{C36D1F22-A637-44BD-A39E-C9FD4FB4F806}"/>
              </a:ext>
            </a:extLst>
          </p:cNvPr>
          <p:cNvPicPr>
            <a:picLocks noChangeAspect="1"/>
          </p:cNvPicPr>
          <p:nvPr/>
        </p:nvPicPr>
        <p:blipFill rotWithShape="1">
          <a:blip r:embed="rId7"/>
          <a:srcRect r="23522"/>
          <a:stretch/>
        </p:blipFill>
        <p:spPr>
          <a:xfrm rot="5400000">
            <a:off x="5656782" y="-5656782"/>
            <a:ext cx="896864" cy="12210428"/>
          </a:xfrm>
          <a:prstGeom prst="rect">
            <a:avLst/>
          </a:prstGeom>
        </p:spPr>
      </p:pic>
      <p:sp>
        <p:nvSpPr>
          <p:cNvPr id="3" name="TekstSylinder 2">
            <a:extLst>
              <a:ext uri="{FF2B5EF4-FFF2-40B4-BE49-F238E27FC236}">
                <a16:creationId xmlns:a16="http://schemas.microsoft.com/office/drawing/2014/main" id="{A7D3BC47-8703-4339-9EBE-B14C73A71AD9}"/>
              </a:ext>
            </a:extLst>
          </p:cNvPr>
          <p:cNvSpPr txBox="1"/>
          <p:nvPr/>
        </p:nvSpPr>
        <p:spPr>
          <a:xfrm>
            <a:off x="-114120" y="-37610"/>
            <a:ext cx="12067681" cy="861774"/>
          </a:xfrm>
          <a:prstGeom prst="rect">
            <a:avLst/>
          </a:prstGeom>
          <a:noFill/>
        </p:spPr>
        <p:txBody>
          <a:bodyPr wrap="square" rtlCol="0">
            <a:spAutoFit/>
          </a:bodyPr>
          <a:lstStyle/>
          <a:p>
            <a:r>
              <a:rPr lang="nb-NO" sz="3200">
                <a:solidFill>
                  <a:schemeClr val="bg1"/>
                </a:solidFill>
              </a:rPr>
              <a:t>Bruk av økonomimodellen for leiested</a:t>
            </a:r>
            <a:r>
              <a:rPr lang="nb-NO" b="1"/>
              <a:t/>
            </a:r>
            <a:br>
              <a:rPr lang="nb-NO" b="1"/>
            </a:br>
            <a:endParaRPr lang="nb-NO"/>
          </a:p>
        </p:txBody>
      </p:sp>
      <p:sp>
        <p:nvSpPr>
          <p:cNvPr id="10" name="TekstSylinder 9">
            <a:extLst>
              <a:ext uri="{FF2B5EF4-FFF2-40B4-BE49-F238E27FC236}">
                <a16:creationId xmlns:a16="http://schemas.microsoft.com/office/drawing/2014/main" id="{77CFA23E-5F5B-431E-9A85-12576DC2FFB7}"/>
              </a:ext>
            </a:extLst>
          </p:cNvPr>
          <p:cNvSpPr txBox="1"/>
          <p:nvPr/>
        </p:nvSpPr>
        <p:spPr>
          <a:xfrm>
            <a:off x="187868" y="493872"/>
            <a:ext cx="6210689" cy="369332"/>
          </a:xfrm>
          <a:prstGeom prst="rect">
            <a:avLst/>
          </a:prstGeom>
          <a:noFill/>
        </p:spPr>
        <p:txBody>
          <a:bodyPr wrap="square" rtlCol="0">
            <a:spAutoFit/>
          </a:bodyPr>
          <a:lstStyle/>
          <a:p>
            <a:r>
              <a:rPr lang="nb-NO" b="1">
                <a:solidFill>
                  <a:schemeClr val="bg1"/>
                </a:solidFill>
              </a:rPr>
              <a:t>Relasjoner for Koststed Leiested</a:t>
            </a:r>
            <a:endParaRPr lang="nb-NO">
              <a:solidFill>
                <a:schemeClr val="bg1"/>
              </a:solidFill>
            </a:endParaRPr>
          </a:p>
        </p:txBody>
      </p:sp>
    </p:spTree>
    <p:extLst>
      <p:ext uri="{BB962C8B-B14F-4D97-AF65-F5344CB8AC3E}">
        <p14:creationId xmlns:p14="http://schemas.microsoft.com/office/powerpoint/2010/main" val="3764788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Object 90" hidden="1">
            <a:extLst>
              <a:ext uri="{FF2B5EF4-FFF2-40B4-BE49-F238E27FC236}">
                <a16:creationId xmlns:a16="http://schemas.microsoft.com/office/drawing/2014/main" id="{523924EF-6901-46E3-A852-C9609C985CE0}"/>
              </a:ext>
            </a:extLst>
          </p:cNvPr>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91138" name="think-cell Slide" r:id="rId6" imgW="473" imgH="473" progId="TCLayout.ActiveDocument.1">
                  <p:embed/>
                </p:oleObj>
              </mc:Choice>
              <mc:Fallback>
                <p:oleObj name="think-cell Slide" r:id="rId6" imgW="473" imgH="473" progId="TCLayout.ActiveDocument.1">
                  <p:embed/>
                  <p:pic>
                    <p:nvPicPr>
                      <p:cNvPr id="91" name="Object 90" hidden="1">
                        <a:extLst>
                          <a:ext uri="{FF2B5EF4-FFF2-40B4-BE49-F238E27FC236}">
                            <a16:creationId xmlns:a16="http://schemas.microsoft.com/office/drawing/2014/main" id="{523924EF-6901-46E3-A852-C9609C985CE0}"/>
                          </a:ext>
                        </a:extLst>
                      </p:cNvPr>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42419E6-8EDA-40C9-B4A5-9B8FD471B5A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nb-NO" sz="2400">
              <a:latin typeface="Calibri Light" panose="020F0302020204030204" pitchFamily="34" charset="0"/>
              <a:ea typeface="+mj-ea"/>
              <a:cs typeface="+mj-cs"/>
              <a:sym typeface="Calibri Light" panose="020F0302020204030204" pitchFamily="34" charset="0"/>
            </a:endParaRPr>
          </a:p>
        </p:txBody>
      </p:sp>
      <p:sp>
        <p:nvSpPr>
          <p:cNvPr id="14" name="Rektangel 13"/>
          <p:cNvSpPr/>
          <p:nvPr/>
        </p:nvSpPr>
        <p:spPr>
          <a:xfrm>
            <a:off x="6500881" y="4643045"/>
            <a:ext cx="1248139" cy="498547"/>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8" rIns="91424" bIns="45718" rtlCol="0" anchor="ctr"/>
          <a:lstStyle/>
          <a:p>
            <a:pPr algn="ctr" defTabSz="914218">
              <a:defRPr/>
            </a:pPr>
            <a:r>
              <a:rPr lang="nb-NO" sz="1100">
                <a:solidFill>
                  <a:schemeClr val="bg1"/>
                </a:solidFill>
                <a:latin typeface="Calibri"/>
              </a:rPr>
              <a:t>Delprosjekt:</a:t>
            </a:r>
          </a:p>
          <a:p>
            <a:pPr algn="ctr" defTabSz="914218">
              <a:defRPr/>
            </a:pPr>
            <a:endParaRPr lang="nb-NO" sz="1100">
              <a:solidFill>
                <a:schemeClr val="bg1"/>
              </a:solidFill>
              <a:latin typeface="Calibri"/>
            </a:endParaRPr>
          </a:p>
        </p:txBody>
      </p:sp>
      <p:sp>
        <p:nvSpPr>
          <p:cNvPr id="15" name="Rektangel 14"/>
          <p:cNvSpPr/>
          <p:nvPr/>
        </p:nvSpPr>
        <p:spPr>
          <a:xfrm>
            <a:off x="3449917" y="4643045"/>
            <a:ext cx="1248139" cy="498547"/>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8" rIns="91424" bIns="45718" rtlCol="0" anchor="ctr"/>
          <a:lstStyle/>
          <a:p>
            <a:pPr algn="ctr" defTabSz="914218">
              <a:defRPr/>
            </a:pPr>
            <a:r>
              <a:rPr lang="nb-NO" sz="1100">
                <a:solidFill>
                  <a:schemeClr val="bg1"/>
                </a:solidFill>
                <a:latin typeface="Calibri"/>
              </a:rPr>
              <a:t>Koststed:</a:t>
            </a:r>
          </a:p>
          <a:p>
            <a:pPr algn="ctr" defTabSz="914218">
              <a:defRPr/>
            </a:pPr>
            <a:endParaRPr lang="nb-NO" sz="1100">
              <a:solidFill>
                <a:schemeClr val="bg1"/>
              </a:solidFill>
              <a:latin typeface="Calibri"/>
            </a:endParaRPr>
          </a:p>
        </p:txBody>
      </p:sp>
      <p:sp>
        <p:nvSpPr>
          <p:cNvPr id="16" name="Rektangel 15"/>
          <p:cNvSpPr/>
          <p:nvPr/>
        </p:nvSpPr>
        <p:spPr>
          <a:xfrm>
            <a:off x="5060721" y="4643045"/>
            <a:ext cx="1248139" cy="498547"/>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8" rIns="91424" bIns="45718" rtlCol="0" anchor="ctr"/>
          <a:lstStyle/>
          <a:p>
            <a:pPr algn="ctr" defTabSz="914218">
              <a:defRPr/>
            </a:pPr>
            <a:r>
              <a:rPr lang="nb-NO" sz="1100">
                <a:solidFill>
                  <a:schemeClr val="bg1"/>
                </a:solidFill>
                <a:latin typeface="Calibri"/>
              </a:rPr>
              <a:t>Prosjekt:</a:t>
            </a:r>
          </a:p>
          <a:p>
            <a:pPr algn="ctr" defTabSz="914218">
              <a:defRPr/>
            </a:pPr>
            <a:endParaRPr lang="nb-NO" sz="1100">
              <a:solidFill>
                <a:schemeClr val="bg1"/>
              </a:solidFill>
              <a:latin typeface="Calibri"/>
            </a:endParaRPr>
          </a:p>
        </p:txBody>
      </p:sp>
      <p:sp>
        <p:nvSpPr>
          <p:cNvPr id="28" name="Rektangel 27"/>
          <p:cNvSpPr/>
          <p:nvPr/>
        </p:nvSpPr>
        <p:spPr>
          <a:xfrm>
            <a:off x="3449917" y="3913569"/>
            <a:ext cx="1248139" cy="498547"/>
          </a:xfrm>
          <a:prstGeom prst="rect">
            <a:avLst/>
          </a:prstGeom>
        </p:spPr>
        <p:style>
          <a:lnRef idx="2">
            <a:schemeClr val="accent1"/>
          </a:lnRef>
          <a:fillRef idx="1">
            <a:schemeClr val="lt1"/>
          </a:fillRef>
          <a:effectRef idx="0">
            <a:schemeClr val="accent1"/>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Nivå 4:</a:t>
            </a:r>
          </a:p>
          <a:p>
            <a:pPr algn="ctr" defTabSz="914218">
              <a:defRPr/>
            </a:pPr>
            <a:endParaRPr lang="nb-NO" sz="1100">
              <a:solidFill>
                <a:prstClr val="black"/>
              </a:solidFill>
              <a:latin typeface="Calibri"/>
            </a:endParaRPr>
          </a:p>
        </p:txBody>
      </p:sp>
      <p:sp>
        <p:nvSpPr>
          <p:cNvPr id="29" name="Rektangel 28"/>
          <p:cNvSpPr/>
          <p:nvPr/>
        </p:nvSpPr>
        <p:spPr>
          <a:xfrm>
            <a:off x="3449917" y="3244208"/>
            <a:ext cx="1248139" cy="498547"/>
          </a:xfrm>
          <a:prstGeom prst="rect">
            <a:avLst/>
          </a:prstGeom>
        </p:spPr>
        <p:style>
          <a:lnRef idx="2">
            <a:schemeClr val="accent1"/>
          </a:lnRef>
          <a:fillRef idx="1">
            <a:schemeClr val="lt1"/>
          </a:fillRef>
          <a:effectRef idx="0">
            <a:schemeClr val="accent1"/>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Nivå 3:</a:t>
            </a:r>
          </a:p>
          <a:p>
            <a:pPr algn="ctr" defTabSz="914218">
              <a:defRPr/>
            </a:pPr>
            <a:endParaRPr lang="nb-NO" sz="1100">
              <a:solidFill>
                <a:prstClr val="black"/>
              </a:solidFill>
              <a:latin typeface="Calibri"/>
            </a:endParaRPr>
          </a:p>
        </p:txBody>
      </p:sp>
      <p:sp>
        <p:nvSpPr>
          <p:cNvPr id="30" name="Rektangel 29"/>
          <p:cNvSpPr/>
          <p:nvPr/>
        </p:nvSpPr>
        <p:spPr>
          <a:xfrm>
            <a:off x="3449917" y="2574849"/>
            <a:ext cx="1248139" cy="498547"/>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Nivå 2:</a:t>
            </a:r>
          </a:p>
          <a:p>
            <a:pPr algn="ctr" defTabSz="914218">
              <a:defRPr/>
            </a:pPr>
            <a:endParaRPr lang="nb-NO" sz="1100">
              <a:solidFill>
                <a:prstClr val="black"/>
              </a:solidFill>
              <a:latin typeface="Calibri"/>
            </a:endParaRPr>
          </a:p>
        </p:txBody>
      </p:sp>
      <p:sp>
        <p:nvSpPr>
          <p:cNvPr id="31" name="Rektangel 30"/>
          <p:cNvSpPr/>
          <p:nvPr/>
        </p:nvSpPr>
        <p:spPr>
          <a:xfrm>
            <a:off x="5060721" y="3913569"/>
            <a:ext cx="1248139" cy="498547"/>
          </a:xfrm>
          <a:prstGeom prst="rect">
            <a:avLst/>
          </a:prstGeo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lIns="91424" tIns="45718" rIns="91424" bIns="45718" rtlCol="0" anchor="ctr"/>
          <a:lstStyle/>
          <a:p>
            <a:pPr algn="ctr" defTabSz="914218">
              <a:defRPr/>
            </a:pPr>
            <a:r>
              <a:rPr lang="nb-NO" sz="1100">
                <a:solidFill>
                  <a:schemeClr val="bg1">
                    <a:lumMod val="85000"/>
                  </a:schemeClr>
                </a:solidFill>
                <a:latin typeface="Calibri"/>
              </a:rPr>
              <a:t>Hovedprosjekt:</a:t>
            </a:r>
          </a:p>
        </p:txBody>
      </p:sp>
      <p:sp>
        <p:nvSpPr>
          <p:cNvPr id="33" name="Rektangel 32"/>
          <p:cNvSpPr/>
          <p:nvPr/>
        </p:nvSpPr>
        <p:spPr>
          <a:xfrm>
            <a:off x="5067071" y="3240205"/>
            <a:ext cx="1248139" cy="498547"/>
          </a:xfrm>
          <a:prstGeom prst="rect">
            <a:avLst/>
          </a:prstGeom>
          <a:ln>
            <a:solidFill>
              <a:schemeClr val="accent1">
                <a:lumMod val="40000"/>
                <a:lumOff val="60000"/>
              </a:schemeClr>
            </a:solidFill>
          </a:ln>
        </p:spPr>
        <p:style>
          <a:lnRef idx="2">
            <a:schemeClr val="accent3"/>
          </a:lnRef>
          <a:fillRef idx="1">
            <a:schemeClr val="lt1"/>
          </a:fillRef>
          <a:effectRef idx="0">
            <a:schemeClr val="accent3"/>
          </a:effectRef>
          <a:fontRef idx="minor">
            <a:schemeClr val="dk1"/>
          </a:fontRef>
        </p:style>
        <p:txBody>
          <a:bodyPr lIns="91424" tIns="45718" rIns="91424" bIns="45718" rtlCol="0" anchor="ctr"/>
          <a:lstStyle/>
          <a:p>
            <a:pPr algn="ctr" defTabSz="914218">
              <a:defRPr/>
            </a:pPr>
            <a:r>
              <a:rPr lang="nb-NO" sz="1100">
                <a:solidFill>
                  <a:schemeClr val="bg1">
                    <a:lumMod val="85000"/>
                  </a:schemeClr>
                </a:solidFill>
                <a:latin typeface="Calibri"/>
              </a:rPr>
              <a:t>Strategisk satsning:</a:t>
            </a:r>
          </a:p>
        </p:txBody>
      </p:sp>
      <p:sp>
        <p:nvSpPr>
          <p:cNvPr id="8" name="TekstSylinder 7"/>
          <p:cNvSpPr txBox="1"/>
          <p:nvPr/>
        </p:nvSpPr>
        <p:spPr>
          <a:xfrm>
            <a:off x="3013558" y="4624911"/>
            <a:ext cx="256799" cy="261608"/>
          </a:xfrm>
          <a:prstGeom prst="rect">
            <a:avLst/>
          </a:prstGeom>
          <a:noFill/>
        </p:spPr>
        <p:txBody>
          <a:bodyPr wrap="none" lIns="91424" tIns="45718" rIns="91424" bIns="45718" rtlCol="0">
            <a:spAutoFit/>
          </a:bodyPr>
          <a:lstStyle/>
          <a:p>
            <a:pPr defTabSz="914218">
              <a:defRPr/>
            </a:pPr>
            <a:r>
              <a:rPr lang="nb-NO" sz="1100" b="1">
                <a:solidFill>
                  <a:schemeClr val="bg1"/>
                </a:solidFill>
                <a:latin typeface="Calibri"/>
              </a:rPr>
              <a:t>0</a:t>
            </a:r>
          </a:p>
        </p:txBody>
      </p:sp>
      <p:sp>
        <p:nvSpPr>
          <p:cNvPr id="9" name="Rektangel 8"/>
          <p:cNvSpPr/>
          <p:nvPr/>
        </p:nvSpPr>
        <p:spPr>
          <a:xfrm>
            <a:off x="4453718" y="4624911"/>
            <a:ext cx="256799" cy="261608"/>
          </a:xfrm>
          <a:prstGeom prst="rect">
            <a:avLst/>
          </a:prstGeom>
        </p:spPr>
        <p:txBody>
          <a:bodyPr wrap="none" lIns="91424" tIns="45718" rIns="91424" bIns="45718">
            <a:spAutoFit/>
          </a:bodyPr>
          <a:lstStyle/>
          <a:p>
            <a:pPr defTabSz="914218">
              <a:defRPr/>
            </a:pPr>
            <a:r>
              <a:rPr lang="nb-NO" sz="1100" b="1">
                <a:solidFill>
                  <a:schemeClr val="bg1"/>
                </a:solidFill>
                <a:latin typeface="Calibri"/>
              </a:rPr>
              <a:t>1</a:t>
            </a:r>
          </a:p>
        </p:txBody>
      </p:sp>
      <p:sp>
        <p:nvSpPr>
          <p:cNvPr id="10" name="TekstSylinder 9"/>
          <p:cNvSpPr txBox="1"/>
          <p:nvPr/>
        </p:nvSpPr>
        <p:spPr>
          <a:xfrm>
            <a:off x="6064522" y="4624911"/>
            <a:ext cx="256799" cy="261608"/>
          </a:xfrm>
          <a:prstGeom prst="rect">
            <a:avLst/>
          </a:prstGeom>
          <a:noFill/>
        </p:spPr>
        <p:txBody>
          <a:bodyPr wrap="none" lIns="91424" tIns="45718" rIns="91424" bIns="45718" rtlCol="0">
            <a:spAutoFit/>
          </a:bodyPr>
          <a:lstStyle/>
          <a:p>
            <a:pPr defTabSz="914218">
              <a:defRPr/>
            </a:pPr>
            <a:r>
              <a:rPr lang="nb-NO" sz="1100" b="1">
                <a:solidFill>
                  <a:schemeClr val="bg1"/>
                </a:solidFill>
                <a:latin typeface="Calibri"/>
              </a:rPr>
              <a:t>2</a:t>
            </a:r>
          </a:p>
        </p:txBody>
      </p:sp>
      <p:sp>
        <p:nvSpPr>
          <p:cNvPr id="20" name="TekstSylinder 19"/>
          <p:cNvSpPr txBox="1"/>
          <p:nvPr/>
        </p:nvSpPr>
        <p:spPr>
          <a:xfrm>
            <a:off x="10385002" y="4624911"/>
            <a:ext cx="256799" cy="261608"/>
          </a:xfrm>
          <a:prstGeom prst="rect">
            <a:avLst/>
          </a:prstGeom>
          <a:noFill/>
        </p:spPr>
        <p:txBody>
          <a:bodyPr wrap="none" lIns="91424" tIns="45718" rIns="91424" bIns="45718" rtlCol="0">
            <a:spAutoFit/>
          </a:bodyPr>
          <a:lstStyle/>
          <a:p>
            <a:pPr defTabSz="914218">
              <a:defRPr/>
            </a:pPr>
            <a:r>
              <a:rPr lang="nb-NO" sz="1100" b="1">
                <a:solidFill>
                  <a:schemeClr val="bg1"/>
                </a:solidFill>
                <a:latin typeface="Calibri"/>
              </a:rPr>
              <a:t>4</a:t>
            </a:r>
          </a:p>
        </p:txBody>
      </p:sp>
      <p:sp>
        <p:nvSpPr>
          <p:cNvPr id="23" name="TekstSylinder 22"/>
          <p:cNvSpPr txBox="1"/>
          <p:nvPr/>
        </p:nvSpPr>
        <p:spPr>
          <a:xfrm>
            <a:off x="7511555" y="4624911"/>
            <a:ext cx="256799" cy="261608"/>
          </a:xfrm>
          <a:prstGeom prst="rect">
            <a:avLst/>
          </a:prstGeom>
          <a:noFill/>
        </p:spPr>
        <p:txBody>
          <a:bodyPr wrap="none" lIns="91424" tIns="45718" rIns="91424" bIns="45718" rtlCol="0">
            <a:spAutoFit/>
          </a:bodyPr>
          <a:lstStyle/>
          <a:p>
            <a:pPr defTabSz="914218">
              <a:defRPr/>
            </a:pPr>
            <a:r>
              <a:rPr lang="nb-NO" sz="1100" b="1">
                <a:solidFill>
                  <a:schemeClr val="bg1"/>
                </a:solidFill>
                <a:latin typeface="Calibri"/>
              </a:rPr>
              <a:t>5</a:t>
            </a:r>
          </a:p>
        </p:txBody>
      </p:sp>
      <p:sp>
        <p:nvSpPr>
          <p:cNvPr id="24" name="TekstSylinder 23"/>
          <p:cNvSpPr txBox="1"/>
          <p:nvPr/>
        </p:nvSpPr>
        <p:spPr>
          <a:xfrm>
            <a:off x="11825162" y="4624911"/>
            <a:ext cx="256799" cy="261608"/>
          </a:xfrm>
          <a:prstGeom prst="rect">
            <a:avLst/>
          </a:prstGeom>
          <a:noFill/>
        </p:spPr>
        <p:txBody>
          <a:bodyPr wrap="none" lIns="91424" tIns="45718" rIns="91424" bIns="45718" rtlCol="0">
            <a:spAutoFit/>
          </a:bodyPr>
          <a:lstStyle/>
          <a:p>
            <a:pPr defTabSz="914218">
              <a:defRPr/>
            </a:pPr>
            <a:r>
              <a:rPr lang="nb-NO" sz="1100" b="1">
                <a:solidFill>
                  <a:schemeClr val="bg1"/>
                </a:solidFill>
                <a:latin typeface="Calibri"/>
              </a:rPr>
              <a:t>6</a:t>
            </a:r>
          </a:p>
        </p:txBody>
      </p:sp>
      <p:cxnSp>
        <p:nvCxnSpPr>
          <p:cNvPr id="56" name="Connector: Elbow 55">
            <a:extLst>
              <a:ext uri="{FF2B5EF4-FFF2-40B4-BE49-F238E27FC236}">
                <a16:creationId xmlns:a16="http://schemas.microsoft.com/office/drawing/2014/main" id="{531C0CF4-8E76-46F4-8484-C89536A78C8F}"/>
              </a:ext>
            </a:extLst>
          </p:cNvPr>
          <p:cNvCxnSpPr>
            <a:cxnSpLocks/>
            <a:stCxn id="15" idx="1"/>
            <a:endCxn id="72" idx="1"/>
          </p:cNvCxnSpPr>
          <p:nvPr/>
        </p:nvCxnSpPr>
        <p:spPr>
          <a:xfrm rot="10800000">
            <a:off x="3442357" y="2164747"/>
            <a:ext cx="7561" cy="2727573"/>
          </a:xfrm>
          <a:prstGeom prst="bentConnector3">
            <a:avLst>
              <a:gd name="adj1" fmla="val 185040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a:extLst>
              <a:ext uri="{FF2B5EF4-FFF2-40B4-BE49-F238E27FC236}">
                <a16:creationId xmlns:a16="http://schemas.microsoft.com/office/drawing/2014/main" id="{C080F08C-299D-4949-B84E-147100CD58FA}"/>
              </a:ext>
            </a:extLst>
          </p:cNvPr>
          <p:cNvCxnSpPr>
            <a:cxnSpLocks/>
            <a:stCxn id="16" idx="1"/>
            <a:endCxn id="33" idx="1"/>
          </p:cNvCxnSpPr>
          <p:nvPr/>
        </p:nvCxnSpPr>
        <p:spPr>
          <a:xfrm rot="10800000" flipH="1">
            <a:off x="5060721" y="3489479"/>
            <a:ext cx="6350" cy="1402840"/>
          </a:xfrm>
          <a:prstGeom prst="bentConnector3">
            <a:avLst>
              <a:gd name="adj1" fmla="val -36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753E33C8-56C0-440B-AF30-7D1D68F8B334}"/>
              </a:ext>
            </a:extLst>
          </p:cNvPr>
          <p:cNvCxnSpPr>
            <a:cxnSpLocks/>
            <a:stCxn id="15" idx="0"/>
            <a:endCxn id="28" idx="2"/>
          </p:cNvCxnSpPr>
          <p:nvPr/>
        </p:nvCxnSpPr>
        <p:spPr>
          <a:xfrm flipV="1">
            <a:off x="4073987" y="4412117"/>
            <a:ext cx="0" cy="2309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BE374749-8E4F-4F68-A8EC-C5F055106385}"/>
              </a:ext>
            </a:extLst>
          </p:cNvPr>
          <p:cNvCxnSpPr>
            <a:cxnSpLocks/>
            <a:stCxn id="28" idx="0"/>
            <a:endCxn id="29" idx="2"/>
          </p:cNvCxnSpPr>
          <p:nvPr/>
        </p:nvCxnSpPr>
        <p:spPr>
          <a:xfrm flipV="1">
            <a:off x="4073987" y="3742771"/>
            <a:ext cx="0" cy="1708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nector: Elbow 97">
            <a:extLst>
              <a:ext uri="{FF2B5EF4-FFF2-40B4-BE49-F238E27FC236}">
                <a16:creationId xmlns:a16="http://schemas.microsoft.com/office/drawing/2014/main" id="{EF1ADE43-F2DC-482E-872A-368CF24FA13A}"/>
              </a:ext>
            </a:extLst>
          </p:cNvPr>
          <p:cNvCxnSpPr>
            <a:cxnSpLocks/>
            <a:stCxn id="14" idx="2"/>
            <a:endCxn id="16" idx="2"/>
          </p:cNvCxnSpPr>
          <p:nvPr/>
        </p:nvCxnSpPr>
        <p:spPr>
          <a:xfrm rot="5400000">
            <a:off x="6404871" y="4421512"/>
            <a:ext cx="12700" cy="1440160"/>
          </a:xfrm>
          <a:prstGeom prst="bentConnector3">
            <a:avLst>
              <a:gd name="adj1" fmla="val 12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AF18A1AC-9F2D-455F-BD6D-A196F89D7FF2}"/>
              </a:ext>
            </a:extLst>
          </p:cNvPr>
          <p:cNvCxnSpPr>
            <a:cxnSpLocks/>
            <a:stCxn id="16" idx="0"/>
            <a:endCxn id="31" idx="2"/>
          </p:cNvCxnSpPr>
          <p:nvPr/>
        </p:nvCxnSpPr>
        <p:spPr>
          <a:xfrm flipV="1">
            <a:off x="5684791" y="4412117"/>
            <a:ext cx="0" cy="2309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Rektangel 28">
            <a:extLst>
              <a:ext uri="{FF2B5EF4-FFF2-40B4-BE49-F238E27FC236}">
                <a16:creationId xmlns:a16="http://schemas.microsoft.com/office/drawing/2014/main" id="{11932647-9D9A-4FCF-BE3D-B07934AAC330}"/>
              </a:ext>
            </a:extLst>
          </p:cNvPr>
          <p:cNvSpPr/>
          <p:nvPr/>
        </p:nvSpPr>
        <p:spPr>
          <a:xfrm>
            <a:off x="3442356" y="1915472"/>
            <a:ext cx="1248139" cy="498547"/>
          </a:xfrm>
          <a:prstGeom prst="rect">
            <a:avLst/>
          </a:prstGeom>
        </p:spPr>
        <p:style>
          <a:lnRef idx="2">
            <a:schemeClr val="accent1"/>
          </a:lnRef>
          <a:fillRef idx="1">
            <a:schemeClr val="lt1"/>
          </a:fillRef>
          <a:effectRef idx="0">
            <a:schemeClr val="accent1"/>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Campus:</a:t>
            </a:r>
          </a:p>
          <a:p>
            <a:pPr algn="ctr" defTabSz="914218">
              <a:defRPr/>
            </a:pPr>
            <a:endParaRPr lang="nb-NO" sz="1100">
              <a:solidFill>
                <a:prstClr val="black"/>
              </a:solidFill>
              <a:latin typeface="Calibri"/>
            </a:endParaRPr>
          </a:p>
        </p:txBody>
      </p:sp>
      <p:sp>
        <p:nvSpPr>
          <p:cNvPr id="73" name="Rektangel 29">
            <a:extLst>
              <a:ext uri="{FF2B5EF4-FFF2-40B4-BE49-F238E27FC236}">
                <a16:creationId xmlns:a16="http://schemas.microsoft.com/office/drawing/2014/main" id="{9F388C8F-8CAE-47F7-999D-F977BBB92EC2}"/>
              </a:ext>
            </a:extLst>
          </p:cNvPr>
          <p:cNvSpPr/>
          <p:nvPr/>
        </p:nvSpPr>
        <p:spPr>
          <a:xfrm>
            <a:off x="3442356" y="1246113"/>
            <a:ext cx="1248139" cy="498547"/>
          </a:xfrm>
          <a:prstGeom prst="rect">
            <a:avLst/>
          </a:prstGeom>
          <a:noFill/>
          <a:ln>
            <a:solidFill>
              <a:schemeClr val="accent1">
                <a:lumMod val="40000"/>
                <a:lumOff val="60000"/>
              </a:schemeClr>
            </a:solidFill>
          </a:ln>
        </p:spPr>
        <p:style>
          <a:lnRef idx="2">
            <a:schemeClr val="accent3"/>
          </a:lnRef>
          <a:fillRef idx="1">
            <a:schemeClr val="lt1"/>
          </a:fillRef>
          <a:effectRef idx="0">
            <a:schemeClr val="accent3"/>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Koststedtype:</a:t>
            </a:r>
          </a:p>
          <a:p>
            <a:pPr algn="ctr" defTabSz="914218">
              <a:defRPr/>
            </a:pPr>
            <a:endParaRPr lang="nb-NO" sz="1100">
              <a:solidFill>
                <a:prstClr val="black"/>
              </a:solidFill>
              <a:latin typeface="Calibri"/>
            </a:endParaRPr>
          </a:p>
          <a:p>
            <a:pPr algn="ctr" defTabSz="914218">
              <a:defRPr/>
            </a:pPr>
            <a:endParaRPr lang="nb-NO" sz="1100">
              <a:solidFill>
                <a:prstClr val="black"/>
              </a:solidFill>
              <a:latin typeface="Calibri"/>
            </a:endParaRPr>
          </a:p>
        </p:txBody>
      </p:sp>
      <p:cxnSp>
        <p:nvCxnSpPr>
          <p:cNvPr id="85" name="Connector: Elbow 84">
            <a:extLst>
              <a:ext uri="{FF2B5EF4-FFF2-40B4-BE49-F238E27FC236}">
                <a16:creationId xmlns:a16="http://schemas.microsoft.com/office/drawing/2014/main" id="{EDA38ED2-5205-4A90-867B-408AF25DC0A7}"/>
              </a:ext>
            </a:extLst>
          </p:cNvPr>
          <p:cNvCxnSpPr>
            <a:cxnSpLocks/>
          </p:cNvCxnSpPr>
          <p:nvPr/>
        </p:nvCxnSpPr>
        <p:spPr>
          <a:xfrm rot="5400000" flipH="1" flipV="1">
            <a:off x="2992373" y="1820325"/>
            <a:ext cx="779584" cy="14595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Rektangel 32">
            <a:extLst>
              <a:ext uri="{FF2B5EF4-FFF2-40B4-BE49-F238E27FC236}">
                <a16:creationId xmlns:a16="http://schemas.microsoft.com/office/drawing/2014/main" id="{8DC7B3C4-DBD9-46C3-91AD-0B8866F2BAA8}"/>
              </a:ext>
            </a:extLst>
          </p:cNvPr>
          <p:cNvSpPr/>
          <p:nvPr/>
        </p:nvSpPr>
        <p:spPr>
          <a:xfrm>
            <a:off x="5067071" y="2403504"/>
            <a:ext cx="1248139" cy="498547"/>
          </a:xfrm>
          <a:prstGeom prst="rect">
            <a:avLst/>
          </a:prstGeom>
          <a:noFill/>
          <a:ln>
            <a:solidFill>
              <a:schemeClr val="accent1">
                <a:lumMod val="40000"/>
                <a:lumOff val="60000"/>
              </a:schemeClr>
            </a:solidFill>
          </a:ln>
        </p:spPr>
        <p:style>
          <a:lnRef idx="2">
            <a:schemeClr val="accent3"/>
          </a:lnRef>
          <a:fillRef idx="1">
            <a:schemeClr val="lt1"/>
          </a:fillRef>
          <a:effectRef idx="0">
            <a:schemeClr val="accent3"/>
          </a:effectRef>
          <a:fontRef idx="minor">
            <a:schemeClr val="dk1"/>
          </a:fontRef>
        </p:style>
        <p:txBody>
          <a:bodyPr lIns="91424" tIns="45718" rIns="91424" bIns="45718" rtlCol="0" anchor="ctr"/>
          <a:lstStyle/>
          <a:p>
            <a:pPr algn="ctr" defTabSz="914218">
              <a:defRPr/>
            </a:pPr>
            <a:r>
              <a:rPr lang="nb-NO" sz="1100">
                <a:solidFill>
                  <a:schemeClr val="bg1">
                    <a:lumMod val="85000"/>
                  </a:schemeClr>
                </a:solidFill>
                <a:latin typeface="Calibri"/>
              </a:rPr>
              <a:t>Sentertype:</a:t>
            </a:r>
          </a:p>
          <a:p>
            <a:pPr algn="ctr" defTabSz="914218">
              <a:defRPr/>
            </a:pPr>
            <a:endParaRPr lang="nb-NO" sz="1100">
              <a:solidFill>
                <a:prstClr val="black"/>
              </a:solidFill>
              <a:latin typeface="Calibri"/>
            </a:endParaRPr>
          </a:p>
        </p:txBody>
      </p:sp>
      <p:cxnSp>
        <p:nvCxnSpPr>
          <p:cNvPr id="101" name="Connector: Elbow 100">
            <a:extLst>
              <a:ext uri="{FF2B5EF4-FFF2-40B4-BE49-F238E27FC236}">
                <a16:creationId xmlns:a16="http://schemas.microsoft.com/office/drawing/2014/main" id="{5F26D013-69F6-4D62-95B8-5A6D0BCE4561}"/>
              </a:ext>
            </a:extLst>
          </p:cNvPr>
          <p:cNvCxnSpPr>
            <a:cxnSpLocks/>
          </p:cNvCxnSpPr>
          <p:nvPr/>
        </p:nvCxnSpPr>
        <p:spPr>
          <a:xfrm rot="5400000" flipH="1" flipV="1">
            <a:off x="4519086" y="3006988"/>
            <a:ext cx="779584" cy="14595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3" name="Rektangel 30">
            <a:extLst>
              <a:ext uri="{FF2B5EF4-FFF2-40B4-BE49-F238E27FC236}">
                <a16:creationId xmlns:a16="http://schemas.microsoft.com/office/drawing/2014/main" id="{0FC9E4D4-DE55-4588-BEBD-80201151A4F7}"/>
              </a:ext>
            </a:extLst>
          </p:cNvPr>
          <p:cNvSpPr/>
          <p:nvPr/>
        </p:nvSpPr>
        <p:spPr>
          <a:xfrm>
            <a:off x="6489288" y="3920185"/>
            <a:ext cx="1248139" cy="498547"/>
          </a:xfrm>
          <a:prstGeom prst="rect">
            <a:avLst/>
          </a:prstGeo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lIns="91424" tIns="45718" rIns="91424" bIns="45718" rtlCol="0" anchor="ctr"/>
          <a:lstStyle/>
          <a:p>
            <a:pPr algn="ctr" defTabSz="914218">
              <a:defRPr/>
            </a:pPr>
            <a:r>
              <a:rPr lang="nb-NO" sz="1100">
                <a:solidFill>
                  <a:schemeClr val="bg1">
                    <a:lumMod val="85000"/>
                  </a:schemeClr>
                </a:solidFill>
                <a:latin typeface="Calibri"/>
              </a:rPr>
              <a:t>Spesifisering av finansieringskilde:</a:t>
            </a:r>
          </a:p>
          <a:p>
            <a:pPr algn="ctr" defTabSz="914218">
              <a:defRPr/>
            </a:pPr>
            <a:endParaRPr lang="nb-NO" sz="1100" b="1">
              <a:solidFill>
                <a:prstClr val="black"/>
              </a:solidFill>
              <a:latin typeface="Calibri"/>
            </a:endParaRPr>
          </a:p>
        </p:txBody>
      </p:sp>
      <p:sp>
        <p:nvSpPr>
          <p:cNvPr id="114" name="Rektangel 31">
            <a:extLst>
              <a:ext uri="{FF2B5EF4-FFF2-40B4-BE49-F238E27FC236}">
                <a16:creationId xmlns:a16="http://schemas.microsoft.com/office/drawing/2014/main" id="{4AF6FB2D-50FD-4031-A3A4-A203365FCC22}"/>
              </a:ext>
            </a:extLst>
          </p:cNvPr>
          <p:cNvSpPr/>
          <p:nvPr/>
        </p:nvSpPr>
        <p:spPr>
          <a:xfrm>
            <a:off x="6495637" y="3249552"/>
            <a:ext cx="1248139" cy="498547"/>
          </a:xfrm>
          <a:prstGeom prst="rect">
            <a:avLst/>
          </a:prstGeom>
          <a:noFill/>
          <a:ln>
            <a:solidFill>
              <a:srgbClr val="9DC3E6"/>
            </a:solidFill>
          </a:ln>
        </p:spPr>
        <p:style>
          <a:lnRef idx="2">
            <a:schemeClr val="accent1"/>
          </a:lnRef>
          <a:fillRef idx="1">
            <a:schemeClr val="lt1"/>
          </a:fillRef>
          <a:effectRef idx="0">
            <a:schemeClr val="accent1"/>
          </a:effectRef>
          <a:fontRef idx="minor">
            <a:schemeClr val="dk1"/>
          </a:fontRef>
        </p:style>
        <p:txBody>
          <a:bodyPr lIns="91424" tIns="45718" rIns="91424" bIns="45718" rtlCol="0" anchor="ctr"/>
          <a:lstStyle/>
          <a:p>
            <a:pPr algn="ctr" defTabSz="914218">
              <a:defRPr/>
            </a:pPr>
            <a:r>
              <a:rPr lang="nb-NO" sz="1100">
                <a:solidFill>
                  <a:schemeClr val="bg1">
                    <a:lumMod val="85000"/>
                  </a:schemeClr>
                </a:solidFill>
                <a:latin typeface="Calibri"/>
              </a:rPr>
              <a:t>Finansieringskilde:</a:t>
            </a:r>
          </a:p>
          <a:p>
            <a:pPr algn="ctr" defTabSz="914218">
              <a:defRPr/>
            </a:pPr>
            <a:endParaRPr lang="nb-NO" sz="1050" b="1">
              <a:solidFill>
                <a:prstClr val="black"/>
              </a:solidFill>
              <a:latin typeface="Calibri"/>
            </a:endParaRPr>
          </a:p>
        </p:txBody>
      </p:sp>
      <p:cxnSp>
        <p:nvCxnSpPr>
          <p:cNvPr id="116" name="Connector: Elbow 115">
            <a:extLst>
              <a:ext uri="{FF2B5EF4-FFF2-40B4-BE49-F238E27FC236}">
                <a16:creationId xmlns:a16="http://schemas.microsoft.com/office/drawing/2014/main" id="{9FA0CBFA-0F95-4D78-8F21-2E59040E564C}"/>
              </a:ext>
            </a:extLst>
          </p:cNvPr>
          <p:cNvCxnSpPr>
            <a:cxnSpLocks/>
          </p:cNvCxnSpPr>
          <p:nvPr/>
        </p:nvCxnSpPr>
        <p:spPr>
          <a:xfrm rot="10800000">
            <a:off x="6495639" y="2829464"/>
            <a:ext cx="12700" cy="2068199"/>
          </a:xfrm>
          <a:prstGeom prst="bentConnector3">
            <a:avLst>
              <a:gd name="adj1" fmla="val 12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7" name="Rektangel 32">
            <a:extLst>
              <a:ext uri="{FF2B5EF4-FFF2-40B4-BE49-F238E27FC236}">
                <a16:creationId xmlns:a16="http://schemas.microsoft.com/office/drawing/2014/main" id="{4228F3B3-5549-47FB-8A37-C22D9A2A0307}"/>
              </a:ext>
            </a:extLst>
          </p:cNvPr>
          <p:cNvSpPr/>
          <p:nvPr/>
        </p:nvSpPr>
        <p:spPr>
          <a:xfrm>
            <a:off x="6495634" y="2402145"/>
            <a:ext cx="1248139" cy="498547"/>
          </a:xfrm>
          <a:prstGeom prst="rect">
            <a:avLst/>
          </a:prstGeom>
          <a:ln>
            <a:solidFill>
              <a:schemeClr val="accent1">
                <a:lumMod val="40000"/>
                <a:lumOff val="60000"/>
              </a:schemeClr>
            </a:solidFill>
          </a:ln>
        </p:spPr>
        <p:style>
          <a:lnRef idx="2">
            <a:schemeClr val="accent3"/>
          </a:lnRef>
          <a:fillRef idx="1">
            <a:schemeClr val="lt1"/>
          </a:fillRef>
          <a:effectRef idx="0">
            <a:schemeClr val="accent3"/>
          </a:effectRef>
          <a:fontRef idx="minor">
            <a:schemeClr val="dk1"/>
          </a:fontRef>
        </p:style>
        <p:txBody>
          <a:bodyPr lIns="91424" tIns="45718" rIns="91424" bIns="45718" rtlCol="0" anchor="ctr"/>
          <a:lstStyle/>
          <a:p>
            <a:pPr algn="ctr" defTabSz="914218">
              <a:defRPr/>
            </a:pPr>
            <a:r>
              <a:rPr lang="nb-NO" sz="1100">
                <a:solidFill>
                  <a:schemeClr val="bg1">
                    <a:lumMod val="85000"/>
                  </a:schemeClr>
                </a:solidFill>
                <a:latin typeface="Calibri"/>
              </a:rPr>
              <a:t>Aktivitet:</a:t>
            </a:r>
          </a:p>
          <a:p>
            <a:pPr algn="ctr" defTabSz="914218">
              <a:defRPr/>
            </a:pPr>
            <a:endParaRPr lang="nb-NO" sz="1100" b="1">
              <a:solidFill>
                <a:prstClr val="black"/>
              </a:solidFill>
              <a:latin typeface="Calibri"/>
            </a:endParaRPr>
          </a:p>
          <a:p>
            <a:pPr algn="ctr" defTabSz="914218">
              <a:defRPr/>
            </a:pPr>
            <a:endParaRPr lang="nb-NO" sz="1100">
              <a:solidFill>
                <a:prstClr val="black"/>
              </a:solidFill>
              <a:latin typeface="Calibri"/>
            </a:endParaRPr>
          </a:p>
        </p:txBody>
      </p:sp>
      <p:cxnSp>
        <p:nvCxnSpPr>
          <p:cNvPr id="119" name="Straight Arrow Connector 118">
            <a:extLst>
              <a:ext uri="{FF2B5EF4-FFF2-40B4-BE49-F238E27FC236}">
                <a16:creationId xmlns:a16="http://schemas.microsoft.com/office/drawing/2014/main" id="{54900CB9-AEEF-4AE2-B553-6BE9E957CFC5}"/>
              </a:ext>
            </a:extLst>
          </p:cNvPr>
          <p:cNvCxnSpPr>
            <a:cxnSpLocks/>
          </p:cNvCxnSpPr>
          <p:nvPr/>
        </p:nvCxnSpPr>
        <p:spPr>
          <a:xfrm flipV="1">
            <a:off x="6354393" y="3524643"/>
            <a:ext cx="141243"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488ACA7B-9194-499B-B00A-7EE0BB120BF8}"/>
              </a:ext>
            </a:extLst>
          </p:cNvPr>
          <p:cNvCxnSpPr>
            <a:cxnSpLocks/>
          </p:cNvCxnSpPr>
          <p:nvPr/>
        </p:nvCxnSpPr>
        <p:spPr>
          <a:xfrm flipV="1">
            <a:off x="4066425" y="3069390"/>
            <a:ext cx="0" cy="1708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4066B1CB-62AC-409F-A6C6-E50E84645FB5}"/>
              </a:ext>
            </a:extLst>
          </p:cNvPr>
          <p:cNvCxnSpPr>
            <a:cxnSpLocks/>
          </p:cNvCxnSpPr>
          <p:nvPr/>
        </p:nvCxnSpPr>
        <p:spPr>
          <a:xfrm flipV="1">
            <a:off x="6360389" y="4170042"/>
            <a:ext cx="141243"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Rektangel 32">
            <a:extLst>
              <a:ext uri="{FF2B5EF4-FFF2-40B4-BE49-F238E27FC236}">
                <a16:creationId xmlns:a16="http://schemas.microsoft.com/office/drawing/2014/main" id="{978AF6FC-1B59-4D59-88A6-4DF06A17D44A}"/>
              </a:ext>
            </a:extLst>
          </p:cNvPr>
          <p:cNvSpPr/>
          <p:nvPr/>
        </p:nvSpPr>
        <p:spPr>
          <a:xfrm>
            <a:off x="6501987" y="1660707"/>
            <a:ext cx="1248139" cy="498547"/>
          </a:xfrm>
          <a:prstGeom prst="rect">
            <a:avLst/>
          </a:prstGeom>
          <a:ln>
            <a:solidFill>
              <a:schemeClr val="accent1">
                <a:lumMod val="40000"/>
                <a:lumOff val="60000"/>
              </a:schemeClr>
            </a:solidFill>
          </a:ln>
        </p:spPr>
        <p:style>
          <a:lnRef idx="2">
            <a:schemeClr val="accent3"/>
          </a:lnRef>
          <a:fillRef idx="1">
            <a:schemeClr val="lt1"/>
          </a:fillRef>
          <a:effectRef idx="0">
            <a:schemeClr val="accent3"/>
          </a:effectRef>
          <a:fontRef idx="minor">
            <a:schemeClr val="dk1"/>
          </a:fontRef>
        </p:style>
        <p:txBody>
          <a:bodyPr lIns="91424" tIns="45718" rIns="91424" bIns="45718" rtlCol="0" anchor="ctr"/>
          <a:lstStyle/>
          <a:p>
            <a:pPr algn="ctr" defTabSz="914218">
              <a:defRPr/>
            </a:pPr>
            <a:r>
              <a:rPr lang="nb-NO" sz="1100">
                <a:solidFill>
                  <a:schemeClr val="bg1">
                    <a:lumMod val="85000"/>
                  </a:schemeClr>
                </a:solidFill>
                <a:latin typeface="Calibri"/>
              </a:rPr>
              <a:t>Aktivitetstype:</a:t>
            </a:r>
          </a:p>
          <a:p>
            <a:pPr algn="ctr" defTabSz="914218">
              <a:defRPr/>
            </a:pPr>
            <a:endParaRPr lang="nb-NO" sz="1100">
              <a:solidFill>
                <a:prstClr val="black"/>
              </a:solidFill>
              <a:latin typeface="Calibri"/>
            </a:endParaRPr>
          </a:p>
        </p:txBody>
      </p:sp>
      <p:cxnSp>
        <p:nvCxnSpPr>
          <p:cNvPr id="138" name="Connector: Elbow 137">
            <a:extLst>
              <a:ext uri="{FF2B5EF4-FFF2-40B4-BE49-F238E27FC236}">
                <a16:creationId xmlns:a16="http://schemas.microsoft.com/office/drawing/2014/main" id="{057FAC70-A101-4150-AA1B-1DCE18035A9B}"/>
              </a:ext>
            </a:extLst>
          </p:cNvPr>
          <p:cNvCxnSpPr>
            <a:cxnSpLocks/>
          </p:cNvCxnSpPr>
          <p:nvPr/>
        </p:nvCxnSpPr>
        <p:spPr>
          <a:xfrm rot="5400000" flipH="1" flipV="1">
            <a:off x="6045568" y="2332174"/>
            <a:ext cx="779584" cy="14595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Rektangel 58">
            <a:extLst>
              <a:ext uri="{FF2B5EF4-FFF2-40B4-BE49-F238E27FC236}">
                <a16:creationId xmlns:a16="http://schemas.microsoft.com/office/drawing/2014/main" id="{2A5DE410-BC61-45B2-A641-28C63D519C70}"/>
              </a:ext>
            </a:extLst>
          </p:cNvPr>
          <p:cNvSpPr/>
          <p:nvPr/>
        </p:nvSpPr>
        <p:spPr>
          <a:xfrm>
            <a:off x="3449917" y="4643045"/>
            <a:ext cx="1248139" cy="498547"/>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8" rIns="91424" bIns="45718" rtlCol="0" anchor="ctr"/>
          <a:lstStyle/>
          <a:p>
            <a:pPr algn="ctr" defTabSz="914218">
              <a:defRPr/>
            </a:pPr>
            <a:r>
              <a:rPr lang="nb-NO" sz="1100">
                <a:solidFill>
                  <a:schemeClr val="bg1"/>
                </a:solidFill>
                <a:latin typeface="Calibri"/>
              </a:rPr>
              <a:t>Koststed:</a:t>
            </a:r>
          </a:p>
          <a:p>
            <a:pPr algn="ctr" defTabSz="914218">
              <a:defRPr/>
            </a:pPr>
            <a:endParaRPr lang="nb-NO" sz="1100">
              <a:solidFill>
                <a:schemeClr val="bg1"/>
              </a:solidFill>
              <a:latin typeface="Calibri"/>
            </a:endParaRPr>
          </a:p>
        </p:txBody>
      </p:sp>
      <p:sp>
        <p:nvSpPr>
          <p:cNvPr id="60" name="Rektangel 59">
            <a:extLst>
              <a:ext uri="{FF2B5EF4-FFF2-40B4-BE49-F238E27FC236}">
                <a16:creationId xmlns:a16="http://schemas.microsoft.com/office/drawing/2014/main" id="{D0819A1A-72F2-4BC5-83A3-BF28AA8E84AF}"/>
              </a:ext>
            </a:extLst>
          </p:cNvPr>
          <p:cNvSpPr/>
          <p:nvPr/>
        </p:nvSpPr>
        <p:spPr>
          <a:xfrm>
            <a:off x="3449917" y="3913569"/>
            <a:ext cx="1248139" cy="498547"/>
          </a:xfrm>
          <a:prstGeom prst="rect">
            <a:avLst/>
          </a:prstGeom>
        </p:spPr>
        <p:style>
          <a:lnRef idx="2">
            <a:schemeClr val="accent1"/>
          </a:lnRef>
          <a:fillRef idx="1">
            <a:schemeClr val="lt1"/>
          </a:fillRef>
          <a:effectRef idx="0">
            <a:schemeClr val="accent1"/>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Nivå 4:</a:t>
            </a:r>
          </a:p>
          <a:p>
            <a:pPr algn="ctr" defTabSz="914218">
              <a:defRPr/>
            </a:pPr>
            <a:endParaRPr lang="nb-NO" sz="1100">
              <a:solidFill>
                <a:prstClr val="black"/>
              </a:solidFill>
              <a:latin typeface="Calibri"/>
            </a:endParaRPr>
          </a:p>
          <a:p>
            <a:pPr algn="ctr" defTabSz="914218">
              <a:defRPr/>
            </a:pPr>
            <a:endParaRPr lang="nb-NO" sz="1100">
              <a:solidFill>
                <a:prstClr val="black"/>
              </a:solidFill>
              <a:latin typeface="Calibri"/>
            </a:endParaRPr>
          </a:p>
        </p:txBody>
      </p:sp>
      <p:sp>
        <p:nvSpPr>
          <p:cNvPr id="61" name="Rektangel 60">
            <a:extLst>
              <a:ext uri="{FF2B5EF4-FFF2-40B4-BE49-F238E27FC236}">
                <a16:creationId xmlns:a16="http://schemas.microsoft.com/office/drawing/2014/main" id="{8E292375-5A0E-4AD3-852B-D5D4838EBE9C}"/>
              </a:ext>
            </a:extLst>
          </p:cNvPr>
          <p:cNvSpPr/>
          <p:nvPr/>
        </p:nvSpPr>
        <p:spPr>
          <a:xfrm>
            <a:off x="3449917" y="3244208"/>
            <a:ext cx="1248139" cy="498547"/>
          </a:xfrm>
          <a:prstGeom prst="rect">
            <a:avLst/>
          </a:prstGeom>
        </p:spPr>
        <p:style>
          <a:lnRef idx="2">
            <a:schemeClr val="accent1"/>
          </a:lnRef>
          <a:fillRef idx="1">
            <a:schemeClr val="lt1"/>
          </a:fillRef>
          <a:effectRef idx="0">
            <a:schemeClr val="accent1"/>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Nivå 3:</a:t>
            </a:r>
          </a:p>
          <a:p>
            <a:pPr algn="ctr" defTabSz="914218">
              <a:defRPr/>
            </a:pPr>
            <a:endParaRPr lang="nb-NO" sz="1100">
              <a:solidFill>
                <a:prstClr val="black"/>
              </a:solidFill>
              <a:latin typeface="Calibri"/>
            </a:endParaRPr>
          </a:p>
        </p:txBody>
      </p:sp>
      <p:sp>
        <p:nvSpPr>
          <p:cNvPr id="62" name="Rektangel 61">
            <a:extLst>
              <a:ext uri="{FF2B5EF4-FFF2-40B4-BE49-F238E27FC236}">
                <a16:creationId xmlns:a16="http://schemas.microsoft.com/office/drawing/2014/main" id="{332E3E9D-C002-4458-B131-9842504B7791}"/>
              </a:ext>
            </a:extLst>
          </p:cNvPr>
          <p:cNvSpPr/>
          <p:nvPr/>
        </p:nvSpPr>
        <p:spPr>
          <a:xfrm>
            <a:off x="3449917" y="2574849"/>
            <a:ext cx="1248139" cy="498547"/>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Nivå 2:</a:t>
            </a:r>
          </a:p>
          <a:p>
            <a:pPr algn="ctr" defTabSz="914218">
              <a:defRPr/>
            </a:pPr>
            <a:endParaRPr lang="nb-NO" sz="1100">
              <a:solidFill>
                <a:prstClr val="black"/>
              </a:solidFill>
              <a:latin typeface="Calibri"/>
            </a:endParaRPr>
          </a:p>
        </p:txBody>
      </p:sp>
      <p:sp>
        <p:nvSpPr>
          <p:cNvPr id="64" name="TekstSylinder 63">
            <a:extLst>
              <a:ext uri="{FF2B5EF4-FFF2-40B4-BE49-F238E27FC236}">
                <a16:creationId xmlns:a16="http://schemas.microsoft.com/office/drawing/2014/main" id="{6C4F64C3-770F-45BE-BB3B-DE209DDC9A7A}"/>
              </a:ext>
            </a:extLst>
          </p:cNvPr>
          <p:cNvSpPr txBox="1"/>
          <p:nvPr/>
        </p:nvSpPr>
        <p:spPr>
          <a:xfrm>
            <a:off x="3013558" y="4624911"/>
            <a:ext cx="256799" cy="261608"/>
          </a:xfrm>
          <a:prstGeom prst="rect">
            <a:avLst/>
          </a:prstGeom>
          <a:noFill/>
        </p:spPr>
        <p:txBody>
          <a:bodyPr wrap="none" lIns="91424" tIns="45718" rIns="91424" bIns="45718" rtlCol="0">
            <a:spAutoFit/>
          </a:bodyPr>
          <a:lstStyle/>
          <a:p>
            <a:pPr defTabSz="914218">
              <a:defRPr/>
            </a:pPr>
            <a:r>
              <a:rPr lang="nb-NO" sz="1100" b="1">
                <a:solidFill>
                  <a:schemeClr val="bg1"/>
                </a:solidFill>
                <a:latin typeface="Calibri"/>
              </a:rPr>
              <a:t>0</a:t>
            </a:r>
          </a:p>
        </p:txBody>
      </p:sp>
      <p:sp>
        <p:nvSpPr>
          <p:cNvPr id="65" name="Rektangel 64">
            <a:extLst>
              <a:ext uri="{FF2B5EF4-FFF2-40B4-BE49-F238E27FC236}">
                <a16:creationId xmlns:a16="http://schemas.microsoft.com/office/drawing/2014/main" id="{ACD2872B-D642-4ACD-BC4A-E354E84EEFCA}"/>
              </a:ext>
            </a:extLst>
          </p:cNvPr>
          <p:cNvSpPr/>
          <p:nvPr/>
        </p:nvSpPr>
        <p:spPr>
          <a:xfrm>
            <a:off x="4453718" y="4624911"/>
            <a:ext cx="256799" cy="261608"/>
          </a:xfrm>
          <a:prstGeom prst="rect">
            <a:avLst/>
          </a:prstGeom>
        </p:spPr>
        <p:txBody>
          <a:bodyPr wrap="none" lIns="91424" tIns="45718" rIns="91424" bIns="45718">
            <a:spAutoFit/>
          </a:bodyPr>
          <a:lstStyle/>
          <a:p>
            <a:pPr defTabSz="914218">
              <a:defRPr/>
            </a:pPr>
            <a:r>
              <a:rPr lang="nb-NO" sz="1100" b="1">
                <a:solidFill>
                  <a:schemeClr val="bg1"/>
                </a:solidFill>
                <a:latin typeface="Calibri"/>
              </a:rPr>
              <a:t>1</a:t>
            </a:r>
          </a:p>
        </p:txBody>
      </p:sp>
      <p:cxnSp>
        <p:nvCxnSpPr>
          <p:cNvPr id="66" name="Connector: Elbow 55">
            <a:extLst>
              <a:ext uri="{FF2B5EF4-FFF2-40B4-BE49-F238E27FC236}">
                <a16:creationId xmlns:a16="http://schemas.microsoft.com/office/drawing/2014/main" id="{9C522AB3-6BC4-4A91-8A22-B19B3F52E927}"/>
              </a:ext>
            </a:extLst>
          </p:cNvPr>
          <p:cNvCxnSpPr>
            <a:cxnSpLocks/>
            <a:stCxn id="59" idx="1"/>
            <a:endCxn id="69" idx="1"/>
          </p:cNvCxnSpPr>
          <p:nvPr/>
        </p:nvCxnSpPr>
        <p:spPr>
          <a:xfrm rot="10800000">
            <a:off x="3442357" y="2164747"/>
            <a:ext cx="7561" cy="2727573"/>
          </a:xfrm>
          <a:prstGeom prst="bentConnector3">
            <a:avLst>
              <a:gd name="adj1" fmla="val 185040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78">
            <a:extLst>
              <a:ext uri="{FF2B5EF4-FFF2-40B4-BE49-F238E27FC236}">
                <a16:creationId xmlns:a16="http://schemas.microsoft.com/office/drawing/2014/main" id="{B4B867F1-7350-487A-AC09-1618F05A7B7D}"/>
              </a:ext>
            </a:extLst>
          </p:cNvPr>
          <p:cNvCxnSpPr>
            <a:cxnSpLocks/>
            <a:stCxn id="59" idx="0"/>
            <a:endCxn id="60" idx="2"/>
          </p:cNvCxnSpPr>
          <p:nvPr/>
        </p:nvCxnSpPr>
        <p:spPr>
          <a:xfrm flipV="1">
            <a:off x="4073987" y="4412117"/>
            <a:ext cx="0" cy="2309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80">
            <a:extLst>
              <a:ext uri="{FF2B5EF4-FFF2-40B4-BE49-F238E27FC236}">
                <a16:creationId xmlns:a16="http://schemas.microsoft.com/office/drawing/2014/main" id="{4B5D6462-AD9D-4F21-BDF9-2A34D3EDA161}"/>
              </a:ext>
            </a:extLst>
          </p:cNvPr>
          <p:cNvCxnSpPr>
            <a:cxnSpLocks/>
            <a:stCxn id="60" idx="0"/>
            <a:endCxn id="61" idx="2"/>
          </p:cNvCxnSpPr>
          <p:nvPr/>
        </p:nvCxnSpPr>
        <p:spPr>
          <a:xfrm flipV="1">
            <a:off x="4073987" y="3742771"/>
            <a:ext cx="0" cy="1708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Rektangel 28">
            <a:extLst>
              <a:ext uri="{FF2B5EF4-FFF2-40B4-BE49-F238E27FC236}">
                <a16:creationId xmlns:a16="http://schemas.microsoft.com/office/drawing/2014/main" id="{79BB6B29-4484-4C34-9017-6BFB7D44CA95}"/>
              </a:ext>
            </a:extLst>
          </p:cNvPr>
          <p:cNvSpPr/>
          <p:nvPr/>
        </p:nvSpPr>
        <p:spPr>
          <a:xfrm>
            <a:off x="3442356" y="1915472"/>
            <a:ext cx="1248139" cy="498547"/>
          </a:xfrm>
          <a:prstGeom prst="rect">
            <a:avLst/>
          </a:prstGeom>
        </p:spPr>
        <p:style>
          <a:lnRef idx="2">
            <a:schemeClr val="accent1"/>
          </a:lnRef>
          <a:fillRef idx="1">
            <a:schemeClr val="lt1"/>
          </a:fillRef>
          <a:effectRef idx="0">
            <a:schemeClr val="accent1"/>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Campus:</a:t>
            </a:r>
          </a:p>
          <a:p>
            <a:pPr algn="ctr" defTabSz="914218">
              <a:defRPr/>
            </a:pPr>
            <a:endParaRPr lang="nb-NO" sz="1100">
              <a:solidFill>
                <a:prstClr val="black"/>
              </a:solidFill>
              <a:latin typeface="Calibri"/>
            </a:endParaRPr>
          </a:p>
        </p:txBody>
      </p:sp>
      <p:sp>
        <p:nvSpPr>
          <p:cNvPr id="70" name="Rektangel 29">
            <a:extLst>
              <a:ext uri="{FF2B5EF4-FFF2-40B4-BE49-F238E27FC236}">
                <a16:creationId xmlns:a16="http://schemas.microsoft.com/office/drawing/2014/main" id="{F3E6DE1E-7EE6-4E4E-B883-CBE3E5F7CF40}"/>
              </a:ext>
            </a:extLst>
          </p:cNvPr>
          <p:cNvSpPr/>
          <p:nvPr/>
        </p:nvSpPr>
        <p:spPr>
          <a:xfrm>
            <a:off x="3442356" y="1246113"/>
            <a:ext cx="1248139" cy="498547"/>
          </a:xfrm>
          <a:prstGeom prst="rect">
            <a:avLst/>
          </a:prstGeom>
          <a:noFill/>
          <a:ln>
            <a:solidFill>
              <a:schemeClr val="accent1">
                <a:lumMod val="40000"/>
                <a:lumOff val="60000"/>
              </a:schemeClr>
            </a:solidFill>
          </a:ln>
        </p:spPr>
        <p:style>
          <a:lnRef idx="2">
            <a:schemeClr val="accent3"/>
          </a:lnRef>
          <a:fillRef idx="1">
            <a:schemeClr val="lt1"/>
          </a:fillRef>
          <a:effectRef idx="0">
            <a:schemeClr val="accent3"/>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Koststedtype:</a:t>
            </a:r>
          </a:p>
          <a:p>
            <a:pPr algn="ctr" defTabSz="914218">
              <a:defRPr/>
            </a:pPr>
            <a:endParaRPr lang="nb-NO" sz="1100">
              <a:solidFill>
                <a:prstClr val="black"/>
              </a:solidFill>
              <a:latin typeface="Calibri"/>
            </a:endParaRPr>
          </a:p>
          <a:p>
            <a:pPr algn="ctr" defTabSz="914218">
              <a:defRPr/>
            </a:pPr>
            <a:endParaRPr lang="nb-NO" sz="1100">
              <a:solidFill>
                <a:prstClr val="black"/>
              </a:solidFill>
              <a:latin typeface="Calibri"/>
            </a:endParaRPr>
          </a:p>
        </p:txBody>
      </p:sp>
      <p:cxnSp>
        <p:nvCxnSpPr>
          <p:cNvPr id="71" name="Connector: Elbow 84">
            <a:extLst>
              <a:ext uri="{FF2B5EF4-FFF2-40B4-BE49-F238E27FC236}">
                <a16:creationId xmlns:a16="http://schemas.microsoft.com/office/drawing/2014/main" id="{A937FE38-A7A6-4142-8047-1BFB00129206}"/>
              </a:ext>
            </a:extLst>
          </p:cNvPr>
          <p:cNvCxnSpPr>
            <a:cxnSpLocks/>
          </p:cNvCxnSpPr>
          <p:nvPr/>
        </p:nvCxnSpPr>
        <p:spPr>
          <a:xfrm rot="5400000" flipH="1" flipV="1">
            <a:off x="2992373" y="1820325"/>
            <a:ext cx="779584" cy="14595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132">
            <a:extLst>
              <a:ext uri="{FF2B5EF4-FFF2-40B4-BE49-F238E27FC236}">
                <a16:creationId xmlns:a16="http://schemas.microsoft.com/office/drawing/2014/main" id="{8153CE78-E841-413D-A3EE-3342EC097738}"/>
              </a:ext>
            </a:extLst>
          </p:cNvPr>
          <p:cNvCxnSpPr>
            <a:cxnSpLocks/>
          </p:cNvCxnSpPr>
          <p:nvPr/>
        </p:nvCxnSpPr>
        <p:spPr>
          <a:xfrm flipV="1">
            <a:off x="4066425" y="3069390"/>
            <a:ext cx="0" cy="1708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TekstSylinder 74">
            <a:extLst>
              <a:ext uri="{FF2B5EF4-FFF2-40B4-BE49-F238E27FC236}">
                <a16:creationId xmlns:a16="http://schemas.microsoft.com/office/drawing/2014/main" id="{BBEBDAB2-952E-44D1-9DDB-D1D9839B49C1}"/>
              </a:ext>
            </a:extLst>
          </p:cNvPr>
          <p:cNvSpPr txBox="1"/>
          <p:nvPr/>
        </p:nvSpPr>
        <p:spPr>
          <a:xfrm>
            <a:off x="3581400" y="1449304"/>
            <a:ext cx="922638" cy="276999"/>
          </a:xfrm>
          <a:prstGeom prst="rect">
            <a:avLst/>
          </a:prstGeom>
          <a:solidFill>
            <a:schemeClr val="accent1">
              <a:lumMod val="40000"/>
              <a:lumOff val="60000"/>
            </a:schemeClr>
          </a:solidFill>
        </p:spPr>
        <p:txBody>
          <a:bodyPr wrap="square" rtlCol="0">
            <a:spAutoFit/>
          </a:bodyPr>
          <a:lstStyle/>
          <a:p>
            <a:pPr algn="ctr"/>
            <a:r>
              <a:rPr lang="nb-NO" sz="1200" b="1"/>
              <a:t>Leiested</a:t>
            </a:r>
          </a:p>
        </p:txBody>
      </p:sp>
      <p:sp>
        <p:nvSpPr>
          <p:cNvPr id="77" name="TekstSylinder 76">
            <a:extLst>
              <a:ext uri="{FF2B5EF4-FFF2-40B4-BE49-F238E27FC236}">
                <a16:creationId xmlns:a16="http://schemas.microsoft.com/office/drawing/2014/main" id="{66BB8B84-D2B2-40F0-8E4B-C623A6F673F9}"/>
              </a:ext>
            </a:extLst>
          </p:cNvPr>
          <p:cNvSpPr txBox="1"/>
          <p:nvPr/>
        </p:nvSpPr>
        <p:spPr>
          <a:xfrm>
            <a:off x="3615439" y="2137020"/>
            <a:ext cx="922638" cy="276999"/>
          </a:xfrm>
          <a:prstGeom prst="rect">
            <a:avLst/>
          </a:prstGeom>
          <a:solidFill>
            <a:schemeClr val="bg1">
              <a:lumMod val="95000"/>
            </a:schemeClr>
          </a:solidFill>
        </p:spPr>
        <p:txBody>
          <a:bodyPr wrap="square" rtlCol="0">
            <a:spAutoFit/>
          </a:bodyPr>
          <a:lstStyle/>
          <a:p>
            <a:pPr algn="ctr"/>
            <a:endParaRPr lang="nb-NO" sz="1200"/>
          </a:p>
        </p:txBody>
      </p:sp>
      <p:sp>
        <p:nvSpPr>
          <p:cNvPr id="80" name="TekstSylinder 79">
            <a:extLst>
              <a:ext uri="{FF2B5EF4-FFF2-40B4-BE49-F238E27FC236}">
                <a16:creationId xmlns:a16="http://schemas.microsoft.com/office/drawing/2014/main" id="{303BA819-8E8F-4915-A193-96F70E4CC645}"/>
              </a:ext>
            </a:extLst>
          </p:cNvPr>
          <p:cNvSpPr txBox="1"/>
          <p:nvPr/>
        </p:nvSpPr>
        <p:spPr>
          <a:xfrm>
            <a:off x="3605106" y="2773444"/>
            <a:ext cx="922638" cy="276999"/>
          </a:xfrm>
          <a:prstGeom prst="rect">
            <a:avLst/>
          </a:prstGeom>
          <a:solidFill>
            <a:schemeClr val="bg1">
              <a:lumMod val="95000"/>
            </a:schemeClr>
          </a:solidFill>
        </p:spPr>
        <p:txBody>
          <a:bodyPr wrap="square" rtlCol="0">
            <a:spAutoFit/>
          </a:bodyPr>
          <a:lstStyle/>
          <a:p>
            <a:pPr algn="ctr"/>
            <a:r>
              <a:rPr lang="nb-NO" sz="1200"/>
              <a:t>64</a:t>
            </a:r>
          </a:p>
        </p:txBody>
      </p:sp>
      <p:sp>
        <p:nvSpPr>
          <p:cNvPr id="82" name="TekstSylinder 81">
            <a:extLst>
              <a:ext uri="{FF2B5EF4-FFF2-40B4-BE49-F238E27FC236}">
                <a16:creationId xmlns:a16="http://schemas.microsoft.com/office/drawing/2014/main" id="{6663C713-4FE8-4902-8065-974571C0E56F}"/>
              </a:ext>
            </a:extLst>
          </p:cNvPr>
          <p:cNvSpPr txBox="1"/>
          <p:nvPr/>
        </p:nvSpPr>
        <p:spPr>
          <a:xfrm>
            <a:off x="3605106" y="3469759"/>
            <a:ext cx="922638" cy="276999"/>
          </a:xfrm>
          <a:prstGeom prst="rect">
            <a:avLst/>
          </a:prstGeom>
          <a:solidFill>
            <a:schemeClr val="bg1">
              <a:lumMod val="95000"/>
            </a:schemeClr>
          </a:solidFill>
        </p:spPr>
        <p:txBody>
          <a:bodyPr wrap="square" rtlCol="0">
            <a:spAutoFit/>
          </a:bodyPr>
          <a:lstStyle/>
          <a:p>
            <a:pPr algn="ctr"/>
            <a:r>
              <a:rPr lang="nb-NO" sz="1200"/>
              <a:t>6490</a:t>
            </a:r>
          </a:p>
        </p:txBody>
      </p:sp>
      <p:sp>
        <p:nvSpPr>
          <p:cNvPr id="83" name="TekstSylinder 82">
            <a:extLst>
              <a:ext uri="{FF2B5EF4-FFF2-40B4-BE49-F238E27FC236}">
                <a16:creationId xmlns:a16="http://schemas.microsoft.com/office/drawing/2014/main" id="{AECB6A1C-E2F9-49A2-9007-55CF0D8F0B6F}"/>
              </a:ext>
            </a:extLst>
          </p:cNvPr>
          <p:cNvSpPr txBox="1"/>
          <p:nvPr/>
        </p:nvSpPr>
        <p:spPr>
          <a:xfrm>
            <a:off x="3462379" y="4869577"/>
            <a:ext cx="1225546" cy="461665"/>
          </a:xfrm>
          <a:prstGeom prst="rect">
            <a:avLst/>
          </a:prstGeom>
          <a:solidFill>
            <a:schemeClr val="accent1">
              <a:lumMod val="40000"/>
              <a:lumOff val="60000"/>
            </a:schemeClr>
          </a:solidFill>
        </p:spPr>
        <p:txBody>
          <a:bodyPr wrap="square" rtlCol="0">
            <a:spAutoFit/>
          </a:bodyPr>
          <a:lstStyle/>
          <a:p>
            <a:pPr algn="ctr"/>
            <a:r>
              <a:rPr lang="nb-NO" sz="1200" b="1"/>
              <a:t>64903010</a:t>
            </a:r>
          </a:p>
          <a:p>
            <a:pPr algn="ctr"/>
            <a:r>
              <a:rPr lang="nb-NO" sz="1200"/>
              <a:t>Leiested A</a:t>
            </a:r>
          </a:p>
        </p:txBody>
      </p:sp>
      <p:sp>
        <p:nvSpPr>
          <p:cNvPr id="86" name="TekstSylinder 85">
            <a:extLst>
              <a:ext uri="{FF2B5EF4-FFF2-40B4-BE49-F238E27FC236}">
                <a16:creationId xmlns:a16="http://schemas.microsoft.com/office/drawing/2014/main" id="{EA3236B1-41DA-4CA2-872D-78B19FE7766D}"/>
              </a:ext>
            </a:extLst>
          </p:cNvPr>
          <p:cNvSpPr txBox="1"/>
          <p:nvPr/>
        </p:nvSpPr>
        <p:spPr>
          <a:xfrm>
            <a:off x="233633" y="1243069"/>
            <a:ext cx="1966936" cy="276999"/>
          </a:xfrm>
          <a:prstGeom prst="rect">
            <a:avLst/>
          </a:prstGeom>
          <a:noFill/>
          <a:ln>
            <a:solidFill>
              <a:schemeClr val="accent1">
                <a:lumMod val="20000"/>
                <a:lumOff val="80000"/>
              </a:schemeClr>
            </a:solidFill>
          </a:ln>
        </p:spPr>
        <p:txBody>
          <a:bodyPr wrap="square" rtlCol="0">
            <a:spAutoFit/>
          </a:bodyPr>
          <a:lstStyle/>
          <a:p>
            <a:r>
              <a:rPr lang="nb-NO" sz="1200" b="1"/>
              <a:t>Kjernefasilitet, leiested</a:t>
            </a:r>
          </a:p>
        </p:txBody>
      </p:sp>
      <p:sp>
        <p:nvSpPr>
          <p:cNvPr id="88" name="TekstSylinder 87">
            <a:extLst>
              <a:ext uri="{FF2B5EF4-FFF2-40B4-BE49-F238E27FC236}">
                <a16:creationId xmlns:a16="http://schemas.microsoft.com/office/drawing/2014/main" id="{A45DF8AB-BEB0-4E77-B27D-E22AE8AF588F}"/>
              </a:ext>
            </a:extLst>
          </p:cNvPr>
          <p:cNvSpPr txBox="1"/>
          <p:nvPr/>
        </p:nvSpPr>
        <p:spPr>
          <a:xfrm>
            <a:off x="233633" y="1905610"/>
            <a:ext cx="1966936" cy="276999"/>
          </a:xfrm>
          <a:prstGeom prst="rect">
            <a:avLst/>
          </a:prstGeom>
          <a:noFill/>
          <a:ln>
            <a:solidFill>
              <a:schemeClr val="accent1">
                <a:lumMod val="20000"/>
                <a:lumOff val="80000"/>
              </a:schemeClr>
            </a:solidFill>
          </a:ln>
        </p:spPr>
        <p:txBody>
          <a:bodyPr wrap="square" rtlCol="0">
            <a:spAutoFit/>
          </a:bodyPr>
          <a:lstStyle/>
          <a:p>
            <a:r>
              <a:rPr lang="nb-NO" sz="1200">
                <a:solidFill>
                  <a:schemeClr val="tx1">
                    <a:lumMod val="50000"/>
                    <a:lumOff val="50000"/>
                  </a:schemeClr>
                </a:solidFill>
              </a:rPr>
              <a:t>Gjøvik, Ålesund, I/A</a:t>
            </a:r>
          </a:p>
        </p:txBody>
      </p:sp>
      <p:sp>
        <p:nvSpPr>
          <p:cNvPr id="89" name="TekstSylinder 88">
            <a:extLst>
              <a:ext uri="{FF2B5EF4-FFF2-40B4-BE49-F238E27FC236}">
                <a16:creationId xmlns:a16="http://schemas.microsoft.com/office/drawing/2014/main" id="{A8A7E3E0-9124-4610-BD21-81926C166B76}"/>
              </a:ext>
            </a:extLst>
          </p:cNvPr>
          <p:cNvSpPr txBox="1"/>
          <p:nvPr/>
        </p:nvSpPr>
        <p:spPr>
          <a:xfrm>
            <a:off x="241194" y="2595203"/>
            <a:ext cx="1973286" cy="276999"/>
          </a:xfrm>
          <a:prstGeom prst="rect">
            <a:avLst/>
          </a:prstGeom>
          <a:noFill/>
          <a:ln>
            <a:solidFill>
              <a:schemeClr val="accent1">
                <a:lumMod val="20000"/>
                <a:lumOff val="80000"/>
              </a:schemeClr>
            </a:solidFill>
          </a:ln>
        </p:spPr>
        <p:txBody>
          <a:bodyPr wrap="square" rtlCol="0">
            <a:spAutoFit/>
          </a:bodyPr>
          <a:lstStyle/>
          <a:p>
            <a:r>
              <a:rPr lang="nb-NO" sz="1200">
                <a:solidFill>
                  <a:schemeClr val="tx1">
                    <a:lumMod val="50000"/>
                    <a:lumOff val="50000"/>
                  </a:schemeClr>
                </a:solidFill>
              </a:rPr>
              <a:t>Fakultet/VM/FA</a:t>
            </a:r>
          </a:p>
        </p:txBody>
      </p:sp>
      <p:sp>
        <p:nvSpPr>
          <p:cNvPr id="90" name="TekstSylinder 89">
            <a:extLst>
              <a:ext uri="{FF2B5EF4-FFF2-40B4-BE49-F238E27FC236}">
                <a16:creationId xmlns:a16="http://schemas.microsoft.com/office/drawing/2014/main" id="{603E2A1B-BF99-4C6E-A8C2-B0908C72CDBF}"/>
              </a:ext>
            </a:extLst>
          </p:cNvPr>
          <p:cNvSpPr txBox="1"/>
          <p:nvPr/>
        </p:nvSpPr>
        <p:spPr>
          <a:xfrm>
            <a:off x="238528" y="3212480"/>
            <a:ext cx="1968390" cy="276999"/>
          </a:xfrm>
          <a:prstGeom prst="rect">
            <a:avLst/>
          </a:prstGeom>
          <a:noFill/>
          <a:ln>
            <a:solidFill>
              <a:schemeClr val="accent1">
                <a:lumMod val="20000"/>
                <a:lumOff val="80000"/>
              </a:schemeClr>
            </a:solidFill>
          </a:ln>
        </p:spPr>
        <p:txBody>
          <a:bodyPr wrap="square" rtlCol="0">
            <a:spAutoFit/>
          </a:bodyPr>
          <a:lstStyle/>
          <a:p>
            <a:r>
              <a:rPr lang="nb-NO" sz="1200">
                <a:solidFill>
                  <a:schemeClr val="tx1">
                    <a:lumMod val="50000"/>
                    <a:lumOff val="50000"/>
                  </a:schemeClr>
                </a:solidFill>
              </a:rPr>
              <a:t>Institutt/seksjon </a:t>
            </a:r>
          </a:p>
        </p:txBody>
      </p:sp>
      <p:sp>
        <p:nvSpPr>
          <p:cNvPr id="92" name="TekstSylinder 91">
            <a:extLst>
              <a:ext uri="{FF2B5EF4-FFF2-40B4-BE49-F238E27FC236}">
                <a16:creationId xmlns:a16="http://schemas.microsoft.com/office/drawing/2014/main" id="{5CB40C1B-9FE8-48E2-BDC7-3B9DB0180617}"/>
              </a:ext>
            </a:extLst>
          </p:cNvPr>
          <p:cNvSpPr txBox="1"/>
          <p:nvPr/>
        </p:nvSpPr>
        <p:spPr>
          <a:xfrm>
            <a:off x="251287" y="3911269"/>
            <a:ext cx="1963193" cy="646331"/>
          </a:xfrm>
          <a:prstGeom prst="rect">
            <a:avLst/>
          </a:prstGeom>
          <a:noFill/>
          <a:ln>
            <a:solidFill>
              <a:schemeClr val="accent1">
                <a:lumMod val="20000"/>
                <a:lumOff val="80000"/>
              </a:schemeClr>
            </a:solidFill>
          </a:ln>
        </p:spPr>
        <p:txBody>
          <a:bodyPr wrap="square" rtlCol="0">
            <a:spAutoFit/>
          </a:bodyPr>
          <a:lstStyle/>
          <a:p>
            <a:r>
              <a:rPr lang="nb-NO" sz="1200">
                <a:solidFill>
                  <a:schemeClr val="tx1">
                    <a:lumMod val="50000"/>
                    <a:lumOff val="50000"/>
                  </a:schemeClr>
                </a:solidFill>
              </a:rPr>
              <a:t>Gruppering av koststed:</a:t>
            </a:r>
          </a:p>
          <a:p>
            <a:r>
              <a:rPr lang="nb-NO" sz="1200">
                <a:solidFill>
                  <a:schemeClr val="tx1">
                    <a:lumMod val="50000"/>
                    <a:lumOff val="50000"/>
                  </a:schemeClr>
                </a:solidFill>
              </a:rPr>
              <a:t>Institutt, Leiested, Faggruppe…</a:t>
            </a:r>
          </a:p>
        </p:txBody>
      </p:sp>
      <p:sp>
        <p:nvSpPr>
          <p:cNvPr id="93" name="TekstSylinder 92">
            <a:extLst>
              <a:ext uri="{FF2B5EF4-FFF2-40B4-BE49-F238E27FC236}">
                <a16:creationId xmlns:a16="http://schemas.microsoft.com/office/drawing/2014/main" id="{5981F72E-A5E7-4BF5-90B4-ACF86ECD07A3}"/>
              </a:ext>
            </a:extLst>
          </p:cNvPr>
          <p:cNvSpPr txBox="1"/>
          <p:nvPr/>
        </p:nvSpPr>
        <p:spPr>
          <a:xfrm>
            <a:off x="221317" y="4768079"/>
            <a:ext cx="1985602" cy="276999"/>
          </a:xfrm>
          <a:prstGeom prst="rect">
            <a:avLst/>
          </a:prstGeom>
          <a:noFill/>
          <a:ln>
            <a:solidFill>
              <a:schemeClr val="accent1">
                <a:lumMod val="20000"/>
                <a:lumOff val="80000"/>
              </a:schemeClr>
            </a:solidFill>
          </a:ln>
        </p:spPr>
        <p:txBody>
          <a:bodyPr wrap="square" rtlCol="0">
            <a:spAutoFit/>
          </a:bodyPr>
          <a:lstStyle/>
          <a:p>
            <a:r>
              <a:rPr lang="nb-NO" sz="1200"/>
              <a:t>Konteringsnivå</a:t>
            </a:r>
          </a:p>
        </p:txBody>
      </p:sp>
      <p:sp>
        <p:nvSpPr>
          <p:cNvPr id="105" name="TekstSylinder 104">
            <a:extLst>
              <a:ext uri="{FF2B5EF4-FFF2-40B4-BE49-F238E27FC236}">
                <a16:creationId xmlns:a16="http://schemas.microsoft.com/office/drawing/2014/main" id="{E4067D53-50FB-4210-9599-86B2EA1E44FF}"/>
              </a:ext>
            </a:extLst>
          </p:cNvPr>
          <p:cNvSpPr txBox="1"/>
          <p:nvPr/>
        </p:nvSpPr>
        <p:spPr>
          <a:xfrm>
            <a:off x="3612222" y="4061970"/>
            <a:ext cx="922638" cy="276999"/>
          </a:xfrm>
          <a:prstGeom prst="rect">
            <a:avLst/>
          </a:prstGeom>
          <a:solidFill>
            <a:schemeClr val="bg1">
              <a:lumMod val="95000"/>
            </a:schemeClr>
          </a:solidFill>
        </p:spPr>
        <p:txBody>
          <a:bodyPr wrap="square" rtlCol="0">
            <a:spAutoFit/>
          </a:bodyPr>
          <a:lstStyle/>
          <a:p>
            <a:pPr algn="ctr"/>
            <a:r>
              <a:rPr lang="nb-NO" sz="1200"/>
              <a:t>649030</a:t>
            </a:r>
          </a:p>
        </p:txBody>
      </p:sp>
      <p:sp>
        <p:nvSpPr>
          <p:cNvPr id="3" name="TekstSylinder 2">
            <a:extLst>
              <a:ext uri="{FF2B5EF4-FFF2-40B4-BE49-F238E27FC236}">
                <a16:creationId xmlns:a16="http://schemas.microsoft.com/office/drawing/2014/main" id="{D977223E-7BD1-430D-BF93-AEF7D5425A14}"/>
              </a:ext>
            </a:extLst>
          </p:cNvPr>
          <p:cNvSpPr txBox="1"/>
          <p:nvPr/>
        </p:nvSpPr>
        <p:spPr>
          <a:xfrm>
            <a:off x="9900994" y="6362122"/>
            <a:ext cx="2180967" cy="369332"/>
          </a:xfrm>
          <a:prstGeom prst="rect">
            <a:avLst/>
          </a:prstGeom>
          <a:noFill/>
        </p:spPr>
        <p:txBody>
          <a:bodyPr wrap="square" rtlCol="0">
            <a:spAutoFit/>
          </a:bodyPr>
          <a:lstStyle/>
          <a:p>
            <a:r>
              <a:rPr lang="nb-NO"/>
              <a:t>EKSEMPEL</a:t>
            </a:r>
          </a:p>
        </p:txBody>
      </p:sp>
      <p:pic>
        <p:nvPicPr>
          <p:cNvPr id="84" name="Picture 3">
            <a:extLst>
              <a:ext uri="{FF2B5EF4-FFF2-40B4-BE49-F238E27FC236}">
                <a16:creationId xmlns:a16="http://schemas.microsoft.com/office/drawing/2014/main" id="{55ED5DD0-C27A-44B5-AEB0-FAE3D955D8BF}"/>
              </a:ext>
            </a:extLst>
          </p:cNvPr>
          <p:cNvPicPr>
            <a:picLocks noChangeAspect="1"/>
          </p:cNvPicPr>
          <p:nvPr/>
        </p:nvPicPr>
        <p:blipFill rotWithShape="1">
          <a:blip r:embed="rId8"/>
          <a:srcRect r="23522"/>
          <a:stretch/>
        </p:blipFill>
        <p:spPr>
          <a:xfrm rot="5400000">
            <a:off x="5656782" y="-5656782"/>
            <a:ext cx="896864" cy="12210428"/>
          </a:xfrm>
          <a:prstGeom prst="rect">
            <a:avLst/>
          </a:prstGeom>
        </p:spPr>
      </p:pic>
      <p:sp>
        <p:nvSpPr>
          <p:cNvPr id="2" name="TekstSylinder 1">
            <a:extLst>
              <a:ext uri="{FF2B5EF4-FFF2-40B4-BE49-F238E27FC236}">
                <a16:creationId xmlns:a16="http://schemas.microsoft.com/office/drawing/2014/main" id="{463AB18C-52A0-421E-B50C-5D8BF63840AD}"/>
              </a:ext>
            </a:extLst>
          </p:cNvPr>
          <p:cNvSpPr txBox="1"/>
          <p:nvPr/>
        </p:nvSpPr>
        <p:spPr>
          <a:xfrm>
            <a:off x="0" y="54446"/>
            <a:ext cx="8938727" cy="584775"/>
          </a:xfrm>
          <a:prstGeom prst="rect">
            <a:avLst/>
          </a:prstGeom>
          <a:noFill/>
        </p:spPr>
        <p:txBody>
          <a:bodyPr wrap="square" rtlCol="0">
            <a:spAutoFit/>
          </a:bodyPr>
          <a:lstStyle/>
          <a:p>
            <a:r>
              <a:rPr lang="nb-NO" sz="3200">
                <a:solidFill>
                  <a:schemeClr val="bg1"/>
                </a:solidFill>
              </a:rPr>
              <a:t>Leiested Koststed – bruk av felles delprosjekt</a:t>
            </a:r>
          </a:p>
        </p:txBody>
      </p:sp>
      <p:sp>
        <p:nvSpPr>
          <p:cNvPr id="95" name="Rektangel: avrundede hjørner 94">
            <a:extLst>
              <a:ext uri="{FF2B5EF4-FFF2-40B4-BE49-F238E27FC236}">
                <a16:creationId xmlns:a16="http://schemas.microsoft.com/office/drawing/2014/main" id="{8B519BA7-2F5F-448D-9FC0-4199F4E0C535}"/>
              </a:ext>
            </a:extLst>
          </p:cNvPr>
          <p:cNvSpPr/>
          <p:nvPr/>
        </p:nvSpPr>
        <p:spPr>
          <a:xfrm>
            <a:off x="8448416" y="2086454"/>
            <a:ext cx="3327918" cy="308607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ekstSylinder 10">
            <a:extLst>
              <a:ext uri="{FF2B5EF4-FFF2-40B4-BE49-F238E27FC236}">
                <a16:creationId xmlns:a16="http://schemas.microsoft.com/office/drawing/2014/main" id="{EC6C4A8B-1A7D-4388-AF9D-62758758B87E}"/>
              </a:ext>
            </a:extLst>
          </p:cNvPr>
          <p:cNvSpPr txBox="1"/>
          <p:nvPr/>
        </p:nvSpPr>
        <p:spPr>
          <a:xfrm>
            <a:off x="8609045" y="2252786"/>
            <a:ext cx="3023118" cy="2523768"/>
          </a:xfrm>
          <a:prstGeom prst="rect">
            <a:avLst/>
          </a:prstGeom>
          <a:noFill/>
        </p:spPr>
        <p:txBody>
          <a:bodyPr wrap="square" rtlCol="0">
            <a:spAutoFit/>
          </a:bodyPr>
          <a:lstStyle/>
          <a:p>
            <a:pPr algn="ctr"/>
            <a:r>
              <a:rPr lang="nb-NO" sz="1600"/>
              <a:t>Drift (inntekt og kostnad) tilhørende leiestedet kan konteres på felles</a:t>
            </a:r>
            <a:r>
              <a:rPr lang="nb-NO" sz="1600" b="1"/>
              <a:t> </a:t>
            </a:r>
            <a:r>
              <a:rPr lang="nb-NO" sz="1600"/>
              <a:t>delprosjekt, for eksempel «</a:t>
            </a:r>
            <a:r>
              <a:rPr lang="nb-NO" sz="1600" b="1"/>
              <a:t>00-Uspesifisert»</a:t>
            </a:r>
          </a:p>
          <a:p>
            <a:pPr algn="ctr"/>
            <a:r>
              <a:rPr lang="nb-NO" sz="1400"/>
              <a:t>Aktivitet: «Interne driftsaktiviteter»</a:t>
            </a:r>
          </a:p>
          <a:p>
            <a:pPr algn="ctr"/>
            <a:endParaRPr lang="nb-NO" sz="1600"/>
          </a:p>
          <a:p>
            <a:pPr algn="ctr"/>
            <a:r>
              <a:rPr lang="nb-NO" sz="1600"/>
              <a:t> Synliggjøring og rapportering av aktiviteten gjøres ved bruk av dimensjoner i </a:t>
            </a:r>
            <a:r>
              <a:rPr lang="nb-NO" sz="1600" err="1"/>
              <a:t>øk.modellen</a:t>
            </a:r>
            <a:r>
              <a:rPr lang="nb-NO" sz="1600"/>
              <a:t>, for eksempel konto</a:t>
            </a:r>
          </a:p>
        </p:txBody>
      </p:sp>
    </p:spTree>
    <p:extLst>
      <p:ext uri="{BB962C8B-B14F-4D97-AF65-F5344CB8AC3E}">
        <p14:creationId xmlns:p14="http://schemas.microsoft.com/office/powerpoint/2010/main" val="4026924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Object 90" hidden="1">
            <a:extLst>
              <a:ext uri="{FF2B5EF4-FFF2-40B4-BE49-F238E27FC236}">
                <a16:creationId xmlns:a16="http://schemas.microsoft.com/office/drawing/2014/main" id="{523924EF-6901-46E3-A852-C9609C985CE0}"/>
              </a:ext>
            </a:extLst>
          </p:cNvPr>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93186" name="think-cell Slide" r:id="rId6" imgW="473" imgH="473" progId="TCLayout.ActiveDocument.1">
                  <p:embed/>
                </p:oleObj>
              </mc:Choice>
              <mc:Fallback>
                <p:oleObj name="think-cell Slide" r:id="rId6" imgW="473" imgH="473" progId="TCLayout.ActiveDocument.1">
                  <p:embed/>
                  <p:pic>
                    <p:nvPicPr>
                      <p:cNvPr id="91" name="Object 90" hidden="1">
                        <a:extLst>
                          <a:ext uri="{FF2B5EF4-FFF2-40B4-BE49-F238E27FC236}">
                            <a16:creationId xmlns:a16="http://schemas.microsoft.com/office/drawing/2014/main" id="{523924EF-6901-46E3-A852-C9609C985CE0}"/>
                          </a:ext>
                        </a:extLst>
                      </p:cNvPr>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42419E6-8EDA-40C9-B4A5-9B8FD471B5A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nb-NO" sz="2400">
              <a:latin typeface="Calibri Light" panose="020F0302020204030204" pitchFamily="34" charset="0"/>
              <a:ea typeface="+mj-ea"/>
              <a:cs typeface="+mj-cs"/>
              <a:sym typeface="Calibri Light" panose="020F0302020204030204" pitchFamily="34" charset="0"/>
            </a:endParaRPr>
          </a:p>
        </p:txBody>
      </p:sp>
      <p:sp>
        <p:nvSpPr>
          <p:cNvPr id="14" name="Rektangel 13"/>
          <p:cNvSpPr/>
          <p:nvPr/>
        </p:nvSpPr>
        <p:spPr>
          <a:xfrm>
            <a:off x="6500881" y="4643045"/>
            <a:ext cx="1248139" cy="498547"/>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8" rIns="91424" bIns="45718" rtlCol="0" anchor="ctr"/>
          <a:lstStyle/>
          <a:p>
            <a:pPr algn="ctr" defTabSz="914218">
              <a:defRPr/>
            </a:pPr>
            <a:r>
              <a:rPr lang="nb-NO" sz="1100">
                <a:solidFill>
                  <a:schemeClr val="bg1"/>
                </a:solidFill>
                <a:latin typeface="Calibri"/>
              </a:rPr>
              <a:t>Delprosjekt:</a:t>
            </a:r>
          </a:p>
          <a:p>
            <a:pPr algn="ctr" defTabSz="914218">
              <a:defRPr/>
            </a:pPr>
            <a:endParaRPr lang="nb-NO" sz="1100">
              <a:solidFill>
                <a:schemeClr val="bg1"/>
              </a:solidFill>
              <a:latin typeface="Calibri"/>
            </a:endParaRPr>
          </a:p>
        </p:txBody>
      </p:sp>
      <p:sp>
        <p:nvSpPr>
          <p:cNvPr id="15" name="Rektangel 14"/>
          <p:cNvSpPr/>
          <p:nvPr/>
        </p:nvSpPr>
        <p:spPr>
          <a:xfrm>
            <a:off x="3449917" y="4643045"/>
            <a:ext cx="1248139" cy="498547"/>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8" rIns="91424" bIns="45718" rtlCol="0" anchor="ctr"/>
          <a:lstStyle/>
          <a:p>
            <a:pPr algn="ctr" defTabSz="914218">
              <a:defRPr/>
            </a:pPr>
            <a:r>
              <a:rPr lang="nb-NO" sz="1100">
                <a:solidFill>
                  <a:schemeClr val="bg1"/>
                </a:solidFill>
                <a:latin typeface="Calibri"/>
              </a:rPr>
              <a:t>Koststed:</a:t>
            </a:r>
          </a:p>
          <a:p>
            <a:pPr algn="ctr" defTabSz="914218">
              <a:defRPr/>
            </a:pPr>
            <a:endParaRPr lang="nb-NO" sz="1100">
              <a:solidFill>
                <a:schemeClr val="bg1"/>
              </a:solidFill>
              <a:latin typeface="Calibri"/>
            </a:endParaRPr>
          </a:p>
        </p:txBody>
      </p:sp>
      <p:sp>
        <p:nvSpPr>
          <p:cNvPr id="16" name="Rektangel 15"/>
          <p:cNvSpPr/>
          <p:nvPr/>
        </p:nvSpPr>
        <p:spPr>
          <a:xfrm>
            <a:off x="5060721" y="4643045"/>
            <a:ext cx="1248139" cy="498547"/>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8" rIns="91424" bIns="45718" rtlCol="0" anchor="ctr"/>
          <a:lstStyle/>
          <a:p>
            <a:pPr algn="ctr" defTabSz="914218">
              <a:defRPr/>
            </a:pPr>
            <a:r>
              <a:rPr lang="nb-NO" sz="1100">
                <a:solidFill>
                  <a:schemeClr val="bg1"/>
                </a:solidFill>
                <a:latin typeface="Calibri"/>
              </a:rPr>
              <a:t>Prosjekt:</a:t>
            </a:r>
          </a:p>
          <a:p>
            <a:pPr algn="ctr" defTabSz="914218">
              <a:defRPr/>
            </a:pPr>
            <a:endParaRPr lang="nb-NO" sz="1100">
              <a:solidFill>
                <a:schemeClr val="bg1"/>
              </a:solidFill>
              <a:latin typeface="Calibri"/>
            </a:endParaRPr>
          </a:p>
        </p:txBody>
      </p:sp>
      <p:sp>
        <p:nvSpPr>
          <p:cNvPr id="28" name="Rektangel 27"/>
          <p:cNvSpPr/>
          <p:nvPr/>
        </p:nvSpPr>
        <p:spPr>
          <a:xfrm>
            <a:off x="3449917" y="3913569"/>
            <a:ext cx="1248139" cy="498547"/>
          </a:xfrm>
          <a:prstGeom prst="rect">
            <a:avLst/>
          </a:prstGeom>
        </p:spPr>
        <p:style>
          <a:lnRef idx="2">
            <a:schemeClr val="accent1"/>
          </a:lnRef>
          <a:fillRef idx="1">
            <a:schemeClr val="lt1"/>
          </a:fillRef>
          <a:effectRef idx="0">
            <a:schemeClr val="accent1"/>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Nivå 4:</a:t>
            </a:r>
          </a:p>
          <a:p>
            <a:pPr algn="ctr" defTabSz="914218">
              <a:defRPr/>
            </a:pPr>
            <a:endParaRPr lang="nb-NO" sz="1100">
              <a:solidFill>
                <a:prstClr val="black"/>
              </a:solidFill>
              <a:latin typeface="Calibri"/>
            </a:endParaRPr>
          </a:p>
        </p:txBody>
      </p:sp>
      <p:sp>
        <p:nvSpPr>
          <p:cNvPr id="29" name="Rektangel 28"/>
          <p:cNvSpPr/>
          <p:nvPr/>
        </p:nvSpPr>
        <p:spPr>
          <a:xfrm>
            <a:off x="3449917" y="3244208"/>
            <a:ext cx="1248139" cy="498547"/>
          </a:xfrm>
          <a:prstGeom prst="rect">
            <a:avLst/>
          </a:prstGeom>
        </p:spPr>
        <p:style>
          <a:lnRef idx="2">
            <a:schemeClr val="accent1"/>
          </a:lnRef>
          <a:fillRef idx="1">
            <a:schemeClr val="lt1"/>
          </a:fillRef>
          <a:effectRef idx="0">
            <a:schemeClr val="accent1"/>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Nivå 3:</a:t>
            </a:r>
          </a:p>
          <a:p>
            <a:pPr algn="ctr" defTabSz="914218">
              <a:defRPr/>
            </a:pPr>
            <a:endParaRPr lang="nb-NO" sz="1100">
              <a:solidFill>
                <a:prstClr val="black"/>
              </a:solidFill>
              <a:latin typeface="Calibri"/>
            </a:endParaRPr>
          </a:p>
        </p:txBody>
      </p:sp>
      <p:sp>
        <p:nvSpPr>
          <p:cNvPr id="30" name="Rektangel 29"/>
          <p:cNvSpPr/>
          <p:nvPr/>
        </p:nvSpPr>
        <p:spPr>
          <a:xfrm>
            <a:off x="3449917" y="2574849"/>
            <a:ext cx="1248139" cy="498547"/>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Nivå 2:</a:t>
            </a:r>
          </a:p>
          <a:p>
            <a:pPr algn="ctr" defTabSz="914218">
              <a:defRPr/>
            </a:pPr>
            <a:endParaRPr lang="nb-NO" sz="1100">
              <a:solidFill>
                <a:prstClr val="black"/>
              </a:solidFill>
              <a:latin typeface="Calibri"/>
            </a:endParaRPr>
          </a:p>
        </p:txBody>
      </p:sp>
      <p:sp>
        <p:nvSpPr>
          <p:cNvPr id="31" name="Rektangel 30"/>
          <p:cNvSpPr/>
          <p:nvPr/>
        </p:nvSpPr>
        <p:spPr>
          <a:xfrm>
            <a:off x="5060721" y="3913569"/>
            <a:ext cx="1248139" cy="498547"/>
          </a:xfrm>
          <a:prstGeom prst="rect">
            <a:avLst/>
          </a:prstGeo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lIns="91424" tIns="45718" rIns="91424" bIns="45718" rtlCol="0" anchor="ctr"/>
          <a:lstStyle/>
          <a:p>
            <a:pPr algn="ctr" defTabSz="914218">
              <a:defRPr/>
            </a:pPr>
            <a:r>
              <a:rPr lang="nb-NO" sz="1100">
                <a:solidFill>
                  <a:schemeClr val="bg1">
                    <a:lumMod val="85000"/>
                  </a:schemeClr>
                </a:solidFill>
                <a:latin typeface="Calibri"/>
              </a:rPr>
              <a:t>Hovedprosjekt:</a:t>
            </a:r>
          </a:p>
        </p:txBody>
      </p:sp>
      <p:sp>
        <p:nvSpPr>
          <p:cNvPr id="33" name="Rektangel 32"/>
          <p:cNvSpPr/>
          <p:nvPr/>
        </p:nvSpPr>
        <p:spPr>
          <a:xfrm>
            <a:off x="5067071" y="3240205"/>
            <a:ext cx="1248139" cy="498547"/>
          </a:xfrm>
          <a:prstGeom prst="rect">
            <a:avLst/>
          </a:prstGeom>
          <a:ln>
            <a:solidFill>
              <a:schemeClr val="accent1">
                <a:lumMod val="40000"/>
                <a:lumOff val="60000"/>
              </a:schemeClr>
            </a:solidFill>
          </a:ln>
        </p:spPr>
        <p:style>
          <a:lnRef idx="2">
            <a:schemeClr val="accent3"/>
          </a:lnRef>
          <a:fillRef idx="1">
            <a:schemeClr val="lt1"/>
          </a:fillRef>
          <a:effectRef idx="0">
            <a:schemeClr val="accent3"/>
          </a:effectRef>
          <a:fontRef idx="minor">
            <a:schemeClr val="dk1"/>
          </a:fontRef>
        </p:style>
        <p:txBody>
          <a:bodyPr lIns="91424" tIns="45718" rIns="91424" bIns="45718" rtlCol="0" anchor="ctr"/>
          <a:lstStyle/>
          <a:p>
            <a:pPr algn="ctr" defTabSz="914218">
              <a:defRPr/>
            </a:pPr>
            <a:r>
              <a:rPr lang="nb-NO" sz="1100">
                <a:solidFill>
                  <a:schemeClr val="bg1">
                    <a:lumMod val="85000"/>
                  </a:schemeClr>
                </a:solidFill>
                <a:latin typeface="Calibri"/>
              </a:rPr>
              <a:t>Strategisk satsning:</a:t>
            </a:r>
          </a:p>
        </p:txBody>
      </p:sp>
      <p:sp>
        <p:nvSpPr>
          <p:cNvPr id="8" name="TekstSylinder 7"/>
          <p:cNvSpPr txBox="1"/>
          <p:nvPr/>
        </p:nvSpPr>
        <p:spPr>
          <a:xfrm>
            <a:off x="3013558" y="4624911"/>
            <a:ext cx="256799" cy="261608"/>
          </a:xfrm>
          <a:prstGeom prst="rect">
            <a:avLst/>
          </a:prstGeom>
          <a:noFill/>
        </p:spPr>
        <p:txBody>
          <a:bodyPr wrap="none" lIns="91424" tIns="45718" rIns="91424" bIns="45718" rtlCol="0">
            <a:spAutoFit/>
          </a:bodyPr>
          <a:lstStyle/>
          <a:p>
            <a:pPr defTabSz="914218">
              <a:defRPr/>
            </a:pPr>
            <a:r>
              <a:rPr lang="nb-NO" sz="1100" b="1">
                <a:solidFill>
                  <a:schemeClr val="bg1"/>
                </a:solidFill>
                <a:latin typeface="Calibri"/>
              </a:rPr>
              <a:t>0</a:t>
            </a:r>
          </a:p>
        </p:txBody>
      </p:sp>
      <p:sp>
        <p:nvSpPr>
          <p:cNvPr id="9" name="Rektangel 8"/>
          <p:cNvSpPr/>
          <p:nvPr/>
        </p:nvSpPr>
        <p:spPr>
          <a:xfrm>
            <a:off x="4453718" y="4624911"/>
            <a:ext cx="256799" cy="261608"/>
          </a:xfrm>
          <a:prstGeom prst="rect">
            <a:avLst/>
          </a:prstGeom>
        </p:spPr>
        <p:txBody>
          <a:bodyPr wrap="none" lIns="91424" tIns="45718" rIns="91424" bIns="45718">
            <a:spAutoFit/>
          </a:bodyPr>
          <a:lstStyle/>
          <a:p>
            <a:pPr defTabSz="914218">
              <a:defRPr/>
            </a:pPr>
            <a:r>
              <a:rPr lang="nb-NO" sz="1100" b="1">
                <a:solidFill>
                  <a:schemeClr val="bg1"/>
                </a:solidFill>
                <a:latin typeface="Calibri"/>
              </a:rPr>
              <a:t>1</a:t>
            </a:r>
          </a:p>
        </p:txBody>
      </p:sp>
      <p:sp>
        <p:nvSpPr>
          <p:cNvPr id="10" name="TekstSylinder 9"/>
          <p:cNvSpPr txBox="1"/>
          <p:nvPr/>
        </p:nvSpPr>
        <p:spPr>
          <a:xfrm>
            <a:off x="6064522" y="4624911"/>
            <a:ext cx="256799" cy="261608"/>
          </a:xfrm>
          <a:prstGeom prst="rect">
            <a:avLst/>
          </a:prstGeom>
          <a:noFill/>
        </p:spPr>
        <p:txBody>
          <a:bodyPr wrap="none" lIns="91424" tIns="45718" rIns="91424" bIns="45718" rtlCol="0">
            <a:spAutoFit/>
          </a:bodyPr>
          <a:lstStyle/>
          <a:p>
            <a:pPr defTabSz="914218">
              <a:defRPr/>
            </a:pPr>
            <a:r>
              <a:rPr lang="nb-NO" sz="1100" b="1">
                <a:solidFill>
                  <a:schemeClr val="bg1"/>
                </a:solidFill>
                <a:latin typeface="Calibri"/>
              </a:rPr>
              <a:t>2</a:t>
            </a:r>
          </a:p>
        </p:txBody>
      </p:sp>
      <p:sp>
        <p:nvSpPr>
          <p:cNvPr id="20" name="TekstSylinder 19"/>
          <p:cNvSpPr txBox="1"/>
          <p:nvPr/>
        </p:nvSpPr>
        <p:spPr>
          <a:xfrm>
            <a:off x="10385002" y="4624911"/>
            <a:ext cx="256799" cy="261608"/>
          </a:xfrm>
          <a:prstGeom prst="rect">
            <a:avLst/>
          </a:prstGeom>
          <a:noFill/>
        </p:spPr>
        <p:txBody>
          <a:bodyPr wrap="none" lIns="91424" tIns="45718" rIns="91424" bIns="45718" rtlCol="0">
            <a:spAutoFit/>
          </a:bodyPr>
          <a:lstStyle/>
          <a:p>
            <a:pPr defTabSz="914218">
              <a:defRPr/>
            </a:pPr>
            <a:r>
              <a:rPr lang="nb-NO" sz="1100" b="1">
                <a:solidFill>
                  <a:schemeClr val="bg1"/>
                </a:solidFill>
                <a:latin typeface="Calibri"/>
              </a:rPr>
              <a:t>4</a:t>
            </a:r>
          </a:p>
        </p:txBody>
      </p:sp>
      <p:sp>
        <p:nvSpPr>
          <p:cNvPr id="23" name="TekstSylinder 22"/>
          <p:cNvSpPr txBox="1"/>
          <p:nvPr/>
        </p:nvSpPr>
        <p:spPr>
          <a:xfrm>
            <a:off x="7511555" y="4624911"/>
            <a:ext cx="256799" cy="261608"/>
          </a:xfrm>
          <a:prstGeom prst="rect">
            <a:avLst/>
          </a:prstGeom>
          <a:noFill/>
        </p:spPr>
        <p:txBody>
          <a:bodyPr wrap="none" lIns="91424" tIns="45718" rIns="91424" bIns="45718" rtlCol="0">
            <a:spAutoFit/>
          </a:bodyPr>
          <a:lstStyle/>
          <a:p>
            <a:pPr defTabSz="914218">
              <a:defRPr/>
            </a:pPr>
            <a:r>
              <a:rPr lang="nb-NO" sz="1100" b="1">
                <a:solidFill>
                  <a:schemeClr val="bg1"/>
                </a:solidFill>
                <a:latin typeface="Calibri"/>
              </a:rPr>
              <a:t>5</a:t>
            </a:r>
          </a:p>
        </p:txBody>
      </p:sp>
      <p:sp>
        <p:nvSpPr>
          <p:cNvPr id="24" name="TekstSylinder 23"/>
          <p:cNvSpPr txBox="1"/>
          <p:nvPr/>
        </p:nvSpPr>
        <p:spPr>
          <a:xfrm>
            <a:off x="11825162" y="4624911"/>
            <a:ext cx="256799" cy="261608"/>
          </a:xfrm>
          <a:prstGeom prst="rect">
            <a:avLst/>
          </a:prstGeom>
          <a:noFill/>
        </p:spPr>
        <p:txBody>
          <a:bodyPr wrap="none" lIns="91424" tIns="45718" rIns="91424" bIns="45718" rtlCol="0">
            <a:spAutoFit/>
          </a:bodyPr>
          <a:lstStyle/>
          <a:p>
            <a:pPr defTabSz="914218">
              <a:defRPr/>
            </a:pPr>
            <a:r>
              <a:rPr lang="nb-NO" sz="1100" b="1">
                <a:solidFill>
                  <a:schemeClr val="bg1"/>
                </a:solidFill>
                <a:latin typeface="Calibri"/>
              </a:rPr>
              <a:t>6</a:t>
            </a:r>
          </a:p>
        </p:txBody>
      </p:sp>
      <p:sp>
        <p:nvSpPr>
          <p:cNvPr id="25" name="TekstSylinder 24"/>
          <p:cNvSpPr txBox="1"/>
          <p:nvPr/>
        </p:nvSpPr>
        <p:spPr>
          <a:xfrm>
            <a:off x="8944842" y="4624911"/>
            <a:ext cx="256799" cy="261608"/>
          </a:xfrm>
          <a:prstGeom prst="rect">
            <a:avLst/>
          </a:prstGeom>
          <a:noFill/>
        </p:spPr>
        <p:txBody>
          <a:bodyPr wrap="none" lIns="91424" tIns="45718" rIns="91424" bIns="45718" rtlCol="0">
            <a:spAutoFit/>
          </a:bodyPr>
          <a:lstStyle/>
          <a:p>
            <a:pPr defTabSz="914218">
              <a:defRPr/>
            </a:pPr>
            <a:r>
              <a:rPr lang="nb-NO" sz="1100" b="1">
                <a:solidFill>
                  <a:schemeClr val="bg1"/>
                </a:solidFill>
                <a:latin typeface="Calibri"/>
              </a:rPr>
              <a:t>7</a:t>
            </a:r>
          </a:p>
        </p:txBody>
      </p:sp>
      <p:cxnSp>
        <p:nvCxnSpPr>
          <p:cNvPr id="56" name="Connector: Elbow 55">
            <a:extLst>
              <a:ext uri="{FF2B5EF4-FFF2-40B4-BE49-F238E27FC236}">
                <a16:creationId xmlns:a16="http://schemas.microsoft.com/office/drawing/2014/main" id="{531C0CF4-8E76-46F4-8484-C89536A78C8F}"/>
              </a:ext>
            </a:extLst>
          </p:cNvPr>
          <p:cNvCxnSpPr>
            <a:cxnSpLocks/>
            <a:stCxn id="15" idx="1"/>
            <a:endCxn id="72" idx="1"/>
          </p:cNvCxnSpPr>
          <p:nvPr/>
        </p:nvCxnSpPr>
        <p:spPr>
          <a:xfrm rot="10800000">
            <a:off x="3442357" y="2164747"/>
            <a:ext cx="7561" cy="2727573"/>
          </a:xfrm>
          <a:prstGeom prst="bentConnector3">
            <a:avLst>
              <a:gd name="adj1" fmla="val 185040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a:extLst>
              <a:ext uri="{FF2B5EF4-FFF2-40B4-BE49-F238E27FC236}">
                <a16:creationId xmlns:a16="http://schemas.microsoft.com/office/drawing/2014/main" id="{C080F08C-299D-4949-B84E-147100CD58FA}"/>
              </a:ext>
            </a:extLst>
          </p:cNvPr>
          <p:cNvCxnSpPr>
            <a:cxnSpLocks/>
            <a:stCxn id="16" idx="1"/>
            <a:endCxn id="33" idx="1"/>
          </p:cNvCxnSpPr>
          <p:nvPr/>
        </p:nvCxnSpPr>
        <p:spPr>
          <a:xfrm rot="10800000" flipH="1">
            <a:off x="5060721" y="3489479"/>
            <a:ext cx="6350" cy="1402840"/>
          </a:xfrm>
          <a:prstGeom prst="bentConnector3">
            <a:avLst>
              <a:gd name="adj1" fmla="val -36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753E33C8-56C0-440B-AF30-7D1D68F8B334}"/>
              </a:ext>
            </a:extLst>
          </p:cNvPr>
          <p:cNvCxnSpPr>
            <a:cxnSpLocks/>
            <a:stCxn id="15" idx="0"/>
            <a:endCxn id="28" idx="2"/>
          </p:cNvCxnSpPr>
          <p:nvPr/>
        </p:nvCxnSpPr>
        <p:spPr>
          <a:xfrm flipV="1">
            <a:off x="4073987" y="4412117"/>
            <a:ext cx="0" cy="2309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BE374749-8E4F-4F68-A8EC-C5F055106385}"/>
              </a:ext>
            </a:extLst>
          </p:cNvPr>
          <p:cNvCxnSpPr>
            <a:cxnSpLocks/>
            <a:stCxn id="28" idx="0"/>
            <a:endCxn id="29" idx="2"/>
          </p:cNvCxnSpPr>
          <p:nvPr/>
        </p:nvCxnSpPr>
        <p:spPr>
          <a:xfrm flipV="1">
            <a:off x="4073987" y="3742771"/>
            <a:ext cx="0" cy="1708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nector: Elbow 97">
            <a:extLst>
              <a:ext uri="{FF2B5EF4-FFF2-40B4-BE49-F238E27FC236}">
                <a16:creationId xmlns:a16="http://schemas.microsoft.com/office/drawing/2014/main" id="{EF1ADE43-F2DC-482E-872A-368CF24FA13A}"/>
              </a:ext>
            </a:extLst>
          </p:cNvPr>
          <p:cNvCxnSpPr>
            <a:cxnSpLocks/>
            <a:stCxn id="14" idx="2"/>
            <a:endCxn id="16" idx="2"/>
          </p:cNvCxnSpPr>
          <p:nvPr/>
        </p:nvCxnSpPr>
        <p:spPr>
          <a:xfrm rot="5400000">
            <a:off x="6404871" y="4421512"/>
            <a:ext cx="12700" cy="1440160"/>
          </a:xfrm>
          <a:prstGeom prst="bentConnector3">
            <a:avLst>
              <a:gd name="adj1" fmla="val 12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AF18A1AC-9F2D-455F-BD6D-A196F89D7FF2}"/>
              </a:ext>
            </a:extLst>
          </p:cNvPr>
          <p:cNvCxnSpPr>
            <a:cxnSpLocks/>
            <a:stCxn id="16" idx="0"/>
            <a:endCxn id="31" idx="2"/>
          </p:cNvCxnSpPr>
          <p:nvPr/>
        </p:nvCxnSpPr>
        <p:spPr>
          <a:xfrm flipV="1">
            <a:off x="5684791" y="4412117"/>
            <a:ext cx="0" cy="2309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Rektangel 28">
            <a:extLst>
              <a:ext uri="{FF2B5EF4-FFF2-40B4-BE49-F238E27FC236}">
                <a16:creationId xmlns:a16="http://schemas.microsoft.com/office/drawing/2014/main" id="{11932647-9D9A-4FCF-BE3D-B07934AAC330}"/>
              </a:ext>
            </a:extLst>
          </p:cNvPr>
          <p:cNvSpPr/>
          <p:nvPr/>
        </p:nvSpPr>
        <p:spPr>
          <a:xfrm>
            <a:off x="3442356" y="1915472"/>
            <a:ext cx="1248139" cy="498547"/>
          </a:xfrm>
          <a:prstGeom prst="rect">
            <a:avLst/>
          </a:prstGeom>
        </p:spPr>
        <p:style>
          <a:lnRef idx="2">
            <a:schemeClr val="accent1"/>
          </a:lnRef>
          <a:fillRef idx="1">
            <a:schemeClr val="lt1"/>
          </a:fillRef>
          <a:effectRef idx="0">
            <a:schemeClr val="accent1"/>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Campus:</a:t>
            </a:r>
          </a:p>
          <a:p>
            <a:pPr algn="ctr" defTabSz="914218">
              <a:defRPr/>
            </a:pPr>
            <a:endParaRPr lang="nb-NO" sz="1100">
              <a:solidFill>
                <a:prstClr val="black"/>
              </a:solidFill>
              <a:latin typeface="Calibri"/>
            </a:endParaRPr>
          </a:p>
        </p:txBody>
      </p:sp>
      <p:sp>
        <p:nvSpPr>
          <p:cNvPr id="73" name="Rektangel 29">
            <a:extLst>
              <a:ext uri="{FF2B5EF4-FFF2-40B4-BE49-F238E27FC236}">
                <a16:creationId xmlns:a16="http://schemas.microsoft.com/office/drawing/2014/main" id="{9F388C8F-8CAE-47F7-999D-F977BBB92EC2}"/>
              </a:ext>
            </a:extLst>
          </p:cNvPr>
          <p:cNvSpPr/>
          <p:nvPr/>
        </p:nvSpPr>
        <p:spPr>
          <a:xfrm>
            <a:off x="3442356" y="1246113"/>
            <a:ext cx="1248139" cy="498547"/>
          </a:xfrm>
          <a:prstGeom prst="rect">
            <a:avLst/>
          </a:prstGeom>
          <a:noFill/>
          <a:ln>
            <a:solidFill>
              <a:schemeClr val="accent1">
                <a:lumMod val="40000"/>
                <a:lumOff val="60000"/>
              </a:schemeClr>
            </a:solidFill>
          </a:ln>
        </p:spPr>
        <p:style>
          <a:lnRef idx="2">
            <a:schemeClr val="accent3"/>
          </a:lnRef>
          <a:fillRef idx="1">
            <a:schemeClr val="lt1"/>
          </a:fillRef>
          <a:effectRef idx="0">
            <a:schemeClr val="accent3"/>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Koststedtype:</a:t>
            </a:r>
          </a:p>
          <a:p>
            <a:pPr algn="ctr" defTabSz="914218">
              <a:defRPr/>
            </a:pPr>
            <a:endParaRPr lang="nb-NO" sz="1100">
              <a:solidFill>
                <a:prstClr val="black"/>
              </a:solidFill>
              <a:latin typeface="Calibri"/>
            </a:endParaRPr>
          </a:p>
          <a:p>
            <a:pPr algn="ctr" defTabSz="914218">
              <a:defRPr/>
            </a:pPr>
            <a:endParaRPr lang="nb-NO" sz="1100">
              <a:solidFill>
                <a:prstClr val="black"/>
              </a:solidFill>
              <a:latin typeface="Calibri"/>
            </a:endParaRPr>
          </a:p>
        </p:txBody>
      </p:sp>
      <p:cxnSp>
        <p:nvCxnSpPr>
          <p:cNvPr id="85" name="Connector: Elbow 84">
            <a:extLst>
              <a:ext uri="{FF2B5EF4-FFF2-40B4-BE49-F238E27FC236}">
                <a16:creationId xmlns:a16="http://schemas.microsoft.com/office/drawing/2014/main" id="{EDA38ED2-5205-4A90-867B-408AF25DC0A7}"/>
              </a:ext>
            </a:extLst>
          </p:cNvPr>
          <p:cNvCxnSpPr>
            <a:cxnSpLocks/>
          </p:cNvCxnSpPr>
          <p:nvPr/>
        </p:nvCxnSpPr>
        <p:spPr>
          <a:xfrm rot="5400000" flipH="1" flipV="1">
            <a:off x="2992373" y="1820325"/>
            <a:ext cx="779584" cy="14595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Rektangel 32">
            <a:extLst>
              <a:ext uri="{FF2B5EF4-FFF2-40B4-BE49-F238E27FC236}">
                <a16:creationId xmlns:a16="http://schemas.microsoft.com/office/drawing/2014/main" id="{8DC7B3C4-DBD9-46C3-91AD-0B8866F2BAA8}"/>
              </a:ext>
            </a:extLst>
          </p:cNvPr>
          <p:cNvSpPr/>
          <p:nvPr/>
        </p:nvSpPr>
        <p:spPr>
          <a:xfrm>
            <a:off x="5077186" y="2581420"/>
            <a:ext cx="1248139" cy="498547"/>
          </a:xfrm>
          <a:prstGeom prst="rect">
            <a:avLst/>
          </a:prstGeom>
          <a:noFill/>
          <a:ln>
            <a:solidFill>
              <a:schemeClr val="accent1">
                <a:lumMod val="40000"/>
                <a:lumOff val="60000"/>
              </a:schemeClr>
            </a:solidFill>
          </a:ln>
        </p:spPr>
        <p:style>
          <a:lnRef idx="2">
            <a:schemeClr val="accent3"/>
          </a:lnRef>
          <a:fillRef idx="1">
            <a:schemeClr val="lt1"/>
          </a:fillRef>
          <a:effectRef idx="0">
            <a:schemeClr val="accent3"/>
          </a:effectRef>
          <a:fontRef idx="minor">
            <a:schemeClr val="dk1"/>
          </a:fontRef>
        </p:style>
        <p:txBody>
          <a:bodyPr lIns="91424" tIns="45718" rIns="91424" bIns="45718" rtlCol="0" anchor="ctr"/>
          <a:lstStyle/>
          <a:p>
            <a:pPr algn="ctr" defTabSz="914218">
              <a:defRPr/>
            </a:pPr>
            <a:r>
              <a:rPr lang="nb-NO" sz="1100">
                <a:solidFill>
                  <a:schemeClr val="bg1">
                    <a:lumMod val="85000"/>
                  </a:schemeClr>
                </a:solidFill>
                <a:latin typeface="Calibri"/>
              </a:rPr>
              <a:t>Sentertype:</a:t>
            </a:r>
          </a:p>
          <a:p>
            <a:pPr algn="ctr" defTabSz="914218">
              <a:defRPr/>
            </a:pPr>
            <a:endParaRPr lang="nb-NO" sz="1100">
              <a:solidFill>
                <a:prstClr val="black"/>
              </a:solidFill>
              <a:latin typeface="Calibri"/>
            </a:endParaRPr>
          </a:p>
        </p:txBody>
      </p:sp>
      <p:cxnSp>
        <p:nvCxnSpPr>
          <p:cNvPr id="101" name="Connector: Elbow 100">
            <a:extLst>
              <a:ext uri="{FF2B5EF4-FFF2-40B4-BE49-F238E27FC236}">
                <a16:creationId xmlns:a16="http://schemas.microsoft.com/office/drawing/2014/main" id="{5F26D013-69F6-4D62-95B8-5A6D0BCE4561}"/>
              </a:ext>
            </a:extLst>
          </p:cNvPr>
          <p:cNvCxnSpPr>
            <a:cxnSpLocks/>
          </p:cNvCxnSpPr>
          <p:nvPr/>
        </p:nvCxnSpPr>
        <p:spPr>
          <a:xfrm rot="5400000" flipH="1" flipV="1">
            <a:off x="4514500" y="3006988"/>
            <a:ext cx="779584" cy="14595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3" name="Rektangel 30">
            <a:extLst>
              <a:ext uri="{FF2B5EF4-FFF2-40B4-BE49-F238E27FC236}">
                <a16:creationId xmlns:a16="http://schemas.microsoft.com/office/drawing/2014/main" id="{0FC9E4D4-DE55-4588-BEBD-80201151A4F7}"/>
              </a:ext>
            </a:extLst>
          </p:cNvPr>
          <p:cNvSpPr/>
          <p:nvPr/>
        </p:nvSpPr>
        <p:spPr>
          <a:xfrm>
            <a:off x="6495637" y="3918913"/>
            <a:ext cx="1248139" cy="498547"/>
          </a:xfrm>
          <a:prstGeom prst="rect">
            <a:avLst/>
          </a:prstGeo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Spesifisering av finansieringskilde:</a:t>
            </a:r>
          </a:p>
          <a:p>
            <a:pPr algn="ctr" defTabSz="914218">
              <a:defRPr/>
            </a:pPr>
            <a:endParaRPr lang="nb-NO" sz="1100" b="1">
              <a:solidFill>
                <a:prstClr val="black"/>
              </a:solidFill>
              <a:latin typeface="Calibri"/>
            </a:endParaRPr>
          </a:p>
        </p:txBody>
      </p:sp>
      <p:sp>
        <p:nvSpPr>
          <p:cNvPr id="114" name="Rektangel 31">
            <a:extLst>
              <a:ext uri="{FF2B5EF4-FFF2-40B4-BE49-F238E27FC236}">
                <a16:creationId xmlns:a16="http://schemas.microsoft.com/office/drawing/2014/main" id="{4AF6FB2D-50FD-4031-A3A4-A203365FCC22}"/>
              </a:ext>
            </a:extLst>
          </p:cNvPr>
          <p:cNvSpPr/>
          <p:nvPr/>
        </p:nvSpPr>
        <p:spPr>
          <a:xfrm>
            <a:off x="6495637" y="3249552"/>
            <a:ext cx="1248139" cy="498547"/>
          </a:xfrm>
          <a:prstGeom prst="rect">
            <a:avLst/>
          </a:prstGeom>
          <a:noFill/>
          <a:ln>
            <a:solidFill>
              <a:srgbClr val="9DC3E6"/>
            </a:solidFill>
          </a:ln>
        </p:spPr>
        <p:style>
          <a:lnRef idx="2">
            <a:schemeClr val="accent1"/>
          </a:lnRef>
          <a:fillRef idx="1">
            <a:schemeClr val="lt1"/>
          </a:fillRef>
          <a:effectRef idx="0">
            <a:schemeClr val="accent1"/>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Finansieringskilde:</a:t>
            </a:r>
          </a:p>
          <a:p>
            <a:pPr algn="ctr" defTabSz="914218">
              <a:defRPr/>
            </a:pPr>
            <a:endParaRPr lang="nb-NO" sz="1050" b="1">
              <a:solidFill>
                <a:prstClr val="black"/>
              </a:solidFill>
              <a:latin typeface="Calibri"/>
            </a:endParaRPr>
          </a:p>
        </p:txBody>
      </p:sp>
      <p:sp>
        <p:nvSpPr>
          <p:cNvPr id="117" name="Rektangel 32">
            <a:extLst>
              <a:ext uri="{FF2B5EF4-FFF2-40B4-BE49-F238E27FC236}">
                <a16:creationId xmlns:a16="http://schemas.microsoft.com/office/drawing/2014/main" id="{4228F3B3-5549-47FB-8A37-C22D9A2A0307}"/>
              </a:ext>
            </a:extLst>
          </p:cNvPr>
          <p:cNvSpPr/>
          <p:nvPr/>
        </p:nvSpPr>
        <p:spPr>
          <a:xfrm>
            <a:off x="6495636" y="2559391"/>
            <a:ext cx="1248139" cy="498547"/>
          </a:xfrm>
          <a:prstGeom prst="rect">
            <a:avLst/>
          </a:prstGeom>
          <a:ln>
            <a:solidFill>
              <a:schemeClr val="accent1">
                <a:lumMod val="40000"/>
                <a:lumOff val="60000"/>
              </a:schemeClr>
            </a:solidFill>
          </a:ln>
        </p:spPr>
        <p:style>
          <a:lnRef idx="2">
            <a:schemeClr val="accent3"/>
          </a:lnRef>
          <a:fillRef idx="1">
            <a:schemeClr val="lt1"/>
          </a:fillRef>
          <a:effectRef idx="0">
            <a:schemeClr val="accent3"/>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Aktivitet:</a:t>
            </a:r>
          </a:p>
          <a:p>
            <a:pPr algn="ctr" defTabSz="914218">
              <a:defRPr/>
            </a:pPr>
            <a:endParaRPr lang="nb-NO" sz="1100" b="1">
              <a:solidFill>
                <a:prstClr val="black"/>
              </a:solidFill>
              <a:latin typeface="Calibri"/>
            </a:endParaRPr>
          </a:p>
          <a:p>
            <a:pPr algn="ctr" defTabSz="914218">
              <a:defRPr/>
            </a:pPr>
            <a:endParaRPr lang="nb-NO" sz="1100">
              <a:solidFill>
                <a:prstClr val="black"/>
              </a:solidFill>
              <a:latin typeface="Calibri"/>
            </a:endParaRPr>
          </a:p>
        </p:txBody>
      </p:sp>
      <p:cxnSp>
        <p:nvCxnSpPr>
          <p:cNvPr id="119" name="Straight Arrow Connector 118">
            <a:extLst>
              <a:ext uri="{FF2B5EF4-FFF2-40B4-BE49-F238E27FC236}">
                <a16:creationId xmlns:a16="http://schemas.microsoft.com/office/drawing/2014/main" id="{54900CB9-AEEF-4AE2-B553-6BE9E957CFC5}"/>
              </a:ext>
            </a:extLst>
          </p:cNvPr>
          <p:cNvCxnSpPr>
            <a:cxnSpLocks/>
          </p:cNvCxnSpPr>
          <p:nvPr/>
        </p:nvCxnSpPr>
        <p:spPr>
          <a:xfrm flipV="1">
            <a:off x="6354394" y="3527959"/>
            <a:ext cx="141243"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488ACA7B-9194-499B-B00A-7EE0BB120BF8}"/>
              </a:ext>
            </a:extLst>
          </p:cNvPr>
          <p:cNvCxnSpPr>
            <a:cxnSpLocks/>
          </p:cNvCxnSpPr>
          <p:nvPr/>
        </p:nvCxnSpPr>
        <p:spPr>
          <a:xfrm flipV="1">
            <a:off x="4066425" y="3069390"/>
            <a:ext cx="0" cy="1708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4066B1CB-62AC-409F-A6C6-E50E84645FB5}"/>
              </a:ext>
            </a:extLst>
          </p:cNvPr>
          <p:cNvCxnSpPr>
            <a:cxnSpLocks/>
          </p:cNvCxnSpPr>
          <p:nvPr/>
        </p:nvCxnSpPr>
        <p:spPr>
          <a:xfrm flipV="1">
            <a:off x="6360389" y="4170042"/>
            <a:ext cx="141243"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Rektangel 32">
            <a:extLst>
              <a:ext uri="{FF2B5EF4-FFF2-40B4-BE49-F238E27FC236}">
                <a16:creationId xmlns:a16="http://schemas.microsoft.com/office/drawing/2014/main" id="{978AF6FC-1B59-4D59-88A6-4DF06A17D44A}"/>
              </a:ext>
            </a:extLst>
          </p:cNvPr>
          <p:cNvSpPr/>
          <p:nvPr/>
        </p:nvSpPr>
        <p:spPr>
          <a:xfrm>
            <a:off x="6501987" y="1783240"/>
            <a:ext cx="1248139" cy="498547"/>
          </a:xfrm>
          <a:prstGeom prst="rect">
            <a:avLst/>
          </a:prstGeom>
          <a:ln>
            <a:solidFill>
              <a:schemeClr val="accent1">
                <a:lumMod val="40000"/>
                <a:lumOff val="60000"/>
              </a:schemeClr>
            </a:solidFill>
          </a:ln>
        </p:spPr>
        <p:style>
          <a:lnRef idx="2">
            <a:schemeClr val="accent3"/>
          </a:lnRef>
          <a:fillRef idx="1">
            <a:schemeClr val="lt1"/>
          </a:fillRef>
          <a:effectRef idx="0">
            <a:schemeClr val="accent3"/>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Aktivitetstype:</a:t>
            </a:r>
          </a:p>
          <a:p>
            <a:pPr algn="ctr" defTabSz="914218">
              <a:defRPr/>
            </a:pPr>
            <a:endParaRPr lang="nb-NO" sz="1100">
              <a:solidFill>
                <a:prstClr val="black"/>
              </a:solidFill>
              <a:latin typeface="Calibri"/>
            </a:endParaRPr>
          </a:p>
        </p:txBody>
      </p:sp>
      <p:cxnSp>
        <p:nvCxnSpPr>
          <p:cNvPr id="138" name="Connector: Elbow 137">
            <a:extLst>
              <a:ext uri="{FF2B5EF4-FFF2-40B4-BE49-F238E27FC236}">
                <a16:creationId xmlns:a16="http://schemas.microsoft.com/office/drawing/2014/main" id="{057FAC70-A101-4150-AA1B-1DCE18035A9B}"/>
              </a:ext>
            </a:extLst>
          </p:cNvPr>
          <p:cNvCxnSpPr>
            <a:cxnSpLocks/>
          </p:cNvCxnSpPr>
          <p:nvPr/>
        </p:nvCxnSpPr>
        <p:spPr>
          <a:xfrm rot="5400000" flipH="1" flipV="1">
            <a:off x="6045567" y="2318168"/>
            <a:ext cx="779584" cy="14595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Rektangel 58">
            <a:extLst>
              <a:ext uri="{FF2B5EF4-FFF2-40B4-BE49-F238E27FC236}">
                <a16:creationId xmlns:a16="http://schemas.microsoft.com/office/drawing/2014/main" id="{2A5DE410-BC61-45B2-A641-28C63D519C70}"/>
              </a:ext>
            </a:extLst>
          </p:cNvPr>
          <p:cNvSpPr/>
          <p:nvPr/>
        </p:nvSpPr>
        <p:spPr>
          <a:xfrm>
            <a:off x="3449917" y="4643045"/>
            <a:ext cx="1248139" cy="498547"/>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8" rIns="91424" bIns="45718" rtlCol="0" anchor="ctr"/>
          <a:lstStyle/>
          <a:p>
            <a:pPr algn="ctr" defTabSz="914218">
              <a:defRPr/>
            </a:pPr>
            <a:r>
              <a:rPr lang="nb-NO" sz="1100">
                <a:solidFill>
                  <a:schemeClr val="bg1"/>
                </a:solidFill>
                <a:latin typeface="Calibri"/>
              </a:rPr>
              <a:t>Koststed:</a:t>
            </a:r>
          </a:p>
          <a:p>
            <a:pPr algn="ctr" defTabSz="914218">
              <a:defRPr/>
            </a:pPr>
            <a:endParaRPr lang="nb-NO" sz="1100">
              <a:solidFill>
                <a:schemeClr val="bg1"/>
              </a:solidFill>
              <a:latin typeface="Calibri"/>
            </a:endParaRPr>
          </a:p>
        </p:txBody>
      </p:sp>
      <p:sp>
        <p:nvSpPr>
          <p:cNvPr id="60" name="Rektangel 59">
            <a:extLst>
              <a:ext uri="{FF2B5EF4-FFF2-40B4-BE49-F238E27FC236}">
                <a16:creationId xmlns:a16="http://schemas.microsoft.com/office/drawing/2014/main" id="{D0819A1A-72F2-4BC5-83A3-BF28AA8E84AF}"/>
              </a:ext>
            </a:extLst>
          </p:cNvPr>
          <p:cNvSpPr/>
          <p:nvPr/>
        </p:nvSpPr>
        <p:spPr>
          <a:xfrm>
            <a:off x="3449917" y="3913569"/>
            <a:ext cx="1248139" cy="498547"/>
          </a:xfrm>
          <a:prstGeom prst="rect">
            <a:avLst/>
          </a:prstGeom>
        </p:spPr>
        <p:style>
          <a:lnRef idx="2">
            <a:schemeClr val="accent1"/>
          </a:lnRef>
          <a:fillRef idx="1">
            <a:schemeClr val="lt1"/>
          </a:fillRef>
          <a:effectRef idx="0">
            <a:schemeClr val="accent1"/>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Nivå 4:</a:t>
            </a:r>
          </a:p>
          <a:p>
            <a:pPr algn="ctr" defTabSz="914218">
              <a:defRPr/>
            </a:pPr>
            <a:endParaRPr lang="nb-NO" sz="1100">
              <a:solidFill>
                <a:prstClr val="black"/>
              </a:solidFill>
              <a:latin typeface="Calibri"/>
            </a:endParaRPr>
          </a:p>
          <a:p>
            <a:pPr algn="ctr" defTabSz="914218">
              <a:defRPr/>
            </a:pPr>
            <a:endParaRPr lang="nb-NO" sz="1100">
              <a:solidFill>
                <a:prstClr val="black"/>
              </a:solidFill>
              <a:latin typeface="Calibri"/>
            </a:endParaRPr>
          </a:p>
        </p:txBody>
      </p:sp>
      <p:sp>
        <p:nvSpPr>
          <p:cNvPr id="61" name="Rektangel 60">
            <a:extLst>
              <a:ext uri="{FF2B5EF4-FFF2-40B4-BE49-F238E27FC236}">
                <a16:creationId xmlns:a16="http://schemas.microsoft.com/office/drawing/2014/main" id="{8E292375-5A0E-4AD3-852B-D5D4838EBE9C}"/>
              </a:ext>
            </a:extLst>
          </p:cNvPr>
          <p:cNvSpPr/>
          <p:nvPr/>
        </p:nvSpPr>
        <p:spPr>
          <a:xfrm>
            <a:off x="3449917" y="3244208"/>
            <a:ext cx="1248139" cy="498547"/>
          </a:xfrm>
          <a:prstGeom prst="rect">
            <a:avLst/>
          </a:prstGeom>
        </p:spPr>
        <p:style>
          <a:lnRef idx="2">
            <a:schemeClr val="accent1"/>
          </a:lnRef>
          <a:fillRef idx="1">
            <a:schemeClr val="lt1"/>
          </a:fillRef>
          <a:effectRef idx="0">
            <a:schemeClr val="accent1"/>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Nivå 3:</a:t>
            </a:r>
          </a:p>
          <a:p>
            <a:pPr algn="ctr" defTabSz="914218">
              <a:defRPr/>
            </a:pPr>
            <a:endParaRPr lang="nb-NO" sz="1100">
              <a:solidFill>
                <a:prstClr val="black"/>
              </a:solidFill>
              <a:latin typeface="Calibri"/>
            </a:endParaRPr>
          </a:p>
        </p:txBody>
      </p:sp>
      <p:sp>
        <p:nvSpPr>
          <p:cNvPr id="62" name="Rektangel 61">
            <a:extLst>
              <a:ext uri="{FF2B5EF4-FFF2-40B4-BE49-F238E27FC236}">
                <a16:creationId xmlns:a16="http://schemas.microsoft.com/office/drawing/2014/main" id="{332E3E9D-C002-4458-B131-9842504B7791}"/>
              </a:ext>
            </a:extLst>
          </p:cNvPr>
          <p:cNvSpPr/>
          <p:nvPr/>
        </p:nvSpPr>
        <p:spPr>
          <a:xfrm>
            <a:off x="3449917" y="2574849"/>
            <a:ext cx="1248139" cy="498547"/>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Nivå 2:</a:t>
            </a:r>
          </a:p>
          <a:p>
            <a:pPr algn="ctr" defTabSz="914218">
              <a:defRPr/>
            </a:pPr>
            <a:endParaRPr lang="nb-NO" sz="1100">
              <a:solidFill>
                <a:prstClr val="black"/>
              </a:solidFill>
              <a:latin typeface="Calibri"/>
            </a:endParaRPr>
          </a:p>
        </p:txBody>
      </p:sp>
      <p:sp>
        <p:nvSpPr>
          <p:cNvPr id="64" name="TekstSylinder 63">
            <a:extLst>
              <a:ext uri="{FF2B5EF4-FFF2-40B4-BE49-F238E27FC236}">
                <a16:creationId xmlns:a16="http://schemas.microsoft.com/office/drawing/2014/main" id="{6C4F64C3-770F-45BE-BB3B-DE209DDC9A7A}"/>
              </a:ext>
            </a:extLst>
          </p:cNvPr>
          <p:cNvSpPr txBox="1"/>
          <p:nvPr/>
        </p:nvSpPr>
        <p:spPr>
          <a:xfrm>
            <a:off x="3013558" y="4624911"/>
            <a:ext cx="256799" cy="261608"/>
          </a:xfrm>
          <a:prstGeom prst="rect">
            <a:avLst/>
          </a:prstGeom>
          <a:noFill/>
        </p:spPr>
        <p:txBody>
          <a:bodyPr wrap="none" lIns="91424" tIns="45718" rIns="91424" bIns="45718" rtlCol="0">
            <a:spAutoFit/>
          </a:bodyPr>
          <a:lstStyle/>
          <a:p>
            <a:pPr defTabSz="914218">
              <a:defRPr/>
            </a:pPr>
            <a:r>
              <a:rPr lang="nb-NO" sz="1100" b="1">
                <a:solidFill>
                  <a:schemeClr val="bg1"/>
                </a:solidFill>
                <a:latin typeface="Calibri"/>
              </a:rPr>
              <a:t>0</a:t>
            </a:r>
          </a:p>
        </p:txBody>
      </p:sp>
      <p:sp>
        <p:nvSpPr>
          <p:cNvPr id="65" name="Rektangel 64">
            <a:extLst>
              <a:ext uri="{FF2B5EF4-FFF2-40B4-BE49-F238E27FC236}">
                <a16:creationId xmlns:a16="http://schemas.microsoft.com/office/drawing/2014/main" id="{ACD2872B-D642-4ACD-BC4A-E354E84EEFCA}"/>
              </a:ext>
            </a:extLst>
          </p:cNvPr>
          <p:cNvSpPr/>
          <p:nvPr/>
        </p:nvSpPr>
        <p:spPr>
          <a:xfrm>
            <a:off x="4453718" y="4624911"/>
            <a:ext cx="256799" cy="261608"/>
          </a:xfrm>
          <a:prstGeom prst="rect">
            <a:avLst/>
          </a:prstGeom>
        </p:spPr>
        <p:txBody>
          <a:bodyPr wrap="none" lIns="91424" tIns="45718" rIns="91424" bIns="45718">
            <a:spAutoFit/>
          </a:bodyPr>
          <a:lstStyle/>
          <a:p>
            <a:pPr defTabSz="914218">
              <a:defRPr/>
            </a:pPr>
            <a:r>
              <a:rPr lang="nb-NO" sz="1100" b="1">
                <a:solidFill>
                  <a:schemeClr val="bg1"/>
                </a:solidFill>
                <a:latin typeface="Calibri"/>
              </a:rPr>
              <a:t>1</a:t>
            </a:r>
          </a:p>
        </p:txBody>
      </p:sp>
      <p:cxnSp>
        <p:nvCxnSpPr>
          <p:cNvPr id="66" name="Connector: Elbow 55">
            <a:extLst>
              <a:ext uri="{FF2B5EF4-FFF2-40B4-BE49-F238E27FC236}">
                <a16:creationId xmlns:a16="http://schemas.microsoft.com/office/drawing/2014/main" id="{9C522AB3-6BC4-4A91-8A22-B19B3F52E927}"/>
              </a:ext>
            </a:extLst>
          </p:cNvPr>
          <p:cNvCxnSpPr>
            <a:cxnSpLocks/>
            <a:stCxn id="59" idx="1"/>
            <a:endCxn id="69" idx="1"/>
          </p:cNvCxnSpPr>
          <p:nvPr/>
        </p:nvCxnSpPr>
        <p:spPr>
          <a:xfrm rot="10800000">
            <a:off x="3442357" y="2164747"/>
            <a:ext cx="7561" cy="2727573"/>
          </a:xfrm>
          <a:prstGeom prst="bentConnector3">
            <a:avLst>
              <a:gd name="adj1" fmla="val 185040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78">
            <a:extLst>
              <a:ext uri="{FF2B5EF4-FFF2-40B4-BE49-F238E27FC236}">
                <a16:creationId xmlns:a16="http://schemas.microsoft.com/office/drawing/2014/main" id="{B4B867F1-7350-487A-AC09-1618F05A7B7D}"/>
              </a:ext>
            </a:extLst>
          </p:cNvPr>
          <p:cNvCxnSpPr>
            <a:cxnSpLocks/>
            <a:stCxn id="59" idx="0"/>
            <a:endCxn id="60" idx="2"/>
          </p:cNvCxnSpPr>
          <p:nvPr/>
        </p:nvCxnSpPr>
        <p:spPr>
          <a:xfrm flipV="1">
            <a:off x="4073987" y="4412117"/>
            <a:ext cx="0" cy="2309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80">
            <a:extLst>
              <a:ext uri="{FF2B5EF4-FFF2-40B4-BE49-F238E27FC236}">
                <a16:creationId xmlns:a16="http://schemas.microsoft.com/office/drawing/2014/main" id="{4B5D6462-AD9D-4F21-BDF9-2A34D3EDA161}"/>
              </a:ext>
            </a:extLst>
          </p:cNvPr>
          <p:cNvCxnSpPr>
            <a:cxnSpLocks/>
            <a:stCxn id="60" idx="0"/>
            <a:endCxn id="61" idx="2"/>
          </p:cNvCxnSpPr>
          <p:nvPr/>
        </p:nvCxnSpPr>
        <p:spPr>
          <a:xfrm flipV="1">
            <a:off x="4073987" y="3742771"/>
            <a:ext cx="0" cy="1708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Rektangel 28">
            <a:extLst>
              <a:ext uri="{FF2B5EF4-FFF2-40B4-BE49-F238E27FC236}">
                <a16:creationId xmlns:a16="http://schemas.microsoft.com/office/drawing/2014/main" id="{79BB6B29-4484-4C34-9017-6BFB7D44CA95}"/>
              </a:ext>
            </a:extLst>
          </p:cNvPr>
          <p:cNvSpPr/>
          <p:nvPr/>
        </p:nvSpPr>
        <p:spPr>
          <a:xfrm>
            <a:off x="3442356" y="1915472"/>
            <a:ext cx="1248139" cy="498547"/>
          </a:xfrm>
          <a:prstGeom prst="rect">
            <a:avLst/>
          </a:prstGeom>
        </p:spPr>
        <p:style>
          <a:lnRef idx="2">
            <a:schemeClr val="accent1"/>
          </a:lnRef>
          <a:fillRef idx="1">
            <a:schemeClr val="lt1"/>
          </a:fillRef>
          <a:effectRef idx="0">
            <a:schemeClr val="accent1"/>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Campus:</a:t>
            </a:r>
          </a:p>
          <a:p>
            <a:pPr algn="ctr" defTabSz="914218">
              <a:defRPr/>
            </a:pPr>
            <a:endParaRPr lang="nb-NO" sz="1100">
              <a:solidFill>
                <a:prstClr val="black"/>
              </a:solidFill>
              <a:latin typeface="Calibri"/>
            </a:endParaRPr>
          </a:p>
        </p:txBody>
      </p:sp>
      <p:sp>
        <p:nvSpPr>
          <p:cNvPr id="70" name="Rektangel 29">
            <a:extLst>
              <a:ext uri="{FF2B5EF4-FFF2-40B4-BE49-F238E27FC236}">
                <a16:creationId xmlns:a16="http://schemas.microsoft.com/office/drawing/2014/main" id="{F3E6DE1E-7EE6-4E4E-B883-CBE3E5F7CF40}"/>
              </a:ext>
            </a:extLst>
          </p:cNvPr>
          <p:cNvSpPr/>
          <p:nvPr/>
        </p:nvSpPr>
        <p:spPr>
          <a:xfrm>
            <a:off x="3442356" y="1246113"/>
            <a:ext cx="1248139" cy="498547"/>
          </a:xfrm>
          <a:prstGeom prst="rect">
            <a:avLst/>
          </a:prstGeom>
          <a:noFill/>
          <a:ln>
            <a:solidFill>
              <a:schemeClr val="accent1">
                <a:lumMod val="40000"/>
                <a:lumOff val="60000"/>
              </a:schemeClr>
            </a:solidFill>
          </a:ln>
        </p:spPr>
        <p:style>
          <a:lnRef idx="2">
            <a:schemeClr val="accent3"/>
          </a:lnRef>
          <a:fillRef idx="1">
            <a:schemeClr val="lt1"/>
          </a:fillRef>
          <a:effectRef idx="0">
            <a:schemeClr val="accent3"/>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Koststedtype:</a:t>
            </a:r>
          </a:p>
          <a:p>
            <a:pPr algn="ctr" defTabSz="914218">
              <a:defRPr/>
            </a:pPr>
            <a:endParaRPr lang="nb-NO" sz="1100">
              <a:solidFill>
                <a:prstClr val="black"/>
              </a:solidFill>
              <a:latin typeface="Calibri"/>
            </a:endParaRPr>
          </a:p>
          <a:p>
            <a:pPr algn="ctr" defTabSz="914218">
              <a:defRPr/>
            </a:pPr>
            <a:endParaRPr lang="nb-NO" sz="1100">
              <a:solidFill>
                <a:prstClr val="black"/>
              </a:solidFill>
              <a:latin typeface="Calibri"/>
            </a:endParaRPr>
          </a:p>
        </p:txBody>
      </p:sp>
      <p:cxnSp>
        <p:nvCxnSpPr>
          <p:cNvPr id="71" name="Connector: Elbow 84">
            <a:extLst>
              <a:ext uri="{FF2B5EF4-FFF2-40B4-BE49-F238E27FC236}">
                <a16:creationId xmlns:a16="http://schemas.microsoft.com/office/drawing/2014/main" id="{A937FE38-A7A6-4142-8047-1BFB00129206}"/>
              </a:ext>
            </a:extLst>
          </p:cNvPr>
          <p:cNvCxnSpPr>
            <a:cxnSpLocks/>
          </p:cNvCxnSpPr>
          <p:nvPr/>
        </p:nvCxnSpPr>
        <p:spPr>
          <a:xfrm rot="5400000" flipH="1" flipV="1">
            <a:off x="2992373" y="1820325"/>
            <a:ext cx="779584" cy="14595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132">
            <a:extLst>
              <a:ext uri="{FF2B5EF4-FFF2-40B4-BE49-F238E27FC236}">
                <a16:creationId xmlns:a16="http://schemas.microsoft.com/office/drawing/2014/main" id="{8153CE78-E841-413D-A3EE-3342EC097738}"/>
              </a:ext>
            </a:extLst>
          </p:cNvPr>
          <p:cNvCxnSpPr>
            <a:cxnSpLocks/>
          </p:cNvCxnSpPr>
          <p:nvPr/>
        </p:nvCxnSpPr>
        <p:spPr>
          <a:xfrm flipV="1">
            <a:off x="4066425" y="3069390"/>
            <a:ext cx="0" cy="1708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TekstSylinder 74">
            <a:extLst>
              <a:ext uri="{FF2B5EF4-FFF2-40B4-BE49-F238E27FC236}">
                <a16:creationId xmlns:a16="http://schemas.microsoft.com/office/drawing/2014/main" id="{BBEBDAB2-952E-44D1-9DDB-D1D9839B49C1}"/>
              </a:ext>
            </a:extLst>
          </p:cNvPr>
          <p:cNvSpPr txBox="1"/>
          <p:nvPr/>
        </p:nvSpPr>
        <p:spPr>
          <a:xfrm>
            <a:off x="3581400" y="1449304"/>
            <a:ext cx="922638" cy="276999"/>
          </a:xfrm>
          <a:prstGeom prst="rect">
            <a:avLst/>
          </a:prstGeom>
          <a:solidFill>
            <a:schemeClr val="accent1">
              <a:lumMod val="40000"/>
              <a:lumOff val="60000"/>
            </a:schemeClr>
          </a:solidFill>
        </p:spPr>
        <p:txBody>
          <a:bodyPr wrap="square" rtlCol="0">
            <a:spAutoFit/>
          </a:bodyPr>
          <a:lstStyle/>
          <a:p>
            <a:pPr algn="ctr"/>
            <a:r>
              <a:rPr lang="nb-NO" sz="1200" b="1"/>
              <a:t>Leiested</a:t>
            </a:r>
          </a:p>
        </p:txBody>
      </p:sp>
      <p:sp>
        <p:nvSpPr>
          <p:cNvPr id="77" name="TekstSylinder 76">
            <a:extLst>
              <a:ext uri="{FF2B5EF4-FFF2-40B4-BE49-F238E27FC236}">
                <a16:creationId xmlns:a16="http://schemas.microsoft.com/office/drawing/2014/main" id="{66BB8B84-D2B2-40F0-8E4B-C623A6F673F9}"/>
              </a:ext>
            </a:extLst>
          </p:cNvPr>
          <p:cNvSpPr txBox="1"/>
          <p:nvPr/>
        </p:nvSpPr>
        <p:spPr>
          <a:xfrm>
            <a:off x="3615439" y="2137020"/>
            <a:ext cx="922638" cy="276999"/>
          </a:xfrm>
          <a:prstGeom prst="rect">
            <a:avLst/>
          </a:prstGeom>
          <a:solidFill>
            <a:schemeClr val="bg1">
              <a:lumMod val="95000"/>
            </a:schemeClr>
          </a:solidFill>
        </p:spPr>
        <p:txBody>
          <a:bodyPr wrap="square" rtlCol="0">
            <a:spAutoFit/>
          </a:bodyPr>
          <a:lstStyle/>
          <a:p>
            <a:pPr algn="ctr"/>
            <a:endParaRPr lang="nb-NO" sz="1200"/>
          </a:p>
        </p:txBody>
      </p:sp>
      <p:sp>
        <p:nvSpPr>
          <p:cNvPr id="80" name="TekstSylinder 79">
            <a:extLst>
              <a:ext uri="{FF2B5EF4-FFF2-40B4-BE49-F238E27FC236}">
                <a16:creationId xmlns:a16="http://schemas.microsoft.com/office/drawing/2014/main" id="{303BA819-8E8F-4915-A193-96F70E4CC645}"/>
              </a:ext>
            </a:extLst>
          </p:cNvPr>
          <p:cNvSpPr txBox="1"/>
          <p:nvPr/>
        </p:nvSpPr>
        <p:spPr>
          <a:xfrm>
            <a:off x="3605106" y="2773444"/>
            <a:ext cx="922638" cy="276999"/>
          </a:xfrm>
          <a:prstGeom prst="rect">
            <a:avLst/>
          </a:prstGeom>
          <a:solidFill>
            <a:schemeClr val="bg1">
              <a:lumMod val="95000"/>
            </a:schemeClr>
          </a:solidFill>
        </p:spPr>
        <p:txBody>
          <a:bodyPr wrap="square" rtlCol="0">
            <a:spAutoFit/>
          </a:bodyPr>
          <a:lstStyle/>
          <a:p>
            <a:pPr algn="ctr"/>
            <a:r>
              <a:rPr lang="nb-NO" sz="1200"/>
              <a:t>64</a:t>
            </a:r>
          </a:p>
        </p:txBody>
      </p:sp>
      <p:sp>
        <p:nvSpPr>
          <p:cNvPr id="82" name="TekstSylinder 81">
            <a:extLst>
              <a:ext uri="{FF2B5EF4-FFF2-40B4-BE49-F238E27FC236}">
                <a16:creationId xmlns:a16="http://schemas.microsoft.com/office/drawing/2014/main" id="{6663C713-4FE8-4902-8065-974571C0E56F}"/>
              </a:ext>
            </a:extLst>
          </p:cNvPr>
          <p:cNvSpPr txBox="1"/>
          <p:nvPr/>
        </p:nvSpPr>
        <p:spPr>
          <a:xfrm>
            <a:off x="3605106" y="3469759"/>
            <a:ext cx="922638" cy="276999"/>
          </a:xfrm>
          <a:prstGeom prst="rect">
            <a:avLst/>
          </a:prstGeom>
          <a:solidFill>
            <a:schemeClr val="bg1">
              <a:lumMod val="95000"/>
            </a:schemeClr>
          </a:solidFill>
        </p:spPr>
        <p:txBody>
          <a:bodyPr wrap="square" rtlCol="0">
            <a:spAutoFit/>
          </a:bodyPr>
          <a:lstStyle/>
          <a:p>
            <a:pPr algn="ctr"/>
            <a:r>
              <a:rPr lang="nb-NO" sz="1200"/>
              <a:t>6490</a:t>
            </a:r>
          </a:p>
        </p:txBody>
      </p:sp>
      <p:sp>
        <p:nvSpPr>
          <p:cNvPr id="83" name="TekstSylinder 82">
            <a:extLst>
              <a:ext uri="{FF2B5EF4-FFF2-40B4-BE49-F238E27FC236}">
                <a16:creationId xmlns:a16="http://schemas.microsoft.com/office/drawing/2014/main" id="{AECB6A1C-E2F9-49A2-9007-55CF0D8F0B6F}"/>
              </a:ext>
            </a:extLst>
          </p:cNvPr>
          <p:cNvSpPr txBox="1"/>
          <p:nvPr/>
        </p:nvSpPr>
        <p:spPr>
          <a:xfrm>
            <a:off x="3456267" y="4869577"/>
            <a:ext cx="1241789" cy="461665"/>
          </a:xfrm>
          <a:prstGeom prst="rect">
            <a:avLst/>
          </a:prstGeom>
          <a:solidFill>
            <a:schemeClr val="accent1">
              <a:lumMod val="40000"/>
              <a:lumOff val="60000"/>
            </a:schemeClr>
          </a:solidFill>
        </p:spPr>
        <p:txBody>
          <a:bodyPr wrap="square" rtlCol="0">
            <a:spAutoFit/>
          </a:bodyPr>
          <a:lstStyle/>
          <a:p>
            <a:pPr algn="ctr"/>
            <a:r>
              <a:rPr lang="nb-NO" sz="1200" b="1"/>
              <a:t>64903010</a:t>
            </a:r>
          </a:p>
          <a:p>
            <a:pPr algn="ctr"/>
            <a:r>
              <a:rPr lang="nb-NO" sz="1200"/>
              <a:t>Leiested B</a:t>
            </a:r>
          </a:p>
        </p:txBody>
      </p:sp>
      <p:sp>
        <p:nvSpPr>
          <p:cNvPr id="86" name="TekstSylinder 85">
            <a:extLst>
              <a:ext uri="{FF2B5EF4-FFF2-40B4-BE49-F238E27FC236}">
                <a16:creationId xmlns:a16="http://schemas.microsoft.com/office/drawing/2014/main" id="{EA3236B1-41DA-4CA2-872D-78B19FE7766D}"/>
              </a:ext>
            </a:extLst>
          </p:cNvPr>
          <p:cNvSpPr txBox="1"/>
          <p:nvPr/>
        </p:nvSpPr>
        <p:spPr>
          <a:xfrm>
            <a:off x="233633" y="1243069"/>
            <a:ext cx="1749955" cy="276999"/>
          </a:xfrm>
          <a:prstGeom prst="rect">
            <a:avLst/>
          </a:prstGeom>
          <a:noFill/>
          <a:ln>
            <a:solidFill>
              <a:schemeClr val="accent1">
                <a:lumMod val="20000"/>
                <a:lumOff val="80000"/>
              </a:schemeClr>
            </a:solidFill>
          </a:ln>
        </p:spPr>
        <p:txBody>
          <a:bodyPr wrap="square" rtlCol="0">
            <a:spAutoFit/>
          </a:bodyPr>
          <a:lstStyle/>
          <a:p>
            <a:r>
              <a:rPr lang="nb-NO" sz="1200"/>
              <a:t>Kjernefasilitet, leiested</a:t>
            </a:r>
          </a:p>
        </p:txBody>
      </p:sp>
      <p:sp>
        <p:nvSpPr>
          <p:cNvPr id="88" name="TekstSylinder 87">
            <a:extLst>
              <a:ext uri="{FF2B5EF4-FFF2-40B4-BE49-F238E27FC236}">
                <a16:creationId xmlns:a16="http://schemas.microsoft.com/office/drawing/2014/main" id="{A45DF8AB-BEB0-4E77-B27D-E22AE8AF588F}"/>
              </a:ext>
            </a:extLst>
          </p:cNvPr>
          <p:cNvSpPr txBox="1"/>
          <p:nvPr/>
        </p:nvSpPr>
        <p:spPr>
          <a:xfrm>
            <a:off x="233633" y="1905610"/>
            <a:ext cx="1749955" cy="276999"/>
          </a:xfrm>
          <a:prstGeom prst="rect">
            <a:avLst/>
          </a:prstGeom>
          <a:noFill/>
          <a:ln>
            <a:solidFill>
              <a:schemeClr val="accent1">
                <a:lumMod val="20000"/>
                <a:lumOff val="80000"/>
              </a:schemeClr>
            </a:solidFill>
          </a:ln>
        </p:spPr>
        <p:txBody>
          <a:bodyPr wrap="square" rtlCol="0">
            <a:spAutoFit/>
          </a:bodyPr>
          <a:lstStyle/>
          <a:p>
            <a:r>
              <a:rPr lang="nb-NO" sz="1200">
                <a:solidFill>
                  <a:schemeClr val="tx1">
                    <a:lumMod val="50000"/>
                    <a:lumOff val="50000"/>
                  </a:schemeClr>
                </a:solidFill>
              </a:rPr>
              <a:t>Gjøvik, Ålesund, I/A</a:t>
            </a:r>
          </a:p>
        </p:txBody>
      </p:sp>
      <p:sp>
        <p:nvSpPr>
          <p:cNvPr id="89" name="TekstSylinder 88">
            <a:extLst>
              <a:ext uri="{FF2B5EF4-FFF2-40B4-BE49-F238E27FC236}">
                <a16:creationId xmlns:a16="http://schemas.microsoft.com/office/drawing/2014/main" id="{A8A7E3E0-9124-4610-BD21-81926C166B76}"/>
              </a:ext>
            </a:extLst>
          </p:cNvPr>
          <p:cNvSpPr txBox="1"/>
          <p:nvPr/>
        </p:nvSpPr>
        <p:spPr>
          <a:xfrm>
            <a:off x="241194" y="2595203"/>
            <a:ext cx="1722516" cy="276999"/>
          </a:xfrm>
          <a:prstGeom prst="rect">
            <a:avLst/>
          </a:prstGeom>
          <a:noFill/>
          <a:ln>
            <a:solidFill>
              <a:schemeClr val="accent1">
                <a:lumMod val="20000"/>
                <a:lumOff val="80000"/>
              </a:schemeClr>
            </a:solidFill>
          </a:ln>
        </p:spPr>
        <p:txBody>
          <a:bodyPr wrap="square" rtlCol="0">
            <a:spAutoFit/>
          </a:bodyPr>
          <a:lstStyle/>
          <a:p>
            <a:r>
              <a:rPr lang="nb-NO" sz="1200">
                <a:solidFill>
                  <a:schemeClr val="tx1">
                    <a:lumMod val="50000"/>
                    <a:lumOff val="50000"/>
                  </a:schemeClr>
                </a:solidFill>
              </a:rPr>
              <a:t>Fakultet/VM/FA</a:t>
            </a:r>
          </a:p>
        </p:txBody>
      </p:sp>
      <p:sp>
        <p:nvSpPr>
          <p:cNvPr id="90" name="TekstSylinder 89">
            <a:extLst>
              <a:ext uri="{FF2B5EF4-FFF2-40B4-BE49-F238E27FC236}">
                <a16:creationId xmlns:a16="http://schemas.microsoft.com/office/drawing/2014/main" id="{603E2A1B-BF99-4C6E-A8C2-B0908C72CDBF}"/>
              </a:ext>
            </a:extLst>
          </p:cNvPr>
          <p:cNvSpPr txBox="1"/>
          <p:nvPr/>
        </p:nvSpPr>
        <p:spPr>
          <a:xfrm>
            <a:off x="242947" y="3230742"/>
            <a:ext cx="1742393" cy="276999"/>
          </a:xfrm>
          <a:prstGeom prst="rect">
            <a:avLst/>
          </a:prstGeom>
          <a:noFill/>
          <a:ln>
            <a:solidFill>
              <a:schemeClr val="accent1">
                <a:lumMod val="20000"/>
                <a:lumOff val="80000"/>
              </a:schemeClr>
            </a:solidFill>
          </a:ln>
        </p:spPr>
        <p:txBody>
          <a:bodyPr wrap="square" rtlCol="0">
            <a:spAutoFit/>
          </a:bodyPr>
          <a:lstStyle/>
          <a:p>
            <a:r>
              <a:rPr lang="nb-NO" sz="1200">
                <a:solidFill>
                  <a:schemeClr val="tx1">
                    <a:lumMod val="50000"/>
                    <a:lumOff val="50000"/>
                  </a:schemeClr>
                </a:solidFill>
              </a:rPr>
              <a:t>Institutt/seksjon </a:t>
            </a:r>
          </a:p>
        </p:txBody>
      </p:sp>
      <p:sp>
        <p:nvSpPr>
          <p:cNvPr id="92" name="TekstSylinder 91">
            <a:extLst>
              <a:ext uri="{FF2B5EF4-FFF2-40B4-BE49-F238E27FC236}">
                <a16:creationId xmlns:a16="http://schemas.microsoft.com/office/drawing/2014/main" id="{5CB40C1B-9FE8-48E2-BDC7-3B9DB0180617}"/>
              </a:ext>
            </a:extLst>
          </p:cNvPr>
          <p:cNvSpPr txBox="1"/>
          <p:nvPr/>
        </p:nvSpPr>
        <p:spPr>
          <a:xfrm>
            <a:off x="251287" y="3911269"/>
            <a:ext cx="1719985" cy="646331"/>
          </a:xfrm>
          <a:prstGeom prst="rect">
            <a:avLst/>
          </a:prstGeom>
          <a:noFill/>
          <a:ln>
            <a:solidFill>
              <a:schemeClr val="accent1">
                <a:lumMod val="20000"/>
                <a:lumOff val="80000"/>
              </a:schemeClr>
            </a:solidFill>
          </a:ln>
        </p:spPr>
        <p:txBody>
          <a:bodyPr wrap="square" rtlCol="0">
            <a:spAutoFit/>
          </a:bodyPr>
          <a:lstStyle/>
          <a:p>
            <a:r>
              <a:rPr lang="nb-NO" sz="1200">
                <a:solidFill>
                  <a:schemeClr val="tx1">
                    <a:lumMod val="50000"/>
                    <a:lumOff val="50000"/>
                  </a:schemeClr>
                </a:solidFill>
              </a:rPr>
              <a:t>Gruppering av koststed:</a:t>
            </a:r>
          </a:p>
          <a:p>
            <a:r>
              <a:rPr lang="nb-NO" sz="1200">
                <a:solidFill>
                  <a:schemeClr val="tx1">
                    <a:lumMod val="50000"/>
                    <a:lumOff val="50000"/>
                  </a:schemeClr>
                </a:solidFill>
              </a:rPr>
              <a:t>Institutt, Leiested, Faggruppe…</a:t>
            </a:r>
          </a:p>
        </p:txBody>
      </p:sp>
      <p:sp>
        <p:nvSpPr>
          <p:cNvPr id="93" name="TekstSylinder 92">
            <a:extLst>
              <a:ext uri="{FF2B5EF4-FFF2-40B4-BE49-F238E27FC236}">
                <a16:creationId xmlns:a16="http://schemas.microsoft.com/office/drawing/2014/main" id="{5981F72E-A5E7-4BF5-90B4-ACF86ECD07A3}"/>
              </a:ext>
            </a:extLst>
          </p:cNvPr>
          <p:cNvSpPr txBox="1"/>
          <p:nvPr/>
        </p:nvSpPr>
        <p:spPr>
          <a:xfrm>
            <a:off x="221317" y="4768079"/>
            <a:ext cx="1749955" cy="276999"/>
          </a:xfrm>
          <a:prstGeom prst="rect">
            <a:avLst/>
          </a:prstGeom>
          <a:noFill/>
          <a:ln>
            <a:solidFill>
              <a:schemeClr val="accent1">
                <a:lumMod val="20000"/>
                <a:lumOff val="80000"/>
              </a:schemeClr>
            </a:solidFill>
          </a:ln>
        </p:spPr>
        <p:txBody>
          <a:bodyPr wrap="square" rtlCol="0">
            <a:spAutoFit/>
          </a:bodyPr>
          <a:lstStyle/>
          <a:p>
            <a:r>
              <a:rPr lang="nb-NO" sz="1200"/>
              <a:t>Konteringsnivå</a:t>
            </a:r>
          </a:p>
        </p:txBody>
      </p:sp>
      <p:sp>
        <p:nvSpPr>
          <p:cNvPr id="95" name="TekstSylinder 94">
            <a:extLst>
              <a:ext uri="{FF2B5EF4-FFF2-40B4-BE49-F238E27FC236}">
                <a16:creationId xmlns:a16="http://schemas.microsoft.com/office/drawing/2014/main" id="{8B7CE576-D8E4-4D4B-9611-706951BB15C8}"/>
              </a:ext>
            </a:extLst>
          </p:cNvPr>
          <p:cNvSpPr txBox="1"/>
          <p:nvPr/>
        </p:nvSpPr>
        <p:spPr>
          <a:xfrm>
            <a:off x="5444212" y="4897663"/>
            <a:ext cx="922638" cy="276999"/>
          </a:xfrm>
          <a:prstGeom prst="rect">
            <a:avLst/>
          </a:prstGeom>
          <a:solidFill>
            <a:srgbClr val="DCDCDC"/>
          </a:solidFill>
        </p:spPr>
        <p:txBody>
          <a:bodyPr wrap="square" rtlCol="0">
            <a:spAutoFit/>
          </a:bodyPr>
          <a:lstStyle/>
          <a:p>
            <a:pPr algn="ctr"/>
            <a:r>
              <a:rPr lang="nb-NO" sz="1200">
                <a:solidFill>
                  <a:schemeClr val="bg2">
                    <a:lumMod val="75000"/>
                  </a:schemeClr>
                </a:solidFill>
              </a:rPr>
              <a:t>100003</a:t>
            </a:r>
          </a:p>
        </p:txBody>
      </p:sp>
      <p:sp>
        <p:nvSpPr>
          <p:cNvPr id="96" name="TekstSylinder 95">
            <a:extLst>
              <a:ext uri="{FF2B5EF4-FFF2-40B4-BE49-F238E27FC236}">
                <a16:creationId xmlns:a16="http://schemas.microsoft.com/office/drawing/2014/main" id="{6B45B4E9-600F-4D43-B58B-B458A7B7C68F}"/>
              </a:ext>
            </a:extLst>
          </p:cNvPr>
          <p:cNvSpPr txBox="1"/>
          <p:nvPr/>
        </p:nvSpPr>
        <p:spPr>
          <a:xfrm>
            <a:off x="7049517" y="4891682"/>
            <a:ext cx="947218" cy="276999"/>
          </a:xfrm>
          <a:prstGeom prst="rect">
            <a:avLst/>
          </a:prstGeom>
          <a:solidFill>
            <a:schemeClr val="accent4">
              <a:lumMod val="40000"/>
              <a:lumOff val="60000"/>
            </a:schemeClr>
          </a:solidFill>
        </p:spPr>
        <p:txBody>
          <a:bodyPr wrap="square" rtlCol="0">
            <a:spAutoFit/>
          </a:bodyPr>
          <a:lstStyle/>
          <a:p>
            <a:pPr algn="ctr"/>
            <a:r>
              <a:rPr lang="nb-NO" sz="1200"/>
              <a:t>100003101</a:t>
            </a:r>
          </a:p>
        </p:txBody>
      </p:sp>
      <p:sp>
        <p:nvSpPr>
          <p:cNvPr id="97" name="TekstSylinder 96">
            <a:extLst>
              <a:ext uri="{FF2B5EF4-FFF2-40B4-BE49-F238E27FC236}">
                <a16:creationId xmlns:a16="http://schemas.microsoft.com/office/drawing/2014/main" id="{AF05C67E-895C-49C9-87D2-9BD82D2D400F}"/>
              </a:ext>
            </a:extLst>
          </p:cNvPr>
          <p:cNvSpPr txBox="1"/>
          <p:nvPr/>
        </p:nvSpPr>
        <p:spPr>
          <a:xfrm>
            <a:off x="7252273" y="4251271"/>
            <a:ext cx="1015185" cy="276999"/>
          </a:xfrm>
          <a:prstGeom prst="rect">
            <a:avLst/>
          </a:prstGeom>
          <a:solidFill>
            <a:schemeClr val="accent4">
              <a:lumMod val="40000"/>
              <a:lumOff val="60000"/>
            </a:schemeClr>
          </a:solidFill>
        </p:spPr>
        <p:txBody>
          <a:bodyPr wrap="square" rtlCol="0">
            <a:spAutoFit/>
          </a:bodyPr>
          <a:lstStyle/>
          <a:p>
            <a:pPr algn="ctr"/>
            <a:r>
              <a:rPr lang="nb-NO" sz="1200"/>
              <a:t>RD</a:t>
            </a:r>
          </a:p>
        </p:txBody>
      </p:sp>
      <p:sp>
        <p:nvSpPr>
          <p:cNvPr id="99" name="TekstSylinder 98">
            <a:extLst>
              <a:ext uri="{FF2B5EF4-FFF2-40B4-BE49-F238E27FC236}">
                <a16:creationId xmlns:a16="http://schemas.microsoft.com/office/drawing/2014/main" id="{70D5B49F-F69C-4501-8EEF-96A06D151561}"/>
              </a:ext>
            </a:extLst>
          </p:cNvPr>
          <p:cNvSpPr txBox="1"/>
          <p:nvPr/>
        </p:nvSpPr>
        <p:spPr>
          <a:xfrm>
            <a:off x="7252273" y="2643630"/>
            <a:ext cx="1827021" cy="276999"/>
          </a:xfrm>
          <a:prstGeom prst="rect">
            <a:avLst/>
          </a:prstGeom>
          <a:solidFill>
            <a:schemeClr val="accent4">
              <a:lumMod val="40000"/>
              <a:lumOff val="60000"/>
            </a:schemeClr>
          </a:solidFill>
        </p:spPr>
        <p:txBody>
          <a:bodyPr wrap="square" rtlCol="0">
            <a:spAutoFit/>
          </a:bodyPr>
          <a:lstStyle/>
          <a:p>
            <a:pPr algn="ctr"/>
            <a:r>
              <a:rPr lang="nb-NO" sz="1200"/>
              <a:t>Generell infrastrukturdrift</a:t>
            </a:r>
          </a:p>
        </p:txBody>
      </p:sp>
      <p:sp>
        <p:nvSpPr>
          <p:cNvPr id="102" name="TekstSylinder 101">
            <a:extLst>
              <a:ext uri="{FF2B5EF4-FFF2-40B4-BE49-F238E27FC236}">
                <a16:creationId xmlns:a16="http://schemas.microsoft.com/office/drawing/2014/main" id="{B5EB45D4-C7C4-43FB-B152-A4767A629AD7}"/>
              </a:ext>
            </a:extLst>
          </p:cNvPr>
          <p:cNvSpPr txBox="1"/>
          <p:nvPr/>
        </p:nvSpPr>
        <p:spPr>
          <a:xfrm>
            <a:off x="7254926" y="3507687"/>
            <a:ext cx="1064127" cy="276999"/>
          </a:xfrm>
          <a:prstGeom prst="rect">
            <a:avLst/>
          </a:prstGeom>
          <a:solidFill>
            <a:schemeClr val="accent4">
              <a:lumMod val="40000"/>
              <a:lumOff val="60000"/>
            </a:schemeClr>
          </a:solidFill>
        </p:spPr>
        <p:txBody>
          <a:bodyPr wrap="square" rtlCol="0">
            <a:spAutoFit/>
          </a:bodyPr>
          <a:lstStyle/>
          <a:p>
            <a:pPr algn="ctr"/>
            <a:r>
              <a:rPr lang="nb-NO" sz="1200"/>
              <a:t>Bev. fra KD</a:t>
            </a:r>
          </a:p>
        </p:txBody>
      </p:sp>
      <p:sp>
        <p:nvSpPr>
          <p:cNvPr id="103" name="TekstSylinder 102">
            <a:extLst>
              <a:ext uri="{FF2B5EF4-FFF2-40B4-BE49-F238E27FC236}">
                <a16:creationId xmlns:a16="http://schemas.microsoft.com/office/drawing/2014/main" id="{676765AE-7D22-4491-A6BC-2D8857D99AAF}"/>
              </a:ext>
            </a:extLst>
          </p:cNvPr>
          <p:cNvSpPr txBox="1"/>
          <p:nvPr/>
        </p:nvSpPr>
        <p:spPr>
          <a:xfrm>
            <a:off x="7252273" y="2001355"/>
            <a:ext cx="1855899" cy="276999"/>
          </a:xfrm>
          <a:prstGeom prst="rect">
            <a:avLst/>
          </a:prstGeom>
          <a:solidFill>
            <a:schemeClr val="accent4">
              <a:lumMod val="40000"/>
              <a:lumOff val="60000"/>
            </a:schemeClr>
          </a:solidFill>
        </p:spPr>
        <p:txBody>
          <a:bodyPr wrap="square" rtlCol="0">
            <a:spAutoFit/>
          </a:bodyPr>
          <a:lstStyle/>
          <a:p>
            <a:pPr algn="ctr"/>
            <a:r>
              <a:rPr lang="nb-NO" sz="1200"/>
              <a:t>Driftsaktivitet</a:t>
            </a:r>
          </a:p>
        </p:txBody>
      </p:sp>
      <p:sp>
        <p:nvSpPr>
          <p:cNvPr id="105" name="TekstSylinder 104">
            <a:extLst>
              <a:ext uri="{FF2B5EF4-FFF2-40B4-BE49-F238E27FC236}">
                <a16:creationId xmlns:a16="http://schemas.microsoft.com/office/drawing/2014/main" id="{E4067D53-50FB-4210-9599-86B2EA1E44FF}"/>
              </a:ext>
            </a:extLst>
          </p:cNvPr>
          <p:cNvSpPr txBox="1"/>
          <p:nvPr/>
        </p:nvSpPr>
        <p:spPr>
          <a:xfrm>
            <a:off x="3612222" y="4061970"/>
            <a:ext cx="922638" cy="276999"/>
          </a:xfrm>
          <a:prstGeom prst="rect">
            <a:avLst/>
          </a:prstGeom>
          <a:solidFill>
            <a:schemeClr val="bg1">
              <a:lumMod val="95000"/>
            </a:schemeClr>
          </a:solidFill>
        </p:spPr>
        <p:txBody>
          <a:bodyPr wrap="square" rtlCol="0">
            <a:spAutoFit/>
          </a:bodyPr>
          <a:lstStyle/>
          <a:p>
            <a:pPr algn="ctr"/>
            <a:r>
              <a:rPr lang="nb-NO" sz="1200"/>
              <a:t>649030</a:t>
            </a:r>
            <a:endParaRPr lang="nb-NO" sz="1000"/>
          </a:p>
        </p:txBody>
      </p:sp>
      <p:cxnSp>
        <p:nvCxnSpPr>
          <p:cNvPr id="84" name="Connector: Elbow 115">
            <a:extLst>
              <a:ext uri="{FF2B5EF4-FFF2-40B4-BE49-F238E27FC236}">
                <a16:creationId xmlns:a16="http://schemas.microsoft.com/office/drawing/2014/main" id="{4A976403-9951-429B-8DDF-7F8DB4671AC2}"/>
              </a:ext>
            </a:extLst>
          </p:cNvPr>
          <p:cNvCxnSpPr>
            <a:cxnSpLocks/>
          </p:cNvCxnSpPr>
          <p:nvPr/>
        </p:nvCxnSpPr>
        <p:spPr>
          <a:xfrm rot="10800000">
            <a:off x="6507907" y="2765963"/>
            <a:ext cx="12700" cy="2068199"/>
          </a:xfrm>
          <a:prstGeom prst="bentConnector3">
            <a:avLst>
              <a:gd name="adj1" fmla="val 12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TekstSylinder 105">
            <a:extLst>
              <a:ext uri="{FF2B5EF4-FFF2-40B4-BE49-F238E27FC236}">
                <a16:creationId xmlns:a16="http://schemas.microsoft.com/office/drawing/2014/main" id="{2E7EDC71-017D-4032-B152-4AD25CC3E74E}"/>
              </a:ext>
            </a:extLst>
          </p:cNvPr>
          <p:cNvSpPr txBox="1"/>
          <p:nvPr/>
        </p:nvSpPr>
        <p:spPr>
          <a:xfrm>
            <a:off x="10011033" y="6376149"/>
            <a:ext cx="2180967" cy="369332"/>
          </a:xfrm>
          <a:prstGeom prst="rect">
            <a:avLst/>
          </a:prstGeom>
          <a:noFill/>
        </p:spPr>
        <p:txBody>
          <a:bodyPr wrap="square" rtlCol="0">
            <a:spAutoFit/>
          </a:bodyPr>
          <a:lstStyle/>
          <a:p>
            <a:r>
              <a:rPr lang="nb-NO"/>
              <a:t>EKSEMPEL</a:t>
            </a:r>
          </a:p>
        </p:txBody>
      </p:sp>
      <p:sp>
        <p:nvSpPr>
          <p:cNvPr id="6" name="TekstSylinder 5">
            <a:extLst>
              <a:ext uri="{FF2B5EF4-FFF2-40B4-BE49-F238E27FC236}">
                <a16:creationId xmlns:a16="http://schemas.microsoft.com/office/drawing/2014/main" id="{A1DF917D-9E38-4AC2-A520-097B18A29083}"/>
              </a:ext>
            </a:extLst>
          </p:cNvPr>
          <p:cNvSpPr txBox="1"/>
          <p:nvPr/>
        </p:nvSpPr>
        <p:spPr>
          <a:xfrm>
            <a:off x="8103801" y="4897663"/>
            <a:ext cx="1285275" cy="276999"/>
          </a:xfrm>
          <a:prstGeom prst="rect">
            <a:avLst/>
          </a:prstGeom>
          <a:solidFill>
            <a:schemeClr val="accent4">
              <a:lumMod val="40000"/>
              <a:lumOff val="60000"/>
            </a:schemeClr>
          </a:solidFill>
          <a:ln>
            <a:solidFill>
              <a:schemeClr val="accent1">
                <a:lumMod val="60000"/>
                <a:lumOff val="40000"/>
              </a:schemeClr>
            </a:solidFill>
          </a:ln>
        </p:spPr>
        <p:txBody>
          <a:bodyPr wrap="square" rtlCol="0">
            <a:spAutoFit/>
          </a:bodyPr>
          <a:lstStyle/>
          <a:p>
            <a:r>
              <a:rPr lang="nb-NO" sz="1200"/>
              <a:t>Generell drift</a:t>
            </a:r>
          </a:p>
        </p:txBody>
      </p:sp>
      <p:pic>
        <p:nvPicPr>
          <p:cNvPr id="78" name="Picture 3">
            <a:extLst>
              <a:ext uri="{FF2B5EF4-FFF2-40B4-BE49-F238E27FC236}">
                <a16:creationId xmlns:a16="http://schemas.microsoft.com/office/drawing/2014/main" id="{3E9409A1-07A7-45A2-8A7A-41C36663AA71}"/>
              </a:ext>
            </a:extLst>
          </p:cNvPr>
          <p:cNvPicPr>
            <a:picLocks noChangeAspect="1"/>
          </p:cNvPicPr>
          <p:nvPr/>
        </p:nvPicPr>
        <p:blipFill rotWithShape="1">
          <a:blip r:embed="rId8"/>
          <a:srcRect r="23522"/>
          <a:stretch/>
        </p:blipFill>
        <p:spPr>
          <a:xfrm rot="5400000">
            <a:off x="5656782" y="-5656782"/>
            <a:ext cx="896864" cy="12210428"/>
          </a:xfrm>
          <a:prstGeom prst="rect">
            <a:avLst/>
          </a:prstGeom>
        </p:spPr>
      </p:pic>
      <p:sp>
        <p:nvSpPr>
          <p:cNvPr id="2" name="TekstSylinder 1">
            <a:extLst>
              <a:ext uri="{FF2B5EF4-FFF2-40B4-BE49-F238E27FC236}">
                <a16:creationId xmlns:a16="http://schemas.microsoft.com/office/drawing/2014/main" id="{268C6C2E-3CA1-4D59-8DD4-DB06E6A97C50}"/>
              </a:ext>
            </a:extLst>
          </p:cNvPr>
          <p:cNvSpPr txBox="1"/>
          <p:nvPr/>
        </p:nvSpPr>
        <p:spPr>
          <a:xfrm>
            <a:off x="0" y="110391"/>
            <a:ext cx="11624754" cy="584775"/>
          </a:xfrm>
          <a:prstGeom prst="rect">
            <a:avLst/>
          </a:prstGeom>
          <a:noFill/>
        </p:spPr>
        <p:txBody>
          <a:bodyPr wrap="square" rtlCol="0">
            <a:spAutoFit/>
          </a:bodyPr>
          <a:lstStyle/>
          <a:p>
            <a:r>
              <a:rPr lang="nb-NO" sz="3200">
                <a:solidFill>
                  <a:schemeClr val="bg1"/>
                </a:solidFill>
              </a:rPr>
              <a:t>Leiested Koststed – Delprosjekt for Drift (inntekt og kostnad)</a:t>
            </a:r>
          </a:p>
        </p:txBody>
      </p:sp>
      <p:sp>
        <p:nvSpPr>
          <p:cNvPr id="7" name="Rektangel: avrundede hjørner 6">
            <a:extLst>
              <a:ext uri="{FF2B5EF4-FFF2-40B4-BE49-F238E27FC236}">
                <a16:creationId xmlns:a16="http://schemas.microsoft.com/office/drawing/2014/main" id="{B1DED547-2A4C-4042-92F4-22FFB09A432A}"/>
              </a:ext>
            </a:extLst>
          </p:cNvPr>
          <p:cNvSpPr/>
          <p:nvPr/>
        </p:nvSpPr>
        <p:spPr>
          <a:xfrm>
            <a:off x="9566734" y="2414019"/>
            <a:ext cx="2313985" cy="265594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ekstSylinder 10">
            <a:extLst>
              <a:ext uri="{FF2B5EF4-FFF2-40B4-BE49-F238E27FC236}">
                <a16:creationId xmlns:a16="http://schemas.microsoft.com/office/drawing/2014/main" id="{F047012C-1205-4C0E-9EF9-D492C1857C63}"/>
              </a:ext>
            </a:extLst>
          </p:cNvPr>
          <p:cNvSpPr txBox="1"/>
          <p:nvPr/>
        </p:nvSpPr>
        <p:spPr>
          <a:xfrm>
            <a:off x="9561489" y="2283096"/>
            <a:ext cx="2246158" cy="2308324"/>
          </a:xfrm>
          <a:prstGeom prst="rect">
            <a:avLst/>
          </a:prstGeom>
          <a:noFill/>
        </p:spPr>
        <p:txBody>
          <a:bodyPr wrap="square" rtlCol="0">
            <a:spAutoFit/>
          </a:bodyPr>
          <a:lstStyle/>
          <a:p>
            <a:pPr algn="ctr"/>
            <a:endParaRPr lang="nb-NO" sz="1600"/>
          </a:p>
          <a:p>
            <a:pPr algn="ctr"/>
            <a:endParaRPr lang="nb-NO" sz="1600"/>
          </a:p>
          <a:p>
            <a:pPr algn="ctr"/>
            <a:r>
              <a:rPr lang="nb-NO" sz="1600"/>
              <a:t>Drift (inntekt og kostnad) tilhørende leiestedet kan konteres på eget delprosjekt </a:t>
            </a:r>
          </a:p>
          <a:p>
            <a:pPr algn="ctr"/>
            <a:endParaRPr lang="nb-NO" sz="1600"/>
          </a:p>
          <a:p>
            <a:pPr algn="ctr"/>
            <a:r>
              <a:rPr lang="nb-NO" sz="1600"/>
              <a:t>Delprosjekt opprettet på leiestedets koststed</a:t>
            </a:r>
          </a:p>
        </p:txBody>
      </p:sp>
    </p:spTree>
    <p:extLst>
      <p:ext uri="{BB962C8B-B14F-4D97-AF65-F5344CB8AC3E}">
        <p14:creationId xmlns:p14="http://schemas.microsoft.com/office/powerpoint/2010/main" val="234113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97" grpId="0" animBg="1"/>
      <p:bldP spid="99" grpId="0" animBg="1"/>
      <p:bldP spid="102" grpId="0" animBg="1"/>
      <p:bldP spid="103" grpId="0" animBg="1"/>
      <p:bldP spid="6" grpId="0" animBg="1"/>
      <p:bldP spid="7" grpId="0" animBg="1"/>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Object 90" hidden="1">
            <a:extLst>
              <a:ext uri="{FF2B5EF4-FFF2-40B4-BE49-F238E27FC236}">
                <a16:creationId xmlns:a16="http://schemas.microsoft.com/office/drawing/2014/main" id="{523924EF-6901-46E3-A852-C9609C985CE0}"/>
              </a:ext>
            </a:extLst>
          </p:cNvPr>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95234" name="think-cell Slide" r:id="rId6" imgW="473" imgH="473" progId="TCLayout.ActiveDocument.1">
                  <p:embed/>
                </p:oleObj>
              </mc:Choice>
              <mc:Fallback>
                <p:oleObj name="think-cell Slide" r:id="rId6" imgW="473" imgH="473" progId="TCLayout.ActiveDocument.1">
                  <p:embed/>
                  <p:pic>
                    <p:nvPicPr>
                      <p:cNvPr id="91" name="Object 90" hidden="1">
                        <a:extLst>
                          <a:ext uri="{FF2B5EF4-FFF2-40B4-BE49-F238E27FC236}">
                            <a16:creationId xmlns:a16="http://schemas.microsoft.com/office/drawing/2014/main" id="{523924EF-6901-46E3-A852-C9609C985CE0}"/>
                          </a:ext>
                        </a:extLst>
                      </p:cNvPr>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42419E6-8EDA-40C9-B4A5-9B8FD471B5A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nb-NO" sz="2400">
              <a:latin typeface="Calibri Light" panose="020F0302020204030204" pitchFamily="34" charset="0"/>
              <a:ea typeface="+mj-ea"/>
              <a:cs typeface="+mj-cs"/>
              <a:sym typeface="Calibri Light" panose="020F0302020204030204" pitchFamily="34" charset="0"/>
            </a:endParaRPr>
          </a:p>
        </p:txBody>
      </p:sp>
      <p:sp>
        <p:nvSpPr>
          <p:cNvPr id="14" name="Rektangel 13"/>
          <p:cNvSpPr/>
          <p:nvPr/>
        </p:nvSpPr>
        <p:spPr>
          <a:xfrm>
            <a:off x="6500881" y="4643045"/>
            <a:ext cx="1248139" cy="498547"/>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8" rIns="91424" bIns="45718" rtlCol="0" anchor="ctr"/>
          <a:lstStyle/>
          <a:p>
            <a:pPr algn="ctr" defTabSz="914218">
              <a:defRPr/>
            </a:pPr>
            <a:r>
              <a:rPr lang="nb-NO" sz="1100">
                <a:solidFill>
                  <a:schemeClr val="bg1"/>
                </a:solidFill>
                <a:latin typeface="Calibri"/>
              </a:rPr>
              <a:t>Delprosjekt:</a:t>
            </a:r>
          </a:p>
          <a:p>
            <a:pPr algn="ctr" defTabSz="914218">
              <a:defRPr/>
            </a:pPr>
            <a:endParaRPr lang="nb-NO" sz="1100">
              <a:solidFill>
                <a:schemeClr val="bg1"/>
              </a:solidFill>
              <a:latin typeface="Calibri"/>
            </a:endParaRPr>
          </a:p>
        </p:txBody>
      </p:sp>
      <p:sp>
        <p:nvSpPr>
          <p:cNvPr id="15" name="Rektangel 14"/>
          <p:cNvSpPr/>
          <p:nvPr/>
        </p:nvSpPr>
        <p:spPr>
          <a:xfrm>
            <a:off x="3449917" y="4643045"/>
            <a:ext cx="1248139" cy="498547"/>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8" rIns="91424" bIns="45718" rtlCol="0" anchor="ctr"/>
          <a:lstStyle/>
          <a:p>
            <a:pPr algn="ctr" defTabSz="914218">
              <a:defRPr/>
            </a:pPr>
            <a:r>
              <a:rPr lang="nb-NO" sz="1100">
                <a:solidFill>
                  <a:schemeClr val="bg1"/>
                </a:solidFill>
                <a:latin typeface="Calibri"/>
              </a:rPr>
              <a:t>Koststed:</a:t>
            </a:r>
          </a:p>
          <a:p>
            <a:pPr algn="ctr" defTabSz="914218">
              <a:defRPr/>
            </a:pPr>
            <a:endParaRPr lang="nb-NO" sz="1100">
              <a:solidFill>
                <a:schemeClr val="bg1"/>
              </a:solidFill>
              <a:latin typeface="Calibri"/>
            </a:endParaRPr>
          </a:p>
        </p:txBody>
      </p:sp>
      <p:sp>
        <p:nvSpPr>
          <p:cNvPr id="16" name="Rektangel 15"/>
          <p:cNvSpPr/>
          <p:nvPr/>
        </p:nvSpPr>
        <p:spPr>
          <a:xfrm>
            <a:off x="5060721" y="4643045"/>
            <a:ext cx="1248139" cy="498547"/>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8" rIns="91424" bIns="45718" rtlCol="0" anchor="ctr"/>
          <a:lstStyle/>
          <a:p>
            <a:pPr algn="ctr" defTabSz="914218">
              <a:defRPr/>
            </a:pPr>
            <a:r>
              <a:rPr lang="nb-NO" sz="1100">
                <a:solidFill>
                  <a:schemeClr val="bg1"/>
                </a:solidFill>
                <a:latin typeface="Calibri"/>
              </a:rPr>
              <a:t>Prosjekt:</a:t>
            </a:r>
          </a:p>
          <a:p>
            <a:pPr algn="ctr" defTabSz="914218">
              <a:defRPr/>
            </a:pPr>
            <a:endParaRPr lang="nb-NO" sz="1100">
              <a:solidFill>
                <a:schemeClr val="bg1"/>
              </a:solidFill>
              <a:latin typeface="Calibri"/>
            </a:endParaRPr>
          </a:p>
        </p:txBody>
      </p:sp>
      <p:sp>
        <p:nvSpPr>
          <p:cNvPr id="28" name="Rektangel 27"/>
          <p:cNvSpPr/>
          <p:nvPr/>
        </p:nvSpPr>
        <p:spPr>
          <a:xfrm>
            <a:off x="3449917" y="3913569"/>
            <a:ext cx="1248139" cy="498547"/>
          </a:xfrm>
          <a:prstGeom prst="rect">
            <a:avLst/>
          </a:prstGeom>
        </p:spPr>
        <p:style>
          <a:lnRef idx="2">
            <a:schemeClr val="accent1"/>
          </a:lnRef>
          <a:fillRef idx="1">
            <a:schemeClr val="lt1"/>
          </a:fillRef>
          <a:effectRef idx="0">
            <a:schemeClr val="accent1"/>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Nivå 4:</a:t>
            </a:r>
          </a:p>
          <a:p>
            <a:pPr algn="ctr" defTabSz="914218">
              <a:defRPr/>
            </a:pPr>
            <a:endParaRPr lang="nb-NO" sz="1100">
              <a:solidFill>
                <a:prstClr val="black"/>
              </a:solidFill>
              <a:latin typeface="Calibri"/>
            </a:endParaRPr>
          </a:p>
        </p:txBody>
      </p:sp>
      <p:sp>
        <p:nvSpPr>
          <p:cNvPr id="29" name="Rektangel 28"/>
          <p:cNvSpPr/>
          <p:nvPr/>
        </p:nvSpPr>
        <p:spPr>
          <a:xfrm>
            <a:off x="3449917" y="3244208"/>
            <a:ext cx="1248139" cy="498547"/>
          </a:xfrm>
          <a:prstGeom prst="rect">
            <a:avLst/>
          </a:prstGeom>
        </p:spPr>
        <p:style>
          <a:lnRef idx="2">
            <a:schemeClr val="accent1"/>
          </a:lnRef>
          <a:fillRef idx="1">
            <a:schemeClr val="lt1"/>
          </a:fillRef>
          <a:effectRef idx="0">
            <a:schemeClr val="accent1"/>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Nivå 3:</a:t>
            </a:r>
          </a:p>
          <a:p>
            <a:pPr algn="ctr" defTabSz="914218">
              <a:defRPr/>
            </a:pPr>
            <a:endParaRPr lang="nb-NO" sz="1100">
              <a:solidFill>
                <a:prstClr val="black"/>
              </a:solidFill>
              <a:latin typeface="Calibri"/>
            </a:endParaRPr>
          </a:p>
        </p:txBody>
      </p:sp>
      <p:sp>
        <p:nvSpPr>
          <p:cNvPr id="30" name="Rektangel 29"/>
          <p:cNvSpPr/>
          <p:nvPr/>
        </p:nvSpPr>
        <p:spPr>
          <a:xfrm>
            <a:off x="3449917" y="2574849"/>
            <a:ext cx="1248139" cy="498547"/>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Nivå 2:</a:t>
            </a:r>
          </a:p>
          <a:p>
            <a:pPr algn="ctr" defTabSz="914218">
              <a:defRPr/>
            </a:pPr>
            <a:endParaRPr lang="nb-NO" sz="1100">
              <a:solidFill>
                <a:prstClr val="black"/>
              </a:solidFill>
              <a:latin typeface="Calibri"/>
            </a:endParaRPr>
          </a:p>
        </p:txBody>
      </p:sp>
      <p:sp>
        <p:nvSpPr>
          <p:cNvPr id="31" name="Rektangel 30"/>
          <p:cNvSpPr/>
          <p:nvPr/>
        </p:nvSpPr>
        <p:spPr>
          <a:xfrm>
            <a:off x="5060721" y="3913569"/>
            <a:ext cx="1248139" cy="498547"/>
          </a:xfrm>
          <a:prstGeom prst="rect">
            <a:avLst/>
          </a:prstGeo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lIns="91424" tIns="45718" rIns="91424" bIns="45718" rtlCol="0" anchor="ctr"/>
          <a:lstStyle/>
          <a:p>
            <a:pPr algn="ctr" defTabSz="914218">
              <a:defRPr/>
            </a:pPr>
            <a:r>
              <a:rPr lang="nb-NO" sz="1100">
                <a:solidFill>
                  <a:schemeClr val="bg1">
                    <a:lumMod val="85000"/>
                  </a:schemeClr>
                </a:solidFill>
                <a:latin typeface="Calibri"/>
              </a:rPr>
              <a:t>Hovedprosjekt:</a:t>
            </a:r>
          </a:p>
        </p:txBody>
      </p:sp>
      <p:sp>
        <p:nvSpPr>
          <p:cNvPr id="33" name="Rektangel 32"/>
          <p:cNvSpPr/>
          <p:nvPr/>
        </p:nvSpPr>
        <p:spPr>
          <a:xfrm>
            <a:off x="5057933" y="3240205"/>
            <a:ext cx="1248139" cy="498547"/>
          </a:xfrm>
          <a:prstGeom prst="rect">
            <a:avLst/>
          </a:prstGeom>
          <a:ln>
            <a:solidFill>
              <a:schemeClr val="accent1">
                <a:lumMod val="40000"/>
                <a:lumOff val="60000"/>
              </a:schemeClr>
            </a:solidFill>
          </a:ln>
        </p:spPr>
        <p:style>
          <a:lnRef idx="2">
            <a:schemeClr val="accent3"/>
          </a:lnRef>
          <a:fillRef idx="1">
            <a:schemeClr val="lt1"/>
          </a:fillRef>
          <a:effectRef idx="0">
            <a:schemeClr val="accent3"/>
          </a:effectRef>
          <a:fontRef idx="minor">
            <a:schemeClr val="dk1"/>
          </a:fontRef>
        </p:style>
        <p:txBody>
          <a:bodyPr lIns="91424" tIns="45718" rIns="91424" bIns="45718" rtlCol="0" anchor="ctr"/>
          <a:lstStyle/>
          <a:p>
            <a:pPr algn="ctr" defTabSz="914218">
              <a:defRPr/>
            </a:pPr>
            <a:r>
              <a:rPr lang="nb-NO" sz="1100">
                <a:solidFill>
                  <a:schemeClr val="bg1">
                    <a:lumMod val="85000"/>
                  </a:schemeClr>
                </a:solidFill>
                <a:latin typeface="Calibri"/>
              </a:rPr>
              <a:t>Strategisk satsning:</a:t>
            </a:r>
          </a:p>
        </p:txBody>
      </p:sp>
      <p:sp>
        <p:nvSpPr>
          <p:cNvPr id="8" name="TekstSylinder 7"/>
          <p:cNvSpPr txBox="1"/>
          <p:nvPr/>
        </p:nvSpPr>
        <p:spPr>
          <a:xfrm>
            <a:off x="3013558" y="4624911"/>
            <a:ext cx="256799" cy="261608"/>
          </a:xfrm>
          <a:prstGeom prst="rect">
            <a:avLst/>
          </a:prstGeom>
          <a:noFill/>
        </p:spPr>
        <p:txBody>
          <a:bodyPr wrap="none" lIns="91424" tIns="45718" rIns="91424" bIns="45718" rtlCol="0">
            <a:spAutoFit/>
          </a:bodyPr>
          <a:lstStyle/>
          <a:p>
            <a:pPr defTabSz="914218">
              <a:defRPr/>
            </a:pPr>
            <a:r>
              <a:rPr lang="nb-NO" sz="1100" b="1">
                <a:solidFill>
                  <a:schemeClr val="bg1"/>
                </a:solidFill>
                <a:latin typeface="Calibri"/>
              </a:rPr>
              <a:t>0</a:t>
            </a:r>
          </a:p>
        </p:txBody>
      </p:sp>
      <p:sp>
        <p:nvSpPr>
          <p:cNvPr id="9" name="Rektangel 8"/>
          <p:cNvSpPr/>
          <p:nvPr/>
        </p:nvSpPr>
        <p:spPr>
          <a:xfrm>
            <a:off x="4453718" y="4624911"/>
            <a:ext cx="256799" cy="261608"/>
          </a:xfrm>
          <a:prstGeom prst="rect">
            <a:avLst/>
          </a:prstGeom>
        </p:spPr>
        <p:txBody>
          <a:bodyPr wrap="none" lIns="91424" tIns="45718" rIns="91424" bIns="45718">
            <a:spAutoFit/>
          </a:bodyPr>
          <a:lstStyle/>
          <a:p>
            <a:pPr defTabSz="914218">
              <a:defRPr/>
            </a:pPr>
            <a:r>
              <a:rPr lang="nb-NO" sz="1100" b="1">
                <a:solidFill>
                  <a:schemeClr val="bg1"/>
                </a:solidFill>
                <a:latin typeface="Calibri"/>
              </a:rPr>
              <a:t>1</a:t>
            </a:r>
          </a:p>
        </p:txBody>
      </p:sp>
      <p:sp>
        <p:nvSpPr>
          <p:cNvPr id="10" name="TekstSylinder 9"/>
          <p:cNvSpPr txBox="1"/>
          <p:nvPr/>
        </p:nvSpPr>
        <p:spPr>
          <a:xfrm>
            <a:off x="6064522" y="4624911"/>
            <a:ext cx="256799" cy="261608"/>
          </a:xfrm>
          <a:prstGeom prst="rect">
            <a:avLst/>
          </a:prstGeom>
          <a:noFill/>
        </p:spPr>
        <p:txBody>
          <a:bodyPr wrap="none" lIns="91424" tIns="45718" rIns="91424" bIns="45718" rtlCol="0">
            <a:spAutoFit/>
          </a:bodyPr>
          <a:lstStyle/>
          <a:p>
            <a:pPr defTabSz="914218">
              <a:defRPr/>
            </a:pPr>
            <a:r>
              <a:rPr lang="nb-NO" sz="1100" b="1">
                <a:solidFill>
                  <a:schemeClr val="bg1"/>
                </a:solidFill>
                <a:latin typeface="Calibri"/>
              </a:rPr>
              <a:t>2</a:t>
            </a:r>
          </a:p>
        </p:txBody>
      </p:sp>
      <p:sp>
        <p:nvSpPr>
          <p:cNvPr id="20" name="TekstSylinder 19"/>
          <p:cNvSpPr txBox="1"/>
          <p:nvPr/>
        </p:nvSpPr>
        <p:spPr>
          <a:xfrm>
            <a:off x="10385002" y="4624911"/>
            <a:ext cx="256799" cy="261608"/>
          </a:xfrm>
          <a:prstGeom prst="rect">
            <a:avLst/>
          </a:prstGeom>
          <a:noFill/>
        </p:spPr>
        <p:txBody>
          <a:bodyPr wrap="none" lIns="91424" tIns="45718" rIns="91424" bIns="45718" rtlCol="0">
            <a:spAutoFit/>
          </a:bodyPr>
          <a:lstStyle/>
          <a:p>
            <a:pPr defTabSz="914218">
              <a:defRPr/>
            </a:pPr>
            <a:r>
              <a:rPr lang="nb-NO" sz="1100" b="1">
                <a:solidFill>
                  <a:schemeClr val="bg1"/>
                </a:solidFill>
                <a:latin typeface="Calibri"/>
              </a:rPr>
              <a:t>4</a:t>
            </a:r>
          </a:p>
        </p:txBody>
      </p:sp>
      <p:sp>
        <p:nvSpPr>
          <p:cNvPr id="23" name="TekstSylinder 22"/>
          <p:cNvSpPr txBox="1"/>
          <p:nvPr/>
        </p:nvSpPr>
        <p:spPr>
          <a:xfrm>
            <a:off x="7511555" y="4624911"/>
            <a:ext cx="256799" cy="261608"/>
          </a:xfrm>
          <a:prstGeom prst="rect">
            <a:avLst/>
          </a:prstGeom>
          <a:noFill/>
        </p:spPr>
        <p:txBody>
          <a:bodyPr wrap="none" lIns="91424" tIns="45718" rIns="91424" bIns="45718" rtlCol="0">
            <a:spAutoFit/>
          </a:bodyPr>
          <a:lstStyle/>
          <a:p>
            <a:pPr defTabSz="914218">
              <a:defRPr/>
            </a:pPr>
            <a:r>
              <a:rPr lang="nb-NO" sz="1100" b="1">
                <a:solidFill>
                  <a:schemeClr val="bg1"/>
                </a:solidFill>
                <a:latin typeface="Calibri"/>
              </a:rPr>
              <a:t>5</a:t>
            </a:r>
          </a:p>
        </p:txBody>
      </p:sp>
      <p:sp>
        <p:nvSpPr>
          <p:cNvPr id="24" name="TekstSylinder 23"/>
          <p:cNvSpPr txBox="1"/>
          <p:nvPr/>
        </p:nvSpPr>
        <p:spPr>
          <a:xfrm>
            <a:off x="11825162" y="4624911"/>
            <a:ext cx="256799" cy="261608"/>
          </a:xfrm>
          <a:prstGeom prst="rect">
            <a:avLst/>
          </a:prstGeom>
          <a:noFill/>
        </p:spPr>
        <p:txBody>
          <a:bodyPr wrap="none" lIns="91424" tIns="45718" rIns="91424" bIns="45718" rtlCol="0">
            <a:spAutoFit/>
          </a:bodyPr>
          <a:lstStyle/>
          <a:p>
            <a:pPr defTabSz="914218">
              <a:defRPr/>
            </a:pPr>
            <a:r>
              <a:rPr lang="nb-NO" sz="1100" b="1">
                <a:solidFill>
                  <a:schemeClr val="bg1"/>
                </a:solidFill>
                <a:latin typeface="Calibri"/>
              </a:rPr>
              <a:t>6</a:t>
            </a:r>
          </a:p>
        </p:txBody>
      </p:sp>
      <p:sp>
        <p:nvSpPr>
          <p:cNvPr id="25" name="TekstSylinder 24"/>
          <p:cNvSpPr txBox="1"/>
          <p:nvPr/>
        </p:nvSpPr>
        <p:spPr>
          <a:xfrm>
            <a:off x="8944842" y="4624911"/>
            <a:ext cx="256799" cy="261608"/>
          </a:xfrm>
          <a:prstGeom prst="rect">
            <a:avLst/>
          </a:prstGeom>
          <a:noFill/>
        </p:spPr>
        <p:txBody>
          <a:bodyPr wrap="none" lIns="91424" tIns="45718" rIns="91424" bIns="45718" rtlCol="0">
            <a:spAutoFit/>
          </a:bodyPr>
          <a:lstStyle/>
          <a:p>
            <a:pPr defTabSz="914218">
              <a:defRPr/>
            </a:pPr>
            <a:r>
              <a:rPr lang="nb-NO" sz="1100" b="1">
                <a:solidFill>
                  <a:schemeClr val="bg1"/>
                </a:solidFill>
                <a:latin typeface="Calibri"/>
              </a:rPr>
              <a:t>7</a:t>
            </a:r>
          </a:p>
        </p:txBody>
      </p:sp>
      <p:cxnSp>
        <p:nvCxnSpPr>
          <p:cNvPr id="56" name="Connector: Elbow 55">
            <a:extLst>
              <a:ext uri="{FF2B5EF4-FFF2-40B4-BE49-F238E27FC236}">
                <a16:creationId xmlns:a16="http://schemas.microsoft.com/office/drawing/2014/main" id="{531C0CF4-8E76-46F4-8484-C89536A78C8F}"/>
              </a:ext>
            </a:extLst>
          </p:cNvPr>
          <p:cNvCxnSpPr>
            <a:cxnSpLocks/>
            <a:stCxn id="15" idx="1"/>
            <a:endCxn id="72" idx="1"/>
          </p:cNvCxnSpPr>
          <p:nvPr/>
        </p:nvCxnSpPr>
        <p:spPr>
          <a:xfrm rot="10800000">
            <a:off x="3442357" y="2164747"/>
            <a:ext cx="7561" cy="2727573"/>
          </a:xfrm>
          <a:prstGeom prst="bentConnector3">
            <a:avLst>
              <a:gd name="adj1" fmla="val 185040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a:extLst>
              <a:ext uri="{FF2B5EF4-FFF2-40B4-BE49-F238E27FC236}">
                <a16:creationId xmlns:a16="http://schemas.microsoft.com/office/drawing/2014/main" id="{C080F08C-299D-4949-B84E-147100CD58FA}"/>
              </a:ext>
            </a:extLst>
          </p:cNvPr>
          <p:cNvCxnSpPr>
            <a:cxnSpLocks/>
            <a:stCxn id="16" idx="1"/>
            <a:endCxn id="33" idx="1"/>
          </p:cNvCxnSpPr>
          <p:nvPr/>
        </p:nvCxnSpPr>
        <p:spPr>
          <a:xfrm rot="10800000">
            <a:off x="5057933" y="3489479"/>
            <a:ext cx="2788" cy="1402840"/>
          </a:xfrm>
          <a:prstGeom prst="bentConnector3">
            <a:avLst>
              <a:gd name="adj1" fmla="val 829942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753E33C8-56C0-440B-AF30-7D1D68F8B334}"/>
              </a:ext>
            </a:extLst>
          </p:cNvPr>
          <p:cNvCxnSpPr>
            <a:cxnSpLocks/>
            <a:stCxn id="15" idx="0"/>
            <a:endCxn id="28" idx="2"/>
          </p:cNvCxnSpPr>
          <p:nvPr/>
        </p:nvCxnSpPr>
        <p:spPr>
          <a:xfrm flipV="1">
            <a:off x="4073987" y="4412117"/>
            <a:ext cx="0" cy="2309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BE374749-8E4F-4F68-A8EC-C5F055106385}"/>
              </a:ext>
            </a:extLst>
          </p:cNvPr>
          <p:cNvCxnSpPr>
            <a:cxnSpLocks/>
            <a:stCxn id="28" idx="0"/>
            <a:endCxn id="29" idx="2"/>
          </p:cNvCxnSpPr>
          <p:nvPr/>
        </p:nvCxnSpPr>
        <p:spPr>
          <a:xfrm flipV="1">
            <a:off x="4073987" y="3742771"/>
            <a:ext cx="0" cy="1708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AF18A1AC-9F2D-455F-BD6D-A196F89D7FF2}"/>
              </a:ext>
            </a:extLst>
          </p:cNvPr>
          <p:cNvCxnSpPr>
            <a:cxnSpLocks/>
            <a:stCxn id="16" idx="0"/>
            <a:endCxn id="31" idx="2"/>
          </p:cNvCxnSpPr>
          <p:nvPr/>
        </p:nvCxnSpPr>
        <p:spPr>
          <a:xfrm flipV="1">
            <a:off x="5684791" y="4412117"/>
            <a:ext cx="0" cy="2309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Rektangel 28">
            <a:extLst>
              <a:ext uri="{FF2B5EF4-FFF2-40B4-BE49-F238E27FC236}">
                <a16:creationId xmlns:a16="http://schemas.microsoft.com/office/drawing/2014/main" id="{11932647-9D9A-4FCF-BE3D-B07934AAC330}"/>
              </a:ext>
            </a:extLst>
          </p:cNvPr>
          <p:cNvSpPr/>
          <p:nvPr/>
        </p:nvSpPr>
        <p:spPr>
          <a:xfrm>
            <a:off x="3442356" y="1915472"/>
            <a:ext cx="1248139" cy="498547"/>
          </a:xfrm>
          <a:prstGeom prst="rect">
            <a:avLst/>
          </a:prstGeom>
        </p:spPr>
        <p:style>
          <a:lnRef idx="2">
            <a:schemeClr val="accent1"/>
          </a:lnRef>
          <a:fillRef idx="1">
            <a:schemeClr val="lt1"/>
          </a:fillRef>
          <a:effectRef idx="0">
            <a:schemeClr val="accent1"/>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Campus:</a:t>
            </a:r>
          </a:p>
          <a:p>
            <a:pPr algn="ctr" defTabSz="914218">
              <a:defRPr/>
            </a:pPr>
            <a:endParaRPr lang="nb-NO" sz="1100">
              <a:solidFill>
                <a:prstClr val="black"/>
              </a:solidFill>
              <a:latin typeface="Calibri"/>
            </a:endParaRPr>
          </a:p>
        </p:txBody>
      </p:sp>
      <p:sp>
        <p:nvSpPr>
          <p:cNvPr id="73" name="Rektangel 29">
            <a:extLst>
              <a:ext uri="{FF2B5EF4-FFF2-40B4-BE49-F238E27FC236}">
                <a16:creationId xmlns:a16="http://schemas.microsoft.com/office/drawing/2014/main" id="{9F388C8F-8CAE-47F7-999D-F977BBB92EC2}"/>
              </a:ext>
            </a:extLst>
          </p:cNvPr>
          <p:cNvSpPr/>
          <p:nvPr/>
        </p:nvSpPr>
        <p:spPr>
          <a:xfrm>
            <a:off x="3442356" y="1246113"/>
            <a:ext cx="1248139" cy="498547"/>
          </a:xfrm>
          <a:prstGeom prst="rect">
            <a:avLst/>
          </a:prstGeom>
          <a:noFill/>
          <a:ln>
            <a:solidFill>
              <a:schemeClr val="accent1">
                <a:lumMod val="40000"/>
                <a:lumOff val="60000"/>
              </a:schemeClr>
            </a:solidFill>
          </a:ln>
        </p:spPr>
        <p:style>
          <a:lnRef idx="2">
            <a:schemeClr val="accent3"/>
          </a:lnRef>
          <a:fillRef idx="1">
            <a:schemeClr val="lt1"/>
          </a:fillRef>
          <a:effectRef idx="0">
            <a:schemeClr val="accent3"/>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Koststedtype:</a:t>
            </a:r>
          </a:p>
          <a:p>
            <a:pPr algn="ctr" defTabSz="914218">
              <a:defRPr/>
            </a:pPr>
            <a:endParaRPr lang="nb-NO" sz="1100">
              <a:solidFill>
                <a:prstClr val="black"/>
              </a:solidFill>
              <a:latin typeface="Calibri"/>
            </a:endParaRPr>
          </a:p>
          <a:p>
            <a:pPr algn="ctr" defTabSz="914218">
              <a:defRPr/>
            </a:pPr>
            <a:endParaRPr lang="nb-NO" sz="1100">
              <a:solidFill>
                <a:prstClr val="black"/>
              </a:solidFill>
              <a:latin typeface="Calibri"/>
            </a:endParaRPr>
          </a:p>
        </p:txBody>
      </p:sp>
      <p:cxnSp>
        <p:nvCxnSpPr>
          <p:cNvPr id="85" name="Connector: Elbow 84">
            <a:extLst>
              <a:ext uri="{FF2B5EF4-FFF2-40B4-BE49-F238E27FC236}">
                <a16:creationId xmlns:a16="http://schemas.microsoft.com/office/drawing/2014/main" id="{EDA38ED2-5205-4A90-867B-408AF25DC0A7}"/>
              </a:ext>
            </a:extLst>
          </p:cNvPr>
          <p:cNvCxnSpPr>
            <a:cxnSpLocks/>
          </p:cNvCxnSpPr>
          <p:nvPr/>
        </p:nvCxnSpPr>
        <p:spPr>
          <a:xfrm rot="5400000" flipH="1" flipV="1">
            <a:off x="2992373" y="1820325"/>
            <a:ext cx="779584" cy="14595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Rektangel 32">
            <a:extLst>
              <a:ext uri="{FF2B5EF4-FFF2-40B4-BE49-F238E27FC236}">
                <a16:creationId xmlns:a16="http://schemas.microsoft.com/office/drawing/2014/main" id="{8DC7B3C4-DBD9-46C3-91AD-0B8866F2BAA8}"/>
              </a:ext>
            </a:extLst>
          </p:cNvPr>
          <p:cNvSpPr/>
          <p:nvPr/>
        </p:nvSpPr>
        <p:spPr>
          <a:xfrm>
            <a:off x="5055057" y="2506092"/>
            <a:ext cx="1248139" cy="498547"/>
          </a:xfrm>
          <a:prstGeom prst="rect">
            <a:avLst/>
          </a:prstGeom>
          <a:noFill/>
          <a:ln>
            <a:solidFill>
              <a:schemeClr val="accent1">
                <a:lumMod val="40000"/>
                <a:lumOff val="60000"/>
              </a:schemeClr>
            </a:solidFill>
          </a:ln>
        </p:spPr>
        <p:style>
          <a:lnRef idx="2">
            <a:schemeClr val="accent3"/>
          </a:lnRef>
          <a:fillRef idx="1">
            <a:schemeClr val="lt1"/>
          </a:fillRef>
          <a:effectRef idx="0">
            <a:schemeClr val="accent3"/>
          </a:effectRef>
          <a:fontRef idx="minor">
            <a:schemeClr val="dk1"/>
          </a:fontRef>
        </p:style>
        <p:txBody>
          <a:bodyPr lIns="91424" tIns="45718" rIns="91424" bIns="45718" rtlCol="0" anchor="ctr"/>
          <a:lstStyle/>
          <a:p>
            <a:pPr algn="ctr" defTabSz="914218">
              <a:defRPr/>
            </a:pPr>
            <a:r>
              <a:rPr lang="nb-NO" sz="1100">
                <a:solidFill>
                  <a:schemeClr val="bg1">
                    <a:lumMod val="85000"/>
                  </a:schemeClr>
                </a:solidFill>
                <a:latin typeface="Calibri"/>
              </a:rPr>
              <a:t>Sentertype:</a:t>
            </a:r>
          </a:p>
          <a:p>
            <a:pPr algn="ctr" defTabSz="914218">
              <a:defRPr/>
            </a:pPr>
            <a:endParaRPr lang="nb-NO" sz="1100">
              <a:solidFill>
                <a:prstClr val="black"/>
              </a:solidFill>
              <a:latin typeface="Calibri"/>
            </a:endParaRPr>
          </a:p>
        </p:txBody>
      </p:sp>
      <p:cxnSp>
        <p:nvCxnSpPr>
          <p:cNvPr id="101" name="Connector: Elbow 100">
            <a:extLst>
              <a:ext uri="{FF2B5EF4-FFF2-40B4-BE49-F238E27FC236}">
                <a16:creationId xmlns:a16="http://schemas.microsoft.com/office/drawing/2014/main" id="{5F26D013-69F6-4D62-95B8-5A6D0BCE4561}"/>
              </a:ext>
            </a:extLst>
          </p:cNvPr>
          <p:cNvCxnSpPr>
            <a:cxnSpLocks/>
          </p:cNvCxnSpPr>
          <p:nvPr/>
        </p:nvCxnSpPr>
        <p:spPr>
          <a:xfrm rot="5400000" flipH="1" flipV="1">
            <a:off x="4518108" y="3036054"/>
            <a:ext cx="779584" cy="14595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3" name="Rektangel 30">
            <a:extLst>
              <a:ext uri="{FF2B5EF4-FFF2-40B4-BE49-F238E27FC236}">
                <a16:creationId xmlns:a16="http://schemas.microsoft.com/office/drawing/2014/main" id="{0FC9E4D4-DE55-4588-BEBD-80201151A4F7}"/>
              </a:ext>
            </a:extLst>
          </p:cNvPr>
          <p:cNvSpPr/>
          <p:nvPr/>
        </p:nvSpPr>
        <p:spPr>
          <a:xfrm>
            <a:off x="6495637" y="3918913"/>
            <a:ext cx="1248139" cy="498547"/>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Spesifisering av finansieringskilde:</a:t>
            </a:r>
          </a:p>
          <a:p>
            <a:pPr algn="ctr" defTabSz="914218">
              <a:defRPr/>
            </a:pPr>
            <a:endParaRPr lang="nb-NO" sz="1100" b="1">
              <a:solidFill>
                <a:prstClr val="black"/>
              </a:solidFill>
              <a:latin typeface="Calibri"/>
            </a:endParaRPr>
          </a:p>
        </p:txBody>
      </p:sp>
      <p:sp>
        <p:nvSpPr>
          <p:cNvPr id="114" name="Rektangel 31">
            <a:extLst>
              <a:ext uri="{FF2B5EF4-FFF2-40B4-BE49-F238E27FC236}">
                <a16:creationId xmlns:a16="http://schemas.microsoft.com/office/drawing/2014/main" id="{4AF6FB2D-50FD-4031-A3A4-A203365FCC22}"/>
              </a:ext>
            </a:extLst>
          </p:cNvPr>
          <p:cNvSpPr/>
          <p:nvPr/>
        </p:nvSpPr>
        <p:spPr>
          <a:xfrm>
            <a:off x="6495637" y="3249552"/>
            <a:ext cx="1248139" cy="498547"/>
          </a:xfrm>
          <a:prstGeom prst="rect">
            <a:avLst/>
          </a:prstGeom>
          <a:solidFill>
            <a:schemeClr val="bg1"/>
          </a:solidFill>
          <a:ln>
            <a:solidFill>
              <a:srgbClr val="9DC3E6"/>
            </a:solidFill>
          </a:ln>
        </p:spPr>
        <p:style>
          <a:lnRef idx="2">
            <a:schemeClr val="accent1"/>
          </a:lnRef>
          <a:fillRef idx="1">
            <a:schemeClr val="lt1"/>
          </a:fillRef>
          <a:effectRef idx="0">
            <a:schemeClr val="accent1"/>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Finansieringskilde:</a:t>
            </a:r>
          </a:p>
          <a:p>
            <a:pPr algn="ctr" defTabSz="914218">
              <a:defRPr/>
            </a:pPr>
            <a:endParaRPr lang="nb-NO" sz="1050" b="1">
              <a:solidFill>
                <a:prstClr val="black"/>
              </a:solidFill>
              <a:latin typeface="Calibri"/>
            </a:endParaRPr>
          </a:p>
        </p:txBody>
      </p:sp>
      <p:cxnSp>
        <p:nvCxnSpPr>
          <p:cNvPr id="116" name="Connector: Elbow 115">
            <a:extLst>
              <a:ext uri="{FF2B5EF4-FFF2-40B4-BE49-F238E27FC236}">
                <a16:creationId xmlns:a16="http://schemas.microsoft.com/office/drawing/2014/main" id="{9FA0CBFA-0F95-4D78-8F21-2E59040E564C}"/>
              </a:ext>
            </a:extLst>
          </p:cNvPr>
          <p:cNvCxnSpPr>
            <a:cxnSpLocks/>
          </p:cNvCxnSpPr>
          <p:nvPr/>
        </p:nvCxnSpPr>
        <p:spPr>
          <a:xfrm rot="10800000">
            <a:off x="6495639" y="2829464"/>
            <a:ext cx="12700" cy="2068199"/>
          </a:xfrm>
          <a:prstGeom prst="bentConnector3">
            <a:avLst>
              <a:gd name="adj1" fmla="val 12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7" name="Rektangel 32">
            <a:extLst>
              <a:ext uri="{FF2B5EF4-FFF2-40B4-BE49-F238E27FC236}">
                <a16:creationId xmlns:a16="http://schemas.microsoft.com/office/drawing/2014/main" id="{4228F3B3-5549-47FB-8A37-C22D9A2A0307}"/>
              </a:ext>
            </a:extLst>
          </p:cNvPr>
          <p:cNvSpPr/>
          <p:nvPr/>
        </p:nvSpPr>
        <p:spPr>
          <a:xfrm>
            <a:off x="6502156" y="2516900"/>
            <a:ext cx="1248139" cy="498547"/>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Aktivitet:</a:t>
            </a:r>
          </a:p>
          <a:p>
            <a:pPr algn="ctr" defTabSz="914218">
              <a:defRPr/>
            </a:pPr>
            <a:endParaRPr lang="nb-NO" sz="1100" b="1">
              <a:solidFill>
                <a:prstClr val="black"/>
              </a:solidFill>
              <a:latin typeface="Calibri"/>
            </a:endParaRPr>
          </a:p>
          <a:p>
            <a:pPr algn="ctr" defTabSz="914218">
              <a:defRPr/>
            </a:pPr>
            <a:endParaRPr lang="nb-NO" sz="1100">
              <a:solidFill>
                <a:prstClr val="black"/>
              </a:solidFill>
              <a:latin typeface="Calibri"/>
            </a:endParaRPr>
          </a:p>
        </p:txBody>
      </p:sp>
      <p:cxnSp>
        <p:nvCxnSpPr>
          <p:cNvPr id="119" name="Straight Arrow Connector 118">
            <a:extLst>
              <a:ext uri="{FF2B5EF4-FFF2-40B4-BE49-F238E27FC236}">
                <a16:creationId xmlns:a16="http://schemas.microsoft.com/office/drawing/2014/main" id="{54900CB9-AEEF-4AE2-B553-6BE9E957CFC5}"/>
              </a:ext>
            </a:extLst>
          </p:cNvPr>
          <p:cNvCxnSpPr>
            <a:cxnSpLocks/>
          </p:cNvCxnSpPr>
          <p:nvPr/>
        </p:nvCxnSpPr>
        <p:spPr>
          <a:xfrm flipV="1">
            <a:off x="6354393" y="3524643"/>
            <a:ext cx="141243"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488ACA7B-9194-499B-B00A-7EE0BB120BF8}"/>
              </a:ext>
            </a:extLst>
          </p:cNvPr>
          <p:cNvCxnSpPr>
            <a:cxnSpLocks/>
          </p:cNvCxnSpPr>
          <p:nvPr/>
        </p:nvCxnSpPr>
        <p:spPr>
          <a:xfrm flipV="1">
            <a:off x="4066425" y="3069390"/>
            <a:ext cx="0" cy="1708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4066B1CB-62AC-409F-A6C6-E50E84645FB5}"/>
              </a:ext>
            </a:extLst>
          </p:cNvPr>
          <p:cNvCxnSpPr>
            <a:cxnSpLocks/>
          </p:cNvCxnSpPr>
          <p:nvPr/>
        </p:nvCxnSpPr>
        <p:spPr>
          <a:xfrm flipV="1">
            <a:off x="6360389" y="4170042"/>
            <a:ext cx="141243"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Rektangel 32">
            <a:extLst>
              <a:ext uri="{FF2B5EF4-FFF2-40B4-BE49-F238E27FC236}">
                <a16:creationId xmlns:a16="http://schemas.microsoft.com/office/drawing/2014/main" id="{978AF6FC-1B59-4D59-88A6-4DF06A17D44A}"/>
              </a:ext>
            </a:extLst>
          </p:cNvPr>
          <p:cNvSpPr/>
          <p:nvPr/>
        </p:nvSpPr>
        <p:spPr>
          <a:xfrm>
            <a:off x="6495636" y="1809279"/>
            <a:ext cx="1248139" cy="498547"/>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Aktivitetstype:</a:t>
            </a:r>
          </a:p>
          <a:p>
            <a:pPr algn="ctr" defTabSz="914218">
              <a:defRPr/>
            </a:pPr>
            <a:endParaRPr lang="nb-NO" sz="1100">
              <a:solidFill>
                <a:prstClr val="black"/>
              </a:solidFill>
              <a:latin typeface="Calibri"/>
            </a:endParaRPr>
          </a:p>
        </p:txBody>
      </p:sp>
      <p:cxnSp>
        <p:nvCxnSpPr>
          <p:cNvPr id="138" name="Connector: Elbow 137">
            <a:extLst>
              <a:ext uri="{FF2B5EF4-FFF2-40B4-BE49-F238E27FC236}">
                <a16:creationId xmlns:a16="http://schemas.microsoft.com/office/drawing/2014/main" id="{057FAC70-A101-4150-AA1B-1DCE18035A9B}"/>
              </a:ext>
            </a:extLst>
          </p:cNvPr>
          <p:cNvCxnSpPr>
            <a:cxnSpLocks/>
          </p:cNvCxnSpPr>
          <p:nvPr/>
        </p:nvCxnSpPr>
        <p:spPr>
          <a:xfrm rot="5400000" flipH="1" flipV="1">
            <a:off x="6045568" y="2409431"/>
            <a:ext cx="779584" cy="14595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Rektangel 58">
            <a:extLst>
              <a:ext uri="{FF2B5EF4-FFF2-40B4-BE49-F238E27FC236}">
                <a16:creationId xmlns:a16="http://schemas.microsoft.com/office/drawing/2014/main" id="{2A5DE410-BC61-45B2-A641-28C63D519C70}"/>
              </a:ext>
            </a:extLst>
          </p:cNvPr>
          <p:cNvSpPr/>
          <p:nvPr/>
        </p:nvSpPr>
        <p:spPr>
          <a:xfrm>
            <a:off x="3449917" y="4643045"/>
            <a:ext cx="1248139" cy="498547"/>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8" rIns="91424" bIns="45718" rtlCol="0" anchor="ctr"/>
          <a:lstStyle/>
          <a:p>
            <a:pPr algn="ctr" defTabSz="914218">
              <a:defRPr/>
            </a:pPr>
            <a:r>
              <a:rPr lang="nb-NO" sz="1100">
                <a:solidFill>
                  <a:schemeClr val="bg1"/>
                </a:solidFill>
                <a:latin typeface="Calibri"/>
              </a:rPr>
              <a:t>Koststed:</a:t>
            </a:r>
          </a:p>
          <a:p>
            <a:pPr algn="ctr" defTabSz="914218">
              <a:defRPr/>
            </a:pPr>
            <a:endParaRPr lang="nb-NO" sz="1100">
              <a:solidFill>
                <a:schemeClr val="bg1"/>
              </a:solidFill>
              <a:latin typeface="Calibri"/>
            </a:endParaRPr>
          </a:p>
        </p:txBody>
      </p:sp>
      <p:sp>
        <p:nvSpPr>
          <p:cNvPr id="60" name="Rektangel 59">
            <a:extLst>
              <a:ext uri="{FF2B5EF4-FFF2-40B4-BE49-F238E27FC236}">
                <a16:creationId xmlns:a16="http://schemas.microsoft.com/office/drawing/2014/main" id="{D0819A1A-72F2-4BC5-83A3-BF28AA8E84AF}"/>
              </a:ext>
            </a:extLst>
          </p:cNvPr>
          <p:cNvSpPr/>
          <p:nvPr/>
        </p:nvSpPr>
        <p:spPr>
          <a:xfrm>
            <a:off x="3449917" y="3913569"/>
            <a:ext cx="1248139" cy="498547"/>
          </a:xfrm>
          <a:prstGeom prst="rect">
            <a:avLst/>
          </a:prstGeom>
        </p:spPr>
        <p:style>
          <a:lnRef idx="2">
            <a:schemeClr val="accent1"/>
          </a:lnRef>
          <a:fillRef idx="1">
            <a:schemeClr val="lt1"/>
          </a:fillRef>
          <a:effectRef idx="0">
            <a:schemeClr val="accent1"/>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Nivå 4:</a:t>
            </a:r>
          </a:p>
          <a:p>
            <a:pPr algn="ctr" defTabSz="914218">
              <a:defRPr/>
            </a:pPr>
            <a:endParaRPr lang="nb-NO" sz="1100">
              <a:solidFill>
                <a:prstClr val="black"/>
              </a:solidFill>
              <a:latin typeface="Calibri"/>
            </a:endParaRPr>
          </a:p>
          <a:p>
            <a:pPr algn="ctr" defTabSz="914218">
              <a:defRPr/>
            </a:pPr>
            <a:endParaRPr lang="nb-NO" sz="1100">
              <a:solidFill>
                <a:prstClr val="black"/>
              </a:solidFill>
              <a:latin typeface="Calibri"/>
            </a:endParaRPr>
          </a:p>
        </p:txBody>
      </p:sp>
      <p:sp>
        <p:nvSpPr>
          <p:cNvPr id="61" name="Rektangel 60">
            <a:extLst>
              <a:ext uri="{FF2B5EF4-FFF2-40B4-BE49-F238E27FC236}">
                <a16:creationId xmlns:a16="http://schemas.microsoft.com/office/drawing/2014/main" id="{8E292375-5A0E-4AD3-852B-D5D4838EBE9C}"/>
              </a:ext>
            </a:extLst>
          </p:cNvPr>
          <p:cNvSpPr/>
          <p:nvPr/>
        </p:nvSpPr>
        <p:spPr>
          <a:xfrm>
            <a:off x="3449917" y="3244208"/>
            <a:ext cx="1248139" cy="498547"/>
          </a:xfrm>
          <a:prstGeom prst="rect">
            <a:avLst/>
          </a:prstGeom>
        </p:spPr>
        <p:style>
          <a:lnRef idx="2">
            <a:schemeClr val="accent1"/>
          </a:lnRef>
          <a:fillRef idx="1">
            <a:schemeClr val="lt1"/>
          </a:fillRef>
          <a:effectRef idx="0">
            <a:schemeClr val="accent1"/>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Nivå 3:</a:t>
            </a:r>
          </a:p>
          <a:p>
            <a:pPr algn="ctr" defTabSz="914218">
              <a:defRPr/>
            </a:pPr>
            <a:endParaRPr lang="nb-NO" sz="1100">
              <a:solidFill>
                <a:prstClr val="black"/>
              </a:solidFill>
              <a:latin typeface="Calibri"/>
            </a:endParaRPr>
          </a:p>
        </p:txBody>
      </p:sp>
      <p:sp>
        <p:nvSpPr>
          <p:cNvPr id="62" name="Rektangel 61">
            <a:extLst>
              <a:ext uri="{FF2B5EF4-FFF2-40B4-BE49-F238E27FC236}">
                <a16:creationId xmlns:a16="http://schemas.microsoft.com/office/drawing/2014/main" id="{332E3E9D-C002-4458-B131-9842504B7791}"/>
              </a:ext>
            </a:extLst>
          </p:cNvPr>
          <p:cNvSpPr/>
          <p:nvPr/>
        </p:nvSpPr>
        <p:spPr>
          <a:xfrm>
            <a:off x="3449917" y="2574849"/>
            <a:ext cx="1248139" cy="498547"/>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Nivå 2:</a:t>
            </a:r>
          </a:p>
          <a:p>
            <a:pPr algn="ctr" defTabSz="914218">
              <a:defRPr/>
            </a:pPr>
            <a:endParaRPr lang="nb-NO" sz="1100">
              <a:solidFill>
                <a:prstClr val="black"/>
              </a:solidFill>
              <a:latin typeface="Calibri"/>
            </a:endParaRPr>
          </a:p>
        </p:txBody>
      </p:sp>
      <p:sp>
        <p:nvSpPr>
          <p:cNvPr id="64" name="TekstSylinder 63">
            <a:extLst>
              <a:ext uri="{FF2B5EF4-FFF2-40B4-BE49-F238E27FC236}">
                <a16:creationId xmlns:a16="http://schemas.microsoft.com/office/drawing/2014/main" id="{6C4F64C3-770F-45BE-BB3B-DE209DDC9A7A}"/>
              </a:ext>
            </a:extLst>
          </p:cNvPr>
          <p:cNvSpPr txBox="1"/>
          <p:nvPr/>
        </p:nvSpPr>
        <p:spPr>
          <a:xfrm>
            <a:off x="3013558" y="4624911"/>
            <a:ext cx="256799" cy="261608"/>
          </a:xfrm>
          <a:prstGeom prst="rect">
            <a:avLst/>
          </a:prstGeom>
          <a:noFill/>
        </p:spPr>
        <p:txBody>
          <a:bodyPr wrap="none" lIns="91424" tIns="45718" rIns="91424" bIns="45718" rtlCol="0">
            <a:spAutoFit/>
          </a:bodyPr>
          <a:lstStyle/>
          <a:p>
            <a:pPr defTabSz="914218">
              <a:defRPr/>
            </a:pPr>
            <a:r>
              <a:rPr lang="nb-NO" sz="1100" b="1">
                <a:solidFill>
                  <a:schemeClr val="bg1"/>
                </a:solidFill>
                <a:latin typeface="Calibri"/>
              </a:rPr>
              <a:t>0</a:t>
            </a:r>
          </a:p>
        </p:txBody>
      </p:sp>
      <p:sp>
        <p:nvSpPr>
          <p:cNvPr id="65" name="Rektangel 64">
            <a:extLst>
              <a:ext uri="{FF2B5EF4-FFF2-40B4-BE49-F238E27FC236}">
                <a16:creationId xmlns:a16="http://schemas.microsoft.com/office/drawing/2014/main" id="{ACD2872B-D642-4ACD-BC4A-E354E84EEFCA}"/>
              </a:ext>
            </a:extLst>
          </p:cNvPr>
          <p:cNvSpPr/>
          <p:nvPr/>
        </p:nvSpPr>
        <p:spPr>
          <a:xfrm>
            <a:off x="4453718" y="4624911"/>
            <a:ext cx="256799" cy="261608"/>
          </a:xfrm>
          <a:prstGeom prst="rect">
            <a:avLst/>
          </a:prstGeom>
        </p:spPr>
        <p:txBody>
          <a:bodyPr wrap="none" lIns="91424" tIns="45718" rIns="91424" bIns="45718">
            <a:spAutoFit/>
          </a:bodyPr>
          <a:lstStyle/>
          <a:p>
            <a:pPr defTabSz="914218">
              <a:defRPr/>
            </a:pPr>
            <a:r>
              <a:rPr lang="nb-NO" sz="1100" b="1">
                <a:solidFill>
                  <a:schemeClr val="bg1"/>
                </a:solidFill>
                <a:latin typeface="Calibri"/>
              </a:rPr>
              <a:t>1</a:t>
            </a:r>
          </a:p>
        </p:txBody>
      </p:sp>
      <p:cxnSp>
        <p:nvCxnSpPr>
          <p:cNvPr id="66" name="Connector: Elbow 55">
            <a:extLst>
              <a:ext uri="{FF2B5EF4-FFF2-40B4-BE49-F238E27FC236}">
                <a16:creationId xmlns:a16="http://schemas.microsoft.com/office/drawing/2014/main" id="{9C522AB3-6BC4-4A91-8A22-B19B3F52E927}"/>
              </a:ext>
            </a:extLst>
          </p:cNvPr>
          <p:cNvCxnSpPr>
            <a:cxnSpLocks/>
            <a:stCxn id="59" idx="1"/>
            <a:endCxn id="69" idx="1"/>
          </p:cNvCxnSpPr>
          <p:nvPr/>
        </p:nvCxnSpPr>
        <p:spPr>
          <a:xfrm rot="10800000">
            <a:off x="3442357" y="2164747"/>
            <a:ext cx="7561" cy="2727573"/>
          </a:xfrm>
          <a:prstGeom prst="bentConnector3">
            <a:avLst>
              <a:gd name="adj1" fmla="val 185040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78">
            <a:extLst>
              <a:ext uri="{FF2B5EF4-FFF2-40B4-BE49-F238E27FC236}">
                <a16:creationId xmlns:a16="http://schemas.microsoft.com/office/drawing/2014/main" id="{B4B867F1-7350-487A-AC09-1618F05A7B7D}"/>
              </a:ext>
            </a:extLst>
          </p:cNvPr>
          <p:cNvCxnSpPr>
            <a:cxnSpLocks/>
            <a:stCxn id="59" idx="0"/>
            <a:endCxn id="60" idx="2"/>
          </p:cNvCxnSpPr>
          <p:nvPr/>
        </p:nvCxnSpPr>
        <p:spPr>
          <a:xfrm flipV="1">
            <a:off x="4073987" y="4412117"/>
            <a:ext cx="0" cy="2309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80">
            <a:extLst>
              <a:ext uri="{FF2B5EF4-FFF2-40B4-BE49-F238E27FC236}">
                <a16:creationId xmlns:a16="http://schemas.microsoft.com/office/drawing/2014/main" id="{4B5D6462-AD9D-4F21-BDF9-2A34D3EDA161}"/>
              </a:ext>
            </a:extLst>
          </p:cNvPr>
          <p:cNvCxnSpPr>
            <a:cxnSpLocks/>
            <a:stCxn id="60" idx="0"/>
            <a:endCxn id="61" idx="2"/>
          </p:cNvCxnSpPr>
          <p:nvPr/>
        </p:nvCxnSpPr>
        <p:spPr>
          <a:xfrm flipV="1">
            <a:off x="4073987" y="3742771"/>
            <a:ext cx="0" cy="1708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Rektangel 28">
            <a:extLst>
              <a:ext uri="{FF2B5EF4-FFF2-40B4-BE49-F238E27FC236}">
                <a16:creationId xmlns:a16="http://schemas.microsoft.com/office/drawing/2014/main" id="{79BB6B29-4484-4C34-9017-6BFB7D44CA95}"/>
              </a:ext>
            </a:extLst>
          </p:cNvPr>
          <p:cNvSpPr/>
          <p:nvPr/>
        </p:nvSpPr>
        <p:spPr>
          <a:xfrm>
            <a:off x="3442356" y="1915472"/>
            <a:ext cx="1248139" cy="498547"/>
          </a:xfrm>
          <a:prstGeom prst="rect">
            <a:avLst/>
          </a:prstGeom>
        </p:spPr>
        <p:style>
          <a:lnRef idx="2">
            <a:schemeClr val="accent1"/>
          </a:lnRef>
          <a:fillRef idx="1">
            <a:schemeClr val="lt1"/>
          </a:fillRef>
          <a:effectRef idx="0">
            <a:schemeClr val="accent1"/>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Campus:</a:t>
            </a:r>
          </a:p>
          <a:p>
            <a:pPr algn="ctr" defTabSz="914218">
              <a:defRPr/>
            </a:pPr>
            <a:endParaRPr lang="nb-NO" sz="1100">
              <a:solidFill>
                <a:prstClr val="black"/>
              </a:solidFill>
              <a:latin typeface="Calibri"/>
            </a:endParaRPr>
          </a:p>
        </p:txBody>
      </p:sp>
      <p:sp>
        <p:nvSpPr>
          <p:cNvPr id="70" name="Rektangel 29">
            <a:extLst>
              <a:ext uri="{FF2B5EF4-FFF2-40B4-BE49-F238E27FC236}">
                <a16:creationId xmlns:a16="http://schemas.microsoft.com/office/drawing/2014/main" id="{F3E6DE1E-7EE6-4E4E-B883-CBE3E5F7CF40}"/>
              </a:ext>
            </a:extLst>
          </p:cNvPr>
          <p:cNvSpPr/>
          <p:nvPr/>
        </p:nvSpPr>
        <p:spPr>
          <a:xfrm>
            <a:off x="3442356" y="1246113"/>
            <a:ext cx="1248139" cy="498547"/>
          </a:xfrm>
          <a:prstGeom prst="rect">
            <a:avLst/>
          </a:prstGeom>
          <a:noFill/>
          <a:ln>
            <a:solidFill>
              <a:schemeClr val="accent1">
                <a:lumMod val="40000"/>
                <a:lumOff val="60000"/>
              </a:schemeClr>
            </a:solidFill>
          </a:ln>
        </p:spPr>
        <p:style>
          <a:lnRef idx="2">
            <a:schemeClr val="accent3"/>
          </a:lnRef>
          <a:fillRef idx="1">
            <a:schemeClr val="lt1"/>
          </a:fillRef>
          <a:effectRef idx="0">
            <a:schemeClr val="accent3"/>
          </a:effectRef>
          <a:fontRef idx="minor">
            <a:schemeClr val="dk1"/>
          </a:fontRef>
        </p:style>
        <p:txBody>
          <a:bodyPr lIns="91424" tIns="45718" rIns="91424" bIns="45718" rtlCol="0" anchor="ctr"/>
          <a:lstStyle/>
          <a:p>
            <a:pPr algn="ctr" defTabSz="914218">
              <a:defRPr/>
            </a:pPr>
            <a:r>
              <a:rPr lang="nb-NO" sz="1100">
                <a:solidFill>
                  <a:prstClr val="black"/>
                </a:solidFill>
                <a:latin typeface="Calibri"/>
              </a:rPr>
              <a:t>Koststedtype:</a:t>
            </a:r>
          </a:p>
          <a:p>
            <a:pPr algn="ctr" defTabSz="914218">
              <a:defRPr/>
            </a:pPr>
            <a:endParaRPr lang="nb-NO" sz="1100">
              <a:solidFill>
                <a:prstClr val="black"/>
              </a:solidFill>
              <a:latin typeface="Calibri"/>
            </a:endParaRPr>
          </a:p>
          <a:p>
            <a:pPr algn="ctr" defTabSz="914218">
              <a:defRPr/>
            </a:pPr>
            <a:endParaRPr lang="nb-NO" sz="1100">
              <a:solidFill>
                <a:prstClr val="black"/>
              </a:solidFill>
              <a:latin typeface="Calibri"/>
            </a:endParaRPr>
          </a:p>
        </p:txBody>
      </p:sp>
      <p:cxnSp>
        <p:nvCxnSpPr>
          <p:cNvPr id="71" name="Connector: Elbow 84">
            <a:extLst>
              <a:ext uri="{FF2B5EF4-FFF2-40B4-BE49-F238E27FC236}">
                <a16:creationId xmlns:a16="http://schemas.microsoft.com/office/drawing/2014/main" id="{A937FE38-A7A6-4142-8047-1BFB00129206}"/>
              </a:ext>
            </a:extLst>
          </p:cNvPr>
          <p:cNvCxnSpPr>
            <a:cxnSpLocks/>
          </p:cNvCxnSpPr>
          <p:nvPr/>
        </p:nvCxnSpPr>
        <p:spPr>
          <a:xfrm rot="5400000" flipH="1" flipV="1">
            <a:off x="2992373" y="1820325"/>
            <a:ext cx="779584" cy="14595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132">
            <a:extLst>
              <a:ext uri="{FF2B5EF4-FFF2-40B4-BE49-F238E27FC236}">
                <a16:creationId xmlns:a16="http://schemas.microsoft.com/office/drawing/2014/main" id="{8153CE78-E841-413D-A3EE-3342EC097738}"/>
              </a:ext>
            </a:extLst>
          </p:cNvPr>
          <p:cNvCxnSpPr>
            <a:cxnSpLocks/>
          </p:cNvCxnSpPr>
          <p:nvPr/>
        </p:nvCxnSpPr>
        <p:spPr>
          <a:xfrm flipV="1">
            <a:off x="4066425" y="3069390"/>
            <a:ext cx="0" cy="1708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TekstSylinder 74">
            <a:extLst>
              <a:ext uri="{FF2B5EF4-FFF2-40B4-BE49-F238E27FC236}">
                <a16:creationId xmlns:a16="http://schemas.microsoft.com/office/drawing/2014/main" id="{BBEBDAB2-952E-44D1-9DDB-D1D9839B49C1}"/>
              </a:ext>
            </a:extLst>
          </p:cNvPr>
          <p:cNvSpPr txBox="1"/>
          <p:nvPr/>
        </p:nvSpPr>
        <p:spPr>
          <a:xfrm>
            <a:off x="3581400" y="1449304"/>
            <a:ext cx="922638" cy="276999"/>
          </a:xfrm>
          <a:prstGeom prst="rect">
            <a:avLst/>
          </a:prstGeom>
          <a:solidFill>
            <a:schemeClr val="accent1">
              <a:lumMod val="40000"/>
              <a:lumOff val="60000"/>
            </a:schemeClr>
          </a:solidFill>
        </p:spPr>
        <p:txBody>
          <a:bodyPr wrap="square" rtlCol="0">
            <a:spAutoFit/>
          </a:bodyPr>
          <a:lstStyle/>
          <a:p>
            <a:pPr algn="ctr"/>
            <a:r>
              <a:rPr lang="nb-NO" sz="1200" b="1"/>
              <a:t>Leiested</a:t>
            </a:r>
          </a:p>
        </p:txBody>
      </p:sp>
      <p:sp>
        <p:nvSpPr>
          <p:cNvPr id="77" name="TekstSylinder 76">
            <a:extLst>
              <a:ext uri="{FF2B5EF4-FFF2-40B4-BE49-F238E27FC236}">
                <a16:creationId xmlns:a16="http://schemas.microsoft.com/office/drawing/2014/main" id="{66BB8B84-D2B2-40F0-8E4B-C623A6F673F9}"/>
              </a:ext>
            </a:extLst>
          </p:cNvPr>
          <p:cNvSpPr txBox="1"/>
          <p:nvPr/>
        </p:nvSpPr>
        <p:spPr>
          <a:xfrm>
            <a:off x="3615439" y="2137020"/>
            <a:ext cx="922638" cy="276999"/>
          </a:xfrm>
          <a:prstGeom prst="rect">
            <a:avLst/>
          </a:prstGeom>
          <a:solidFill>
            <a:schemeClr val="bg1">
              <a:lumMod val="95000"/>
            </a:schemeClr>
          </a:solidFill>
        </p:spPr>
        <p:txBody>
          <a:bodyPr wrap="square" rtlCol="0">
            <a:spAutoFit/>
          </a:bodyPr>
          <a:lstStyle/>
          <a:p>
            <a:pPr algn="ctr"/>
            <a:endParaRPr lang="nb-NO" sz="1200"/>
          </a:p>
        </p:txBody>
      </p:sp>
      <p:sp>
        <p:nvSpPr>
          <p:cNvPr id="80" name="TekstSylinder 79">
            <a:extLst>
              <a:ext uri="{FF2B5EF4-FFF2-40B4-BE49-F238E27FC236}">
                <a16:creationId xmlns:a16="http://schemas.microsoft.com/office/drawing/2014/main" id="{303BA819-8E8F-4915-A193-96F70E4CC645}"/>
              </a:ext>
            </a:extLst>
          </p:cNvPr>
          <p:cNvSpPr txBox="1"/>
          <p:nvPr/>
        </p:nvSpPr>
        <p:spPr>
          <a:xfrm>
            <a:off x="3605106" y="2773444"/>
            <a:ext cx="922638" cy="276999"/>
          </a:xfrm>
          <a:prstGeom prst="rect">
            <a:avLst/>
          </a:prstGeom>
          <a:solidFill>
            <a:schemeClr val="bg1">
              <a:lumMod val="95000"/>
            </a:schemeClr>
          </a:solidFill>
        </p:spPr>
        <p:txBody>
          <a:bodyPr wrap="square" rtlCol="0">
            <a:spAutoFit/>
          </a:bodyPr>
          <a:lstStyle/>
          <a:p>
            <a:pPr algn="ctr"/>
            <a:r>
              <a:rPr lang="nb-NO" sz="1200"/>
              <a:t>64</a:t>
            </a:r>
          </a:p>
        </p:txBody>
      </p:sp>
      <p:sp>
        <p:nvSpPr>
          <p:cNvPr id="82" name="TekstSylinder 81">
            <a:extLst>
              <a:ext uri="{FF2B5EF4-FFF2-40B4-BE49-F238E27FC236}">
                <a16:creationId xmlns:a16="http://schemas.microsoft.com/office/drawing/2014/main" id="{6663C713-4FE8-4902-8065-974571C0E56F}"/>
              </a:ext>
            </a:extLst>
          </p:cNvPr>
          <p:cNvSpPr txBox="1"/>
          <p:nvPr/>
        </p:nvSpPr>
        <p:spPr>
          <a:xfrm>
            <a:off x="3605106" y="3469759"/>
            <a:ext cx="922638" cy="276999"/>
          </a:xfrm>
          <a:prstGeom prst="rect">
            <a:avLst/>
          </a:prstGeom>
          <a:solidFill>
            <a:schemeClr val="bg1">
              <a:lumMod val="95000"/>
            </a:schemeClr>
          </a:solidFill>
        </p:spPr>
        <p:txBody>
          <a:bodyPr wrap="square" rtlCol="0">
            <a:spAutoFit/>
          </a:bodyPr>
          <a:lstStyle/>
          <a:p>
            <a:pPr algn="ctr"/>
            <a:r>
              <a:rPr lang="nb-NO" sz="1200"/>
              <a:t>6490</a:t>
            </a:r>
          </a:p>
        </p:txBody>
      </p:sp>
      <p:sp>
        <p:nvSpPr>
          <p:cNvPr id="83" name="TekstSylinder 82">
            <a:extLst>
              <a:ext uri="{FF2B5EF4-FFF2-40B4-BE49-F238E27FC236}">
                <a16:creationId xmlns:a16="http://schemas.microsoft.com/office/drawing/2014/main" id="{AECB6A1C-E2F9-49A2-9007-55CF0D8F0B6F}"/>
              </a:ext>
            </a:extLst>
          </p:cNvPr>
          <p:cNvSpPr txBox="1"/>
          <p:nvPr/>
        </p:nvSpPr>
        <p:spPr>
          <a:xfrm>
            <a:off x="3452707" y="4861431"/>
            <a:ext cx="1268243" cy="461665"/>
          </a:xfrm>
          <a:prstGeom prst="rect">
            <a:avLst/>
          </a:prstGeom>
          <a:solidFill>
            <a:schemeClr val="accent1">
              <a:lumMod val="40000"/>
              <a:lumOff val="60000"/>
            </a:schemeClr>
          </a:solidFill>
        </p:spPr>
        <p:txBody>
          <a:bodyPr wrap="square" rtlCol="0">
            <a:spAutoFit/>
          </a:bodyPr>
          <a:lstStyle/>
          <a:p>
            <a:pPr algn="ctr"/>
            <a:r>
              <a:rPr lang="nb-NO" sz="1200" b="1"/>
              <a:t>64903020</a:t>
            </a:r>
          </a:p>
          <a:p>
            <a:pPr algn="ctr"/>
            <a:r>
              <a:rPr lang="nb-NO" sz="1200"/>
              <a:t>Leiested C</a:t>
            </a:r>
          </a:p>
        </p:txBody>
      </p:sp>
      <p:sp>
        <p:nvSpPr>
          <p:cNvPr id="84" name="TekstSylinder 83">
            <a:extLst>
              <a:ext uri="{FF2B5EF4-FFF2-40B4-BE49-F238E27FC236}">
                <a16:creationId xmlns:a16="http://schemas.microsoft.com/office/drawing/2014/main" id="{5FE73B5E-98B3-4847-AFFF-C1CB1F17B553}"/>
              </a:ext>
            </a:extLst>
          </p:cNvPr>
          <p:cNvSpPr txBox="1"/>
          <p:nvPr/>
        </p:nvSpPr>
        <p:spPr>
          <a:xfrm>
            <a:off x="3612212" y="4099566"/>
            <a:ext cx="922638" cy="276999"/>
          </a:xfrm>
          <a:prstGeom prst="rect">
            <a:avLst/>
          </a:prstGeom>
          <a:solidFill>
            <a:schemeClr val="bg1">
              <a:lumMod val="95000"/>
            </a:schemeClr>
          </a:solidFill>
        </p:spPr>
        <p:txBody>
          <a:bodyPr wrap="square" rtlCol="0">
            <a:spAutoFit/>
          </a:bodyPr>
          <a:lstStyle/>
          <a:p>
            <a:pPr algn="ctr"/>
            <a:r>
              <a:rPr lang="nb-NO" sz="1200"/>
              <a:t>649030</a:t>
            </a:r>
            <a:endParaRPr lang="nb-NO" sz="1000"/>
          </a:p>
        </p:txBody>
      </p:sp>
      <p:sp>
        <p:nvSpPr>
          <p:cNvPr id="86" name="TekstSylinder 85">
            <a:extLst>
              <a:ext uri="{FF2B5EF4-FFF2-40B4-BE49-F238E27FC236}">
                <a16:creationId xmlns:a16="http://schemas.microsoft.com/office/drawing/2014/main" id="{EA3236B1-41DA-4CA2-872D-78B19FE7766D}"/>
              </a:ext>
            </a:extLst>
          </p:cNvPr>
          <p:cNvSpPr txBox="1"/>
          <p:nvPr/>
        </p:nvSpPr>
        <p:spPr>
          <a:xfrm>
            <a:off x="233633" y="1243069"/>
            <a:ext cx="1738236" cy="276999"/>
          </a:xfrm>
          <a:prstGeom prst="rect">
            <a:avLst/>
          </a:prstGeom>
          <a:noFill/>
          <a:ln>
            <a:solidFill>
              <a:schemeClr val="accent1">
                <a:lumMod val="20000"/>
                <a:lumOff val="80000"/>
              </a:schemeClr>
            </a:solidFill>
          </a:ln>
        </p:spPr>
        <p:txBody>
          <a:bodyPr wrap="square" rtlCol="0">
            <a:spAutoFit/>
          </a:bodyPr>
          <a:lstStyle/>
          <a:p>
            <a:r>
              <a:rPr lang="nb-NO" sz="1200"/>
              <a:t>Kjernefasilitet, leiested</a:t>
            </a:r>
          </a:p>
        </p:txBody>
      </p:sp>
      <p:sp>
        <p:nvSpPr>
          <p:cNvPr id="88" name="TekstSylinder 87">
            <a:extLst>
              <a:ext uri="{FF2B5EF4-FFF2-40B4-BE49-F238E27FC236}">
                <a16:creationId xmlns:a16="http://schemas.microsoft.com/office/drawing/2014/main" id="{A45DF8AB-BEB0-4E77-B27D-E22AE8AF588F}"/>
              </a:ext>
            </a:extLst>
          </p:cNvPr>
          <p:cNvSpPr txBox="1"/>
          <p:nvPr/>
        </p:nvSpPr>
        <p:spPr>
          <a:xfrm>
            <a:off x="233633" y="1905610"/>
            <a:ext cx="1738236" cy="276999"/>
          </a:xfrm>
          <a:prstGeom prst="rect">
            <a:avLst/>
          </a:prstGeom>
          <a:noFill/>
          <a:ln>
            <a:solidFill>
              <a:schemeClr val="accent1">
                <a:lumMod val="20000"/>
                <a:lumOff val="80000"/>
              </a:schemeClr>
            </a:solidFill>
          </a:ln>
        </p:spPr>
        <p:txBody>
          <a:bodyPr wrap="square" rtlCol="0">
            <a:spAutoFit/>
          </a:bodyPr>
          <a:lstStyle/>
          <a:p>
            <a:r>
              <a:rPr lang="nb-NO" sz="1200">
                <a:solidFill>
                  <a:schemeClr val="tx1">
                    <a:lumMod val="65000"/>
                    <a:lumOff val="35000"/>
                  </a:schemeClr>
                </a:solidFill>
              </a:rPr>
              <a:t>Gjøvik, Ålesund, I/A</a:t>
            </a:r>
          </a:p>
        </p:txBody>
      </p:sp>
      <p:sp>
        <p:nvSpPr>
          <p:cNvPr id="89" name="TekstSylinder 88">
            <a:extLst>
              <a:ext uri="{FF2B5EF4-FFF2-40B4-BE49-F238E27FC236}">
                <a16:creationId xmlns:a16="http://schemas.microsoft.com/office/drawing/2014/main" id="{A8A7E3E0-9124-4610-BD21-81926C166B76}"/>
              </a:ext>
            </a:extLst>
          </p:cNvPr>
          <p:cNvSpPr txBox="1"/>
          <p:nvPr/>
        </p:nvSpPr>
        <p:spPr>
          <a:xfrm>
            <a:off x="241194" y="2595203"/>
            <a:ext cx="1715551" cy="276999"/>
          </a:xfrm>
          <a:prstGeom prst="rect">
            <a:avLst/>
          </a:prstGeom>
          <a:noFill/>
          <a:ln>
            <a:solidFill>
              <a:schemeClr val="accent1">
                <a:lumMod val="20000"/>
                <a:lumOff val="80000"/>
              </a:schemeClr>
            </a:solidFill>
          </a:ln>
        </p:spPr>
        <p:txBody>
          <a:bodyPr wrap="square" rtlCol="0">
            <a:spAutoFit/>
          </a:bodyPr>
          <a:lstStyle/>
          <a:p>
            <a:r>
              <a:rPr lang="nb-NO" sz="1200">
                <a:solidFill>
                  <a:schemeClr val="tx1">
                    <a:lumMod val="65000"/>
                    <a:lumOff val="35000"/>
                  </a:schemeClr>
                </a:solidFill>
              </a:rPr>
              <a:t>Fakultet/VM/FA</a:t>
            </a:r>
          </a:p>
        </p:txBody>
      </p:sp>
      <p:sp>
        <p:nvSpPr>
          <p:cNvPr id="90" name="TekstSylinder 89">
            <a:extLst>
              <a:ext uri="{FF2B5EF4-FFF2-40B4-BE49-F238E27FC236}">
                <a16:creationId xmlns:a16="http://schemas.microsoft.com/office/drawing/2014/main" id="{603E2A1B-BF99-4C6E-A8C2-B0908C72CDBF}"/>
              </a:ext>
            </a:extLst>
          </p:cNvPr>
          <p:cNvSpPr txBox="1"/>
          <p:nvPr/>
        </p:nvSpPr>
        <p:spPr>
          <a:xfrm>
            <a:off x="242947" y="3230742"/>
            <a:ext cx="1713798" cy="276999"/>
          </a:xfrm>
          <a:prstGeom prst="rect">
            <a:avLst/>
          </a:prstGeom>
          <a:noFill/>
          <a:ln>
            <a:solidFill>
              <a:schemeClr val="accent1">
                <a:lumMod val="20000"/>
                <a:lumOff val="80000"/>
              </a:schemeClr>
            </a:solidFill>
          </a:ln>
        </p:spPr>
        <p:txBody>
          <a:bodyPr wrap="square" rtlCol="0">
            <a:spAutoFit/>
          </a:bodyPr>
          <a:lstStyle/>
          <a:p>
            <a:r>
              <a:rPr lang="nb-NO" sz="1200">
                <a:solidFill>
                  <a:schemeClr val="tx1">
                    <a:lumMod val="65000"/>
                    <a:lumOff val="35000"/>
                  </a:schemeClr>
                </a:solidFill>
              </a:rPr>
              <a:t>Institutt/seksjon </a:t>
            </a:r>
          </a:p>
        </p:txBody>
      </p:sp>
      <p:sp>
        <p:nvSpPr>
          <p:cNvPr id="92" name="TekstSylinder 91">
            <a:extLst>
              <a:ext uri="{FF2B5EF4-FFF2-40B4-BE49-F238E27FC236}">
                <a16:creationId xmlns:a16="http://schemas.microsoft.com/office/drawing/2014/main" id="{5CB40C1B-9FE8-48E2-BDC7-3B9DB0180617}"/>
              </a:ext>
            </a:extLst>
          </p:cNvPr>
          <p:cNvSpPr txBox="1"/>
          <p:nvPr/>
        </p:nvSpPr>
        <p:spPr>
          <a:xfrm>
            <a:off x="251287" y="3911269"/>
            <a:ext cx="1719970" cy="646331"/>
          </a:xfrm>
          <a:prstGeom prst="rect">
            <a:avLst/>
          </a:prstGeom>
          <a:noFill/>
          <a:ln>
            <a:solidFill>
              <a:schemeClr val="accent1">
                <a:lumMod val="20000"/>
                <a:lumOff val="80000"/>
              </a:schemeClr>
            </a:solidFill>
          </a:ln>
        </p:spPr>
        <p:txBody>
          <a:bodyPr wrap="square" rtlCol="0">
            <a:spAutoFit/>
          </a:bodyPr>
          <a:lstStyle/>
          <a:p>
            <a:r>
              <a:rPr lang="nb-NO" sz="1200">
                <a:solidFill>
                  <a:schemeClr val="tx1">
                    <a:lumMod val="65000"/>
                    <a:lumOff val="35000"/>
                  </a:schemeClr>
                </a:solidFill>
              </a:rPr>
              <a:t>Gruppering av koststed:</a:t>
            </a:r>
          </a:p>
          <a:p>
            <a:r>
              <a:rPr lang="nb-NO" sz="1200">
                <a:solidFill>
                  <a:schemeClr val="tx1">
                    <a:lumMod val="65000"/>
                    <a:lumOff val="35000"/>
                  </a:schemeClr>
                </a:solidFill>
              </a:rPr>
              <a:t>Institutt, Leiested, Faggruppe…</a:t>
            </a:r>
          </a:p>
        </p:txBody>
      </p:sp>
      <p:sp>
        <p:nvSpPr>
          <p:cNvPr id="93" name="TekstSylinder 92">
            <a:extLst>
              <a:ext uri="{FF2B5EF4-FFF2-40B4-BE49-F238E27FC236}">
                <a16:creationId xmlns:a16="http://schemas.microsoft.com/office/drawing/2014/main" id="{5981F72E-A5E7-4BF5-90B4-ACF86ECD07A3}"/>
              </a:ext>
            </a:extLst>
          </p:cNvPr>
          <p:cNvSpPr txBox="1"/>
          <p:nvPr/>
        </p:nvSpPr>
        <p:spPr>
          <a:xfrm>
            <a:off x="221317" y="4768079"/>
            <a:ext cx="1735428" cy="276999"/>
          </a:xfrm>
          <a:prstGeom prst="rect">
            <a:avLst/>
          </a:prstGeom>
          <a:noFill/>
          <a:ln>
            <a:solidFill>
              <a:schemeClr val="accent1">
                <a:lumMod val="20000"/>
                <a:lumOff val="80000"/>
              </a:schemeClr>
            </a:solidFill>
          </a:ln>
        </p:spPr>
        <p:txBody>
          <a:bodyPr wrap="square" rtlCol="0">
            <a:spAutoFit/>
          </a:bodyPr>
          <a:lstStyle/>
          <a:p>
            <a:r>
              <a:rPr lang="nb-NO" sz="1200"/>
              <a:t>Konteringsnivå</a:t>
            </a:r>
          </a:p>
        </p:txBody>
      </p:sp>
      <p:sp>
        <p:nvSpPr>
          <p:cNvPr id="96" name="TekstSylinder 95">
            <a:extLst>
              <a:ext uri="{FF2B5EF4-FFF2-40B4-BE49-F238E27FC236}">
                <a16:creationId xmlns:a16="http://schemas.microsoft.com/office/drawing/2014/main" id="{6B45B4E9-600F-4D43-B58B-B458A7B7C68F}"/>
              </a:ext>
            </a:extLst>
          </p:cNvPr>
          <p:cNvSpPr txBox="1"/>
          <p:nvPr/>
        </p:nvSpPr>
        <p:spPr>
          <a:xfrm>
            <a:off x="6821135" y="4903269"/>
            <a:ext cx="966015" cy="276999"/>
          </a:xfrm>
          <a:prstGeom prst="rect">
            <a:avLst/>
          </a:prstGeom>
          <a:solidFill>
            <a:schemeClr val="accent4">
              <a:lumMod val="40000"/>
              <a:lumOff val="60000"/>
            </a:schemeClr>
          </a:solidFill>
        </p:spPr>
        <p:txBody>
          <a:bodyPr wrap="square" rtlCol="0">
            <a:spAutoFit/>
          </a:bodyPr>
          <a:lstStyle/>
          <a:p>
            <a:pPr algn="ctr"/>
            <a:r>
              <a:rPr lang="nb-NO" sz="1200" b="1"/>
              <a:t>100004</a:t>
            </a:r>
            <a:r>
              <a:rPr lang="nb-NO" sz="1200"/>
              <a:t>101</a:t>
            </a:r>
          </a:p>
        </p:txBody>
      </p:sp>
      <p:sp>
        <p:nvSpPr>
          <p:cNvPr id="97" name="TekstSylinder 96">
            <a:extLst>
              <a:ext uri="{FF2B5EF4-FFF2-40B4-BE49-F238E27FC236}">
                <a16:creationId xmlns:a16="http://schemas.microsoft.com/office/drawing/2014/main" id="{AF05C67E-895C-49C9-87D2-9BD82D2D400F}"/>
              </a:ext>
            </a:extLst>
          </p:cNvPr>
          <p:cNvSpPr txBox="1"/>
          <p:nvPr/>
        </p:nvSpPr>
        <p:spPr>
          <a:xfrm>
            <a:off x="7534370" y="4181016"/>
            <a:ext cx="922638" cy="246221"/>
          </a:xfrm>
          <a:prstGeom prst="rect">
            <a:avLst/>
          </a:prstGeom>
          <a:gradFill flip="none" rotWithShape="1">
            <a:gsLst>
              <a:gs pos="61000">
                <a:schemeClr val="accent4">
                  <a:lumMod val="40000"/>
                  <a:lumOff val="60000"/>
                </a:schemeClr>
              </a:gs>
              <a:gs pos="47000">
                <a:schemeClr val="accent6">
                  <a:lumMod val="40000"/>
                  <a:lumOff val="60000"/>
                </a:schemeClr>
              </a:gs>
              <a:gs pos="74000">
                <a:schemeClr val="accent4">
                  <a:lumMod val="40000"/>
                  <a:lumOff val="60000"/>
                </a:schemeClr>
              </a:gs>
              <a:gs pos="83000">
                <a:schemeClr val="accent4">
                  <a:lumMod val="40000"/>
                  <a:lumOff val="60000"/>
                </a:schemeClr>
              </a:gs>
              <a:gs pos="100000">
                <a:schemeClr val="accent4">
                  <a:lumMod val="40000"/>
                  <a:lumOff val="60000"/>
                </a:schemeClr>
              </a:gs>
            </a:gsLst>
            <a:lin ang="16200000" scaled="1"/>
            <a:tileRect/>
          </a:gradFill>
        </p:spPr>
        <p:txBody>
          <a:bodyPr wrap="square" rtlCol="0">
            <a:spAutoFit/>
          </a:bodyPr>
          <a:lstStyle/>
          <a:p>
            <a:pPr algn="ctr"/>
            <a:r>
              <a:rPr lang="nb-NO" sz="1000" b="1"/>
              <a:t>RD</a:t>
            </a:r>
          </a:p>
        </p:txBody>
      </p:sp>
      <p:sp>
        <p:nvSpPr>
          <p:cNvPr id="99" name="TekstSylinder 98">
            <a:extLst>
              <a:ext uri="{FF2B5EF4-FFF2-40B4-BE49-F238E27FC236}">
                <a16:creationId xmlns:a16="http://schemas.microsoft.com/office/drawing/2014/main" id="{70D5B49F-F69C-4501-8EEF-96A06D151561}"/>
              </a:ext>
            </a:extLst>
          </p:cNvPr>
          <p:cNvSpPr txBox="1"/>
          <p:nvPr/>
        </p:nvSpPr>
        <p:spPr>
          <a:xfrm>
            <a:off x="7529856" y="2516468"/>
            <a:ext cx="1792677" cy="400110"/>
          </a:xfrm>
          <a:prstGeom prst="rect">
            <a:avLst/>
          </a:prstGeom>
          <a:solidFill>
            <a:schemeClr val="accent4">
              <a:lumMod val="40000"/>
              <a:lumOff val="60000"/>
            </a:schemeClr>
          </a:solidFill>
        </p:spPr>
        <p:txBody>
          <a:bodyPr wrap="square" rtlCol="0">
            <a:spAutoFit/>
          </a:bodyPr>
          <a:lstStyle/>
          <a:p>
            <a:pPr algn="ctr"/>
            <a:r>
              <a:rPr lang="nb-NO" sz="1000"/>
              <a:t>Strategisk infrastrukturinvestering  </a:t>
            </a:r>
          </a:p>
        </p:txBody>
      </p:sp>
      <p:sp>
        <p:nvSpPr>
          <p:cNvPr id="102" name="TekstSylinder 101">
            <a:extLst>
              <a:ext uri="{FF2B5EF4-FFF2-40B4-BE49-F238E27FC236}">
                <a16:creationId xmlns:a16="http://schemas.microsoft.com/office/drawing/2014/main" id="{B5EB45D4-C7C4-43FB-B152-A4767A629AD7}"/>
              </a:ext>
            </a:extLst>
          </p:cNvPr>
          <p:cNvSpPr txBox="1"/>
          <p:nvPr/>
        </p:nvSpPr>
        <p:spPr>
          <a:xfrm>
            <a:off x="7529857" y="3507240"/>
            <a:ext cx="922638" cy="246221"/>
          </a:xfrm>
          <a:prstGeom prst="rect">
            <a:avLst/>
          </a:prstGeom>
          <a:gradFill flip="none" rotWithShape="1">
            <a:gsLst>
              <a:gs pos="61000">
                <a:schemeClr val="accent4">
                  <a:lumMod val="40000"/>
                  <a:lumOff val="60000"/>
                </a:schemeClr>
              </a:gs>
              <a:gs pos="47000">
                <a:schemeClr val="accent6">
                  <a:lumMod val="40000"/>
                  <a:lumOff val="60000"/>
                </a:schemeClr>
              </a:gs>
              <a:gs pos="74000">
                <a:schemeClr val="accent4">
                  <a:lumMod val="40000"/>
                  <a:lumOff val="60000"/>
                </a:schemeClr>
              </a:gs>
              <a:gs pos="83000">
                <a:schemeClr val="accent4">
                  <a:lumMod val="40000"/>
                  <a:lumOff val="60000"/>
                </a:schemeClr>
              </a:gs>
              <a:gs pos="100000">
                <a:schemeClr val="accent4">
                  <a:lumMod val="40000"/>
                  <a:lumOff val="60000"/>
                </a:schemeClr>
              </a:gs>
            </a:gsLst>
            <a:lin ang="16200000" scaled="1"/>
            <a:tileRect/>
          </a:gradFill>
        </p:spPr>
        <p:txBody>
          <a:bodyPr wrap="square" rtlCol="0">
            <a:spAutoFit/>
          </a:bodyPr>
          <a:lstStyle/>
          <a:p>
            <a:pPr algn="ctr"/>
            <a:r>
              <a:rPr lang="nb-NO" sz="1000" b="1"/>
              <a:t>Bev. fra KD</a:t>
            </a:r>
          </a:p>
        </p:txBody>
      </p:sp>
      <p:sp>
        <p:nvSpPr>
          <p:cNvPr id="103" name="TekstSylinder 102">
            <a:extLst>
              <a:ext uri="{FF2B5EF4-FFF2-40B4-BE49-F238E27FC236}">
                <a16:creationId xmlns:a16="http://schemas.microsoft.com/office/drawing/2014/main" id="{676765AE-7D22-4491-A6BC-2D8857D99AAF}"/>
              </a:ext>
            </a:extLst>
          </p:cNvPr>
          <p:cNvSpPr txBox="1"/>
          <p:nvPr/>
        </p:nvSpPr>
        <p:spPr>
          <a:xfrm>
            <a:off x="7531448" y="1915026"/>
            <a:ext cx="1792677" cy="246221"/>
          </a:xfrm>
          <a:prstGeom prst="rect">
            <a:avLst/>
          </a:prstGeom>
          <a:solidFill>
            <a:schemeClr val="accent4">
              <a:lumMod val="40000"/>
              <a:lumOff val="60000"/>
            </a:schemeClr>
          </a:solidFill>
        </p:spPr>
        <p:txBody>
          <a:bodyPr wrap="square" rtlCol="0">
            <a:spAutoFit/>
          </a:bodyPr>
          <a:lstStyle/>
          <a:p>
            <a:pPr algn="ctr"/>
            <a:r>
              <a:rPr lang="nb-NO" sz="1000"/>
              <a:t>Strategisk aktivitet </a:t>
            </a:r>
          </a:p>
        </p:txBody>
      </p:sp>
      <p:sp>
        <p:nvSpPr>
          <p:cNvPr id="104" name="TekstSylinder 103">
            <a:extLst>
              <a:ext uri="{FF2B5EF4-FFF2-40B4-BE49-F238E27FC236}">
                <a16:creationId xmlns:a16="http://schemas.microsoft.com/office/drawing/2014/main" id="{14896A52-0316-4ACB-953C-74B194164984}"/>
              </a:ext>
            </a:extLst>
          </p:cNvPr>
          <p:cNvSpPr txBox="1"/>
          <p:nvPr/>
        </p:nvSpPr>
        <p:spPr>
          <a:xfrm>
            <a:off x="6820818" y="5178349"/>
            <a:ext cx="947536" cy="276999"/>
          </a:xfrm>
          <a:prstGeom prst="rect">
            <a:avLst/>
          </a:prstGeom>
          <a:solidFill>
            <a:schemeClr val="accent6">
              <a:lumMod val="40000"/>
              <a:lumOff val="60000"/>
            </a:schemeClr>
          </a:solidFill>
        </p:spPr>
        <p:txBody>
          <a:bodyPr wrap="square" rtlCol="0">
            <a:spAutoFit/>
          </a:bodyPr>
          <a:lstStyle/>
          <a:p>
            <a:pPr algn="ctr"/>
            <a:r>
              <a:rPr lang="nb-NO" sz="1200" b="1"/>
              <a:t>100004</a:t>
            </a:r>
            <a:r>
              <a:rPr lang="nb-NO" sz="1200"/>
              <a:t>102</a:t>
            </a:r>
          </a:p>
        </p:txBody>
      </p:sp>
      <p:sp>
        <p:nvSpPr>
          <p:cNvPr id="105" name="TekstSylinder 104">
            <a:extLst>
              <a:ext uri="{FF2B5EF4-FFF2-40B4-BE49-F238E27FC236}">
                <a16:creationId xmlns:a16="http://schemas.microsoft.com/office/drawing/2014/main" id="{59EBBAE0-D9B0-4B56-BD4C-AEA770416404}"/>
              </a:ext>
            </a:extLst>
          </p:cNvPr>
          <p:cNvSpPr txBox="1"/>
          <p:nvPr/>
        </p:nvSpPr>
        <p:spPr>
          <a:xfrm>
            <a:off x="7529857" y="2937938"/>
            <a:ext cx="1792676" cy="246221"/>
          </a:xfrm>
          <a:prstGeom prst="rect">
            <a:avLst/>
          </a:prstGeom>
          <a:solidFill>
            <a:schemeClr val="accent6">
              <a:lumMod val="40000"/>
              <a:lumOff val="60000"/>
            </a:schemeClr>
          </a:solidFill>
        </p:spPr>
        <p:txBody>
          <a:bodyPr wrap="square" rtlCol="0">
            <a:spAutoFit/>
          </a:bodyPr>
          <a:lstStyle/>
          <a:p>
            <a:pPr algn="ctr"/>
            <a:r>
              <a:rPr lang="nb-NO" sz="1000"/>
              <a:t>Generell infrastrukturdrift  </a:t>
            </a:r>
          </a:p>
        </p:txBody>
      </p:sp>
      <p:sp>
        <p:nvSpPr>
          <p:cNvPr id="106" name="TekstSylinder 105">
            <a:extLst>
              <a:ext uri="{FF2B5EF4-FFF2-40B4-BE49-F238E27FC236}">
                <a16:creationId xmlns:a16="http://schemas.microsoft.com/office/drawing/2014/main" id="{B38DEF2B-A5D5-490A-8E73-861C228D6908}"/>
              </a:ext>
            </a:extLst>
          </p:cNvPr>
          <p:cNvSpPr txBox="1"/>
          <p:nvPr/>
        </p:nvSpPr>
        <p:spPr>
          <a:xfrm>
            <a:off x="7529857" y="2174397"/>
            <a:ext cx="1792677" cy="246221"/>
          </a:xfrm>
          <a:prstGeom prst="rect">
            <a:avLst/>
          </a:prstGeom>
          <a:solidFill>
            <a:schemeClr val="accent6">
              <a:lumMod val="40000"/>
              <a:lumOff val="60000"/>
            </a:schemeClr>
          </a:solidFill>
        </p:spPr>
        <p:txBody>
          <a:bodyPr wrap="square" rtlCol="0">
            <a:spAutoFit/>
          </a:bodyPr>
          <a:lstStyle/>
          <a:p>
            <a:pPr algn="ctr"/>
            <a:r>
              <a:rPr lang="nb-NO" sz="1000"/>
              <a:t>Driftsaktivitet </a:t>
            </a:r>
          </a:p>
        </p:txBody>
      </p:sp>
      <p:sp>
        <p:nvSpPr>
          <p:cNvPr id="3" name="TekstSylinder 2">
            <a:extLst>
              <a:ext uri="{FF2B5EF4-FFF2-40B4-BE49-F238E27FC236}">
                <a16:creationId xmlns:a16="http://schemas.microsoft.com/office/drawing/2014/main" id="{45ECEC1E-007A-4F0E-8461-21AD77443A11}"/>
              </a:ext>
            </a:extLst>
          </p:cNvPr>
          <p:cNvSpPr txBox="1"/>
          <p:nvPr/>
        </p:nvSpPr>
        <p:spPr>
          <a:xfrm>
            <a:off x="7845193" y="4847445"/>
            <a:ext cx="1354349" cy="246221"/>
          </a:xfrm>
          <a:prstGeom prst="rect">
            <a:avLst/>
          </a:prstGeom>
          <a:solidFill>
            <a:schemeClr val="accent4">
              <a:lumMod val="40000"/>
              <a:lumOff val="60000"/>
            </a:schemeClr>
          </a:solidFill>
        </p:spPr>
        <p:txBody>
          <a:bodyPr wrap="square" rtlCol="0">
            <a:spAutoFit/>
          </a:bodyPr>
          <a:lstStyle/>
          <a:p>
            <a:r>
              <a:rPr lang="nb-NO" sz="1000" b="1"/>
              <a:t>    Investering utstyr </a:t>
            </a:r>
            <a:r>
              <a:rPr lang="nb-NO" sz="1000" b="1" err="1"/>
              <a:t>X</a:t>
            </a:r>
            <a:r>
              <a:rPr lang="nb-NO" sz="1000" b="1"/>
              <a:t> </a:t>
            </a:r>
          </a:p>
        </p:txBody>
      </p:sp>
      <p:sp>
        <p:nvSpPr>
          <p:cNvPr id="107" name="TekstSylinder 106">
            <a:extLst>
              <a:ext uri="{FF2B5EF4-FFF2-40B4-BE49-F238E27FC236}">
                <a16:creationId xmlns:a16="http://schemas.microsoft.com/office/drawing/2014/main" id="{C1246901-EFE3-44B1-9070-6E8DDD150A97}"/>
              </a:ext>
            </a:extLst>
          </p:cNvPr>
          <p:cNvSpPr txBox="1"/>
          <p:nvPr/>
        </p:nvSpPr>
        <p:spPr>
          <a:xfrm>
            <a:off x="7832186" y="5210648"/>
            <a:ext cx="1367356" cy="246221"/>
          </a:xfrm>
          <a:prstGeom prst="rect">
            <a:avLst/>
          </a:prstGeom>
          <a:solidFill>
            <a:schemeClr val="accent6">
              <a:lumMod val="40000"/>
              <a:lumOff val="60000"/>
            </a:schemeClr>
          </a:solidFill>
        </p:spPr>
        <p:txBody>
          <a:bodyPr wrap="square" rtlCol="0">
            <a:spAutoFit/>
          </a:bodyPr>
          <a:lstStyle/>
          <a:p>
            <a:pPr algn="ctr"/>
            <a:r>
              <a:rPr lang="nb-NO" sz="1000" b="1"/>
              <a:t>Drift utstyr </a:t>
            </a:r>
            <a:r>
              <a:rPr lang="nb-NO" sz="1000" b="1" err="1"/>
              <a:t>X</a:t>
            </a:r>
            <a:endParaRPr lang="nb-NO" sz="1000" b="1"/>
          </a:p>
        </p:txBody>
      </p:sp>
      <p:sp>
        <p:nvSpPr>
          <p:cNvPr id="7" name="Rektangel 6">
            <a:extLst>
              <a:ext uri="{FF2B5EF4-FFF2-40B4-BE49-F238E27FC236}">
                <a16:creationId xmlns:a16="http://schemas.microsoft.com/office/drawing/2014/main" id="{874F2ACE-9B51-43B3-B81C-B4BE359263A2}"/>
              </a:ext>
            </a:extLst>
          </p:cNvPr>
          <p:cNvSpPr/>
          <p:nvPr/>
        </p:nvSpPr>
        <p:spPr>
          <a:xfrm>
            <a:off x="7830188" y="4819989"/>
            <a:ext cx="1381509" cy="2814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a:extLst>
              <a:ext uri="{FF2B5EF4-FFF2-40B4-BE49-F238E27FC236}">
                <a16:creationId xmlns:a16="http://schemas.microsoft.com/office/drawing/2014/main" id="{63EC7CE2-DFD3-43A4-8808-C43A887F4ACA}"/>
              </a:ext>
            </a:extLst>
          </p:cNvPr>
          <p:cNvSpPr/>
          <p:nvPr/>
        </p:nvSpPr>
        <p:spPr>
          <a:xfrm>
            <a:off x="7832186" y="5202442"/>
            <a:ext cx="1390250" cy="2529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8" name="TekstSylinder 107">
            <a:extLst>
              <a:ext uri="{FF2B5EF4-FFF2-40B4-BE49-F238E27FC236}">
                <a16:creationId xmlns:a16="http://schemas.microsoft.com/office/drawing/2014/main" id="{6BB05311-2611-48CE-AA40-9AFE1E45361F}"/>
              </a:ext>
            </a:extLst>
          </p:cNvPr>
          <p:cNvSpPr txBox="1"/>
          <p:nvPr/>
        </p:nvSpPr>
        <p:spPr>
          <a:xfrm>
            <a:off x="5395620" y="4871020"/>
            <a:ext cx="922638" cy="461665"/>
          </a:xfrm>
          <a:prstGeom prst="rect">
            <a:avLst/>
          </a:prstGeom>
          <a:solidFill>
            <a:schemeClr val="bg2"/>
          </a:solidFill>
        </p:spPr>
        <p:txBody>
          <a:bodyPr wrap="square" rtlCol="0">
            <a:spAutoFit/>
          </a:bodyPr>
          <a:lstStyle/>
          <a:p>
            <a:pPr algn="ctr"/>
            <a:r>
              <a:rPr lang="nb-NO" sz="1200" b="1"/>
              <a:t>100004</a:t>
            </a:r>
          </a:p>
          <a:p>
            <a:pPr algn="ctr"/>
            <a:r>
              <a:rPr lang="nb-NO" sz="1200"/>
              <a:t>Utstyr </a:t>
            </a:r>
            <a:r>
              <a:rPr lang="nb-NO" sz="1200" err="1"/>
              <a:t>X</a:t>
            </a:r>
            <a:endParaRPr lang="nb-NO" sz="1200"/>
          </a:p>
        </p:txBody>
      </p:sp>
      <p:sp>
        <p:nvSpPr>
          <p:cNvPr id="21" name="Sky 20">
            <a:extLst>
              <a:ext uri="{FF2B5EF4-FFF2-40B4-BE49-F238E27FC236}">
                <a16:creationId xmlns:a16="http://schemas.microsoft.com/office/drawing/2014/main" id="{53B136B7-3A36-4A69-BF87-7144ED4E7A65}"/>
              </a:ext>
            </a:extLst>
          </p:cNvPr>
          <p:cNvSpPr/>
          <p:nvPr/>
        </p:nvSpPr>
        <p:spPr>
          <a:xfrm>
            <a:off x="4527743" y="5452333"/>
            <a:ext cx="2528521" cy="1269230"/>
          </a:xfrm>
          <a:prstGeom prst="cloud">
            <a:avLst/>
          </a:prstGeom>
          <a:solidFill>
            <a:schemeClr val="accent5">
              <a:lumMod val="75000"/>
            </a:schemeClr>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400" b="1">
                <a:solidFill>
                  <a:schemeClr val="tx1"/>
                </a:solidFill>
              </a:rPr>
              <a:t>Prosjekt </a:t>
            </a:r>
            <a:r>
              <a:rPr lang="nb-NO" sz="1400">
                <a:solidFill>
                  <a:schemeClr val="tx1"/>
                </a:solidFill>
              </a:rPr>
              <a:t>benyttes for å gruppere delprosjekt og samle aktiviteten på et utstyr</a:t>
            </a:r>
          </a:p>
        </p:txBody>
      </p:sp>
      <p:sp>
        <p:nvSpPr>
          <p:cNvPr id="11" name="TekstSylinder 10">
            <a:extLst>
              <a:ext uri="{FF2B5EF4-FFF2-40B4-BE49-F238E27FC236}">
                <a16:creationId xmlns:a16="http://schemas.microsoft.com/office/drawing/2014/main" id="{CE09A1C7-2199-4557-85A9-9D8D661FF8EE}"/>
              </a:ext>
            </a:extLst>
          </p:cNvPr>
          <p:cNvSpPr txBox="1"/>
          <p:nvPr/>
        </p:nvSpPr>
        <p:spPr>
          <a:xfrm>
            <a:off x="9585661" y="1059339"/>
            <a:ext cx="2397211" cy="1477328"/>
          </a:xfrm>
          <a:prstGeom prst="rect">
            <a:avLst/>
          </a:prstGeom>
          <a:noFill/>
          <a:ln w="38100">
            <a:solidFill>
              <a:srgbClr val="92D050"/>
            </a:solidFill>
          </a:ln>
        </p:spPr>
        <p:txBody>
          <a:bodyPr wrap="square" rtlCol="0">
            <a:spAutoFit/>
          </a:bodyPr>
          <a:lstStyle/>
          <a:p>
            <a:r>
              <a:rPr lang="nb-NO" sz="1200"/>
              <a:t>Vurdering, valg og bruk av relasjoner på </a:t>
            </a:r>
            <a:r>
              <a:rPr lang="nb-NO" sz="1200" u="sng"/>
              <a:t>delprosjekt</a:t>
            </a:r>
            <a:r>
              <a:rPr lang="nb-NO" sz="1200"/>
              <a:t> gjøres av enheten</a:t>
            </a:r>
          </a:p>
          <a:p>
            <a:endParaRPr lang="nb-NO" sz="1200"/>
          </a:p>
          <a:p>
            <a:r>
              <a:rPr lang="nb-NO" sz="1200" err="1"/>
              <a:t>Jfr</a:t>
            </a:r>
            <a:r>
              <a:rPr lang="nb-NO" sz="1200"/>
              <a:t> beskrivelse og anbefalinger på relasjoner for Prosjektstruktur BFV</a:t>
            </a:r>
          </a:p>
          <a:p>
            <a:endParaRPr lang="nb-NO"/>
          </a:p>
        </p:txBody>
      </p:sp>
      <p:sp>
        <p:nvSpPr>
          <p:cNvPr id="110" name="TekstSylinder 109">
            <a:extLst>
              <a:ext uri="{FF2B5EF4-FFF2-40B4-BE49-F238E27FC236}">
                <a16:creationId xmlns:a16="http://schemas.microsoft.com/office/drawing/2014/main" id="{28B0FF2F-BA6C-4569-BDE6-2007FBD8782F}"/>
              </a:ext>
            </a:extLst>
          </p:cNvPr>
          <p:cNvSpPr txBox="1"/>
          <p:nvPr/>
        </p:nvSpPr>
        <p:spPr>
          <a:xfrm>
            <a:off x="9753600" y="6303225"/>
            <a:ext cx="2071562" cy="369332"/>
          </a:xfrm>
          <a:prstGeom prst="rect">
            <a:avLst/>
          </a:prstGeom>
          <a:noFill/>
        </p:spPr>
        <p:txBody>
          <a:bodyPr wrap="square" rtlCol="0">
            <a:spAutoFit/>
          </a:bodyPr>
          <a:lstStyle/>
          <a:p>
            <a:r>
              <a:rPr lang="nb-NO"/>
              <a:t>EKSEMPEL</a:t>
            </a:r>
          </a:p>
        </p:txBody>
      </p:sp>
      <p:pic>
        <p:nvPicPr>
          <p:cNvPr id="94" name="Picture 3">
            <a:extLst>
              <a:ext uri="{FF2B5EF4-FFF2-40B4-BE49-F238E27FC236}">
                <a16:creationId xmlns:a16="http://schemas.microsoft.com/office/drawing/2014/main" id="{83948130-8A9C-48F4-BAF7-CFA03EC196DA}"/>
              </a:ext>
            </a:extLst>
          </p:cNvPr>
          <p:cNvPicPr>
            <a:picLocks noChangeAspect="1"/>
          </p:cNvPicPr>
          <p:nvPr/>
        </p:nvPicPr>
        <p:blipFill rotWithShape="1">
          <a:blip r:embed="rId8"/>
          <a:srcRect r="23522"/>
          <a:stretch/>
        </p:blipFill>
        <p:spPr>
          <a:xfrm rot="5400000">
            <a:off x="5656782" y="-5656782"/>
            <a:ext cx="896864" cy="12210428"/>
          </a:xfrm>
          <a:prstGeom prst="rect">
            <a:avLst/>
          </a:prstGeom>
        </p:spPr>
      </p:pic>
      <p:sp>
        <p:nvSpPr>
          <p:cNvPr id="4" name="TekstSylinder 3">
            <a:extLst>
              <a:ext uri="{FF2B5EF4-FFF2-40B4-BE49-F238E27FC236}">
                <a16:creationId xmlns:a16="http://schemas.microsoft.com/office/drawing/2014/main" id="{50C57FA2-174C-4332-A664-DE94CB1DD148}"/>
              </a:ext>
            </a:extLst>
          </p:cNvPr>
          <p:cNvSpPr txBox="1"/>
          <p:nvPr/>
        </p:nvSpPr>
        <p:spPr>
          <a:xfrm>
            <a:off x="66602" y="80865"/>
            <a:ext cx="10318400" cy="830997"/>
          </a:xfrm>
          <a:prstGeom prst="rect">
            <a:avLst/>
          </a:prstGeom>
          <a:noFill/>
        </p:spPr>
        <p:txBody>
          <a:bodyPr wrap="square" rtlCol="0">
            <a:spAutoFit/>
          </a:bodyPr>
          <a:lstStyle/>
          <a:p>
            <a:r>
              <a:rPr lang="nb-NO" sz="2400">
                <a:solidFill>
                  <a:schemeClr val="bg1"/>
                </a:solidFill>
              </a:rPr>
              <a:t>Leiested Koststed – bruk av Delprosjekt investering og drift for et utstyr</a:t>
            </a:r>
            <a:br>
              <a:rPr lang="nb-NO" sz="2400">
                <a:solidFill>
                  <a:schemeClr val="bg1"/>
                </a:solidFill>
              </a:rPr>
            </a:br>
            <a:r>
              <a:rPr lang="nb-NO" sz="2400">
                <a:solidFill>
                  <a:schemeClr val="bg1"/>
                </a:solidFill>
              </a:rPr>
              <a:t>Bruk av Prosjekt </a:t>
            </a:r>
          </a:p>
        </p:txBody>
      </p:sp>
      <p:sp>
        <p:nvSpPr>
          <p:cNvPr id="17" name="Rektangel: avrundede hjørner 16">
            <a:extLst>
              <a:ext uri="{FF2B5EF4-FFF2-40B4-BE49-F238E27FC236}">
                <a16:creationId xmlns:a16="http://schemas.microsoft.com/office/drawing/2014/main" id="{7B02C767-05ED-4C10-A6EC-4AB3FF53E2B3}"/>
              </a:ext>
            </a:extLst>
          </p:cNvPr>
          <p:cNvSpPr/>
          <p:nvPr/>
        </p:nvSpPr>
        <p:spPr>
          <a:xfrm>
            <a:off x="9690536" y="3249552"/>
            <a:ext cx="2280147" cy="220278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B82B7484-821E-4053-992E-00564AECF0F4}"/>
              </a:ext>
            </a:extLst>
          </p:cNvPr>
          <p:cNvSpPr txBox="1"/>
          <p:nvPr/>
        </p:nvSpPr>
        <p:spPr>
          <a:xfrm>
            <a:off x="9843984" y="3415945"/>
            <a:ext cx="1981178" cy="1815882"/>
          </a:xfrm>
          <a:prstGeom prst="rect">
            <a:avLst/>
          </a:prstGeom>
          <a:noFill/>
        </p:spPr>
        <p:txBody>
          <a:bodyPr wrap="square" rtlCol="0">
            <a:spAutoFit/>
          </a:bodyPr>
          <a:lstStyle/>
          <a:p>
            <a:pPr lvl="0" defTabSz="609585">
              <a:defRPr/>
            </a:pPr>
            <a:r>
              <a:rPr lang="nb-NO" sz="1600" b="1"/>
              <a:t>Delprosjekt</a:t>
            </a:r>
            <a:r>
              <a:rPr lang="nb-NO" sz="1600"/>
              <a:t> opprettes for instrument/utstyr det er behov for mer detaljert, egen/spesiell oppfølging av</a:t>
            </a:r>
          </a:p>
        </p:txBody>
      </p:sp>
      <p:cxnSp>
        <p:nvCxnSpPr>
          <p:cNvPr id="22" name="Kobling: buet 21">
            <a:extLst>
              <a:ext uri="{FF2B5EF4-FFF2-40B4-BE49-F238E27FC236}">
                <a16:creationId xmlns:a16="http://schemas.microsoft.com/office/drawing/2014/main" id="{90815C26-6D3D-42F8-A76F-EA53C360D390}"/>
              </a:ext>
            </a:extLst>
          </p:cNvPr>
          <p:cNvCxnSpPr>
            <a:stCxn id="21" idx="3"/>
            <a:endCxn id="108" idx="2"/>
          </p:cNvCxnSpPr>
          <p:nvPr/>
        </p:nvCxnSpPr>
        <p:spPr>
          <a:xfrm rot="5400000" flipH="1" flipV="1">
            <a:off x="5728363" y="5396327"/>
            <a:ext cx="192217" cy="6493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67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99" grpId="0" animBg="1"/>
      <p:bldP spid="102" grpId="0" animBg="1"/>
      <p:bldP spid="103" grpId="0" animBg="1"/>
      <p:bldP spid="104" grpId="0" animBg="1"/>
      <p:bldP spid="105" grpId="0" animBg="1"/>
      <p:bldP spid="106" grpId="0" animBg="1"/>
      <p:bldP spid="3" grpId="0" animBg="1"/>
      <p:bldP spid="107" grpId="0" animBg="1"/>
      <p:bldP spid="7" grpId="0" animBg="1"/>
      <p:bldP spid="12" grpId="0" animBg="1"/>
      <p:bldP spid="108" grpId="0" animBg="1"/>
      <p:bldP spid="21" grpId="0" animBg="1"/>
      <p:bldP spid="17" grpId="0" animBg="1"/>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7779294-3562-4177-B2C1-FC6BE6DB2F5C}"/>
              </a:ext>
            </a:extLst>
          </p:cNvPr>
          <p:cNvSpPr/>
          <p:nvPr/>
        </p:nvSpPr>
        <p:spPr>
          <a:xfrm>
            <a:off x="1589928" y="37970"/>
            <a:ext cx="1856657" cy="322317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a:solidFill>
                  <a:schemeClr val="tx1"/>
                </a:solidFill>
              </a:rPr>
              <a:t>DELPROSJEKT</a:t>
            </a:r>
          </a:p>
        </p:txBody>
      </p:sp>
      <p:sp>
        <p:nvSpPr>
          <p:cNvPr id="8" name="Rektangel 7">
            <a:extLst>
              <a:ext uri="{FF2B5EF4-FFF2-40B4-BE49-F238E27FC236}">
                <a16:creationId xmlns:a16="http://schemas.microsoft.com/office/drawing/2014/main" id="{6D0BA7AE-22DE-4313-BB5D-50865A4CC108}"/>
              </a:ext>
            </a:extLst>
          </p:cNvPr>
          <p:cNvSpPr/>
          <p:nvPr/>
        </p:nvSpPr>
        <p:spPr>
          <a:xfrm>
            <a:off x="3446585" y="37973"/>
            <a:ext cx="4309829" cy="32359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09585">
              <a:defRPr/>
            </a:pPr>
            <a:r>
              <a:rPr lang="nb-NO">
                <a:solidFill>
                  <a:schemeClr val="tx1"/>
                </a:solidFill>
              </a:rPr>
              <a:t>Ved behov for å synliggjøre aktivitet tilhørende leiestedet på et mer detaljert nivå</a:t>
            </a:r>
          </a:p>
          <a:p>
            <a:pPr lvl="0" defTabSz="609585">
              <a:defRPr/>
            </a:pPr>
            <a:endParaRPr lang="nb-NO" sz="1400">
              <a:solidFill>
                <a:schemeClr val="tx1"/>
              </a:solidFill>
            </a:endParaRPr>
          </a:p>
          <a:p>
            <a:pPr lvl="0" defTabSz="609585">
              <a:defRPr/>
            </a:pPr>
            <a:r>
              <a:rPr lang="nb-NO" sz="1400">
                <a:solidFill>
                  <a:schemeClr val="tx1"/>
                </a:solidFill>
              </a:rPr>
              <a:t>Kan benyttes </a:t>
            </a:r>
            <a:r>
              <a:rPr lang="nb-NO" sz="1400" u="sng">
                <a:solidFill>
                  <a:schemeClr val="tx1"/>
                </a:solidFill>
              </a:rPr>
              <a:t>pr. instrument/sone/lab </a:t>
            </a:r>
            <a:r>
              <a:rPr lang="nb-NO" sz="1400" u="sng" err="1">
                <a:solidFill>
                  <a:schemeClr val="tx1"/>
                </a:solidFill>
              </a:rPr>
              <a:t>etc</a:t>
            </a:r>
            <a:r>
              <a:rPr lang="nb-NO" sz="1400" u="sng">
                <a:solidFill>
                  <a:schemeClr val="tx1"/>
                </a:solidFill>
              </a:rPr>
              <a:t> </a:t>
            </a:r>
            <a:r>
              <a:rPr lang="nb-NO" sz="1400">
                <a:solidFill>
                  <a:schemeClr val="tx1"/>
                </a:solidFill>
              </a:rPr>
              <a:t>for synliggjøring av:</a:t>
            </a:r>
          </a:p>
          <a:p>
            <a:pPr marL="781035" lvl="1" indent="-171450">
              <a:buFont typeface="Arial" panose="020B0604020202020204" pitchFamily="34" charset="0"/>
              <a:buChar char="•"/>
            </a:pPr>
            <a:r>
              <a:rPr lang="nb-NO" sz="1200">
                <a:solidFill>
                  <a:schemeClr val="tx1"/>
                </a:solidFill>
              </a:rPr>
              <a:t>Drift (kostnader og inntekter)</a:t>
            </a:r>
          </a:p>
          <a:p>
            <a:pPr marL="781035" lvl="1" indent="-171450">
              <a:buFont typeface="Arial" panose="020B0604020202020204" pitchFamily="34" charset="0"/>
              <a:buChar char="•"/>
            </a:pPr>
            <a:r>
              <a:rPr lang="nb-NO" sz="1200">
                <a:solidFill>
                  <a:schemeClr val="tx1"/>
                </a:solidFill>
              </a:rPr>
              <a:t>Investeringer</a:t>
            </a:r>
          </a:p>
          <a:p>
            <a:pPr marL="781035" lvl="1" indent="-171450">
              <a:buFont typeface="Arial" panose="020B0604020202020204" pitchFamily="34" charset="0"/>
              <a:buChar char="•"/>
            </a:pPr>
            <a:r>
              <a:rPr lang="nb-NO" sz="1200">
                <a:solidFill>
                  <a:schemeClr val="tx1"/>
                </a:solidFill>
              </a:rPr>
              <a:t>Total oversikt over utstyr/instrument</a:t>
            </a:r>
          </a:p>
          <a:p>
            <a:pPr marL="781035" lvl="1" indent="-171450">
              <a:buFont typeface="Arial" panose="020B0604020202020204" pitchFamily="34" charset="0"/>
              <a:buChar char="•"/>
            </a:pPr>
            <a:r>
              <a:rPr lang="nb-NO" sz="1200">
                <a:solidFill>
                  <a:schemeClr val="tx1"/>
                </a:solidFill>
              </a:rPr>
              <a:t>Tilleggspris/Ulik pris </a:t>
            </a:r>
          </a:p>
          <a:p>
            <a:pPr marL="781035" lvl="1" indent="-171450">
              <a:buFont typeface="Arial" panose="020B0604020202020204" pitchFamily="34" charset="0"/>
              <a:buChar char="•"/>
            </a:pPr>
            <a:r>
              <a:rPr lang="nb-NO" sz="1200">
                <a:solidFill>
                  <a:schemeClr val="tx1"/>
                </a:solidFill>
              </a:rPr>
              <a:t>Ulik aktivitet</a:t>
            </a:r>
            <a:endParaRPr lang="nb-NO">
              <a:solidFill>
                <a:schemeClr val="tx1"/>
              </a:solidFill>
            </a:endParaRPr>
          </a:p>
        </p:txBody>
      </p:sp>
      <p:sp>
        <p:nvSpPr>
          <p:cNvPr id="9" name="Rektangel 8">
            <a:extLst>
              <a:ext uri="{FF2B5EF4-FFF2-40B4-BE49-F238E27FC236}">
                <a16:creationId xmlns:a16="http://schemas.microsoft.com/office/drawing/2014/main" id="{5128327C-C26C-4A3E-BD77-458129F3009A}"/>
              </a:ext>
            </a:extLst>
          </p:cNvPr>
          <p:cNvSpPr/>
          <p:nvPr/>
        </p:nvSpPr>
        <p:spPr>
          <a:xfrm>
            <a:off x="7756413" y="37972"/>
            <a:ext cx="4252955" cy="323596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nb-NO" sz="1200" u="sng">
                <a:solidFill>
                  <a:schemeClr val="tx1"/>
                </a:solidFill>
              </a:rPr>
              <a:t>Antall delprosjekt </a:t>
            </a:r>
            <a:r>
              <a:rPr lang="nb-NO" sz="1200">
                <a:solidFill>
                  <a:schemeClr val="tx1"/>
                </a:solidFill>
              </a:rPr>
              <a:t>vil være avhengig av hvilket behov enheten har for å følge opp leiestedet, hvor detaljert og på hvilket nivå. </a:t>
            </a:r>
          </a:p>
          <a:p>
            <a:endParaRPr lang="nb-NO" sz="1200">
              <a:solidFill>
                <a:schemeClr val="tx1"/>
              </a:solidFill>
            </a:endParaRPr>
          </a:p>
          <a:p>
            <a:pPr marL="171450" lvl="0" indent="-171450" defTabSz="609585">
              <a:buFont typeface="Arial" panose="020B0604020202020204" pitchFamily="34" charset="0"/>
              <a:buChar char="•"/>
              <a:defRPr/>
            </a:pPr>
            <a:r>
              <a:rPr lang="nb-NO" sz="1200">
                <a:solidFill>
                  <a:schemeClr val="tx1"/>
                </a:solidFill>
              </a:rPr>
              <a:t>Drift på leiestedet kan konteres på felles delprosjekt «00-Uspesifisert». Synliggjøring og rapportering av aktiviteten skjer da ved bruk av dimensjoner i </a:t>
            </a:r>
            <a:r>
              <a:rPr lang="nb-NO" sz="1200" err="1">
                <a:solidFill>
                  <a:schemeClr val="tx1"/>
                </a:solidFill>
              </a:rPr>
              <a:t>øk.modellen</a:t>
            </a:r>
            <a:r>
              <a:rPr lang="nb-NO" sz="1200">
                <a:solidFill>
                  <a:schemeClr val="tx1"/>
                </a:solidFill>
              </a:rPr>
              <a:t>, for eksempel konto</a:t>
            </a:r>
          </a:p>
          <a:p>
            <a:endParaRPr lang="nb-NO" sz="1200">
              <a:solidFill>
                <a:schemeClr val="tx1"/>
              </a:solidFill>
            </a:endParaRPr>
          </a:p>
          <a:p>
            <a:pPr marL="171450" lvl="0" indent="-171450" defTabSz="609585">
              <a:buFont typeface="Arial" panose="020B0604020202020204" pitchFamily="34" charset="0"/>
              <a:buChar char="•"/>
              <a:defRPr/>
            </a:pPr>
            <a:r>
              <a:rPr lang="nb-NO" sz="1200">
                <a:solidFill>
                  <a:schemeClr val="tx1"/>
                </a:solidFill>
              </a:rPr>
              <a:t>Delprosjekt anbefales for instrumenter/utstyr det er behov for mer detaljert og egen/spesiell oppfølging </a:t>
            </a:r>
          </a:p>
          <a:p>
            <a:pPr marL="171450" lvl="0" indent="-171450" defTabSz="609585">
              <a:buFont typeface="Arial" panose="020B0604020202020204" pitchFamily="34" charset="0"/>
              <a:buChar char="•"/>
              <a:defRPr/>
            </a:pPr>
            <a:endParaRPr lang="nb-NO" sz="1200">
              <a:solidFill>
                <a:schemeClr val="tx1"/>
              </a:solidFill>
            </a:endParaRPr>
          </a:p>
          <a:p>
            <a:pPr marL="171450" lvl="0" indent="-171450" defTabSz="609585">
              <a:buFont typeface="Arial" panose="020B0604020202020204" pitchFamily="34" charset="0"/>
              <a:buChar char="•"/>
              <a:defRPr/>
            </a:pPr>
            <a:r>
              <a:rPr lang="nb-NO" sz="1200">
                <a:solidFill>
                  <a:schemeClr val="tx1"/>
                </a:solidFill>
              </a:rPr>
              <a:t>Egne delprosjekt tilknyttet leiestedet, </a:t>
            </a:r>
            <a:r>
              <a:rPr lang="nb-NO" sz="1200" err="1">
                <a:solidFill>
                  <a:schemeClr val="tx1"/>
                </a:solidFill>
              </a:rPr>
              <a:t>evt</a:t>
            </a:r>
            <a:r>
              <a:rPr lang="nb-NO" sz="1200">
                <a:solidFill>
                  <a:schemeClr val="tx1"/>
                </a:solidFill>
              </a:rPr>
              <a:t> felles delprosjekter som benyttes på tvers </a:t>
            </a:r>
          </a:p>
        </p:txBody>
      </p:sp>
      <p:sp>
        <p:nvSpPr>
          <p:cNvPr id="10" name="Rektangel 9">
            <a:extLst>
              <a:ext uri="{FF2B5EF4-FFF2-40B4-BE49-F238E27FC236}">
                <a16:creationId xmlns:a16="http://schemas.microsoft.com/office/drawing/2014/main" id="{687AE13D-FF83-4FC7-B93A-541F4EC8A1BA}"/>
              </a:ext>
            </a:extLst>
          </p:cNvPr>
          <p:cNvSpPr/>
          <p:nvPr/>
        </p:nvSpPr>
        <p:spPr>
          <a:xfrm>
            <a:off x="1589928" y="3273935"/>
            <a:ext cx="1856657" cy="101031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ysClr val="windowText" lastClr="000000"/>
                </a:solidFill>
              </a:rPr>
              <a:t>PROSJEKT</a:t>
            </a:r>
          </a:p>
        </p:txBody>
      </p:sp>
      <p:sp>
        <p:nvSpPr>
          <p:cNvPr id="11" name="Rektangel 10">
            <a:extLst>
              <a:ext uri="{FF2B5EF4-FFF2-40B4-BE49-F238E27FC236}">
                <a16:creationId xmlns:a16="http://schemas.microsoft.com/office/drawing/2014/main" id="{9DA290F5-8AA9-4A6A-B9AB-A20CC7E47671}"/>
              </a:ext>
            </a:extLst>
          </p:cNvPr>
          <p:cNvSpPr/>
          <p:nvPr/>
        </p:nvSpPr>
        <p:spPr>
          <a:xfrm>
            <a:off x="3446585" y="3273935"/>
            <a:ext cx="4309829" cy="101031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a:solidFill>
                  <a:schemeClr val="tx1"/>
                </a:solidFill>
              </a:rPr>
              <a:t>Gruppere og samle delprosjekter </a:t>
            </a:r>
          </a:p>
        </p:txBody>
      </p:sp>
      <p:sp>
        <p:nvSpPr>
          <p:cNvPr id="12" name="Rektangel 11">
            <a:extLst>
              <a:ext uri="{FF2B5EF4-FFF2-40B4-BE49-F238E27FC236}">
                <a16:creationId xmlns:a16="http://schemas.microsoft.com/office/drawing/2014/main" id="{F0FFE1B8-05CC-485C-9273-F553D8A4E49C}"/>
              </a:ext>
            </a:extLst>
          </p:cNvPr>
          <p:cNvSpPr/>
          <p:nvPr/>
        </p:nvSpPr>
        <p:spPr>
          <a:xfrm>
            <a:off x="7756414" y="3273935"/>
            <a:ext cx="4252955" cy="101031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a:solidFill>
                  <a:schemeClr val="tx1"/>
                </a:solidFill>
              </a:rPr>
              <a:t>Anbefales brukt KUN hvis det er særskilt behov for gruppering og for behov som ikke dekkes av andre dimensjoner og relasjoner</a:t>
            </a:r>
          </a:p>
          <a:p>
            <a:r>
              <a:rPr lang="nb-NO" sz="1200" u="sng">
                <a:solidFill>
                  <a:schemeClr val="tx1"/>
                </a:solidFill>
              </a:rPr>
              <a:t>Eksempelvis</a:t>
            </a:r>
            <a:r>
              <a:rPr lang="nb-NO" sz="1200">
                <a:solidFill>
                  <a:schemeClr val="tx1"/>
                </a:solidFill>
              </a:rPr>
              <a:t>:  samle delprosjekter pr instrument/sone/lab hvis det er behov</a:t>
            </a:r>
          </a:p>
        </p:txBody>
      </p:sp>
      <p:sp>
        <p:nvSpPr>
          <p:cNvPr id="13" name="TekstSylinder 12">
            <a:extLst>
              <a:ext uri="{FF2B5EF4-FFF2-40B4-BE49-F238E27FC236}">
                <a16:creationId xmlns:a16="http://schemas.microsoft.com/office/drawing/2014/main" id="{FE2C1C53-EA64-4CAF-B706-32A1BAC2D892}"/>
              </a:ext>
            </a:extLst>
          </p:cNvPr>
          <p:cNvSpPr txBox="1"/>
          <p:nvPr/>
        </p:nvSpPr>
        <p:spPr>
          <a:xfrm>
            <a:off x="15847" y="4357814"/>
            <a:ext cx="11993522" cy="2462213"/>
          </a:xfrm>
          <a:prstGeom prst="rect">
            <a:avLst/>
          </a:prstGeom>
          <a:solidFill>
            <a:schemeClr val="tx2">
              <a:lumMod val="20000"/>
              <a:lumOff val="80000"/>
            </a:schemeClr>
          </a:solidFill>
        </p:spPr>
        <p:txBody>
          <a:bodyPr wrap="square" rtlCol="0">
            <a:spAutoFit/>
          </a:bodyPr>
          <a:lstStyle/>
          <a:p>
            <a:r>
              <a:rPr lang="nb-NO" sz="1400" b="1" u="sng"/>
              <a:t>Andre forhold </a:t>
            </a:r>
            <a:r>
              <a:rPr lang="nb-NO" sz="1400" b="1"/>
              <a:t>som må hensyntas i vurderingen:</a:t>
            </a:r>
          </a:p>
          <a:p>
            <a:endParaRPr lang="nb-NO" sz="1400" b="1"/>
          </a:p>
          <a:p>
            <a:pPr marL="742950" lvl="1" indent="-285750">
              <a:buFont typeface="Arial" panose="020B0604020202020204" pitchFamily="34" charset="0"/>
              <a:buChar char="•"/>
            </a:pPr>
            <a:r>
              <a:rPr lang="nb-NO" sz="1400" b="1"/>
              <a:t>Investeringsplan Bevisst Plan og NTNUs investeringsplan</a:t>
            </a:r>
            <a:r>
              <a:rPr lang="nb-NO" sz="1400"/>
              <a:t>: </a:t>
            </a:r>
          </a:p>
          <a:p>
            <a:pPr marL="1200150" lvl="2" indent="-285750">
              <a:buFont typeface="Arial" panose="020B0604020202020204" pitchFamily="34" charset="0"/>
              <a:buChar char="•"/>
            </a:pPr>
            <a:r>
              <a:rPr lang="nb-NO" sz="1400"/>
              <a:t>Eventuelle føringer som kan komme for organisering av delprosjekt – felles delprosjekt </a:t>
            </a:r>
            <a:r>
              <a:rPr lang="nb-NO" sz="1400" err="1"/>
              <a:t>vs</a:t>
            </a:r>
            <a:r>
              <a:rPr lang="nb-NO" sz="1400"/>
              <a:t> separate delprosjekt </a:t>
            </a:r>
          </a:p>
          <a:p>
            <a:pPr marL="1200150" lvl="2" indent="-285750">
              <a:buFont typeface="Arial" panose="020B0604020202020204" pitchFamily="34" charset="0"/>
              <a:buChar char="•"/>
            </a:pPr>
            <a:r>
              <a:rPr lang="nb-NO" sz="1400"/>
              <a:t>Delprosjekt i egne kategorier med tilgjengelige valg av aktiviteter/aktivitetstype</a:t>
            </a:r>
          </a:p>
          <a:p>
            <a:pPr lvl="1"/>
            <a:endParaRPr lang="nb-NO" sz="1400"/>
          </a:p>
          <a:p>
            <a:pPr marL="742950" lvl="1" indent="-285750">
              <a:buFont typeface="Arial" panose="020B0604020202020204" pitchFamily="34" charset="0"/>
              <a:buChar char="•"/>
            </a:pPr>
            <a:r>
              <a:rPr lang="nb-NO" sz="1400" b="1"/>
              <a:t>Anlegg/anleggsregister</a:t>
            </a:r>
            <a:r>
              <a:rPr lang="nb-NO" sz="1400"/>
              <a:t>:</a:t>
            </a:r>
          </a:p>
          <a:p>
            <a:pPr marL="1200150" lvl="2" indent="-285750">
              <a:buFont typeface="Arial" panose="020B0604020202020204" pitchFamily="34" charset="0"/>
              <a:buChar char="•"/>
            </a:pPr>
            <a:r>
              <a:rPr lang="nb-NO" sz="1400"/>
              <a:t>Eventuelle føringer som kan komme for organisering av delprosjekt  – for eksisterende og nye anlegg</a:t>
            </a:r>
          </a:p>
          <a:p>
            <a:pPr marL="1200150" lvl="2" indent="-285750">
              <a:buFont typeface="Arial" panose="020B0604020202020204" pitchFamily="34" charset="0"/>
              <a:buChar char="•"/>
            </a:pPr>
            <a:r>
              <a:rPr lang="nb-NO" sz="1400"/>
              <a:t>Avskrivinger konteres og synliggjøres med samme konteringsstreng som anskaffelsen</a:t>
            </a:r>
          </a:p>
          <a:p>
            <a:pPr lvl="1"/>
            <a:endParaRPr lang="nb-NO" sz="1400"/>
          </a:p>
          <a:p>
            <a:pPr marL="742950" lvl="1" indent="-285750">
              <a:buFont typeface="Arial" panose="020B0604020202020204" pitchFamily="34" charset="0"/>
              <a:buChar char="•"/>
            </a:pPr>
            <a:r>
              <a:rPr lang="nb-NO" sz="1400" b="1" err="1"/>
              <a:t>Bookitlab</a:t>
            </a:r>
            <a:r>
              <a:rPr lang="nb-NO" sz="1400" b="1"/>
              <a:t>: </a:t>
            </a:r>
            <a:r>
              <a:rPr lang="nb-NO" sz="1400"/>
              <a:t>informasjon som kan tas ut fra systemet </a:t>
            </a:r>
            <a:r>
              <a:rPr lang="nb-NO" sz="1400" err="1"/>
              <a:t>vs</a:t>
            </a:r>
            <a:r>
              <a:rPr lang="nb-NO" sz="1400"/>
              <a:t> behov for regnskapsmessig synliggjøring på delprosjekt</a:t>
            </a:r>
            <a:endParaRPr lang="nb-NO"/>
          </a:p>
        </p:txBody>
      </p:sp>
      <p:sp>
        <p:nvSpPr>
          <p:cNvPr id="4" name="TekstSylinder 3">
            <a:extLst>
              <a:ext uri="{FF2B5EF4-FFF2-40B4-BE49-F238E27FC236}">
                <a16:creationId xmlns:a16="http://schemas.microsoft.com/office/drawing/2014/main" id="{F4DC59CF-268E-4E6B-BA0D-3F82267178C7}"/>
              </a:ext>
            </a:extLst>
          </p:cNvPr>
          <p:cNvSpPr txBox="1"/>
          <p:nvPr/>
        </p:nvSpPr>
        <p:spPr>
          <a:xfrm rot="16200000">
            <a:off x="-1304054" y="1598065"/>
            <a:ext cx="3286133" cy="646331"/>
          </a:xfrm>
          <a:prstGeom prst="rect">
            <a:avLst/>
          </a:prstGeom>
          <a:noFill/>
        </p:spPr>
        <p:txBody>
          <a:bodyPr wrap="square" rtlCol="0">
            <a:spAutoFit/>
          </a:bodyPr>
          <a:lstStyle/>
          <a:p>
            <a:pPr algn="ctr"/>
            <a:r>
              <a:rPr lang="nb-NO" sz="3600">
                <a:solidFill>
                  <a:schemeClr val="bg1"/>
                </a:solidFill>
              </a:rPr>
              <a:t>LEIESTED</a:t>
            </a:r>
          </a:p>
        </p:txBody>
      </p:sp>
      <p:sp>
        <p:nvSpPr>
          <p:cNvPr id="17" name="TekstSylinder 16">
            <a:extLst>
              <a:ext uri="{FF2B5EF4-FFF2-40B4-BE49-F238E27FC236}">
                <a16:creationId xmlns:a16="http://schemas.microsoft.com/office/drawing/2014/main" id="{60E778F4-C316-413C-972E-9B2032A64DA2}"/>
              </a:ext>
            </a:extLst>
          </p:cNvPr>
          <p:cNvSpPr txBox="1"/>
          <p:nvPr/>
        </p:nvSpPr>
        <p:spPr>
          <a:xfrm rot="16200000">
            <a:off x="-1830751" y="1868724"/>
            <a:ext cx="4246280" cy="584775"/>
          </a:xfrm>
          <a:prstGeom prst="rect">
            <a:avLst/>
          </a:prstGeom>
          <a:solidFill>
            <a:schemeClr val="accent1">
              <a:lumMod val="40000"/>
              <a:lumOff val="60000"/>
            </a:schemeClr>
          </a:solidFill>
        </p:spPr>
        <p:txBody>
          <a:bodyPr wrap="square" rtlCol="0">
            <a:spAutoFit/>
          </a:bodyPr>
          <a:lstStyle/>
          <a:p>
            <a:pPr algn="ctr"/>
            <a:r>
              <a:rPr lang="nb-NO" sz="3200"/>
              <a:t>LEIESTED</a:t>
            </a:r>
          </a:p>
        </p:txBody>
      </p:sp>
      <p:sp>
        <p:nvSpPr>
          <p:cNvPr id="18" name="TekstSylinder 17">
            <a:extLst>
              <a:ext uri="{FF2B5EF4-FFF2-40B4-BE49-F238E27FC236}">
                <a16:creationId xmlns:a16="http://schemas.microsoft.com/office/drawing/2014/main" id="{95026E97-D2E5-44D2-8631-7AFD6744F498}"/>
              </a:ext>
            </a:extLst>
          </p:cNvPr>
          <p:cNvSpPr txBox="1"/>
          <p:nvPr/>
        </p:nvSpPr>
        <p:spPr>
          <a:xfrm rot="16200000">
            <a:off x="-1032508" y="1739220"/>
            <a:ext cx="4259069" cy="830997"/>
          </a:xfrm>
          <a:prstGeom prst="rect">
            <a:avLst/>
          </a:prstGeom>
          <a:solidFill>
            <a:schemeClr val="accent1">
              <a:lumMod val="60000"/>
              <a:lumOff val="40000"/>
            </a:schemeClr>
          </a:solidFill>
        </p:spPr>
        <p:txBody>
          <a:bodyPr wrap="square" rtlCol="0">
            <a:spAutoFit/>
          </a:bodyPr>
          <a:lstStyle/>
          <a:p>
            <a:pPr algn="ctr"/>
            <a:r>
              <a:rPr lang="nb-NO" sz="2400" b="1"/>
              <a:t>KOSTSTED</a:t>
            </a:r>
          </a:p>
          <a:p>
            <a:pPr algn="ctr"/>
            <a:r>
              <a:rPr lang="nb-NO" sz="2400"/>
              <a:t>(Konteringsnivå) </a:t>
            </a:r>
          </a:p>
        </p:txBody>
      </p:sp>
    </p:spTree>
    <p:extLst>
      <p:ext uri="{BB962C8B-B14F-4D97-AF65-F5344CB8AC3E}">
        <p14:creationId xmlns:p14="http://schemas.microsoft.com/office/powerpoint/2010/main" val="88409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ktangel 117">
            <a:extLst>
              <a:ext uri="{FF2B5EF4-FFF2-40B4-BE49-F238E27FC236}">
                <a16:creationId xmlns:a16="http://schemas.microsoft.com/office/drawing/2014/main" id="{5DF0A21D-D503-4B4C-BD09-DC82DB4C6848}"/>
              </a:ext>
            </a:extLst>
          </p:cNvPr>
          <p:cNvSpPr/>
          <p:nvPr/>
        </p:nvSpPr>
        <p:spPr>
          <a:xfrm>
            <a:off x="4828251" y="4820728"/>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Prosjekt</a:t>
            </a:r>
          </a:p>
        </p:txBody>
      </p:sp>
      <p:sp>
        <p:nvSpPr>
          <p:cNvPr id="123" name="Rektangel 122">
            <a:extLst>
              <a:ext uri="{FF2B5EF4-FFF2-40B4-BE49-F238E27FC236}">
                <a16:creationId xmlns:a16="http://schemas.microsoft.com/office/drawing/2014/main" id="{32185FC5-8D70-4FB6-9600-37049C9CA2C6}"/>
              </a:ext>
            </a:extLst>
          </p:cNvPr>
          <p:cNvSpPr/>
          <p:nvPr/>
        </p:nvSpPr>
        <p:spPr>
          <a:xfrm>
            <a:off x="4828251" y="3918170"/>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Hovedprosjekt</a:t>
            </a:r>
          </a:p>
        </p:txBody>
      </p:sp>
      <p:sp>
        <p:nvSpPr>
          <p:cNvPr id="124" name="Rektangel 123">
            <a:extLst>
              <a:ext uri="{FF2B5EF4-FFF2-40B4-BE49-F238E27FC236}">
                <a16:creationId xmlns:a16="http://schemas.microsoft.com/office/drawing/2014/main" id="{7C784CF9-08C9-4583-9FD2-85FAACF2447A}"/>
              </a:ext>
            </a:extLst>
          </p:cNvPr>
          <p:cNvSpPr/>
          <p:nvPr/>
        </p:nvSpPr>
        <p:spPr>
          <a:xfrm>
            <a:off x="4828251" y="3176363"/>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Strategisk satsning</a:t>
            </a:r>
          </a:p>
        </p:txBody>
      </p:sp>
      <p:sp>
        <p:nvSpPr>
          <p:cNvPr id="126" name="Rektangel 32">
            <a:extLst>
              <a:ext uri="{FF2B5EF4-FFF2-40B4-BE49-F238E27FC236}">
                <a16:creationId xmlns:a16="http://schemas.microsoft.com/office/drawing/2014/main" id="{B5800102-E4C2-4940-B135-CA76E078991A}"/>
              </a:ext>
            </a:extLst>
          </p:cNvPr>
          <p:cNvSpPr/>
          <p:nvPr/>
        </p:nvSpPr>
        <p:spPr>
          <a:xfrm>
            <a:off x="4828251" y="2455078"/>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Sentertype</a:t>
            </a:r>
          </a:p>
        </p:txBody>
      </p:sp>
      <p:sp>
        <p:nvSpPr>
          <p:cNvPr id="90" name="TextBox 89">
            <a:extLst>
              <a:ext uri="{FF2B5EF4-FFF2-40B4-BE49-F238E27FC236}">
                <a16:creationId xmlns:a16="http://schemas.microsoft.com/office/drawing/2014/main" id="{C7B5C968-7D59-4190-9F3A-13BBDBFC19FB}"/>
              </a:ext>
            </a:extLst>
          </p:cNvPr>
          <p:cNvSpPr txBox="1"/>
          <p:nvPr/>
        </p:nvSpPr>
        <p:spPr>
          <a:xfrm>
            <a:off x="6057362" y="5901586"/>
            <a:ext cx="809763" cy="276999"/>
          </a:xfrm>
          <a:prstGeom prst="rect">
            <a:avLst/>
          </a:prstGeom>
          <a:solidFill>
            <a:schemeClr val="bg1"/>
          </a:solidFill>
          <a:ln>
            <a:solidFill>
              <a:schemeClr val="bg1"/>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chemeClr val="bg2">
                    <a:lumMod val="50000"/>
                  </a:schemeClr>
                </a:solidFill>
                <a:effectLst/>
                <a:uLnTx/>
                <a:uFillTx/>
                <a:latin typeface="Calibri" panose="020F0502020204030204"/>
                <a:ea typeface="+mn-ea"/>
                <a:cs typeface="+mn-cs"/>
              </a:rPr>
              <a:t>Utledes</a:t>
            </a:r>
          </a:p>
        </p:txBody>
      </p:sp>
      <p:cxnSp>
        <p:nvCxnSpPr>
          <p:cNvPr id="77" name="Rett linje 76">
            <a:extLst>
              <a:ext uri="{FF2B5EF4-FFF2-40B4-BE49-F238E27FC236}">
                <a16:creationId xmlns:a16="http://schemas.microsoft.com/office/drawing/2014/main" id="{3D37DB63-AB35-4043-9622-07AF3D3C7749}"/>
              </a:ext>
            </a:extLst>
          </p:cNvPr>
          <p:cNvCxnSpPr>
            <a:cxnSpLocks/>
          </p:cNvCxnSpPr>
          <p:nvPr/>
        </p:nvCxnSpPr>
        <p:spPr>
          <a:xfrm flipH="1">
            <a:off x="5584" y="5905310"/>
            <a:ext cx="12180831" cy="3"/>
          </a:xfrm>
          <a:prstGeom prst="line">
            <a:avLst/>
          </a:prstGeom>
          <a:ln w="254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Rett linje 77">
            <a:extLst>
              <a:ext uri="{FF2B5EF4-FFF2-40B4-BE49-F238E27FC236}">
                <a16:creationId xmlns:a16="http://schemas.microsoft.com/office/drawing/2014/main" id="{8985A469-5846-463F-8262-F298A4F9AE5C}"/>
              </a:ext>
            </a:extLst>
          </p:cNvPr>
          <p:cNvCxnSpPr>
            <a:cxnSpLocks/>
          </p:cNvCxnSpPr>
          <p:nvPr/>
        </p:nvCxnSpPr>
        <p:spPr>
          <a:xfrm flipH="1">
            <a:off x="48195" y="4668588"/>
            <a:ext cx="12192000" cy="0"/>
          </a:xfrm>
          <a:prstGeom prst="line">
            <a:avLst/>
          </a:prstGeom>
          <a:ln w="254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15" name="Rektangel 114">
            <a:extLst>
              <a:ext uri="{FF2B5EF4-FFF2-40B4-BE49-F238E27FC236}">
                <a16:creationId xmlns:a16="http://schemas.microsoft.com/office/drawing/2014/main" id="{1A3D5F2C-76EE-4E96-8172-324DD6591BC6}"/>
              </a:ext>
            </a:extLst>
          </p:cNvPr>
          <p:cNvSpPr/>
          <p:nvPr/>
        </p:nvSpPr>
        <p:spPr>
          <a:xfrm>
            <a:off x="188685" y="4816623"/>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Konto</a:t>
            </a:r>
          </a:p>
        </p:txBody>
      </p:sp>
      <p:graphicFrame>
        <p:nvGraphicFramePr>
          <p:cNvPr id="91" name="Object 90" hidden="1">
            <a:extLst>
              <a:ext uri="{FF2B5EF4-FFF2-40B4-BE49-F238E27FC236}">
                <a16:creationId xmlns:a16="http://schemas.microsoft.com/office/drawing/2014/main" id="{523924EF-6901-46E3-A852-C9609C985CE0}"/>
              </a:ext>
            </a:extLst>
          </p:cNvPr>
          <p:cNvGraphicFramePr>
            <a:graphicFrameLocks noChangeAspect="1"/>
          </p:cNvGraphicFramePr>
          <p:nvPr>
            <p:custDataLst>
              <p:tags r:id="rId2"/>
            </p:custDataLst>
          </p:nvPr>
        </p:nvGraphicFramePr>
        <p:xfrm>
          <a:off x="1591" y="1591"/>
          <a:ext cx="1588" cy="1588"/>
        </p:xfrm>
        <a:graphic>
          <a:graphicData uri="http://schemas.openxmlformats.org/presentationml/2006/ole">
            <mc:AlternateContent xmlns:mc="http://schemas.openxmlformats.org/markup-compatibility/2006">
              <mc:Choice xmlns:v="urn:schemas-microsoft-com:vml" Requires="v">
                <p:oleObj spid="_x0000_s23554" name="think-cell Slide" r:id="rId6" imgW="473" imgH="473" progId="TCLayout.ActiveDocument.1">
                  <p:embed/>
                </p:oleObj>
              </mc:Choice>
              <mc:Fallback>
                <p:oleObj name="think-cell Slide" r:id="rId6" imgW="473" imgH="473" progId="TCLayout.ActiveDocument.1">
                  <p:embed/>
                  <p:pic>
                    <p:nvPicPr>
                      <p:cNvPr id="91" name="Object 90" hidden="1">
                        <a:extLst>
                          <a:ext uri="{FF2B5EF4-FFF2-40B4-BE49-F238E27FC236}">
                            <a16:creationId xmlns:a16="http://schemas.microsoft.com/office/drawing/2014/main" id="{523924EF-6901-46E3-A852-C9609C985CE0}"/>
                          </a:ext>
                        </a:extLst>
                      </p:cNvPr>
                      <p:cNvPicPr/>
                      <p:nvPr/>
                    </p:nvPicPr>
                    <p:blipFill>
                      <a:blip r:embed="rId7"/>
                      <a:stretch>
                        <a:fillRect/>
                      </a:stretch>
                    </p:blipFill>
                    <p:spPr>
                      <a:xfrm>
                        <a:off x="1591" y="1591"/>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42419E6-8EDA-40C9-B4A5-9B8FD471B5A8}"/>
              </a:ext>
            </a:extLst>
          </p:cNvPr>
          <p:cNvSpPr/>
          <p:nvPr>
            <p:custDataLst>
              <p:tags r:id="rId3"/>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cxnSp>
        <p:nvCxnSpPr>
          <p:cNvPr id="111" name="Connector: Elbow 110">
            <a:extLst>
              <a:ext uri="{FF2B5EF4-FFF2-40B4-BE49-F238E27FC236}">
                <a16:creationId xmlns:a16="http://schemas.microsoft.com/office/drawing/2014/main" id="{CD1E2E20-D7CE-41BB-917C-A0F80D71311C}"/>
              </a:ext>
            </a:extLst>
          </p:cNvPr>
          <p:cNvCxnSpPr>
            <a:cxnSpLocks/>
            <a:endCxn id="137" idx="1"/>
          </p:cNvCxnSpPr>
          <p:nvPr/>
        </p:nvCxnSpPr>
        <p:spPr>
          <a:xfrm rot="16200000" flipV="1">
            <a:off x="4987808" y="3728992"/>
            <a:ext cx="3742943" cy="233779"/>
          </a:xfrm>
          <a:prstGeom prst="bentConnector4">
            <a:avLst>
              <a:gd name="adj1" fmla="val 12196"/>
              <a:gd name="adj2" fmla="val 19778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867F0CC5-B63E-463B-A9AC-19FC90385BF0}"/>
              </a:ext>
            </a:extLst>
          </p:cNvPr>
          <p:cNvCxnSpPr>
            <a:cxnSpLocks/>
            <a:stCxn id="118" idx="1"/>
            <a:endCxn id="124" idx="1"/>
          </p:cNvCxnSpPr>
          <p:nvPr/>
        </p:nvCxnSpPr>
        <p:spPr>
          <a:xfrm rot="10800000">
            <a:off x="4828251" y="3455364"/>
            <a:ext cx="12700" cy="1830989"/>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ktangel 13"/>
          <p:cNvSpPr/>
          <p:nvPr/>
        </p:nvSpPr>
        <p:spPr>
          <a:xfrm>
            <a:off x="6742391" y="4801416"/>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white"/>
                </a:solidFill>
                <a:latin typeface="Calibri"/>
              </a:rPr>
              <a:t>Delprosjekt</a:t>
            </a:r>
            <a:endParaRPr kumimoji="0" lang="nb-NO" sz="1100" b="0" i="0" u="none" strike="noStrike" kern="1200" cap="none" spc="0" normalizeH="0" baseline="0" noProof="0">
              <a:ln>
                <a:noFill/>
              </a:ln>
              <a:solidFill>
                <a:prstClr val="white"/>
              </a:solidFill>
              <a:effectLst/>
              <a:uLnTx/>
              <a:uFillTx/>
              <a:latin typeface="Calibri"/>
              <a:ea typeface="+mn-ea"/>
              <a:cs typeface="+mn-cs"/>
            </a:endParaRPr>
          </a:p>
        </p:txBody>
      </p:sp>
      <p:sp>
        <p:nvSpPr>
          <p:cNvPr id="8" name="TekstSylinder 7"/>
          <p:cNvSpPr txBox="1"/>
          <p:nvPr/>
        </p:nvSpPr>
        <p:spPr>
          <a:xfrm>
            <a:off x="1387399" y="4801416"/>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lang="nb-NO" sz="1100" b="1">
                <a:solidFill>
                  <a:prstClr val="white"/>
                </a:solidFill>
                <a:latin typeface="Calibri"/>
              </a:rPr>
              <a:t>0</a:t>
            </a:r>
            <a:endParaRPr kumimoji="0" lang="nb-NO" sz="1100" b="1" i="0" u="none" strike="noStrike" kern="1200" cap="none" spc="0" normalizeH="0" baseline="0" noProof="0">
              <a:ln>
                <a:noFill/>
              </a:ln>
              <a:solidFill>
                <a:prstClr val="white"/>
              </a:solidFill>
              <a:effectLst/>
              <a:uLnTx/>
              <a:uFillTx/>
              <a:latin typeface="Calibri"/>
              <a:ea typeface="+mn-ea"/>
              <a:cs typeface="+mn-cs"/>
            </a:endParaRPr>
          </a:p>
        </p:txBody>
      </p:sp>
      <p:sp>
        <p:nvSpPr>
          <p:cNvPr id="10" name="TekstSylinder 9"/>
          <p:cNvSpPr txBox="1"/>
          <p:nvPr/>
        </p:nvSpPr>
        <p:spPr>
          <a:xfrm>
            <a:off x="6061798" y="4763949"/>
            <a:ext cx="212990" cy="261608"/>
          </a:xfrm>
          <a:prstGeom prst="rect">
            <a:avLst/>
          </a:prstGeom>
          <a:noFill/>
        </p:spPr>
        <p:txBody>
          <a:bodyPr wrap="squar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2</a:t>
            </a:r>
          </a:p>
        </p:txBody>
      </p:sp>
      <p:sp>
        <p:nvSpPr>
          <p:cNvPr id="23" name="TekstSylinder 22"/>
          <p:cNvSpPr txBox="1"/>
          <p:nvPr/>
        </p:nvSpPr>
        <p:spPr>
          <a:xfrm>
            <a:off x="7934521" y="4787779"/>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5</a:t>
            </a:r>
          </a:p>
        </p:txBody>
      </p:sp>
      <p:cxnSp>
        <p:nvCxnSpPr>
          <p:cNvPr id="98" name="Connector: Elbow 97">
            <a:extLst>
              <a:ext uri="{FF2B5EF4-FFF2-40B4-BE49-F238E27FC236}">
                <a16:creationId xmlns:a16="http://schemas.microsoft.com/office/drawing/2014/main" id="{EF1ADE43-F2DC-482E-872A-368CF24FA13A}"/>
              </a:ext>
            </a:extLst>
          </p:cNvPr>
          <p:cNvCxnSpPr>
            <a:cxnSpLocks/>
            <a:stCxn id="14" idx="2"/>
          </p:cNvCxnSpPr>
          <p:nvPr/>
        </p:nvCxnSpPr>
        <p:spPr>
          <a:xfrm rot="5400000">
            <a:off x="6513228" y="4781579"/>
            <a:ext cx="8878" cy="1911048"/>
          </a:xfrm>
          <a:prstGeom prst="bentConnector3">
            <a:avLst>
              <a:gd name="adj1" fmla="val 2674904"/>
            </a:avLst>
          </a:prstGeom>
          <a:ln>
            <a:tailEnd type="triangle"/>
          </a:ln>
        </p:spPr>
        <p:style>
          <a:lnRef idx="1">
            <a:schemeClr val="accent3"/>
          </a:lnRef>
          <a:fillRef idx="0">
            <a:schemeClr val="accent3"/>
          </a:fillRef>
          <a:effectRef idx="0">
            <a:schemeClr val="accent3"/>
          </a:effectRef>
          <a:fontRef idx="minor">
            <a:schemeClr val="tx1"/>
          </a:fontRef>
        </p:style>
      </p:cxnSp>
      <p:sp>
        <p:nvSpPr>
          <p:cNvPr id="113" name="Rektangel 30">
            <a:extLst>
              <a:ext uri="{FF2B5EF4-FFF2-40B4-BE49-F238E27FC236}">
                <a16:creationId xmlns:a16="http://schemas.microsoft.com/office/drawing/2014/main" id="{0FC9E4D4-DE55-4588-BEBD-80201151A4F7}"/>
              </a:ext>
            </a:extLst>
          </p:cNvPr>
          <p:cNvSpPr/>
          <p:nvPr/>
        </p:nvSpPr>
        <p:spPr>
          <a:xfrm>
            <a:off x="6742390" y="3888753"/>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black"/>
                </a:solidFill>
                <a:latin typeface="Calibri"/>
              </a:rPr>
              <a:t>Ramme</a:t>
            </a:r>
          </a:p>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(Spesifisering</a:t>
            </a:r>
            <a:r>
              <a:rPr kumimoji="0" lang="nb-NO" sz="1100" b="0" i="0" u="none" strike="noStrike" kern="1200" cap="none" spc="0" normalizeH="0" noProof="0">
                <a:ln>
                  <a:noFill/>
                </a:ln>
                <a:solidFill>
                  <a:prstClr val="black"/>
                </a:solidFill>
                <a:effectLst/>
                <a:uLnTx/>
                <a:uFillTx/>
                <a:latin typeface="Calibri"/>
                <a:ea typeface="+mn-ea"/>
                <a:cs typeface="+mn-cs"/>
              </a:rPr>
              <a:t> av finansieringskilde)</a:t>
            </a: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sp>
        <p:nvSpPr>
          <p:cNvPr id="114" name="Rektangel 31">
            <a:extLst>
              <a:ext uri="{FF2B5EF4-FFF2-40B4-BE49-F238E27FC236}">
                <a16:creationId xmlns:a16="http://schemas.microsoft.com/office/drawing/2014/main" id="{4AF6FB2D-50FD-4031-A3A4-A203365FCC22}"/>
              </a:ext>
            </a:extLst>
          </p:cNvPr>
          <p:cNvSpPr/>
          <p:nvPr/>
        </p:nvSpPr>
        <p:spPr>
          <a:xfrm>
            <a:off x="6751818" y="3178956"/>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Finansieringskilde</a:t>
            </a:r>
          </a:p>
        </p:txBody>
      </p:sp>
      <p:sp>
        <p:nvSpPr>
          <p:cNvPr id="117" name="Rektangel 32">
            <a:extLst>
              <a:ext uri="{FF2B5EF4-FFF2-40B4-BE49-F238E27FC236}">
                <a16:creationId xmlns:a16="http://schemas.microsoft.com/office/drawing/2014/main" id="{4228F3B3-5549-47FB-8A37-C22D9A2A0307}"/>
              </a:ext>
            </a:extLst>
          </p:cNvPr>
          <p:cNvSpPr/>
          <p:nvPr/>
        </p:nvSpPr>
        <p:spPr>
          <a:xfrm>
            <a:off x="6742390" y="2421739"/>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black"/>
                </a:solidFill>
                <a:latin typeface="Calibri"/>
              </a:rPr>
              <a:t>Aktivitet</a:t>
            </a: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sp>
        <p:nvSpPr>
          <p:cNvPr id="137" name="Rektangel 32">
            <a:extLst>
              <a:ext uri="{FF2B5EF4-FFF2-40B4-BE49-F238E27FC236}">
                <a16:creationId xmlns:a16="http://schemas.microsoft.com/office/drawing/2014/main" id="{978AF6FC-1B59-4D59-88A6-4DF06A17D44A}"/>
              </a:ext>
            </a:extLst>
          </p:cNvPr>
          <p:cNvSpPr/>
          <p:nvPr/>
        </p:nvSpPr>
        <p:spPr>
          <a:xfrm>
            <a:off x="6742390" y="1695411"/>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lang="nb-NO" sz="1100">
                <a:solidFill>
                  <a:prstClr val="black"/>
                </a:solidFill>
                <a:latin typeface="Calibri"/>
              </a:rPr>
              <a:t>Aktivitetstype</a:t>
            </a:r>
            <a:endParaRPr kumimoji="0" lang="nb-NO" sz="1100" b="0" i="0" u="none" strike="noStrike" kern="1200" cap="none" spc="0" normalizeH="0" baseline="0" noProof="0">
              <a:ln>
                <a:noFill/>
              </a:ln>
              <a:solidFill>
                <a:prstClr val="black"/>
              </a:solidFill>
              <a:effectLst/>
              <a:uLnTx/>
              <a:uFillTx/>
              <a:latin typeface="Calibri"/>
              <a:ea typeface="+mn-ea"/>
              <a:cs typeface="+mn-cs"/>
            </a:endParaRPr>
          </a:p>
        </p:txBody>
      </p:sp>
      <p:sp>
        <p:nvSpPr>
          <p:cNvPr id="112" name="Tittel 1"/>
          <p:cNvSpPr>
            <a:spLocks noGrp="1"/>
          </p:cNvSpPr>
          <p:nvPr>
            <p:ph type="title"/>
          </p:nvPr>
        </p:nvSpPr>
        <p:spPr>
          <a:xfrm>
            <a:off x="48195" y="120781"/>
            <a:ext cx="3565862" cy="772800"/>
          </a:xfrm>
        </p:spPr>
        <p:txBody>
          <a:bodyPr>
            <a:noAutofit/>
          </a:bodyPr>
          <a:lstStyle/>
          <a:p>
            <a:r>
              <a:rPr lang="nb-NO" sz="2800"/>
              <a:t>Prosjektstruktur BFV</a:t>
            </a:r>
            <a:endParaRPr lang="nb-NO" sz="2800" b="1">
              <a:solidFill>
                <a:schemeClr val="bg2">
                  <a:lumMod val="50000"/>
                </a:schemeClr>
              </a:solidFill>
            </a:endParaRPr>
          </a:p>
        </p:txBody>
      </p:sp>
      <p:sp>
        <p:nvSpPr>
          <p:cNvPr id="138" name="Rektangel 137">
            <a:extLst>
              <a:ext uri="{FF2B5EF4-FFF2-40B4-BE49-F238E27FC236}">
                <a16:creationId xmlns:a16="http://schemas.microsoft.com/office/drawing/2014/main" id="{A12FD68B-0BA1-41D3-9E00-A8D09D00D145}"/>
              </a:ext>
            </a:extLst>
          </p:cNvPr>
          <p:cNvSpPr/>
          <p:nvPr/>
        </p:nvSpPr>
        <p:spPr>
          <a:xfrm>
            <a:off x="4828251" y="6105912"/>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Protype</a:t>
            </a:r>
          </a:p>
        </p:txBody>
      </p:sp>
      <p:cxnSp>
        <p:nvCxnSpPr>
          <p:cNvPr id="141" name="Connector: Elbow 106">
            <a:extLst>
              <a:ext uri="{FF2B5EF4-FFF2-40B4-BE49-F238E27FC236}">
                <a16:creationId xmlns:a16="http://schemas.microsoft.com/office/drawing/2014/main" id="{D72F803F-5591-456B-BAF1-7589A573F07B}"/>
              </a:ext>
            </a:extLst>
          </p:cNvPr>
          <p:cNvCxnSpPr>
            <a:cxnSpLocks/>
            <a:stCxn id="118" idx="1"/>
            <a:endCxn id="138" idx="1"/>
          </p:cNvCxnSpPr>
          <p:nvPr/>
        </p:nvCxnSpPr>
        <p:spPr>
          <a:xfrm rot="10800000" flipV="1">
            <a:off x="4828251" y="5286352"/>
            <a:ext cx="12700" cy="1098560"/>
          </a:xfrm>
          <a:prstGeom prst="bentConnector3">
            <a:avLst>
              <a:gd name="adj1" fmla="val 18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Rektangel 86">
            <a:extLst>
              <a:ext uri="{FF2B5EF4-FFF2-40B4-BE49-F238E27FC236}">
                <a16:creationId xmlns:a16="http://schemas.microsoft.com/office/drawing/2014/main" id="{14AB70E3-A135-43A0-AEE0-2D963969E9EE}"/>
              </a:ext>
            </a:extLst>
          </p:cNvPr>
          <p:cNvSpPr/>
          <p:nvPr/>
        </p:nvSpPr>
        <p:spPr>
          <a:xfrm>
            <a:off x="1862541" y="4820728"/>
            <a:ext cx="1461600" cy="931248"/>
          </a:xfrm>
          <a:prstGeom prst="rect">
            <a:avLst/>
          </a:prstGeom>
          <a:solidFill>
            <a:srgbClr val="0003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white"/>
                </a:solidFill>
                <a:effectLst/>
                <a:uLnTx/>
                <a:uFillTx/>
                <a:latin typeface="Calibri"/>
                <a:ea typeface="+mn-ea"/>
                <a:cs typeface="+mn-cs"/>
              </a:rPr>
              <a:t>K-sted</a:t>
            </a:r>
          </a:p>
        </p:txBody>
      </p:sp>
      <p:sp>
        <p:nvSpPr>
          <p:cNvPr id="88" name="TekstSylinder 87">
            <a:extLst>
              <a:ext uri="{FF2B5EF4-FFF2-40B4-BE49-F238E27FC236}">
                <a16:creationId xmlns:a16="http://schemas.microsoft.com/office/drawing/2014/main" id="{5C3250A7-2CE8-4083-9856-4A333134EEC6}"/>
              </a:ext>
            </a:extLst>
          </p:cNvPr>
          <p:cNvSpPr txBox="1"/>
          <p:nvPr/>
        </p:nvSpPr>
        <p:spPr>
          <a:xfrm>
            <a:off x="3067372" y="4808214"/>
            <a:ext cx="256769" cy="261608"/>
          </a:xfrm>
          <a:prstGeom prst="rect">
            <a:avLst/>
          </a:prstGeom>
          <a:noFill/>
        </p:spPr>
        <p:txBody>
          <a:bodyPr wrap="none" lIns="91424" tIns="45719" rIns="91424" bIns="45719" rtlCol="0">
            <a:spAutoFit/>
          </a:bodyPr>
          <a:lstStyle/>
          <a:p>
            <a:pPr marL="0" marR="0" lvl="0" indent="0" algn="l" defTabSz="914196"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prstClr val="white"/>
                </a:solidFill>
                <a:effectLst/>
                <a:uLnTx/>
                <a:uFillTx/>
                <a:latin typeface="Calibri"/>
                <a:ea typeface="+mn-ea"/>
                <a:cs typeface="+mn-cs"/>
              </a:rPr>
              <a:t>1</a:t>
            </a:r>
          </a:p>
        </p:txBody>
      </p:sp>
      <p:cxnSp>
        <p:nvCxnSpPr>
          <p:cNvPr id="89" name="Connector: Elbow 110">
            <a:extLst>
              <a:ext uri="{FF2B5EF4-FFF2-40B4-BE49-F238E27FC236}">
                <a16:creationId xmlns:a16="http://schemas.microsoft.com/office/drawing/2014/main" id="{53E93D0E-E669-4F5F-9D91-7CC990B2DAA7}"/>
              </a:ext>
            </a:extLst>
          </p:cNvPr>
          <p:cNvCxnSpPr>
            <a:cxnSpLocks/>
            <a:stCxn id="14" idx="1"/>
            <a:endCxn id="92" idx="1"/>
          </p:cNvCxnSpPr>
          <p:nvPr/>
        </p:nvCxnSpPr>
        <p:spPr>
          <a:xfrm rot="10800000" flipV="1">
            <a:off x="6742391" y="5267040"/>
            <a:ext cx="1" cy="1109684"/>
          </a:xfrm>
          <a:prstGeom prst="bentConnector3">
            <a:avLst>
              <a:gd name="adj1" fmla="val 2286010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Rektangel 30">
            <a:extLst>
              <a:ext uri="{FF2B5EF4-FFF2-40B4-BE49-F238E27FC236}">
                <a16:creationId xmlns:a16="http://schemas.microsoft.com/office/drawing/2014/main" id="{5265243F-AE02-40F4-9350-4B5A0812721D}"/>
              </a:ext>
            </a:extLst>
          </p:cNvPr>
          <p:cNvSpPr/>
          <p:nvPr/>
        </p:nvSpPr>
        <p:spPr>
          <a:xfrm>
            <a:off x="6742390" y="6097724"/>
            <a:ext cx="1461600" cy="558000"/>
          </a:xfrm>
          <a:prstGeom prst="rect">
            <a:avLst/>
          </a:prstGeom>
          <a:ln/>
        </p:spPr>
        <p:style>
          <a:lnRef idx="2">
            <a:schemeClr val="accent1"/>
          </a:lnRef>
          <a:fillRef idx="1">
            <a:schemeClr val="lt1"/>
          </a:fillRef>
          <a:effectRef idx="0">
            <a:schemeClr val="accent1"/>
          </a:effectRef>
          <a:fontRef idx="minor">
            <a:schemeClr val="dk1"/>
          </a:fontRef>
        </p:style>
        <p:txBody>
          <a:bodyPr lIns="91424" tIns="45719" rIns="91424" bIns="45719"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a:ea typeface="+mn-ea"/>
                <a:cs typeface="+mn-cs"/>
              </a:rPr>
              <a:t>Prosjektleder</a:t>
            </a:r>
          </a:p>
        </p:txBody>
      </p:sp>
      <p:cxnSp>
        <p:nvCxnSpPr>
          <p:cNvPr id="11" name="Kobling: vinkel 10">
            <a:extLst>
              <a:ext uri="{FF2B5EF4-FFF2-40B4-BE49-F238E27FC236}">
                <a16:creationId xmlns:a16="http://schemas.microsoft.com/office/drawing/2014/main" id="{4395D89F-9B1D-453D-88B2-D0C4AA949625}"/>
              </a:ext>
            </a:extLst>
          </p:cNvPr>
          <p:cNvCxnSpPr>
            <a:cxnSpLocks/>
            <a:stCxn id="14" idx="1"/>
            <a:endCxn id="113" idx="1"/>
          </p:cNvCxnSpPr>
          <p:nvPr/>
        </p:nvCxnSpPr>
        <p:spPr>
          <a:xfrm rot="10800000">
            <a:off x="6742391" y="4167754"/>
            <a:ext cx="1" cy="1099287"/>
          </a:xfrm>
          <a:prstGeom prst="bentConnector3">
            <a:avLst>
              <a:gd name="adj1" fmla="val 22860100000"/>
            </a:avLst>
          </a:prstGeom>
          <a:ln>
            <a:tailEnd type="triangle"/>
          </a:ln>
        </p:spPr>
        <p:style>
          <a:lnRef idx="1">
            <a:schemeClr val="dk1"/>
          </a:lnRef>
          <a:fillRef idx="0">
            <a:schemeClr val="dk1"/>
          </a:fillRef>
          <a:effectRef idx="0">
            <a:schemeClr val="dk1"/>
          </a:effectRef>
          <a:fontRef idx="minor">
            <a:schemeClr val="tx1"/>
          </a:fontRef>
        </p:style>
      </p:cxnSp>
      <p:cxnSp>
        <p:nvCxnSpPr>
          <p:cNvPr id="97" name="Kobling: vinkel 96">
            <a:extLst>
              <a:ext uri="{FF2B5EF4-FFF2-40B4-BE49-F238E27FC236}">
                <a16:creationId xmlns:a16="http://schemas.microsoft.com/office/drawing/2014/main" id="{A9195798-BBDC-47F1-9CE6-1DA1CA2B7B9A}"/>
              </a:ext>
            </a:extLst>
          </p:cNvPr>
          <p:cNvCxnSpPr>
            <a:cxnSpLocks/>
            <a:stCxn id="14" idx="1"/>
            <a:endCxn id="117" idx="1"/>
          </p:cNvCxnSpPr>
          <p:nvPr/>
        </p:nvCxnSpPr>
        <p:spPr>
          <a:xfrm rot="10800000">
            <a:off x="6742391" y="2700740"/>
            <a:ext cx="1" cy="2566301"/>
          </a:xfrm>
          <a:prstGeom prst="bentConnector3">
            <a:avLst>
              <a:gd name="adj1" fmla="val 22860100000"/>
            </a:avLst>
          </a:prstGeom>
          <a:ln>
            <a:tailEnd type="triangle"/>
          </a:ln>
        </p:spPr>
        <p:style>
          <a:lnRef idx="1">
            <a:schemeClr val="dk1"/>
          </a:lnRef>
          <a:fillRef idx="0">
            <a:schemeClr val="dk1"/>
          </a:fillRef>
          <a:effectRef idx="0">
            <a:schemeClr val="dk1"/>
          </a:effectRef>
          <a:fontRef idx="minor">
            <a:schemeClr val="tx1"/>
          </a:fontRef>
        </p:style>
      </p:cxnSp>
      <p:cxnSp>
        <p:nvCxnSpPr>
          <p:cNvPr id="27" name="Kobling: vinkel 26">
            <a:extLst>
              <a:ext uri="{FF2B5EF4-FFF2-40B4-BE49-F238E27FC236}">
                <a16:creationId xmlns:a16="http://schemas.microsoft.com/office/drawing/2014/main" id="{DA577178-C48F-40AC-8BEA-B09D30B7B69B}"/>
              </a:ext>
            </a:extLst>
          </p:cNvPr>
          <p:cNvCxnSpPr>
            <a:cxnSpLocks/>
            <a:stCxn id="14" idx="1"/>
            <a:endCxn id="114" idx="1"/>
          </p:cNvCxnSpPr>
          <p:nvPr/>
        </p:nvCxnSpPr>
        <p:spPr>
          <a:xfrm rot="10800000" flipH="1">
            <a:off x="6742390" y="3457956"/>
            <a:ext cx="9427" cy="1809084"/>
          </a:xfrm>
          <a:prstGeom prst="bentConnector3">
            <a:avLst>
              <a:gd name="adj1" fmla="val -2424950"/>
            </a:avLst>
          </a:prstGeom>
          <a:ln>
            <a:tailEnd type="triangle"/>
          </a:ln>
        </p:spPr>
        <p:style>
          <a:lnRef idx="1">
            <a:schemeClr val="dk1"/>
          </a:lnRef>
          <a:fillRef idx="0">
            <a:schemeClr val="dk1"/>
          </a:fillRef>
          <a:effectRef idx="0">
            <a:schemeClr val="dk1"/>
          </a:effectRef>
          <a:fontRef idx="minor">
            <a:schemeClr val="tx1"/>
          </a:fontRef>
        </p:style>
      </p:cxnSp>
      <p:cxnSp>
        <p:nvCxnSpPr>
          <p:cNvPr id="32" name="Kobling: vinkel 31">
            <a:extLst>
              <a:ext uri="{FF2B5EF4-FFF2-40B4-BE49-F238E27FC236}">
                <a16:creationId xmlns:a16="http://schemas.microsoft.com/office/drawing/2014/main" id="{AB6F172F-8F70-4F15-BB8A-2A5FBCFCED7D}"/>
              </a:ext>
            </a:extLst>
          </p:cNvPr>
          <p:cNvCxnSpPr>
            <a:cxnSpLocks/>
            <a:stCxn id="118" idx="1"/>
            <a:endCxn id="123" idx="1"/>
          </p:cNvCxnSpPr>
          <p:nvPr/>
        </p:nvCxnSpPr>
        <p:spPr>
          <a:xfrm rot="10800000">
            <a:off x="4828251" y="4197170"/>
            <a:ext cx="12700" cy="1089182"/>
          </a:xfrm>
          <a:prstGeom prst="bentConnector3">
            <a:avLst>
              <a:gd name="adj1" fmla="val 1800000"/>
            </a:avLst>
          </a:prstGeom>
          <a:ln>
            <a:tailEnd type="triangle"/>
          </a:ln>
        </p:spPr>
        <p:style>
          <a:lnRef idx="1">
            <a:schemeClr val="dk1"/>
          </a:lnRef>
          <a:fillRef idx="0">
            <a:schemeClr val="dk1"/>
          </a:fillRef>
          <a:effectRef idx="0">
            <a:schemeClr val="dk1"/>
          </a:effectRef>
          <a:fontRef idx="minor">
            <a:schemeClr val="tx1"/>
          </a:fontRef>
        </p:style>
      </p:cxnSp>
      <p:cxnSp>
        <p:nvCxnSpPr>
          <p:cNvPr id="38" name="Kobling: vinkel 37">
            <a:extLst>
              <a:ext uri="{FF2B5EF4-FFF2-40B4-BE49-F238E27FC236}">
                <a16:creationId xmlns:a16="http://schemas.microsoft.com/office/drawing/2014/main" id="{42B526F7-70A0-4EB1-BC42-6656DA45AFF8}"/>
              </a:ext>
            </a:extLst>
          </p:cNvPr>
          <p:cNvCxnSpPr>
            <a:cxnSpLocks/>
            <a:stCxn id="118" idx="1"/>
            <a:endCxn id="126" idx="1"/>
          </p:cNvCxnSpPr>
          <p:nvPr/>
        </p:nvCxnSpPr>
        <p:spPr>
          <a:xfrm rot="10800000">
            <a:off x="4828251" y="2734078"/>
            <a:ext cx="12700" cy="2552274"/>
          </a:xfrm>
          <a:prstGeom prst="bentConnector3">
            <a:avLst>
              <a:gd name="adj1" fmla="val 1800000"/>
            </a:avLst>
          </a:prstGeom>
          <a:ln>
            <a:tailEnd type="triangle"/>
          </a:ln>
        </p:spPr>
        <p:style>
          <a:lnRef idx="1">
            <a:schemeClr val="dk1"/>
          </a:lnRef>
          <a:fillRef idx="0">
            <a:schemeClr val="dk1"/>
          </a:fillRef>
          <a:effectRef idx="0">
            <a:schemeClr val="dk1"/>
          </a:effectRef>
          <a:fontRef idx="minor">
            <a:schemeClr val="tx1"/>
          </a:fontRef>
        </p:style>
      </p:cxnSp>
      <p:pic>
        <p:nvPicPr>
          <p:cNvPr id="4" name="Bilde 3">
            <a:extLst>
              <a:ext uri="{FF2B5EF4-FFF2-40B4-BE49-F238E27FC236}">
                <a16:creationId xmlns:a16="http://schemas.microsoft.com/office/drawing/2014/main" id="{5C1EF5F4-6DC3-45A4-A8E4-5D80F5B41EA3}"/>
              </a:ext>
            </a:extLst>
          </p:cNvPr>
          <p:cNvPicPr>
            <a:picLocks noChangeAspect="1"/>
          </p:cNvPicPr>
          <p:nvPr/>
        </p:nvPicPr>
        <p:blipFill>
          <a:blip r:embed="rId8"/>
          <a:stretch>
            <a:fillRect/>
          </a:stretch>
        </p:blipFill>
        <p:spPr>
          <a:xfrm>
            <a:off x="188685" y="1428225"/>
            <a:ext cx="3569750" cy="3070313"/>
          </a:xfrm>
          <a:prstGeom prst="rect">
            <a:avLst/>
          </a:prstGeom>
        </p:spPr>
      </p:pic>
      <p:sp>
        <p:nvSpPr>
          <p:cNvPr id="6" name="TekstSylinder 5">
            <a:extLst>
              <a:ext uri="{FF2B5EF4-FFF2-40B4-BE49-F238E27FC236}">
                <a16:creationId xmlns:a16="http://schemas.microsoft.com/office/drawing/2014/main" id="{0A53531A-43F2-4DC5-A2E6-F3DCB23EA9D5}"/>
              </a:ext>
            </a:extLst>
          </p:cNvPr>
          <p:cNvSpPr txBox="1"/>
          <p:nvPr/>
        </p:nvSpPr>
        <p:spPr>
          <a:xfrm>
            <a:off x="535361" y="1081925"/>
            <a:ext cx="3180522" cy="307777"/>
          </a:xfrm>
          <a:prstGeom prst="rect">
            <a:avLst/>
          </a:prstGeom>
          <a:noFill/>
        </p:spPr>
        <p:txBody>
          <a:bodyPr wrap="square" rtlCol="0">
            <a:spAutoFit/>
          </a:bodyPr>
          <a:lstStyle/>
          <a:p>
            <a:r>
              <a:rPr lang="nb-NO" sz="1400">
                <a:solidFill>
                  <a:srgbClr val="9E0000"/>
                </a:solidFill>
              </a:rPr>
              <a:t>Eksempel fra BEVISST innsikt:</a:t>
            </a:r>
          </a:p>
        </p:txBody>
      </p:sp>
      <p:sp>
        <p:nvSpPr>
          <p:cNvPr id="9" name="Rektangel: avrundede hjørner 8">
            <a:extLst>
              <a:ext uri="{FF2B5EF4-FFF2-40B4-BE49-F238E27FC236}">
                <a16:creationId xmlns:a16="http://schemas.microsoft.com/office/drawing/2014/main" id="{CD80E80A-21A6-4BBE-A8AA-5D3DCF516EBA}"/>
              </a:ext>
            </a:extLst>
          </p:cNvPr>
          <p:cNvSpPr/>
          <p:nvPr/>
        </p:nvSpPr>
        <p:spPr>
          <a:xfrm>
            <a:off x="77222" y="1057194"/>
            <a:ext cx="3792676" cy="363225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Pil: venstre 14">
            <a:extLst>
              <a:ext uri="{FF2B5EF4-FFF2-40B4-BE49-F238E27FC236}">
                <a16:creationId xmlns:a16="http://schemas.microsoft.com/office/drawing/2014/main" id="{D2E9D8B7-1553-4528-835C-2A62F3512EF2}"/>
              </a:ext>
            </a:extLst>
          </p:cNvPr>
          <p:cNvSpPr/>
          <p:nvPr/>
        </p:nvSpPr>
        <p:spPr>
          <a:xfrm rot="20615505">
            <a:off x="1480991" y="2618671"/>
            <a:ext cx="5393675" cy="45719"/>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5" name="Pil: venstre 44">
            <a:extLst>
              <a:ext uri="{FF2B5EF4-FFF2-40B4-BE49-F238E27FC236}">
                <a16:creationId xmlns:a16="http://schemas.microsoft.com/office/drawing/2014/main" id="{CFA66FF9-F1A3-48C0-9215-7452062392E5}"/>
              </a:ext>
            </a:extLst>
          </p:cNvPr>
          <p:cNvSpPr/>
          <p:nvPr/>
        </p:nvSpPr>
        <p:spPr>
          <a:xfrm rot="20838102" flipV="1">
            <a:off x="2739112" y="2953062"/>
            <a:ext cx="4058065" cy="59987"/>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6" name="Snakkeboble: rektangel med avrundede hjørner 45">
            <a:extLst>
              <a:ext uri="{FF2B5EF4-FFF2-40B4-BE49-F238E27FC236}">
                <a16:creationId xmlns:a16="http://schemas.microsoft.com/office/drawing/2014/main" id="{22E97D8D-F9D2-450D-9437-F4600E0B48DC}"/>
              </a:ext>
            </a:extLst>
          </p:cNvPr>
          <p:cNvSpPr/>
          <p:nvPr/>
        </p:nvSpPr>
        <p:spPr>
          <a:xfrm>
            <a:off x="8674615" y="1364996"/>
            <a:ext cx="3275290" cy="1971534"/>
          </a:xfrm>
          <a:prstGeom prst="wedgeRoundRectCallout">
            <a:avLst>
              <a:gd name="adj1" fmla="val -86900"/>
              <a:gd name="adj2" fmla="val -806"/>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nb-NO" sz="1400" b="1"/>
              <a:t>Standard:</a:t>
            </a:r>
          </a:p>
          <a:p>
            <a:r>
              <a:rPr lang="nb-NO" sz="1400"/>
              <a:t>Inndelingen i Aktivitetstype og Aktivitet er ment å dekke behov enhetene i hovedsak har for å følge opp aktiviteten innenfor sin bevilgningsøkonomi. Denne inndelingen er ment å dekke varige behov. </a:t>
            </a:r>
          </a:p>
        </p:txBody>
      </p:sp>
      <p:pic>
        <p:nvPicPr>
          <p:cNvPr id="48" name="Picture 3">
            <a:extLst>
              <a:ext uri="{FF2B5EF4-FFF2-40B4-BE49-F238E27FC236}">
                <a16:creationId xmlns:a16="http://schemas.microsoft.com/office/drawing/2014/main" id="{4257FFE2-6C26-4E6C-9187-649F4624A769}"/>
              </a:ext>
            </a:extLst>
          </p:cNvPr>
          <p:cNvPicPr>
            <a:picLocks noChangeAspect="1"/>
          </p:cNvPicPr>
          <p:nvPr/>
        </p:nvPicPr>
        <p:blipFill rotWithShape="1">
          <a:blip r:embed="rId9"/>
          <a:srcRect r="23522"/>
          <a:stretch/>
        </p:blipFill>
        <p:spPr>
          <a:xfrm rot="5400000">
            <a:off x="5673310" y="-5673307"/>
            <a:ext cx="893576" cy="12240194"/>
          </a:xfrm>
          <a:prstGeom prst="rect">
            <a:avLst/>
          </a:prstGeom>
        </p:spPr>
      </p:pic>
      <p:sp>
        <p:nvSpPr>
          <p:cNvPr id="49" name="Tittel 1">
            <a:extLst>
              <a:ext uri="{FF2B5EF4-FFF2-40B4-BE49-F238E27FC236}">
                <a16:creationId xmlns:a16="http://schemas.microsoft.com/office/drawing/2014/main" id="{39CD5C24-8106-4E62-89F4-DB564C6ED7F2}"/>
              </a:ext>
            </a:extLst>
          </p:cNvPr>
          <p:cNvSpPr txBox="1">
            <a:spLocks/>
          </p:cNvSpPr>
          <p:nvPr/>
        </p:nvSpPr>
        <p:spPr>
          <a:xfrm>
            <a:off x="0" y="-25541"/>
            <a:ext cx="6834439" cy="907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200">
                <a:solidFill>
                  <a:schemeClr val="bg1"/>
                </a:solidFill>
              </a:rPr>
              <a:t>Prosjektstruktur for BFV</a:t>
            </a:r>
          </a:p>
        </p:txBody>
      </p:sp>
      <p:sp>
        <p:nvSpPr>
          <p:cNvPr id="50" name="Snakkeboble: rektangel med avrundede hjørner 49">
            <a:extLst>
              <a:ext uri="{FF2B5EF4-FFF2-40B4-BE49-F238E27FC236}">
                <a16:creationId xmlns:a16="http://schemas.microsoft.com/office/drawing/2014/main" id="{A31FB701-A29E-4CEF-84B1-1653F9E5CD93}"/>
              </a:ext>
            </a:extLst>
          </p:cNvPr>
          <p:cNvSpPr/>
          <p:nvPr/>
        </p:nvSpPr>
        <p:spPr>
          <a:xfrm>
            <a:off x="8653256" y="3745296"/>
            <a:ext cx="3262312" cy="1536951"/>
          </a:xfrm>
          <a:prstGeom prst="wedgeRoundRectCallout">
            <a:avLst>
              <a:gd name="adj1" fmla="val -150660"/>
              <a:gd name="adj2" fmla="val 9697"/>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nb-NO" sz="1400" b="1"/>
              <a:t>Anbefaling:</a:t>
            </a:r>
          </a:p>
          <a:p>
            <a:r>
              <a:rPr lang="nb-NO" sz="1400"/>
              <a:t>Inndeling i prosjekt/hovedprosjekt bør kun benyttes der man vurderer det er vesentlige behov som ikke dekkes gjennom øvrige elementer i økonomimodellen.</a:t>
            </a:r>
          </a:p>
        </p:txBody>
      </p:sp>
    </p:spTree>
    <p:extLst>
      <p:ext uri="{BB962C8B-B14F-4D97-AF65-F5344CB8AC3E}">
        <p14:creationId xmlns:p14="http://schemas.microsoft.com/office/powerpoint/2010/main" val="131939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137"/>
                                        </p:tgtEl>
                                        <p:attrNameLst>
                                          <p:attrName>style.color</p:attrName>
                                        </p:attrNameLst>
                                      </p:cBhvr>
                                      <p:by>
                                        <p:hsl h="7200000" s="0" l="0"/>
                                      </p:by>
                                    </p:animClr>
                                    <p:animClr clrSpc="hsl" dir="cw">
                                      <p:cBhvr>
                                        <p:cTn id="7" dur="500" fill="hold"/>
                                        <p:tgtEl>
                                          <p:spTgt spid="137"/>
                                        </p:tgtEl>
                                        <p:attrNameLst>
                                          <p:attrName>fillcolor</p:attrName>
                                        </p:attrNameLst>
                                      </p:cBhvr>
                                      <p:by>
                                        <p:hsl h="7200000" s="0" l="0"/>
                                      </p:by>
                                    </p:animClr>
                                    <p:animClr clrSpc="hsl" dir="cw">
                                      <p:cBhvr>
                                        <p:cTn id="8" dur="500" fill="hold"/>
                                        <p:tgtEl>
                                          <p:spTgt spid="137"/>
                                        </p:tgtEl>
                                        <p:attrNameLst>
                                          <p:attrName>stroke.color</p:attrName>
                                        </p:attrNameLst>
                                      </p:cBhvr>
                                      <p:by>
                                        <p:hsl h="7200000" s="0" l="0"/>
                                      </p:by>
                                    </p:animClr>
                                    <p:set>
                                      <p:cBhvr>
                                        <p:cTn id="9" dur="500" fill="hold"/>
                                        <p:tgtEl>
                                          <p:spTgt spid="137"/>
                                        </p:tgtEl>
                                        <p:attrNameLst>
                                          <p:attrName>fill.type</p:attrName>
                                        </p:attrNameLst>
                                      </p:cBhvr>
                                      <p:to>
                                        <p:strVal val="solid"/>
                                      </p:to>
                                    </p:set>
                                  </p:childTnLst>
                                </p:cTn>
                              </p:par>
                            </p:childTnLst>
                          </p:cTn>
                        </p:par>
                        <p:par>
                          <p:cTn id="10" fill="hold">
                            <p:stCondLst>
                              <p:cond delay="500"/>
                            </p:stCondLst>
                            <p:childTnLst>
                              <p:par>
                                <p:cTn id="11" presetID="21" presetClass="emph" presetSubtype="0" fill="hold" nodeType="afterEffect">
                                  <p:stCondLst>
                                    <p:cond delay="250"/>
                                  </p:stCondLst>
                                  <p:childTnLst>
                                    <p:animClr clrSpc="hsl" dir="cw">
                                      <p:cBhvr override="childStyle">
                                        <p:cTn id="12" dur="500" fill="hold"/>
                                        <p:tgtEl>
                                          <p:spTgt spid="117"/>
                                        </p:tgtEl>
                                        <p:attrNameLst>
                                          <p:attrName>style.color</p:attrName>
                                        </p:attrNameLst>
                                      </p:cBhvr>
                                      <p:by>
                                        <p:hsl h="7200000" s="0" l="0"/>
                                      </p:by>
                                    </p:animClr>
                                    <p:animClr clrSpc="hsl" dir="cw">
                                      <p:cBhvr>
                                        <p:cTn id="13" dur="500" fill="hold"/>
                                        <p:tgtEl>
                                          <p:spTgt spid="117"/>
                                        </p:tgtEl>
                                        <p:attrNameLst>
                                          <p:attrName>fillcolor</p:attrName>
                                        </p:attrNameLst>
                                      </p:cBhvr>
                                      <p:by>
                                        <p:hsl h="7200000" s="0" l="0"/>
                                      </p:by>
                                    </p:animClr>
                                    <p:animClr clrSpc="hsl" dir="cw">
                                      <p:cBhvr>
                                        <p:cTn id="14" dur="500" fill="hold"/>
                                        <p:tgtEl>
                                          <p:spTgt spid="117"/>
                                        </p:tgtEl>
                                        <p:attrNameLst>
                                          <p:attrName>stroke.color</p:attrName>
                                        </p:attrNameLst>
                                      </p:cBhvr>
                                      <p:by>
                                        <p:hsl h="7200000" s="0" l="0"/>
                                      </p:by>
                                    </p:animClr>
                                    <p:set>
                                      <p:cBhvr>
                                        <p:cTn id="15" dur="500" fill="hold"/>
                                        <p:tgtEl>
                                          <p:spTgt spid="117"/>
                                        </p:tgtEl>
                                        <p:attrNameLst>
                                          <p:attrName>fill.type</p:attrName>
                                        </p:attrNameLst>
                                      </p:cBhvr>
                                      <p:to>
                                        <p:strVal val="solid"/>
                                      </p:to>
                                    </p:set>
                                  </p:childTnLst>
                                </p:cTn>
                              </p:par>
                            </p:childTnLst>
                          </p:cTn>
                        </p:par>
                        <p:par>
                          <p:cTn id="16" fill="hold">
                            <p:stCondLst>
                              <p:cond delay="1250"/>
                            </p:stCondLst>
                            <p:childTnLst>
                              <p:par>
                                <p:cTn id="17" presetID="1" presetClass="entr" presetSubtype="0" fill="hold" grpId="0" nodeType="afterEffect">
                                  <p:stCondLst>
                                    <p:cond delay="25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6" grpId="0"/>
      <p:bldP spid="9" grpId="0" animBg="1"/>
      <p:bldP spid="15" grpId="0" animBg="1"/>
      <p:bldP spid="45" grpId="0" animBg="1"/>
      <p:bldP spid="46"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ell 16">
            <a:extLst>
              <a:ext uri="{FF2B5EF4-FFF2-40B4-BE49-F238E27FC236}">
                <a16:creationId xmlns:a16="http://schemas.microsoft.com/office/drawing/2014/main" id="{05897E9F-7483-4B16-9BB6-E2292358FB8A}"/>
              </a:ext>
            </a:extLst>
          </p:cNvPr>
          <p:cNvGraphicFramePr>
            <a:graphicFrameLocks noGrp="1"/>
          </p:cNvGraphicFramePr>
          <p:nvPr>
            <p:extLst>
              <p:ext uri="{D42A27DB-BD31-4B8C-83A1-F6EECF244321}">
                <p14:modId xmlns:p14="http://schemas.microsoft.com/office/powerpoint/2010/main" val="3739471934"/>
              </p:ext>
            </p:extLst>
          </p:nvPr>
        </p:nvGraphicFramePr>
        <p:xfrm>
          <a:off x="6268653" y="1513151"/>
          <a:ext cx="4281716" cy="5278205"/>
        </p:xfrm>
        <a:graphic>
          <a:graphicData uri="http://schemas.openxmlformats.org/drawingml/2006/table">
            <a:tbl>
              <a:tblPr/>
              <a:tblGrid>
                <a:gridCol w="266701">
                  <a:extLst>
                    <a:ext uri="{9D8B030D-6E8A-4147-A177-3AD203B41FA5}">
                      <a16:colId xmlns:a16="http://schemas.microsoft.com/office/drawing/2014/main" val="4214710818"/>
                    </a:ext>
                  </a:extLst>
                </a:gridCol>
                <a:gridCol w="1623399">
                  <a:extLst>
                    <a:ext uri="{9D8B030D-6E8A-4147-A177-3AD203B41FA5}">
                      <a16:colId xmlns:a16="http://schemas.microsoft.com/office/drawing/2014/main" val="1476935800"/>
                    </a:ext>
                  </a:extLst>
                </a:gridCol>
                <a:gridCol w="2391616">
                  <a:extLst>
                    <a:ext uri="{9D8B030D-6E8A-4147-A177-3AD203B41FA5}">
                      <a16:colId xmlns:a16="http://schemas.microsoft.com/office/drawing/2014/main" val="3025462821"/>
                    </a:ext>
                  </a:extLst>
                </a:gridCol>
              </a:tblGrid>
              <a:tr h="230639">
                <a:tc rowSpan="30">
                  <a:txBody>
                    <a:bodyPr/>
                    <a:lstStyle/>
                    <a:p>
                      <a:pPr algn="ctr" fontAlgn="ctr"/>
                      <a:r>
                        <a:rPr lang="nb-NO" sz="1200" b="1" i="0" u="none" strike="noStrike">
                          <a:solidFill>
                            <a:schemeClr val="bg1"/>
                          </a:solidFill>
                          <a:effectLst/>
                          <a:latin typeface="Calibri" panose="020F0502020204030204" pitchFamily="34" charset="0"/>
                        </a:rPr>
                        <a:t>RSO</a:t>
                      </a:r>
                    </a:p>
                  </a:txBody>
                  <a:tcPr marL="8703" marR="8703" marT="8703" marB="0" vert="vert270" anchor="ctr">
                    <a:lnL>
                      <a:noFill/>
                    </a:lnL>
                    <a:lnR>
                      <a:noFill/>
                    </a:lnR>
                    <a:lnT>
                      <a:noFill/>
                    </a:lnT>
                    <a:lnB>
                      <a:noFill/>
                    </a:lnB>
                    <a:solidFill>
                      <a:srgbClr val="7EBA56"/>
                    </a:solidFill>
                  </a:tcPr>
                </a:tc>
                <a:tc>
                  <a:txBody>
                    <a:bodyPr/>
                    <a:lstStyle/>
                    <a:p>
                      <a:pPr algn="l" rtl="0" fontAlgn="ctr"/>
                      <a:r>
                        <a:rPr lang="nb-NO" sz="1200" b="1" i="0" u="none" strike="noStrike">
                          <a:solidFill>
                            <a:schemeClr val="bg1"/>
                          </a:solidFill>
                          <a:effectLst/>
                          <a:latin typeface="Calibri" panose="020F0502020204030204" pitchFamily="34" charset="0"/>
                        </a:rPr>
                        <a:t>Aktivitetstype</a:t>
                      </a:r>
                    </a:p>
                  </a:txBody>
                  <a:tcPr marL="8703" marR="8703" marT="8703" marB="0" anchor="ctr">
                    <a:lnL>
                      <a:noFill/>
                    </a:lnL>
                    <a:lnR>
                      <a:noFill/>
                    </a:lnR>
                    <a:lnT>
                      <a:noFill/>
                    </a:lnT>
                    <a:lnB>
                      <a:noFill/>
                    </a:lnB>
                    <a:solidFill>
                      <a:srgbClr val="7EBA56"/>
                    </a:solidFill>
                  </a:tcPr>
                </a:tc>
                <a:tc>
                  <a:txBody>
                    <a:bodyPr/>
                    <a:lstStyle/>
                    <a:p>
                      <a:pPr algn="l" rtl="0" fontAlgn="b"/>
                      <a:r>
                        <a:rPr lang="nb-NO" sz="1200" b="1" i="0" u="none" strike="noStrike">
                          <a:solidFill>
                            <a:schemeClr val="bg1"/>
                          </a:solidFill>
                          <a:effectLst/>
                          <a:latin typeface="Calibri" panose="020F0502020204030204" pitchFamily="34" charset="0"/>
                        </a:rPr>
                        <a:t>Aktivitet</a:t>
                      </a:r>
                    </a:p>
                  </a:txBody>
                  <a:tcPr marL="8703" marR="8703" marT="8703" marB="0" anchor="ctr">
                    <a:lnL>
                      <a:noFill/>
                    </a:lnL>
                    <a:lnR>
                      <a:noFill/>
                    </a:lnR>
                    <a:lnT>
                      <a:noFill/>
                    </a:lnT>
                    <a:lnB>
                      <a:noFill/>
                    </a:lnB>
                    <a:solidFill>
                      <a:srgbClr val="7EBA56"/>
                    </a:solidFill>
                  </a:tcPr>
                </a:tc>
                <a:extLst>
                  <a:ext uri="{0D108BD9-81ED-4DB2-BD59-A6C34878D82A}">
                    <a16:rowId xmlns:a16="http://schemas.microsoft.com/office/drawing/2014/main" val="478593234"/>
                  </a:ext>
                </a:extLst>
              </a:tr>
              <a:tr h="174054">
                <a:tc vMerge="1">
                  <a:txBody>
                    <a:bodyPr/>
                    <a:lstStyle/>
                    <a:p>
                      <a:pPr algn="ctr" fontAlgn="ctr"/>
                      <a:endParaRPr lang="nb-NO" sz="1200" b="1" i="0" u="none" strike="noStrike">
                        <a:solidFill>
                          <a:srgbClr val="000000"/>
                        </a:solidFill>
                        <a:effectLst/>
                        <a:latin typeface="Calibri" panose="020F0502020204030204" pitchFamily="34" charset="0"/>
                      </a:endParaRPr>
                    </a:p>
                  </a:txBody>
                  <a:tcPr marL="8703" marR="8703" marT="8703" marB="0" vert="vert270" anchor="ctr">
                    <a:lnL>
                      <a:noFill/>
                    </a:lnL>
                    <a:lnR>
                      <a:noFill/>
                    </a:lnR>
                    <a:lnT>
                      <a:noFill/>
                    </a:lnT>
                    <a:lnB>
                      <a:noFill/>
                    </a:lnB>
                    <a:solidFill>
                      <a:srgbClr val="C6E0B4"/>
                    </a:solidFill>
                  </a:tcPr>
                </a:tc>
                <a:tc rowSpan="4">
                  <a:txBody>
                    <a:bodyPr/>
                    <a:lstStyle/>
                    <a:p>
                      <a:pPr algn="l" rtl="0" fontAlgn="ctr"/>
                      <a:r>
                        <a:rPr lang="nb-NO" sz="900" b="0" i="0" u="none" strike="noStrike">
                          <a:solidFill>
                            <a:srgbClr val="000000"/>
                          </a:solidFill>
                          <a:effectLst/>
                          <a:latin typeface="Calibri" panose="020F0502020204030204" pitchFamily="34" charset="0"/>
                        </a:rPr>
                        <a:t>Tverrgående</a:t>
                      </a:r>
                    </a:p>
                  </a:txBody>
                  <a:tcPr marL="8703" marR="8703" marT="8703" marB="0" anchor="ctr">
                    <a:lnL>
                      <a:noFill/>
                    </a:lnL>
                    <a:lnR>
                      <a:noFill/>
                    </a:lnR>
                    <a:lnT>
                      <a:noFill/>
                    </a:lnT>
                    <a:lnB>
                      <a:noFill/>
                    </a:lnB>
                    <a:solidFill>
                      <a:srgbClr val="A9D08E"/>
                    </a:solidFill>
                  </a:tcPr>
                </a:tc>
                <a:tc>
                  <a:txBody>
                    <a:bodyPr/>
                    <a:lstStyle/>
                    <a:p>
                      <a:pPr algn="l" rtl="0" fontAlgn="b"/>
                      <a:r>
                        <a:rPr lang="nb-NO" sz="900" b="1" i="0" u="none" strike="noStrike">
                          <a:solidFill>
                            <a:srgbClr val="000000"/>
                          </a:solidFill>
                          <a:effectLst/>
                          <a:latin typeface="Calibri" panose="020F0502020204030204" pitchFamily="34" charset="0"/>
                        </a:rPr>
                        <a:t>Andre investeringer</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1129459964"/>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Andre prosjekter</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3228549192"/>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Omstilling</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3411977639"/>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Internasjonalisering</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2311786232"/>
                  </a:ext>
                </a:extLst>
              </a:tr>
              <a:tr h="174054">
                <a:tc vMerge="1">
                  <a:txBody>
                    <a:bodyPr/>
                    <a:lstStyle/>
                    <a:p>
                      <a:endParaRPr lang="nb-NO"/>
                    </a:p>
                  </a:txBody>
                  <a:tcPr/>
                </a:tc>
                <a:tc rowSpan="5">
                  <a:txBody>
                    <a:bodyPr/>
                    <a:lstStyle/>
                    <a:p>
                      <a:pPr algn="l" rtl="0" fontAlgn="ctr"/>
                      <a:r>
                        <a:rPr lang="nb-NO" sz="900" b="0" i="0" u="none" strike="noStrike">
                          <a:solidFill>
                            <a:srgbClr val="000000"/>
                          </a:solidFill>
                          <a:effectLst/>
                          <a:latin typeface="Calibri" panose="020F0502020204030204" pitchFamily="34" charset="0"/>
                        </a:rPr>
                        <a:t>Forskning</a:t>
                      </a:r>
                    </a:p>
                  </a:txBody>
                  <a:tcPr marL="8703" marR="8703" marT="8703" marB="0" anchor="ctr">
                    <a:lnL>
                      <a:noFill/>
                    </a:lnL>
                    <a:lnR>
                      <a:noFill/>
                    </a:lnR>
                    <a:lnT>
                      <a:noFill/>
                    </a:lnT>
                    <a:lnB>
                      <a:noFill/>
                    </a:lnB>
                    <a:solidFill>
                      <a:srgbClr val="E2EFDA"/>
                    </a:solidFill>
                  </a:tcPr>
                </a:tc>
                <a:tc>
                  <a:txBody>
                    <a:bodyPr/>
                    <a:lstStyle/>
                    <a:p>
                      <a:pPr algn="l" rtl="0" fontAlgn="b"/>
                      <a:r>
                        <a:rPr lang="nb-NO" sz="900" b="1" i="0" u="none" strike="noStrike">
                          <a:solidFill>
                            <a:srgbClr val="000000"/>
                          </a:solidFill>
                          <a:effectLst/>
                          <a:latin typeface="Calibri" panose="020F0502020204030204" pitchFamily="34" charset="0"/>
                        </a:rPr>
                        <a:t>Forskningsinfrastruktur</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1756233621"/>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Forskningsmiljøer tidl HiST</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2962807683"/>
                  </a:ext>
                </a:extLst>
              </a:tr>
              <a:tr h="174054">
                <a:tc vMerge="1">
                  <a:txBody>
                    <a:bodyPr/>
                    <a:lstStyle/>
                    <a:p>
                      <a:endParaRPr lang="nb-NO"/>
                    </a:p>
                  </a:txBody>
                  <a:tcPr/>
                </a:tc>
                <a:tc vMerge="1">
                  <a:txBody>
                    <a:bodyPr/>
                    <a:lstStyle/>
                    <a:p>
                      <a:endParaRPr lang="nb-NO"/>
                    </a:p>
                  </a:txBody>
                  <a:tcPr/>
                </a:tc>
                <a:tc>
                  <a:txBody>
                    <a:bodyPr/>
                    <a:lstStyle/>
                    <a:p>
                      <a:pPr algn="l" rtl="0" fontAlgn="ctr"/>
                      <a:r>
                        <a:rPr lang="nb-NO" sz="900" b="0" i="0" u="none" strike="noStrike">
                          <a:solidFill>
                            <a:srgbClr val="000000"/>
                          </a:solidFill>
                          <a:effectLst/>
                          <a:latin typeface="Calibri" panose="020F0502020204030204" pitchFamily="34" charset="0"/>
                        </a:rPr>
                        <a:t>NTNU Toppforskning</a:t>
                      </a:r>
                    </a:p>
                  </a:txBody>
                  <a:tcPr marL="8703" marR="8703" marT="8703" marB="0" anchor="ctr">
                    <a:lnL>
                      <a:noFill/>
                    </a:lnL>
                    <a:lnR>
                      <a:noFill/>
                    </a:lnR>
                    <a:lnT>
                      <a:noFill/>
                    </a:lnT>
                    <a:lnB>
                      <a:noFill/>
                    </a:lnB>
                    <a:solidFill>
                      <a:srgbClr val="E2EFDA"/>
                    </a:solidFill>
                  </a:tcPr>
                </a:tc>
                <a:extLst>
                  <a:ext uri="{0D108BD9-81ED-4DB2-BD59-A6C34878D82A}">
                    <a16:rowId xmlns:a16="http://schemas.microsoft.com/office/drawing/2014/main" val="3693804640"/>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Muliggjørende teknologier</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2925293517"/>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Tematiske satsningsområder</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2566691434"/>
                  </a:ext>
                </a:extLst>
              </a:tr>
              <a:tr h="174054">
                <a:tc vMerge="1">
                  <a:txBody>
                    <a:bodyPr/>
                    <a:lstStyle/>
                    <a:p>
                      <a:endParaRPr lang="nb-NO"/>
                    </a:p>
                  </a:txBody>
                  <a:tcPr/>
                </a:tc>
                <a:tc rowSpan="4">
                  <a:txBody>
                    <a:bodyPr/>
                    <a:lstStyle/>
                    <a:p>
                      <a:pPr algn="l" rtl="0" fontAlgn="ctr"/>
                      <a:r>
                        <a:rPr lang="nb-NO" sz="900" b="0" i="0" u="none" strike="noStrike">
                          <a:solidFill>
                            <a:srgbClr val="000000"/>
                          </a:solidFill>
                          <a:effectLst/>
                          <a:latin typeface="Calibri" panose="020F0502020204030204" pitchFamily="34" charset="0"/>
                        </a:rPr>
                        <a:t>Utdanning</a:t>
                      </a:r>
                    </a:p>
                  </a:txBody>
                  <a:tcPr marL="8703" marR="8703" marT="8703" marB="0" anchor="ctr">
                    <a:lnL>
                      <a:noFill/>
                    </a:lnL>
                    <a:lnR>
                      <a:noFill/>
                    </a:lnR>
                    <a:lnT>
                      <a:noFill/>
                    </a:lnT>
                    <a:lnB>
                      <a:noFill/>
                    </a:lnB>
                    <a:solidFill>
                      <a:srgbClr val="A9D08E"/>
                    </a:solidFill>
                  </a:tcPr>
                </a:tc>
                <a:tc>
                  <a:txBody>
                    <a:bodyPr/>
                    <a:lstStyle/>
                    <a:p>
                      <a:pPr algn="l" rtl="0" fontAlgn="ctr"/>
                      <a:r>
                        <a:rPr lang="nb-NO" sz="900" b="0" i="0" u="none" strike="noStrike">
                          <a:solidFill>
                            <a:srgbClr val="000000"/>
                          </a:solidFill>
                          <a:effectLst/>
                          <a:latin typeface="Calibri" panose="020F0502020204030204" pitchFamily="34" charset="0"/>
                        </a:rPr>
                        <a:t>NTNU Toppundervisning</a:t>
                      </a:r>
                    </a:p>
                  </a:txBody>
                  <a:tcPr marL="8703" marR="8703" marT="8703" marB="0" anchor="ctr">
                    <a:lnL>
                      <a:noFill/>
                    </a:lnL>
                    <a:lnR>
                      <a:noFill/>
                    </a:lnR>
                    <a:lnT>
                      <a:noFill/>
                    </a:lnT>
                    <a:lnB>
                      <a:noFill/>
                    </a:lnB>
                    <a:solidFill>
                      <a:srgbClr val="A9D08E"/>
                    </a:solidFill>
                  </a:tcPr>
                </a:tc>
                <a:extLst>
                  <a:ext uri="{0D108BD9-81ED-4DB2-BD59-A6C34878D82A}">
                    <a16:rowId xmlns:a16="http://schemas.microsoft.com/office/drawing/2014/main" val="1619252317"/>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Læringsareal</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2267796254"/>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Utdanningsstrategiske tiltak</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797765317"/>
                  </a:ext>
                </a:extLst>
              </a:tr>
              <a:tr h="174054">
                <a:tc vMerge="1">
                  <a:txBody>
                    <a:bodyPr/>
                    <a:lstStyle/>
                    <a:p>
                      <a:endParaRPr lang="nb-NO"/>
                    </a:p>
                  </a:txBody>
                  <a:tcPr/>
                </a:tc>
                <a:tc vMerge="1">
                  <a:txBody>
                    <a:bodyPr/>
                    <a:lstStyle/>
                    <a:p>
                      <a:endParaRPr lang="nb-NO"/>
                    </a:p>
                  </a:txBody>
                  <a:tcPr/>
                </a:tc>
                <a:tc>
                  <a:txBody>
                    <a:bodyPr/>
                    <a:lstStyle/>
                    <a:p>
                      <a:pPr algn="l" rtl="0" fontAlgn="b"/>
                      <a:r>
                        <a:rPr lang="nb-NO" sz="900" b="1" i="0" u="none" strike="noStrike">
                          <a:solidFill>
                            <a:srgbClr val="000000"/>
                          </a:solidFill>
                          <a:effectLst/>
                          <a:latin typeface="Calibri" panose="020F0502020204030204" pitchFamily="34" charset="0"/>
                        </a:rPr>
                        <a:t>Infrastruktur utdanning</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2305505219"/>
                  </a:ext>
                </a:extLst>
              </a:tr>
              <a:tr h="174054">
                <a:tc vMerge="1">
                  <a:txBody>
                    <a:bodyPr/>
                    <a:lstStyle/>
                    <a:p>
                      <a:endParaRPr lang="nb-NO"/>
                    </a:p>
                  </a:txBody>
                  <a:tcPr/>
                </a:tc>
                <a:tc rowSpan="4">
                  <a:txBody>
                    <a:bodyPr/>
                    <a:lstStyle/>
                    <a:p>
                      <a:pPr algn="l" rtl="0" fontAlgn="ctr"/>
                      <a:r>
                        <a:rPr lang="nb-NO" sz="900" b="0" i="0" u="none" strike="noStrike">
                          <a:solidFill>
                            <a:srgbClr val="000000"/>
                          </a:solidFill>
                          <a:effectLst/>
                          <a:latin typeface="Calibri" panose="020F0502020204030204" pitchFamily="34" charset="0"/>
                        </a:rPr>
                        <a:t>Innovasjon og nyskaping</a:t>
                      </a:r>
                    </a:p>
                  </a:txBody>
                  <a:tcPr marL="8703" marR="8703" marT="8703" marB="0" anchor="ctr">
                    <a:lnL>
                      <a:noFill/>
                    </a:lnL>
                    <a:lnR>
                      <a:noFill/>
                    </a:lnR>
                    <a:lnT>
                      <a:noFill/>
                    </a:lnT>
                    <a:lnB>
                      <a:noFill/>
                    </a:lnB>
                    <a:solidFill>
                      <a:srgbClr val="E2EFDA"/>
                    </a:solidFill>
                  </a:tcPr>
                </a:tc>
                <a:tc>
                  <a:txBody>
                    <a:bodyPr/>
                    <a:lstStyle/>
                    <a:p>
                      <a:pPr algn="l" rtl="0" fontAlgn="b"/>
                      <a:r>
                        <a:rPr lang="nb-NO" sz="900" b="0" i="0" u="none" strike="noStrike">
                          <a:solidFill>
                            <a:srgbClr val="000000"/>
                          </a:solidFill>
                          <a:effectLst/>
                          <a:latin typeface="Calibri" panose="020F0502020204030204" pitchFamily="34" charset="0"/>
                        </a:rPr>
                        <a:t>SKI - Innovasjonsledere</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3781251112"/>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IP forvaltning</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3597188546"/>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Interne såkornmidler</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1297607070"/>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Universitetskommuner</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1443979309"/>
                  </a:ext>
                </a:extLst>
              </a:tr>
              <a:tr h="174054">
                <a:tc vMerge="1">
                  <a:txBody>
                    <a:bodyPr/>
                    <a:lstStyle/>
                    <a:p>
                      <a:endParaRPr lang="nb-NO"/>
                    </a:p>
                  </a:txBody>
                  <a:tcPr/>
                </a:tc>
                <a:tc rowSpan="2">
                  <a:txBody>
                    <a:bodyPr/>
                    <a:lstStyle/>
                    <a:p>
                      <a:pPr algn="l" rtl="0" fontAlgn="ctr"/>
                      <a:r>
                        <a:rPr lang="nb-NO" sz="900" b="0" i="0" u="none" strike="noStrike">
                          <a:solidFill>
                            <a:srgbClr val="000000"/>
                          </a:solidFill>
                          <a:effectLst/>
                          <a:latin typeface="Calibri" panose="020F0502020204030204" pitchFamily="34" charset="0"/>
                        </a:rPr>
                        <a:t>Organisasjon</a:t>
                      </a:r>
                    </a:p>
                  </a:txBody>
                  <a:tcPr marL="8703" marR="8703" marT="8703" marB="0" anchor="ctr">
                    <a:lnL>
                      <a:noFill/>
                    </a:lnL>
                    <a:lnR>
                      <a:noFill/>
                    </a:lnR>
                    <a:lnT>
                      <a:noFill/>
                    </a:lnT>
                    <a:lnB>
                      <a:noFill/>
                    </a:lnB>
                    <a:solidFill>
                      <a:srgbClr val="A9D08E"/>
                    </a:solidFill>
                  </a:tcPr>
                </a:tc>
                <a:tc>
                  <a:txBody>
                    <a:bodyPr/>
                    <a:lstStyle/>
                    <a:p>
                      <a:pPr algn="l" rtl="0" fontAlgn="b"/>
                      <a:r>
                        <a:rPr lang="nb-NO" sz="900" b="0" i="0" u="none" strike="noStrike">
                          <a:solidFill>
                            <a:srgbClr val="000000"/>
                          </a:solidFill>
                          <a:effectLst/>
                          <a:latin typeface="Calibri" panose="020F0502020204030204" pitchFamily="34" charset="0"/>
                        </a:rPr>
                        <a:t>Digitalisering</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1245556575"/>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Likestilling og mangfold</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262729822"/>
                  </a:ext>
                </a:extLst>
              </a:tr>
              <a:tr h="174054">
                <a:tc vMerge="1">
                  <a:txBody>
                    <a:bodyPr/>
                    <a:lstStyle/>
                    <a:p>
                      <a:endParaRPr lang="nb-NO"/>
                    </a:p>
                  </a:txBody>
                  <a:tcPr/>
                </a:tc>
                <a:tc rowSpan="10">
                  <a:txBody>
                    <a:bodyPr/>
                    <a:lstStyle/>
                    <a:p>
                      <a:pPr algn="l" rtl="0" fontAlgn="ctr"/>
                      <a:r>
                        <a:rPr lang="nb-NO" sz="900" b="0" i="0" u="none" strike="noStrike">
                          <a:solidFill>
                            <a:srgbClr val="000000"/>
                          </a:solidFill>
                          <a:effectLst/>
                          <a:latin typeface="Calibri" panose="020F0502020204030204" pitchFamily="34" charset="0"/>
                        </a:rPr>
                        <a:t>Rekrutteringsstillinger</a:t>
                      </a:r>
                    </a:p>
                  </a:txBody>
                  <a:tcPr marL="8703" marR="8703" marT="8703" marB="0" anchor="ctr">
                    <a:lnL>
                      <a:noFill/>
                    </a:lnL>
                    <a:lnR>
                      <a:noFill/>
                    </a:lnR>
                    <a:lnT>
                      <a:noFill/>
                    </a:lnT>
                    <a:lnB>
                      <a:noFill/>
                    </a:lnB>
                    <a:solidFill>
                      <a:srgbClr val="E2EFDA"/>
                    </a:solidFill>
                  </a:tcPr>
                </a:tc>
                <a:tc>
                  <a:txBody>
                    <a:bodyPr/>
                    <a:lstStyle/>
                    <a:p>
                      <a:pPr algn="l" rtl="0" fontAlgn="b"/>
                      <a:r>
                        <a:rPr lang="nn-NO" sz="900" b="0" i="0" u="none" strike="noStrike">
                          <a:solidFill>
                            <a:srgbClr val="000000"/>
                          </a:solidFill>
                          <a:effectLst/>
                          <a:latin typeface="Calibri" panose="020F0502020204030204" pitchFamily="34" charset="0"/>
                        </a:rPr>
                        <a:t>Frie </a:t>
                      </a:r>
                      <a:r>
                        <a:rPr lang="nn-NO" sz="900" b="0" i="0" u="none" strike="noStrike" err="1">
                          <a:solidFill>
                            <a:srgbClr val="000000"/>
                          </a:solidFill>
                          <a:effectLst/>
                          <a:latin typeface="Calibri" panose="020F0502020204030204" pitchFamily="34" charset="0"/>
                        </a:rPr>
                        <a:t>rekr.still</a:t>
                      </a:r>
                      <a:r>
                        <a:rPr lang="nn-NO" sz="900" b="0" i="0" u="none" strike="noStrike">
                          <a:solidFill>
                            <a:srgbClr val="000000"/>
                          </a:solidFill>
                          <a:effectLst/>
                          <a:latin typeface="Calibri" panose="020F0502020204030204" pitchFamily="34" charset="0"/>
                        </a:rPr>
                        <a:t>. budsjett</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105669093"/>
                  </a:ext>
                </a:extLst>
              </a:tr>
              <a:tr h="174054">
                <a:tc vMerge="1">
                  <a:txBody>
                    <a:bodyPr/>
                    <a:lstStyle/>
                    <a:p>
                      <a:endParaRPr lang="nb-NO"/>
                    </a:p>
                  </a:txBody>
                  <a:tcPr/>
                </a:tc>
                <a:tc vMerge="1">
                  <a:txBody>
                    <a:bodyPr/>
                    <a:lstStyle/>
                    <a:p>
                      <a:pPr algn="l" rtl="0" fontAlgn="ctr"/>
                      <a:endParaRPr lang="nb-NO" sz="900" b="0" i="0" u="none" strike="noStrike">
                        <a:solidFill>
                          <a:srgbClr val="000000"/>
                        </a:solidFill>
                        <a:effectLst/>
                        <a:latin typeface="Calibri" panose="020F0502020204030204" pitchFamily="34" charset="0"/>
                      </a:endParaRPr>
                    </a:p>
                  </a:txBody>
                  <a:tcPr marL="8703" marR="8703" marT="8703" marB="0" anchor="ctr">
                    <a:lnL>
                      <a:noFill/>
                    </a:lnL>
                    <a:lnR>
                      <a:noFill/>
                    </a:lnR>
                    <a:lnT>
                      <a:noFill/>
                    </a:lnT>
                    <a:lnB>
                      <a:noFill/>
                    </a:lnB>
                    <a:solidFill>
                      <a:srgbClr val="E2EFDA"/>
                    </a:solidFill>
                  </a:tcPr>
                </a:tc>
                <a:tc>
                  <a:txBody>
                    <a:bodyPr/>
                    <a:lstStyle/>
                    <a:p>
                      <a:pPr algn="l" rtl="0" fontAlgn="b"/>
                      <a:r>
                        <a:rPr lang="nn-NO" sz="900" b="0" i="0" u="none" strike="noStrike" err="1">
                          <a:solidFill>
                            <a:srgbClr val="000000"/>
                          </a:solidFill>
                          <a:effectLst/>
                          <a:latin typeface="Calibri" panose="020F0502020204030204" pitchFamily="34" charset="0"/>
                        </a:rPr>
                        <a:t>Øremerkede</a:t>
                      </a:r>
                      <a:r>
                        <a:rPr lang="nn-NO" sz="900" b="0" i="0" u="none" strike="noStrike">
                          <a:solidFill>
                            <a:srgbClr val="000000"/>
                          </a:solidFill>
                          <a:effectLst/>
                          <a:latin typeface="Calibri" panose="020F0502020204030204" pitchFamily="34" charset="0"/>
                        </a:rPr>
                        <a:t> </a:t>
                      </a:r>
                      <a:r>
                        <a:rPr lang="nn-NO" sz="900" b="0" i="0" u="none" strike="noStrike" err="1">
                          <a:solidFill>
                            <a:srgbClr val="000000"/>
                          </a:solidFill>
                          <a:effectLst/>
                          <a:latin typeface="Calibri" panose="020F0502020204030204" pitchFamily="34" charset="0"/>
                        </a:rPr>
                        <a:t>rekr</a:t>
                      </a:r>
                      <a:r>
                        <a:rPr lang="nn-NO" sz="900" b="0" i="0" u="none" strike="noStrike">
                          <a:solidFill>
                            <a:srgbClr val="000000"/>
                          </a:solidFill>
                          <a:effectLst/>
                          <a:latin typeface="Calibri" panose="020F0502020204030204" pitchFamily="34" charset="0"/>
                        </a:rPr>
                        <a:t>. still. budsjett</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1095943115"/>
                  </a:ext>
                </a:extLst>
              </a:tr>
              <a:tr h="174054">
                <a:tc vMerge="1">
                  <a:txBody>
                    <a:bodyPr/>
                    <a:lstStyle/>
                    <a:p>
                      <a:endParaRPr lang="nb-NO"/>
                    </a:p>
                  </a:txBody>
                  <a:tcPr>
                    <a:lnT w="12700" cmpd="sng">
                      <a:noFill/>
                      <a:prstDash val="solid"/>
                    </a:lnT>
                  </a:tcPr>
                </a:tc>
                <a:tc vMerge="1">
                  <a:txBody>
                    <a:bodyPr/>
                    <a:lstStyle/>
                    <a:p>
                      <a:pPr algn="l" rtl="0" fontAlgn="ctr"/>
                      <a:endParaRPr lang="nb-NO" sz="900" b="0" i="0" u="none" strike="noStrike">
                        <a:solidFill>
                          <a:srgbClr val="000000"/>
                        </a:solidFill>
                        <a:effectLst/>
                        <a:latin typeface="Calibri" panose="020F0502020204030204" pitchFamily="34" charset="0"/>
                      </a:endParaRPr>
                    </a:p>
                  </a:txBody>
                  <a:tcPr marL="8703" marR="8703" marT="8703" marB="0" anchor="ctr">
                    <a:lnR>
                      <a:noFill/>
                    </a:lnR>
                    <a:lnT>
                      <a:noFill/>
                    </a:lnT>
                    <a:lnB>
                      <a:noFill/>
                    </a:lnB>
                    <a:solidFill>
                      <a:srgbClr val="E2EFDA"/>
                    </a:solidFill>
                  </a:tcPr>
                </a:tc>
                <a:tc>
                  <a:txBody>
                    <a:bodyPr/>
                    <a:lstStyle/>
                    <a:p>
                      <a:pPr algn="l" rtl="0" fontAlgn="b"/>
                      <a:r>
                        <a:rPr lang="nn-NO" sz="900" b="0" i="0" u="none" strike="noStrike">
                          <a:solidFill>
                            <a:srgbClr val="000000"/>
                          </a:solidFill>
                          <a:effectLst/>
                          <a:latin typeface="Calibri" panose="020F0502020204030204" pitchFamily="34" charset="0"/>
                        </a:rPr>
                        <a:t>Frie </a:t>
                      </a:r>
                      <a:r>
                        <a:rPr lang="nn-NO" sz="900" b="0" i="0" u="none" strike="noStrike" err="1">
                          <a:solidFill>
                            <a:srgbClr val="000000"/>
                          </a:solidFill>
                          <a:effectLst/>
                          <a:latin typeface="Calibri" panose="020F0502020204030204" pitchFamily="34" charset="0"/>
                        </a:rPr>
                        <a:t>rekr.still</a:t>
                      </a:r>
                      <a:r>
                        <a:rPr lang="nn-NO" sz="900" b="0" i="0" u="none" strike="noStrike">
                          <a:solidFill>
                            <a:srgbClr val="000000"/>
                          </a:solidFill>
                          <a:effectLst/>
                          <a:latin typeface="Calibri" panose="020F0502020204030204" pitchFamily="34" charset="0"/>
                        </a:rPr>
                        <a:t>. tildelt </a:t>
                      </a:r>
                      <a:r>
                        <a:rPr lang="nn-NO" sz="900" b="0" i="0" u="none" strike="noStrike" err="1">
                          <a:solidFill>
                            <a:srgbClr val="000000"/>
                          </a:solidFill>
                          <a:effectLst/>
                          <a:latin typeface="Calibri" panose="020F0502020204030204" pitchFamily="34" charset="0"/>
                        </a:rPr>
                        <a:t>tidligere</a:t>
                      </a:r>
                      <a:r>
                        <a:rPr lang="nn-NO" sz="900" b="0" i="0" u="none" strike="noStrike">
                          <a:solidFill>
                            <a:srgbClr val="000000"/>
                          </a:solidFill>
                          <a:effectLst/>
                          <a:latin typeface="Calibri" panose="020F0502020204030204" pitchFamily="34" charset="0"/>
                        </a:rPr>
                        <a:t> år</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2277021481"/>
                  </a:ext>
                </a:extLst>
              </a:tr>
              <a:tr h="174054">
                <a:tc vMerge="1">
                  <a:txBody>
                    <a:bodyPr/>
                    <a:lstStyle/>
                    <a:p>
                      <a:endParaRPr lang="nb-NO"/>
                    </a:p>
                  </a:txBody>
                  <a:tcPr/>
                </a:tc>
                <a:tc vMerge="1">
                  <a:txBody>
                    <a:bodyPr/>
                    <a:lstStyle/>
                    <a:p>
                      <a:pPr algn="l" rtl="0" fontAlgn="ctr"/>
                      <a:endParaRPr lang="nb-NO" sz="900" b="0" i="0" u="none" strike="noStrike">
                        <a:solidFill>
                          <a:srgbClr val="000000"/>
                        </a:solidFill>
                        <a:effectLst/>
                        <a:latin typeface="Calibri" panose="020F0502020204030204" pitchFamily="34" charset="0"/>
                      </a:endParaRPr>
                    </a:p>
                  </a:txBody>
                  <a:tcPr marL="8703" marR="8703" marT="8703" marB="0" anchor="ctr">
                    <a:lnL>
                      <a:noFill/>
                    </a:lnL>
                    <a:lnR>
                      <a:noFill/>
                    </a:lnR>
                    <a:lnT>
                      <a:noFill/>
                    </a:lnT>
                    <a:lnB>
                      <a:noFill/>
                    </a:lnB>
                    <a:solidFill>
                      <a:srgbClr val="E2EFDA"/>
                    </a:solidFill>
                  </a:tcPr>
                </a:tc>
                <a:tc>
                  <a:txBody>
                    <a:bodyPr/>
                    <a:lstStyle/>
                    <a:p>
                      <a:pPr algn="l" rtl="0" fontAlgn="b"/>
                      <a:r>
                        <a:rPr lang="nn-NO" sz="900" b="0" i="0" u="none" strike="noStrike" err="1">
                          <a:solidFill>
                            <a:srgbClr val="000000"/>
                          </a:solidFill>
                          <a:effectLst/>
                          <a:latin typeface="Calibri" panose="020F0502020204030204" pitchFamily="34" charset="0"/>
                        </a:rPr>
                        <a:t>Øremerkede</a:t>
                      </a:r>
                      <a:r>
                        <a:rPr lang="nn-NO" sz="900" b="0" i="0" u="none" strike="noStrike">
                          <a:solidFill>
                            <a:srgbClr val="000000"/>
                          </a:solidFill>
                          <a:effectLst/>
                          <a:latin typeface="Calibri" panose="020F0502020204030204" pitchFamily="34" charset="0"/>
                        </a:rPr>
                        <a:t> </a:t>
                      </a:r>
                      <a:r>
                        <a:rPr lang="nn-NO" sz="900" b="0" i="0" u="none" strike="noStrike" err="1">
                          <a:solidFill>
                            <a:srgbClr val="000000"/>
                          </a:solidFill>
                          <a:effectLst/>
                          <a:latin typeface="Calibri" panose="020F0502020204030204" pitchFamily="34" charset="0"/>
                        </a:rPr>
                        <a:t>rekr.still</a:t>
                      </a:r>
                      <a:r>
                        <a:rPr lang="nn-NO" sz="900" b="0" i="0" u="none" strike="noStrike">
                          <a:solidFill>
                            <a:srgbClr val="000000"/>
                          </a:solidFill>
                          <a:effectLst/>
                          <a:latin typeface="Calibri" panose="020F0502020204030204" pitchFamily="34" charset="0"/>
                        </a:rPr>
                        <a:t>. tildelt </a:t>
                      </a:r>
                      <a:r>
                        <a:rPr lang="nn-NO" sz="900" b="0" i="0" u="none" strike="noStrike" err="1">
                          <a:solidFill>
                            <a:srgbClr val="000000"/>
                          </a:solidFill>
                          <a:effectLst/>
                          <a:latin typeface="Calibri" panose="020F0502020204030204" pitchFamily="34" charset="0"/>
                        </a:rPr>
                        <a:t>tidligere</a:t>
                      </a:r>
                      <a:r>
                        <a:rPr lang="nn-NO" sz="900" b="0" i="0" u="none" strike="noStrike">
                          <a:solidFill>
                            <a:srgbClr val="000000"/>
                          </a:solidFill>
                          <a:effectLst/>
                          <a:latin typeface="Calibri" panose="020F0502020204030204" pitchFamily="34" charset="0"/>
                        </a:rPr>
                        <a:t> år</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3496805429"/>
                  </a:ext>
                </a:extLst>
              </a:tr>
              <a:tr h="174054">
                <a:tc vMerge="1">
                  <a:txBody>
                    <a:bodyPr/>
                    <a:lstStyle/>
                    <a:p>
                      <a:endParaRPr lang="nb-NO"/>
                    </a:p>
                  </a:txBody>
                  <a:tcPr/>
                </a:tc>
                <a:tc vMerge="1">
                  <a:txBody>
                    <a:bodyPr/>
                    <a:lstStyle/>
                    <a:p>
                      <a:pPr algn="l" rtl="0" fontAlgn="ctr"/>
                      <a:endParaRPr lang="nb-NO" sz="900" b="0" i="0" u="none" strike="noStrike">
                        <a:solidFill>
                          <a:srgbClr val="000000"/>
                        </a:solidFill>
                        <a:effectLst/>
                        <a:latin typeface="Calibri" panose="020F0502020204030204" pitchFamily="34" charset="0"/>
                      </a:endParaRPr>
                    </a:p>
                  </a:txBody>
                  <a:tcPr marL="8703" marR="8703" marT="8703" marB="0" anchor="ctr">
                    <a:lnL>
                      <a:noFill/>
                    </a:lnL>
                    <a:lnR>
                      <a:noFill/>
                    </a:lnR>
                    <a:lnT>
                      <a:noFill/>
                    </a:lnT>
                    <a:lnB>
                      <a:noFill/>
                    </a:lnB>
                    <a:solidFill>
                      <a:srgbClr val="E2EFDA"/>
                    </a:solidFill>
                  </a:tcPr>
                </a:tc>
                <a:tc>
                  <a:txBody>
                    <a:bodyPr/>
                    <a:lstStyle/>
                    <a:p>
                      <a:pPr algn="l" rtl="0" fontAlgn="b"/>
                      <a:r>
                        <a:rPr lang="nn-NO" sz="900" b="0" i="0" u="none" strike="noStrike">
                          <a:solidFill>
                            <a:srgbClr val="000000"/>
                          </a:solidFill>
                          <a:effectLst/>
                          <a:latin typeface="Calibri" panose="020F0502020204030204" pitchFamily="34" charset="0"/>
                        </a:rPr>
                        <a:t>Frie </a:t>
                      </a:r>
                      <a:r>
                        <a:rPr lang="nn-NO" sz="900" b="0" i="0" u="none" strike="noStrike" err="1">
                          <a:solidFill>
                            <a:srgbClr val="000000"/>
                          </a:solidFill>
                          <a:effectLst/>
                          <a:latin typeface="Calibri" panose="020F0502020204030204" pitchFamily="34" charset="0"/>
                        </a:rPr>
                        <a:t>rekr.still</a:t>
                      </a:r>
                      <a:r>
                        <a:rPr lang="nn-NO" sz="900" b="0" i="0" u="none" strike="noStrike">
                          <a:solidFill>
                            <a:srgbClr val="000000"/>
                          </a:solidFill>
                          <a:effectLst/>
                          <a:latin typeface="Calibri" panose="020F0502020204030204" pitchFamily="34" charset="0"/>
                        </a:rPr>
                        <a:t>. tildelt år x1</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3576659122"/>
                  </a:ext>
                </a:extLst>
              </a:tr>
              <a:tr h="174054">
                <a:tc vMerge="1">
                  <a:txBody>
                    <a:bodyPr/>
                    <a:lstStyle/>
                    <a:p>
                      <a:endParaRPr lang="nb-NO"/>
                    </a:p>
                  </a:txBody>
                  <a:tcPr/>
                </a:tc>
                <a:tc vMerge="1">
                  <a:txBody>
                    <a:bodyPr/>
                    <a:lstStyle/>
                    <a:p>
                      <a:endParaRPr lang="nb-NO"/>
                    </a:p>
                  </a:txBody>
                  <a:tcPr/>
                </a:tc>
                <a:tc>
                  <a:txBody>
                    <a:bodyPr/>
                    <a:lstStyle/>
                    <a:p>
                      <a:pPr algn="l" rtl="0" fontAlgn="b"/>
                      <a:r>
                        <a:rPr lang="nn-NO" sz="900" b="0" i="0" u="none" strike="noStrike">
                          <a:solidFill>
                            <a:srgbClr val="000000"/>
                          </a:solidFill>
                          <a:effectLst/>
                          <a:latin typeface="Calibri" panose="020F0502020204030204" pitchFamily="34" charset="0"/>
                        </a:rPr>
                        <a:t>Frie </a:t>
                      </a:r>
                      <a:r>
                        <a:rPr lang="nn-NO" sz="900" b="0" i="0" u="none" strike="noStrike" err="1">
                          <a:solidFill>
                            <a:srgbClr val="000000"/>
                          </a:solidFill>
                          <a:effectLst/>
                          <a:latin typeface="Calibri" panose="020F0502020204030204" pitchFamily="34" charset="0"/>
                        </a:rPr>
                        <a:t>rekr.still</a:t>
                      </a:r>
                      <a:r>
                        <a:rPr lang="nn-NO" sz="900" b="0" i="0" u="none" strike="noStrike">
                          <a:solidFill>
                            <a:srgbClr val="000000"/>
                          </a:solidFill>
                          <a:effectLst/>
                          <a:latin typeface="Calibri" panose="020F0502020204030204" pitchFamily="34" charset="0"/>
                        </a:rPr>
                        <a:t>. tildelt år x2</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4091172549"/>
                  </a:ext>
                </a:extLst>
              </a:tr>
              <a:tr h="174054">
                <a:tc vMerge="1">
                  <a:txBody>
                    <a:bodyPr/>
                    <a:lstStyle/>
                    <a:p>
                      <a:endParaRPr lang="nb-NO"/>
                    </a:p>
                  </a:txBody>
                  <a:tcPr/>
                </a:tc>
                <a:tc vMerge="1">
                  <a:txBody>
                    <a:bodyPr/>
                    <a:lstStyle/>
                    <a:p>
                      <a:endParaRPr lang="nb-NO"/>
                    </a:p>
                  </a:txBody>
                  <a:tcPr/>
                </a:tc>
                <a:tc>
                  <a:txBody>
                    <a:bodyPr/>
                    <a:lstStyle/>
                    <a:p>
                      <a:pPr algn="l" rtl="0" fontAlgn="b"/>
                      <a:r>
                        <a:rPr lang="nn-NO" sz="900" b="0" i="0" u="none" strike="noStrike">
                          <a:solidFill>
                            <a:srgbClr val="000000"/>
                          </a:solidFill>
                          <a:effectLst/>
                          <a:latin typeface="Calibri" panose="020F0502020204030204" pitchFamily="34" charset="0"/>
                        </a:rPr>
                        <a:t>Frie </a:t>
                      </a:r>
                      <a:r>
                        <a:rPr lang="nn-NO" sz="900" b="0" i="0" u="none" strike="noStrike" err="1">
                          <a:solidFill>
                            <a:srgbClr val="000000"/>
                          </a:solidFill>
                          <a:effectLst/>
                          <a:latin typeface="Calibri" panose="020F0502020204030204" pitchFamily="34" charset="0"/>
                        </a:rPr>
                        <a:t>rekr.still</a:t>
                      </a:r>
                      <a:r>
                        <a:rPr lang="nn-NO" sz="900" b="0" i="0" u="none" strike="noStrike">
                          <a:solidFill>
                            <a:srgbClr val="000000"/>
                          </a:solidFill>
                          <a:effectLst/>
                          <a:latin typeface="Calibri" panose="020F0502020204030204" pitchFamily="34" charset="0"/>
                        </a:rPr>
                        <a:t>. tildelt år xx </a:t>
                      </a:r>
                      <a:r>
                        <a:rPr lang="nn-NO" sz="900" b="0" i="0" u="none" strike="noStrike" err="1">
                          <a:solidFill>
                            <a:srgbClr val="000000"/>
                          </a:solidFill>
                          <a:effectLst/>
                          <a:latin typeface="Calibri" panose="020F0502020204030204" pitchFamily="34" charset="0"/>
                        </a:rPr>
                        <a:t>osv</a:t>
                      </a:r>
                      <a:endParaRPr lang="nn-NO" sz="900" b="0" i="0" u="none" strike="noStrike">
                        <a:solidFill>
                          <a:srgbClr val="000000"/>
                        </a:solidFill>
                        <a:effectLst/>
                        <a:latin typeface="Calibri" panose="020F0502020204030204" pitchFamily="34" charset="0"/>
                      </a:endParaRP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2336694875"/>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Øremerkede </a:t>
                      </a:r>
                      <a:r>
                        <a:rPr lang="nb-NO" sz="900" b="0" i="0" u="none" strike="noStrike" err="1">
                          <a:solidFill>
                            <a:srgbClr val="000000"/>
                          </a:solidFill>
                          <a:effectLst/>
                          <a:latin typeface="Calibri" panose="020F0502020204030204" pitchFamily="34" charset="0"/>
                        </a:rPr>
                        <a:t>rekr.still</a:t>
                      </a:r>
                      <a:r>
                        <a:rPr lang="nb-NO" sz="900" b="0" i="0" u="none" strike="noStrike">
                          <a:solidFill>
                            <a:srgbClr val="000000"/>
                          </a:solidFill>
                          <a:effectLst/>
                          <a:latin typeface="Calibri" panose="020F0502020204030204" pitchFamily="34" charset="0"/>
                        </a:rPr>
                        <a:t>. tildelt år x1</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1659231378"/>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Øremerkede </a:t>
                      </a:r>
                      <a:r>
                        <a:rPr lang="nb-NO" sz="900" b="0" i="0" u="none" strike="noStrike" err="1">
                          <a:solidFill>
                            <a:srgbClr val="000000"/>
                          </a:solidFill>
                          <a:effectLst/>
                          <a:latin typeface="Calibri" panose="020F0502020204030204" pitchFamily="34" charset="0"/>
                        </a:rPr>
                        <a:t>rekr.still</a:t>
                      </a:r>
                      <a:r>
                        <a:rPr lang="nb-NO" sz="900" b="0" i="0" u="none" strike="noStrike">
                          <a:solidFill>
                            <a:srgbClr val="000000"/>
                          </a:solidFill>
                          <a:effectLst/>
                          <a:latin typeface="Calibri" panose="020F0502020204030204" pitchFamily="34" charset="0"/>
                        </a:rPr>
                        <a:t>. tildelt år x2</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1660559660"/>
                  </a:ext>
                </a:extLst>
              </a:tr>
              <a:tr h="174054">
                <a:tc vMerge="1">
                  <a:txBody>
                    <a:bodyPr/>
                    <a:lstStyle/>
                    <a:p>
                      <a:endParaRPr lang="nb-NO"/>
                    </a:p>
                  </a:txBody>
                  <a:tcPr/>
                </a:tc>
                <a:tc vMerge="1">
                  <a:txBody>
                    <a:bodyPr/>
                    <a:lstStyle/>
                    <a:p>
                      <a:endParaRPr lang="nb-NO"/>
                    </a:p>
                  </a:txBody>
                  <a:tcPr/>
                </a:tc>
                <a:tc>
                  <a:txBody>
                    <a:bodyPr/>
                    <a:lstStyle/>
                    <a:p>
                      <a:pPr algn="l" fontAlgn="b"/>
                      <a:r>
                        <a:rPr lang="nb-NO" sz="900" b="0" i="0" u="none" strike="noStrike">
                          <a:solidFill>
                            <a:srgbClr val="000000"/>
                          </a:solidFill>
                          <a:effectLst/>
                          <a:latin typeface="Calibri" panose="020F0502020204030204" pitchFamily="34" charset="0"/>
                        </a:rPr>
                        <a:t>Øremerkede </a:t>
                      </a:r>
                      <a:r>
                        <a:rPr lang="nb-NO" sz="900" b="0" i="0" u="none" strike="noStrike" err="1">
                          <a:solidFill>
                            <a:srgbClr val="000000"/>
                          </a:solidFill>
                          <a:effectLst/>
                          <a:latin typeface="Calibri" panose="020F0502020204030204" pitchFamily="34" charset="0"/>
                        </a:rPr>
                        <a:t>rekrr.still</a:t>
                      </a:r>
                      <a:r>
                        <a:rPr lang="nb-NO" sz="900" b="0" i="0" u="none" strike="noStrike">
                          <a:solidFill>
                            <a:srgbClr val="000000"/>
                          </a:solidFill>
                          <a:effectLst/>
                          <a:latin typeface="Calibri" panose="020F0502020204030204" pitchFamily="34" charset="0"/>
                        </a:rPr>
                        <a:t>. tildelt år xx </a:t>
                      </a:r>
                      <a:r>
                        <a:rPr lang="nb-NO" sz="900" b="0" i="0" u="none" strike="noStrike" err="1">
                          <a:solidFill>
                            <a:srgbClr val="000000"/>
                          </a:solidFill>
                          <a:effectLst/>
                          <a:latin typeface="Calibri" panose="020F0502020204030204" pitchFamily="34" charset="0"/>
                        </a:rPr>
                        <a:t>osv</a:t>
                      </a:r>
                      <a:endParaRPr lang="nb-NO" sz="900" b="0" i="0" u="none" strike="noStrike">
                        <a:solidFill>
                          <a:srgbClr val="000000"/>
                        </a:solidFill>
                        <a:effectLst/>
                        <a:latin typeface="Calibri" panose="020F0502020204030204" pitchFamily="34" charset="0"/>
                      </a:endParaRP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1849339209"/>
                  </a:ext>
                </a:extLst>
              </a:tr>
            </a:tbl>
          </a:graphicData>
        </a:graphic>
      </p:graphicFrame>
      <p:graphicFrame>
        <p:nvGraphicFramePr>
          <p:cNvPr id="15" name="Plassholder for innhold 5">
            <a:extLst>
              <a:ext uri="{FF2B5EF4-FFF2-40B4-BE49-F238E27FC236}">
                <a16:creationId xmlns:a16="http://schemas.microsoft.com/office/drawing/2014/main" id="{5AD99841-5A5B-4622-B316-A3444B936399}"/>
              </a:ext>
            </a:extLst>
          </p:cNvPr>
          <p:cNvGraphicFramePr>
            <a:graphicFrameLocks/>
          </p:cNvGraphicFramePr>
          <p:nvPr>
            <p:extLst>
              <p:ext uri="{D42A27DB-BD31-4B8C-83A1-F6EECF244321}">
                <p14:modId xmlns:p14="http://schemas.microsoft.com/office/powerpoint/2010/main" val="1543995249"/>
              </p:ext>
            </p:extLst>
          </p:nvPr>
        </p:nvGraphicFramePr>
        <p:xfrm>
          <a:off x="838200" y="2407738"/>
          <a:ext cx="3948953" cy="4362284"/>
        </p:xfrm>
        <a:graphic>
          <a:graphicData uri="http://schemas.openxmlformats.org/drawingml/2006/table">
            <a:tbl>
              <a:tblPr/>
              <a:tblGrid>
                <a:gridCol w="245973">
                  <a:extLst>
                    <a:ext uri="{9D8B030D-6E8A-4147-A177-3AD203B41FA5}">
                      <a16:colId xmlns:a16="http://schemas.microsoft.com/office/drawing/2014/main" val="2503990213"/>
                    </a:ext>
                  </a:extLst>
                </a:gridCol>
                <a:gridCol w="1623227">
                  <a:extLst>
                    <a:ext uri="{9D8B030D-6E8A-4147-A177-3AD203B41FA5}">
                      <a16:colId xmlns:a16="http://schemas.microsoft.com/office/drawing/2014/main" val="3511195197"/>
                    </a:ext>
                  </a:extLst>
                </a:gridCol>
                <a:gridCol w="2079753">
                  <a:extLst>
                    <a:ext uri="{9D8B030D-6E8A-4147-A177-3AD203B41FA5}">
                      <a16:colId xmlns:a16="http://schemas.microsoft.com/office/drawing/2014/main" val="2477548041"/>
                    </a:ext>
                  </a:extLst>
                </a:gridCol>
              </a:tblGrid>
              <a:tr h="259976">
                <a:tc rowSpan="22">
                  <a:txBody>
                    <a:bodyPr/>
                    <a:lstStyle/>
                    <a:p>
                      <a:pPr algn="ctr" fontAlgn="ctr"/>
                      <a:r>
                        <a:rPr lang="nb-NO" sz="1200" b="1" i="0" u="none" strike="noStrike">
                          <a:solidFill>
                            <a:schemeClr val="bg1"/>
                          </a:solidFill>
                          <a:effectLst/>
                          <a:latin typeface="Calibri" panose="020F0502020204030204" pitchFamily="34" charset="0"/>
                        </a:rPr>
                        <a:t>RSO</a:t>
                      </a:r>
                    </a:p>
                  </a:txBody>
                  <a:tcPr marL="9525" marR="9525" marT="9525" marB="0" vert="vert270" anchor="ctr">
                    <a:lnL>
                      <a:noFill/>
                    </a:lnL>
                    <a:lnR>
                      <a:noFill/>
                    </a:lnR>
                    <a:lnT>
                      <a:noFill/>
                    </a:lnT>
                    <a:lnB>
                      <a:noFill/>
                    </a:lnB>
                    <a:solidFill>
                      <a:srgbClr val="7EBA56"/>
                    </a:solidFill>
                  </a:tcPr>
                </a:tc>
                <a:tc>
                  <a:txBody>
                    <a:bodyPr/>
                    <a:lstStyle/>
                    <a:p>
                      <a:pPr algn="l" fontAlgn="ctr"/>
                      <a:r>
                        <a:rPr lang="nb-NO" sz="1200" b="1" i="0" u="none" strike="noStrike">
                          <a:solidFill>
                            <a:schemeClr val="bg1"/>
                          </a:solidFill>
                          <a:effectLst/>
                          <a:latin typeface="Calibri" panose="020F0502020204030204" pitchFamily="34" charset="0"/>
                        </a:rPr>
                        <a:t>Aktivitetstype</a:t>
                      </a:r>
                    </a:p>
                  </a:txBody>
                  <a:tcPr marL="9525" marR="9525" marT="9525" marB="0" anchor="ctr">
                    <a:lnL>
                      <a:noFill/>
                    </a:lnL>
                    <a:lnR>
                      <a:noFill/>
                    </a:lnR>
                    <a:lnT>
                      <a:noFill/>
                    </a:lnT>
                    <a:lnB>
                      <a:noFill/>
                    </a:lnB>
                    <a:solidFill>
                      <a:srgbClr val="7EBA56"/>
                    </a:solidFill>
                  </a:tcPr>
                </a:tc>
                <a:tc>
                  <a:txBody>
                    <a:bodyPr/>
                    <a:lstStyle/>
                    <a:p>
                      <a:pPr algn="l" fontAlgn="b"/>
                      <a:r>
                        <a:rPr lang="nb-NO" sz="1200" b="1" i="0" u="none" strike="noStrike">
                          <a:solidFill>
                            <a:schemeClr val="bg1"/>
                          </a:solidFill>
                          <a:effectLst/>
                          <a:latin typeface="Calibri" panose="020F0502020204030204" pitchFamily="34" charset="0"/>
                        </a:rPr>
                        <a:t>Aktivitet</a:t>
                      </a:r>
                    </a:p>
                  </a:txBody>
                  <a:tcPr marL="9525" marR="9525" marT="9525" marB="0" anchor="ctr">
                    <a:lnL>
                      <a:noFill/>
                    </a:lnL>
                    <a:lnR>
                      <a:noFill/>
                    </a:lnR>
                    <a:lnT>
                      <a:noFill/>
                    </a:lnT>
                    <a:lnB>
                      <a:noFill/>
                    </a:lnB>
                    <a:solidFill>
                      <a:srgbClr val="7EBA56"/>
                    </a:solidFill>
                  </a:tcPr>
                </a:tc>
                <a:extLst>
                  <a:ext uri="{0D108BD9-81ED-4DB2-BD59-A6C34878D82A}">
                    <a16:rowId xmlns:a16="http://schemas.microsoft.com/office/drawing/2014/main" val="4283550315"/>
                  </a:ext>
                </a:extLst>
              </a:tr>
              <a:tr h="195348">
                <a:tc vMerge="1">
                  <a:txBody>
                    <a:bodyPr/>
                    <a:lstStyle/>
                    <a:p>
                      <a:pPr algn="ctr" fontAlgn="ctr"/>
                      <a:endParaRPr lang="nb-NO" sz="1200" b="1" i="0" u="none" strike="noStrike">
                        <a:solidFill>
                          <a:srgbClr val="000000"/>
                        </a:solidFill>
                        <a:effectLst/>
                        <a:latin typeface="Calibri" panose="020F0502020204030204" pitchFamily="34" charset="0"/>
                      </a:endParaRPr>
                    </a:p>
                  </a:txBody>
                  <a:tcPr marL="9525" marR="9525" marT="9525" marB="0" vert="vert270" anchor="ctr">
                    <a:lnL>
                      <a:noFill/>
                    </a:lnL>
                    <a:lnR>
                      <a:noFill/>
                    </a:lnR>
                    <a:lnT>
                      <a:noFill/>
                    </a:lnT>
                    <a:lnB>
                      <a:noFill/>
                    </a:lnB>
                    <a:solidFill>
                      <a:srgbClr val="C6E0B4"/>
                    </a:solidFill>
                  </a:tcPr>
                </a:tc>
                <a:tc>
                  <a:txBody>
                    <a:bodyPr/>
                    <a:lstStyle/>
                    <a:p>
                      <a:pPr algn="l" fontAlgn="ctr"/>
                      <a:r>
                        <a:rPr lang="nb-NO" sz="900" b="0" i="0" u="none" strike="noStrike">
                          <a:solidFill>
                            <a:srgbClr val="000000"/>
                          </a:solidFill>
                          <a:effectLst/>
                          <a:latin typeface="Calibri" panose="020F0502020204030204" pitchFamily="34" charset="0"/>
                        </a:rPr>
                        <a:t>Rekrutteringsstillinger RSO</a:t>
                      </a:r>
                    </a:p>
                  </a:txBody>
                  <a:tcPr marL="9525" marR="9525" marT="9525" marB="0" anchor="ctr">
                    <a:lnL>
                      <a:noFill/>
                    </a:lnL>
                    <a:lnR>
                      <a:noFill/>
                    </a:lnR>
                    <a:lnT>
                      <a:noFill/>
                    </a:lnT>
                    <a:lnB>
                      <a:noFill/>
                    </a:lnB>
                    <a:solidFill>
                      <a:srgbClr val="A9D08E"/>
                    </a:solidFill>
                  </a:tcPr>
                </a:tc>
                <a:tc>
                  <a:txBody>
                    <a:bodyPr/>
                    <a:lstStyle/>
                    <a:p>
                      <a:pPr algn="l" fontAlgn="b"/>
                      <a:endParaRPr lang="nb-NO" sz="9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3699907908"/>
                  </a:ext>
                </a:extLst>
              </a:tr>
              <a:tr h="195348">
                <a:tc vMerge="1">
                  <a:txBody>
                    <a:bodyPr/>
                    <a:lstStyle/>
                    <a:p>
                      <a:endParaRPr lang="nb-NO"/>
                    </a:p>
                  </a:txBody>
                  <a:tcPr/>
                </a:tc>
                <a:tc>
                  <a:txBody>
                    <a:bodyPr/>
                    <a:lstStyle/>
                    <a:p>
                      <a:pPr algn="l" fontAlgn="ctr"/>
                      <a:r>
                        <a:rPr lang="nb-NO" sz="900" b="0" i="0" u="none" strike="noStrike">
                          <a:solidFill>
                            <a:srgbClr val="000000"/>
                          </a:solidFill>
                          <a:effectLst/>
                          <a:latin typeface="Calibri" panose="020F0502020204030204" pitchFamily="34" charset="0"/>
                        </a:rPr>
                        <a:t>Vitenskapelig utstyr RSO</a:t>
                      </a:r>
                    </a:p>
                  </a:txBody>
                  <a:tcPr marL="9525" marR="9525" marT="9525" marB="0" anchor="ctr">
                    <a:lnL>
                      <a:noFill/>
                    </a:lnL>
                    <a:lnR>
                      <a:noFill/>
                    </a:lnR>
                    <a:lnT>
                      <a:noFill/>
                    </a:lnT>
                    <a:lnB>
                      <a:noFill/>
                    </a:lnB>
                    <a:solidFill>
                      <a:srgbClr val="E2EFDA"/>
                    </a:solidFill>
                  </a:tcPr>
                </a:tc>
                <a:tc>
                  <a:txBody>
                    <a:bodyPr/>
                    <a:lstStyle/>
                    <a:p>
                      <a:pPr algn="l" fontAlgn="b"/>
                      <a:r>
                        <a:rPr lang="nb-NO"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E2EFDA"/>
                    </a:solidFill>
                  </a:tcPr>
                </a:tc>
                <a:extLst>
                  <a:ext uri="{0D108BD9-81ED-4DB2-BD59-A6C34878D82A}">
                    <a16:rowId xmlns:a16="http://schemas.microsoft.com/office/drawing/2014/main" val="2921031984"/>
                  </a:ext>
                </a:extLst>
              </a:tr>
              <a:tr h="195348">
                <a:tc vMerge="1">
                  <a:txBody>
                    <a:bodyPr/>
                    <a:lstStyle/>
                    <a:p>
                      <a:endParaRPr lang="nb-NO"/>
                    </a:p>
                  </a:txBody>
                  <a:tcPr/>
                </a:tc>
                <a:tc rowSpan="6">
                  <a:txBody>
                    <a:bodyPr/>
                    <a:lstStyle/>
                    <a:p>
                      <a:pPr algn="l" fontAlgn="ctr"/>
                      <a:r>
                        <a:rPr lang="nb-NO" sz="900" b="0" i="0" u="none" strike="noStrike">
                          <a:solidFill>
                            <a:srgbClr val="000000"/>
                          </a:solidFill>
                          <a:effectLst/>
                          <a:latin typeface="Calibri" panose="020F0502020204030204" pitchFamily="34" charset="0"/>
                        </a:rPr>
                        <a:t>Sterke fagmiljø forskning</a:t>
                      </a:r>
                    </a:p>
                  </a:txBody>
                  <a:tcPr marL="9525" marR="9525" marT="9525" marB="0" anchor="ctr">
                    <a:lnL>
                      <a:noFill/>
                    </a:lnL>
                    <a:lnR>
                      <a:noFill/>
                    </a:lnR>
                    <a:lnT>
                      <a:noFill/>
                    </a:lnT>
                    <a:lnB>
                      <a:noFill/>
                    </a:lnB>
                    <a:solidFill>
                      <a:srgbClr val="A9D08E"/>
                    </a:solidFill>
                  </a:tcPr>
                </a:tc>
                <a:tc>
                  <a:txBody>
                    <a:bodyPr/>
                    <a:lstStyle/>
                    <a:p>
                      <a:pPr algn="l" fontAlgn="b"/>
                      <a:r>
                        <a:rPr lang="nb-NO" sz="900" b="0" i="0" u="none" strike="noStrike">
                          <a:solidFill>
                            <a:srgbClr val="000000"/>
                          </a:solidFill>
                          <a:effectLst/>
                          <a:latin typeface="Calibri" panose="020F0502020204030204" pitchFamily="34" charset="0"/>
                        </a:rPr>
                        <a:t>Fellesløft</a:t>
                      </a: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3975282435"/>
                  </a:ext>
                </a:extLst>
              </a:tr>
              <a:tr h="195348">
                <a:tc vMerge="1">
                  <a:txBody>
                    <a:bodyPr/>
                    <a:lstStyle/>
                    <a:p>
                      <a:endParaRPr lang="nb-NO"/>
                    </a:p>
                  </a:txBody>
                  <a:tcPr/>
                </a:tc>
                <a:tc vMerge="1">
                  <a:txBody>
                    <a:bodyPr/>
                    <a:lstStyle/>
                    <a:p>
                      <a:endParaRPr lang="nb-NO"/>
                    </a:p>
                  </a:txBody>
                  <a:tcPr/>
                </a:tc>
                <a:tc>
                  <a:txBody>
                    <a:bodyPr/>
                    <a:lstStyle/>
                    <a:p>
                      <a:pPr algn="l" fontAlgn="b"/>
                      <a:r>
                        <a:rPr lang="nb-NO" sz="900" b="0" i="0" u="none" strike="noStrike">
                          <a:solidFill>
                            <a:srgbClr val="000000"/>
                          </a:solidFill>
                          <a:effectLst/>
                          <a:latin typeface="Calibri" panose="020F0502020204030204" pitchFamily="34" charset="0"/>
                        </a:rPr>
                        <a:t>Innstegsstillinger RSO</a:t>
                      </a: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1588221641"/>
                  </a:ext>
                </a:extLst>
              </a:tr>
              <a:tr h="195348">
                <a:tc vMerge="1">
                  <a:txBody>
                    <a:bodyPr/>
                    <a:lstStyle/>
                    <a:p>
                      <a:endParaRPr lang="nb-NO"/>
                    </a:p>
                  </a:txBody>
                  <a:tcPr/>
                </a:tc>
                <a:tc vMerge="1">
                  <a:txBody>
                    <a:bodyPr/>
                    <a:lstStyle/>
                    <a:p>
                      <a:endParaRPr lang="nb-NO"/>
                    </a:p>
                  </a:txBody>
                  <a:tcPr/>
                </a:tc>
                <a:tc>
                  <a:txBody>
                    <a:bodyPr/>
                    <a:lstStyle/>
                    <a:p>
                      <a:pPr algn="l" fontAlgn="b"/>
                      <a:r>
                        <a:rPr lang="nb-NO" sz="900" b="0" i="0" u="none" strike="noStrike">
                          <a:solidFill>
                            <a:srgbClr val="000000"/>
                          </a:solidFill>
                          <a:effectLst/>
                          <a:latin typeface="Calibri" panose="020F0502020204030204" pitchFamily="34" charset="0"/>
                        </a:rPr>
                        <a:t>International </a:t>
                      </a:r>
                      <a:r>
                        <a:rPr lang="nb-NO" sz="900" b="0" i="0" u="none" strike="noStrike" err="1">
                          <a:solidFill>
                            <a:srgbClr val="000000"/>
                          </a:solidFill>
                          <a:effectLst/>
                          <a:latin typeface="Calibri" panose="020F0502020204030204" pitchFamily="34" charset="0"/>
                        </a:rPr>
                        <a:t>chair</a:t>
                      </a:r>
                      <a:endParaRPr lang="nb-NO" sz="9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177285465"/>
                  </a:ext>
                </a:extLst>
              </a:tr>
              <a:tr h="195348">
                <a:tc vMerge="1">
                  <a:txBody>
                    <a:bodyPr/>
                    <a:lstStyle/>
                    <a:p>
                      <a:endParaRPr lang="nb-NO"/>
                    </a:p>
                  </a:txBody>
                  <a:tcPr/>
                </a:tc>
                <a:tc vMerge="1">
                  <a:txBody>
                    <a:bodyPr/>
                    <a:lstStyle/>
                    <a:p>
                      <a:endParaRPr lang="nb-NO"/>
                    </a:p>
                  </a:txBody>
                  <a:tcPr/>
                </a:tc>
                <a:tc>
                  <a:txBody>
                    <a:bodyPr/>
                    <a:lstStyle/>
                    <a:p>
                      <a:pPr algn="l" fontAlgn="b"/>
                      <a:r>
                        <a:rPr lang="nb-NO" sz="900" b="0" i="0" u="none" strike="noStrike">
                          <a:solidFill>
                            <a:srgbClr val="000000"/>
                          </a:solidFill>
                          <a:effectLst/>
                          <a:latin typeface="Calibri" panose="020F0502020204030204" pitchFamily="34" charset="0"/>
                        </a:rPr>
                        <a:t>Post doc løft</a:t>
                      </a: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3486866590"/>
                  </a:ext>
                </a:extLst>
              </a:tr>
              <a:tr h="195348">
                <a:tc vMerge="1">
                  <a:txBody>
                    <a:bodyPr/>
                    <a:lstStyle/>
                    <a:p>
                      <a:endParaRPr lang="nb-NO"/>
                    </a:p>
                  </a:txBody>
                  <a:tcPr/>
                </a:tc>
                <a:tc vMerge="1">
                  <a:txBody>
                    <a:bodyPr/>
                    <a:lstStyle/>
                    <a:p>
                      <a:endParaRPr lang="nb-NO"/>
                    </a:p>
                  </a:txBody>
                  <a:tcPr/>
                </a:tc>
                <a:tc>
                  <a:txBody>
                    <a:bodyPr/>
                    <a:lstStyle/>
                    <a:p>
                      <a:pPr algn="l" fontAlgn="b"/>
                      <a:r>
                        <a:rPr lang="nb-NO" sz="900" b="0" i="0" u="none" strike="noStrike">
                          <a:solidFill>
                            <a:srgbClr val="000000"/>
                          </a:solidFill>
                          <a:effectLst/>
                          <a:latin typeface="Calibri" panose="020F0502020204030204" pitchFamily="34" charset="0"/>
                        </a:rPr>
                        <a:t>Senterfinansiering RSO (SFI/SFF/FME)</a:t>
                      </a: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779035100"/>
                  </a:ext>
                </a:extLst>
              </a:tr>
              <a:tr h="195348">
                <a:tc vMerge="1">
                  <a:txBody>
                    <a:bodyPr/>
                    <a:lstStyle/>
                    <a:p>
                      <a:endParaRPr lang="nb-NO"/>
                    </a:p>
                  </a:txBody>
                  <a:tcPr/>
                </a:tc>
                <a:tc vMerge="1">
                  <a:txBody>
                    <a:bodyPr/>
                    <a:lstStyle/>
                    <a:p>
                      <a:endParaRPr lang="nb-NO"/>
                    </a:p>
                  </a:txBody>
                  <a:tcPr/>
                </a:tc>
                <a:tc>
                  <a:txBody>
                    <a:bodyPr/>
                    <a:lstStyle/>
                    <a:p>
                      <a:pPr algn="l" fontAlgn="b"/>
                      <a:r>
                        <a:rPr lang="nb-NO" sz="900" b="0" i="0" u="none" strike="noStrike">
                          <a:solidFill>
                            <a:srgbClr val="000000"/>
                          </a:solidFill>
                          <a:effectLst/>
                          <a:latin typeface="Calibri" panose="020F0502020204030204" pitchFamily="34" charset="0"/>
                        </a:rPr>
                        <a:t>Stjerneprogram</a:t>
                      </a: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83820802"/>
                  </a:ext>
                </a:extLst>
              </a:tr>
              <a:tr h="195348">
                <a:tc vMerge="1">
                  <a:txBody>
                    <a:bodyPr/>
                    <a:lstStyle/>
                    <a:p>
                      <a:endParaRPr lang="nb-NO"/>
                    </a:p>
                  </a:txBody>
                  <a:tcPr/>
                </a:tc>
                <a:tc>
                  <a:txBody>
                    <a:bodyPr/>
                    <a:lstStyle/>
                    <a:p>
                      <a:pPr algn="l" fontAlgn="ctr"/>
                      <a:r>
                        <a:rPr lang="nb-NO" sz="900" b="0" i="0" u="none" strike="noStrike">
                          <a:solidFill>
                            <a:srgbClr val="000000"/>
                          </a:solidFill>
                          <a:effectLst/>
                          <a:latin typeface="Calibri" panose="020F0502020204030204" pitchFamily="34" charset="0"/>
                        </a:rPr>
                        <a:t>Breddetiltak</a:t>
                      </a:r>
                    </a:p>
                  </a:txBody>
                  <a:tcPr marL="9525" marR="9525" marT="9525" marB="0" anchor="ctr">
                    <a:lnL>
                      <a:noFill/>
                    </a:lnL>
                    <a:lnR>
                      <a:noFill/>
                    </a:lnR>
                    <a:lnT>
                      <a:noFill/>
                    </a:lnT>
                    <a:lnB>
                      <a:noFill/>
                    </a:lnB>
                    <a:solidFill>
                      <a:srgbClr val="E2EFDA"/>
                    </a:solidFill>
                  </a:tcPr>
                </a:tc>
                <a:tc>
                  <a:txBody>
                    <a:bodyPr/>
                    <a:lstStyle/>
                    <a:p>
                      <a:pPr algn="l" fontAlgn="b"/>
                      <a:r>
                        <a:rPr lang="nb-NO" sz="900" b="0" i="0" u="none" strike="noStrike">
                          <a:solidFill>
                            <a:srgbClr val="000000"/>
                          </a:solidFill>
                          <a:effectLst/>
                          <a:latin typeface="Calibri" panose="020F0502020204030204" pitchFamily="34" charset="0"/>
                        </a:rPr>
                        <a:t>Tidligere HiST-satsinger</a:t>
                      </a:r>
                    </a:p>
                  </a:txBody>
                  <a:tcPr marL="9525" marR="9525" marT="9525" marB="0" anchor="b">
                    <a:lnL>
                      <a:noFill/>
                    </a:lnL>
                    <a:lnR>
                      <a:noFill/>
                    </a:lnR>
                    <a:lnT>
                      <a:noFill/>
                    </a:lnT>
                    <a:lnB>
                      <a:noFill/>
                    </a:lnB>
                    <a:solidFill>
                      <a:srgbClr val="E2EFDA"/>
                    </a:solidFill>
                  </a:tcPr>
                </a:tc>
                <a:extLst>
                  <a:ext uri="{0D108BD9-81ED-4DB2-BD59-A6C34878D82A}">
                    <a16:rowId xmlns:a16="http://schemas.microsoft.com/office/drawing/2014/main" val="2511140830"/>
                  </a:ext>
                </a:extLst>
              </a:tr>
              <a:tr h="195348">
                <a:tc vMerge="1">
                  <a:txBody>
                    <a:bodyPr/>
                    <a:lstStyle/>
                    <a:p>
                      <a:endParaRPr lang="nb-NO"/>
                    </a:p>
                  </a:txBody>
                  <a:tcPr/>
                </a:tc>
                <a:tc rowSpan="2">
                  <a:txBody>
                    <a:bodyPr/>
                    <a:lstStyle/>
                    <a:p>
                      <a:pPr algn="l" fontAlgn="ctr"/>
                      <a:r>
                        <a:rPr lang="nb-NO" sz="900" b="0" i="0" u="none" strike="noStrike">
                          <a:solidFill>
                            <a:srgbClr val="000000"/>
                          </a:solidFill>
                          <a:effectLst/>
                          <a:latin typeface="Calibri" panose="020F0502020204030204" pitchFamily="34" charset="0"/>
                        </a:rPr>
                        <a:t>Internasjonalisering</a:t>
                      </a:r>
                    </a:p>
                  </a:txBody>
                  <a:tcPr marL="9525" marR="9525" marT="9525" marB="0" anchor="ctr">
                    <a:lnL>
                      <a:noFill/>
                    </a:lnL>
                    <a:lnR>
                      <a:noFill/>
                    </a:lnR>
                    <a:lnT>
                      <a:noFill/>
                    </a:lnT>
                    <a:lnB>
                      <a:noFill/>
                    </a:lnB>
                    <a:solidFill>
                      <a:srgbClr val="A9D08E"/>
                    </a:solidFill>
                  </a:tcPr>
                </a:tc>
                <a:tc>
                  <a:txBody>
                    <a:bodyPr/>
                    <a:lstStyle/>
                    <a:p>
                      <a:pPr algn="l" fontAlgn="b"/>
                      <a:r>
                        <a:rPr lang="nb-NO" sz="900" b="0" i="0" u="none" strike="noStrike">
                          <a:solidFill>
                            <a:srgbClr val="000000"/>
                          </a:solidFill>
                          <a:effectLst/>
                          <a:latin typeface="Calibri" panose="020F0502020204030204" pitchFamily="34" charset="0"/>
                        </a:rPr>
                        <a:t>Internasjonal handlingsplan</a:t>
                      </a: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2320487147"/>
                  </a:ext>
                </a:extLst>
              </a:tr>
              <a:tr h="195348">
                <a:tc vMerge="1">
                  <a:txBody>
                    <a:bodyPr/>
                    <a:lstStyle/>
                    <a:p>
                      <a:endParaRPr lang="nb-NO"/>
                    </a:p>
                  </a:txBody>
                  <a:tcPr/>
                </a:tc>
                <a:tc vMerge="1">
                  <a:txBody>
                    <a:bodyPr/>
                    <a:lstStyle/>
                    <a:p>
                      <a:endParaRPr lang="nb-NO"/>
                    </a:p>
                  </a:txBody>
                  <a:tcPr/>
                </a:tc>
                <a:tc>
                  <a:txBody>
                    <a:bodyPr/>
                    <a:lstStyle/>
                    <a:p>
                      <a:pPr algn="l" fontAlgn="b"/>
                      <a:r>
                        <a:rPr lang="nb-NO" sz="900" b="0" i="0" u="none" strike="noStrike">
                          <a:solidFill>
                            <a:srgbClr val="000000"/>
                          </a:solidFill>
                          <a:effectLst/>
                          <a:latin typeface="Calibri" panose="020F0502020204030204" pitchFamily="34" charset="0"/>
                        </a:rPr>
                        <a:t>Utreise</a:t>
                      </a: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1120480191"/>
                  </a:ext>
                </a:extLst>
              </a:tr>
              <a:tr h="195348">
                <a:tc vMerge="1">
                  <a:txBody>
                    <a:bodyPr/>
                    <a:lstStyle/>
                    <a:p>
                      <a:endParaRPr lang="nb-NO"/>
                    </a:p>
                  </a:txBody>
                  <a:tcPr/>
                </a:tc>
                <a:tc>
                  <a:txBody>
                    <a:bodyPr/>
                    <a:lstStyle/>
                    <a:p>
                      <a:pPr algn="l" fontAlgn="ctr"/>
                      <a:r>
                        <a:rPr lang="nb-NO" sz="900" b="0" i="0" u="none" strike="noStrike">
                          <a:solidFill>
                            <a:srgbClr val="000000"/>
                          </a:solidFill>
                          <a:effectLst/>
                          <a:latin typeface="Calibri" panose="020F0502020204030204" pitchFamily="34" charset="0"/>
                        </a:rPr>
                        <a:t>Innovasjon og nyskaping</a:t>
                      </a:r>
                    </a:p>
                  </a:txBody>
                  <a:tcPr marL="9525" marR="9525" marT="9525" marB="0" anchor="ctr">
                    <a:lnL>
                      <a:noFill/>
                    </a:lnL>
                    <a:lnR>
                      <a:noFill/>
                    </a:lnR>
                    <a:lnT>
                      <a:noFill/>
                    </a:lnT>
                    <a:lnB>
                      <a:noFill/>
                    </a:lnB>
                    <a:solidFill>
                      <a:srgbClr val="E2EFDA"/>
                    </a:solidFill>
                  </a:tcPr>
                </a:tc>
                <a:tc>
                  <a:txBody>
                    <a:bodyPr/>
                    <a:lstStyle/>
                    <a:p>
                      <a:pPr algn="l" fontAlgn="b"/>
                      <a:r>
                        <a:rPr lang="nb-NO"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E2EFDA"/>
                    </a:solidFill>
                  </a:tcPr>
                </a:tc>
                <a:extLst>
                  <a:ext uri="{0D108BD9-81ED-4DB2-BD59-A6C34878D82A}">
                    <a16:rowId xmlns:a16="http://schemas.microsoft.com/office/drawing/2014/main" val="4290994691"/>
                  </a:ext>
                </a:extLst>
              </a:tr>
              <a:tr h="195348">
                <a:tc vMerge="1">
                  <a:txBody>
                    <a:bodyPr/>
                    <a:lstStyle/>
                    <a:p>
                      <a:endParaRPr lang="nb-NO"/>
                    </a:p>
                  </a:txBody>
                  <a:tcPr/>
                </a:tc>
                <a:tc rowSpan="3">
                  <a:txBody>
                    <a:bodyPr/>
                    <a:lstStyle/>
                    <a:p>
                      <a:pPr algn="l" fontAlgn="ctr"/>
                      <a:r>
                        <a:rPr lang="nb-NO" sz="900" b="0" i="0" u="none" strike="noStrike">
                          <a:solidFill>
                            <a:srgbClr val="000000"/>
                          </a:solidFill>
                          <a:effectLst/>
                          <a:latin typeface="Calibri" panose="020F0502020204030204" pitchFamily="34" charset="0"/>
                        </a:rPr>
                        <a:t>NTNU Toppundervisning</a:t>
                      </a:r>
                    </a:p>
                  </a:txBody>
                  <a:tcPr marL="9525" marR="9525" marT="9525" marB="0" anchor="ctr">
                    <a:lnL>
                      <a:noFill/>
                    </a:lnL>
                    <a:lnR>
                      <a:noFill/>
                    </a:lnR>
                    <a:lnT>
                      <a:noFill/>
                    </a:lnT>
                    <a:lnB>
                      <a:noFill/>
                    </a:lnB>
                    <a:solidFill>
                      <a:srgbClr val="A9D08E"/>
                    </a:solidFill>
                  </a:tcPr>
                </a:tc>
                <a:tc>
                  <a:txBody>
                    <a:bodyPr/>
                    <a:lstStyle/>
                    <a:p>
                      <a:pPr algn="l" fontAlgn="b"/>
                      <a:r>
                        <a:rPr lang="nb-NO" sz="900" b="0" i="0" u="none" strike="noStrike">
                          <a:solidFill>
                            <a:srgbClr val="000000"/>
                          </a:solidFill>
                          <a:effectLst/>
                          <a:latin typeface="Calibri" panose="020F0502020204030204" pitchFamily="34" charset="0"/>
                        </a:rPr>
                        <a:t>Innovative utdanningsprosjekt</a:t>
                      </a: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3565974711"/>
                  </a:ext>
                </a:extLst>
              </a:tr>
              <a:tr h="195348">
                <a:tc vMerge="1">
                  <a:txBody>
                    <a:bodyPr/>
                    <a:lstStyle/>
                    <a:p>
                      <a:endParaRPr lang="nb-NO"/>
                    </a:p>
                  </a:txBody>
                  <a:tcPr/>
                </a:tc>
                <a:tc vMerge="1">
                  <a:txBody>
                    <a:bodyPr/>
                    <a:lstStyle/>
                    <a:p>
                      <a:endParaRPr lang="nb-NO"/>
                    </a:p>
                  </a:txBody>
                  <a:tcPr/>
                </a:tc>
                <a:tc>
                  <a:txBody>
                    <a:bodyPr/>
                    <a:lstStyle/>
                    <a:p>
                      <a:pPr algn="l" fontAlgn="b"/>
                      <a:r>
                        <a:rPr lang="nb-NO" sz="900" b="0" i="0" u="none" strike="noStrike">
                          <a:solidFill>
                            <a:srgbClr val="000000"/>
                          </a:solidFill>
                          <a:effectLst/>
                          <a:latin typeface="Calibri" panose="020F0502020204030204" pitchFamily="34" charset="0"/>
                        </a:rPr>
                        <a:t>NTNU Toppundervisning - andre</a:t>
                      </a: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678919555"/>
                  </a:ext>
                </a:extLst>
              </a:tr>
              <a:tr h="195348">
                <a:tc vMerge="1">
                  <a:txBody>
                    <a:bodyPr/>
                    <a:lstStyle/>
                    <a:p>
                      <a:endParaRPr lang="nb-NO"/>
                    </a:p>
                  </a:txBody>
                  <a:tcPr/>
                </a:tc>
                <a:tc vMerge="1">
                  <a:txBody>
                    <a:bodyPr/>
                    <a:lstStyle/>
                    <a:p>
                      <a:endParaRPr lang="nb-NO"/>
                    </a:p>
                  </a:txBody>
                  <a:tcPr/>
                </a:tc>
                <a:tc>
                  <a:txBody>
                    <a:bodyPr/>
                    <a:lstStyle/>
                    <a:p>
                      <a:pPr algn="l" fontAlgn="b"/>
                      <a:r>
                        <a:rPr lang="nb-NO" sz="900" b="0" i="0" u="none" strike="noStrike">
                          <a:solidFill>
                            <a:srgbClr val="000000"/>
                          </a:solidFill>
                          <a:effectLst/>
                          <a:latin typeface="Calibri" panose="020F0502020204030204" pitchFamily="34" charset="0"/>
                        </a:rPr>
                        <a:t>SFU</a:t>
                      </a: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1400176417"/>
                  </a:ext>
                </a:extLst>
              </a:tr>
              <a:tr h="195348">
                <a:tc vMerge="1">
                  <a:txBody>
                    <a:bodyPr/>
                    <a:lstStyle/>
                    <a:p>
                      <a:endParaRPr lang="nb-NO"/>
                    </a:p>
                  </a:txBody>
                  <a:tcPr/>
                </a:tc>
                <a:tc>
                  <a:txBody>
                    <a:bodyPr/>
                    <a:lstStyle/>
                    <a:p>
                      <a:pPr algn="l" fontAlgn="ctr"/>
                      <a:r>
                        <a:rPr lang="nb-NO" sz="900" b="0" i="0" u="none" strike="noStrike">
                          <a:solidFill>
                            <a:srgbClr val="000000"/>
                          </a:solidFill>
                          <a:effectLst/>
                          <a:latin typeface="Calibri" panose="020F0502020204030204" pitchFamily="34" charset="0"/>
                        </a:rPr>
                        <a:t>Likestilligsprosjekter</a:t>
                      </a:r>
                    </a:p>
                  </a:txBody>
                  <a:tcPr marL="9525" marR="9525" marT="9525" marB="0" anchor="ctr">
                    <a:lnL>
                      <a:noFill/>
                    </a:lnL>
                    <a:lnR>
                      <a:noFill/>
                    </a:lnR>
                    <a:lnT>
                      <a:noFill/>
                    </a:lnT>
                    <a:lnB>
                      <a:noFill/>
                    </a:lnB>
                    <a:solidFill>
                      <a:srgbClr val="E2EFDA"/>
                    </a:solidFill>
                  </a:tcPr>
                </a:tc>
                <a:tc>
                  <a:txBody>
                    <a:bodyPr/>
                    <a:lstStyle/>
                    <a:p>
                      <a:pPr algn="l" fontAlgn="b"/>
                      <a:r>
                        <a:rPr lang="nb-NO"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E2EFDA"/>
                    </a:solidFill>
                  </a:tcPr>
                </a:tc>
                <a:extLst>
                  <a:ext uri="{0D108BD9-81ED-4DB2-BD59-A6C34878D82A}">
                    <a16:rowId xmlns:a16="http://schemas.microsoft.com/office/drawing/2014/main" val="2912357260"/>
                  </a:ext>
                </a:extLst>
              </a:tr>
              <a:tr h="195348">
                <a:tc vMerge="1">
                  <a:txBody>
                    <a:bodyPr/>
                    <a:lstStyle/>
                    <a:p>
                      <a:endParaRPr lang="nb-NO"/>
                    </a:p>
                  </a:txBody>
                  <a:tcPr/>
                </a:tc>
                <a:tc rowSpan="2">
                  <a:txBody>
                    <a:bodyPr/>
                    <a:lstStyle/>
                    <a:p>
                      <a:pPr algn="l" fontAlgn="ctr"/>
                      <a:r>
                        <a:rPr lang="nb-NO" sz="900" b="0" i="0" u="none" strike="noStrike">
                          <a:solidFill>
                            <a:srgbClr val="000000"/>
                          </a:solidFill>
                          <a:effectLst/>
                          <a:latin typeface="Calibri" panose="020F0502020204030204" pitchFamily="34" charset="0"/>
                        </a:rPr>
                        <a:t>Styrket samspill og tverrfaglighet</a:t>
                      </a:r>
                    </a:p>
                  </a:txBody>
                  <a:tcPr marL="9525" marR="9525" marT="9525" marB="0" anchor="ctr">
                    <a:lnL>
                      <a:noFill/>
                    </a:lnL>
                    <a:lnR>
                      <a:noFill/>
                    </a:lnR>
                    <a:lnT>
                      <a:noFill/>
                    </a:lnT>
                    <a:lnB>
                      <a:noFill/>
                    </a:lnB>
                    <a:solidFill>
                      <a:srgbClr val="A9D08E"/>
                    </a:solidFill>
                  </a:tcPr>
                </a:tc>
                <a:tc>
                  <a:txBody>
                    <a:bodyPr/>
                    <a:lstStyle/>
                    <a:p>
                      <a:pPr algn="l" fontAlgn="b"/>
                      <a:r>
                        <a:rPr lang="nb-NO" sz="900" b="0" i="0" u="none" strike="noStrike">
                          <a:solidFill>
                            <a:srgbClr val="000000"/>
                          </a:solidFill>
                          <a:effectLst/>
                          <a:latin typeface="Calibri" panose="020F0502020204030204" pitchFamily="34" charset="0"/>
                        </a:rPr>
                        <a:t>Muliggjørende teknologier</a:t>
                      </a: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444143020"/>
                  </a:ext>
                </a:extLst>
              </a:tr>
              <a:tr h="195348">
                <a:tc vMerge="1">
                  <a:txBody>
                    <a:bodyPr/>
                    <a:lstStyle/>
                    <a:p>
                      <a:endParaRPr lang="nb-NO"/>
                    </a:p>
                  </a:txBody>
                  <a:tcPr/>
                </a:tc>
                <a:tc vMerge="1">
                  <a:txBody>
                    <a:bodyPr/>
                    <a:lstStyle/>
                    <a:p>
                      <a:endParaRPr lang="nb-NO"/>
                    </a:p>
                  </a:txBody>
                  <a:tcPr/>
                </a:tc>
                <a:tc>
                  <a:txBody>
                    <a:bodyPr/>
                    <a:lstStyle/>
                    <a:p>
                      <a:pPr algn="l" fontAlgn="b"/>
                      <a:r>
                        <a:rPr lang="nb-NO" sz="900" b="0" i="0" u="none" strike="noStrike">
                          <a:solidFill>
                            <a:srgbClr val="000000"/>
                          </a:solidFill>
                          <a:effectLst/>
                          <a:latin typeface="Calibri" panose="020F0502020204030204" pitchFamily="34" charset="0"/>
                        </a:rPr>
                        <a:t>Tematiske satsningsområder RSO</a:t>
                      </a: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2742437938"/>
                  </a:ext>
                </a:extLst>
              </a:tr>
              <a:tr h="195348">
                <a:tc vMerge="1">
                  <a:txBody>
                    <a:bodyPr/>
                    <a:lstStyle/>
                    <a:p>
                      <a:endParaRPr lang="nb-NO"/>
                    </a:p>
                  </a:txBody>
                  <a:tcPr/>
                </a:tc>
                <a:tc rowSpan="2">
                  <a:txBody>
                    <a:bodyPr/>
                    <a:lstStyle/>
                    <a:p>
                      <a:pPr algn="l" fontAlgn="ctr"/>
                      <a:r>
                        <a:rPr lang="nb-NO" sz="900" b="0" i="0" u="none" strike="noStrike">
                          <a:solidFill>
                            <a:srgbClr val="000000"/>
                          </a:solidFill>
                          <a:effectLst/>
                          <a:latin typeface="Calibri" panose="020F0502020204030204" pitchFamily="34" charset="0"/>
                        </a:rPr>
                        <a:t>Åpen forskning</a:t>
                      </a:r>
                    </a:p>
                  </a:txBody>
                  <a:tcPr marL="9525" marR="9525" marT="9525" marB="0" anchor="ctr">
                    <a:lnL>
                      <a:noFill/>
                    </a:lnL>
                    <a:lnR>
                      <a:noFill/>
                    </a:lnR>
                    <a:lnT>
                      <a:noFill/>
                    </a:lnT>
                    <a:lnB>
                      <a:noFill/>
                    </a:lnB>
                    <a:solidFill>
                      <a:srgbClr val="E2EFDA"/>
                    </a:solidFill>
                  </a:tcPr>
                </a:tc>
                <a:tc>
                  <a:txBody>
                    <a:bodyPr/>
                    <a:lstStyle/>
                    <a:p>
                      <a:pPr algn="l" fontAlgn="b"/>
                      <a:r>
                        <a:rPr lang="nb-NO" sz="900" b="0" i="0" u="none" strike="noStrike">
                          <a:solidFill>
                            <a:srgbClr val="000000"/>
                          </a:solidFill>
                          <a:effectLst/>
                          <a:latin typeface="Calibri" panose="020F0502020204030204" pitchFamily="34" charset="0"/>
                        </a:rPr>
                        <a:t>Open science</a:t>
                      </a:r>
                    </a:p>
                  </a:txBody>
                  <a:tcPr marL="9525" marR="9525" marT="9525" marB="0" anchor="b">
                    <a:lnL>
                      <a:noFill/>
                    </a:lnL>
                    <a:lnR>
                      <a:noFill/>
                    </a:lnR>
                    <a:lnT>
                      <a:noFill/>
                    </a:lnT>
                    <a:lnB>
                      <a:noFill/>
                    </a:lnB>
                    <a:solidFill>
                      <a:srgbClr val="E2EFDA"/>
                    </a:solidFill>
                  </a:tcPr>
                </a:tc>
                <a:extLst>
                  <a:ext uri="{0D108BD9-81ED-4DB2-BD59-A6C34878D82A}">
                    <a16:rowId xmlns:a16="http://schemas.microsoft.com/office/drawing/2014/main" val="2260880233"/>
                  </a:ext>
                </a:extLst>
              </a:tr>
              <a:tr h="195348">
                <a:tc vMerge="1">
                  <a:txBody>
                    <a:bodyPr/>
                    <a:lstStyle/>
                    <a:p>
                      <a:endParaRPr lang="nb-NO"/>
                    </a:p>
                  </a:txBody>
                  <a:tcPr/>
                </a:tc>
                <a:tc vMerge="1">
                  <a:txBody>
                    <a:bodyPr/>
                    <a:lstStyle/>
                    <a:p>
                      <a:endParaRPr lang="nb-NO"/>
                    </a:p>
                  </a:txBody>
                  <a:tcPr/>
                </a:tc>
                <a:tc>
                  <a:txBody>
                    <a:bodyPr/>
                    <a:lstStyle/>
                    <a:p>
                      <a:pPr algn="l" fontAlgn="b"/>
                      <a:r>
                        <a:rPr lang="nb-NO" sz="900" b="0" i="0" u="none" strike="noStrike">
                          <a:solidFill>
                            <a:srgbClr val="000000"/>
                          </a:solidFill>
                          <a:effectLst/>
                          <a:latin typeface="Calibri" panose="020F0502020204030204" pitchFamily="34" charset="0"/>
                        </a:rPr>
                        <a:t>Publiseringsfond</a:t>
                      </a:r>
                    </a:p>
                  </a:txBody>
                  <a:tcPr marL="9525" marR="9525" marT="9525" marB="0" anchor="b">
                    <a:lnL>
                      <a:noFill/>
                    </a:lnL>
                    <a:lnR>
                      <a:noFill/>
                    </a:lnR>
                    <a:lnT>
                      <a:noFill/>
                    </a:lnT>
                    <a:lnB>
                      <a:noFill/>
                    </a:lnB>
                    <a:solidFill>
                      <a:srgbClr val="E2EFDA"/>
                    </a:solidFill>
                  </a:tcPr>
                </a:tc>
                <a:extLst>
                  <a:ext uri="{0D108BD9-81ED-4DB2-BD59-A6C34878D82A}">
                    <a16:rowId xmlns:a16="http://schemas.microsoft.com/office/drawing/2014/main" val="770759143"/>
                  </a:ext>
                </a:extLst>
              </a:tr>
              <a:tr h="195348">
                <a:tc vMerge="1">
                  <a:txBody>
                    <a:bodyPr/>
                    <a:lstStyle/>
                    <a:p>
                      <a:endParaRPr lang="nb-NO"/>
                    </a:p>
                  </a:txBody>
                  <a:tcPr/>
                </a:tc>
                <a:tc>
                  <a:txBody>
                    <a:bodyPr/>
                    <a:lstStyle/>
                    <a:p>
                      <a:pPr algn="l" fontAlgn="ctr"/>
                      <a:r>
                        <a:rPr lang="nb-NO" sz="900" b="0" i="0" u="none" strike="noStrike">
                          <a:solidFill>
                            <a:srgbClr val="000000"/>
                          </a:solidFill>
                          <a:effectLst/>
                          <a:latin typeface="Calibri" panose="020F0502020204030204" pitchFamily="34" charset="0"/>
                        </a:rPr>
                        <a:t>Andre RSO-prosjekter</a:t>
                      </a:r>
                    </a:p>
                  </a:txBody>
                  <a:tcPr marL="9525" marR="9525" marT="9525" marB="0" anchor="ctr">
                    <a:lnL>
                      <a:noFill/>
                    </a:lnL>
                    <a:lnR>
                      <a:noFill/>
                    </a:lnR>
                    <a:lnT>
                      <a:noFill/>
                    </a:lnT>
                    <a:lnB>
                      <a:noFill/>
                    </a:lnB>
                    <a:solidFill>
                      <a:srgbClr val="A9D08E"/>
                    </a:solidFill>
                  </a:tcPr>
                </a:tc>
                <a:tc>
                  <a:txBody>
                    <a:bodyPr/>
                    <a:lstStyle/>
                    <a:p>
                      <a:pPr algn="l" fontAlgn="b"/>
                      <a:r>
                        <a:rPr lang="nb-NO"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2261975739"/>
                  </a:ext>
                </a:extLst>
              </a:tr>
            </a:tbl>
          </a:graphicData>
        </a:graphic>
      </p:graphicFrame>
      <p:sp>
        <p:nvSpPr>
          <p:cNvPr id="9" name="TekstSylinder 8">
            <a:extLst>
              <a:ext uri="{FF2B5EF4-FFF2-40B4-BE49-F238E27FC236}">
                <a16:creationId xmlns:a16="http://schemas.microsoft.com/office/drawing/2014/main" id="{B5D28D00-6ECA-4A4F-955D-230CCEA18244}"/>
              </a:ext>
            </a:extLst>
          </p:cNvPr>
          <p:cNvSpPr txBox="1"/>
          <p:nvPr/>
        </p:nvSpPr>
        <p:spPr>
          <a:xfrm>
            <a:off x="838200" y="2017232"/>
            <a:ext cx="3840480" cy="369332"/>
          </a:xfrm>
          <a:prstGeom prst="rect">
            <a:avLst/>
          </a:prstGeom>
          <a:noFill/>
        </p:spPr>
        <p:txBody>
          <a:bodyPr wrap="square" rtlCol="0">
            <a:spAutoFit/>
          </a:bodyPr>
          <a:lstStyle/>
          <a:p>
            <a:r>
              <a:rPr lang="nb-NO"/>
              <a:t>Dagens gruppering:</a:t>
            </a:r>
          </a:p>
        </p:txBody>
      </p:sp>
      <p:sp>
        <p:nvSpPr>
          <p:cNvPr id="10" name="TekstSylinder 9">
            <a:extLst>
              <a:ext uri="{FF2B5EF4-FFF2-40B4-BE49-F238E27FC236}">
                <a16:creationId xmlns:a16="http://schemas.microsoft.com/office/drawing/2014/main" id="{94C42D90-433F-4929-B814-D4D557F81611}"/>
              </a:ext>
            </a:extLst>
          </p:cNvPr>
          <p:cNvSpPr txBox="1"/>
          <p:nvPr/>
        </p:nvSpPr>
        <p:spPr>
          <a:xfrm>
            <a:off x="6268653" y="1143819"/>
            <a:ext cx="3840480" cy="369332"/>
          </a:xfrm>
          <a:prstGeom prst="rect">
            <a:avLst/>
          </a:prstGeom>
          <a:noFill/>
        </p:spPr>
        <p:txBody>
          <a:bodyPr wrap="square" rtlCol="0">
            <a:spAutoFit/>
          </a:bodyPr>
          <a:lstStyle/>
          <a:p>
            <a:r>
              <a:rPr lang="nb-NO"/>
              <a:t>Ny gruppering:</a:t>
            </a:r>
          </a:p>
        </p:txBody>
      </p:sp>
      <p:sp>
        <p:nvSpPr>
          <p:cNvPr id="11" name="Rektangel 10">
            <a:extLst>
              <a:ext uri="{FF2B5EF4-FFF2-40B4-BE49-F238E27FC236}">
                <a16:creationId xmlns:a16="http://schemas.microsoft.com/office/drawing/2014/main" id="{32320483-E441-44CC-A8B7-259CF13757B9}"/>
              </a:ext>
            </a:extLst>
          </p:cNvPr>
          <p:cNvSpPr/>
          <p:nvPr/>
        </p:nvSpPr>
        <p:spPr>
          <a:xfrm>
            <a:off x="2688857" y="2386564"/>
            <a:ext cx="2842301" cy="4491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ktangel: avrundede hjørner 18">
            <a:extLst>
              <a:ext uri="{FF2B5EF4-FFF2-40B4-BE49-F238E27FC236}">
                <a16:creationId xmlns:a16="http://schemas.microsoft.com/office/drawing/2014/main" id="{EFE0E6DB-2071-44F7-BBA1-5B8A26D3D35B}"/>
              </a:ext>
            </a:extLst>
          </p:cNvPr>
          <p:cNvSpPr/>
          <p:nvPr/>
        </p:nvSpPr>
        <p:spPr>
          <a:xfrm>
            <a:off x="8115319" y="5593819"/>
            <a:ext cx="1948737" cy="155863"/>
          </a:xfrm>
          <a:prstGeom prst="roundRect">
            <a:avLst/>
          </a:prstGeom>
          <a:solidFill>
            <a:schemeClr val="accent2">
              <a:lumMod val="75000"/>
              <a:alpha val="2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ktangel: avrundede hjørner 2">
            <a:extLst>
              <a:ext uri="{FF2B5EF4-FFF2-40B4-BE49-F238E27FC236}">
                <a16:creationId xmlns:a16="http://schemas.microsoft.com/office/drawing/2014/main" id="{03E5A4E6-620E-43C4-9ADF-F96467818D09}"/>
              </a:ext>
            </a:extLst>
          </p:cNvPr>
          <p:cNvSpPr/>
          <p:nvPr/>
        </p:nvSpPr>
        <p:spPr>
          <a:xfrm>
            <a:off x="8117456" y="5431848"/>
            <a:ext cx="1948737" cy="155863"/>
          </a:xfrm>
          <a:prstGeom prst="roundRect">
            <a:avLst/>
          </a:prstGeom>
          <a:solidFill>
            <a:schemeClr val="accent2">
              <a:lumMod val="75000"/>
              <a:alpha val="2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a:extLst>
              <a:ext uri="{FF2B5EF4-FFF2-40B4-BE49-F238E27FC236}">
                <a16:creationId xmlns:a16="http://schemas.microsoft.com/office/drawing/2014/main" id="{9E839116-16EA-4742-B818-9A9AEF278BC1}"/>
              </a:ext>
            </a:extLst>
          </p:cNvPr>
          <p:cNvSpPr/>
          <p:nvPr/>
        </p:nvSpPr>
        <p:spPr>
          <a:xfrm>
            <a:off x="8119593" y="1447289"/>
            <a:ext cx="2842301" cy="5409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FEF9A324-601B-4A79-9EE0-BA89CEB4D931}"/>
              </a:ext>
            </a:extLst>
          </p:cNvPr>
          <p:cNvSpPr/>
          <p:nvPr/>
        </p:nvSpPr>
        <p:spPr>
          <a:xfrm>
            <a:off x="6154310" y="5020574"/>
            <a:ext cx="5199490" cy="1857730"/>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nb-NO"/>
          </a:p>
        </p:txBody>
      </p:sp>
      <p:sp>
        <p:nvSpPr>
          <p:cNvPr id="18" name="Ellipse 17">
            <a:extLst>
              <a:ext uri="{FF2B5EF4-FFF2-40B4-BE49-F238E27FC236}">
                <a16:creationId xmlns:a16="http://schemas.microsoft.com/office/drawing/2014/main" id="{2EA8C709-0ACB-4410-A7A0-183745F13888}"/>
              </a:ext>
            </a:extLst>
          </p:cNvPr>
          <p:cNvSpPr/>
          <p:nvPr/>
        </p:nvSpPr>
        <p:spPr>
          <a:xfrm rot="5400000">
            <a:off x="4381298" y="3055199"/>
            <a:ext cx="5278206" cy="2194109"/>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nb-NO"/>
          </a:p>
        </p:txBody>
      </p:sp>
      <p:sp>
        <p:nvSpPr>
          <p:cNvPr id="20" name="Snakkeboble: rektangel med avrundede hjørner 19">
            <a:extLst>
              <a:ext uri="{FF2B5EF4-FFF2-40B4-BE49-F238E27FC236}">
                <a16:creationId xmlns:a16="http://schemas.microsoft.com/office/drawing/2014/main" id="{B6376F38-169E-485A-B659-B98A69611BD3}"/>
              </a:ext>
            </a:extLst>
          </p:cNvPr>
          <p:cNvSpPr/>
          <p:nvPr/>
        </p:nvSpPr>
        <p:spPr>
          <a:xfrm>
            <a:off x="10184992" y="4733378"/>
            <a:ext cx="1948737" cy="1016304"/>
          </a:xfrm>
          <a:prstGeom prst="wedgeRoundRectCallout">
            <a:avLst>
              <a:gd name="adj1" fmla="val -63745"/>
              <a:gd name="adj2" fmla="val 33797"/>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nb-NO" sz="1200" b="1"/>
              <a:t>Standard:</a:t>
            </a:r>
          </a:p>
          <a:p>
            <a:r>
              <a:rPr lang="nb-NO" sz="1200"/>
              <a:t>Benyttes til konverteringen av eksisterende RSO-stipendiatprosjekt</a:t>
            </a:r>
          </a:p>
        </p:txBody>
      </p:sp>
      <p:pic>
        <p:nvPicPr>
          <p:cNvPr id="16" name="Picture 3">
            <a:extLst>
              <a:ext uri="{FF2B5EF4-FFF2-40B4-BE49-F238E27FC236}">
                <a16:creationId xmlns:a16="http://schemas.microsoft.com/office/drawing/2014/main" id="{B7C3C7DC-9A3E-4F06-BD71-B621C0F6ED89}"/>
              </a:ext>
            </a:extLst>
          </p:cNvPr>
          <p:cNvPicPr>
            <a:picLocks noChangeAspect="1"/>
          </p:cNvPicPr>
          <p:nvPr/>
        </p:nvPicPr>
        <p:blipFill rotWithShape="1">
          <a:blip r:embed="rId3"/>
          <a:srcRect r="23522"/>
          <a:stretch/>
        </p:blipFill>
        <p:spPr>
          <a:xfrm rot="5400000">
            <a:off x="5629141" y="-5648966"/>
            <a:ext cx="896864" cy="12192002"/>
          </a:xfrm>
          <a:prstGeom prst="rect">
            <a:avLst/>
          </a:prstGeom>
        </p:spPr>
      </p:pic>
      <p:sp>
        <p:nvSpPr>
          <p:cNvPr id="21" name="Tittel 1">
            <a:extLst>
              <a:ext uri="{FF2B5EF4-FFF2-40B4-BE49-F238E27FC236}">
                <a16:creationId xmlns:a16="http://schemas.microsoft.com/office/drawing/2014/main" id="{F81AD91B-440A-4AC9-A541-318FEFFCBE5C}"/>
              </a:ext>
            </a:extLst>
          </p:cNvPr>
          <p:cNvSpPr txBox="1">
            <a:spLocks/>
          </p:cNvSpPr>
          <p:nvPr/>
        </p:nvSpPr>
        <p:spPr>
          <a:xfrm>
            <a:off x="18426" y="41602"/>
            <a:ext cx="11140934" cy="907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200">
                <a:solidFill>
                  <a:schemeClr val="bg1"/>
                </a:solidFill>
              </a:rPr>
              <a:t>RSO – Aktivitetstype og Aktivitet</a:t>
            </a:r>
          </a:p>
        </p:txBody>
      </p:sp>
      <p:sp>
        <p:nvSpPr>
          <p:cNvPr id="24" name="Snakkeboble: rektangel med avrundede hjørner 23">
            <a:extLst>
              <a:ext uri="{FF2B5EF4-FFF2-40B4-BE49-F238E27FC236}">
                <a16:creationId xmlns:a16="http://schemas.microsoft.com/office/drawing/2014/main" id="{25C50C2F-F78A-469A-8EB7-AE490FB8E1BC}"/>
              </a:ext>
            </a:extLst>
          </p:cNvPr>
          <p:cNvSpPr/>
          <p:nvPr/>
        </p:nvSpPr>
        <p:spPr>
          <a:xfrm>
            <a:off x="878549" y="971060"/>
            <a:ext cx="3759781" cy="993500"/>
          </a:xfrm>
          <a:prstGeom prst="wedgeRoundRectCallout">
            <a:avLst>
              <a:gd name="adj1" fmla="val 24472"/>
              <a:gd name="adj2" fmla="val 49822"/>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nb-NO" sz="1200" b="1"/>
              <a:t>Standard:</a:t>
            </a:r>
          </a:p>
          <a:p>
            <a:r>
              <a:rPr lang="nb-NO" sz="1200"/>
              <a:t>Aktivitetstype og aktivitet for alle BFV-delprosjekt. </a:t>
            </a:r>
          </a:p>
          <a:p>
            <a:r>
              <a:rPr lang="nb-NO" sz="1200"/>
              <a:t>For RSO-prosjekter fastsettes inndelingen av FA.</a:t>
            </a:r>
          </a:p>
          <a:p>
            <a:r>
              <a:rPr lang="nb-NO" sz="1200"/>
              <a:t>Investeringer som skal inn i Investeringsplan i BEVISST plan må benytte infrastruktur-/investeringsaktiviteter</a:t>
            </a:r>
          </a:p>
        </p:txBody>
      </p:sp>
      <p:cxnSp>
        <p:nvCxnSpPr>
          <p:cNvPr id="25" name="Rett pilkobling 24">
            <a:extLst>
              <a:ext uri="{FF2B5EF4-FFF2-40B4-BE49-F238E27FC236}">
                <a16:creationId xmlns:a16="http://schemas.microsoft.com/office/drawing/2014/main" id="{3D81259F-E84F-45D4-B807-EAB11AB7FAC9}"/>
              </a:ext>
            </a:extLst>
          </p:cNvPr>
          <p:cNvCxnSpPr>
            <a:cxnSpLocks/>
          </p:cNvCxnSpPr>
          <p:nvPr/>
        </p:nvCxnSpPr>
        <p:spPr>
          <a:xfrm>
            <a:off x="3481754" y="1837592"/>
            <a:ext cx="4633565" cy="0"/>
          </a:xfrm>
          <a:prstGeom prst="straightConnector1">
            <a:avLst/>
          </a:prstGeom>
          <a:ln w="28575">
            <a:solidFill>
              <a:schemeClr val="accent1">
                <a:lumMod val="75000"/>
                <a:alpha val="56078"/>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ett pilkobling 25">
            <a:extLst>
              <a:ext uri="{FF2B5EF4-FFF2-40B4-BE49-F238E27FC236}">
                <a16:creationId xmlns:a16="http://schemas.microsoft.com/office/drawing/2014/main" id="{A28D752A-38C9-4819-9D74-E4A7E789C577}"/>
              </a:ext>
            </a:extLst>
          </p:cNvPr>
          <p:cNvCxnSpPr>
            <a:cxnSpLocks/>
          </p:cNvCxnSpPr>
          <p:nvPr/>
        </p:nvCxnSpPr>
        <p:spPr>
          <a:xfrm>
            <a:off x="3472962" y="1828800"/>
            <a:ext cx="4642357" cy="720969"/>
          </a:xfrm>
          <a:prstGeom prst="straightConnector1">
            <a:avLst/>
          </a:prstGeom>
          <a:ln w="28575">
            <a:solidFill>
              <a:schemeClr val="accent1">
                <a:lumMod val="75000"/>
                <a:alpha val="56078"/>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Rett pilkobling 31">
            <a:extLst>
              <a:ext uri="{FF2B5EF4-FFF2-40B4-BE49-F238E27FC236}">
                <a16:creationId xmlns:a16="http://schemas.microsoft.com/office/drawing/2014/main" id="{53F4162E-610E-4FB6-89A7-42F518480834}"/>
              </a:ext>
            </a:extLst>
          </p:cNvPr>
          <p:cNvCxnSpPr>
            <a:cxnSpLocks/>
          </p:cNvCxnSpPr>
          <p:nvPr/>
        </p:nvCxnSpPr>
        <p:spPr>
          <a:xfrm>
            <a:off x="3481754" y="1837426"/>
            <a:ext cx="4633565" cy="2083943"/>
          </a:xfrm>
          <a:prstGeom prst="straightConnector1">
            <a:avLst/>
          </a:prstGeom>
          <a:ln w="28575">
            <a:solidFill>
              <a:schemeClr val="accent1">
                <a:lumMod val="75000"/>
                <a:alpha val="56078"/>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16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25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250"/>
                                  </p:stCondLst>
                                  <p:childTnLst>
                                    <p:set>
                                      <p:cBhvr>
                                        <p:cTn id="34" dur="1" fill="hold">
                                          <p:stCondLst>
                                            <p:cond delay="0"/>
                                          </p:stCondLst>
                                        </p:cTn>
                                        <p:tgtEl>
                                          <p:spTgt spid="19"/>
                                        </p:tgtEl>
                                        <p:attrNameLst>
                                          <p:attrName>style.visibility</p:attrName>
                                        </p:attrNameLst>
                                      </p:cBhvr>
                                      <p:to>
                                        <p:strVal val="visible"/>
                                      </p:to>
                                    </p:set>
                                  </p:childTnLst>
                                </p:cTn>
                              </p:par>
                            </p:childTnLst>
                          </p:cTn>
                        </p:par>
                        <p:par>
                          <p:cTn id="35" fill="hold">
                            <p:stCondLst>
                              <p:cond delay="250"/>
                            </p:stCondLst>
                            <p:childTnLst>
                              <p:par>
                                <p:cTn id="36" presetID="42" presetClass="entr" presetSubtype="0" fill="hold" grpId="0" nodeType="afterEffect">
                                  <p:stCondLst>
                                    <p:cond delay="25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3" grpId="0" animBg="1"/>
      <p:bldP spid="12" grpId="0" animBg="1"/>
      <p:bldP spid="13" grpId="0" animBg="1"/>
      <p:bldP spid="18"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3D9534-D70D-4F9C-A86C-4B519C31535C}"/>
              </a:ext>
            </a:extLst>
          </p:cNvPr>
          <p:cNvSpPr>
            <a:spLocks noGrp="1"/>
          </p:cNvSpPr>
          <p:nvPr>
            <p:ph type="title"/>
          </p:nvPr>
        </p:nvSpPr>
        <p:spPr>
          <a:xfrm>
            <a:off x="838200" y="365125"/>
            <a:ext cx="10515600" cy="660593"/>
          </a:xfrm>
        </p:spPr>
        <p:txBody>
          <a:bodyPr>
            <a:normAutofit/>
          </a:bodyPr>
          <a:lstStyle/>
          <a:p>
            <a:r>
              <a:rPr lang="nb-NO" sz="2800"/>
              <a:t>RSO – Aktivitetstype og Aktivitet</a:t>
            </a:r>
          </a:p>
        </p:txBody>
      </p:sp>
      <p:graphicFrame>
        <p:nvGraphicFramePr>
          <p:cNvPr id="6" name="Plassholder for innhold 5">
            <a:extLst>
              <a:ext uri="{FF2B5EF4-FFF2-40B4-BE49-F238E27FC236}">
                <a16:creationId xmlns:a16="http://schemas.microsoft.com/office/drawing/2014/main" id="{4D697142-C15F-4B26-931C-B837D5B79A3D}"/>
              </a:ext>
            </a:extLst>
          </p:cNvPr>
          <p:cNvGraphicFramePr>
            <a:graphicFrameLocks noGrp="1"/>
          </p:cNvGraphicFramePr>
          <p:nvPr>
            <p:ph idx="1"/>
            <p:extLst>
              <p:ext uri="{D42A27DB-BD31-4B8C-83A1-F6EECF244321}">
                <p14:modId xmlns:p14="http://schemas.microsoft.com/office/powerpoint/2010/main" val="3783851111"/>
              </p:ext>
            </p:extLst>
          </p:nvPr>
        </p:nvGraphicFramePr>
        <p:xfrm>
          <a:off x="875378" y="2417474"/>
          <a:ext cx="3948953" cy="4362284"/>
        </p:xfrm>
        <a:graphic>
          <a:graphicData uri="http://schemas.openxmlformats.org/drawingml/2006/table">
            <a:tbl>
              <a:tblPr/>
              <a:tblGrid>
                <a:gridCol w="245973">
                  <a:extLst>
                    <a:ext uri="{9D8B030D-6E8A-4147-A177-3AD203B41FA5}">
                      <a16:colId xmlns:a16="http://schemas.microsoft.com/office/drawing/2014/main" val="2503990213"/>
                    </a:ext>
                  </a:extLst>
                </a:gridCol>
                <a:gridCol w="1623227">
                  <a:extLst>
                    <a:ext uri="{9D8B030D-6E8A-4147-A177-3AD203B41FA5}">
                      <a16:colId xmlns:a16="http://schemas.microsoft.com/office/drawing/2014/main" val="3511195197"/>
                    </a:ext>
                  </a:extLst>
                </a:gridCol>
                <a:gridCol w="2079753">
                  <a:extLst>
                    <a:ext uri="{9D8B030D-6E8A-4147-A177-3AD203B41FA5}">
                      <a16:colId xmlns:a16="http://schemas.microsoft.com/office/drawing/2014/main" val="2477548041"/>
                    </a:ext>
                  </a:extLst>
                </a:gridCol>
              </a:tblGrid>
              <a:tr h="259976">
                <a:tc rowSpan="22">
                  <a:txBody>
                    <a:bodyPr/>
                    <a:lstStyle/>
                    <a:p>
                      <a:pPr algn="ctr" fontAlgn="ctr"/>
                      <a:r>
                        <a:rPr lang="nb-NO" sz="1200" b="1" i="0" u="none" strike="noStrike">
                          <a:solidFill>
                            <a:schemeClr val="bg1"/>
                          </a:solidFill>
                          <a:effectLst/>
                          <a:latin typeface="Calibri" panose="020F0502020204030204" pitchFamily="34" charset="0"/>
                        </a:rPr>
                        <a:t>RSO</a:t>
                      </a:r>
                    </a:p>
                  </a:txBody>
                  <a:tcPr marL="9525" marR="9525" marT="9525" marB="0" vert="vert270" anchor="ctr">
                    <a:lnL>
                      <a:noFill/>
                    </a:lnL>
                    <a:lnR>
                      <a:noFill/>
                    </a:lnR>
                    <a:lnT>
                      <a:noFill/>
                    </a:lnT>
                    <a:lnB>
                      <a:noFill/>
                    </a:lnB>
                    <a:solidFill>
                      <a:srgbClr val="7EBA56"/>
                    </a:solidFill>
                  </a:tcPr>
                </a:tc>
                <a:tc>
                  <a:txBody>
                    <a:bodyPr/>
                    <a:lstStyle/>
                    <a:p>
                      <a:pPr algn="l" fontAlgn="ctr"/>
                      <a:r>
                        <a:rPr lang="nb-NO" sz="1200" b="1" i="0" u="none" strike="noStrike">
                          <a:solidFill>
                            <a:schemeClr val="bg1"/>
                          </a:solidFill>
                          <a:effectLst/>
                          <a:latin typeface="Calibri" panose="020F0502020204030204" pitchFamily="34" charset="0"/>
                        </a:rPr>
                        <a:t>Aktivitetstype</a:t>
                      </a:r>
                    </a:p>
                  </a:txBody>
                  <a:tcPr marL="9525" marR="9525" marT="9525" marB="0" anchor="ctr">
                    <a:lnL>
                      <a:noFill/>
                    </a:lnL>
                    <a:lnR>
                      <a:noFill/>
                    </a:lnR>
                    <a:lnT>
                      <a:noFill/>
                    </a:lnT>
                    <a:lnB>
                      <a:noFill/>
                    </a:lnB>
                    <a:solidFill>
                      <a:srgbClr val="7EBA56"/>
                    </a:solidFill>
                  </a:tcPr>
                </a:tc>
                <a:tc>
                  <a:txBody>
                    <a:bodyPr/>
                    <a:lstStyle/>
                    <a:p>
                      <a:pPr algn="l" fontAlgn="b"/>
                      <a:r>
                        <a:rPr lang="nb-NO" sz="1200" b="1" i="0" u="none" strike="noStrike">
                          <a:solidFill>
                            <a:schemeClr val="bg1"/>
                          </a:solidFill>
                          <a:effectLst/>
                          <a:latin typeface="Calibri" panose="020F0502020204030204" pitchFamily="34" charset="0"/>
                        </a:rPr>
                        <a:t>Aktivitet</a:t>
                      </a:r>
                    </a:p>
                  </a:txBody>
                  <a:tcPr marL="9525" marR="9525" marT="9525" marB="0" anchor="ctr">
                    <a:lnL>
                      <a:noFill/>
                    </a:lnL>
                    <a:lnR>
                      <a:noFill/>
                    </a:lnR>
                    <a:lnT>
                      <a:noFill/>
                    </a:lnT>
                    <a:lnB>
                      <a:noFill/>
                    </a:lnB>
                    <a:solidFill>
                      <a:srgbClr val="7EBA56"/>
                    </a:solidFill>
                  </a:tcPr>
                </a:tc>
                <a:extLst>
                  <a:ext uri="{0D108BD9-81ED-4DB2-BD59-A6C34878D82A}">
                    <a16:rowId xmlns:a16="http://schemas.microsoft.com/office/drawing/2014/main" val="4283550315"/>
                  </a:ext>
                </a:extLst>
              </a:tr>
              <a:tr h="195348">
                <a:tc vMerge="1">
                  <a:txBody>
                    <a:bodyPr/>
                    <a:lstStyle/>
                    <a:p>
                      <a:pPr algn="ctr" fontAlgn="ctr"/>
                      <a:endParaRPr lang="nb-NO" sz="1200" b="1" i="0" u="none" strike="noStrike">
                        <a:solidFill>
                          <a:srgbClr val="000000"/>
                        </a:solidFill>
                        <a:effectLst/>
                        <a:latin typeface="Calibri" panose="020F0502020204030204" pitchFamily="34" charset="0"/>
                      </a:endParaRPr>
                    </a:p>
                  </a:txBody>
                  <a:tcPr marL="9525" marR="9525" marT="9525" marB="0" vert="vert270" anchor="ctr">
                    <a:lnL>
                      <a:noFill/>
                    </a:lnL>
                    <a:lnR>
                      <a:noFill/>
                    </a:lnR>
                    <a:lnT>
                      <a:noFill/>
                    </a:lnT>
                    <a:lnB>
                      <a:noFill/>
                    </a:lnB>
                    <a:solidFill>
                      <a:srgbClr val="C6E0B4"/>
                    </a:solidFill>
                  </a:tcPr>
                </a:tc>
                <a:tc>
                  <a:txBody>
                    <a:bodyPr/>
                    <a:lstStyle/>
                    <a:p>
                      <a:pPr algn="l" fontAlgn="ctr"/>
                      <a:r>
                        <a:rPr lang="nb-NO" sz="900" b="0" i="0" u="none" strike="noStrike">
                          <a:solidFill>
                            <a:srgbClr val="000000"/>
                          </a:solidFill>
                          <a:effectLst/>
                          <a:latin typeface="Calibri" panose="020F0502020204030204" pitchFamily="34" charset="0"/>
                        </a:rPr>
                        <a:t>Rekrutteringsstillinger RSO</a:t>
                      </a:r>
                    </a:p>
                  </a:txBody>
                  <a:tcPr marL="9525" marR="9525" marT="9525" marB="0" anchor="ctr">
                    <a:lnL>
                      <a:noFill/>
                    </a:lnL>
                    <a:lnR>
                      <a:noFill/>
                    </a:lnR>
                    <a:lnT>
                      <a:noFill/>
                    </a:lnT>
                    <a:lnB>
                      <a:noFill/>
                    </a:lnB>
                    <a:solidFill>
                      <a:srgbClr val="A9D08E"/>
                    </a:solidFill>
                  </a:tcPr>
                </a:tc>
                <a:tc>
                  <a:txBody>
                    <a:bodyPr/>
                    <a:lstStyle/>
                    <a:p>
                      <a:pPr algn="l" fontAlgn="b"/>
                      <a:endParaRPr lang="nb-NO" sz="9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3699907908"/>
                  </a:ext>
                </a:extLst>
              </a:tr>
              <a:tr h="195348">
                <a:tc vMerge="1">
                  <a:txBody>
                    <a:bodyPr/>
                    <a:lstStyle/>
                    <a:p>
                      <a:endParaRPr lang="nb-NO"/>
                    </a:p>
                  </a:txBody>
                  <a:tcPr/>
                </a:tc>
                <a:tc>
                  <a:txBody>
                    <a:bodyPr/>
                    <a:lstStyle/>
                    <a:p>
                      <a:pPr algn="l" fontAlgn="ctr"/>
                      <a:r>
                        <a:rPr lang="nb-NO" sz="900" b="0" i="0" u="none" strike="noStrike">
                          <a:solidFill>
                            <a:srgbClr val="000000"/>
                          </a:solidFill>
                          <a:effectLst/>
                          <a:latin typeface="Calibri" panose="020F0502020204030204" pitchFamily="34" charset="0"/>
                        </a:rPr>
                        <a:t>Vitenskapelig utstyr RSO</a:t>
                      </a:r>
                    </a:p>
                  </a:txBody>
                  <a:tcPr marL="9525" marR="9525" marT="9525" marB="0" anchor="ctr">
                    <a:lnL>
                      <a:noFill/>
                    </a:lnL>
                    <a:lnR>
                      <a:noFill/>
                    </a:lnR>
                    <a:lnT>
                      <a:noFill/>
                    </a:lnT>
                    <a:lnB>
                      <a:noFill/>
                    </a:lnB>
                    <a:solidFill>
                      <a:srgbClr val="E2EFDA"/>
                    </a:solidFill>
                  </a:tcPr>
                </a:tc>
                <a:tc>
                  <a:txBody>
                    <a:bodyPr/>
                    <a:lstStyle/>
                    <a:p>
                      <a:pPr algn="l" fontAlgn="b"/>
                      <a:r>
                        <a:rPr lang="nb-NO"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E2EFDA"/>
                    </a:solidFill>
                  </a:tcPr>
                </a:tc>
                <a:extLst>
                  <a:ext uri="{0D108BD9-81ED-4DB2-BD59-A6C34878D82A}">
                    <a16:rowId xmlns:a16="http://schemas.microsoft.com/office/drawing/2014/main" val="2921031984"/>
                  </a:ext>
                </a:extLst>
              </a:tr>
              <a:tr h="195348">
                <a:tc vMerge="1">
                  <a:txBody>
                    <a:bodyPr/>
                    <a:lstStyle/>
                    <a:p>
                      <a:endParaRPr lang="nb-NO"/>
                    </a:p>
                  </a:txBody>
                  <a:tcPr/>
                </a:tc>
                <a:tc rowSpan="6">
                  <a:txBody>
                    <a:bodyPr/>
                    <a:lstStyle/>
                    <a:p>
                      <a:pPr algn="l" fontAlgn="ctr"/>
                      <a:r>
                        <a:rPr lang="nb-NO" sz="900" b="0" i="0" u="none" strike="noStrike">
                          <a:solidFill>
                            <a:srgbClr val="000000"/>
                          </a:solidFill>
                          <a:effectLst/>
                          <a:latin typeface="Calibri" panose="020F0502020204030204" pitchFamily="34" charset="0"/>
                        </a:rPr>
                        <a:t>Sterke fagmiljø forskning</a:t>
                      </a:r>
                    </a:p>
                  </a:txBody>
                  <a:tcPr marL="9525" marR="9525" marT="9525" marB="0" anchor="ctr">
                    <a:lnL>
                      <a:noFill/>
                    </a:lnL>
                    <a:lnR>
                      <a:noFill/>
                    </a:lnR>
                    <a:lnT>
                      <a:noFill/>
                    </a:lnT>
                    <a:lnB>
                      <a:noFill/>
                    </a:lnB>
                    <a:solidFill>
                      <a:srgbClr val="A9D08E"/>
                    </a:solidFill>
                  </a:tcPr>
                </a:tc>
                <a:tc>
                  <a:txBody>
                    <a:bodyPr/>
                    <a:lstStyle/>
                    <a:p>
                      <a:pPr algn="l" fontAlgn="b"/>
                      <a:r>
                        <a:rPr lang="nb-NO" sz="900" b="0" i="0" u="none" strike="noStrike">
                          <a:solidFill>
                            <a:srgbClr val="000000"/>
                          </a:solidFill>
                          <a:effectLst/>
                          <a:latin typeface="Calibri" panose="020F0502020204030204" pitchFamily="34" charset="0"/>
                        </a:rPr>
                        <a:t>Fellesløft</a:t>
                      </a: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3975282435"/>
                  </a:ext>
                </a:extLst>
              </a:tr>
              <a:tr h="195348">
                <a:tc vMerge="1">
                  <a:txBody>
                    <a:bodyPr/>
                    <a:lstStyle/>
                    <a:p>
                      <a:endParaRPr lang="nb-NO"/>
                    </a:p>
                  </a:txBody>
                  <a:tcPr/>
                </a:tc>
                <a:tc vMerge="1">
                  <a:txBody>
                    <a:bodyPr/>
                    <a:lstStyle/>
                    <a:p>
                      <a:endParaRPr lang="nb-NO"/>
                    </a:p>
                  </a:txBody>
                  <a:tcPr/>
                </a:tc>
                <a:tc>
                  <a:txBody>
                    <a:bodyPr/>
                    <a:lstStyle/>
                    <a:p>
                      <a:pPr algn="l" fontAlgn="b"/>
                      <a:r>
                        <a:rPr lang="nb-NO" sz="900" b="0" i="0" u="none" strike="noStrike">
                          <a:solidFill>
                            <a:srgbClr val="000000"/>
                          </a:solidFill>
                          <a:effectLst/>
                          <a:latin typeface="Calibri" panose="020F0502020204030204" pitchFamily="34" charset="0"/>
                        </a:rPr>
                        <a:t>Innstegsstillinger RSO</a:t>
                      </a: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1588221641"/>
                  </a:ext>
                </a:extLst>
              </a:tr>
              <a:tr h="195348">
                <a:tc vMerge="1">
                  <a:txBody>
                    <a:bodyPr/>
                    <a:lstStyle/>
                    <a:p>
                      <a:endParaRPr lang="nb-NO"/>
                    </a:p>
                  </a:txBody>
                  <a:tcPr/>
                </a:tc>
                <a:tc vMerge="1">
                  <a:txBody>
                    <a:bodyPr/>
                    <a:lstStyle/>
                    <a:p>
                      <a:endParaRPr lang="nb-NO"/>
                    </a:p>
                  </a:txBody>
                  <a:tcPr/>
                </a:tc>
                <a:tc>
                  <a:txBody>
                    <a:bodyPr/>
                    <a:lstStyle/>
                    <a:p>
                      <a:pPr algn="l" fontAlgn="b"/>
                      <a:r>
                        <a:rPr lang="nb-NO" sz="900" b="0" i="0" u="none" strike="noStrike">
                          <a:solidFill>
                            <a:srgbClr val="000000"/>
                          </a:solidFill>
                          <a:effectLst/>
                          <a:latin typeface="Calibri" panose="020F0502020204030204" pitchFamily="34" charset="0"/>
                        </a:rPr>
                        <a:t>International </a:t>
                      </a:r>
                      <a:r>
                        <a:rPr lang="nb-NO" sz="900" b="0" i="0" u="none" strike="noStrike" err="1">
                          <a:solidFill>
                            <a:srgbClr val="000000"/>
                          </a:solidFill>
                          <a:effectLst/>
                          <a:latin typeface="Calibri" panose="020F0502020204030204" pitchFamily="34" charset="0"/>
                        </a:rPr>
                        <a:t>chair</a:t>
                      </a:r>
                      <a:endParaRPr lang="nb-NO" sz="9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177285465"/>
                  </a:ext>
                </a:extLst>
              </a:tr>
              <a:tr h="195348">
                <a:tc vMerge="1">
                  <a:txBody>
                    <a:bodyPr/>
                    <a:lstStyle/>
                    <a:p>
                      <a:endParaRPr lang="nb-NO"/>
                    </a:p>
                  </a:txBody>
                  <a:tcPr/>
                </a:tc>
                <a:tc vMerge="1">
                  <a:txBody>
                    <a:bodyPr/>
                    <a:lstStyle/>
                    <a:p>
                      <a:endParaRPr lang="nb-NO"/>
                    </a:p>
                  </a:txBody>
                  <a:tcPr/>
                </a:tc>
                <a:tc>
                  <a:txBody>
                    <a:bodyPr/>
                    <a:lstStyle/>
                    <a:p>
                      <a:pPr algn="l" fontAlgn="b"/>
                      <a:r>
                        <a:rPr lang="nb-NO" sz="900" b="0" i="0" u="none" strike="noStrike">
                          <a:solidFill>
                            <a:srgbClr val="000000"/>
                          </a:solidFill>
                          <a:effectLst/>
                          <a:latin typeface="Calibri" panose="020F0502020204030204" pitchFamily="34" charset="0"/>
                        </a:rPr>
                        <a:t>Post </a:t>
                      </a:r>
                      <a:r>
                        <a:rPr lang="nb-NO" sz="900" b="0" i="0" u="none" strike="noStrike" err="1">
                          <a:solidFill>
                            <a:srgbClr val="000000"/>
                          </a:solidFill>
                          <a:effectLst/>
                          <a:latin typeface="Calibri" panose="020F0502020204030204" pitchFamily="34" charset="0"/>
                        </a:rPr>
                        <a:t>doc</a:t>
                      </a:r>
                      <a:r>
                        <a:rPr lang="nb-NO" sz="900" b="0" i="0" u="none" strike="noStrike">
                          <a:solidFill>
                            <a:srgbClr val="000000"/>
                          </a:solidFill>
                          <a:effectLst/>
                          <a:latin typeface="Calibri" panose="020F0502020204030204" pitchFamily="34" charset="0"/>
                        </a:rPr>
                        <a:t> løft</a:t>
                      </a: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3486866590"/>
                  </a:ext>
                </a:extLst>
              </a:tr>
              <a:tr h="195348">
                <a:tc vMerge="1">
                  <a:txBody>
                    <a:bodyPr/>
                    <a:lstStyle/>
                    <a:p>
                      <a:endParaRPr lang="nb-NO"/>
                    </a:p>
                  </a:txBody>
                  <a:tcPr/>
                </a:tc>
                <a:tc vMerge="1">
                  <a:txBody>
                    <a:bodyPr/>
                    <a:lstStyle/>
                    <a:p>
                      <a:endParaRPr lang="nb-NO"/>
                    </a:p>
                  </a:txBody>
                  <a:tcPr/>
                </a:tc>
                <a:tc>
                  <a:txBody>
                    <a:bodyPr/>
                    <a:lstStyle/>
                    <a:p>
                      <a:pPr algn="l" fontAlgn="b"/>
                      <a:r>
                        <a:rPr lang="nb-NO" sz="900" b="0" i="0" u="none" strike="noStrike">
                          <a:solidFill>
                            <a:srgbClr val="000000"/>
                          </a:solidFill>
                          <a:effectLst/>
                          <a:latin typeface="Calibri" panose="020F0502020204030204" pitchFamily="34" charset="0"/>
                        </a:rPr>
                        <a:t>Senterfinansiering RSO (SFI/SFF/FME)</a:t>
                      </a: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779035100"/>
                  </a:ext>
                </a:extLst>
              </a:tr>
              <a:tr h="195348">
                <a:tc vMerge="1">
                  <a:txBody>
                    <a:bodyPr/>
                    <a:lstStyle/>
                    <a:p>
                      <a:endParaRPr lang="nb-NO"/>
                    </a:p>
                  </a:txBody>
                  <a:tcPr/>
                </a:tc>
                <a:tc vMerge="1">
                  <a:txBody>
                    <a:bodyPr/>
                    <a:lstStyle/>
                    <a:p>
                      <a:endParaRPr lang="nb-NO"/>
                    </a:p>
                  </a:txBody>
                  <a:tcPr/>
                </a:tc>
                <a:tc>
                  <a:txBody>
                    <a:bodyPr/>
                    <a:lstStyle/>
                    <a:p>
                      <a:pPr algn="l" fontAlgn="b"/>
                      <a:r>
                        <a:rPr lang="nb-NO" sz="900" b="0" i="0" u="none" strike="noStrike">
                          <a:solidFill>
                            <a:srgbClr val="000000"/>
                          </a:solidFill>
                          <a:effectLst/>
                          <a:latin typeface="Calibri" panose="020F0502020204030204" pitchFamily="34" charset="0"/>
                        </a:rPr>
                        <a:t>Stjerneprogram</a:t>
                      </a: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83820802"/>
                  </a:ext>
                </a:extLst>
              </a:tr>
              <a:tr h="195348">
                <a:tc vMerge="1">
                  <a:txBody>
                    <a:bodyPr/>
                    <a:lstStyle/>
                    <a:p>
                      <a:endParaRPr lang="nb-NO"/>
                    </a:p>
                  </a:txBody>
                  <a:tcPr/>
                </a:tc>
                <a:tc>
                  <a:txBody>
                    <a:bodyPr/>
                    <a:lstStyle/>
                    <a:p>
                      <a:pPr algn="l" fontAlgn="ctr"/>
                      <a:r>
                        <a:rPr lang="nb-NO" sz="900" b="0" i="0" u="none" strike="noStrike">
                          <a:solidFill>
                            <a:srgbClr val="000000"/>
                          </a:solidFill>
                          <a:effectLst/>
                          <a:latin typeface="Calibri" panose="020F0502020204030204" pitchFamily="34" charset="0"/>
                        </a:rPr>
                        <a:t>Breddetiltak</a:t>
                      </a:r>
                    </a:p>
                  </a:txBody>
                  <a:tcPr marL="9525" marR="9525" marT="9525" marB="0" anchor="ctr">
                    <a:lnL>
                      <a:noFill/>
                    </a:lnL>
                    <a:lnR>
                      <a:noFill/>
                    </a:lnR>
                    <a:lnT>
                      <a:noFill/>
                    </a:lnT>
                    <a:lnB>
                      <a:noFill/>
                    </a:lnB>
                    <a:solidFill>
                      <a:srgbClr val="E2EFDA"/>
                    </a:solidFill>
                  </a:tcPr>
                </a:tc>
                <a:tc>
                  <a:txBody>
                    <a:bodyPr/>
                    <a:lstStyle/>
                    <a:p>
                      <a:pPr algn="l" fontAlgn="b"/>
                      <a:r>
                        <a:rPr lang="nb-NO" sz="900" b="0" i="0" u="none" strike="noStrike">
                          <a:solidFill>
                            <a:srgbClr val="000000"/>
                          </a:solidFill>
                          <a:effectLst/>
                          <a:latin typeface="Calibri" panose="020F0502020204030204" pitchFamily="34" charset="0"/>
                        </a:rPr>
                        <a:t>Tidligere HiST-satsinger</a:t>
                      </a:r>
                    </a:p>
                  </a:txBody>
                  <a:tcPr marL="9525" marR="9525" marT="9525" marB="0" anchor="b">
                    <a:lnL>
                      <a:noFill/>
                    </a:lnL>
                    <a:lnR>
                      <a:noFill/>
                    </a:lnR>
                    <a:lnT>
                      <a:noFill/>
                    </a:lnT>
                    <a:lnB>
                      <a:noFill/>
                    </a:lnB>
                    <a:solidFill>
                      <a:srgbClr val="E2EFDA"/>
                    </a:solidFill>
                  </a:tcPr>
                </a:tc>
                <a:extLst>
                  <a:ext uri="{0D108BD9-81ED-4DB2-BD59-A6C34878D82A}">
                    <a16:rowId xmlns:a16="http://schemas.microsoft.com/office/drawing/2014/main" val="2511140830"/>
                  </a:ext>
                </a:extLst>
              </a:tr>
              <a:tr h="195348">
                <a:tc vMerge="1">
                  <a:txBody>
                    <a:bodyPr/>
                    <a:lstStyle/>
                    <a:p>
                      <a:endParaRPr lang="nb-NO"/>
                    </a:p>
                  </a:txBody>
                  <a:tcPr/>
                </a:tc>
                <a:tc rowSpan="2">
                  <a:txBody>
                    <a:bodyPr/>
                    <a:lstStyle/>
                    <a:p>
                      <a:pPr algn="l" fontAlgn="ctr"/>
                      <a:r>
                        <a:rPr lang="nb-NO" sz="900" b="0" i="0" u="none" strike="noStrike">
                          <a:solidFill>
                            <a:srgbClr val="000000"/>
                          </a:solidFill>
                          <a:effectLst/>
                          <a:latin typeface="Calibri" panose="020F0502020204030204" pitchFamily="34" charset="0"/>
                        </a:rPr>
                        <a:t>Internasjonalisering</a:t>
                      </a:r>
                    </a:p>
                  </a:txBody>
                  <a:tcPr marL="9525" marR="9525" marT="9525" marB="0" anchor="ctr">
                    <a:lnL>
                      <a:noFill/>
                    </a:lnL>
                    <a:lnR>
                      <a:noFill/>
                    </a:lnR>
                    <a:lnT>
                      <a:noFill/>
                    </a:lnT>
                    <a:lnB>
                      <a:noFill/>
                    </a:lnB>
                    <a:solidFill>
                      <a:srgbClr val="A9D08E"/>
                    </a:solidFill>
                  </a:tcPr>
                </a:tc>
                <a:tc>
                  <a:txBody>
                    <a:bodyPr/>
                    <a:lstStyle/>
                    <a:p>
                      <a:pPr algn="l" fontAlgn="b"/>
                      <a:r>
                        <a:rPr lang="nb-NO" sz="900" b="0" i="0" u="none" strike="noStrike">
                          <a:solidFill>
                            <a:srgbClr val="000000"/>
                          </a:solidFill>
                          <a:effectLst/>
                          <a:latin typeface="Calibri" panose="020F0502020204030204" pitchFamily="34" charset="0"/>
                        </a:rPr>
                        <a:t>Internasjonal handlingsplan</a:t>
                      </a: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2320487147"/>
                  </a:ext>
                </a:extLst>
              </a:tr>
              <a:tr h="195348">
                <a:tc vMerge="1">
                  <a:txBody>
                    <a:bodyPr/>
                    <a:lstStyle/>
                    <a:p>
                      <a:endParaRPr lang="nb-NO"/>
                    </a:p>
                  </a:txBody>
                  <a:tcPr/>
                </a:tc>
                <a:tc vMerge="1">
                  <a:txBody>
                    <a:bodyPr/>
                    <a:lstStyle/>
                    <a:p>
                      <a:endParaRPr lang="nb-NO"/>
                    </a:p>
                  </a:txBody>
                  <a:tcPr/>
                </a:tc>
                <a:tc>
                  <a:txBody>
                    <a:bodyPr/>
                    <a:lstStyle/>
                    <a:p>
                      <a:pPr algn="l" fontAlgn="b"/>
                      <a:r>
                        <a:rPr lang="nb-NO" sz="900" b="0" i="0" u="none" strike="noStrike">
                          <a:solidFill>
                            <a:srgbClr val="000000"/>
                          </a:solidFill>
                          <a:effectLst/>
                          <a:latin typeface="Calibri" panose="020F0502020204030204" pitchFamily="34" charset="0"/>
                        </a:rPr>
                        <a:t>Utreise</a:t>
                      </a: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1120480191"/>
                  </a:ext>
                </a:extLst>
              </a:tr>
              <a:tr h="195348">
                <a:tc vMerge="1">
                  <a:txBody>
                    <a:bodyPr/>
                    <a:lstStyle/>
                    <a:p>
                      <a:endParaRPr lang="nb-NO"/>
                    </a:p>
                  </a:txBody>
                  <a:tcPr/>
                </a:tc>
                <a:tc>
                  <a:txBody>
                    <a:bodyPr/>
                    <a:lstStyle/>
                    <a:p>
                      <a:pPr algn="l" fontAlgn="ctr"/>
                      <a:r>
                        <a:rPr lang="nb-NO" sz="900" b="0" i="0" u="none" strike="noStrike">
                          <a:solidFill>
                            <a:srgbClr val="000000"/>
                          </a:solidFill>
                          <a:effectLst/>
                          <a:latin typeface="Calibri" panose="020F0502020204030204" pitchFamily="34" charset="0"/>
                        </a:rPr>
                        <a:t>Innovasjon og nyskaping</a:t>
                      </a:r>
                    </a:p>
                  </a:txBody>
                  <a:tcPr marL="9525" marR="9525" marT="9525" marB="0" anchor="ctr">
                    <a:lnL>
                      <a:noFill/>
                    </a:lnL>
                    <a:lnR>
                      <a:noFill/>
                    </a:lnR>
                    <a:lnT>
                      <a:noFill/>
                    </a:lnT>
                    <a:lnB>
                      <a:noFill/>
                    </a:lnB>
                    <a:solidFill>
                      <a:srgbClr val="E2EFDA"/>
                    </a:solidFill>
                  </a:tcPr>
                </a:tc>
                <a:tc>
                  <a:txBody>
                    <a:bodyPr/>
                    <a:lstStyle/>
                    <a:p>
                      <a:pPr algn="l" fontAlgn="b"/>
                      <a:r>
                        <a:rPr lang="nb-NO"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E2EFDA"/>
                    </a:solidFill>
                  </a:tcPr>
                </a:tc>
                <a:extLst>
                  <a:ext uri="{0D108BD9-81ED-4DB2-BD59-A6C34878D82A}">
                    <a16:rowId xmlns:a16="http://schemas.microsoft.com/office/drawing/2014/main" val="4290994691"/>
                  </a:ext>
                </a:extLst>
              </a:tr>
              <a:tr h="195348">
                <a:tc vMerge="1">
                  <a:txBody>
                    <a:bodyPr/>
                    <a:lstStyle/>
                    <a:p>
                      <a:endParaRPr lang="nb-NO"/>
                    </a:p>
                  </a:txBody>
                  <a:tcPr/>
                </a:tc>
                <a:tc rowSpan="3">
                  <a:txBody>
                    <a:bodyPr/>
                    <a:lstStyle/>
                    <a:p>
                      <a:pPr algn="l" fontAlgn="ctr"/>
                      <a:r>
                        <a:rPr lang="nb-NO" sz="900" b="0" i="0" u="none" strike="noStrike">
                          <a:solidFill>
                            <a:srgbClr val="000000"/>
                          </a:solidFill>
                          <a:effectLst/>
                          <a:latin typeface="Calibri" panose="020F0502020204030204" pitchFamily="34" charset="0"/>
                        </a:rPr>
                        <a:t>NTNU Toppundervisning</a:t>
                      </a:r>
                    </a:p>
                  </a:txBody>
                  <a:tcPr marL="9525" marR="9525" marT="9525" marB="0" anchor="ctr">
                    <a:lnL>
                      <a:noFill/>
                    </a:lnL>
                    <a:lnR>
                      <a:noFill/>
                    </a:lnR>
                    <a:lnT>
                      <a:noFill/>
                    </a:lnT>
                    <a:lnB>
                      <a:noFill/>
                    </a:lnB>
                    <a:solidFill>
                      <a:srgbClr val="A9D08E"/>
                    </a:solidFill>
                  </a:tcPr>
                </a:tc>
                <a:tc>
                  <a:txBody>
                    <a:bodyPr/>
                    <a:lstStyle/>
                    <a:p>
                      <a:pPr algn="l" fontAlgn="b"/>
                      <a:r>
                        <a:rPr lang="nb-NO" sz="900" b="0" i="0" u="none" strike="noStrike">
                          <a:solidFill>
                            <a:srgbClr val="000000"/>
                          </a:solidFill>
                          <a:effectLst/>
                          <a:latin typeface="Calibri" panose="020F0502020204030204" pitchFamily="34" charset="0"/>
                        </a:rPr>
                        <a:t>Innovative utdanningsprosjekt</a:t>
                      </a: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3565974711"/>
                  </a:ext>
                </a:extLst>
              </a:tr>
              <a:tr h="195348">
                <a:tc vMerge="1">
                  <a:txBody>
                    <a:bodyPr/>
                    <a:lstStyle/>
                    <a:p>
                      <a:endParaRPr lang="nb-NO"/>
                    </a:p>
                  </a:txBody>
                  <a:tcPr/>
                </a:tc>
                <a:tc vMerge="1">
                  <a:txBody>
                    <a:bodyPr/>
                    <a:lstStyle/>
                    <a:p>
                      <a:endParaRPr lang="nb-NO"/>
                    </a:p>
                  </a:txBody>
                  <a:tcPr/>
                </a:tc>
                <a:tc>
                  <a:txBody>
                    <a:bodyPr/>
                    <a:lstStyle/>
                    <a:p>
                      <a:pPr algn="l" fontAlgn="b"/>
                      <a:r>
                        <a:rPr lang="nb-NO" sz="900" b="0" i="0" u="none" strike="noStrike">
                          <a:solidFill>
                            <a:srgbClr val="000000"/>
                          </a:solidFill>
                          <a:effectLst/>
                          <a:latin typeface="Calibri" panose="020F0502020204030204" pitchFamily="34" charset="0"/>
                        </a:rPr>
                        <a:t>NTNU Toppundervisning - andre</a:t>
                      </a: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678919555"/>
                  </a:ext>
                </a:extLst>
              </a:tr>
              <a:tr h="195348">
                <a:tc vMerge="1">
                  <a:txBody>
                    <a:bodyPr/>
                    <a:lstStyle/>
                    <a:p>
                      <a:endParaRPr lang="nb-NO"/>
                    </a:p>
                  </a:txBody>
                  <a:tcPr/>
                </a:tc>
                <a:tc vMerge="1">
                  <a:txBody>
                    <a:bodyPr/>
                    <a:lstStyle/>
                    <a:p>
                      <a:endParaRPr lang="nb-NO"/>
                    </a:p>
                  </a:txBody>
                  <a:tcPr/>
                </a:tc>
                <a:tc>
                  <a:txBody>
                    <a:bodyPr/>
                    <a:lstStyle/>
                    <a:p>
                      <a:pPr algn="l" fontAlgn="b"/>
                      <a:r>
                        <a:rPr lang="nb-NO" sz="900" b="0" i="0" u="none" strike="noStrike">
                          <a:solidFill>
                            <a:srgbClr val="000000"/>
                          </a:solidFill>
                          <a:effectLst/>
                          <a:latin typeface="Calibri" panose="020F0502020204030204" pitchFamily="34" charset="0"/>
                        </a:rPr>
                        <a:t>SFU</a:t>
                      </a: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1400176417"/>
                  </a:ext>
                </a:extLst>
              </a:tr>
              <a:tr h="195348">
                <a:tc vMerge="1">
                  <a:txBody>
                    <a:bodyPr/>
                    <a:lstStyle/>
                    <a:p>
                      <a:endParaRPr lang="nb-NO"/>
                    </a:p>
                  </a:txBody>
                  <a:tcPr/>
                </a:tc>
                <a:tc>
                  <a:txBody>
                    <a:bodyPr/>
                    <a:lstStyle/>
                    <a:p>
                      <a:pPr algn="l" fontAlgn="ctr"/>
                      <a:r>
                        <a:rPr lang="nb-NO" sz="900" b="0" i="0" u="none" strike="noStrike" err="1">
                          <a:solidFill>
                            <a:srgbClr val="000000"/>
                          </a:solidFill>
                          <a:effectLst/>
                          <a:latin typeface="Calibri" panose="020F0502020204030204" pitchFamily="34" charset="0"/>
                        </a:rPr>
                        <a:t>Likestilligsprosjekter</a:t>
                      </a:r>
                      <a:endParaRPr lang="nb-NO" sz="9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E2EFDA"/>
                    </a:solidFill>
                  </a:tcPr>
                </a:tc>
                <a:tc>
                  <a:txBody>
                    <a:bodyPr/>
                    <a:lstStyle/>
                    <a:p>
                      <a:pPr algn="l" fontAlgn="b"/>
                      <a:r>
                        <a:rPr lang="nb-NO"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E2EFDA"/>
                    </a:solidFill>
                  </a:tcPr>
                </a:tc>
                <a:extLst>
                  <a:ext uri="{0D108BD9-81ED-4DB2-BD59-A6C34878D82A}">
                    <a16:rowId xmlns:a16="http://schemas.microsoft.com/office/drawing/2014/main" val="2912357260"/>
                  </a:ext>
                </a:extLst>
              </a:tr>
              <a:tr h="195348">
                <a:tc vMerge="1">
                  <a:txBody>
                    <a:bodyPr/>
                    <a:lstStyle/>
                    <a:p>
                      <a:endParaRPr lang="nb-NO"/>
                    </a:p>
                  </a:txBody>
                  <a:tcPr/>
                </a:tc>
                <a:tc rowSpan="2">
                  <a:txBody>
                    <a:bodyPr/>
                    <a:lstStyle/>
                    <a:p>
                      <a:pPr algn="l" fontAlgn="ctr"/>
                      <a:r>
                        <a:rPr lang="nb-NO" sz="900" b="0" i="0" u="none" strike="noStrike">
                          <a:solidFill>
                            <a:srgbClr val="000000"/>
                          </a:solidFill>
                          <a:effectLst/>
                          <a:latin typeface="Calibri" panose="020F0502020204030204" pitchFamily="34" charset="0"/>
                        </a:rPr>
                        <a:t>Styrket samspill og tverrfaglighet</a:t>
                      </a:r>
                    </a:p>
                  </a:txBody>
                  <a:tcPr marL="9525" marR="9525" marT="9525" marB="0" anchor="ctr">
                    <a:lnL>
                      <a:noFill/>
                    </a:lnL>
                    <a:lnR>
                      <a:noFill/>
                    </a:lnR>
                    <a:lnT>
                      <a:noFill/>
                    </a:lnT>
                    <a:lnB>
                      <a:noFill/>
                    </a:lnB>
                    <a:solidFill>
                      <a:srgbClr val="A9D08E"/>
                    </a:solidFill>
                  </a:tcPr>
                </a:tc>
                <a:tc>
                  <a:txBody>
                    <a:bodyPr/>
                    <a:lstStyle/>
                    <a:p>
                      <a:pPr algn="l" fontAlgn="b"/>
                      <a:r>
                        <a:rPr lang="nb-NO" sz="900" b="0" i="0" u="none" strike="noStrike">
                          <a:solidFill>
                            <a:srgbClr val="000000"/>
                          </a:solidFill>
                          <a:effectLst/>
                          <a:latin typeface="Calibri" panose="020F0502020204030204" pitchFamily="34" charset="0"/>
                        </a:rPr>
                        <a:t>Muliggjørende teknologier</a:t>
                      </a: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444143020"/>
                  </a:ext>
                </a:extLst>
              </a:tr>
              <a:tr h="195348">
                <a:tc vMerge="1">
                  <a:txBody>
                    <a:bodyPr/>
                    <a:lstStyle/>
                    <a:p>
                      <a:endParaRPr lang="nb-NO"/>
                    </a:p>
                  </a:txBody>
                  <a:tcPr/>
                </a:tc>
                <a:tc vMerge="1">
                  <a:txBody>
                    <a:bodyPr/>
                    <a:lstStyle/>
                    <a:p>
                      <a:endParaRPr lang="nb-NO"/>
                    </a:p>
                  </a:txBody>
                  <a:tcPr/>
                </a:tc>
                <a:tc>
                  <a:txBody>
                    <a:bodyPr/>
                    <a:lstStyle/>
                    <a:p>
                      <a:pPr algn="l" fontAlgn="b"/>
                      <a:r>
                        <a:rPr lang="nb-NO" sz="900" b="0" i="0" u="none" strike="noStrike">
                          <a:solidFill>
                            <a:srgbClr val="000000"/>
                          </a:solidFill>
                          <a:effectLst/>
                          <a:latin typeface="Calibri" panose="020F0502020204030204" pitchFamily="34" charset="0"/>
                        </a:rPr>
                        <a:t>Tematiske satsningsområder RSO</a:t>
                      </a: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2742437938"/>
                  </a:ext>
                </a:extLst>
              </a:tr>
              <a:tr h="195348">
                <a:tc vMerge="1">
                  <a:txBody>
                    <a:bodyPr/>
                    <a:lstStyle/>
                    <a:p>
                      <a:endParaRPr lang="nb-NO"/>
                    </a:p>
                  </a:txBody>
                  <a:tcPr/>
                </a:tc>
                <a:tc rowSpan="2">
                  <a:txBody>
                    <a:bodyPr/>
                    <a:lstStyle/>
                    <a:p>
                      <a:pPr algn="l" fontAlgn="ctr"/>
                      <a:r>
                        <a:rPr lang="nb-NO" sz="900" b="0" i="0" u="none" strike="noStrike">
                          <a:solidFill>
                            <a:srgbClr val="000000"/>
                          </a:solidFill>
                          <a:effectLst/>
                          <a:latin typeface="Calibri" panose="020F0502020204030204" pitchFamily="34" charset="0"/>
                        </a:rPr>
                        <a:t>Åpen forskning</a:t>
                      </a:r>
                    </a:p>
                  </a:txBody>
                  <a:tcPr marL="9525" marR="9525" marT="9525" marB="0" anchor="ctr">
                    <a:lnL>
                      <a:noFill/>
                    </a:lnL>
                    <a:lnR>
                      <a:noFill/>
                    </a:lnR>
                    <a:lnT>
                      <a:noFill/>
                    </a:lnT>
                    <a:lnB>
                      <a:noFill/>
                    </a:lnB>
                    <a:solidFill>
                      <a:srgbClr val="E2EFDA"/>
                    </a:solidFill>
                  </a:tcPr>
                </a:tc>
                <a:tc>
                  <a:txBody>
                    <a:bodyPr/>
                    <a:lstStyle/>
                    <a:p>
                      <a:pPr algn="l" fontAlgn="b"/>
                      <a:r>
                        <a:rPr lang="nb-NO" sz="900" b="0" i="0" u="none" strike="noStrike">
                          <a:solidFill>
                            <a:srgbClr val="000000"/>
                          </a:solidFill>
                          <a:effectLst/>
                          <a:latin typeface="Calibri" panose="020F0502020204030204" pitchFamily="34" charset="0"/>
                        </a:rPr>
                        <a:t>Open science</a:t>
                      </a:r>
                    </a:p>
                  </a:txBody>
                  <a:tcPr marL="9525" marR="9525" marT="9525" marB="0" anchor="b">
                    <a:lnL>
                      <a:noFill/>
                    </a:lnL>
                    <a:lnR>
                      <a:noFill/>
                    </a:lnR>
                    <a:lnT>
                      <a:noFill/>
                    </a:lnT>
                    <a:lnB>
                      <a:noFill/>
                    </a:lnB>
                    <a:solidFill>
                      <a:srgbClr val="E2EFDA"/>
                    </a:solidFill>
                  </a:tcPr>
                </a:tc>
                <a:extLst>
                  <a:ext uri="{0D108BD9-81ED-4DB2-BD59-A6C34878D82A}">
                    <a16:rowId xmlns:a16="http://schemas.microsoft.com/office/drawing/2014/main" val="2260880233"/>
                  </a:ext>
                </a:extLst>
              </a:tr>
              <a:tr h="195348">
                <a:tc vMerge="1">
                  <a:txBody>
                    <a:bodyPr/>
                    <a:lstStyle/>
                    <a:p>
                      <a:endParaRPr lang="nb-NO"/>
                    </a:p>
                  </a:txBody>
                  <a:tcPr/>
                </a:tc>
                <a:tc vMerge="1">
                  <a:txBody>
                    <a:bodyPr/>
                    <a:lstStyle/>
                    <a:p>
                      <a:endParaRPr lang="nb-NO"/>
                    </a:p>
                  </a:txBody>
                  <a:tcPr/>
                </a:tc>
                <a:tc>
                  <a:txBody>
                    <a:bodyPr/>
                    <a:lstStyle/>
                    <a:p>
                      <a:pPr algn="l" fontAlgn="b"/>
                      <a:r>
                        <a:rPr lang="nb-NO" sz="900" b="0" i="0" u="none" strike="noStrike">
                          <a:solidFill>
                            <a:srgbClr val="000000"/>
                          </a:solidFill>
                          <a:effectLst/>
                          <a:latin typeface="Calibri" panose="020F0502020204030204" pitchFamily="34" charset="0"/>
                        </a:rPr>
                        <a:t>Publiseringsfond</a:t>
                      </a:r>
                    </a:p>
                  </a:txBody>
                  <a:tcPr marL="9525" marR="9525" marT="9525" marB="0" anchor="b">
                    <a:lnL>
                      <a:noFill/>
                    </a:lnL>
                    <a:lnR>
                      <a:noFill/>
                    </a:lnR>
                    <a:lnT>
                      <a:noFill/>
                    </a:lnT>
                    <a:lnB>
                      <a:noFill/>
                    </a:lnB>
                    <a:solidFill>
                      <a:srgbClr val="E2EFDA"/>
                    </a:solidFill>
                  </a:tcPr>
                </a:tc>
                <a:extLst>
                  <a:ext uri="{0D108BD9-81ED-4DB2-BD59-A6C34878D82A}">
                    <a16:rowId xmlns:a16="http://schemas.microsoft.com/office/drawing/2014/main" val="770759143"/>
                  </a:ext>
                </a:extLst>
              </a:tr>
              <a:tr h="195348">
                <a:tc vMerge="1">
                  <a:txBody>
                    <a:bodyPr/>
                    <a:lstStyle/>
                    <a:p>
                      <a:endParaRPr lang="nb-NO"/>
                    </a:p>
                  </a:txBody>
                  <a:tcPr/>
                </a:tc>
                <a:tc>
                  <a:txBody>
                    <a:bodyPr/>
                    <a:lstStyle/>
                    <a:p>
                      <a:pPr algn="l" fontAlgn="ctr"/>
                      <a:r>
                        <a:rPr lang="nb-NO" sz="900" b="0" i="0" u="none" strike="noStrike">
                          <a:solidFill>
                            <a:srgbClr val="000000"/>
                          </a:solidFill>
                          <a:effectLst/>
                          <a:latin typeface="Calibri" panose="020F0502020204030204" pitchFamily="34" charset="0"/>
                        </a:rPr>
                        <a:t>Andre RSO-prosjekter</a:t>
                      </a:r>
                    </a:p>
                  </a:txBody>
                  <a:tcPr marL="9525" marR="9525" marT="9525" marB="0" anchor="ctr">
                    <a:lnL>
                      <a:noFill/>
                    </a:lnL>
                    <a:lnR>
                      <a:noFill/>
                    </a:lnR>
                    <a:lnT>
                      <a:noFill/>
                    </a:lnT>
                    <a:lnB>
                      <a:noFill/>
                    </a:lnB>
                    <a:solidFill>
                      <a:srgbClr val="A9D08E"/>
                    </a:solidFill>
                  </a:tcPr>
                </a:tc>
                <a:tc>
                  <a:txBody>
                    <a:bodyPr/>
                    <a:lstStyle/>
                    <a:p>
                      <a:pPr algn="l" fontAlgn="b"/>
                      <a:r>
                        <a:rPr lang="nb-NO"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9D08E"/>
                    </a:solidFill>
                  </a:tcPr>
                </a:tc>
                <a:extLst>
                  <a:ext uri="{0D108BD9-81ED-4DB2-BD59-A6C34878D82A}">
                    <a16:rowId xmlns:a16="http://schemas.microsoft.com/office/drawing/2014/main" val="2261975739"/>
                  </a:ext>
                </a:extLst>
              </a:tr>
            </a:tbl>
          </a:graphicData>
        </a:graphic>
      </p:graphicFrame>
      <p:graphicFrame>
        <p:nvGraphicFramePr>
          <p:cNvPr id="8" name="Tabell 7">
            <a:extLst>
              <a:ext uri="{FF2B5EF4-FFF2-40B4-BE49-F238E27FC236}">
                <a16:creationId xmlns:a16="http://schemas.microsoft.com/office/drawing/2014/main" id="{A41298FA-5C55-4E68-812B-B95507BD01BC}"/>
              </a:ext>
            </a:extLst>
          </p:cNvPr>
          <p:cNvGraphicFramePr>
            <a:graphicFrameLocks noGrp="1"/>
          </p:cNvGraphicFramePr>
          <p:nvPr>
            <p:extLst>
              <p:ext uri="{D42A27DB-BD31-4B8C-83A1-F6EECF244321}">
                <p14:modId xmlns:p14="http://schemas.microsoft.com/office/powerpoint/2010/main" val="829191604"/>
              </p:ext>
            </p:extLst>
          </p:nvPr>
        </p:nvGraphicFramePr>
        <p:xfrm>
          <a:off x="5776937" y="1501553"/>
          <a:ext cx="4281716" cy="5278205"/>
        </p:xfrm>
        <a:graphic>
          <a:graphicData uri="http://schemas.openxmlformats.org/drawingml/2006/table">
            <a:tbl>
              <a:tblPr/>
              <a:tblGrid>
                <a:gridCol w="266701">
                  <a:extLst>
                    <a:ext uri="{9D8B030D-6E8A-4147-A177-3AD203B41FA5}">
                      <a16:colId xmlns:a16="http://schemas.microsoft.com/office/drawing/2014/main" val="4214710818"/>
                    </a:ext>
                  </a:extLst>
                </a:gridCol>
                <a:gridCol w="1623399">
                  <a:extLst>
                    <a:ext uri="{9D8B030D-6E8A-4147-A177-3AD203B41FA5}">
                      <a16:colId xmlns:a16="http://schemas.microsoft.com/office/drawing/2014/main" val="1476935800"/>
                    </a:ext>
                  </a:extLst>
                </a:gridCol>
                <a:gridCol w="2391616">
                  <a:extLst>
                    <a:ext uri="{9D8B030D-6E8A-4147-A177-3AD203B41FA5}">
                      <a16:colId xmlns:a16="http://schemas.microsoft.com/office/drawing/2014/main" val="3025462821"/>
                    </a:ext>
                  </a:extLst>
                </a:gridCol>
              </a:tblGrid>
              <a:tr h="230639">
                <a:tc rowSpan="30">
                  <a:txBody>
                    <a:bodyPr/>
                    <a:lstStyle/>
                    <a:p>
                      <a:pPr algn="ctr" fontAlgn="ctr"/>
                      <a:r>
                        <a:rPr lang="nb-NO" sz="1200" b="1" i="0" u="none" strike="noStrike">
                          <a:solidFill>
                            <a:schemeClr val="bg1"/>
                          </a:solidFill>
                          <a:effectLst/>
                          <a:latin typeface="Calibri" panose="020F0502020204030204" pitchFamily="34" charset="0"/>
                        </a:rPr>
                        <a:t>RSO</a:t>
                      </a:r>
                    </a:p>
                  </a:txBody>
                  <a:tcPr marL="8703" marR="8703" marT="8703" marB="0" vert="vert270" anchor="ctr">
                    <a:lnL>
                      <a:noFill/>
                    </a:lnL>
                    <a:lnR>
                      <a:noFill/>
                    </a:lnR>
                    <a:lnT>
                      <a:noFill/>
                    </a:lnT>
                    <a:lnB>
                      <a:noFill/>
                    </a:lnB>
                    <a:solidFill>
                      <a:srgbClr val="7EBA56"/>
                    </a:solidFill>
                  </a:tcPr>
                </a:tc>
                <a:tc>
                  <a:txBody>
                    <a:bodyPr/>
                    <a:lstStyle/>
                    <a:p>
                      <a:pPr algn="l" rtl="0" fontAlgn="ctr"/>
                      <a:r>
                        <a:rPr lang="nb-NO" sz="1200" b="1" i="0" u="none" strike="noStrike">
                          <a:solidFill>
                            <a:schemeClr val="bg1"/>
                          </a:solidFill>
                          <a:effectLst/>
                          <a:latin typeface="Calibri" panose="020F0502020204030204" pitchFamily="34" charset="0"/>
                        </a:rPr>
                        <a:t>Aktivitetstype</a:t>
                      </a:r>
                    </a:p>
                  </a:txBody>
                  <a:tcPr marL="8703" marR="8703" marT="8703" marB="0" anchor="ctr">
                    <a:lnL>
                      <a:noFill/>
                    </a:lnL>
                    <a:lnR>
                      <a:noFill/>
                    </a:lnR>
                    <a:lnT>
                      <a:noFill/>
                    </a:lnT>
                    <a:lnB>
                      <a:noFill/>
                    </a:lnB>
                    <a:solidFill>
                      <a:srgbClr val="7EBA56"/>
                    </a:solidFill>
                  </a:tcPr>
                </a:tc>
                <a:tc>
                  <a:txBody>
                    <a:bodyPr/>
                    <a:lstStyle/>
                    <a:p>
                      <a:pPr algn="l" rtl="0" fontAlgn="b"/>
                      <a:r>
                        <a:rPr lang="nb-NO" sz="1200" b="1" i="0" u="none" strike="noStrike">
                          <a:solidFill>
                            <a:schemeClr val="bg1"/>
                          </a:solidFill>
                          <a:effectLst/>
                          <a:latin typeface="Calibri" panose="020F0502020204030204" pitchFamily="34" charset="0"/>
                        </a:rPr>
                        <a:t>Aktivitet</a:t>
                      </a:r>
                    </a:p>
                  </a:txBody>
                  <a:tcPr marL="8703" marR="8703" marT="8703" marB="0" anchor="ctr">
                    <a:lnL>
                      <a:noFill/>
                    </a:lnL>
                    <a:lnR>
                      <a:noFill/>
                    </a:lnR>
                    <a:lnT>
                      <a:noFill/>
                    </a:lnT>
                    <a:lnB>
                      <a:noFill/>
                    </a:lnB>
                    <a:solidFill>
                      <a:srgbClr val="7EBA56"/>
                    </a:solidFill>
                  </a:tcPr>
                </a:tc>
                <a:extLst>
                  <a:ext uri="{0D108BD9-81ED-4DB2-BD59-A6C34878D82A}">
                    <a16:rowId xmlns:a16="http://schemas.microsoft.com/office/drawing/2014/main" val="478593234"/>
                  </a:ext>
                </a:extLst>
              </a:tr>
              <a:tr h="174054">
                <a:tc vMerge="1">
                  <a:txBody>
                    <a:bodyPr/>
                    <a:lstStyle/>
                    <a:p>
                      <a:pPr algn="ctr" fontAlgn="ctr"/>
                      <a:endParaRPr lang="nb-NO" sz="1200" b="1" i="0" u="none" strike="noStrike">
                        <a:solidFill>
                          <a:srgbClr val="000000"/>
                        </a:solidFill>
                        <a:effectLst/>
                        <a:latin typeface="Calibri" panose="020F0502020204030204" pitchFamily="34" charset="0"/>
                      </a:endParaRPr>
                    </a:p>
                  </a:txBody>
                  <a:tcPr marL="8703" marR="8703" marT="8703" marB="0" vert="vert270" anchor="ctr">
                    <a:lnL>
                      <a:noFill/>
                    </a:lnL>
                    <a:lnR>
                      <a:noFill/>
                    </a:lnR>
                    <a:lnT>
                      <a:noFill/>
                    </a:lnT>
                    <a:lnB>
                      <a:noFill/>
                    </a:lnB>
                    <a:solidFill>
                      <a:srgbClr val="C6E0B4"/>
                    </a:solidFill>
                  </a:tcPr>
                </a:tc>
                <a:tc rowSpan="4">
                  <a:txBody>
                    <a:bodyPr/>
                    <a:lstStyle/>
                    <a:p>
                      <a:pPr algn="l" rtl="0" fontAlgn="ctr"/>
                      <a:r>
                        <a:rPr lang="nb-NO" sz="900" b="0" i="0" u="none" strike="noStrike">
                          <a:solidFill>
                            <a:srgbClr val="000000"/>
                          </a:solidFill>
                          <a:effectLst/>
                          <a:latin typeface="Calibri" panose="020F0502020204030204" pitchFamily="34" charset="0"/>
                        </a:rPr>
                        <a:t>Tverrgående</a:t>
                      </a:r>
                    </a:p>
                  </a:txBody>
                  <a:tcPr marL="8703" marR="8703" marT="8703" marB="0" anchor="ctr">
                    <a:lnL>
                      <a:noFill/>
                    </a:lnL>
                    <a:lnR>
                      <a:noFill/>
                    </a:lnR>
                    <a:lnT>
                      <a:noFill/>
                    </a:lnT>
                    <a:lnB>
                      <a:noFill/>
                    </a:lnB>
                    <a:solidFill>
                      <a:srgbClr val="A9D08E"/>
                    </a:solidFill>
                  </a:tcPr>
                </a:tc>
                <a:tc>
                  <a:txBody>
                    <a:bodyPr/>
                    <a:lstStyle/>
                    <a:p>
                      <a:pPr algn="l" rtl="0" fontAlgn="b"/>
                      <a:r>
                        <a:rPr lang="nb-NO" sz="900" b="0" i="0" u="none" strike="noStrike">
                          <a:solidFill>
                            <a:srgbClr val="000000"/>
                          </a:solidFill>
                          <a:effectLst/>
                          <a:latin typeface="Calibri" panose="020F0502020204030204" pitchFamily="34" charset="0"/>
                        </a:rPr>
                        <a:t>Andre investeringer</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1129459964"/>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Andre prosjekter</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3228549192"/>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Omstilling</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3411977639"/>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Internasjonalisering</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2311786232"/>
                  </a:ext>
                </a:extLst>
              </a:tr>
              <a:tr h="174054">
                <a:tc vMerge="1">
                  <a:txBody>
                    <a:bodyPr/>
                    <a:lstStyle/>
                    <a:p>
                      <a:endParaRPr lang="nb-NO"/>
                    </a:p>
                  </a:txBody>
                  <a:tcPr/>
                </a:tc>
                <a:tc rowSpan="5">
                  <a:txBody>
                    <a:bodyPr/>
                    <a:lstStyle/>
                    <a:p>
                      <a:pPr algn="l" rtl="0" fontAlgn="ctr"/>
                      <a:r>
                        <a:rPr lang="nb-NO" sz="900" b="0" i="0" u="none" strike="noStrike">
                          <a:solidFill>
                            <a:srgbClr val="000000"/>
                          </a:solidFill>
                          <a:effectLst/>
                          <a:latin typeface="Calibri" panose="020F0502020204030204" pitchFamily="34" charset="0"/>
                        </a:rPr>
                        <a:t>Forskning</a:t>
                      </a:r>
                    </a:p>
                  </a:txBody>
                  <a:tcPr marL="8703" marR="8703" marT="8703" marB="0" anchor="ctr">
                    <a:lnL>
                      <a:noFill/>
                    </a:lnL>
                    <a:lnR>
                      <a:noFill/>
                    </a:lnR>
                    <a:lnT>
                      <a:noFill/>
                    </a:lnT>
                    <a:lnB>
                      <a:noFill/>
                    </a:lnB>
                    <a:solidFill>
                      <a:srgbClr val="E2EFDA"/>
                    </a:solidFill>
                  </a:tcPr>
                </a:tc>
                <a:tc>
                  <a:txBody>
                    <a:bodyPr/>
                    <a:lstStyle/>
                    <a:p>
                      <a:pPr algn="l" rtl="0" fontAlgn="b"/>
                      <a:r>
                        <a:rPr lang="nb-NO" sz="900" b="0" i="0" u="none" strike="noStrike">
                          <a:solidFill>
                            <a:srgbClr val="000000"/>
                          </a:solidFill>
                          <a:effectLst/>
                          <a:latin typeface="Calibri" panose="020F0502020204030204" pitchFamily="34" charset="0"/>
                        </a:rPr>
                        <a:t>Forskningsinfrastruktur</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1756233621"/>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Forskningsmiljøer </a:t>
                      </a:r>
                      <a:r>
                        <a:rPr lang="nb-NO" sz="900" b="0" i="0" u="none" strike="noStrike" err="1">
                          <a:solidFill>
                            <a:srgbClr val="000000"/>
                          </a:solidFill>
                          <a:effectLst/>
                          <a:latin typeface="Calibri" panose="020F0502020204030204" pitchFamily="34" charset="0"/>
                        </a:rPr>
                        <a:t>tidl</a:t>
                      </a:r>
                      <a:r>
                        <a:rPr lang="nb-NO" sz="900" b="0" i="0" u="none" strike="noStrike">
                          <a:solidFill>
                            <a:srgbClr val="000000"/>
                          </a:solidFill>
                          <a:effectLst/>
                          <a:latin typeface="Calibri" panose="020F0502020204030204" pitchFamily="34" charset="0"/>
                        </a:rPr>
                        <a:t> HiST</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2962807683"/>
                  </a:ext>
                </a:extLst>
              </a:tr>
              <a:tr h="174054">
                <a:tc vMerge="1">
                  <a:txBody>
                    <a:bodyPr/>
                    <a:lstStyle/>
                    <a:p>
                      <a:endParaRPr lang="nb-NO"/>
                    </a:p>
                  </a:txBody>
                  <a:tcPr/>
                </a:tc>
                <a:tc vMerge="1">
                  <a:txBody>
                    <a:bodyPr/>
                    <a:lstStyle/>
                    <a:p>
                      <a:endParaRPr lang="nb-NO"/>
                    </a:p>
                  </a:txBody>
                  <a:tcPr/>
                </a:tc>
                <a:tc>
                  <a:txBody>
                    <a:bodyPr/>
                    <a:lstStyle/>
                    <a:p>
                      <a:pPr algn="l" rtl="0" fontAlgn="ctr"/>
                      <a:r>
                        <a:rPr lang="nb-NO" sz="900" b="0" i="0" u="none" strike="noStrike">
                          <a:solidFill>
                            <a:srgbClr val="000000"/>
                          </a:solidFill>
                          <a:effectLst/>
                          <a:latin typeface="Calibri" panose="020F0502020204030204" pitchFamily="34" charset="0"/>
                        </a:rPr>
                        <a:t>NTNU Toppforskning</a:t>
                      </a:r>
                    </a:p>
                  </a:txBody>
                  <a:tcPr marL="8703" marR="8703" marT="8703" marB="0" anchor="ctr">
                    <a:lnL>
                      <a:noFill/>
                    </a:lnL>
                    <a:lnR>
                      <a:noFill/>
                    </a:lnR>
                    <a:lnT>
                      <a:noFill/>
                    </a:lnT>
                    <a:lnB>
                      <a:noFill/>
                    </a:lnB>
                    <a:solidFill>
                      <a:srgbClr val="E2EFDA"/>
                    </a:solidFill>
                  </a:tcPr>
                </a:tc>
                <a:extLst>
                  <a:ext uri="{0D108BD9-81ED-4DB2-BD59-A6C34878D82A}">
                    <a16:rowId xmlns:a16="http://schemas.microsoft.com/office/drawing/2014/main" val="3693804640"/>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Muliggjørende teknologier</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2925293517"/>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Tematiske satsningsområder</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2566691434"/>
                  </a:ext>
                </a:extLst>
              </a:tr>
              <a:tr h="174054">
                <a:tc vMerge="1">
                  <a:txBody>
                    <a:bodyPr/>
                    <a:lstStyle/>
                    <a:p>
                      <a:endParaRPr lang="nb-NO"/>
                    </a:p>
                  </a:txBody>
                  <a:tcPr/>
                </a:tc>
                <a:tc rowSpan="4">
                  <a:txBody>
                    <a:bodyPr/>
                    <a:lstStyle/>
                    <a:p>
                      <a:pPr algn="l" rtl="0" fontAlgn="ctr"/>
                      <a:r>
                        <a:rPr lang="nb-NO" sz="900" b="0" i="0" u="none" strike="noStrike">
                          <a:solidFill>
                            <a:srgbClr val="000000"/>
                          </a:solidFill>
                          <a:effectLst/>
                          <a:latin typeface="Calibri" panose="020F0502020204030204" pitchFamily="34" charset="0"/>
                        </a:rPr>
                        <a:t>Utdanning</a:t>
                      </a:r>
                    </a:p>
                  </a:txBody>
                  <a:tcPr marL="8703" marR="8703" marT="8703" marB="0" anchor="ctr">
                    <a:lnL>
                      <a:noFill/>
                    </a:lnL>
                    <a:lnR>
                      <a:noFill/>
                    </a:lnR>
                    <a:lnT>
                      <a:noFill/>
                    </a:lnT>
                    <a:lnB>
                      <a:noFill/>
                    </a:lnB>
                    <a:solidFill>
                      <a:srgbClr val="A9D08E"/>
                    </a:solidFill>
                  </a:tcPr>
                </a:tc>
                <a:tc>
                  <a:txBody>
                    <a:bodyPr/>
                    <a:lstStyle/>
                    <a:p>
                      <a:pPr algn="l" rtl="0" fontAlgn="ctr"/>
                      <a:r>
                        <a:rPr lang="nb-NO" sz="900" b="0" i="0" u="none" strike="noStrike">
                          <a:solidFill>
                            <a:srgbClr val="000000"/>
                          </a:solidFill>
                          <a:effectLst/>
                          <a:latin typeface="Calibri" panose="020F0502020204030204" pitchFamily="34" charset="0"/>
                        </a:rPr>
                        <a:t>NTNU Toppundervisning</a:t>
                      </a:r>
                    </a:p>
                  </a:txBody>
                  <a:tcPr marL="8703" marR="8703" marT="8703" marB="0" anchor="ctr">
                    <a:lnL>
                      <a:noFill/>
                    </a:lnL>
                    <a:lnR>
                      <a:noFill/>
                    </a:lnR>
                    <a:lnT>
                      <a:noFill/>
                    </a:lnT>
                    <a:lnB>
                      <a:noFill/>
                    </a:lnB>
                    <a:solidFill>
                      <a:srgbClr val="A9D08E"/>
                    </a:solidFill>
                  </a:tcPr>
                </a:tc>
                <a:extLst>
                  <a:ext uri="{0D108BD9-81ED-4DB2-BD59-A6C34878D82A}">
                    <a16:rowId xmlns:a16="http://schemas.microsoft.com/office/drawing/2014/main" val="1619252317"/>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Læringsareal</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2267796254"/>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Utdanningsstrategiske tiltak</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797765317"/>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Infrastruktur utdanning</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2305505219"/>
                  </a:ext>
                </a:extLst>
              </a:tr>
              <a:tr h="174054">
                <a:tc vMerge="1">
                  <a:txBody>
                    <a:bodyPr/>
                    <a:lstStyle/>
                    <a:p>
                      <a:endParaRPr lang="nb-NO"/>
                    </a:p>
                  </a:txBody>
                  <a:tcPr/>
                </a:tc>
                <a:tc rowSpan="4">
                  <a:txBody>
                    <a:bodyPr/>
                    <a:lstStyle/>
                    <a:p>
                      <a:pPr algn="l" rtl="0" fontAlgn="ctr"/>
                      <a:r>
                        <a:rPr lang="nb-NO" sz="900" b="0" i="0" u="none" strike="noStrike">
                          <a:solidFill>
                            <a:srgbClr val="000000"/>
                          </a:solidFill>
                          <a:effectLst/>
                          <a:latin typeface="Calibri" panose="020F0502020204030204" pitchFamily="34" charset="0"/>
                        </a:rPr>
                        <a:t>Innovasjon og nyskaping</a:t>
                      </a:r>
                    </a:p>
                  </a:txBody>
                  <a:tcPr marL="8703" marR="8703" marT="8703" marB="0" anchor="ctr">
                    <a:lnL>
                      <a:noFill/>
                    </a:lnL>
                    <a:lnR>
                      <a:noFill/>
                    </a:lnR>
                    <a:lnT>
                      <a:noFill/>
                    </a:lnT>
                    <a:lnB>
                      <a:noFill/>
                    </a:lnB>
                    <a:solidFill>
                      <a:srgbClr val="E2EFDA"/>
                    </a:solidFill>
                  </a:tcPr>
                </a:tc>
                <a:tc>
                  <a:txBody>
                    <a:bodyPr/>
                    <a:lstStyle/>
                    <a:p>
                      <a:pPr algn="l" rtl="0" fontAlgn="b"/>
                      <a:r>
                        <a:rPr lang="nb-NO" sz="900" b="0" i="0" u="none" strike="noStrike">
                          <a:solidFill>
                            <a:srgbClr val="000000"/>
                          </a:solidFill>
                          <a:effectLst/>
                          <a:latin typeface="Calibri" panose="020F0502020204030204" pitchFamily="34" charset="0"/>
                        </a:rPr>
                        <a:t>SKI - Innovasjonsledere</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3781251112"/>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IP forvaltning</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3597188546"/>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Interne såkornmidler</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1297607070"/>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Universitetskommuner</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1443979309"/>
                  </a:ext>
                </a:extLst>
              </a:tr>
              <a:tr h="174054">
                <a:tc vMerge="1">
                  <a:txBody>
                    <a:bodyPr/>
                    <a:lstStyle/>
                    <a:p>
                      <a:endParaRPr lang="nb-NO"/>
                    </a:p>
                  </a:txBody>
                  <a:tcPr/>
                </a:tc>
                <a:tc rowSpan="2">
                  <a:txBody>
                    <a:bodyPr/>
                    <a:lstStyle/>
                    <a:p>
                      <a:pPr algn="l" rtl="0" fontAlgn="ctr"/>
                      <a:r>
                        <a:rPr lang="nb-NO" sz="900" b="0" i="0" u="none" strike="noStrike">
                          <a:solidFill>
                            <a:srgbClr val="000000"/>
                          </a:solidFill>
                          <a:effectLst/>
                          <a:latin typeface="Calibri" panose="020F0502020204030204" pitchFamily="34" charset="0"/>
                        </a:rPr>
                        <a:t>Organisasjon</a:t>
                      </a:r>
                    </a:p>
                  </a:txBody>
                  <a:tcPr marL="8703" marR="8703" marT="8703" marB="0" anchor="ctr">
                    <a:lnL>
                      <a:noFill/>
                    </a:lnL>
                    <a:lnR>
                      <a:noFill/>
                    </a:lnR>
                    <a:lnT>
                      <a:noFill/>
                    </a:lnT>
                    <a:lnB>
                      <a:noFill/>
                    </a:lnB>
                    <a:solidFill>
                      <a:srgbClr val="A9D08E"/>
                    </a:solidFill>
                  </a:tcPr>
                </a:tc>
                <a:tc>
                  <a:txBody>
                    <a:bodyPr/>
                    <a:lstStyle/>
                    <a:p>
                      <a:pPr algn="l" rtl="0" fontAlgn="b"/>
                      <a:r>
                        <a:rPr lang="nb-NO" sz="900" b="0" i="0" u="none" strike="noStrike">
                          <a:solidFill>
                            <a:srgbClr val="000000"/>
                          </a:solidFill>
                          <a:effectLst/>
                          <a:latin typeface="Calibri" panose="020F0502020204030204" pitchFamily="34" charset="0"/>
                        </a:rPr>
                        <a:t>Digitalisering</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1245556575"/>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Likestilling og mangfold</a:t>
                      </a:r>
                    </a:p>
                  </a:txBody>
                  <a:tcPr marL="8703" marR="8703" marT="8703" marB="0" anchor="b">
                    <a:lnL>
                      <a:noFill/>
                    </a:lnL>
                    <a:lnR>
                      <a:noFill/>
                    </a:lnR>
                    <a:lnT>
                      <a:noFill/>
                    </a:lnT>
                    <a:lnB>
                      <a:noFill/>
                    </a:lnB>
                    <a:solidFill>
                      <a:srgbClr val="A9D08E"/>
                    </a:solidFill>
                  </a:tcPr>
                </a:tc>
                <a:extLst>
                  <a:ext uri="{0D108BD9-81ED-4DB2-BD59-A6C34878D82A}">
                    <a16:rowId xmlns:a16="http://schemas.microsoft.com/office/drawing/2014/main" val="262729822"/>
                  </a:ext>
                </a:extLst>
              </a:tr>
              <a:tr h="174054">
                <a:tc vMerge="1">
                  <a:txBody>
                    <a:bodyPr/>
                    <a:lstStyle/>
                    <a:p>
                      <a:endParaRPr lang="nb-NO"/>
                    </a:p>
                  </a:txBody>
                  <a:tcPr/>
                </a:tc>
                <a:tc rowSpan="10">
                  <a:txBody>
                    <a:bodyPr/>
                    <a:lstStyle/>
                    <a:p>
                      <a:pPr algn="l" rtl="0" fontAlgn="ctr"/>
                      <a:r>
                        <a:rPr lang="nb-NO" sz="900" b="0" i="0" u="none" strike="noStrike">
                          <a:solidFill>
                            <a:srgbClr val="000000"/>
                          </a:solidFill>
                          <a:effectLst/>
                          <a:latin typeface="Calibri" panose="020F0502020204030204" pitchFamily="34" charset="0"/>
                        </a:rPr>
                        <a:t>Rekrutteringsstillinger</a:t>
                      </a:r>
                    </a:p>
                  </a:txBody>
                  <a:tcPr marL="8703" marR="8703" marT="8703" marB="0" anchor="ctr">
                    <a:lnL>
                      <a:noFill/>
                    </a:lnL>
                    <a:lnR>
                      <a:noFill/>
                    </a:lnR>
                    <a:lnT>
                      <a:noFill/>
                    </a:lnT>
                    <a:lnB>
                      <a:noFill/>
                    </a:lnB>
                    <a:solidFill>
                      <a:srgbClr val="E2EFDA"/>
                    </a:solidFill>
                  </a:tcPr>
                </a:tc>
                <a:tc>
                  <a:txBody>
                    <a:bodyPr/>
                    <a:lstStyle/>
                    <a:p>
                      <a:pPr algn="l" rtl="0" fontAlgn="b"/>
                      <a:r>
                        <a:rPr lang="nn-NO" sz="900" b="0" i="0" u="none" strike="noStrike">
                          <a:solidFill>
                            <a:srgbClr val="000000"/>
                          </a:solidFill>
                          <a:effectLst/>
                          <a:latin typeface="Calibri" panose="020F0502020204030204" pitchFamily="34" charset="0"/>
                        </a:rPr>
                        <a:t>Frie </a:t>
                      </a:r>
                      <a:r>
                        <a:rPr lang="nn-NO" sz="900" b="0" i="0" u="none" strike="noStrike" err="1">
                          <a:solidFill>
                            <a:srgbClr val="000000"/>
                          </a:solidFill>
                          <a:effectLst/>
                          <a:latin typeface="Calibri" panose="020F0502020204030204" pitchFamily="34" charset="0"/>
                        </a:rPr>
                        <a:t>rekr.still</a:t>
                      </a:r>
                      <a:r>
                        <a:rPr lang="nn-NO" sz="900" b="0" i="0" u="none" strike="noStrike">
                          <a:solidFill>
                            <a:srgbClr val="000000"/>
                          </a:solidFill>
                          <a:effectLst/>
                          <a:latin typeface="Calibri" panose="020F0502020204030204" pitchFamily="34" charset="0"/>
                        </a:rPr>
                        <a:t>. budsjett</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105669093"/>
                  </a:ext>
                </a:extLst>
              </a:tr>
              <a:tr h="174054">
                <a:tc vMerge="1">
                  <a:txBody>
                    <a:bodyPr/>
                    <a:lstStyle/>
                    <a:p>
                      <a:endParaRPr lang="nb-NO"/>
                    </a:p>
                  </a:txBody>
                  <a:tcPr/>
                </a:tc>
                <a:tc vMerge="1">
                  <a:txBody>
                    <a:bodyPr/>
                    <a:lstStyle/>
                    <a:p>
                      <a:pPr algn="l" rtl="0" fontAlgn="ctr"/>
                      <a:endParaRPr lang="nb-NO" sz="900" b="0" i="0" u="none" strike="noStrike">
                        <a:solidFill>
                          <a:srgbClr val="000000"/>
                        </a:solidFill>
                        <a:effectLst/>
                        <a:latin typeface="Calibri" panose="020F0502020204030204" pitchFamily="34" charset="0"/>
                      </a:endParaRPr>
                    </a:p>
                  </a:txBody>
                  <a:tcPr marL="8703" marR="8703" marT="8703" marB="0" anchor="ctr">
                    <a:lnL>
                      <a:noFill/>
                    </a:lnL>
                    <a:lnR>
                      <a:noFill/>
                    </a:lnR>
                    <a:lnT>
                      <a:noFill/>
                    </a:lnT>
                    <a:lnB>
                      <a:noFill/>
                    </a:lnB>
                    <a:solidFill>
                      <a:srgbClr val="E2EFDA"/>
                    </a:solidFill>
                  </a:tcPr>
                </a:tc>
                <a:tc>
                  <a:txBody>
                    <a:bodyPr/>
                    <a:lstStyle/>
                    <a:p>
                      <a:pPr algn="l" rtl="0" fontAlgn="b"/>
                      <a:r>
                        <a:rPr lang="nn-NO" sz="900" b="0" i="0" u="none" strike="noStrike" err="1">
                          <a:solidFill>
                            <a:srgbClr val="000000"/>
                          </a:solidFill>
                          <a:effectLst/>
                          <a:latin typeface="Calibri" panose="020F0502020204030204" pitchFamily="34" charset="0"/>
                        </a:rPr>
                        <a:t>Øremerkede</a:t>
                      </a:r>
                      <a:r>
                        <a:rPr lang="nn-NO" sz="900" b="0" i="0" u="none" strike="noStrike">
                          <a:solidFill>
                            <a:srgbClr val="000000"/>
                          </a:solidFill>
                          <a:effectLst/>
                          <a:latin typeface="Calibri" panose="020F0502020204030204" pitchFamily="34" charset="0"/>
                        </a:rPr>
                        <a:t> </a:t>
                      </a:r>
                      <a:r>
                        <a:rPr lang="nn-NO" sz="900" b="0" i="0" u="none" strike="noStrike" err="1">
                          <a:solidFill>
                            <a:srgbClr val="000000"/>
                          </a:solidFill>
                          <a:effectLst/>
                          <a:latin typeface="Calibri" panose="020F0502020204030204" pitchFamily="34" charset="0"/>
                        </a:rPr>
                        <a:t>rekr</a:t>
                      </a:r>
                      <a:r>
                        <a:rPr lang="nn-NO" sz="900" b="0" i="0" u="none" strike="noStrike">
                          <a:solidFill>
                            <a:srgbClr val="000000"/>
                          </a:solidFill>
                          <a:effectLst/>
                          <a:latin typeface="Calibri" panose="020F0502020204030204" pitchFamily="34" charset="0"/>
                        </a:rPr>
                        <a:t>. still. budsjett</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1095943115"/>
                  </a:ext>
                </a:extLst>
              </a:tr>
              <a:tr h="174054">
                <a:tc vMerge="1">
                  <a:txBody>
                    <a:bodyPr/>
                    <a:lstStyle/>
                    <a:p>
                      <a:endParaRPr lang="nb-NO"/>
                    </a:p>
                  </a:txBody>
                  <a:tcPr>
                    <a:lnT w="12700" cmpd="sng">
                      <a:noFill/>
                      <a:prstDash val="solid"/>
                    </a:lnT>
                  </a:tcPr>
                </a:tc>
                <a:tc vMerge="1">
                  <a:txBody>
                    <a:bodyPr/>
                    <a:lstStyle/>
                    <a:p>
                      <a:pPr algn="l" rtl="0" fontAlgn="ctr"/>
                      <a:endParaRPr lang="nb-NO" sz="900" b="0" i="0" u="none" strike="noStrike">
                        <a:solidFill>
                          <a:srgbClr val="000000"/>
                        </a:solidFill>
                        <a:effectLst/>
                        <a:latin typeface="Calibri" panose="020F0502020204030204" pitchFamily="34" charset="0"/>
                      </a:endParaRPr>
                    </a:p>
                  </a:txBody>
                  <a:tcPr marL="8703" marR="8703" marT="8703" marB="0" anchor="ctr">
                    <a:lnR>
                      <a:noFill/>
                    </a:lnR>
                    <a:lnT>
                      <a:noFill/>
                    </a:lnT>
                    <a:lnB>
                      <a:noFill/>
                    </a:lnB>
                    <a:solidFill>
                      <a:srgbClr val="E2EFDA"/>
                    </a:solidFill>
                  </a:tcPr>
                </a:tc>
                <a:tc>
                  <a:txBody>
                    <a:bodyPr/>
                    <a:lstStyle/>
                    <a:p>
                      <a:pPr algn="l" rtl="0" fontAlgn="b"/>
                      <a:r>
                        <a:rPr lang="nn-NO" sz="900" b="0" i="0" u="none" strike="noStrike">
                          <a:solidFill>
                            <a:srgbClr val="000000"/>
                          </a:solidFill>
                          <a:effectLst/>
                          <a:latin typeface="Calibri" panose="020F0502020204030204" pitchFamily="34" charset="0"/>
                        </a:rPr>
                        <a:t>Frie </a:t>
                      </a:r>
                      <a:r>
                        <a:rPr lang="nn-NO" sz="900" b="0" i="0" u="none" strike="noStrike" err="1">
                          <a:solidFill>
                            <a:srgbClr val="000000"/>
                          </a:solidFill>
                          <a:effectLst/>
                          <a:latin typeface="Calibri" panose="020F0502020204030204" pitchFamily="34" charset="0"/>
                        </a:rPr>
                        <a:t>rekr.still</a:t>
                      </a:r>
                      <a:r>
                        <a:rPr lang="nn-NO" sz="900" b="0" i="0" u="none" strike="noStrike">
                          <a:solidFill>
                            <a:srgbClr val="000000"/>
                          </a:solidFill>
                          <a:effectLst/>
                          <a:latin typeface="Calibri" panose="020F0502020204030204" pitchFamily="34" charset="0"/>
                        </a:rPr>
                        <a:t>. tildelt </a:t>
                      </a:r>
                      <a:r>
                        <a:rPr lang="nn-NO" sz="900" b="0" i="0" u="none" strike="noStrike" err="1">
                          <a:solidFill>
                            <a:srgbClr val="000000"/>
                          </a:solidFill>
                          <a:effectLst/>
                          <a:latin typeface="Calibri" panose="020F0502020204030204" pitchFamily="34" charset="0"/>
                        </a:rPr>
                        <a:t>tidligere</a:t>
                      </a:r>
                      <a:r>
                        <a:rPr lang="nn-NO" sz="900" b="0" i="0" u="none" strike="noStrike">
                          <a:solidFill>
                            <a:srgbClr val="000000"/>
                          </a:solidFill>
                          <a:effectLst/>
                          <a:latin typeface="Calibri" panose="020F0502020204030204" pitchFamily="34" charset="0"/>
                        </a:rPr>
                        <a:t> år</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2277021481"/>
                  </a:ext>
                </a:extLst>
              </a:tr>
              <a:tr h="174054">
                <a:tc vMerge="1">
                  <a:txBody>
                    <a:bodyPr/>
                    <a:lstStyle/>
                    <a:p>
                      <a:endParaRPr lang="nb-NO"/>
                    </a:p>
                  </a:txBody>
                  <a:tcPr/>
                </a:tc>
                <a:tc vMerge="1">
                  <a:txBody>
                    <a:bodyPr/>
                    <a:lstStyle/>
                    <a:p>
                      <a:pPr algn="l" rtl="0" fontAlgn="ctr"/>
                      <a:endParaRPr lang="nb-NO" sz="900" b="0" i="0" u="none" strike="noStrike">
                        <a:solidFill>
                          <a:srgbClr val="000000"/>
                        </a:solidFill>
                        <a:effectLst/>
                        <a:latin typeface="Calibri" panose="020F0502020204030204" pitchFamily="34" charset="0"/>
                      </a:endParaRPr>
                    </a:p>
                  </a:txBody>
                  <a:tcPr marL="8703" marR="8703" marT="8703" marB="0" anchor="ctr">
                    <a:lnL>
                      <a:noFill/>
                    </a:lnL>
                    <a:lnR>
                      <a:noFill/>
                    </a:lnR>
                    <a:lnT>
                      <a:noFill/>
                    </a:lnT>
                    <a:lnB>
                      <a:noFill/>
                    </a:lnB>
                    <a:solidFill>
                      <a:srgbClr val="E2EFDA"/>
                    </a:solidFill>
                  </a:tcPr>
                </a:tc>
                <a:tc>
                  <a:txBody>
                    <a:bodyPr/>
                    <a:lstStyle/>
                    <a:p>
                      <a:pPr algn="l" rtl="0" fontAlgn="b"/>
                      <a:r>
                        <a:rPr lang="nn-NO" sz="900" b="0" i="0" u="none" strike="noStrike" err="1">
                          <a:solidFill>
                            <a:srgbClr val="000000"/>
                          </a:solidFill>
                          <a:effectLst/>
                          <a:latin typeface="Calibri" panose="020F0502020204030204" pitchFamily="34" charset="0"/>
                        </a:rPr>
                        <a:t>Øremerkede</a:t>
                      </a:r>
                      <a:r>
                        <a:rPr lang="nn-NO" sz="900" b="0" i="0" u="none" strike="noStrike">
                          <a:solidFill>
                            <a:srgbClr val="000000"/>
                          </a:solidFill>
                          <a:effectLst/>
                          <a:latin typeface="Calibri" panose="020F0502020204030204" pitchFamily="34" charset="0"/>
                        </a:rPr>
                        <a:t> </a:t>
                      </a:r>
                      <a:r>
                        <a:rPr lang="nn-NO" sz="900" b="0" i="0" u="none" strike="noStrike" err="1">
                          <a:solidFill>
                            <a:srgbClr val="000000"/>
                          </a:solidFill>
                          <a:effectLst/>
                          <a:latin typeface="Calibri" panose="020F0502020204030204" pitchFamily="34" charset="0"/>
                        </a:rPr>
                        <a:t>rekr.still</a:t>
                      </a:r>
                      <a:r>
                        <a:rPr lang="nn-NO" sz="900" b="0" i="0" u="none" strike="noStrike">
                          <a:solidFill>
                            <a:srgbClr val="000000"/>
                          </a:solidFill>
                          <a:effectLst/>
                          <a:latin typeface="Calibri" panose="020F0502020204030204" pitchFamily="34" charset="0"/>
                        </a:rPr>
                        <a:t>. tildelt </a:t>
                      </a:r>
                      <a:r>
                        <a:rPr lang="nn-NO" sz="900" b="0" i="0" u="none" strike="noStrike" err="1">
                          <a:solidFill>
                            <a:srgbClr val="000000"/>
                          </a:solidFill>
                          <a:effectLst/>
                          <a:latin typeface="Calibri" panose="020F0502020204030204" pitchFamily="34" charset="0"/>
                        </a:rPr>
                        <a:t>tidligere</a:t>
                      </a:r>
                      <a:r>
                        <a:rPr lang="nn-NO" sz="900" b="0" i="0" u="none" strike="noStrike">
                          <a:solidFill>
                            <a:srgbClr val="000000"/>
                          </a:solidFill>
                          <a:effectLst/>
                          <a:latin typeface="Calibri" panose="020F0502020204030204" pitchFamily="34" charset="0"/>
                        </a:rPr>
                        <a:t> år</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3496805429"/>
                  </a:ext>
                </a:extLst>
              </a:tr>
              <a:tr h="174054">
                <a:tc vMerge="1">
                  <a:txBody>
                    <a:bodyPr/>
                    <a:lstStyle/>
                    <a:p>
                      <a:endParaRPr lang="nb-NO"/>
                    </a:p>
                  </a:txBody>
                  <a:tcPr/>
                </a:tc>
                <a:tc vMerge="1">
                  <a:txBody>
                    <a:bodyPr/>
                    <a:lstStyle/>
                    <a:p>
                      <a:pPr algn="l" rtl="0" fontAlgn="ctr"/>
                      <a:endParaRPr lang="nb-NO" sz="900" b="0" i="0" u="none" strike="noStrike">
                        <a:solidFill>
                          <a:srgbClr val="000000"/>
                        </a:solidFill>
                        <a:effectLst/>
                        <a:latin typeface="Calibri" panose="020F0502020204030204" pitchFamily="34" charset="0"/>
                      </a:endParaRPr>
                    </a:p>
                  </a:txBody>
                  <a:tcPr marL="8703" marR="8703" marT="8703" marB="0" anchor="ctr">
                    <a:lnL>
                      <a:noFill/>
                    </a:lnL>
                    <a:lnR>
                      <a:noFill/>
                    </a:lnR>
                    <a:lnT>
                      <a:noFill/>
                    </a:lnT>
                    <a:lnB>
                      <a:noFill/>
                    </a:lnB>
                    <a:solidFill>
                      <a:srgbClr val="E2EFDA"/>
                    </a:solidFill>
                  </a:tcPr>
                </a:tc>
                <a:tc>
                  <a:txBody>
                    <a:bodyPr/>
                    <a:lstStyle/>
                    <a:p>
                      <a:pPr algn="l" rtl="0" fontAlgn="b"/>
                      <a:r>
                        <a:rPr lang="nn-NO" sz="900" b="0" i="0" u="none" strike="noStrike">
                          <a:solidFill>
                            <a:srgbClr val="000000"/>
                          </a:solidFill>
                          <a:effectLst/>
                          <a:latin typeface="Calibri" panose="020F0502020204030204" pitchFamily="34" charset="0"/>
                        </a:rPr>
                        <a:t>Frie </a:t>
                      </a:r>
                      <a:r>
                        <a:rPr lang="nn-NO" sz="900" b="0" i="0" u="none" strike="noStrike" err="1">
                          <a:solidFill>
                            <a:srgbClr val="000000"/>
                          </a:solidFill>
                          <a:effectLst/>
                          <a:latin typeface="Calibri" panose="020F0502020204030204" pitchFamily="34" charset="0"/>
                        </a:rPr>
                        <a:t>rekr.still</a:t>
                      </a:r>
                      <a:r>
                        <a:rPr lang="nn-NO" sz="900" b="0" i="0" u="none" strike="noStrike">
                          <a:solidFill>
                            <a:srgbClr val="000000"/>
                          </a:solidFill>
                          <a:effectLst/>
                          <a:latin typeface="Calibri" panose="020F0502020204030204" pitchFamily="34" charset="0"/>
                        </a:rPr>
                        <a:t>. tildelt år x1</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3576659122"/>
                  </a:ext>
                </a:extLst>
              </a:tr>
              <a:tr h="174054">
                <a:tc vMerge="1">
                  <a:txBody>
                    <a:bodyPr/>
                    <a:lstStyle/>
                    <a:p>
                      <a:endParaRPr lang="nb-NO"/>
                    </a:p>
                  </a:txBody>
                  <a:tcPr/>
                </a:tc>
                <a:tc vMerge="1">
                  <a:txBody>
                    <a:bodyPr/>
                    <a:lstStyle/>
                    <a:p>
                      <a:endParaRPr lang="nb-NO"/>
                    </a:p>
                  </a:txBody>
                  <a:tcPr/>
                </a:tc>
                <a:tc>
                  <a:txBody>
                    <a:bodyPr/>
                    <a:lstStyle/>
                    <a:p>
                      <a:pPr algn="l" rtl="0" fontAlgn="b"/>
                      <a:r>
                        <a:rPr lang="nn-NO" sz="900" b="0" i="0" u="none" strike="noStrike">
                          <a:solidFill>
                            <a:srgbClr val="000000"/>
                          </a:solidFill>
                          <a:effectLst/>
                          <a:latin typeface="Calibri" panose="020F0502020204030204" pitchFamily="34" charset="0"/>
                        </a:rPr>
                        <a:t>Frie </a:t>
                      </a:r>
                      <a:r>
                        <a:rPr lang="nn-NO" sz="900" b="0" i="0" u="none" strike="noStrike" err="1">
                          <a:solidFill>
                            <a:srgbClr val="000000"/>
                          </a:solidFill>
                          <a:effectLst/>
                          <a:latin typeface="Calibri" panose="020F0502020204030204" pitchFamily="34" charset="0"/>
                        </a:rPr>
                        <a:t>rekr.still</a:t>
                      </a:r>
                      <a:r>
                        <a:rPr lang="nn-NO" sz="900" b="0" i="0" u="none" strike="noStrike">
                          <a:solidFill>
                            <a:srgbClr val="000000"/>
                          </a:solidFill>
                          <a:effectLst/>
                          <a:latin typeface="Calibri" panose="020F0502020204030204" pitchFamily="34" charset="0"/>
                        </a:rPr>
                        <a:t>. tildelt år x2</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4091172549"/>
                  </a:ext>
                </a:extLst>
              </a:tr>
              <a:tr h="174054">
                <a:tc vMerge="1">
                  <a:txBody>
                    <a:bodyPr/>
                    <a:lstStyle/>
                    <a:p>
                      <a:endParaRPr lang="nb-NO"/>
                    </a:p>
                  </a:txBody>
                  <a:tcPr/>
                </a:tc>
                <a:tc vMerge="1">
                  <a:txBody>
                    <a:bodyPr/>
                    <a:lstStyle/>
                    <a:p>
                      <a:endParaRPr lang="nb-NO"/>
                    </a:p>
                  </a:txBody>
                  <a:tcPr/>
                </a:tc>
                <a:tc>
                  <a:txBody>
                    <a:bodyPr/>
                    <a:lstStyle/>
                    <a:p>
                      <a:pPr algn="l" rtl="0" fontAlgn="b"/>
                      <a:r>
                        <a:rPr lang="nn-NO" sz="900" b="0" i="0" u="none" strike="noStrike">
                          <a:solidFill>
                            <a:srgbClr val="000000"/>
                          </a:solidFill>
                          <a:effectLst/>
                          <a:latin typeface="Calibri" panose="020F0502020204030204" pitchFamily="34" charset="0"/>
                        </a:rPr>
                        <a:t>Frie </a:t>
                      </a:r>
                      <a:r>
                        <a:rPr lang="nn-NO" sz="900" b="0" i="0" u="none" strike="noStrike" err="1">
                          <a:solidFill>
                            <a:srgbClr val="000000"/>
                          </a:solidFill>
                          <a:effectLst/>
                          <a:latin typeface="Calibri" panose="020F0502020204030204" pitchFamily="34" charset="0"/>
                        </a:rPr>
                        <a:t>rekr.still</a:t>
                      </a:r>
                      <a:r>
                        <a:rPr lang="nn-NO" sz="900" b="0" i="0" u="none" strike="noStrike">
                          <a:solidFill>
                            <a:srgbClr val="000000"/>
                          </a:solidFill>
                          <a:effectLst/>
                          <a:latin typeface="Calibri" panose="020F0502020204030204" pitchFamily="34" charset="0"/>
                        </a:rPr>
                        <a:t>. tildelt år xx </a:t>
                      </a:r>
                      <a:r>
                        <a:rPr lang="nn-NO" sz="900" b="0" i="0" u="none" strike="noStrike" err="1">
                          <a:solidFill>
                            <a:srgbClr val="000000"/>
                          </a:solidFill>
                          <a:effectLst/>
                          <a:latin typeface="Calibri" panose="020F0502020204030204" pitchFamily="34" charset="0"/>
                        </a:rPr>
                        <a:t>osv</a:t>
                      </a:r>
                      <a:endParaRPr lang="nn-NO" sz="900" b="0" i="0" u="none" strike="noStrike">
                        <a:solidFill>
                          <a:srgbClr val="000000"/>
                        </a:solidFill>
                        <a:effectLst/>
                        <a:latin typeface="Calibri" panose="020F0502020204030204" pitchFamily="34" charset="0"/>
                      </a:endParaRP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2336694875"/>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Øremerkede </a:t>
                      </a:r>
                      <a:r>
                        <a:rPr lang="nb-NO" sz="900" b="0" i="0" u="none" strike="noStrike" err="1">
                          <a:solidFill>
                            <a:srgbClr val="000000"/>
                          </a:solidFill>
                          <a:effectLst/>
                          <a:latin typeface="Calibri" panose="020F0502020204030204" pitchFamily="34" charset="0"/>
                        </a:rPr>
                        <a:t>rekr.still</a:t>
                      </a:r>
                      <a:r>
                        <a:rPr lang="nb-NO" sz="900" b="0" i="0" u="none" strike="noStrike">
                          <a:solidFill>
                            <a:srgbClr val="000000"/>
                          </a:solidFill>
                          <a:effectLst/>
                          <a:latin typeface="Calibri" panose="020F0502020204030204" pitchFamily="34" charset="0"/>
                        </a:rPr>
                        <a:t>. tildelt år x1</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1659231378"/>
                  </a:ext>
                </a:extLst>
              </a:tr>
              <a:tr h="174054">
                <a:tc vMerge="1">
                  <a:txBody>
                    <a:bodyPr/>
                    <a:lstStyle/>
                    <a:p>
                      <a:endParaRPr lang="nb-NO"/>
                    </a:p>
                  </a:txBody>
                  <a:tcPr/>
                </a:tc>
                <a:tc vMerge="1">
                  <a:txBody>
                    <a:bodyPr/>
                    <a:lstStyle/>
                    <a:p>
                      <a:endParaRPr lang="nb-NO"/>
                    </a:p>
                  </a:txBody>
                  <a:tcPr/>
                </a:tc>
                <a:tc>
                  <a:txBody>
                    <a:bodyPr/>
                    <a:lstStyle/>
                    <a:p>
                      <a:pPr algn="l" rtl="0" fontAlgn="b"/>
                      <a:r>
                        <a:rPr lang="nb-NO" sz="900" b="0" i="0" u="none" strike="noStrike">
                          <a:solidFill>
                            <a:srgbClr val="000000"/>
                          </a:solidFill>
                          <a:effectLst/>
                          <a:latin typeface="Calibri" panose="020F0502020204030204" pitchFamily="34" charset="0"/>
                        </a:rPr>
                        <a:t>Øremerkede </a:t>
                      </a:r>
                      <a:r>
                        <a:rPr lang="nb-NO" sz="900" b="0" i="0" u="none" strike="noStrike" err="1">
                          <a:solidFill>
                            <a:srgbClr val="000000"/>
                          </a:solidFill>
                          <a:effectLst/>
                          <a:latin typeface="Calibri" panose="020F0502020204030204" pitchFamily="34" charset="0"/>
                        </a:rPr>
                        <a:t>rekr.still</a:t>
                      </a:r>
                      <a:r>
                        <a:rPr lang="nb-NO" sz="900" b="0" i="0" u="none" strike="noStrike">
                          <a:solidFill>
                            <a:srgbClr val="000000"/>
                          </a:solidFill>
                          <a:effectLst/>
                          <a:latin typeface="Calibri" panose="020F0502020204030204" pitchFamily="34" charset="0"/>
                        </a:rPr>
                        <a:t>. tildelt år x2</a:t>
                      </a: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1660559660"/>
                  </a:ext>
                </a:extLst>
              </a:tr>
              <a:tr h="174054">
                <a:tc vMerge="1">
                  <a:txBody>
                    <a:bodyPr/>
                    <a:lstStyle/>
                    <a:p>
                      <a:endParaRPr lang="nb-NO"/>
                    </a:p>
                  </a:txBody>
                  <a:tcPr/>
                </a:tc>
                <a:tc vMerge="1">
                  <a:txBody>
                    <a:bodyPr/>
                    <a:lstStyle/>
                    <a:p>
                      <a:endParaRPr lang="nb-NO"/>
                    </a:p>
                  </a:txBody>
                  <a:tcPr/>
                </a:tc>
                <a:tc>
                  <a:txBody>
                    <a:bodyPr/>
                    <a:lstStyle/>
                    <a:p>
                      <a:pPr algn="l" fontAlgn="b"/>
                      <a:r>
                        <a:rPr lang="nb-NO" sz="900" b="0" i="0" u="none" strike="noStrike">
                          <a:solidFill>
                            <a:srgbClr val="000000"/>
                          </a:solidFill>
                          <a:effectLst/>
                          <a:latin typeface="Calibri" panose="020F0502020204030204" pitchFamily="34" charset="0"/>
                        </a:rPr>
                        <a:t>Øremerkede </a:t>
                      </a:r>
                      <a:r>
                        <a:rPr lang="nb-NO" sz="900" b="0" i="0" u="none" strike="noStrike" err="1">
                          <a:solidFill>
                            <a:srgbClr val="000000"/>
                          </a:solidFill>
                          <a:effectLst/>
                          <a:latin typeface="Calibri" panose="020F0502020204030204" pitchFamily="34" charset="0"/>
                        </a:rPr>
                        <a:t>rekrr.still</a:t>
                      </a:r>
                      <a:r>
                        <a:rPr lang="nb-NO" sz="900" b="0" i="0" u="none" strike="noStrike">
                          <a:solidFill>
                            <a:srgbClr val="000000"/>
                          </a:solidFill>
                          <a:effectLst/>
                          <a:latin typeface="Calibri" panose="020F0502020204030204" pitchFamily="34" charset="0"/>
                        </a:rPr>
                        <a:t>. tildelt år xx </a:t>
                      </a:r>
                      <a:r>
                        <a:rPr lang="nb-NO" sz="900" b="0" i="0" u="none" strike="noStrike" err="1">
                          <a:solidFill>
                            <a:srgbClr val="000000"/>
                          </a:solidFill>
                          <a:effectLst/>
                          <a:latin typeface="Calibri" panose="020F0502020204030204" pitchFamily="34" charset="0"/>
                        </a:rPr>
                        <a:t>osv</a:t>
                      </a:r>
                      <a:endParaRPr lang="nb-NO" sz="900" b="0" i="0" u="none" strike="noStrike">
                        <a:solidFill>
                          <a:srgbClr val="000000"/>
                        </a:solidFill>
                        <a:effectLst/>
                        <a:latin typeface="Calibri" panose="020F0502020204030204" pitchFamily="34" charset="0"/>
                      </a:endParaRPr>
                    </a:p>
                  </a:txBody>
                  <a:tcPr marL="8703" marR="8703" marT="8703" marB="0" anchor="b">
                    <a:lnL>
                      <a:noFill/>
                    </a:lnL>
                    <a:lnR>
                      <a:noFill/>
                    </a:lnR>
                    <a:lnT>
                      <a:noFill/>
                    </a:lnT>
                    <a:lnB>
                      <a:noFill/>
                    </a:lnB>
                    <a:solidFill>
                      <a:srgbClr val="E2EFDA"/>
                    </a:solidFill>
                  </a:tcPr>
                </a:tc>
                <a:extLst>
                  <a:ext uri="{0D108BD9-81ED-4DB2-BD59-A6C34878D82A}">
                    <a16:rowId xmlns:a16="http://schemas.microsoft.com/office/drawing/2014/main" val="1849339209"/>
                  </a:ext>
                </a:extLst>
              </a:tr>
            </a:tbl>
          </a:graphicData>
        </a:graphic>
      </p:graphicFrame>
      <p:sp>
        <p:nvSpPr>
          <p:cNvPr id="9" name="TekstSylinder 8">
            <a:extLst>
              <a:ext uri="{FF2B5EF4-FFF2-40B4-BE49-F238E27FC236}">
                <a16:creationId xmlns:a16="http://schemas.microsoft.com/office/drawing/2014/main" id="{B5D28D00-6ECA-4A4F-955D-230CCEA18244}"/>
              </a:ext>
            </a:extLst>
          </p:cNvPr>
          <p:cNvSpPr txBox="1"/>
          <p:nvPr/>
        </p:nvSpPr>
        <p:spPr>
          <a:xfrm>
            <a:off x="838200" y="2048142"/>
            <a:ext cx="3840480" cy="369332"/>
          </a:xfrm>
          <a:prstGeom prst="rect">
            <a:avLst/>
          </a:prstGeom>
          <a:noFill/>
        </p:spPr>
        <p:txBody>
          <a:bodyPr wrap="square" rtlCol="0">
            <a:spAutoFit/>
          </a:bodyPr>
          <a:lstStyle/>
          <a:p>
            <a:r>
              <a:rPr lang="nb-NO"/>
              <a:t>Dagens gruppering:</a:t>
            </a:r>
          </a:p>
        </p:txBody>
      </p:sp>
      <p:sp>
        <p:nvSpPr>
          <p:cNvPr id="10" name="TekstSylinder 9">
            <a:extLst>
              <a:ext uri="{FF2B5EF4-FFF2-40B4-BE49-F238E27FC236}">
                <a16:creationId xmlns:a16="http://schemas.microsoft.com/office/drawing/2014/main" id="{94C42D90-433F-4929-B814-D4D557F81611}"/>
              </a:ext>
            </a:extLst>
          </p:cNvPr>
          <p:cNvSpPr txBox="1"/>
          <p:nvPr/>
        </p:nvSpPr>
        <p:spPr>
          <a:xfrm>
            <a:off x="5735203" y="1118709"/>
            <a:ext cx="3840480" cy="369332"/>
          </a:xfrm>
          <a:prstGeom prst="rect">
            <a:avLst/>
          </a:prstGeom>
          <a:noFill/>
        </p:spPr>
        <p:txBody>
          <a:bodyPr wrap="square" rtlCol="0">
            <a:spAutoFit/>
          </a:bodyPr>
          <a:lstStyle/>
          <a:p>
            <a:r>
              <a:rPr lang="nb-NO"/>
              <a:t>Ny gruppering:</a:t>
            </a:r>
          </a:p>
        </p:txBody>
      </p:sp>
      <p:sp>
        <p:nvSpPr>
          <p:cNvPr id="14" name="Snakkeboble: rektangel med avrundede hjørner 13">
            <a:extLst>
              <a:ext uri="{FF2B5EF4-FFF2-40B4-BE49-F238E27FC236}">
                <a16:creationId xmlns:a16="http://schemas.microsoft.com/office/drawing/2014/main" id="{52EFB9FA-4236-4B4D-BA1F-A324038931D0}"/>
              </a:ext>
            </a:extLst>
          </p:cNvPr>
          <p:cNvSpPr/>
          <p:nvPr/>
        </p:nvSpPr>
        <p:spPr>
          <a:xfrm>
            <a:off x="878549" y="971060"/>
            <a:ext cx="3759781" cy="993500"/>
          </a:xfrm>
          <a:prstGeom prst="wedgeRoundRectCallout">
            <a:avLst>
              <a:gd name="adj1" fmla="val 24472"/>
              <a:gd name="adj2" fmla="val 49822"/>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nb-NO" sz="1200" b="1"/>
              <a:t>Standard:</a:t>
            </a:r>
          </a:p>
          <a:p>
            <a:r>
              <a:rPr lang="nb-NO" sz="1200"/>
              <a:t>Aktivitetstype og aktivitet for alle BFV-delprosjekt. </a:t>
            </a:r>
          </a:p>
          <a:p>
            <a:r>
              <a:rPr lang="nb-NO" sz="1200"/>
              <a:t>For RSO-prosjekter fastsettes inndelingen av FA.</a:t>
            </a:r>
          </a:p>
          <a:p>
            <a:r>
              <a:rPr lang="nb-NO" sz="1200"/>
              <a:t>Investeringer som skal inn i Investeringsplan i BEVISST plan må benytte infrastrukturaktiviteter</a:t>
            </a:r>
          </a:p>
        </p:txBody>
      </p:sp>
      <p:sp>
        <p:nvSpPr>
          <p:cNvPr id="11" name="Rektangel: avrundede hjørner 10">
            <a:extLst>
              <a:ext uri="{FF2B5EF4-FFF2-40B4-BE49-F238E27FC236}">
                <a16:creationId xmlns:a16="http://schemas.microsoft.com/office/drawing/2014/main" id="{B194FA7E-9721-4A3C-9507-B7E59815F395}"/>
              </a:ext>
            </a:extLst>
          </p:cNvPr>
          <p:cNvSpPr/>
          <p:nvPr/>
        </p:nvSpPr>
        <p:spPr>
          <a:xfrm>
            <a:off x="7629083" y="5421457"/>
            <a:ext cx="1948737" cy="155863"/>
          </a:xfrm>
          <a:prstGeom prst="roundRect">
            <a:avLst/>
          </a:prstGeom>
          <a:solidFill>
            <a:schemeClr val="accent2">
              <a:lumMod val="75000"/>
              <a:alpha val="2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avrundede hjørner 11">
            <a:extLst>
              <a:ext uri="{FF2B5EF4-FFF2-40B4-BE49-F238E27FC236}">
                <a16:creationId xmlns:a16="http://schemas.microsoft.com/office/drawing/2014/main" id="{39547FCD-0736-4100-BD28-FAC918CCE673}"/>
              </a:ext>
            </a:extLst>
          </p:cNvPr>
          <p:cNvSpPr/>
          <p:nvPr/>
        </p:nvSpPr>
        <p:spPr>
          <a:xfrm>
            <a:off x="7626946" y="5583428"/>
            <a:ext cx="1948737" cy="155863"/>
          </a:xfrm>
          <a:prstGeom prst="roundRect">
            <a:avLst/>
          </a:prstGeom>
          <a:solidFill>
            <a:schemeClr val="accent2">
              <a:lumMod val="75000"/>
              <a:alpha val="2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Snakkeboble: rektangel med avrundede hjørner 12">
            <a:extLst>
              <a:ext uri="{FF2B5EF4-FFF2-40B4-BE49-F238E27FC236}">
                <a16:creationId xmlns:a16="http://schemas.microsoft.com/office/drawing/2014/main" id="{D2FF5489-FEBB-4A4D-8770-6C3CB72F3B29}"/>
              </a:ext>
            </a:extLst>
          </p:cNvPr>
          <p:cNvSpPr/>
          <p:nvPr/>
        </p:nvSpPr>
        <p:spPr>
          <a:xfrm>
            <a:off x="9971867" y="4666811"/>
            <a:ext cx="2153140" cy="1016304"/>
          </a:xfrm>
          <a:prstGeom prst="wedgeRoundRectCallout">
            <a:avLst>
              <a:gd name="adj1" fmla="val -67691"/>
              <a:gd name="adj2" fmla="val 35463"/>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nb-NO" sz="1200" b="1"/>
              <a:t>Standard:</a:t>
            </a:r>
          </a:p>
          <a:p>
            <a:r>
              <a:rPr lang="nb-NO" sz="1200"/>
              <a:t>Benyttes til konverteringen av eksisterende RSO rekrutteringsprosjekt</a:t>
            </a:r>
          </a:p>
        </p:txBody>
      </p:sp>
      <p:pic>
        <p:nvPicPr>
          <p:cNvPr id="15" name="Picture 3">
            <a:extLst>
              <a:ext uri="{FF2B5EF4-FFF2-40B4-BE49-F238E27FC236}">
                <a16:creationId xmlns:a16="http://schemas.microsoft.com/office/drawing/2014/main" id="{7BB0ABA5-4050-423D-BFD9-5EE9009197E7}"/>
              </a:ext>
            </a:extLst>
          </p:cNvPr>
          <p:cNvPicPr>
            <a:picLocks noChangeAspect="1"/>
          </p:cNvPicPr>
          <p:nvPr/>
        </p:nvPicPr>
        <p:blipFill rotWithShape="1">
          <a:blip r:embed="rId3"/>
          <a:srcRect r="23522"/>
          <a:stretch/>
        </p:blipFill>
        <p:spPr>
          <a:xfrm rot="5400000">
            <a:off x="5629141" y="-5648966"/>
            <a:ext cx="896864" cy="12192002"/>
          </a:xfrm>
          <a:prstGeom prst="rect">
            <a:avLst/>
          </a:prstGeom>
        </p:spPr>
      </p:pic>
      <p:sp>
        <p:nvSpPr>
          <p:cNvPr id="16" name="Tittel 1">
            <a:extLst>
              <a:ext uri="{FF2B5EF4-FFF2-40B4-BE49-F238E27FC236}">
                <a16:creationId xmlns:a16="http://schemas.microsoft.com/office/drawing/2014/main" id="{875925CC-8DA9-4A63-A5DA-D79BCAA325E6}"/>
              </a:ext>
            </a:extLst>
          </p:cNvPr>
          <p:cNvSpPr txBox="1">
            <a:spLocks/>
          </p:cNvSpPr>
          <p:nvPr/>
        </p:nvSpPr>
        <p:spPr>
          <a:xfrm>
            <a:off x="88095" y="45013"/>
            <a:ext cx="11140934" cy="907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200">
                <a:solidFill>
                  <a:schemeClr val="bg1"/>
                </a:solidFill>
              </a:rPr>
              <a:t>RSO – Aktivitetstype og Aktivitet</a:t>
            </a:r>
          </a:p>
        </p:txBody>
      </p:sp>
    </p:spTree>
    <p:extLst>
      <p:ext uri="{BB962C8B-B14F-4D97-AF65-F5344CB8AC3E}">
        <p14:creationId xmlns:p14="http://schemas.microsoft.com/office/powerpoint/2010/main" val="29944951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a:extLst>
              <a:ext uri="{FF2B5EF4-FFF2-40B4-BE49-F238E27FC236}">
                <a16:creationId xmlns:a16="http://schemas.microsoft.com/office/drawing/2014/main" id="{4BB6EB0D-CE2A-40EB-A436-9250808AC3B4}"/>
              </a:ext>
            </a:extLst>
          </p:cNvPr>
          <p:cNvGraphicFramePr>
            <a:graphicFrameLocks noGrp="1"/>
          </p:cNvGraphicFramePr>
          <p:nvPr>
            <p:extLst>
              <p:ext uri="{D42A27DB-BD31-4B8C-83A1-F6EECF244321}">
                <p14:modId xmlns:p14="http://schemas.microsoft.com/office/powerpoint/2010/main" val="3539557331"/>
              </p:ext>
            </p:extLst>
          </p:nvPr>
        </p:nvGraphicFramePr>
        <p:xfrm>
          <a:off x="279233" y="1005260"/>
          <a:ext cx="4004607" cy="5520283"/>
        </p:xfrm>
        <a:graphic>
          <a:graphicData uri="http://schemas.openxmlformats.org/drawingml/2006/table">
            <a:tbl>
              <a:tblPr/>
              <a:tblGrid>
                <a:gridCol w="315690">
                  <a:extLst>
                    <a:ext uri="{9D8B030D-6E8A-4147-A177-3AD203B41FA5}">
                      <a16:colId xmlns:a16="http://schemas.microsoft.com/office/drawing/2014/main" val="4214710818"/>
                    </a:ext>
                  </a:extLst>
                </a:gridCol>
                <a:gridCol w="1600141">
                  <a:extLst>
                    <a:ext uri="{9D8B030D-6E8A-4147-A177-3AD203B41FA5}">
                      <a16:colId xmlns:a16="http://schemas.microsoft.com/office/drawing/2014/main" val="1476935800"/>
                    </a:ext>
                  </a:extLst>
                </a:gridCol>
                <a:gridCol w="2088776">
                  <a:extLst>
                    <a:ext uri="{9D8B030D-6E8A-4147-A177-3AD203B41FA5}">
                      <a16:colId xmlns:a16="http://schemas.microsoft.com/office/drawing/2014/main" val="3025462821"/>
                    </a:ext>
                  </a:extLst>
                </a:gridCol>
              </a:tblGrid>
              <a:tr h="327655">
                <a:tc rowSpan="22">
                  <a:txBody>
                    <a:bodyPr/>
                    <a:lstStyle/>
                    <a:p>
                      <a:pPr algn="ctr" fontAlgn="ctr"/>
                      <a:r>
                        <a:rPr lang="nb-NO" sz="1800" b="1" i="0" u="none" strike="noStrike">
                          <a:solidFill>
                            <a:schemeClr val="bg1"/>
                          </a:solidFill>
                          <a:effectLst/>
                          <a:latin typeface="Calibri" panose="020F0502020204030204" pitchFamily="34" charset="0"/>
                        </a:rPr>
                        <a:t>RSO</a:t>
                      </a:r>
                    </a:p>
                  </a:txBody>
                  <a:tcPr marL="8703" marR="8703" marT="8703" marB="0" vert="vert270" anchor="ctr">
                    <a:lnL>
                      <a:noFill/>
                    </a:lnL>
                    <a:lnR>
                      <a:noFill/>
                    </a:lnR>
                    <a:lnT>
                      <a:noFill/>
                    </a:lnT>
                    <a:lnB>
                      <a:noFill/>
                    </a:lnB>
                    <a:solidFill>
                      <a:srgbClr val="7EBA56"/>
                    </a:solidFill>
                  </a:tcPr>
                </a:tc>
                <a:tc>
                  <a:txBody>
                    <a:bodyPr/>
                    <a:lstStyle/>
                    <a:p>
                      <a:pPr algn="l" rtl="0" fontAlgn="ctr"/>
                      <a:r>
                        <a:rPr lang="nb-NO" sz="1800" b="1" i="0" u="none" strike="noStrike">
                          <a:solidFill>
                            <a:schemeClr val="bg1"/>
                          </a:solidFill>
                          <a:effectLst/>
                          <a:latin typeface="Calibri" panose="020F0502020204030204" pitchFamily="34" charset="0"/>
                        </a:rPr>
                        <a:t>Aktivitetstype</a:t>
                      </a:r>
                    </a:p>
                  </a:txBody>
                  <a:tcPr marL="8703" marR="8703" marT="8703" marB="0" anchor="ctr">
                    <a:lnL>
                      <a:noFill/>
                    </a:lnL>
                    <a:lnR>
                      <a:noFill/>
                    </a:lnR>
                    <a:lnT>
                      <a:noFill/>
                    </a:lnT>
                    <a:lnB>
                      <a:noFill/>
                    </a:lnB>
                    <a:solidFill>
                      <a:srgbClr val="7EBA56"/>
                    </a:solidFill>
                  </a:tcPr>
                </a:tc>
                <a:tc>
                  <a:txBody>
                    <a:bodyPr/>
                    <a:lstStyle/>
                    <a:p>
                      <a:pPr algn="l" rtl="0" fontAlgn="b"/>
                      <a:r>
                        <a:rPr lang="nb-NO" sz="1800" b="1" i="0" u="none" strike="noStrike">
                          <a:solidFill>
                            <a:schemeClr val="bg1"/>
                          </a:solidFill>
                          <a:effectLst/>
                          <a:latin typeface="Calibri" panose="020F0502020204030204" pitchFamily="34" charset="0"/>
                        </a:rPr>
                        <a:t>Aktivitet</a:t>
                      </a:r>
                    </a:p>
                  </a:txBody>
                  <a:tcPr marL="8703" marR="8703" marT="8703" marB="0" anchor="ctr">
                    <a:lnL>
                      <a:noFill/>
                    </a:lnL>
                    <a:lnR>
                      <a:noFill/>
                    </a:lnR>
                    <a:lnT>
                      <a:noFill/>
                    </a:lnT>
                    <a:lnB>
                      <a:noFill/>
                    </a:lnB>
                    <a:solidFill>
                      <a:srgbClr val="7EBA56"/>
                    </a:solidFill>
                  </a:tcPr>
                </a:tc>
                <a:extLst>
                  <a:ext uri="{0D108BD9-81ED-4DB2-BD59-A6C34878D82A}">
                    <a16:rowId xmlns:a16="http://schemas.microsoft.com/office/drawing/2014/main" val="478593234"/>
                  </a:ext>
                </a:extLst>
              </a:tr>
              <a:tr h="247268">
                <a:tc vMerge="1">
                  <a:txBody>
                    <a:bodyPr/>
                    <a:lstStyle/>
                    <a:p>
                      <a:pPr algn="ctr" fontAlgn="ctr"/>
                      <a:endParaRPr lang="nb-NO" sz="1200" b="1" i="0" u="none" strike="noStrike">
                        <a:solidFill>
                          <a:srgbClr val="000000"/>
                        </a:solidFill>
                        <a:effectLst/>
                        <a:latin typeface="Calibri" panose="020F0502020204030204" pitchFamily="34" charset="0"/>
                      </a:endParaRPr>
                    </a:p>
                  </a:txBody>
                  <a:tcPr marL="8703" marR="8703" marT="8703" marB="0" vert="vert270" anchor="ctr">
                    <a:lnL>
                      <a:noFill/>
                    </a:lnL>
                    <a:lnR>
                      <a:noFill/>
                    </a:lnR>
                    <a:lnT>
                      <a:noFill/>
                    </a:lnT>
                    <a:lnB>
                      <a:noFill/>
                    </a:lnB>
                    <a:solidFill>
                      <a:srgbClr val="C6E0B4"/>
                    </a:solidFill>
                  </a:tcPr>
                </a:tc>
                <a:tc rowSpan="4">
                  <a:txBody>
                    <a:bodyPr/>
                    <a:lstStyle/>
                    <a:p>
                      <a:pPr algn="l" rtl="0" fontAlgn="ctr"/>
                      <a:r>
                        <a:rPr lang="nb-NO" sz="1100" b="0" i="0" u="none" strike="noStrike">
                          <a:solidFill>
                            <a:srgbClr val="000000"/>
                          </a:solidFill>
                          <a:effectLst/>
                          <a:latin typeface="Calibri" panose="020F0502020204030204" pitchFamily="34" charset="0"/>
                        </a:rPr>
                        <a:t>Tverrgående</a:t>
                      </a:r>
                    </a:p>
                  </a:txBody>
                  <a:tcPr marL="8703" marR="8703" marT="8703" marB="0" anchor="ctr">
                    <a:lnL>
                      <a:noFill/>
                    </a:lnL>
                    <a:lnR>
                      <a:noFill/>
                    </a:lnR>
                    <a:lnT>
                      <a:noFill/>
                    </a:lnT>
                    <a:lnB>
                      <a:noFill/>
                    </a:lnB>
                    <a:solidFill>
                      <a:srgbClr val="A9D08E"/>
                    </a:solidFill>
                  </a:tcPr>
                </a:tc>
                <a:tc>
                  <a:txBody>
                    <a:bodyPr/>
                    <a:lstStyle/>
                    <a:p>
                      <a:pPr algn="l" rtl="0" fontAlgn="b"/>
                      <a:r>
                        <a:rPr lang="nb-NO" sz="1100" b="0" i="0" u="none" strike="noStrike">
                          <a:solidFill>
                            <a:srgbClr val="000000"/>
                          </a:solidFill>
                          <a:effectLst/>
                          <a:latin typeface="Calibri" panose="020F0502020204030204" pitchFamily="34" charset="0"/>
                        </a:rPr>
                        <a:t>Andre investeringer</a:t>
                      </a:r>
                    </a:p>
                  </a:txBody>
                  <a:tcPr marL="8703" marR="8703" marT="8703" marB="0" anchor="ctr">
                    <a:lnL>
                      <a:noFill/>
                    </a:lnL>
                    <a:lnR>
                      <a:noFill/>
                    </a:lnR>
                    <a:lnT>
                      <a:noFill/>
                    </a:lnT>
                    <a:lnB>
                      <a:noFill/>
                    </a:lnB>
                    <a:solidFill>
                      <a:srgbClr val="A9D08E"/>
                    </a:solidFill>
                  </a:tcPr>
                </a:tc>
                <a:extLst>
                  <a:ext uri="{0D108BD9-81ED-4DB2-BD59-A6C34878D82A}">
                    <a16:rowId xmlns:a16="http://schemas.microsoft.com/office/drawing/2014/main" val="1129459964"/>
                  </a:ext>
                </a:extLst>
              </a:tr>
              <a:tr h="247268">
                <a:tc vMerge="1">
                  <a:txBody>
                    <a:bodyPr/>
                    <a:lstStyle/>
                    <a:p>
                      <a:endParaRPr lang="nb-NO"/>
                    </a:p>
                  </a:txBody>
                  <a:tcPr/>
                </a:tc>
                <a:tc vMerge="1">
                  <a:txBody>
                    <a:bodyPr/>
                    <a:lstStyle/>
                    <a:p>
                      <a:endParaRPr lang="nb-NO"/>
                    </a:p>
                  </a:txBody>
                  <a:tcPr/>
                </a:tc>
                <a:tc>
                  <a:txBody>
                    <a:bodyPr/>
                    <a:lstStyle/>
                    <a:p>
                      <a:pPr algn="l" rtl="0" fontAlgn="b"/>
                      <a:r>
                        <a:rPr lang="nb-NO" sz="1100" b="0" i="0" u="none" strike="noStrike">
                          <a:solidFill>
                            <a:srgbClr val="000000"/>
                          </a:solidFill>
                          <a:effectLst/>
                          <a:latin typeface="Calibri" panose="020F0502020204030204" pitchFamily="34" charset="0"/>
                        </a:rPr>
                        <a:t>Andre prosjekter</a:t>
                      </a:r>
                    </a:p>
                  </a:txBody>
                  <a:tcPr marL="8703" marR="8703" marT="8703" marB="0" anchor="ctr">
                    <a:lnL>
                      <a:noFill/>
                    </a:lnL>
                    <a:lnR>
                      <a:noFill/>
                    </a:lnR>
                    <a:lnT>
                      <a:noFill/>
                    </a:lnT>
                    <a:lnB>
                      <a:noFill/>
                    </a:lnB>
                    <a:solidFill>
                      <a:srgbClr val="A9D08E"/>
                    </a:solidFill>
                  </a:tcPr>
                </a:tc>
                <a:extLst>
                  <a:ext uri="{0D108BD9-81ED-4DB2-BD59-A6C34878D82A}">
                    <a16:rowId xmlns:a16="http://schemas.microsoft.com/office/drawing/2014/main" val="3228549192"/>
                  </a:ext>
                </a:extLst>
              </a:tr>
              <a:tr h="247268">
                <a:tc vMerge="1">
                  <a:txBody>
                    <a:bodyPr/>
                    <a:lstStyle/>
                    <a:p>
                      <a:endParaRPr lang="nb-NO"/>
                    </a:p>
                  </a:txBody>
                  <a:tcPr/>
                </a:tc>
                <a:tc vMerge="1">
                  <a:txBody>
                    <a:bodyPr/>
                    <a:lstStyle/>
                    <a:p>
                      <a:endParaRPr lang="nb-NO"/>
                    </a:p>
                  </a:txBody>
                  <a:tcPr/>
                </a:tc>
                <a:tc>
                  <a:txBody>
                    <a:bodyPr/>
                    <a:lstStyle/>
                    <a:p>
                      <a:pPr algn="l" rtl="0" fontAlgn="b"/>
                      <a:r>
                        <a:rPr lang="nb-NO" sz="1100" b="0" i="0" u="none" strike="noStrike">
                          <a:solidFill>
                            <a:srgbClr val="000000"/>
                          </a:solidFill>
                          <a:effectLst/>
                          <a:latin typeface="Calibri" panose="020F0502020204030204" pitchFamily="34" charset="0"/>
                        </a:rPr>
                        <a:t>Omstilling</a:t>
                      </a:r>
                    </a:p>
                  </a:txBody>
                  <a:tcPr marL="8703" marR="8703" marT="8703" marB="0" anchor="ctr">
                    <a:lnL>
                      <a:noFill/>
                    </a:lnL>
                    <a:lnR>
                      <a:noFill/>
                    </a:lnR>
                    <a:lnT>
                      <a:noFill/>
                    </a:lnT>
                    <a:lnB>
                      <a:noFill/>
                    </a:lnB>
                    <a:solidFill>
                      <a:srgbClr val="A9D08E"/>
                    </a:solidFill>
                  </a:tcPr>
                </a:tc>
                <a:extLst>
                  <a:ext uri="{0D108BD9-81ED-4DB2-BD59-A6C34878D82A}">
                    <a16:rowId xmlns:a16="http://schemas.microsoft.com/office/drawing/2014/main" val="3411977639"/>
                  </a:ext>
                </a:extLst>
              </a:tr>
              <a:tr h="247268">
                <a:tc vMerge="1">
                  <a:txBody>
                    <a:bodyPr/>
                    <a:lstStyle/>
                    <a:p>
                      <a:endParaRPr lang="nb-NO"/>
                    </a:p>
                  </a:txBody>
                  <a:tcPr/>
                </a:tc>
                <a:tc vMerge="1">
                  <a:txBody>
                    <a:bodyPr/>
                    <a:lstStyle/>
                    <a:p>
                      <a:endParaRPr lang="nb-NO"/>
                    </a:p>
                  </a:txBody>
                  <a:tcPr/>
                </a:tc>
                <a:tc>
                  <a:txBody>
                    <a:bodyPr/>
                    <a:lstStyle/>
                    <a:p>
                      <a:pPr algn="l" rtl="0" fontAlgn="b"/>
                      <a:r>
                        <a:rPr lang="nb-NO" sz="1100" b="0" i="0" u="none" strike="noStrike">
                          <a:solidFill>
                            <a:srgbClr val="000000"/>
                          </a:solidFill>
                          <a:effectLst/>
                          <a:latin typeface="Calibri" panose="020F0502020204030204" pitchFamily="34" charset="0"/>
                        </a:rPr>
                        <a:t>Internasjonalisering</a:t>
                      </a:r>
                    </a:p>
                  </a:txBody>
                  <a:tcPr marL="8703" marR="8703" marT="8703" marB="0" anchor="ctr">
                    <a:lnL>
                      <a:noFill/>
                    </a:lnL>
                    <a:lnR>
                      <a:noFill/>
                    </a:lnR>
                    <a:lnT>
                      <a:noFill/>
                    </a:lnT>
                    <a:lnB>
                      <a:noFill/>
                    </a:lnB>
                    <a:solidFill>
                      <a:srgbClr val="A9D08E"/>
                    </a:solidFill>
                  </a:tcPr>
                </a:tc>
                <a:extLst>
                  <a:ext uri="{0D108BD9-81ED-4DB2-BD59-A6C34878D82A}">
                    <a16:rowId xmlns:a16="http://schemas.microsoft.com/office/drawing/2014/main" val="2311786232"/>
                  </a:ext>
                </a:extLst>
              </a:tr>
              <a:tr h="247268">
                <a:tc vMerge="1">
                  <a:txBody>
                    <a:bodyPr/>
                    <a:lstStyle/>
                    <a:p>
                      <a:endParaRPr lang="nb-NO"/>
                    </a:p>
                  </a:txBody>
                  <a:tcPr/>
                </a:tc>
                <a:tc rowSpan="5">
                  <a:txBody>
                    <a:bodyPr/>
                    <a:lstStyle/>
                    <a:p>
                      <a:pPr algn="l" rtl="0" fontAlgn="ctr"/>
                      <a:r>
                        <a:rPr lang="nb-NO" sz="1100" b="0" i="0" u="none" strike="noStrike">
                          <a:solidFill>
                            <a:srgbClr val="000000"/>
                          </a:solidFill>
                          <a:effectLst/>
                          <a:latin typeface="Calibri" panose="020F0502020204030204" pitchFamily="34" charset="0"/>
                        </a:rPr>
                        <a:t>Forskning</a:t>
                      </a:r>
                    </a:p>
                  </a:txBody>
                  <a:tcPr marL="8703" marR="8703" marT="8703" marB="0" anchor="ctr">
                    <a:lnL>
                      <a:noFill/>
                    </a:lnL>
                    <a:lnR>
                      <a:noFill/>
                    </a:lnR>
                    <a:lnT>
                      <a:noFill/>
                    </a:lnT>
                    <a:lnB>
                      <a:noFill/>
                    </a:lnB>
                    <a:solidFill>
                      <a:srgbClr val="E2EFDA"/>
                    </a:solidFill>
                  </a:tcPr>
                </a:tc>
                <a:tc>
                  <a:txBody>
                    <a:bodyPr/>
                    <a:lstStyle/>
                    <a:p>
                      <a:pPr algn="l" rtl="0" fontAlgn="b"/>
                      <a:r>
                        <a:rPr lang="nb-NO" sz="1100" b="0" i="0" u="none" strike="noStrike">
                          <a:solidFill>
                            <a:srgbClr val="000000"/>
                          </a:solidFill>
                          <a:effectLst/>
                          <a:latin typeface="Calibri" panose="020F0502020204030204" pitchFamily="34" charset="0"/>
                        </a:rPr>
                        <a:t>Forskningsinfrastruktur</a:t>
                      </a:r>
                    </a:p>
                  </a:txBody>
                  <a:tcPr marL="8703" marR="8703" marT="8703" marB="0" anchor="ctr">
                    <a:lnL>
                      <a:noFill/>
                    </a:lnL>
                    <a:lnR>
                      <a:noFill/>
                    </a:lnR>
                    <a:lnT>
                      <a:noFill/>
                    </a:lnT>
                    <a:lnB>
                      <a:noFill/>
                    </a:lnB>
                    <a:solidFill>
                      <a:srgbClr val="E2EFDA"/>
                    </a:solidFill>
                  </a:tcPr>
                </a:tc>
                <a:extLst>
                  <a:ext uri="{0D108BD9-81ED-4DB2-BD59-A6C34878D82A}">
                    <a16:rowId xmlns:a16="http://schemas.microsoft.com/office/drawing/2014/main" val="1756233621"/>
                  </a:ext>
                </a:extLst>
              </a:tr>
              <a:tr h="247268">
                <a:tc vMerge="1">
                  <a:txBody>
                    <a:bodyPr/>
                    <a:lstStyle/>
                    <a:p>
                      <a:endParaRPr lang="nb-NO"/>
                    </a:p>
                  </a:txBody>
                  <a:tcPr/>
                </a:tc>
                <a:tc vMerge="1">
                  <a:txBody>
                    <a:bodyPr/>
                    <a:lstStyle/>
                    <a:p>
                      <a:endParaRPr lang="nb-NO"/>
                    </a:p>
                  </a:txBody>
                  <a:tcPr/>
                </a:tc>
                <a:tc>
                  <a:txBody>
                    <a:bodyPr/>
                    <a:lstStyle/>
                    <a:p>
                      <a:pPr algn="l" rtl="0" fontAlgn="b"/>
                      <a:r>
                        <a:rPr lang="nb-NO" sz="1100" b="0" i="0" u="none" strike="noStrike">
                          <a:solidFill>
                            <a:srgbClr val="000000"/>
                          </a:solidFill>
                          <a:effectLst/>
                          <a:latin typeface="Calibri" panose="020F0502020204030204" pitchFamily="34" charset="0"/>
                        </a:rPr>
                        <a:t>Forskningsmiljøer </a:t>
                      </a:r>
                      <a:r>
                        <a:rPr lang="nb-NO" sz="1100" b="0" i="0" u="none" strike="noStrike" err="1">
                          <a:solidFill>
                            <a:srgbClr val="000000"/>
                          </a:solidFill>
                          <a:effectLst/>
                          <a:latin typeface="Calibri" panose="020F0502020204030204" pitchFamily="34" charset="0"/>
                        </a:rPr>
                        <a:t>tidl</a:t>
                      </a:r>
                      <a:r>
                        <a:rPr lang="nb-NO" sz="1100" b="0" i="0" u="none" strike="noStrike">
                          <a:solidFill>
                            <a:srgbClr val="000000"/>
                          </a:solidFill>
                          <a:effectLst/>
                          <a:latin typeface="Calibri" panose="020F0502020204030204" pitchFamily="34" charset="0"/>
                        </a:rPr>
                        <a:t> HiST</a:t>
                      </a:r>
                    </a:p>
                  </a:txBody>
                  <a:tcPr marL="8703" marR="8703" marT="8703" marB="0" anchor="ctr">
                    <a:lnL>
                      <a:noFill/>
                    </a:lnL>
                    <a:lnR>
                      <a:noFill/>
                    </a:lnR>
                    <a:lnT>
                      <a:noFill/>
                    </a:lnT>
                    <a:lnB>
                      <a:noFill/>
                    </a:lnB>
                    <a:solidFill>
                      <a:srgbClr val="E2EFDA"/>
                    </a:solidFill>
                  </a:tcPr>
                </a:tc>
                <a:extLst>
                  <a:ext uri="{0D108BD9-81ED-4DB2-BD59-A6C34878D82A}">
                    <a16:rowId xmlns:a16="http://schemas.microsoft.com/office/drawing/2014/main" val="2962807683"/>
                  </a:ext>
                </a:extLst>
              </a:tr>
              <a:tr h="247268">
                <a:tc vMerge="1">
                  <a:txBody>
                    <a:bodyPr/>
                    <a:lstStyle/>
                    <a:p>
                      <a:endParaRPr lang="nb-NO"/>
                    </a:p>
                  </a:txBody>
                  <a:tcPr/>
                </a:tc>
                <a:tc vMerge="1">
                  <a:txBody>
                    <a:bodyPr/>
                    <a:lstStyle/>
                    <a:p>
                      <a:endParaRPr lang="nb-NO"/>
                    </a:p>
                  </a:txBody>
                  <a:tcPr/>
                </a:tc>
                <a:tc>
                  <a:txBody>
                    <a:bodyPr/>
                    <a:lstStyle/>
                    <a:p>
                      <a:pPr algn="l" rtl="0" fontAlgn="ctr"/>
                      <a:r>
                        <a:rPr lang="nb-NO" sz="1100" b="0" i="0" u="none" strike="noStrike">
                          <a:solidFill>
                            <a:srgbClr val="000000"/>
                          </a:solidFill>
                          <a:effectLst/>
                          <a:latin typeface="Calibri" panose="020F0502020204030204" pitchFamily="34" charset="0"/>
                        </a:rPr>
                        <a:t>NTNU Toppforskning</a:t>
                      </a:r>
                    </a:p>
                  </a:txBody>
                  <a:tcPr marL="8703" marR="8703" marT="8703" marB="0" anchor="ctr">
                    <a:lnL>
                      <a:noFill/>
                    </a:lnL>
                    <a:lnR>
                      <a:noFill/>
                    </a:lnR>
                    <a:lnT>
                      <a:noFill/>
                    </a:lnT>
                    <a:lnB>
                      <a:noFill/>
                    </a:lnB>
                    <a:solidFill>
                      <a:srgbClr val="E2EFDA"/>
                    </a:solidFill>
                  </a:tcPr>
                </a:tc>
                <a:extLst>
                  <a:ext uri="{0D108BD9-81ED-4DB2-BD59-A6C34878D82A}">
                    <a16:rowId xmlns:a16="http://schemas.microsoft.com/office/drawing/2014/main" val="3693804640"/>
                  </a:ext>
                </a:extLst>
              </a:tr>
              <a:tr h="247268">
                <a:tc vMerge="1">
                  <a:txBody>
                    <a:bodyPr/>
                    <a:lstStyle/>
                    <a:p>
                      <a:endParaRPr lang="nb-NO"/>
                    </a:p>
                  </a:txBody>
                  <a:tcPr/>
                </a:tc>
                <a:tc vMerge="1">
                  <a:txBody>
                    <a:bodyPr/>
                    <a:lstStyle/>
                    <a:p>
                      <a:endParaRPr lang="nb-NO"/>
                    </a:p>
                  </a:txBody>
                  <a:tcPr/>
                </a:tc>
                <a:tc>
                  <a:txBody>
                    <a:bodyPr/>
                    <a:lstStyle/>
                    <a:p>
                      <a:pPr algn="l" rtl="0" fontAlgn="b"/>
                      <a:r>
                        <a:rPr lang="nb-NO" sz="1100" b="0" i="0" u="none" strike="noStrike">
                          <a:solidFill>
                            <a:srgbClr val="000000"/>
                          </a:solidFill>
                          <a:effectLst/>
                          <a:latin typeface="Calibri" panose="020F0502020204030204" pitchFamily="34" charset="0"/>
                        </a:rPr>
                        <a:t>Muliggjørende teknologier</a:t>
                      </a:r>
                    </a:p>
                  </a:txBody>
                  <a:tcPr marL="8703" marR="8703" marT="8703" marB="0" anchor="ctr">
                    <a:lnL>
                      <a:noFill/>
                    </a:lnL>
                    <a:lnR>
                      <a:noFill/>
                    </a:lnR>
                    <a:lnT>
                      <a:noFill/>
                    </a:lnT>
                    <a:lnB>
                      <a:noFill/>
                    </a:lnB>
                    <a:solidFill>
                      <a:srgbClr val="E2EFDA"/>
                    </a:solidFill>
                  </a:tcPr>
                </a:tc>
                <a:extLst>
                  <a:ext uri="{0D108BD9-81ED-4DB2-BD59-A6C34878D82A}">
                    <a16:rowId xmlns:a16="http://schemas.microsoft.com/office/drawing/2014/main" val="2925293517"/>
                  </a:ext>
                </a:extLst>
              </a:tr>
              <a:tr h="247268">
                <a:tc vMerge="1">
                  <a:txBody>
                    <a:bodyPr/>
                    <a:lstStyle/>
                    <a:p>
                      <a:endParaRPr lang="nb-NO"/>
                    </a:p>
                  </a:txBody>
                  <a:tcPr/>
                </a:tc>
                <a:tc vMerge="1">
                  <a:txBody>
                    <a:bodyPr/>
                    <a:lstStyle/>
                    <a:p>
                      <a:endParaRPr lang="nb-NO"/>
                    </a:p>
                  </a:txBody>
                  <a:tcPr/>
                </a:tc>
                <a:tc>
                  <a:txBody>
                    <a:bodyPr/>
                    <a:lstStyle/>
                    <a:p>
                      <a:pPr algn="l" rtl="0" fontAlgn="b"/>
                      <a:r>
                        <a:rPr lang="nb-NO" sz="1100" b="0" i="0" u="none" strike="noStrike">
                          <a:solidFill>
                            <a:srgbClr val="000000"/>
                          </a:solidFill>
                          <a:effectLst/>
                          <a:latin typeface="Calibri" panose="020F0502020204030204" pitchFamily="34" charset="0"/>
                        </a:rPr>
                        <a:t>Tematiske satsningsområder</a:t>
                      </a:r>
                    </a:p>
                  </a:txBody>
                  <a:tcPr marL="8703" marR="8703" marT="8703" marB="0" anchor="ctr">
                    <a:lnL>
                      <a:noFill/>
                    </a:lnL>
                    <a:lnR>
                      <a:noFill/>
                    </a:lnR>
                    <a:lnT>
                      <a:noFill/>
                    </a:lnT>
                    <a:lnB>
                      <a:noFill/>
                    </a:lnB>
                    <a:solidFill>
                      <a:srgbClr val="E2EFDA"/>
                    </a:solidFill>
                  </a:tcPr>
                </a:tc>
                <a:extLst>
                  <a:ext uri="{0D108BD9-81ED-4DB2-BD59-A6C34878D82A}">
                    <a16:rowId xmlns:a16="http://schemas.microsoft.com/office/drawing/2014/main" val="2566691434"/>
                  </a:ext>
                </a:extLst>
              </a:tr>
              <a:tr h="247268">
                <a:tc vMerge="1">
                  <a:txBody>
                    <a:bodyPr/>
                    <a:lstStyle/>
                    <a:p>
                      <a:endParaRPr lang="nb-NO"/>
                    </a:p>
                  </a:txBody>
                  <a:tcPr/>
                </a:tc>
                <a:tc rowSpan="4">
                  <a:txBody>
                    <a:bodyPr/>
                    <a:lstStyle/>
                    <a:p>
                      <a:pPr algn="l" rtl="0" fontAlgn="ctr"/>
                      <a:r>
                        <a:rPr lang="nb-NO" sz="1100" b="0" i="0" u="none" strike="noStrike">
                          <a:solidFill>
                            <a:srgbClr val="000000"/>
                          </a:solidFill>
                          <a:effectLst/>
                          <a:latin typeface="Calibri" panose="020F0502020204030204" pitchFamily="34" charset="0"/>
                        </a:rPr>
                        <a:t>Utdanning</a:t>
                      </a:r>
                    </a:p>
                  </a:txBody>
                  <a:tcPr marL="8703" marR="8703" marT="8703" marB="0" anchor="ctr">
                    <a:lnL>
                      <a:noFill/>
                    </a:lnL>
                    <a:lnR>
                      <a:noFill/>
                    </a:lnR>
                    <a:lnT>
                      <a:noFill/>
                    </a:lnT>
                    <a:lnB>
                      <a:noFill/>
                    </a:lnB>
                    <a:solidFill>
                      <a:srgbClr val="A9D08E"/>
                    </a:solidFill>
                  </a:tcPr>
                </a:tc>
                <a:tc>
                  <a:txBody>
                    <a:bodyPr/>
                    <a:lstStyle/>
                    <a:p>
                      <a:pPr algn="l" rtl="0" fontAlgn="ctr"/>
                      <a:r>
                        <a:rPr lang="nb-NO" sz="1100" b="0" i="0" u="none" strike="noStrike">
                          <a:solidFill>
                            <a:srgbClr val="000000"/>
                          </a:solidFill>
                          <a:effectLst/>
                          <a:latin typeface="Calibri" panose="020F0502020204030204" pitchFamily="34" charset="0"/>
                        </a:rPr>
                        <a:t>NTNU Toppundervisning</a:t>
                      </a:r>
                    </a:p>
                  </a:txBody>
                  <a:tcPr marL="8703" marR="8703" marT="8703" marB="0" anchor="ctr">
                    <a:lnL>
                      <a:noFill/>
                    </a:lnL>
                    <a:lnR>
                      <a:noFill/>
                    </a:lnR>
                    <a:lnT>
                      <a:noFill/>
                    </a:lnT>
                    <a:lnB>
                      <a:noFill/>
                    </a:lnB>
                    <a:solidFill>
                      <a:srgbClr val="A9D08E"/>
                    </a:solidFill>
                  </a:tcPr>
                </a:tc>
                <a:extLst>
                  <a:ext uri="{0D108BD9-81ED-4DB2-BD59-A6C34878D82A}">
                    <a16:rowId xmlns:a16="http://schemas.microsoft.com/office/drawing/2014/main" val="1619252317"/>
                  </a:ext>
                </a:extLst>
              </a:tr>
              <a:tr h="247268">
                <a:tc vMerge="1">
                  <a:txBody>
                    <a:bodyPr/>
                    <a:lstStyle/>
                    <a:p>
                      <a:endParaRPr lang="nb-NO"/>
                    </a:p>
                  </a:txBody>
                  <a:tcPr/>
                </a:tc>
                <a:tc vMerge="1">
                  <a:txBody>
                    <a:bodyPr/>
                    <a:lstStyle/>
                    <a:p>
                      <a:endParaRPr lang="nb-NO"/>
                    </a:p>
                  </a:txBody>
                  <a:tcPr/>
                </a:tc>
                <a:tc>
                  <a:txBody>
                    <a:bodyPr/>
                    <a:lstStyle/>
                    <a:p>
                      <a:pPr algn="l" rtl="0" fontAlgn="b"/>
                      <a:r>
                        <a:rPr lang="nb-NO" sz="1100" b="0" i="0" u="none" strike="noStrike">
                          <a:solidFill>
                            <a:srgbClr val="000000"/>
                          </a:solidFill>
                          <a:effectLst/>
                          <a:latin typeface="Calibri" panose="020F0502020204030204" pitchFamily="34" charset="0"/>
                        </a:rPr>
                        <a:t>Læringsareal</a:t>
                      </a:r>
                    </a:p>
                  </a:txBody>
                  <a:tcPr marL="8703" marR="8703" marT="8703" marB="0" anchor="ctr">
                    <a:lnL>
                      <a:noFill/>
                    </a:lnL>
                    <a:lnR>
                      <a:noFill/>
                    </a:lnR>
                    <a:lnT>
                      <a:noFill/>
                    </a:lnT>
                    <a:lnB>
                      <a:noFill/>
                    </a:lnB>
                    <a:solidFill>
                      <a:srgbClr val="A9D08E"/>
                    </a:solidFill>
                  </a:tcPr>
                </a:tc>
                <a:extLst>
                  <a:ext uri="{0D108BD9-81ED-4DB2-BD59-A6C34878D82A}">
                    <a16:rowId xmlns:a16="http://schemas.microsoft.com/office/drawing/2014/main" val="2267796254"/>
                  </a:ext>
                </a:extLst>
              </a:tr>
              <a:tr h="247268">
                <a:tc vMerge="1">
                  <a:txBody>
                    <a:bodyPr/>
                    <a:lstStyle/>
                    <a:p>
                      <a:endParaRPr lang="nb-NO"/>
                    </a:p>
                  </a:txBody>
                  <a:tcPr/>
                </a:tc>
                <a:tc vMerge="1">
                  <a:txBody>
                    <a:bodyPr/>
                    <a:lstStyle/>
                    <a:p>
                      <a:endParaRPr lang="nb-NO"/>
                    </a:p>
                  </a:txBody>
                  <a:tcPr/>
                </a:tc>
                <a:tc>
                  <a:txBody>
                    <a:bodyPr/>
                    <a:lstStyle/>
                    <a:p>
                      <a:pPr algn="l" rtl="0" fontAlgn="b"/>
                      <a:r>
                        <a:rPr lang="nb-NO" sz="1100" b="0" i="0" u="none" strike="noStrike">
                          <a:solidFill>
                            <a:srgbClr val="000000"/>
                          </a:solidFill>
                          <a:effectLst/>
                          <a:latin typeface="Calibri" panose="020F0502020204030204" pitchFamily="34" charset="0"/>
                        </a:rPr>
                        <a:t>Utdanningsstrategiske tiltak</a:t>
                      </a:r>
                    </a:p>
                  </a:txBody>
                  <a:tcPr marL="8703" marR="8703" marT="8703" marB="0" anchor="ctr">
                    <a:lnL>
                      <a:noFill/>
                    </a:lnL>
                    <a:lnR>
                      <a:noFill/>
                    </a:lnR>
                    <a:lnT>
                      <a:noFill/>
                    </a:lnT>
                    <a:lnB>
                      <a:noFill/>
                    </a:lnB>
                    <a:solidFill>
                      <a:srgbClr val="A9D08E"/>
                    </a:solidFill>
                  </a:tcPr>
                </a:tc>
                <a:extLst>
                  <a:ext uri="{0D108BD9-81ED-4DB2-BD59-A6C34878D82A}">
                    <a16:rowId xmlns:a16="http://schemas.microsoft.com/office/drawing/2014/main" val="797765317"/>
                  </a:ext>
                </a:extLst>
              </a:tr>
              <a:tr h="247268">
                <a:tc vMerge="1">
                  <a:txBody>
                    <a:bodyPr/>
                    <a:lstStyle/>
                    <a:p>
                      <a:endParaRPr lang="nb-NO"/>
                    </a:p>
                  </a:txBody>
                  <a:tcPr/>
                </a:tc>
                <a:tc vMerge="1">
                  <a:txBody>
                    <a:bodyPr/>
                    <a:lstStyle/>
                    <a:p>
                      <a:endParaRPr lang="nb-NO"/>
                    </a:p>
                  </a:txBody>
                  <a:tcPr/>
                </a:tc>
                <a:tc>
                  <a:txBody>
                    <a:bodyPr/>
                    <a:lstStyle/>
                    <a:p>
                      <a:pPr algn="l" rtl="0" fontAlgn="b"/>
                      <a:r>
                        <a:rPr lang="nb-NO" sz="1100" b="0" i="0" u="none" strike="noStrike">
                          <a:solidFill>
                            <a:srgbClr val="000000"/>
                          </a:solidFill>
                          <a:effectLst/>
                          <a:latin typeface="Calibri" panose="020F0502020204030204" pitchFamily="34" charset="0"/>
                        </a:rPr>
                        <a:t>Infrastruktur utdanning</a:t>
                      </a:r>
                    </a:p>
                  </a:txBody>
                  <a:tcPr marL="8703" marR="8703" marT="8703" marB="0" anchor="ctr">
                    <a:lnL>
                      <a:noFill/>
                    </a:lnL>
                    <a:lnR>
                      <a:noFill/>
                    </a:lnR>
                    <a:lnT>
                      <a:noFill/>
                    </a:lnT>
                    <a:lnB>
                      <a:noFill/>
                    </a:lnB>
                    <a:solidFill>
                      <a:srgbClr val="A9D08E"/>
                    </a:solidFill>
                  </a:tcPr>
                </a:tc>
                <a:extLst>
                  <a:ext uri="{0D108BD9-81ED-4DB2-BD59-A6C34878D82A}">
                    <a16:rowId xmlns:a16="http://schemas.microsoft.com/office/drawing/2014/main" val="2305505219"/>
                  </a:ext>
                </a:extLst>
              </a:tr>
              <a:tr h="247268">
                <a:tc vMerge="1">
                  <a:txBody>
                    <a:bodyPr/>
                    <a:lstStyle/>
                    <a:p>
                      <a:endParaRPr lang="nb-NO"/>
                    </a:p>
                  </a:txBody>
                  <a:tcPr/>
                </a:tc>
                <a:tc rowSpan="4">
                  <a:txBody>
                    <a:bodyPr/>
                    <a:lstStyle/>
                    <a:p>
                      <a:pPr algn="l" rtl="0" fontAlgn="ctr"/>
                      <a:r>
                        <a:rPr lang="nb-NO" sz="1100" b="0" i="0" u="none" strike="noStrike">
                          <a:solidFill>
                            <a:srgbClr val="000000"/>
                          </a:solidFill>
                          <a:effectLst/>
                          <a:latin typeface="Calibri" panose="020F0502020204030204" pitchFamily="34" charset="0"/>
                        </a:rPr>
                        <a:t>Innovasjon og nyskaping</a:t>
                      </a:r>
                    </a:p>
                  </a:txBody>
                  <a:tcPr marL="8703" marR="8703" marT="8703" marB="0" anchor="ctr">
                    <a:lnL>
                      <a:noFill/>
                    </a:lnL>
                    <a:lnR>
                      <a:noFill/>
                    </a:lnR>
                    <a:lnT>
                      <a:noFill/>
                    </a:lnT>
                    <a:lnB>
                      <a:noFill/>
                    </a:lnB>
                    <a:solidFill>
                      <a:srgbClr val="E2EFDA"/>
                    </a:solidFill>
                  </a:tcPr>
                </a:tc>
                <a:tc>
                  <a:txBody>
                    <a:bodyPr/>
                    <a:lstStyle/>
                    <a:p>
                      <a:pPr algn="l" rtl="0" fontAlgn="b"/>
                      <a:r>
                        <a:rPr lang="nb-NO" sz="1100" b="0" i="0" u="none" strike="noStrike">
                          <a:solidFill>
                            <a:srgbClr val="000000"/>
                          </a:solidFill>
                          <a:effectLst/>
                          <a:latin typeface="Calibri" panose="020F0502020204030204" pitchFamily="34" charset="0"/>
                        </a:rPr>
                        <a:t>SKI - Innovasjonsledere</a:t>
                      </a:r>
                    </a:p>
                  </a:txBody>
                  <a:tcPr marL="8703" marR="8703" marT="8703" marB="0" anchor="ctr">
                    <a:lnL>
                      <a:noFill/>
                    </a:lnL>
                    <a:lnR>
                      <a:noFill/>
                    </a:lnR>
                    <a:lnT>
                      <a:noFill/>
                    </a:lnT>
                    <a:lnB>
                      <a:noFill/>
                    </a:lnB>
                    <a:solidFill>
                      <a:srgbClr val="E2EFDA"/>
                    </a:solidFill>
                  </a:tcPr>
                </a:tc>
                <a:extLst>
                  <a:ext uri="{0D108BD9-81ED-4DB2-BD59-A6C34878D82A}">
                    <a16:rowId xmlns:a16="http://schemas.microsoft.com/office/drawing/2014/main" val="3781251112"/>
                  </a:ext>
                </a:extLst>
              </a:tr>
              <a:tr h="247268">
                <a:tc vMerge="1">
                  <a:txBody>
                    <a:bodyPr/>
                    <a:lstStyle/>
                    <a:p>
                      <a:endParaRPr lang="nb-NO"/>
                    </a:p>
                  </a:txBody>
                  <a:tcPr/>
                </a:tc>
                <a:tc vMerge="1">
                  <a:txBody>
                    <a:bodyPr/>
                    <a:lstStyle/>
                    <a:p>
                      <a:endParaRPr lang="nb-NO"/>
                    </a:p>
                  </a:txBody>
                  <a:tcPr/>
                </a:tc>
                <a:tc>
                  <a:txBody>
                    <a:bodyPr/>
                    <a:lstStyle/>
                    <a:p>
                      <a:pPr algn="l" rtl="0" fontAlgn="b"/>
                      <a:r>
                        <a:rPr lang="nb-NO" sz="1100" b="0" i="0" u="none" strike="noStrike">
                          <a:solidFill>
                            <a:srgbClr val="000000"/>
                          </a:solidFill>
                          <a:effectLst/>
                          <a:latin typeface="Calibri" panose="020F0502020204030204" pitchFamily="34" charset="0"/>
                        </a:rPr>
                        <a:t>IP forvaltning</a:t>
                      </a:r>
                    </a:p>
                  </a:txBody>
                  <a:tcPr marL="8703" marR="8703" marT="8703" marB="0" anchor="ctr">
                    <a:lnL>
                      <a:noFill/>
                    </a:lnL>
                    <a:lnR>
                      <a:noFill/>
                    </a:lnR>
                    <a:lnT>
                      <a:noFill/>
                    </a:lnT>
                    <a:lnB>
                      <a:noFill/>
                    </a:lnB>
                    <a:solidFill>
                      <a:srgbClr val="E2EFDA"/>
                    </a:solidFill>
                  </a:tcPr>
                </a:tc>
                <a:extLst>
                  <a:ext uri="{0D108BD9-81ED-4DB2-BD59-A6C34878D82A}">
                    <a16:rowId xmlns:a16="http://schemas.microsoft.com/office/drawing/2014/main" val="3597188546"/>
                  </a:ext>
                </a:extLst>
              </a:tr>
              <a:tr h="247268">
                <a:tc vMerge="1">
                  <a:txBody>
                    <a:bodyPr/>
                    <a:lstStyle/>
                    <a:p>
                      <a:endParaRPr lang="nb-NO"/>
                    </a:p>
                  </a:txBody>
                  <a:tcPr/>
                </a:tc>
                <a:tc vMerge="1">
                  <a:txBody>
                    <a:bodyPr/>
                    <a:lstStyle/>
                    <a:p>
                      <a:endParaRPr lang="nb-NO"/>
                    </a:p>
                  </a:txBody>
                  <a:tcPr/>
                </a:tc>
                <a:tc>
                  <a:txBody>
                    <a:bodyPr/>
                    <a:lstStyle/>
                    <a:p>
                      <a:pPr algn="l" rtl="0" fontAlgn="b"/>
                      <a:r>
                        <a:rPr lang="nb-NO" sz="1100" b="0" i="0" u="none" strike="noStrike">
                          <a:solidFill>
                            <a:srgbClr val="000000"/>
                          </a:solidFill>
                          <a:effectLst/>
                          <a:latin typeface="Calibri" panose="020F0502020204030204" pitchFamily="34" charset="0"/>
                        </a:rPr>
                        <a:t>Interne såkornmidler</a:t>
                      </a:r>
                    </a:p>
                  </a:txBody>
                  <a:tcPr marL="8703" marR="8703" marT="8703" marB="0" anchor="ctr">
                    <a:lnL>
                      <a:noFill/>
                    </a:lnL>
                    <a:lnR>
                      <a:noFill/>
                    </a:lnR>
                    <a:lnT>
                      <a:noFill/>
                    </a:lnT>
                    <a:lnB>
                      <a:noFill/>
                    </a:lnB>
                    <a:solidFill>
                      <a:srgbClr val="E2EFDA"/>
                    </a:solidFill>
                  </a:tcPr>
                </a:tc>
                <a:extLst>
                  <a:ext uri="{0D108BD9-81ED-4DB2-BD59-A6C34878D82A}">
                    <a16:rowId xmlns:a16="http://schemas.microsoft.com/office/drawing/2014/main" val="1297607070"/>
                  </a:ext>
                </a:extLst>
              </a:tr>
              <a:tr h="247268">
                <a:tc vMerge="1">
                  <a:txBody>
                    <a:bodyPr/>
                    <a:lstStyle/>
                    <a:p>
                      <a:endParaRPr lang="nb-NO"/>
                    </a:p>
                  </a:txBody>
                  <a:tcPr/>
                </a:tc>
                <a:tc vMerge="1">
                  <a:txBody>
                    <a:bodyPr/>
                    <a:lstStyle/>
                    <a:p>
                      <a:endParaRPr lang="nb-NO"/>
                    </a:p>
                  </a:txBody>
                  <a:tcPr/>
                </a:tc>
                <a:tc>
                  <a:txBody>
                    <a:bodyPr/>
                    <a:lstStyle/>
                    <a:p>
                      <a:pPr algn="l" rtl="0" fontAlgn="b"/>
                      <a:r>
                        <a:rPr lang="nb-NO" sz="1100" b="0" i="0" u="none" strike="noStrike">
                          <a:solidFill>
                            <a:srgbClr val="000000"/>
                          </a:solidFill>
                          <a:effectLst/>
                          <a:latin typeface="Calibri" panose="020F0502020204030204" pitchFamily="34" charset="0"/>
                        </a:rPr>
                        <a:t>Universitetskommuner</a:t>
                      </a:r>
                    </a:p>
                  </a:txBody>
                  <a:tcPr marL="8703" marR="8703" marT="8703" marB="0" anchor="ctr">
                    <a:lnL>
                      <a:noFill/>
                    </a:lnL>
                    <a:lnR>
                      <a:noFill/>
                    </a:lnR>
                    <a:lnT>
                      <a:noFill/>
                    </a:lnT>
                    <a:lnB>
                      <a:noFill/>
                    </a:lnB>
                    <a:solidFill>
                      <a:srgbClr val="E2EFDA"/>
                    </a:solidFill>
                  </a:tcPr>
                </a:tc>
                <a:extLst>
                  <a:ext uri="{0D108BD9-81ED-4DB2-BD59-A6C34878D82A}">
                    <a16:rowId xmlns:a16="http://schemas.microsoft.com/office/drawing/2014/main" val="1443979309"/>
                  </a:ext>
                </a:extLst>
              </a:tr>
              <a:tr h="247268">
                <a:tc vMerge="1">
                  <a:txBody>
                    <a:bodyPr/>
                    <a:lstStyle/>
                    <a:p>
                      <a:endParaRPr lang="nb-NO"/>
                    </a:p>
                  </a:txBody>
                  <a:tcPr/>
                </a:tc>
                <a:tc rowSpan="2">
                  <a:txBody>
                    <a:bodyPr/>
                    <a:lstStyle/>
                    <a:p>
                      <a:pPr algn="l" rtl="0" fontAlgn="ctr"/>
                      <a:r>
                        <a:rPr lang="nb-NO" sz="1100" b="0" i="0" u="none" strike="noStrike">
                          <a:solidFill>
                            <a:srgbClr val="000000"/>
                          </a:solidFill>
                          <a:effectLst/>
                          <a:latin typeface="Calibri" panose="020F0502020204030204" pitchFamily="34" charset="0"/>
                        </a:rPr>
                        <a:t>Organisasjon</a:t>
                      </a:r>
                    </a:p>
                  </a:txBody>
                  <a:tcPr marL="8703" marR="8703" marT="8703" marB="0" anchor="ctr">
                    <a:lnL>
                      <a:noFill/>
                    </a:lnL>
                    <a:lnR>
                      <a:noFill/>
                    </a:lnR>
                    <a:lnT>
                      <a:noFill/>
                    </a:lnT>
                    <a:lnB>
                      <a:noFill/>
                    </a:lnB>
                    <a:solidFill>
                      <a:srgbClr val="A9D08E"/>
                    </a:solidFill>
                  </a:tcPr>
                </a:tc>
                <a:tc>
                  <a:txBody>
                    <a:bodyPr/>
                    <a:lstStyle/>
                    <a:p>
                      <a:pPr algn="l" rtl="0" fontAlgn="b"/>
                      <a:r>
                        <a:rPr lang="nb-NO" sz="1100" b="0" i="0" u="none" strike="noStrike">
                          <a:solidFill>
                            <a:srgbClr val="000000"/>
                          </a:solidFill>
                          <a:effectLst/>
                          <a:latin typeface="Calibri" panose="020F0502020204030204" pitchFamily="34" charset="0"/>
                        </a:rPr>
                        <a:t>Digitalisering</a:t>
                      </a:r>
                    </a:p>
                  </a:txBody>
                  <a:tcPr marL="8703" marR="8703" marT="8703" marB="0" anchor="ctr">
                    <a:lnL>
                      <a:noFill/>
                    </a:lnL>
                    <a:lnR>
                      <a:noFill/>
                    </a:lnR>
                    <a:lnT>
                      <a:noFill/>
                    </a:lnT>
                    <a:lnB>
                      <a:noFill/>
                    </a:lnB>
                    <a:solidFill>
                      <a:srgbClr val="A9D08E"/>
                    </a:solidFill>
                  </a:tcPr>
                </a:tc>
                <a:extLst>
                  <a:ext uri="{0D108BD9-81ED-4DB2-BD59-A6C34878D82A}">
                    <a16:rowId xmlns:a16="http://schemas.microsoft.com/office/drawing/2014/main" val="1245556575"/>
                  </a:ext>
                </a:extLst>
              </a:tr>
              <a:tr h="247268">
                <a:tc vMerge="1">
                  <a:txBody>
                    <a:bodyPr/>
                    <a:lstStyle/>
                    <a:p>
                      <a:endParaRPr lang="nb-NO"/>
                    </a:p>
                  </a:txBody>
                  <a:tcPr/>
                </a:tc>
                <a:tc vMerge="1">
                  <a:txBody>
                    <a:bodyPr/>
                    <a:lstStyle/>
                    <a:p>
                      <a:endParaRPr lang="nb-NO"/>
                    </a:p>
                  </a:txBody>
                  <a:tcPr/>
                </a:tc>
                <a:tc>
                  <a:txBody>
                    <a:bodyPr/>
                    <a:lstStyle/>
                    <a:p>
                      <a:pPr algn="l" rtl="0" fontAlgn="b"/>
                      <a:r>
                        <a:rPr lang="nb-NO" sz="1100" b="0" i="0" u="none" strike="noStrike">
                          <a:solidFill>
                            <a:srgbClr val="000000"/>
                          </a:solidFill>
                          <a:effectLst/>
                          <a:latin typeface="Calibri" panose="020F0502020204030204" pitchFamily="34" charset="0"/>
                        </a:rPr>
                        <a:t>Likestilling og mangfold</a:t>
                      </a:r>
                    </a:p>
                  </a:txBody>
                  <a:tcPr marL="8703" marR="8703" marT="8703" marB="0" anchor="ctr">
                    <a:lnL>
                      <a:noFill/>
                    </a:lnL>
                    <a:lnR>
                      <a:noFill/>
                    </a:lnR>
                    <a:lnT>
                      <a:noFill/>
                    </a:lnT>
                    <a:lnB>
                      <a:noFill/>
                    </a:lnB>
                    <a:solidFill>
                      <a:srgbClr val="A9D08E"/>
                    </a:solidFill>
                  </a:tcPr>
                </a:tc>
                <a:extLst>
                  <a:ext uri="{0D108BD9-81ED-4DB2-BD59-A6C34878D82A}">
                    <a16:rowId xmlns:a16="http://schemas.microsoft.com/office/drawing/2014/main" val="262729822"/>
                  </a:ext>
                </a:extLst>
              </a:tr>
              <a:tr h="247268">
                <a:tc vMerge="1">
                  <a:txBody>
                    <a:bodyPr/>
                    <a:lstStyle/>
                    <a:p>
                      <a:endParaRPr lang="nb-NO"/>
                    </a:p>
                  </a:txBody>
                  <a:tcPr/>
                </a:tc>
                <a:tc rowSpan="2">
                  <a:txBody>
                    <a:bodyPr/>
                    <a:lstStyle/>
                    <a:p>
                      <a:pPr algn="l" rtl="0" fontAlgn="ctr"/>
                      <a:r>
                        <a:rPr lang="nb-NO" sz="1100" b="0" i="0" u="none" strike="noStrike">
                          <a:solidFill>
                            <a:srgbClr val="000000"/>
                          </a:solidFill>
                          <a:effectLst/>
                          <a:latin typeface="Calibri" panose="020F0502020204030204" pitchFamily="34" charset="0"/>
                        </a:rPr>
                        <a:t>Rekrutteringsstillinger</a:t>
                      </a:r>
                    </a:p>
                  </a:txBody>
                  <a:tcPr marL="8703" marR="8703" marT="8703" marB="0" anchor="ctr">
                    <a:lnL>
                      <a:noFill/>
                    </a:lnL>
                    <a:lnR>
                      <a:noFill/>
                    </a:lnR>
                    <a:lnT>
                      <a:noFill/>
                    </a:lnT>
                    <a:lnB>
                      <a:noFill/>
                    </a:lnB>
                    <a:solidFill>
                      <a:srgbClr val="E2EFDA"/>
                    </a:solidFill>
                  </a:tcPr>
                </a:tc>
                <a:tc>
                  <a:txBody>
                    <a:bodyPr/>
                    <a:lstStyle/>
                    <a:p>
                      <a:pPr algn="l" rtl="0" fontAlgn="b"/>
                      <a:r>
                        <a:rPr lang="nn-NO" sz="1100" b="0" i="0" u="none" strike="noStrike">
                          <a:solidFill>
                            <a:srgbClr val="000000"/>
                          </a:solidFill>
                          <a:effectLst/>
                          <a:latin typeface="Calibri" panose="020F0502020204030204" pitchFamily="34" charset="0"/>
                        </a:rPr>
                        <a:t>Frie </a:t>
                      </a:r>
                      <a:r>
                        <a:rPr lang="nn-NO" sz="1100" b="0" i="0" u="none" strike="noStrike" err="1">
                          <a:solidFill>
                            <a:srgbClr val="000000"/>
                          </a:solidFill>
                          <a:effectLst/>
                          <a:latin typeface="Calibri" panose="020F0502020204030204" pitchFamily="34" charset="0"/>
                        </a:rPr>
                        <a:t>rekr</a:t>
                      </a:r>
                      <a:r>
                        <a:rPr lang="nn-NO" sz="1100" b="0" i="0" u="none" strike="noStrike">
                          <a:solidFill>
                            <a:srgbClr val="000000"/>
                          </a:solidFill>
                          <a:effectLst/>
                          <a:latin typeface="Calibri" panose="020F0502020204030204" pitchFamily="34" charset="0"/>
                        </a:rPr>
                        <a:t>. still.</a:t>
                      </a:r>
                    </a:p>
                  </a:txBody>
                  <a:tcPr marL="8703" marR="8703" marT="8703" marB="0" anchor="ctr">
                    <a:lnL>
                      <a:noFill/>
                    </a:lnL>
                    <a:lnR>
                      <a:noFill/>
                    </a:lnR>
                    <a:lnT>
                      <a:noFill/>
                    </a:lnT>
                    <a:lnB>
                      <a:noFill/>
                    </a:lnB>
                    <a:solidFill>
                      <a:srgbClr val="E2EFDA"/>
                    </a:solidFill>
                  </a:tcPr>
                </a:tc>
                <a:extLst>
                  <a:ext uri="{0D108BD9-81ED-4DB2-BD59-A6C34878D82A}">
                    <a16:rowId xmlns:a16="http://schemas.microsoft.com/office/drawing/2014/main" val="105669093"/>
                  </a:ext>
                </a:extLst>
              </a:tr>
              <a:tr h="247268">
                <a:tc vMerge="1">
                  <a:txBody>
                    <a:bodyPr/>
                    <a:lstStyle/>
                    <a:p>
                      <a:endParaRPr lang="nb-NO"/>
                    </a:p>
                  </a:txBody>
                  <a:tcPr/>
                </a:tc>
                <a:tc vMerge="1">
                  <a:txBody>
                    <a:bodyPr/>
                    <a:lstStyle/>
                    <a:p>
                      <a:pPr algn="l" rtl="0" fontAlgn="ctr"/>
                      <a:endParaRPr lang="nb-NO" sz="900" b="0" i="0" u="none" strike="noStrike">
                        <a:solidFill>
                          <a:srgbClr val="000000"/>
                        </a:solidFill>
                        <a:effectLst/>
                        <a:latin typeface="Calibri" panose="020F0502020204030204" pitchFamily="34" charset="0"/>
                      </a:endParaRPr>
                    </a:p>
                  </a:txBody>
                  <a:tcPr marL="8703" marR="8703" marT="8703" marB="0" anchor="ctr">
                    <a:lnL>
                      <a:noFill/>
                    </a:lnL>
                    <a:lnR>
                      <a:noFill/>
                    </a:lnR>
                    <a:lnT>
                      <a:noFill/>
                    </a:lnT>
                    <a:lnB>
                      <a:noFill/>
                    </a:lnB>
                    <a:solidFill>
                      <a:srgbClr val="E2EFDA"/>
                    </a:solidFill>
                  </a:tcPr>
                </a:tc>
                <a:tc>
                  <a:txBody>
                    <a:bodyPr/>
                    <a:lstStyle/>
                    <a:p>
                      <a:pPr algn="l" rtl="0" fontAlgn="b"/>
                      <a:r>
                        <a:rPr lang="nn-NO" sz="1100" b="0" i="0" u="none" strike="noStrike" err="1">
                          <a:solidFill>
                            <a:srgbClr val="000000"/>
                          </a:solidFill>
                          <a:effectLst/>
                          <a:latin typeface="Calibri" panose="020F0502020204030204" pitchFamily="34" charset="0"/>
                        </a:rPr>
                        <a:t>Øremerkede</a:t>
                      </a:r>
                      <a:r>
                        <a:rPr lang="nn-NO" sz="1100" b="0" i="0" u="none" strike="noStrike">
                          <a:solidFill>
                            <a:srgbClr val="000000"/>
                          </a:solidFill>
                          <a:effectLst/>
                          <a:latin typeface="Calibri" panose="020F0502020204030204" pitchFamily="34" charset="0"/>
                        </a:rPr>
                        <a:t> </a:t>
                      </a:r>
                      <a:r>
                        <a:rPr lang="nn-NO" sz="1100" b="0" i="0" u="none" strike="noStrike" err="1">
                          <a:solidFill>
                            <a:srgbClr val="000000"/>
                          </a:solidFill>
                          <a:effectLst/>
                          <a:latin typeface="Calibri" panose="020F0502020204030204" pitchFamily="34" charset="0"/>
                        </a:rPr>
                        <a:t>rekr</a:t>
                      </a:r>
                      <a:r>
                        <a:rPr lang="nn-NO" sz="1100" b="0" i="0" u="none" strike="noStrike">
                          <a:solidFill>
                            <a:srgbClr val="000000"/>
                          </a:solidFill>
                          <a:effectLst/>
                          <a:latin typeface="Calibri" panose="020F0502020204030204" pitchFamily="34" charset="0"/>
                        </a:rPr>
                        <a:t>. still</a:t>
                      </a:r>
                    </a:p>
                  </a:txBody>
                  <a:tcPr marL="8703" marR="8703" marT="8703" marB="0" anchor="ctr">
                    <a:lnL>
                      <a:noFill/>
                    </a:lnL>
                    <a:lnR>
                      <a:noFill/>
                    </a:lnR>
                    <a:lnT>
                      <a:noFill/>
                    </a:lnT>
                    <a:lnB>
                      <a:noFill/>
                    </a:lnB>
                    <a:solidFill>
                      <a:srgbClr val="E2EFDA"/>
                    </a:solidFill>
                  </a:tcPr>
                </a:tc>
                <a:extLst>
                  <a:ext uri="{0D108BD9-81ED-4DB2-BD59-A6C34878D82A}">
                    <a16:rowId xmlns:a16="http://schemas.microsoft.com/office/drawing/2014/main" val="1095943115"/>
                  </a:ext>
                </a:extLst>
              </a:tr>
            </a:tbl>
          </a:graphicData>
        </a:graphic>
      </p:graphicFrame>
      <p:sp>
        <p:nvSpPr>
          <p:cNvPr id="5" name="TextBox 66">
            <a:extLst>
              <a:ext uri="{FF2B5EF4-FFF2-40B4-BE49-F238E27FC236}">
                <a16:creationId xmlns:a16="http://schemas.microsoft.com/office/drawing/2014/main" id="{DF0728A8-02D8-4BB6-A7BB-9FF46595F812}"/>
              </a:ext>
            </a:extLst>
          </p:cNvPr>
          <p:cNvSpPr txBox="1"/>
          <p:nvPr/>
        </p:nvSpPr>
        <p:spPr>
          <a:xfrm>
            <a:off x="4988356" y="1642545"/>
            <a:ext cx="2051082" cy="289441"/>
          </a:xfrm>
          <a:prstGeom prst="roundRect">
            <a:avLst/>
          </a:prstGeom>
          <a:solidFill>
            <a:srgbClr val="6AA343"/>
          </a:solidFill>
          <a:ln>
            <a:solidFill>
              <a:srgbClr val="6AA343"/>
            </a:solidFill>
          </a:ln>
        </p:spPr>
        <p:txBody>
          <a:bodyPr wrap="square" rtlCol="0">
            <a:spAutoFit/>
          </a:bodyPr>
          <a:lstStyle/>
          <a:p>
            <a:pPr algn="ctr"/>
            <a:r>
              <a:rPr lang="nb-NO" sz="1100">
                <a:solidFill>
                  <a:schemeClr val="bg1"/>
                </a:solidFill>
              </a:rPr>
              <a:t>Fremragende fagmiljø</a:t>
            </a:r>
          </a:p>
        </p:txBody>
      </p:sp>
      <p:sp>
        <p:nvSpPr>
          <p:cNvPr id="6" name="TextBox 70">
            <a:extLst>
              <a:ext uri="{FF2B5EF4-FFF2-40B4-BE49-F238E27FC236}">
                <a16:creationId xmlns:a16="http://schemas.microsoft.com/office/drawing/2014/main" id="{468A155E-97A1-4BAF-B1BF-5FFCA01B0AC7}"/>
              </a:ext>
            </a:extLst>
          </p:cNvPr>
          <p:cNvSpPr txBox="1"/>
          <p:nvPr/>
        </p:nvSpPr>
        <p:spPr>
          <a:xfrm>
            <a:off x="4988356" y="1969884"/>
            <a:ext cx="2051082" cy="289441"/>
          </a:xfrm>
          <a:prstGeom prst="roundRect">
            <a:avLst/>
          </a:prstGeom>
          <a:solidFill>
            <a:srgbClr val="6AA343"/>
          </a:solidFill>
          <a:ln>
            <a:solidFill>
              <a:srgbClr val="6AA343"/>
            </a:solidFill>
          </a:ln>
        </p:spPr>
        <p:txBody>
          <a:bodyPr wrap="square" rtlCol="0">
            <a:spAutoFit/>
          </a:bodyPr>
          <a:lstStyle/>
          <a:p>
            <a:pPr algn="ctr"/>
            <a:r>
              <a:rPr lang="nb-NO" sz="1100" err="1">
                <a:solidFill>
                  <a:schemeClr val="bg1"/>
                </a:solidFill>
              </a:rPr>
              <a:t>Fripro</a:t>
            </a:r>
            <a:r>
              <a:rPr lang="nb-NO" sz="1100">
                <a:solidFill>
                  <a:schemeClr val="bg1"/>
                </a:solidFill>
              </a:rPr>
              <a:t> - fellesløft</a:t>
            </a:r>
          </a:p>
        </p:txBody>
      </p:sp>
      <p:cxnSp>
        <p:nvCxnSpPr>
          <p:cNvPr id="7" name="Connector: Elbow 71">
            <a:extLst>
              <a:ext uri="{FF2B5EF4-FFF2-40B4-BE49-F238E27FC236}">
                <a16:creationId xmlns:a16="http://schemas.microsoft.com/office/drawing/2014/main" id="{7CB6C63D-3C59-40C6-AB36-A522E034EC55}"/>
              </a:ext>
            </a:extLst>
          </p:cNvPr>
          <p:cNvCxnSpPr>
            <a:cxnSpLocks/>
          </p:cNvCxnSpPr>
          <p:nvPr/>
        </p:nvCxnSpPr>
        <p:spPr>
          <a:xfrm rot="5400000" flipH="1" flipV="1">
            <a:off x="4484991" y="1938470"/>
            <a:ext cx="656555" cy="354149"/>
          </a:xfrm>
          <a:prstGeom prst="bentConnector2">
            <a:avLst/>
          </a:prstGeom>
          <a:ln w="28575">
            <a:solidFill>
              <a:srgbClr val="6AA343"/>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70">
            <a:extLst>
              <a:ext uri="{FF2B5EF4-FFF2-40B4-BE49-F238E27FC236}">
                <a16:creationId xmlns:a16="http://schemas.microsoft.com/office/drawing/2014/main" id="{C1AB38EE-17BA-4E63-92F7-BB79424312D3}"/>
              </a:ext>
            </a:extLst>
          </p:cNvPr>
          <p:cNvSpPr txBox="1"/>
          <p:nvPr/>
        </p:nvSpPr>
        <p:spPr>
          <a:xfrm>
            <a:off x="4988356" y="2292935"/>
            <a:ext cx="2051082" cy="289441"/>
          </a:xfrm>
          <a:prstGeom prst="roundRect">
            <a:avLst/>
          </a:prstGeom>
          <a:solidFill>
            <a:srgbClr val="6AA343"/>
          </a:solidFill>
          <a:ln>
            <a:solidFill>
              <a:srgbClr val="6AA343"/>
            </a:solidFill>
          </a:ln>
        </p:spPr>
        <p:txBody>
          <a:bodyPr wrap="square" rtlCol="0">
            <a:spAutoFit/>
          </a:bodyPr>
          <a:lstStyle/>
          <a:p>
            <a:pPr algn="ctr"/>
            <a:r>
              <a:rPr lang="nb-NO" sz="1100">
                <a:solidFill>
                  <a:schemeClr val="bg1"/>
                </a:solidFill>
              </a:rPr>
              <a:t>Onsager </a:t>
            </a:r>
            <a:r>
              <a:rPr lang="nb-NO" sz="1100" err="1">
                <a:solidFill>
                  <a:schemeClr val="bg1"/>
                </a:solidFill>
              </a:rPr>
              <a:t>fellow</a:t>
            </a:r>
            <a:endParaRPr lang="nb-NO" sz="1100">
              <a:solidFill>
                <a:schemeClr val="bg1"/>
              </a:solidFill>
            </a:endParaRPr>
          </a:p>
        </p:txBody>
      </p:sp>
      <p:cxnSp>
        <p:nvCxnSpPr>
          <p:cNvPr id="11" name="Connector: Elbow 74">
            <a:extLst>
              <a:ext uri="{FF2B5EF4-FFF2-40B4-BE49-F238E27FC236}">
                <a16:creationId xmlns:a16="http://schemas.microsoft.com/office/drawing/2014/main" id="{4F77A57D-FB3C-417D-9453-00FD45899AE5}"/>
              </a:ext>
            </a:extLst>
          </p:cNvPr>
          <p:cNvCxnSpPr>
            <a:cxnSpLocks/>
            <a:endCxn id="10" idx="1"/>
          </p:cNvCxnSpPr>
          <p:nvPr/>
        </p:nvCxnSpPr>
        <p:spPr>
          <a:xfrm flipV="1">
            <a:off x="4283840" y="2437656"/>
            <a:ext cx="704516" cy="477367"/>
          </a:xfrm>
          <a:prstGeom prst="bentConnector3">
            <a:avLst>
              <a:gd name="adj1" fmla="val 50000"/>
            </a:avLst>
          </a:prstGeom>
          <a:ln w="28575">
            <a:solidFill>
              <a:srgbClr val="6AA343"/>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70">
            <a:extLst>
              <a:ext uri="{FF2B5EF4-FFF2-40B4-BE49-F238E27FC236}">
                <a16:creationId xmlns:a16="http://schemas.microsoft.com/office/drawing/2014/main" id="{E877DFC6-0605-47CD-9D4F-8B7B7E145640}"/>
              </a:ext>
            </a:extLst>
          </p:cNvPr>
          <p:cNvSpPr txBox="1"/>
          <p:nvPr/>
        </p:nvSpPr>
        <p:spPr>
          <a:xfrm>
            <a:off x="4988356" y="2618981"/>
            <a:ext cx="2051082" cy="289441"/>
          </a:xfrm>
          <a:prstGeom prst="roundRect">
            <a:avLst/>
          </a:prstGeom>
          <a:solidFill>
            <a:srgbClr val="6AA343"/>
          </a:solidFill>
          <a:ln>
            <a:solidFill>
              <a:srgbClr val="6AA343"/>
            </a:solidFill>
          </a:ln>
        </p:spPr>
        <p:txBody>
          <a:bodyPr wrap="square" rtlCol="0">
            <a:spAutoFit/>
          </a:bodyPr>
          <a:lstStyle/>
          <a:p>
            <a:pPr algn="ctr"/>
            <a:r>
              <a:rPr lang="nb-NO" sz="1100">
                <a:solidFill>
                  <a:schemeClr val="bg1"/>
                </a:solidFill>
              </a:rPr>
              <a:t>SFF/SFI/FME</a:t>
            </a:r>
          </a:p>
        </p:txBody>
      </p:sp>
      <p:cxnSp>
        <p:nvCxnSpPr>
          <p:cNvPr id="13" name="Connector: Elbow 74">
            <a:extLst>
              <a:ext uri="{FF2B5EF4-FFF2-40B4-BE49-F238E27FC236}">
                <a16:creationId xmlns:a16="http://schemas.microsoft.com/office/drawing/2014/main" id="{0DD67771-6509-4B19-8DA6-756B6BEAEAEB}"/>
              </a:ext>
            </a:extLst>
          </p:cNvPr>
          <p:cNvCxnSpPr>
            <a:cxnSpLocks/>
            <a:endCxn id="12" idx="1"/>
          </p:cNvCxnSpPr>
          <p:nvPr/>
        </p:nvCxnSpPr>
        <p:spPr>
          <a:xfrm flipV="1">
            <a:off x="4283840" y="2763702"/>
            <a:ext cx="704516" cy="151321"/>
          </a:xfrm>
          <a:prstGeom prst="bentConnector3">
            <a:avLst>
              <a:gd name="adj1" fmla="val 50000"/>
            </a:avLst>
          </a:prstGeom>
          <a:ln w="28575">
            <a:solidFill>
              <a:srgbClr val="6AA343"/>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70">
            <a:extLst>
              <a:ext uri="{FF2B5EF4-FFF2-40B4-BE49-F238E27FC236}">
                <a16:creationId xmlns:a16="http://schemas.microsoft.com/office/drawing/2014/main" id="{4975A9AE-E7B3-4162-82D3-FDC2BA8664A1}"/>
              </a:ext>
            </a:extLst>
          </p:cNvPr>
          <p:cNvSpPr txBox="1"/>
          <p:nvPr/>
        </p:nvSpPr>
        <p:spPr>
          <a:xfrm>
            <a:off x="4988356" y="2951628"/>
            <a:ext cx="2051082" cy="289441"/>
          </a:xfrm>
          <a:prstGeom prst="roundRect">
            <a:avLst/>
          </a:prstGeom>
          <a:solidFill>
            <a:srgbClr val="6AA343"/>
          </a:solidFill>
          <a:ln>
            <a:solidFill>
              <a:srgbClr val="6AA343"/>
            </a:solidFill>
          </a:ln>
        </p:spPr>
        <p:txBody>
          <a:bodyPr wrap="square" rtlCol="0">
            <a:spAutoFit/>
          </a:bodyPr>
          <a:lstStyle/>
          <a:p>
            <a:pPr algn="ctr"/>
            <a:r>
              <a:rPr lang="nb-NO" sz="1100">
                <a:solidFill>
                  <a:schemeClr val="bg1"/>
                </a:solidFill>
              </a:rPr>
              <a:t>Stjerneprogram</a:t>
            </a:r>
          </a:p>
        </p:txBody>
      </p:sp>
      <p:sp>
        <p:nvSpPr>
          <p:cNvPr id="17" name="TextBox 70">
            <a:extLst>
              <a:ext uri="{FF2B5EF4-FFF2-40B4-BE49-F238E27FC236}">
                <a16:creationId xmlns:a16="http://schemas.microsoft.com/office/drawing/2014/main" id="{D59190B8-A565-4E85-8A7E-491C50B21B48}"/>
              </a:ext>
            </a:extLst>
          </p:cNvPr>
          <p:cNvSpPr txBox="1"/>
          <p:nvPr/>
        </p:nvSpPr>
        <p:spPr>
          <a:xfrm>
            <a:off x="4988356" y="3567803"/>
            <a:ext cx="2051082" cy="289441"/>
          </a:xfrm>
          <a:prstGeom prst="roundRect">
            <a:avLst/>
          </a:prstGeom>
          <a:solidFill>
            <a:srgbClr val="6AA343"/>
          </a:solidFill>
          <a:ln>
            <a:solidFill>
              <a:srgbClr val="6AA343"/>
            </a:solidFill>
          </a:ln>
        </p:spPr>
        <p:txBody>
          <a:bodyPr wrap="square" rtlCol="0">
            <a:spAutoFit/>
          </a:bodyPr>
          <a:lstStyle/>
          <a:p>
            <a:pPr algn="ctr"/>
            <a:r>
              <a:rPr lang="nb-NO" sz="1100">
                <a:solidFill>
                  <a:schemeClr val="bg1"/>
                </a:solidFill>
              </a:rPr>
              <a:t>SFU</a:t>
            </a:r>
          </a:p>
        </p:txBody>
      </p:sp>
      <p:cxnSp>
        <p:nvCxnSpPr>
          <p:cNvPr id="18" name="Connector: Elbow 74">
            <a:extLst>
              <a:ext uri="{FF2B5EF4-FFF2-40B4-BE49-F238E27FC236}">
                <a16:creationId xmlns:a16="http://schemas.microsoft.com/office/drawing/2014/main" id="{29E08C25-0AE3-4C4B-A6FB-1A4FEF2D053C}"/>
              </a:ext>
            </a:extLst>
          </p:cNvPr>
          <p:cNvCxnSpPr>
            <a:cxnSpLocks/>
          </p:cNvCxnSpPr>
          <p:nvPr/>
        </p:nvCxnSpPr>
        <p:spPr>
          <a:xfrm>
            <a:off x="4290190" y="3646071"/>
            <a:ext cx="704516" cy="66453"/>
          </a:xfrm>
          <a:prstGeom prst="bentConnector3">
            <a:avLst>
              <a:gd name="adj1" fmla="val 50000"/>
            </a:avLst>
          </a:prstGeom>
          <a:ln w="28575">
            <a:solidFill>
              <a:srgbClr val="6AA343"/>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70">
            <a:extLst>
              <a:ext uri="{FF2B5EF4-FFF2-40B4-BE49-F238E27FC236}">
                <a16:creationId xmlns:a16="http://schemas.microsoft.com/office/drawing/2014/main" id="{A004C357-5B55-491B-8D57-118A315B9A77}"/>
              </a:ext>
            </a:extLst>
          </p:cNvPr>
          <p:cNvSpPr txBox="1"/>
          <p:nvPr/>
        </p:nvSpPr>
        <p:spPr>
          <a:xfrm>
            <a:off x="4988356" y="3904095"/>
            <a:ext cx="2051082" cy="289441"/>
          </a:xfrm>
          <a:prstGeom prst="roundRect">
            <a:avLst/>
          </a:prstGeom>
          <a:solidFill>
            <a:srgbClr val="6AA343"/>
          </a:solidFill>
          <a:ln>
            <a:solidFill>
              <a:srgbClr val="6AA343"/>
            </a:solidFill>
          </a:ln>
        </p:spPr>
        <p:txBody>
          <a:bodyPr wrap="square" rtlCol="0">
            <a:spAutoFit/>
          </a:bodyPr>
          <a:lstStyle/>
          <a:p>
            <a:pPr algn="ctr"/>
            <a:r>
              <a:rPr lang="nb-NO" sz="1100">
                <a:solidFill>
                  <a:schemeClr val="bg1"/>
                </a:solidFill>
              </a:rPr>
              <a:t>Innovativ utdanning</a:t>
            </a:r>
          </a:p>
        </p:txBody>
      </p:sp>
      <p:cxnSp>
        <p:nvCxnSpPr>
          <p:cNvPr id="20" name="Connector: Elbow 74">
            <a:extLst>
              <a:ext uri="{FF2B5EF4-FFF2-40B4-BE49-F238E27FC236}">
                <a16:creationId xmlns:a16="http://schemas.microsoft.com/office/drawing/2014/main" id="{C2F1B92E-D8FB-4298-B983-AB07AA619354}"/>
              </a:ext>
            </a:extLst>
          </p:cNvPr>
          <p:cNvCxnSpPr>
            <a:cxnSpLocks/>
            <a:endCxn id="19" idx="1"/>
          </p:cNvCxnSpPr>
          <p:nvPr/>
        </p:nvCxnSpPr>
        <p:spPr>
          <a:xfrm>
            <a:off x="4283842" y="3646071"/>
            <a:ext cx="704514" cy="402745"/>
          </a:xfrm>
          <a:prstGeom prst="bentConnector3">
            <a:avLst>
              <a:gd name="adj1" fmla="val 50000"/>
            </a:avLst>
          </a:prstGeom>
          <a:ln w="28575">
            <a:solidFill>
              <a:srgbClr val="6AA343"/>
            </a:solidFill>
            <a:tailEnd type="triangle"/>
          </a:ln>
        </p:spPr>
        <p:style>
          <a:lnRef idx="1">
            <a:schemeClr val="accent1"/>
          </a:lnRef>
          <a:fillRef idx="0">
            <a:schemeClr val="accent1"/>
          </a:fillRef>
          <a:effectRef idx="0">
            <a:schemeClr val="accent1"/>
          </a:effectRef>
          <a:fontRef idx="minor">
            <a:schemeClr val="tx1"/>
          </a:fontRef>
        </p:style>
      </p:cxnSp>
      <p:cxnSp>
        <p:nvCxnSpPr>
          <p:cNvPr id="45" name="Rett pilkobling 44">
            <a:extLst>
              <a:ext uri="{FF2B5EF4-FFF2-40B4-BE49-F238E27FC236}">
                <a16:creationId xmlns:a16="http://schemas.microsoft.com/office/drawing/2014/main" id="{102D3A75-43D9-4B5B-AD1E-FDC87865E38E}"/>
              </a:ext>
            </a:extLst>
          </p:cNvPr>
          <p:cNvCxnSpPr>
            <a:cxnSpLocks/>
            <a:endCxn id="14" idx="1"/>
          </p:cNvCxnSpPr>
          <p:nvPr/>
        </p:nvCxnSpPr>
        <p:spPr>
          <a:xfrm>
            <a:off x="4640427" y="3096349"/>
            <a:ext cx="347929" cy="0"/>
          </a:xfrm>
          <a:prstGeom prst="straightConnector1">
            <a:avLst/>
          </a:prstGeom>
          <a:ln w="28575">
            <a:solidFill>
              <a:srgbClr val="6AA343"/>
            </a:solidFill>
            <a:tailEnd type="triangle"/>
          </a:ln>
        </p:spPr>
        <p:style>
          <a:lnRef idx="1">
            <a:schemeClr val="accent1"/>
          </a:lnRef>
          <a:fillRef idx="0">
            <a:schemeClr val="accent1"/>
          </a:fillRef>
          <a:effectRef idx="0">
            <a:schemeClr val="accent1"/>
          </a:effectRef>
          <a:fontRef idx="minor">
            <a:schemeClr val="tx1"/>
          </a:fontRef>
        </p:style>
      </p:cxnSp>
      <p:cxnSp>
        <p:nvCxnSpPr>
          <p:cNvPr id="48" name="Rett linje 47">
            <a:extLst>
              <a:ext uri="{FF2B5EF4-FFF2-40B4-BE49-F238E27FC236}">
                <a16:creationId xmlns:a16="http://schemas.microsoft.com/office/drawing/2014/main" id="{DF30D847-6574-4E7F-8E3C-7110A7DE0936}"/>
              </a:ext>
            </a:extLst>
          </p:cNvPr>
          <p:cNvCxnSpPr>
            <a:cxnSpLocks/>
          </p:cNvCxnSpPr>
          <p:nvPr/>
        </p:nvCxnSpPr>
        <p:spPr>
          <a:xfrm>
            <a:off x="4644145" y="2912741"/>
            <a:ext cx="0" cy="196307"/>
          </a:xfrm>
          <a:prstGeom prst="line">
            <a:avLst/>
          </a:prstGeom>
          <a:ln w="28575">
            <a:solidFill>
              <a:srgbClr val="6AA343"/>
            </a:solidFill>
          </a:ln>
        </p:spPr>
        <p:style>
          <a:lnRef idx="1">
            <a:schemeClr val="accent1"/>
          </a:lnRef>
          <a:fillRef idx="0">
            <a:schemeClr val="accent1"/>
          </a:fillRef>
          <a:effectRef idx="0">
            <a:schemeClr val="accent1"/>
          </a:effectRef>
          <a:fontRef idx="minor">
            <a:schemeClr val="tx1"/>
          </a:fontRef>
        </p:style>
      </p:cxnSp>
      <p:cxnSp>
        <p:nvCxnSpPr>
          <p:cNvPr id="63" name="Rett pilkobling 62">
            <a:extLst>
              <a:ext uri="{FF2B5EF4-FFF2-40B4-BE49-F238E27FC236}">
                <a16:creationId xmlns:a16="http://schemas.microsoft.com/office/drawing/2014/main" id="{232DA2A7-74CF-4F1A-BB48-EA1F806D3027}"/>
              </a:ext>
            </a:extLst>
          </p:cNvPr>
          <p:cNvCxnSpPr>
            <a:cxnSpLocks/>
            <a:endCxn id="6" idx="1"/>
          </p:cNvCxnSpPr>
          <p:nvPr/>
        </p:nvCxnSpPr>
        <p:spPr>
          <a:xfrm flipV="1">
            <a:off x="4640427" y="2114605"/>
            <a:ext cx="347929" cy="3171"/>
          </a:xfrm>
          <a:prstGeom prst="straightConnector1">
            <a:avLst/>
          </a:prstGeom>
          <a:ln w="28575">
            <a:solidFill>
              <a:srgbClr val="6AA343"/>
            </a:solidFill>
            <a:tailEnd type="triangle"/>
          </a:ln>
        </p:spPr>
        <p:style>
          <a:lnRef idx="1">
            <a:schemeClr val="accent1"/>
          </a:lnRef>
          <a:fillRef idx="0">
            <a:schemeClr val="accent1"/>
          </a:fillRef>
          <a:effectRef idx="0">
            <a:schemeClr val="accent1"/>
          </a:effectRef>
          <a:fontRef idx="minor">
            <a:schemeClr val="tx1"/>
          </a:fontRef>
        </p:style>
      </p:cxnSp>
      <p:pic>
        <p:nvPicPr>
          <p:cNvPr id="73" name="Picture 3">
            <a:extLst>
              <a:ext uri="{FF2B5EF4-FFF2-40B4-BE49-F238E27FC236}">
                <a16:creationId xmlns:a16="http://schemas.microsoft.com/office/drawing/2014/main" id="{D3ABB9A4-F400-41C4-81B4-79D0BA23AB50}"/>
              </a:ext>
            </a:extLst>
          </p:cNvPr>
          <p:cNvPicPr>
            <a:picLocks noChangeAspect="1"/>
          </p:cNvPicPr>
          <p:nvPr/>
        </p:nvPicPr>
        <p:blipFill rotWithShape="1">
          <a:blip r:embed="rId3"/>
          <a:srcRect r="23522"/>
          <a:stretch/>
        </p:blipFill>
        <p:spPr>
          <a:xfrm rot="5400000">
            <a:off x="5686638" y="-5714526"/>
            <a:ext cx="818721" cy="12192001"/>
          </a:xfrm>
          <a:prstGeom prst="rect">
            <a:avLst/>
          </a:prstGeom>
        </p:spPr>
      </p:pic>
      <p:sp>
        <p:nvSpPr>
          <p:cNvPr id="74" name="TekstSylinder 73">
            <a:extLst>
              <a:ext uri="{FF2B5EF4-FFF2-40B4-BE49-F238E27FC236}">
                <a16:creationId xmlns:a16="http://schemas.microsoft.com/office/drawing/2014/main" id="{3CFB1D52-F4C3-4B37-9072-B0EDBF73E411}"/>
              </a:ext>
            </a:extLst>
          </p:cNvPr>
          <p:cNvSpPr txBox="1"/>
          <p:nvPr/>
        </p:nvSpPr>
        <p:spPr>
          <a:xfrm>
            <a:off x="183439" y="89086"/>
            <a:ext cx="4347883" cy="584775"/>
          </a:xfrm>
          <a:prstGeom prst="rect">
            <a:avLst/>
          </a:prstGeom>
          <a:noFill/>
        </p:spPr>
        <p:txBody>
          <a:bodyPr wrap="square" rtlCol="0">
            <a:spAutoFit/>
          </a:bodyPr>
          <a:lstStyle/>
          <a:p>
            <a:r>
              <a:rPr lang="nb-NO" sz="3200">
                <a:solidFill>
                  <a:schemeClr val="bg1"/>
                </a:solidFill>
                <a:latin typeface="+mj-lt"/>
              </a:rPr>
              <a:t>RSO - prosjekter</a:t>
            </a:r>
          </a:p>
        </p:txBody>
      </p:sp>
      <p:sp>
        <p:nvSpPr>
          <p:cNvPr id="75" name="Snakkeboble: rektangel med avrundede hjørner 74">
            <a:extLst>
              <a:ext uri="{FF2B5EF4-FFF2-40B4-BE49-F238E27FC236}">
                <a16:creationId xmlns:a16="http://schemas.microsoft.com/office/drawing/2014/main" id="{AEAB52BE-DDA2-4B44-B472-8A7BC440FE10}"/>
              </a:ext>
            </a:extLst>
          </p:cNvPr>
          <p:cNvSpPr/>
          <p:nvPr/>
        </p:nvSpPr>
        <p:spPr>
          <a:xfrm>
            <a:off x="7743952" y="1290927"/>
            <a:ext cx="3393946" cy="818720"/>
          </a:xfrm>
          <a:prstGeom prst="wedgeRoundRectCallout">
            <a:avLst>
              <a:gd name="adj1" fmla="val 24472"/>
              <a:gd name="adj2" fmla="val 49822"/>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nb-NO" sz="1400" b="1"/>
              <a:t>Standard:</a:t>
            </a:r>
          </a:p>
          <a:p>
            <a:r>
              <a:rPr lang="nb-NO" sz="1400"/>
              <a:t>Felles bruk av prosjekt som tilknyttet noen av aktiviteter på RSO (fastsettes av FA). </a:t>
            </a:r>
          </a:p>
        </p:txBody>
      </p:sp>
      <p:sp>
        <p:nvSpPr>
          <p:cNvPr id="80" name="TekstSylinder 79">
            <a:extLst>
              <a:ext uri="{FF2B5EF4-FFF2-40B4-BE49-F238E27FC236}">
                <a16:creationId xmlns:a16="http://schemas.microsoft.com/office/drawing/2014/main" id="{78700512-1128-4116-B9CB-073F554936CA}"/>
              </a:ext>
            </a:extLst>
          </p:cNvPr>
          <p:cNvSpPr txBox="1"/>
          <p:nvPr/>
        </p:nvSpPr>
        <p:spPr>
          <a:xfrm>
            <a:off x="4766030" y="973454"/>
            <a:ext cx="2495731" cy="646331"/>
          </a:xfrm>
          <a:prstGeom prst="rect">
            <a:avLst/>
          </a:prstGeom>
          <a:noFill/>
        </p:spPr>
        <p:txBody>
          <a:bodyPr wrap="square" rtlCol="0">
            <a:spAutoFit/>
          </a:bodyPr>
          <a:lstStyle/>
          <a:p>
            <a:pPr algn="ctr"/>
            <a:r>
              <a:rPr lang="nb-NO">
                <a:solidFill>
                  <a:srgbClr val="578537"/>
                </a:solidFill>
              </a:rPr>
              <a:t>Prosjekt som benyttes på tvers / fellesprosjekt</a:t>
            </a:r>
          </a:p>
        </p:txBody>
      </p:sp>
      <p:sp>
        <p:nvSpPr>
          <p:cNvPr id="2" name="TekstSylinder 1">
            <a:extLst>
              <a:ext uri="{FF2B5EF4-FFF2-40B4-BE49-F238E27FC236}">
                <a16:creationId xmlns:a16="http://schemas.microsoft.com/office/drawing/2014/main" id="{F4CCBA10-08F5-475C-A281-F2D4385D9CD9}"/>
              </a:ext>
            </a:extLst>
          </p:cNvPr>
          <p:cNvSpPr txBox="1"/>
          <p:nvPr/>
        </p:nvSpPr>
        <p:spPr>
          <a:xfrm>
            <a:off x="7523010" y="4447714"/>
            <a:ext cx="3835830" cy="1200329"/>
          </a:xfrm>
          <a:prstGeom prst="rect">
            <a:avLst/>
          </a:prstGeom>
          <a:noFill/>
          <a:ln>
            <a:solidFill>
              <a:srgbClr val="62A0AA"/>
            </a:solidFill>
          </a:ln>
        </p:spPr>
        <p:txBody>
          <a:bodyPr wrap="square" rtlCol="0">
            <a:spAutoFit/>
          </a:bodyPr>
          <a:lstStyle/>
          <a:p>
            <a:r>
              <a:rPr lang="nb-NO"/>
              <a:t>Konverteringsarbeidet: </a:t>
            </a:r>
          </a:p>
          <a:p>
            <a:r>
              <a:rPr lang="nb-NO"/>
              <a:t>Siden det meste av strukturen knyttet til RSO-rammen er fastsatt av FA vil omfanget desentralt være begrenset</a:t>
            </a:r>
          </a:p>
        </p:txBody>
      </p:sp>
    </p:spTree>
    <p:extLst>
      <p:ext uri="{BB962C8B-B14F-4D97-AF65-F5344CB8AC3E}">
        <p14:creationId xmlns:p14="http://schemas.microsoft.com/office/powerpoint/2010/main" val="308881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1000" fill="hold"/>
                                        <p:tgtEl>
                                          <p:spTgt spid="6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1000"/>
                                        <p:tgtEl>
                                          <p:spTgt spid="45"/>
                                        </p:tgtEl>
                                      </p:cBhvr>
                                    </p:animEffect>
                                    <p:anim calcmode="lin" valueType="num">
                                      <p:cBhvr>
                                        <p:cTn id="48" dur="1000" fill="hold"/>
                                        <p:tgtEl>
                                          <p:spTgt spid="45"/>
                                        </p:tgtEl>
                                        <p:attrNameLst>
                                          <p:attrName>ppt_x</p:attrName>
                                        </p:attrNameLst>
                                      </p:cBhvr>
                                      <p:tavLst>
                                        <p:tav tm="0">
                                          <p:val>
                                            <p:strVal val="#ppt_x"/>
                                          </p:val>
                                        </p:tav>
                                        <p:tav tm="100000">
                                          <p:val>
                                            <p:strVal val="#ppt_x"/>
                                          </p:val>
                                        </p:tav>
                                      </p:tavLst>
                                    </p:anim>
                                    <p:anim calcmode="lin" valueType="num">
                                      <p:cBhvr>
                                        <p:cTn id="49" dur="1000" fill="hold"/>
                                        <p:tgtEl>
                                          <p:spTgt spid="45"/>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1000"/>
                                        <p:tgtEl>
                                          <p:spTgt spid="48"/>
                                        </p:tgtEl>
                                      </p:cBhvr>
                                    </p:animEffect>
                                    <p:anim calcmode="lin" valueType="num">
                                      <p:cBhvr>
                                        <p:cTn id="53" dur="1000" fill="hold"/>
                                        <p:tgtEl>
                                          <p:spTgt spid="48"/>
                                        </p:tgtEl>
                                        <p:attrNameLst>
                                          <p:attrName>ppt_x</p:attrName>
                                        </p:attrNameLst>
                                      </p:cBhvr>
                                      <p:tavLst>
                                        <p:tav tm="0">
                                          <p:val>
                                            <p:strVal val="#ppt_x"/>
                                          </p:val>
                                        </p:tav>
                                        <p:tav tm="100000">
                                          <p:val>
                                            <p:strVal val="#ppt_x"/>
                                          </p:val>
                                        </p:tav>
                                      </p:tavLst>
                                    </p:anim>
                                    <p:anim calcmode="lin" valueType="num">
                                      <p:cBhvr>
                                        <p:cTn id="54" dur="1000" fill="hold"/>
                                        <p:tgtEl>
                                          <p:spTgt spid="4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2" grpId="0" animBg="1"/>
      <p:bldP spid="14" grpId="0" animBg="1"/>
      <p:bldP spid="17" grpId="0" animBg="1"/>
      <p:bldP spid="19"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Rectangle: Rounded Corners 575">
            <a:extLst>
              <a:ext uri="{FF2B5EF4-FFF2-40B4-BE49-F238E27FC236}">
                <a16:creationId xmlns:a16="http://schemas.microsoft.com/office/drawing/2014/main" id="{62F686D8-4F64-40B1-A1B0-756F3AC33C41}"/>
              </a:ext>
            </a:extLst>
          </p:cNvPr>
          <p:cNvSpPr/>
          <p:nvPr/>
        </p:nvSpPr>
        <p:spPr>
          <a:xfrm>
            <a:off x="10030411" y="28575"/>
            <a:ext cx="2075864" cy="677939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4" name="Rectangle: Rounded Corners 575">
            <a:extLst>
              <a:ext uri="{FF2B5EF4-FFF2-40B4-BE49-F238E27FC236}">
                <a16:creationId xmlns:a16="http://schemas.microsoft.com/office/drawing/2014/main" id="{7A2A3D24-81B9-4B65-8659-F1D36936D9E6}"/>
              </a:ext>
            </a:extLst>
          </p:cNvPr>
          <p:cNvSpPr/>
          <p:nvPr/>
        </p:nvSpPr>
        <p:spPr>
          <a:xfrm>
            <a:off x="7589143" y="19051"/>
            <a:ext cx="2371452" cy="677939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77" name="Rectangle: Rounded Corners 576">
            <a:extLst>
              <a:ext uri="{FF2B5EF4-FFF2-40B4-BE49-F238E27FC236}">
                <a16:creationId xmlns:a16="http://schemas.microsoft.com/office/drawing/2014/main" id="{84BE822D-96E1-4934-91D2-4538C51EA664}"/>
              </a:ext>
            </a:extLst>
          </p:cNvPr>
          <p:cNvSpPr/>
          <p:nvPr/>
        </p:nvSpPr>
        <p:spPr>
          <a:xfrm>
            <a:off x="4246947" y="10710"/>
            <a:ext cx="3262207" cy="680677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78" name="Rectangle: Rounded Corners 577">
            <a:extLst>
              <a:ext uri="{FF2B5EF4-FFF2-40B4-BE49-F238E27FC236}">
                <a16:creationId xmlns:a16="http://schemas.microsoft.com/office/drawing/2014/main" id="{9711FF03-DFCC-46F6-8FBF-D8C8ECAE6D83}"/>
              </a:ext>
            </a:extLst>
          </p:cNvPr>
          <p:cNvSpPr/>
          <p:nvPr/>
        </p:nvSpPr>
        <p:spPr>
          <a:xfrm>
            <a:off x="1704180" y="19051"/>
            <a:ext cx="2437753" cy="680833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79" name="Rectangle: Rounded Corners 578">
            <a:extLst>
              <a:ext uri="{FF2B5EF4-FFF2-40B4-BE49-F238E27FC236}">
                <a16:creationId xmlns:a16="http://schemas.microsoft.com/office/drawing/2014/main" id="{9CAFAD6D-4B48-4BAD-BE69-C0F3E15D695E}"/>
              </a:ext>
            </a:extLst>
          </p:cNvPr>
          <p:cNvSpPr/>
          <p:nvPr/>
        </p:nvSpPr>
        <p:spPr>
          <a:xfrm>
            <a:off x="48347" y="15530"/>
            <a:ext cx="1562100" cy="681185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Box 11">
            <a:extLst>
              <a:ext uri="{FF2B5EF4-FFF2-40B4-BE49-F238E27FC236}">
                <a16:creationId xmlns:a16="http://schemas.microsoft.com/office/drawing/2014/main" id="{9EEEA449-EF90-41DB-AAA1-71B83503D0AA}"/>
              </a:ext>
            </a:extLst>
          </p:cNvPr>
          <p:cNvSpPr txBox="1"/>
          <p:nvPr/>
        </p:nvSpPr>
        <p:spPr>
          <a:xfrm>
            <a:off x="174588" y="3366854"/>
            <a:ext cx="1365324" cy="408623"/>
          </a:xfrm>
          <a:prstGeom prst="roundRect">
            <a:avLst/>
          </a:prstGeom>
          <a:solidFill>
            <a:schemeClr val="accent5">
              <a:lumMod val="75000"/>
            </a:schemeClr>
          </a:solidFill>
          <a:ln>
            <a:solidFill>
              <a:srgbClr val="33CCCC"/>
            </a:solidFill>
          </a:ln>
        </p:spPr>
        <p:txBody>
          <a:bodyPr wrap="square" rtlCol="0">
            <a:spAutoFit/>
          </a:bodyPr>
          <a:lstStyle/>
          <a:p>
            <a:pPr algn="ctr"/>
            <a:r>
              <a:rPr lang="nb-NO">
                <a:solidFill>
                  <a:schemeClr val="bg1"/>
                </a:solidFill>
              </a:rPr>
              <a:t>RSO</a:t>
            </a:r>
          </a:p>
        </p:txBody>
      </p:sp>
      <p:sp>
        <p:nvSpPr>
          <p:cNvPr id="28" name="TextBox 27">
            <a:extLst>
              <a:ext uri="{FF2B5EF4-FFF2-40B4-BE49-F238E27FC236}">
                <a16:creationId xmlns:a16="http://schemas.microsoft.com/office/drawing/2014/main" id="{22AD6308-5498-4E48-BB0B-5066FE482164}"/>
              </a:ext>
            </a:extLst>
          </p:cNvPr>
          <p:cNvSpPr txBox="1"/>
          <p:nvPr/>
        </p:nvSpPr>
        <p:spPr>
          <a:xfrm>
            <a:off x="2155347" y="5276567"/>
            <a:ext cx="1499778" cy="578882"/>
          </a:xfrm>
          <a:prstGeom prst="roundRect">
            <a:avLst/>
          </a:prstGeom>
          <a:solidFill>
            <a:schemeClr val="accent5">
              <a:lumMod val="75000"/>
            </a:schemeClr>
          </a:solidFill>
          <a:ln>
            <a:solidFill>
              <a:srgbClr val="33CCCC"/>
            </a:solidFill>
          </a:ln>
        </p:spPr>
        <p:txBody>
          <a:bodyPr wrap="square" rtlCol="0">
            <a:spAutoFit/>
          </a:bodyPr>
          <a:lstStyle/>
          <a:p>
            <a:pPr algn="ctr"/>
            <a:r>
              <a:rPr lang="nb-NO" sz="1400">
                <a:solidFill>
                  <a:schemeClr val="bg1"/>
                </a:solidFill>
              </a:rPr>
              <a:t>Organisasjon</a:t>
            </a:r>
          </a:p>
          <a:p>
            <a:pPr algn="ctr"/>
            <a:endParaRPr lang="nb-NO" sz="1400">
              <a:solidFill>
                <a:schemeClr val="bg1"/>
              </a:solidFill>
            </a:endParaRPr>
          </a:p>
        </p:txBody>
      </p:sp>
      <p:cxnSp>
        <p:nvCxnSpPr>
          <p:cNvPr id="35" name="Connector: Elbow 34">
            <a:extLst>
              <a:ext uri="{FF2B5EF4-FFF2-40B4-BE49-F238E27FC236}">
                <a16:creationId xmlns:a16="http://schemas.microsoft.com/office/drawing/2014/main" id="{5D1E7FBA-2916-4634-AE71-F7E1EAEBF43F}"/>
              </a:ext>
            </a:extLst>
          </p:cNvPr>
          <p:cNvCxnSpPr>
            <a:cxnSpLocks/>
            <a:stCxn id="12" idx="3"/>
            <a:endCxn id="125" idx="1"/>
          </p:cNvCxnSpPr>
          <p:nvPr/>
        </p:nvCxnSpPr>
        <p:spPr>
          <a:xfrm flipV="1">
            <a:off x="1539912" y="539333"/>
            <a:ext cx="605320" cy="3031833"/>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AFD6496C-5A92-4AE1-AD8C-16FBB9BD1C5E}"/>
              </a:ext>
            </a:extLst>
          </p:cNvPr>
          <p:cNvCxnSpPr>
            <a:cxnSpLocks/>
            <a:stCxn id="12" idx="3"/>
            <a:endCxn id="63" idx="1"/>
          </p:cNvCxnSpPr>
          <p:nvPr/>
        </p:nvCxnSpPr>
        <p:spPr>
          <a:xfrm>
            <a:off x="1539912" y="3571166"/>
            <a:ext cx="642903" cy="1111268"/>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E1288E1-1783-404A-BCC7-5793585A1EB6}"/>
              </a:ext>
            </a:extLst>
          </p:cNvPr>
          <p:cNvSpPr txBox="1"/>
          <p:nvPr/>
        </p:nvSpPr>
        <p:spPr>
          <a:xfrm>
            <a:off x="2182815" y="4392993"/>
            <a:ext cx="1442182" cy="578882"/>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400">
                <a:solidFill>
                  <a:schemeClr val="bg1"/>
                </a:solidFill>
              </a:rPr>
              <a:t>Nyskaping</a:t>
            </a:r>
          </a:p>
          <a:p>
            <a:pPr algn="ctr"/>
            <a:endParaRPr lang="nb-NO" sz="1400">
              <a:solidFill>
                <a:schemeClr val="bg1"/>
              </a:solidFill>
            </a:endParaRPr>
          </a:p>
        </p:txBody>
      </p:sp>
      <p:sp>
        <p:nvSpPr>
          <p:cNvPr id="64" name="TextBox 63">
            <a:extLst>
              <a:ext uri="{FF2B5EF4-FFF2-40B4-BE49-F238E27FC236}">
                <a16:creationId xmlns:a16="http://schemas.microsoft.com/office/drawing/2014/main" id="{EAB4AEF0-5B50-4502-BB8B-5A18204D8F5F}"/>
              </a:ext>
            </a:extLst>
          </p:cNvPr>
          <p:cNvSpPr txBox="1"/>
          <p:nvPr/>
        </p:nvSpPr>
        <p:spPr>
          <a:xfrm>
            <a:off x="2145232" y="3187813"/>
            <a:ext cx="1499779" cy="578882"/>
          </a:xfrm>
          <a:prstGeom prst="roundRect">
            <a:avLst/>
          </a:prstGeom>
          <a:solidFill>
            <a:schemeClr val="accent5">
              <a:lumMod val="75000"/>
            </a:schemeClr>
          </a:solidFill>
          <a:ln>
            <a:solidFill>
              <a:srgbClr val="33CCCC"/>
            </a:solidFill>
          </a:ln>
        </p:spPr>
        <p:txBody>
          <a:bodyPr wrap="square" rtlCol="0">
            <a:spAutoFit/>
          </a:bodyPr>
          <a:lstStyle/>
          <a:p>
            <a:pPr algn="ctr"/>
            <a:r>
              <a:rPr lang="nb-NO" sz="1400">
                <a:solidFill>
                  <a:schemeClr val="bg1"/>
                </a:solidFill>
              </a:rPr>
              <a:t>Utdanning</a:t>
            </a:r>
          </a:p>
          <a:p>
            <a:pPr algn="ctr"/>
            <a:endParaRPr lang="nb-NO" sz="1400">
              <a:solidFill>
                <a:schemeClr val="bg1"/>
              </a:solidFill>
            </a:endParaRPr>
          </a:p>
        </p:txBody>
      </p:sp>
      <p:sp>
        <p:nvSpPr>
          <p:cNvPr id="378" name="TextBox 377">
            <a:extLst>
              <a:ext uri="{FF2B5EF4-FFF2-40B4-BE49-F238E27FC236}">
                <a16:creationId xmlns:a16="http://schemas.microsoft.com/office/drawing/2014/main" id="{497BA549-D5A3-4248-A6B0-838537E6CAC0}"/>
              </a:ext>
            </a:extLst>
          </p:cNvPr>
          <p:cNvSpPr txBox="1"/>
          <p:nvPr/>
        </p:nvSpPr>
        <p:spPr>
          <a:xfrm>
            <a:off x="4599465" y="57714"/>
            <a:ext cx="2832951" cy="289441"/>
          </a:xfrm>
          <a:prstGeom prst="roundRect">
            <a:avLst/>
          </a:prstGeom>
          <a:solidFill>
            <a:schemeClr val="accent5">
              <a:lumMod val="75000"/>
            </a:schemeClr>
          </a:solidFill>
          <a:ln>
            <a:solidFill>
              <a:srgbClr val="33CCCC"/>
            </a:solidFill>
          </a:ln>
        </p:spPr>
        <p:txBody>
          <a:bodyPr wrap="square" rtlCol="0">
            <a:spAutoFit/>
          </a:bodyPr>
          <a:lstStyle/>
          <a:p>
            <a:pPr algn="ctr"/>
            <a:r>
              <a:rPr lang="nb-NO" sz="1100">
                <a:solidFill>
                  <a:schemeClr val="bg1"/>
                </a:solidFill>
              </a:rPr>
              <a:t>Andre investeringer</a:t>
            </a:r>
          </a:p>
        </p:txBody>
      </p:sp>
      <p:sp>
        <p:nvSpPr>
          <p:cNvPr id="379" name="TextBox 378">
            <a:extLst>
              <a:ext uri="{FF2B5EF4-FFF2-40B4-BE49-F238E27FC236}">
                <a16:creationId xmlns:a16="http://schemas.microsoft.com/office/drawing/2014/main" id="{4399FBFC-06CC-4C78-88F6-6E41348EF25B}"/>
              </a:ext>
            </a:extLst>
          </p:cNvPr>
          <p:cNvSpPr txBox="1"/>
          <p:nvPr/>
        </p:nvSpPr>
        <p:spPr>
          <a:xfrm>
            <a:off x="4599466" y="396956"/>
            <a:ext cx="2835150" cy="289441"/>
          </a:xfrm>
          <a:prstGeom prst="roundRect">
            <a:avLst/>
          </a:prstGeom>
          <a:solidFill>
            <a:schemeClr val="accent5">
              <a:lumMod val="75000"/>
            </a:schemeClr>
          </a:solidFill>
          <a:ln>
            <a:solidFill>
              <a:srgbClr val="33CCCC"/>
            </a:solidFill>
          </a:ln>
        </p:spPr>
        <p:txBody>
          <a:bodyPr wrap="square" rtlCol="0">
            <a:spAutoFit/>
          </a:bodyPr>
          <a:lstStyle/>
          <a:p>
            <a:pPr algn="ctr"/>
            <a:r>
              <a:rPr lang="nb-NO" sz="1100">
                <a:solidFill>
                  <a:schemeClr val="bg1"/>
                </a:solidFill>
              </a:rPr>
              <a:t>Andre prosjekter</a:t>
            </a:r>
          </a:p>
        </p:txBody>
      </p:sp>
      <p:sp>
        <p:nvSpPr>
          <p:cNvPr id="380" name="TextBox 379">
            <a:extLst>
              <a:ext uri="{FF2B5EF4-FFF2-40B4-BE49-F238E27FC236}">
                <a16:creationId xmlns:a16="http://schemas.microsoft.com/office/drawing/2014/main" id="{AFEAB75E-53F1-4DF6-A356-A04C820C967A}"/>
              </a:ext>
            </a:extLst>
          </p:cNvPr>
          <p:cNvSpPr txBox="1"/>
          <p:nvPr/>
        </p:nvSpPr>
        <p:spPr>
          <a:xfrm>
            <a:off x="4599466" y="713589"/>
            <a:ext cx="2835150" cy="289441"/>
          </a:xfrm>
          <a:prstGeom prst="roundRect">
            <a:avLst/>
          </a:prstGeom>
          <a:solidFill>
            <a:schemeClr val="accent5">
              <a:lumMod val="75000"/>
            </a:schemeClr>
          </a:solidFill>
          <a:ln>
            <a:solidFill>
              <a:srgbClr val="33CCCC"/>
            </a:solidFill>
          </a:ln>
        </p:spPr>
        <p:txBody>
          <a:bodyPr wrap="square" rtlCol="0">
            <a:spAutoFit/>
          </a:bodyPr>
          <a:lstStyle/>
          <a:p>
            <a:pPr algn="ctr"/>
            <a:r>
              <a:rPr lang="nb-NO" sz="1100">
                <a:solidFill>
                  <a:schemeClr val="bg1"/>
                </a:solidFill>
              </a:rPr>
              <a:t>Omstilling</a:t>
            </a:r>
          </a:p>
        </p:txBody>
      </p:sp>
      <p:sp>
        <p:nvSpPr>
          <p:cNvPr id="381" name="TextBox 380">
            <a:extLst>
              <a:ext uri="{FF2B5EF4-FFF2-40B4-BE49-F238E27FC236}">
                <a16:creationId xmlns:a16="http://schemas.microsoft.com/office/drawing/2014/main" id="{F7F115BC-0D23-496A-B393-72E0A8C49B93}"/>
              </a:ext>
            </a:extLst>
          </p:cNvPr>
          <p:cNvSpPr txBox="1"/>
          <p:nvPr/>
        </p:nvSpPr>
        <p:spPr>
          <a:xfrm>
            <a:off x="4599466" y="1046228"/>
            <a:ext cx="2835150" cy="289441"/>
          </a:xfrm>
          <a:prstGeom prst="roundRect">
            <a:avLst/>
          </a:prstGeom>
          <a:solidFill>
            <a:schemeClr val="accent5">
              <a:lumMod val="75000"/>
            </a:schemeClr>
          </a:solidFill>
          <a:ln>
            <a:solidFill>
              <a:srgbClr val="33CCCC"/>
            </a:solidFill>
          </a:ln>
        </p:spPr>
        <p:txBody>
          <a:bodyPr wrap="square" rtlCol="0">
            <a:spAutoFit/>
          </a:bodyPr>
          <a:lstStyle/>
          <a:p>
            <a:pPr algn="ctr"/>
            <a:r>
              <a:rPr lang="nb-NO" sz="1100">
                <a:solidFill>
                  <a:schemeClr val="bg1"/>
                </a:solidFill>
              </a:rPr>
              <a:t>Internasjonalisering</a:t>
            </a:r>
          </a:p>
        </p:txBody>
      </p:sp>
      <p:sp>
        <p:nvSpPr>
          <p:cNvPr id="382" name="TextBox 381">
            <a:extLst>
              <a:ext uri="{FF2B5EF4-FFF2-40B4-BE49-F238E27FC236}">
                <a16:creationId xmlns:a16="http://schemas.microsoft.com/office/drawing/2014/main" id="{A95503AB-E690-4961-96A3-B87E56835226}"/>
              </a:ext>
            </a:extLst>
          </p:cNvPr>
          <p:cNvSpPr txBox="1"/>
          <p:nvPr/>
        </p:nvSpPr>
        <p:spPr>
          <a:xfrm>
            <a:off x="4599467" y="1384371"/>
            <a:ext cx="2835150" cy="289441"/>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100">
                <a:solidFill>
                  <a:schemeClr val="bg1"/>
                </a:solidFill>
              </a:rPr>
              <a:t>Forskningsinfrastruktur</a:t>
            </a:r>
          </a:p>
        </p:txBody>
      </p:sp>
      <p:sp>
        <p:nvSpPr>
          <p:cNvPr id="383" name="TextBox 382">
            <a:extLst>
              <a:ext uri="{FF2B5EF4-FFF2-40B4-BE49-F238E27FC236}">
                <a16:creationId xmlns:a16="http://schemas.microsoft.com/office/drawing/2014/main" id="{E828BC33-5353-49BF-B065-DA16A64EA643}"/>
              </a:ext>
            </a:extLst>
          </p:cNvPr>
          <p:cNvSpPr txBox="1"/>
          <p:nvPr/>
        </p:nvSpPr>
        <p:spPr>
          <a:xfrm>
            <a:off x="4599467" y="1723613"/>
            <a:ext cx="2832950" cy="289441"/>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100">
                <a:solidFill>
                  <a:schemeClr val="bg1"/>
                </a:solidFill>
              </a:rPr>
              <a:t>Forskningsmiljøer </a:t>
            </a:r>
            <a:r>
              <a:rPr lang="nb-NO" sz="1100" err="1">
                <a:solidFill>
                  <a:schemeClr val="bg1"/>
                </a:solidFill>
              </a:rPr>
              <a:t>tidl</a:t>
            </a:r>
            <a:r>
              <a:rPr lang="nb-NO" sz="1100">
                <a:solidFill>
                  <a:schemeClr val="bg1"/>
                </a:solidFill>
              </a:rPr>
              <a:t> </a:t>
            </a:r>
            <a:r>
              <a:rPr lang="nb-NO" sz="1100" err="1">
                <a:solidFill>
                  <a:schemeClr val="bg1"/>
                </a:solidFill>
              </a:rPr>
              <a:t>HiST</a:t>
            </a:r>
            <a:endParaRPr lang="nb-NO" sz="1100">
              <a:solidFill>
                <a:schemeClr val="bg1"/>
              </a:solidFill>
            </a:endParaRPr>
          </a:p>
        </p:txBody>
      </p:sp>
      <p:sp>
        <p:nvSpPr>
          <p:cNvPr id="384" name="TextBox 383">
            <a:extLst>
              <a:ext uri="{FF2B5EF4-FFF2-40B4-BE49-F238E27FC236}">
                <a16:creationId xmlns:a16="http://schemas.microsoft.com/office/drawing/2014/main" id="{D538E79F-C45A-4708-9566-077B43CC3B29}"/>
              </a:ext>
            </a:extLst>
          </p:cNvPr>
          <p:cNvSpPr txBox="1"/>
          <p:nvPr/>
        </p:nvSpPr>
        <p:spPr>
          <a:xfrm>
            <a:off x="4599467" y="2040246"/>
            <a:ext cx="2835150" cy="289441"/>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100">
                <a:solidFill>
                  <a:schemeClr val="bg1"/>
                </a:solidFill>
              </a:rPr>
              <a:t>NTNU Toppforskning</a:t>
            </a:r>
          </a:p>
        </p:txBody>
      </p:sp>
      <p:sp>
        <p:nvSpPr>
          <p:cNvPr id="385" name="TextBox 384">
            <a:extLst>
              <a:ext uri="{FF2B5EF4-FFF2-40B4-BE49-F238E27FC236}">
                <a16:creationId xmlns:a16="http://schemas.microsoft.com/office/drawing/2014/main" id="{653D844D-1042-483F-A464-D1BCB3A2EEDC}"/>
              </a:ext>
            </a:extLst>
          </p:cNvPr>
          <p:cNvSpPr txBox="1"/>
          <p:nvPr/>
        </p:nvSpPr>
        <p:spPr>
          <a:xfrm>
            <a:off x="4599466" y="2364093"/>
            <a:ext cx="2832951" cy="289441"/>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100">
                <a:solidFill>
                  <a:schemeClr val="bg1"/>
                </a:solidFill>
              </a:rPr>
              <a:t>Muliggjørende teknologier</a:t>
            </a:r>
          </a:p>
        </p:txBody>
      </p:sp>
      <p:sp>
        <p:nvSpPr>
          <p:cNvPr id="386" name="TextBox 385">
            <a:extLst>
              <a:ext uri="{FF2B5EF4-FFF2-40B4-BE49-F238E27FC236}">
                <a16:creationId xmlns:a16="http://schemas.microsoft.com/office/drawing/2014/main" id="{B345B32F-38F4-44D6-B50E-7AAF60E1BCBB}"/>
              </a:ext>
            </a:extLst>
          </p:cNvPr>
          <p:cNvSpPr txBox="1"/>
          <p:nvPr/>
        </p:nvSpPr>
        <p:spPr>
          <a:xfrm>
            <a:off x="4599467" y="2679212"/>
            <a:ext cx="2832951" cy="289441"/>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100">
                <a:solidFill>
                  <a:schemeClr val="bg1"/>
                </a:solidFill>
              </a:rPr>
              <a:t>Tematiske satsningsområder</a:t>
            </a:r>
          </a:p>
        </p:txBody>
      </p:sp>
      <p:sp>
        <p:nvSpPr>
          <p:cNvPr id="387" name="TextBox 386">
            <a:extLst>
              <a:ext uri="{FF2B5EF4-FFF2-40B4-BE49-F238E27FC236}">
                <a16:creationId xmlns:a16="http://schemas.microsoft.com/office/drawing/2014/main" id="{B958144D-1AFB-4AF6-BDF5-FDE22BE081C3}"/>
              </a:ext>
            </a:extLst>
          </p:cNvPr>
          <p:cNvSpPr txBox="1"/>
          <p:nvPr/>
        </p:nvSpPr>
        <p:spPr>
          <a:xfrm>
            <a:off x="4599466" y="2996012"/>
            <a:ext cx="2835150" cy="289441"/>
          </a:xfrm>
          <a:prstGeom prst="roundRect">
            <a:avLst/>
          </a:prstGeom>
          <a:solidFill>
            <a:schemeClr val="accent5">
              <a:lumMod val="75000"/>
            </a:schemeClr>
          </a:solidFill>
          <a:ln>
            <a:solidFill>
              <a:srgbClr val="33CCCC"/>
            </a:solidFill>
          </a:ln>
        </p:spPr>
        <p:txBody>
          <a:bodyPr wrap="square" rtlCol="0">
            <a:spAutoFit/>
          </a:bodyPr>
          <a:lstStyle/>
          <a:p>
            <a:pPr algn="ctr"/>
            <a:r>
              <a:rPr lang="nb-NO" sz="1100">
                <a:solidFill>
                  <a:schemeClr val="bg1"/>
                </a:solidFill>
              </a:rPr>
              <a:t>NTNU Toppundervisning</a:t>
            </a:r>
          </a:p>
        </p:txBody>
      </p:sp>
      <p:sp>
        <p:nvSpPr>
          <p:cNvPr id="388" name="TextBox 387">
            <a:extLst>
              <a:ext uri="{FF2B5EF4-FFF2-40B4-BE49-F238E27FC236}">
                <a16:creationId xmlns:a16="http://schemas.microsoft.com/office/drawing/2014/main" id="{B6D8BD3D-4767-4D67-8322-E423B6F0F675}"/>
              </a:ext>
            </a:extLst>
          </p:cNvPr>
          <p:cNvSpPr txBox="1"/>
          <p:nvPr/>
        </p:nvSpPr>
        <p:spPr>
          <a:xfrm>
            <a:off x="4599466" y="3317670"/>
            <a:ext cx="2835150" cy="289441"/>
          </a:xfrm>
          <a:prstGeom prst="roundRect">
            <a:avLst/>
          </a:prstGeom>
          <a:solidFill>
            <a:schemeClr val="accent5">
              <a:lumMod val="75000"/>
            </a:schemeClr>
          </a:solidFill>
          <a:ln>
            <a:solidFill>
              <a:srgbClr val="33CCCC"/>
            </a:solidFill>
          </a:ln>
        </p:spPr>
        <p:txBody>
          <a:bodyPr wrap="square" rtlCol="0">
            <a:spAutoFit/>
          </a:bodyPr>
          <a:lstStyle/>
          <a:p>
            <a:pPr algn="ctr"/>
            <a:r>
              <a:rPr lang="nb-NO" sz="1100">
                <a:solidFill>
                  <a:schemeClr val="bg1"/>
                </a:solidFill>
              </a:rPr>
              <a:t>Læringsareal</a:t>
            </a:r>
          </a:p>
        </p:txBody>
      </p:sp>
      <p:sp>
        <p:nvSpPr>
          <p:cNvPr id="389" name="TextBox 388">
            <a:extLst>
              <a:ext uri="{FF2B5EF4-FFF2-40B4-BE49-F238E27FC236}">
                <a16:creationId xmlns:a16="http://schemas.microsoft.com/office/drawing/2014/main" id="{6CA56D6F-E4D1-471D-944C-F0E2F69003B9}"/>
              </a:ext>
            </a:extLst>
          </p:cNvPr>
          <p:cNvSpPr txBox="1"/>
          <p:nvPr/>
        </p:nvSpPr>
        <p:spPr>
          <a:xfrm>
            <a:off x="4599466" y="3634303"/>
            <a:ext cx="2832952" cy="289441"/>
          </a:xfrm>
          <a:prstGeom prst="roundRect">
            <a:avLst/>
          </a:prstGeom>
          <a:solidFill>
            <a:schemeClr val="accent5">
              <a:lumMod val="75000"/>
            </a:schemeClr>
          </a:solidFill>
          <a:ln>
            <a:solidFill>
              <a:srgbClr val="33CCCC"/>
            </a:solidFill>
          </a:ln>
        </p:spPr>
        <p:txBody>
          <a:bodyPr wrap="square" rtlCol="0">
            <a:spAutoFit/>
          </a:bodyPr>
          <a:lstStyle/>
          <a:p>
            <a:pPr algn="ctr"/>
            <a:r>
              <a:rPr lang="nb-NO" sz="1100">
                <a:solidFill>
                  <a:schemeClr val="bg1"/>
                </a:solidFill>
              </a:rPr>
              <a:t>Utdanningsstrategiske tiltak</a:t>
            </a:r>
          </a:p>
        </p:txBody>
      </p:sp>
      <p:sp>
        <p:nvSpPr>
          <p:cNvPr id="390" name="TextBox 389">
            <a:extLst>
              <a:ext uri="{FF2B5EF4-FFF2-40B4-BE49-F238E27FC236}">
                <a16:creationId xmlns:a16="http://schemas.microsoft.com/office/drawing/2014/main" id="{050211B8-131A-4E62-A634-75B5E86A32D7}"/>
              </a:ext>
            </a:extLst>
          </p:cNvPr>
          <p:cNvSpPr txBox="1"/>
          <p:nvPr/>
        </p:nvSpPr>
        <p:spPr>
          <a:xfrm>
            <a:off x="4599466" y="3966942"/>
            <a:ext cx="2835150" cy="289441"/>
          </a:xfrm>
          <a:prstGeom prst="roundRect">
            <a:avLst/>
          </a:prstGeom>
          <a:solidFill>
            <a:schemeClr val="accent5">
              <a:lumMod val="75000"/>
            </a:schemeClr>
          </a:solidFill>
          <a:ln>
            <a:solidFill>
              <a:srgbClr val="33CCCC"/>
            </a:solidFill>
          </a:ln>
        </p:spPr>
        <p:txBody>
          <a:bodyPr wrap="square" rtlCol="0">
            <a:spAutoFit/>
          </a:bodyPr>
          <a:lstStyle/>
          <a:p>
            <a:pPr algn="ctr"/>
            <a:r>
              <a:rPr lang="nb-NO" sz="1100">
                <a:solidFill>
                  <a:schemeClr val="bg1"/>
                </a:solidFill>
              </a:rPr>
              <a:t>Infrastruktur utdanning</a:t>
            </a:r>
          </a:p>
        </p:txBody>
      </p:sp>
      <p:sp>
        <p:nvSpPr>
          <p:cNvPr id="391" name="TextBox 390">
            <a:extLst>
              <a:ext uri="{FF2B5EF4-FFF2-40B4-BE49-F238E27FC236}">
                <a16:creationId xmlns:a16="http://schemas.microsoft.com/office/drawing/2014/main" id="{65ECA1EF-9B39-4D1D-8305-4BBF8F08E673}"/>
              </a:ext>
            </a:extLst>
          </p:cNvPr>
          <p:cNvSpPr txBox="1"/>
          <p:nvPr/>
        </p:nvSpPr>
        <p:spPr>
          <a:xfrm>
            <a:off x="4599466" y="4308147"/>
            <a:ext cx="2835150" cy="289441"/>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100">
                <a:solidFill>
                  <a:schemeClr val="bg1"/>
                </a:solidFill>
              </a:rPr>
              <a:t>SKI - Innovasjonsledere</a:t>
            </a:r>
          </a:p>
        </p:txBody>
      </p:sp>
      <p:sp>
        <p:nvSpPr>
          <p:cNvPr id="392" name="TextBox 391">
            <a:extLst>
              <a:ext uri="{FF2B5EF4-FFF2-40B4-BE49-F238E27FC236}">
                <a16:creationId xmlns:a16="http://schemas.microsoft.com/office/drawing/2014/main" id="{F53825E8-5907-418E-96AB-DE0534A90D38}"/>
              </a:ext>
            </a:extLst>
          </p:cNvPr>
          <p:cNvSpPr txBox="1"/>
          <p:nvPr/>
        </p:nvSpPr>
        <p:spPr>
          <a:xfrm>
            <a:off x="4599466" y="4931210"/>
            <a:ext cx="2835150" cy="289441"/>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100">
                <a:solidFill>
                  <a:schemeClr val="bg1"/>
                </a:solidFill>
              </a:rPr>
              <a:t>Interne såkornmidler</a:t>
            </a:r>
          </a:p>
        </p:txBody>
      </p:sp>
      <p:sp>
        <p:nvSpPr>
          <p:cNvPr id="393" name="TextBox 392">
            <a:extLst>
              <a:ext uri="{FF2B5EF4-FFF2-40B4-BE49-F238E27FC236}">
                <a16:creationId xmlns:a16="http://schemas.microsoft.com/office/drawing/2014/main" id="{8A50A012-948C-4AD3-A90B-13ECEFEF3D01}"/>
              </a:ext>
            </a:extLst>
          </p:cNvPr>
          <p:cNvSpPr txBox="1"/>
          <p:nvPr/>
        </p:nvSpPr>
        <p:spPr>
          <a:xfrm>
            <a:off x="4599466" y="5247820"/>
            <a:ext cx="2835150" cy="289441"/>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100">
                <a:solidFill>
                  <a:schemeClr val="bg1"/>
                </a:solidFill>
              </a:rPr>
              <a:t>Universitetskommuner</a:t>
            </a:r>
          </a:p>
        </p:txBody>
      </p:sp>
      <p:sp>
        <p:nvSpPr>
          <p:cNvPr id="394" name="TextBox 393">
            <a:extLst>
              <a:ext uri="{FF2B5EF4-FFF2-40B4-BE49-F238E27FC236}">
                <a16:creationId xmlns:a16="http://schemas.microsoft.com/office/drawing/2014/main" id="{D326C445-FED9-404D-A793-52BB9BE0F11A}"/>
              </a:ext>
            </a:extLst>
          </p:cNvPr>
          <p:cNvSpPr txBox="1"/>
          <p:nvPr/>
        </p:nvSpPr>
        <p:spPr>
          <a:xfrm>
            <a:off x="4599466" y="5575643"/>
            <a:ext cx="2835150" cy="289441"/>
          </a:xfrm>
          <a:prstGeom prst="roundRect">
            <a:avLst/>
          </a:prstGeom>
          <a:solidFill>
            <a:schemeClr val="accent5">
              <a:lumMod val="75000"/>
            </a:schemeClr>
          </a:solidFill>
          <a:ln>
            <a:solidFill>
              <a:srgbClr val="33CCCC"/>
            </a:solidFill>
          </a:ln>
        </p:spPr>
        <p:txBody>
          <a:bodyPr wrap="square" rtlCol="0">
            <a:spAutoFit/>
          </a:bodyPr>
          <a:lstStyle/>
          <a:p>
            <a:pPr algn="ctr"/>
            <a:r>
              <a:rPr lang="nb-NO" sz="1100">
                <a:solidFill>
                  <a:schemeClr val="bg1"/>
                </a:solidFill>
              </a:rPr>
              <a:t>Digitalisering</a:t>
            </a:r>
          </a:p>
        </p:txBody>
      </p:sp>
      <p:sp>
        <p:nvSpPr>
          <p:cNvPr id="395" name="TextBox 394">
            <a:extLst>
              <a:ext uri="{FF2B5EF4-FFF2-40B4-BE49-F238E27FC236}">
                <a16:creationId xmlns:a16="http://schemas.microsoft.com/office/drawing/2014/main" id="{B60A3700-4CCA-4E26-80B6-20D252A05C2E}"/>
              </a:ext>
            </a:extLst>
          </p:cNvPr>
          <p:cNvSpPr txBox="1"/>
          <p:nvPr/>
        </p:nvSpPr>
        <p:spPr>
          <a:xfrm>
            <a:off x="4597268" y="5890789"/>
            <a:ext cx="2835150" cy="289441"/>
          </a:xfrm>
          <a:prstGeom prst="roundRect">
            <a:avLst/>
          </a:prstGeom>
          <a:solidFill>
            <a:schemeClr val="accent5">
              <a:lumMod val="75000"/>
            </a:schemeClr>
          </a:solidFill>
          <a:ln>
            <a:solidFill>
              <a:srgbClr val="33CCCC"/>
            </a:solidFill>
          </a:ln>
        </p:spPr>
        <p:txBody>
          <a:bodyPr wrap="square" rtlCol="0">
            <a:spAutoFit/>
          </a:bodyPr>
          <a:lstStyle/>
          <a:p>
            <a:pPr algn="ctr"/>
            <a:r>
              <a:rPr lang="nb-NO" sz="1100">
                <a:solidFill>
                  <a:schemeClr val="bg1"/>
                </a:solidFill>
              </a:rPr>
              <a:t>Internasjonalisering</a:t>
            </a:r>
          </a:p>
        </p:txBody>
      </p:sp>
      <p:sp>
        <p:nvSpPr>
          <p:cNvPr id="400" name="TextBox 399">
            <a:extLst>
              <a:ext uri="{FF2B5EF4-FFF2-40B4-BE49-F238E27FC236}">
                <a16:creationId xmlns:a16="http://schemas.microsoft.com/office/drawing/2014/main" id="{19B900C6-7567-4872-9F96-694D52F8E0DD}"/>
              </a:ext>
            </a:extLst>
          </p:cNvPr>
          <p:cNvSpPr txBox="1"/>
          <p:nvPr/>
        </p:nvSpPr>
        <p:spPr>
          <a:xfrm>
            <a:off x="4599466" y="4619381"/>
            <a:ext cx="2835150" cy="289441"/>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100">
                <a:solidFill>
                  <a:schemeClr val="bg1"/>
                </a:solidFill>
              </a:rPr>
              <a:t>IP Forvaltning</a:t>
            </a:r>
          </a:p>
        </p:txBody>
      </p:sp>
      <p:cxnSp>
        <p:nvCxnSpPr>
          <p:cNvPr id="403" name="Connector: Elbow 402">
            <a:extLst>
              <a:ext uri="{FF2B5EF4-FFF2-40B4-BE49-F238E27FC236}">
                <a16:creationId xmlns:a16="http://schemas.microsoft.com/office/drawing/2014/main" id="{FA9FFD72-F399-40B5-A629-4E357137A9E0}"/>
              </a:ext>
            </a:extLst>
          </p:cNvPr>
          <p:cNvCxnSpPr>
            <a:cxnSpLocks/>
            <a:stCxn id="12" idx="3"/>
            <a:endCxn id="28" idx="1"/>
          </p:cNvCxnSpPr>
          <p:nvPr/>
        </p:nvCxnSpPr>
        <p:spPr>
          <a:xfrm>
            <a:off x="1539912" y="3571166"/>
            <a:ext cx="615435" cy="199484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6" name="Connector: Elbow 405">
            <a:extLst>
              <a:ext uri="{FF2B5EF4-FFF2-40B4-BE49-F238E27FC236}">
                <a16:creationId xmlns:a16="http://schemas.microsoft.com/office/drawing/2014/main" id="{02B347B0-3AC2-4D12-A5C3-96854F4B35E3}"/>
              </a:ext>
            </a:extLst>
          </p:cNvPr>
          <p:cNvCxnSpPr>
            <a:cxnSpLocks/>
            <a:stCxn id="12" idx="3"/>
            <a:endCxn id="64" idx="1"/>
          </p:cNvCxnSpPr>
          <p:nvPr/>
        </p:nvCxnSpPr>
        <p:spPr>
          <a:xfrm flipV="1">
            <a:off x="1539912" y="3477254"/>
            <a:ext cx="605320" cy="9391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9" name="Connector: Elbow 408">
            <a:extLst>
              <a:ext uri="{FF2B5EF4-FFF2-40B4-BE49-F238E27FC236}">
                <a16:creationId xmlns:a16="http://schemas.microsoft.com/office/drawing/2014/main" id="{55FB41D1-5979-4BFC-BC9A-852E14245AEE}"/>
              </a:ext>
            </a:extLst>
          </p:cNvPr>
          <p:cNvCxnSpPr>
            <a:cxnSpLocks/>
            <a:stCxn id="12" idx="3"/>
            <a:endCxn id="126" idx="1"/>
          </p:cNvCxnSpPr>
          <p:nvPr/>
        </p:nvCxnSpPr>
        <p:spPr>
          <a:xfrm flipV="1">
            <a:off x="1539912" y="1944242"/>
            <a:ext cx="605320" cy="1626924"/>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6" name="Connector: Elbow 415">
            <a:extLst>
              <a:ext uri="{FF2B5EF4-FFF2-40B4-BE49-F238E27FC236}">
                <a16:creationId xmlns:a16="http://schemas.microsoft.com/office/drawing/2014/main" id="{3898968F-0D32-4BE0-ADA8-30770F85B9CD}"/>
              </a:ext>
            </a:extLst>
          </p:cNvPr>
          <p:cNvCxnSpPr>
            <a:cxnSpLocks/>
            <a:stCxn id="125" idx="3"/>
            <a:endCxn id="378" idx="1"/>
          </p:cNvCxnSpPr>
          <p:nvPr/>
        </p:nvCxnSpPr>
        <p:spPr>
          <a:xfrm flipV="1">
            <a:off x="3646956" y="202435"/>
            <a:ext cx="952509" cy="336898"/>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9" name="Connector: Elbow 418">
            <a:extLst>
              <a:ext uri="{FF2B5EF4-FFF2-40B4-BE49-F238E27FC236}">
                <a16:creationId xmlns:a16="http://schemas.microsoft.com/office/drawing/2014/main" id="{F619F429-F861-4497-A3E1-880F95784A9A}"/>
              </a:ext>
            </a:extLst>
          </p:cNvPr>
          <p:cNvCxnSpPr>
            <a:cxnSpLocks/>
            <a:stCxn id="125" idx="3"/>
            <a:endCxn id="209" idx="1"/>
          </p:cNvCxnSpPr>
          <p:nvPr/>
        </p:nvCxnSpPr>
        <p:spPr>
          <a:xfrm>
            <a:off x="3646956" y="539333"/>
            <a:ext cx="950272" cy="64989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0" name="Connector: Elbow 419">
            <a:extLst>
              <a:ext uri="{FF2B5EF4-FFF2-40B4-BE49-F238E27FC236}">
                <a16:creationId xmlns:a16="http://schemas.microsoft.com/office/drawing/2014/main" id="{E96341F6-C002-446F-9555-0996EEC0C025}"/>
              </a:ext>
            </a:extLst>
          </p:cNvPr>
          <p:cNvCxnSpPr>
            <a:cxnSpLocks/>
            <a:stCxn id="125" idx="3"/>
            <a:endCxn id="379" idx="1"/>
          </p:cNvCxnSpPr>
          <p:nvPr/>
        </p:nvCxnSpPr>
        <p:spPr>
          <a:xfrm>
            <a:off x="3646956" y="539333"/>
            <a:ext cx="952510" cy="2344"/>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5" name="Connector: Elbow 424">
            <a:extLst>
              <a:ext uri="{FF2B5EF4-FFF2-40B4-BE49-F238E27FC236}">
                <a16:creationId xmlns:a16="http://schemas.microsoft.com/office/drawing/2014/main" id="{C7A3AED2-C561-40AB-9EE5-DDD0C0C59060}"/>
              </a:ext>
            </a:extLst>
          </p:cNvPr>
          <p:cNvCxnSpPr>
            <a:cxnSpLocks/>
            <a:stCxn id="125" idx="3"/>
            <a:endCxn id="208" idx="1"/>
          </p:cNvCxnSpPr>
          <p:nvPr/>
        </p:nvCxnSpPr>
        <p:spPr>
          <a:xfrm>
            <a:off x="3646956" y="539333"/>
            <a:ext cx="950272" cy="317257"/>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8" name="Connector: Elbow 427">
            <a:extLst>
              <a:ext uri="{FF2B5EF4-FFF2-40B4-BE49-F238E27FC236}">
                <a16:creationId xmlns:a16="http://schemas.microsoft.com/office/drawing/2014/main" id="{87D88754-9570-436F-B6A2-F6624DC76D3A}"/>
              </a:ext>
            </a:extLst>
          </p:cNvPr>
          <p:cNvCxnSpPr>
            <a:cxnSpLocks/>
            <a:stCxn id="126" idx="3"/>
            <a:endCxn id="382" idx="1"/>
          </p:cNvCxnSpPr>
          <p:nvPr/>
        </p:nvCxnSpPr>
        <p:spPr>
          <a:xfrm flipV="1">
            <a:off x="3653967" y="1529092"/>
            <a:ext cx="945500" cy="415150"/>
          </a:xfrm>
          <a:prstGeom prst="bentConnector3">
            <a:avLst>
              <a:gd name="adj1" fmla="val 50000"/>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4" name="Connector: Elbow 433">
            <a:extLst>
              <a:ext uri="{FF2B5EF4-FFF2-40B4-BE49-F238E27FC236}">
                <a16:creationId xmlns:a16="http://schemas.microsoft.com/office/drawing/2014/main" id="{545271CD-7047-4590-AEBD-DE58CAF5936D}"/>
              </a:ext>
            </a:extLst>
          </p:cNvPr>
          <p:cNvCxnSpPr>
            <a:cxnSpLocks/>
            <a:stCxn id="126" idx="3"/>
            <a:endCxn id="383" idx="1"/>
          </p:cNvCxnSpPr>
          <p:nvPr/>
        </p:nvCxnSpPr>
        <p:spPr>
          <a:xfrm flipV="1">
            <a:off x="3653967" y="1868334"/>
            <a:ext cx="945500" cy="75908"/>
          </a:xfrm>
          <a:prstGeom prst="bentConnector3">
            <a:avLst>
              <a:gd name="adj1" fmla="val 50000"/>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7" name="Connector: Elbow 436">
            <a:extLst>
              <a:ext uri="{FF2B5EF4-FFF2-40B4-BE49-F238E27FC236}">
                <a16:creationId xmlns:a16="http://schemas.microsoft.com/office/drawing/2014/main" id="{82F418E0-661B-4DA0-90C4-78058A7B2B5A}"/>
              </a:ext>
            </a:extLst>
          </p:cNvPr>
          <p:cNvCxnSpPr>
            <a:cxnSpLocks/>
            <a:stCxn id="126" idx="3"/>
            <a:endCxn id="384" idx="1"/>
          </p:cNvCxnSpPr>
          <p:nvPr/>
        </p:nvCxnSpPr>
        <p:spPr>
          <a:xfrm>
            <a:off x="3653967" y="1944242"/>
            <a:ext cx="945500" cy="240725"/>
          </a:xfrm>
          <a:prstGeom prst="bentConnector3">
            <a:avLst>
              <a:gd name="adj1" fmla="val 50000"/>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0" name="Connector: Elbow 439">
            <a:extLst>
              <a:ext uri="{FF2B5EF4-FFF2-40B4-BE49-F238E27FC236}">
                <a16:creationId xmlns:a16="http://schemas.microsoft.com/office/drawing/2014/main" id="{60E148A4-A5EB-45D6-9828-2CF8D443C843}"/>
              </a:ext>
            </a:extLst>
          </p:cNvPr>
          <p:cNvCxnSpPr>
            <a:cxnSpLocks/>
            <a:stCxn id="126" idx="3"/>
            <a:endCxn id="385" idx="1"/>
          </p:cNvCxnSpPr>
          <p:nvPr/>
        </p:nvCxnSpPr>
        <p:spPr>
          <a:xfrm>
            <a:off x="3653967" y="1944242"/>
            <a:ext cx="945499" cy="564572"/>
          </a:xfrm>
          <a:prstGeom prst="bentConnector3">
            <a:avLst>
              <a:gd name="adj1" fmla="val 50000"/>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3" name="Connector: Elbow 442">
            <a:extLst>
              <a:ext uri="{FF2B5EF4-FFF2-40B4-BE49-F238E27FC236}">
                <a16:creationId xmlns:a16="http://schemas.microsoft.com/office/drawing/2014/main" id="{389D2DCA-B306-4BBE-A955-30CB133F49CA}"/>
              </a:ext>
            </a:extLst>
          </p:cNvPr>
          <p:cNvCxnSpPr>
            <a:cxnSpLocks/>
            <a:stCxn id="126" idx="3"/>
            <a:endCxn id="386" idx="1"/>
          </p:cNvCxnSpPr>
          <p:nvPr/>
        </p:nvCxnSpPr>
        <p:spPr>
          <a:xfrm>
            <a:off x="3653967" y="1944242"/>
            <a:ext cx="945500" cy="879691"/>
          </a:xfrm>
          <a:prstGeom prst="bentConnector3">
            <a:avLst>
              <a:gd name="adj1" fmla="val 50000"/>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6" name="Connector: Elbow 445">
            <a:extLst>
              <a:ext uri="{FF2B5EF4-FFF2-40B4-BE49-F238E27FC236}">
                <a16:creationId xmlns:a16="http://schemas.microsoft.com/office/drawing/2014/main" id="{988C2B93-E770-4C78-89B6-0AE332E93800}"/>
              </a:ext>
            </a:extLst>
          </p:cNvPr>
          <p:cNvCxnSpPr>
            <a:cxnSpLocks/>
            <a:stCxn id="64" idx="3"/>
            <a:endCxn id="387" idx="1"/>
          </p:cNvCxnSpPr>
          <p:nvPr/>
        </p:nvCxnSpPr>
        <p:spPr>
          <a:xfrm flipV="1">
            <a:off x="3645011" y="3140733"/>
            <a:ext cx="954455" cy="3365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49" name="Connector: Elbow 448">
            <a:extLst>
              <a:ext uri="{FF2B5EF4-FFF2-40B4-BE49-F238E27FC236}">
                <a16:creationId xmlns:a16="http://schemas.microsoft.com/office/drawing/2014/main" id="{2B6B2FA1-1EE4-484E-9AB5-46B3D80FC200}"/>
              </a:ext>
            </a:extLst>
          </p:cNvPr>
          <p:cNvCxnSpPr>
            <a:cxnSpLocks/>
            <a:stCxn id="64" idx="3"/>
            <a:endCxn id="388" idx="1"/>
          </p:cNvCxnSpPr>
          <p:nvPr/>
        </p:nvCxnSpPr>
        <p:spPr>
          <a:xfrm flipV="1">
            <a:off x="3645011" y="3462391"/>
            <a:ext cx="954455" cy="14863"/>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2" name="Connector: Elbow 451">
            <a:extLst>
              <a:ext uri="{FF2B5EF4-FFF2-40B4-BE49-F238E27FC236}">
                <a16:creationId xmlns:a16="http://schemas.microsoft.com/office/drawing/2014/main" id="{45275073-A781-44FA-A572-4FBABD6F3215}"/>
              </a:ext>
            </a:extLst>
          </p:cNvPr>
          <p:cNvCxnSpPr>
            <a:cxnSpLocks/>
            <a:stCxn id="64" idx="3"/>
            <a:endCxn id="389" idx="1"/>
          </p:cNvCxnSpPr>
          <p:nvPr/>
        </p:nvCxnSpPr>
        <p:spPr>
          <a:xfrm>
            <a:off x="3645011" y="3477254"/>
            <a:ext cx="954455" cy="301770"/>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5" name="Connector: Elbow 454">
            <a:extLst>
              <a:ext uri="{FF2B5EF4-FFF2-40B4-BE49-F238E27FC236}">
                <a16:creationId xmlns:a16="http://schemas.microsoft.com/office/drawing/2014/main" id="{900A9E73-18F0-44DF-A1CE-393535531E71}"/>
              </a:ext>
            </a:extLst>
          </p:cNvPr>
          <p:cNvCxnSpPr>
            <a:cxnSpLocks/>
            <a:stCxn id="64" idx="3"/>
            <a:endCxn id="390" idx="1"/>
          </p:cNvCxnSpPr>
          <p:nvPr/>
        </p:nvCxnSpPr>
        <p:spPr>
          <a:xfrm>
            <a:off x="3645011" y="3477254"/>
            <a:ext cx="954455" cy="634409"/>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8" name="Connector: Elbow 457">
            <a:extLst>
              <a:ext uri="{FF2B5EF4-FFF2-40B4-BE49-F238E27FC236}">
                <a16:creationId xmlns:a16="http://schemas.microsoft.com/office/drawing/2014/main" id="{F130D529-B7BD-4EB6-9EF2-CB0B81FAD182}"/>
              </a:ext>
            </a:extLst>
          </p:cNvPr>
          <p:cNvCxnSpPr>
            <a:cxnSpLocks/>
            <a:stCxn id="63" idx="3"/>
            <a:endCxn id="391" idx="1"/>
          </p:cNvCxnSpPr>
          <p:nvPr/>
        </p:nvCxnSpPr>
        <p:spPr>
          <a:xfrm flipV="1">
            <a:off x="3624997" y="4452868"/>
            <a:ext cx="974469" cy="229566"/>
          </a:xfrm>
          <a:prstGeom prst="bentConnector3">
            <a:avLst>
              <a:gd name="adj1" fmla="val 50000"/>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1" name="Connector: Elbow 460">
            <a:extLst>
              <a:ext uri="{FF2B5EF4-FFF2-40B4-BE49-F238E27FC236}">
                <a16:creationId xmlns:a16="http://schemas.microsoft.com/office/drawing/2014/main" id="{947828DC-3453-47DD-9ADB-274E9D3591D8}"/>
              </a:ext>
            </a:extLst>
          </p:cNvPr>
          <p:cNvCxnSpPr>
            <a:cxnSpLocks/>
            <a:stCxn id="63" idx="3"/>
            <a:endCxn id="400" idx="1"/>
          </p:cNvCxnSpPr>
          <p:nvPr/>
        </p:nvCxnSpPr>
        <p:spPr>
          <a:xfrm>
            <a:off x="3624997" y="4682434"/>
            <a:ext cx="974469" cy="81668"/>
          </a:xfrm>
          <a:prstGeom prst="bentConnector3">
            <a:avLst>
              <a:gd name="adj1" fmla="val 50000"/>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4" name="Connector: Elbow 463">
            <a:extLst>
              <a:ext uri="{FF2B5EF4-FFF2-40B4-BE49-F238E27FC236}">
                <a16:creationId xmlns:a16="http://schemas.microsoft.com/office/drawing/2014/main" id="{05E474E3-EE96-4A48-B143-656311D98D8C}"/>
              </a:ext>
            </a:extLst>
          </p:cNvPr>
          <p:cNvCxnSpPr>
            <a:cxnSpLocks/>
            <a:stCxn id="63" idx="3"/>
            <a:endCxn id="392" idx="1"/>
          </p:cNvCxnSpPr>
          <p:nvPr/>
        </p:nvCxnSpPr>
        <p:spPr>
          <a:xfrm>
            <a:off x="3624997" y="4682434"/>
            <a:ext cx="974469" cy="393497"/>
          </a:xfrm>
          <a:prstGeom prst="bentConnector3">
            <a:avLst>
              <a:gd name="adj1" fmla="val 50000"/>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7" name="Connector: Elbow 466">
            <a:extLst>
              <a:ext uri="{FF2B5EF4-FFF2-40B4-BE49-F238E27FC236}">
                <a16:creationId xmlns:a16="http://schemas.microsoft.com/office/drawing/2014/main" id="{488F964B-753B-4A38-A074-AFB9948496F6}"/>
              </a:ext>
            </a:extLst>
          </p:cNvPr>
          <p:cNvCxnSpPr>
            <a:cxnSpLocks/>
            <a:stCxn id="63" idx="3"/>
            <a:endCxn id="393" idx="1"/>
          </p:cNvCxnSpPr>
          <p:nvPr/>
        </p:nvCxnSpPr>
        <p:spPr>
          <a:xfrm>
            <a:off x="3624997" y="4682434"/>
            <a:ext cx="974469" cy="710107"/>
          </a:xfrm>
          <a:prstGeom prst="bentConnector3">
            <a:avLst>
              <a:gd name="adj1" fmla="val 50000"/>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0" name="Connector: Elbow 469">
            <a:extLst>
              <a:ext uri="{FF2B5EF4-FFF2-40B4-BE49-F238E27FC236}">
                <a16:creationId xmlns:a16="http://schemas.microsoft.com/office/drawing/2014/main" id="{1C3C5587-0493-472E-94ED-905C54126A87}"/>
              </a:ext>
            </a:extLst>
          </p:cNvPr>
          <p:cNvCxnSpPr>
            <a:cxnSpLocks/>
            <a:stCxn id="28" idx="3"/>
            <a:endCxn id="394" idx="1"/>
          </p:cNvCxnSpPr>
          <p:nvPr/>
        </p:nvCxnSpPr>
        <p:spPr>
          <a:xfrm>
            <a:off x="3655125" y="5566008"/>
            <a:ext cx="944341" cy="15435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73" name="Connector: Elbow 472">
            <a:extLst>
              <a:ext uri="{FF2B5EF4-FFF2-40B4-BE49-F238E27FC236}">
                <a16:creationId xmlns:a16="http://schemas.microsoft.com/office/drawing/2014/main" id="{B632FAD0-9CB1-49B7-842C-004680C1E112}"/>
              </a:ext>
            </a:extLst>
          </p:cNvPr>
          <p:cNvCxnSpPr>
            <a:cxnSpLocks/>
            <a:stCxn id="28" idx="3"/>
            <a:endCxn id="395" idx="1"/>
          </p:cNvCxnSpPr>
          <p:nvPr/>
        </p:nvCxnSpPr>
        <p:spPr>
          <a:xfrm>
            <a:off x="3655125" y="5566008"/>
            <a:ext cx="942143" cy="46950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9" name="TextBox 498">
            <a:extLst>
              <a:ext uri="{FF2B5EF4-FFF2-40B4-BE49-F238E27FC236}">
                <a16:creationId xmlns:a16="http://schemas.microsoft.com/office/drawing/2014/main" id="{38BA52DF-34ED-400C-9B2F-927B78EF1A8B}"/>
              </a:ext>
            </a:extLst>
          </p:cNvPr>
          <p:cNvSpPr txBox="1"/>
          <p:nvPr/>
        </p:nvSpPr>
        <p:spPr>
          <a:xfrm>
            <a:off x="4597268" y="6215828"/>
            <a:ext cx="2835150" cy="289441"/>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100">
                <a:solidFill>
                  <a:schemeClr val="bg1"/>
                </a:solidFill>
              </a:rPr>
              <a:t>Frie rekrutteringsstillinger tildelt år </a:t>
            </a:r>
            <a:r>
              <a:rPr lang="nb-NO" sz="1100" err="1">
                <a:solidFill>
                  <a:schemeClr val="bg1"/>
                </a:solidFill>
              </a:rPr>
              <a:t>X</a:t>
            </a:r>
            <a:endParaRPr lang="nb-NO" sz="1100">
              <a:solidFill>
                <a:schemeClr val="bg1"/>
              </a:solidFill>
            </a:endParaRPr>
          </a:p>
        </p:txBody>
      </p:sp>
      <p:sp>
        <p:nvSpPr>
          <p:cNvPr id="500" name="TextBox 499">
            <a:extLst>
              <a:ext uri="{FF2B5EF4-FFF2-40B4-BE49-F238E27FC236}">
                <a16:creationId xmlns:a16="http://schemas.microsoft.com/office/drawing/2014/main" id="{E76D3907-85CC-4AFE-8C4E-733C44D13B85}"/>
              </a:ext>
            </a:extLst>
          </p:cNvPr>
          <p:cNvSpPr txBox="1"/>
          <p:nvPr/>
        </p:nvSpPr>
        <p:spPr>
          <a:xfrm>
            <a:off x="4597268" y="6526860"/>
            <a:ext cx="2837348" cy="289441"/>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100">
                <a:solidFill>
                  <a:schemeClr val="bg1"/>
                </a:solidFill>
              </a:rPr>
              <a:t>Øremerket rekrutteringsstillinger tildelt år X</a:t>
            </a:r>
          </a:p>
        </p:txBody>
      </p:sp>
      <p:sp>
        <p:nvSpPr>
          <p:cNvPr id="562" name="TextBox 561">
            <a:extLst>
              <a:ext uri="{FF2B5EF4-FFF2-40B4-BE49-F238E27FC236}">
                <a16:creationId xmlns:a16="http://schemas.microsoft.com/office/drawing/2014/main" id="{D8B69CD4-B059-41FB-AC64-1BDA3219354E}"/>
              </a:ext>
            </a:extLst>
          </p:cNvPr>
          <p:cNvSpPr txBox="1"/>
          <p:nvPr/>
        </p:nvSpPr>
        <p:spPr>
          <a:xfrm>
            <a:off x="2155347" y="6093979"/>
            <a:ext cx="1499778" cy="578882"/>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400">
                <a:solidFill>
                  <a:schemeClr val="bg1"/>
                </a:solidFill>
              </a:rPr>
              <a:t>Rekrutterings-stillinger</a:t>
            </a:r>
          </a:p>
        </p:txBody>
      </p:sp>
      <p:cxnSp>
        <p:nvCxnSpPr>
          <p:cNvPr id="566" name="Connector: Elbow 565">
            <a:extLst>
              <a:ext uri="{FF2B5EF4-FFF2-40B4-BE49-F238E27FC236}">
                <a16:creationId xmlns:a16="http://schemas.microsoft.com/office/drawing/2014/main" id="{38DD957F-BC27-496E-92F3-A86C719F6DE3}"/>
              </a:ext>
            </a:extLst>
          </p:cNvPr>
          <p:cNvCxnSpPr>
            <a:cxnSpLocks/>
            <a:stCxn id="12" idx="3"/>
            <a:endCxn id="562" idx="1"/>
          </p:cNvCxnSpPr>
          <p:nvPr/>
        </p:nvCxnSpPr>
        <p:spPr>
          <a:xfrm>
            <a:off x="1539912" y="3571166"/>
            <a:ext cx="615435" cy="2812254"/>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69" name="Connector: Elbow 568">
            <a:extLst>
              <a:ext uri="{FF2B5EF4-FFF2-40B4-BE49-F238E27FC236}">
                <a16:creationId xmlns:a16="http://schemas.microsoft.com/office/drawing/2014/main" id="{E42474C1-E6F5-4E70-A206-51FD68CE2A35}"/>
              </a:ext>
            </a:extLst>
          </p:cNvPr>
          <p:cNvCxnSpPr>
            <a:cxnSpLocks/>
            <a:stCxn id="562" idx="3"/>
            <a:endCxn id="500" idx="1"/>
          </p:cNvCxnSpPr>
          <p:nvPr/>
        </p:nvCxnSpPr>
        <p:spPr>
          <a:xfrm>
            <a:off x="3655125" y="6383420"/>
            <a:ext cx="942143" cy="288161"/>
          </a:xfrm>
          <a:prstGeom prst="bentConnector3">
            <a:avLst>
              <a:gd name="adj1" fmla="val 50000"/>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2" name="Connector: Elbow 571">
            <a:extLst>
              <a:ext uri="{FF2B5EF4-FFF2-40B4-BE49-F238E27FC236}">
                <a16:creationId xmlns:a16="http://schemas.microsoft.com/office/drawing/2014/main" id="{A4E72127-0C75-4AA7-A730-A64C2F96CC31}"/>
              </a:ext>
            </a:extLst>
          </p:cNvPr>
          <p:cNvCxnSpPr>
            <a:cxnSpLocks/>
            <a:stCxn id="562" idx="3"/>
            <a:endCxn id="499" idx="1"/>
          </p:cNvCxnSpPr>
          <p:nvPr/>
        </p:nvCxnSpPr>
        <p:spPr>
          <a:xfrm flipV="1">
            <a:off x="3655125" y="6360549"/>
            <a:ext cx="942143" cy="22871"/>
          </a:xfrm>
          <a:prstGeom prst="bentConnector3">
            <a:avLst>
              <a:gd name="adj1" fmla="val 50000"/>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5" name="TextBox 574">
            <a:extLst>
              <a:ext uri="{FF2B5EF4-FFF2-40B4-BE49-F238E27FC236}">
                <a16:creationId xmlns:a16="http://schemas.microsoft.com/office/drawing/2014/main" id="{FDE1D5EE-5D41-4ADB-A10B-CD247C409E4A}"/>
              </a:ext>
            </a:extLst>
          </p:cNvPr>
          <p:cNvSpPr txBox="1"/>
          <p:nvPr/>
        </p:nvSpPr>
        <p:spPr>
          <a:xfrm>
            <a:off x="183285" y="4855928"/>
            <a:ext cx="1209076" cy="830997"/>
          </a:xfrm>
          <a:prstGeom prst="rect">
            <a:avLst/>
          </a:prstGeom>
          <a:noFill/>
          <a:ln>
            <a:solidFill>
              <a:schemeClr val="accent5">
                <a:lumMod val="75000"/>
              </a:schemeClr>
            </a:solidFill>
          </a:ln>
        </p:spPr>
        <p:txBody>
          <a:bodyPr wrap="square" rtlCol="0">
            <a:spAutoFit/>
          </a:bodyPr>
          <a:lstStyle/>
          <a:p>
            <a:pPr algn="ctr"/>
            <a:r>
              <a:rPr lang="nb-NO" sz="1200" b="1" i="1"/>
              <a:t>Aktivitet, aktivitetstype og prosjekt tildeles av FA</a:t>
            </a:r>
          </a:p>
        </p:txBody>
      </p:sp>
      <p:sp>
        <p:nvSpPr>
          <p:cNvPr id="616" name="TextBox 615">
            <a:extLst>
              <a:ext uri="{FF2B5EF4-FFF2-40B4-BE49-F238E27FC236}">
                <a16:creationId xmlns:a16="http://schemas.microsoft.com/office/drawing/2014/main" id="{A591B248-1496-4884-BE12-6824682F9D19}"/>
              </a:ext>
            </a:extLst>
          </p:cNvPr>
          <p:cNvSpPr txBox="1"/>
          <p:nvPr/>
        </p:nvSpPr>
        <p:spPr>
          <a:xfrm>
            <a:off x="268732" y="88827"/>
            <a:ext cx="1121329" cy="369332"/>
          </a:xfrm>
          <a:prstGeom prst="rect">
            <a:avLst/>
          </a:prstGeom>
          <a:noFill/>
        </p:spPr>
        <p:txBody>
          <a:bodyPr wrap="square" rtlCol="0">
            <a:spAutoFit/>
          </a:bodyPr>
          <a:lstStyle/>
          <a:p>
            <a:pPr algn="ctr"/>
            <a:r>
              <a:rPr lang="nb-NO"/>
              <a:t>Ramme</a:t>
            </a:r>
          </a:p>
        </p:txBody>
      </p:sp>
      <p:sp>
        <p:nvSpPr>
          <p:cNvPr id="617" name="TextBox 616">
            <a:extLst>
              <a:ext uri="{FF2B5EF4-FFF2-40B4-BE49-F238E27FC236}">
                <a16:creationId xmlns:a16="http://schemas.microsoft.com/office/drawing/2014/main" id="{10F9F601-C3CA-4EC2-872C-32B3804D4219}"/>
              </a:ext>
            </a:extLst>
          </p:cNvPr>
          <p:cNvSpPr txBox="1"/>
          <p:nvPr/>
        </p:nvSpPr>
        <p:spPr>
          <a:xfrm>
            <a:off x="2068043" y="-41630"/>
            <a:ext cx="1703439" cy="369332"/>
          </a:xfrm>
          <a:prstGeom prst="rect">
            <a:avLst/>
          </a:prstGeom>
          <a:noFill/>
        </p:spPr>
        <p:txBody>
          <a:bodyPr wrap="square" rtlCol="0">
            <a:spAutoFit/>
          </a:bodyPr>
          <a:lstStyle/>
          <a:p>
            <a:pPr algn="ctr"/>
            <a:r>
              <a:rPr lang="nb-NO"/>
              <a:t>Aktivitetstype</a:t>
            </a:r>
          </a:p>
        </p:txBody>
      </p:sp>
      <p:sp>
        <p:nvSpPr>
          <p:cNvPr id="618" name="TextBox 617">
            <a:extLst>
              <a:ext uri="{FF2B5EF4-FFF2-40B4-BE49-F238E27FC236}">
                <a16:creationId xmlns:a16="http://schemas.microsoft.com/office/drawing/2014/main" id="{925E4319-07BA-4F47-890D-890BF79EAC5A}"/>
              </a:ext>
            </a:extLst>
          </p:cNvPr>
          <p:cNvSpPr txBox="1"/>
          <p:nvPr/>
        </p:nvSpPr>
        <p:spPr>
          <a:xfrm rot="16200000">
            <a:off x="3823375" y="898685"/>
            <a:ext cx="1121329" cy="369332"/>
          </a:xfrm>
          <a:prstGeom prst="rect">
            <a:avLst/>
          </a:prstGeom>
          <a:noFill/>
        </p:spPr>
        <p:txBody>
          <a:bodyPr wrap="square" rtlCol="0">
            <a:spAutoFit/>
          </a:bodyPr>
          <a:lstStyle/>
          <a:p>
            <a:pPr algn="ctr"/>
            <a:r>
              <a:rPr lang="nb-NO"/>
              <a:t>Aktivitet</a:t>
            </a:r>
          </a:p>
        </p:txBody>
      </p:sp>
      <p:sp>
        <p:nvSpPr>
          <p:cNvPr id="619" name="TextBox 618">
            <a:extLst>
              <a:ext uri="{FF2B5EF4-FFF2-40B4-BE49-F238E27FC236}">
                <a16:creationId xmlns:a16="http://schemas.microsoft.com/office/drawing/2014/main" id="{BB07C09F-E629-43D4-A4EF-64822389D76D}"/>
              </a:ext>
            </a:extLst>
          </p:cNvPr>
          <p:cNvSpPr txBox="1"/>
          <p:nvPr/>
        </p:nvSpPr>
        <p:spPr>
          <a:xfrm>
            <a:off x="10341899" y="28575"/>
            <a:ext cx="1452888" cy="369332"/>
          </a:xfrm>
          <a:prstGeom prst="rect">
            <a:avLst/>
          </a:prstGeom>
          <a:noFill/>
        </p:spPr>
        <p:txBody>
          <a:bodyPr wrap="square" rtlCol="0">
            <a:spAutoFit/>
          </a:bodyPr>
          <a:lstStyle/>
          <a:p>
            <a:pPr algn="ctr"/>
            <a:r>
              <a:rPr lang="nb-NO"/>
              <a:t>Delprosjekt</a:t>
            </a:r>
          </a:p>
        </p:txBody>
      </p:sp>
      <p:sp>
        <p:nvSpPr>
          <p:cNvPr id="66" name="TextBox 65">
            <a:extLst>
              <a:ext uri="{FF2B5EF4-FFF2-40B4-BE49-F238E27FC236}">
                <a16:creationId xmlns:a16="http://schemas.microsoft.com/office/drawing/2014/main" id="{BF29ADEA-8286-4D1D-8446-058A6E2253C4}"/>
              </a:ext>
            </a:extLst>
          </p:cNvPr>
          <p:cNvSpPr txBox="1"/>
          <p:nvPr/>
        </p:nvSpPr>
        <p:spPr>
          <a:xfrm>
            <a:off x="10360233" y="1151369"/>
            <a:ext cx="1612692" cy="289441"/>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100">
                <a:solidFill>
                  <a:schemeClr val="bg1"/>
                </a:solidFill>
              </a:rPr>
              <a:t>Stjerneprogram NN</a:t>
            </a:r>
          </a:p>
        </p:txBody>
      </p:sp>
      <p:sp>
        <p:nvSpPr>
          <p:cNvPr id="67" name="TextBox 66">
            <a:extLst>
              <a:ext uri="{FF2B5EF4-FFF2-40B4-BE49-F238E27FC236}">
                <a16:creationId xmlns:a16="http://schemas.microsoft.com/office/drawing/2014/main" id="{BEB71497-7F35-479A-91FF-65873F04D466}"/>
              </a:ext>
            </a:extLst>
          </p:cNvPr>
          <p:cNvSpPr txBox="1"/>
          <p:nvPr/>
        </p:nvSpPr>
        <p:spPr>
          <a:xfrm>
            <a:off x="10360233" y="3159798"/>
            <a:ext cx="1612692" cy="289441"/>
          </a:xfrm>
          <a:prstGeom prst="roundRect">
            <a:avLst/>
          </a:prstGeom>
          <a:solidFill>
            <a:srgbClr val="2E75B6"/>
          </a:solidFill>
          <a:ln>
            <a:solidFill>
              <a:srgbClr val="36ACC4"/>
            </a:solidFill>
          </a:ln>
        </p:spPr>
        <p:txBody>
          <a:bodyPr wrap="square" rtlCol="0">
            <a:spAutoFit/>
          </a:bodyPr>
          <a:lstStyle/>
          <a:p>
            <a:pPr algn="ctr"/>
            <a:r>
              <a:rPr lang="nb-NO" sz="1100">
                <a:solidFill>
                  <a:schemeClr val="bg1"/>
                </a:solidFill>
              </a:rPr>
              <a:t>Innovative læringsareal</a:t>
            </a:r>
          </a:p>
        </p:txBody>
      </p:sp>
      <p:cxnSp>
        <p:nvCxnSpPr>
          <p:cNvPr id="68" name="Connector: Elbow 67">
            <a:extLst>
              <a:ext uri="{FF2B5EF4-FFF2-40B4-BE49-F238E27FC236}">
                <a16:creationId xmlns:a16="http://schemas.microsoft.com/office/drawing/2014/main" id="{64F97906-F14A-4BBF-84CC-466F2A09EED2}"/>
              </a:ext>
            </a:extLst>
          </p:cNvPr>
          <p:cNvCxnSpPr>
            <a:cxnSpLocks/>
            <a:stCxn id="74" idx="3"/>
            <a:endCxn id="66" idx="1"/>
          </p:cNvCxnSpPr>
          <p:nvPr/>
        </p:nvCxnSpPr>
        <p:spPr>
          <a:xfrm>
            <a:off x="9733611" y="1106616"/>
            <a:ext cx="626622" cy="189474"/>
          </a:xfrm>
          <a:prstGeom prst="bentConnector3">
            <a:avLst>
              <a:gd name="adj1" fmla="val 50000"/>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7C381AF7-B0F2-4DB0-92A7-D8B74B8B9787}"/>
              </a:ext>
            </a:extLst>
          </p:cNvPr>
          <p:cNvSpPr txBox="1"/>
          <p:nvPr/>
        </p:nvSpPr>
        <p:spPr>
          <a:xfrm>
            <a:off x="10360233" y="3717213"/>
            <a:ext cx="1612692" cy="289441"/>
          </a:xfrm>
          <a:prstGeom prst="roundRect">
            <a:avLst/>
          </a:prstGeom>
          <a:solidFill>
            <a:srgbClr val="2E75B6"/>
          </a:solidFill>
          <a:ln>
            <a:solidFill>
              <a:srgbClr val="36ACC4"/>
            </a:solidFill>
          </a:ln>
        </p:spPr>
        <p:txBody>
          <a:bodyPr wrap="square" rtlCol="0">
            <a:spAutoFit/>
          </a:bodyPr>
          <a:lstStyle/>
          <a:p>
            <a:pPr algn="ctr"/>
            <a:r>
              <a:rPr lang="nb-NO" sz="1100">
                <a:solidFill>
                  <a:schemeClr val="bg1"/>
                </a:solidFill>
              </a:rPr>
              <a:t>Simulering</a:t>
            </a:r>
          </a:p>
        </p:txBody>
      </p:sp>
      <p:cxnSp>
        <p:nvCxnSpPr>
          <p:cNvPr id="72" name="Connector: Elbow 71">
            <a:extLst>
              <a:ext uri="{FF2B5EF4-FFF2-40B4-BE49-F238E27FC236}">
                <a16:creationId xmlns:a16="http://schemas.microsoft.com/office/drawing/2014/main" id="{4BA76305-BCA4-4682-A9A8-08559D4121E0}"/>
              </a:ext>
            </a:extLst>
          </p:cNvPr>
          <p:cNvCxnSpPr>
            <a:cxnSpLocks/>
            <a:stCxn id="85" idx="3"/>
            <a:endCxn id="67" idx="1"/>
          </p:cNvCxnSpPr>
          <p:nvPr/>
        </p:nvCxnSpPr>
        <p:spPr>
          <a:xfrm flipV="1">
            <a:off x="9733611" y="3304519"/>
            <a:ext cx="626622" cy="258634"/>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378D4B1A-304E-4E55-BD9F-2AFDA5FAF9FC}"/>
              </a:ext>
            </a:extLst>
          </p:cNvPr>
          <p:cNvCxnSpPr>
            <a:cxnSpLocks/>
            <a:stCxn id="85" idx="3"/>
            <a:endCxn id="71" idx="1"/>
          </p:cNvCxnSpPr>
          <p:nvPr/>
        </p:nvCxnSpPr>
        <p:spPr>
          <a:xfrm>
            <a:off x="9733611" y="3563153"/>
            <a:ext cx="626622" cy="29878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4" name="TextBox 66">
            <a:extLst>
              <a:ext uri="{FF2B5EF4-FFF2-40B4-BE49-F238E27FC236}">
                <a16:creationId xmlns:a16="http://schemas.microsoft.com/office/drawing/2014/main" id="{64FBDF0F-E8CC-4981-9DC1-DF488A5FA222}"/>
              </a:ext>
            </a:extLst>
          </p:cNvPr>
          <p:cNvSpPr txBox="1"/>
          <p:nvPr/>
        </p:nvSpPr>
        <p:spPr>
          <a:xfrm>
            <a:off x="8153380" y="961895"/>
            <a:ext cx="1580231" cy="289441"/>
          </a:xfrm>
          <a:prstGeom prst="roundRect">
            <a:avLst/>
          </a:prstGeom>
          <a:solidFill>
            <a:srgbClr val="2F5597"/>
          </a:solidFill>
          <a:ln>
            <a:solidFill>
              <a:srgbClr val="2F5597"/>
            </a:solidFill>
          </a:ln>
        </p:spPr>
        <p:txBody>
          <a:bodyPr wrap="square" rtlCol="0">
            <a:spAutoFit/>
          </a:bodyPr>
          <a:lstStyle/>
          <a:p>
            <a:pPr algn="ctr"/>
            <a:r>
              <a:rPr lang="nb-NO" sz="1100">
                <a:solidFill>
                  <a:schemeClr val="bg1"/>
                </a:solidFill>
              </a:rPr>
              <a:t>Fremragende fagmiljø</a:t>
            </a:r>
          </a:p>
        </p:txBody>
      </p:sp>
      <p:sp>
        <p:nvSpPr>
          <p:cNvPr id="76" name="TextBox 70">
            <a:extLst>
              <a:ext uri="{FF2B5EF4-FFF2-40B4-BE49-F238E27FC236}">
                <a16:creationId xmlns:a16="http://schemas.microsoft.com/office/drawing/2014/main" id="{BA44DE2B-869C-49B9-A141-9C99F6DFF8AE}"/>
              </a:ext>
            </a:extLst>
          </p:cNvPr>
          <p:cNvSpPr txBox="1"/>
          <p:nvPr/>
        </p:nvSpPr>
        <p:spPr>
          <a:xfrm>
            <a:off x="8153380" y="1289234"/>
            <a:ext cx="1580231" cy="289441"/>
          </a:xfrm>
          <a:prstGeom prst="roundRect">
            <a:avLst/>
          </a:prstGeom>
          <a:solidFill>
            <a:srgbClr val="2F5597"/>
          </a:solidFill>
          <a:ln>
            <a:solidFill>
              <a:srgbClr val="2F5597"/>
            </a:solidFill>
          </a:ln>
        </p:spPr>
        <p:txBody>
          <a:bodyPr wrap="square" rtlCol="0">
            <a:spAutoFit/>
          </a:bodyPr>
          <a:lstStyle/>
          <a:p>
            <a:pPr algn="ctr"/>
            <a:r>
              <a:rPr lang="nb-NO" sz="1100" err="1">
                <a:solidFill>
                  <a:schemeClr val="bg1"/>
                </a:solidFill>
              </a:rPr>
              <a:t>Fripro</a:t>
            </a:r>
            <a:r>
              <a:rPr lang="nb-NO" sz="1100">
                <a:solidFill>
                  <a:schemeClr val="bg1"/>
                </a:solidFill>
              </a:rPr>
              <a:t> - fellesløft</a:t>
            </a:r>
          </a:p>
        </p:txBody>
      </p:sp>
      <p:cxnSp>
        <p:nvCxnSpPr>
          <p:cNvPr id="77" name="Connector: Elbow 71">
            <a:extLst>
              <a:ext uri="{FF2B5EF4-FFF2-40B4-BE49-F238E27FC236}">
                <a16:creationId xmlns:a16="http://schemas.microsoft.com/office/drawing/2014/main" id="{83EDF593-C7D8-4124-9005-0E8A04B7E383}"/>
              </a:ext>
            </a:extLst>
          </p:cNvPr>
          <p:cNvCxnSpPr>
            <a:cxnSpLocks/>
          </p:cNvCxnSpPr>
          <p:nvPr/>
        </p:nvCxnSpPr>
        <p:spPr>
          <a:xfrm rot="5400000" flipH="1" flipV="1">
            <a:off x="7651697" y="1256355"/>
            <a:ext cx="656555" cy="354149"/>
          </a:xfrm>
          <a:prstGeom prst="bentConnector3">
            <a:avLst>
              <a:gd name="adj1" fmla="val 97875"/>
            </a:avLst>
          </a:prstGeom>
          <a:ln w="28575">
            <a:solidFill>
              <a:srgbClr val="2F5597"/>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4">
            <a:extLst>
              <a:ext uri="{FF2B5EF4-FFF2-40B4-BE49-F238E27FC236}">
                <a16:creationId xmlns:a16="http://schemas.microsoft.com/office/drawing/2014/main" id="{6A7654C5-377C-43C1-B5EE-379D0F064E35}"/>
              </a:ext>
            </a:extLst>
          </p:cNvPr>
          <p:cNvCxnSpPr>
            <a:cxnSpLocks/>
          </p:cNvCxnSpPr>
          <p:nvPr/>
        </p:nvCxnSpPr>
        <p:spPr>
          <a:xfrm flipV="1">
            <a:off x="7450546" y="1755539"/>
            <a:ext cx="704516" cy="477368"/>
          </a:xfrm>
          <a:prstGeom prst="bentConnector3">
            <a:avLst>
              <a:gd name="adj1" fmla="val 50000"/>
            </a:avLst>
          </a:prstGeom>
          <a:ln w="28575">
            <a:solidFill>
              <a:srgbClr val="2F5597"/>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74">
            <a:extLst>
              <a:ext uri="{FF2B5EF4-FFF2-40B4-BE49-F238E27FC236}">
                <a16:creationId xmlns:a16="http://schemas.microsoft.com/office/drawing/2014/main" id="{E42811DD-0A85-4C0F-8E06-2F430DA15993}"/>
              </a:ext>
            </a:extLst>
          </p:cNvPr>
          <p:cNvCxnSpPr>
            <a:cxnSpLocks/>
          </p:cNvCxnSpPr>
          <p:nvPr/>
        </p:nvCxnSpPr>
        <p:spPr>
          <a:xfrm flipV="1">
            <a:off x="7450546" y="2081585"/>
            <a:ext cx="704516" cy="151322"/>
          </a:xfrm>
          <a:prstGeom prst="bentConnector3">
            <a:avLst>
              <a:gd name="adj1" fmla="val 50000"/>
            </a:avLst>
          </a:prstGeom>
          <a:ln w="28575">
            <a:solidFill>
              <a:srgbClr val="2F5597"/>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70">
            <a:extLst>
              <a:ext uri="{FF2B5EF4-FFF2-40B4-BE49-F238E27FC236}">
                <a16:creationId xmlns:a16="http://schemas.microsoft.com/office/drawing/2014/main" id="{83DF5243-FC11-4A83-AF78-186FD3F8FF8A}"/>
              </a:ext>
            </a:extLst>
          </p:cNvPr>
          <p:cNvSpPr txBox="1"/>
          <p:nvPr/>
        </p:nvSpPr>
        <p:spPr>
          <a:xfrm>
            <a:off x="8153380" y="3082140"/>
            <a:ext cx="1580231" cy="289441"/>
          </a:xfrm>
          <a:prstGeom prst="roundRect">
            <a:avLst/>
          </a:prstGeom>
          <a:solidFill>
            <a:srgbClr val="2E75B6"/>
          </a:solidFill>
          <a:ln>
            <a:solidFill>
              <a:srgbClr val="36ACC4"/>
            </a:solidFill>
          </a:ln>
        </p:spPr>
        <p:txBody>
          <a:bodyPr wrap="square" rtlCol="0">
            <a:spAutoFit/>
          </a:bodyPr>
          <a:lstStyle/>
          <a:p>
            <a:pPr algn="ctr"/>
            <a:r>
              <a:rPr lang="nb-NO" sz="1100">
                <a:solidFill>
                  <a:schemeClr val="bg1"/>
                </a:solidFill>
              </a:rPr>
              <a:t>SFU</a:t>
            </a:r>
          </a:p>
        </p:txBody>
      </p:sp>
      <p:cxnSp>
        <p:nvCxnSpPr>
          <p:cNvPr id="84" name="Connector: Elbow 74">
            <a:extLst>
              <a:ext uri="{FF2B5EF4-FFF2-40B4-BE49-F238E27FC236}">
                <a16:creationId xmlns:a16="http://schemas.microsoft.com/office/drawing/2014/main" id="{4D42749D-75C3-4726-8A4E-64095660B867}"/>
              </a:ext>
            </a:extLst>
          </p:cNvPr>
          <p:cNvCxnSpPr>
            <a:cxnSpLocks/>
            <a:stCxn id="387" idx="3"/>
          </p:cNvCxnSpPr>
          <p:nvPr/>
        </p:nvCxnSpPr>
        <p:spPr>
          <a:xfrm>
            <a:off x="7434616" y="3140733"/>
            <a:ext cx="718763" cy="82965"/>
          </a:xfrm>
          <a:prstGeom prst="bentConnector3">
            <a:avLst>
              <a:gd name="adj1" fmla="val 50000"/>
            </a:avLst>
          </a:prstGeom>
          <a:ln w="28575">
            <a:solidFill>
              <a:srgbClr val="4472C4"/>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70">
            <a:extLst>
              <a:ext uri="{FF2B5EF4-FFF2-40B4-BE49-F238E27FC236}">
                <a16:creationId xmlns:a16="http://schemas.microsoft.com/office/drawing/2014/main" id="{DD561E03-8CF0-494F-A08E-03B25CA77BC5}"/>
              </a:ext>
            </a:extLst>
          </p:cNvPr>
          <p:cNvSpPr txBox="1"/>
          <p:nvPr/>
        </p:nvSpPr>
        <p:spPr>
          <a:xfrm>
            <a:off x="8153380" y="3418432"/>
            <a:ext cx="1580231" cy="289441"/>
          </a:xfrm>
          <a:prstGeom prst="roundRect">
            <a:avLst/>
          </a:prstGeom>
          <a:solidFill>
            <a:srgbClr val="2E75B6"/>
          </a:solidFill>
          <a:ln>
            <a:solidFill>
              <a:srgbClr val="36ACC4"/>
            </a:solidFill>
          </a:ln>
        </p:spPr>
        <p:txBody>
          <a:bodyPr wrap="square" rtlCol="0">
            <a:spAutoFit/>
          </a:bodyPr>
          <a:lstStyle/>
          <a:p>
            <a:pPr algn="ctr"/>
            <a:r>
              <a:rPr lang="nb-NO" sz="1100">
                <a:solidFill>
                  <a:schemeClr val="bg1"/>
                </a:solidFill>
              </a:rPr>
              <a:t>Innovativ utdanning</a:t>
            </a:r>
          </a:p>
        </p:txBody>
      </p:sp>
      <p:cxnSp>
        <p:nvCxnSpPr>
          <p:cNvPr id="86" name="Connector: Elbow 74">
            <a:extLst>
              <a:ext uri="{FF2B5EF4-FFF2-40B4-BE49-F238E27FC236}">
                <a16:creationId xmlns:a16="http://schemas.microsoft.com/office/drawing/2014/main" id="{59822885-732F-4E05-B329-62E5E62C709B}"/>
              </a:ext>
            </a:extLst>
          </p:cNvPr>
          <p:cNvCxnSpPr>
            <a:cxnSpLocks/>
            <a:stCxn id="387" idx="3"/>
            <a:endCxn id="85" idx="1"/>
          </p:cNvCxnSpPr>
          <p:nvPr/>
        </p:nvCxnSpPr>
        <p:spPr>
          <a:xfrm>
            <a:off x="7434616" y="3140733"/>
            <a:ext cx="718764" cy="422420"/>
          </a:xfrm>
          <a:prstGeom prst="bentConnector3">
            <a:avLst>
              <a:gd name="adj1" fmla="val 50000"/>
            </a:avLst>
          </a:prstGeom>
          <a:ln w="28575">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87" name="Rett pilkobling 86">
            <a:extLst>
              <a:ext uri="{FF2B5EF4-FFF2-40B4-BE49-F238E27FC236}">
                <a16:creationId xmlns:a16="http://schemas.microsoft.com/office/drawing/2014/main" id="{DADC3484-852E-4581-877C-D8FD4271FE27}"/>
              </a:ext>
            </a:extLst>
          </p:cNvPr>
          <p:cNvCxnSpPr>
            <a:cxnSpLocks/>
          </p:cNvCxnSpPr>
          <p:nvPr/>
        </p:nvCxnSpPr>
        <p:spPr>
          <a:xfrm>
            <a:off x="7807132" y="2414232"/>
            <a:ext cx="347929" cy="0"/>
          </a:xfrm>
          <a:prstGeom prst="straightConnector1">
            <a:avLst/>
          </a:prstGeom>
          <a:ln w="28575">
            <a:solidFill>
              <a:srgbClr val="2F5597"/>
            </a:solidFill>
            <a:tailEnd type="triangle"/>
          </a:ln>
        </p:spPr>
        <p:style>
          <a:lnRef idx="1">
            <a:schemeClr val="accent1"/>
          </a:lnRef>
          <a:fillRef idx="0">
            <a:schemeClr val="accent1"/>
          </a:fillRef>
          <a:effectRef idx="0">
            <a:schemeClr val="accent1"/>
          </a:effectRef>
          <a:fontRef idx="minor">
            <a:schemeClr val="tx1"/>
          </a:fontRef>
        </p:style>
      </p:cxnSp>
      <p:cxnSp>
        <p:nvCxnSpPr>
          <p:cNvPr id="88" name="Rett linje 87">
            <a:extLst>
              <a:ext uri="{FF2B5EF4-FFF2-40B4-BE49-F238E27FC236}">
                <a16:creationId xmlns:a16="http://schemas.microsoft.com/office/drawing/2014/main" id="{3E9A7A73-F230-4AAF-8268-BE1DE9545E43}"/>
              </a:ext>
            </a:extLst>
          </p:cNvPr>
          <p:cNvCxnSpPr>
            <a:cxnSpLocks/>
          </p:cNvCxnSpPr>
          <p:nvPr/>
        </p:nvCxnSpPr>
        <p:spPr>
          <a:xfrm>
            <a:off x="7809169" y="2232091"/>
            <a:ext cx="0" cy="196307"/>
          </a:xfrm>
          <a:prstGeom prst="line">
            <a:avLst/>
          </a:prstGeom>
          <a:ln w="28575">
            <a:solidFill>
              <a:srgbClr val="2F5597"/>
            </a:solidFill>
          </a:ln>
        </p:spPr>
        <p:style>
          <a:lnRef idx="1">
            <a:schemeClr val="accent1"/>
          </a:lnRef>
          <a:fillRef idx="0">
            <a:schemeClr val="accent1"/>
          </a:fillRef>
          <a:effectRef idx="0">
            <a:schemeClr val="accent1"/>
          </a:effectRef>
          <a:fontRef idx="minor">
            <a:schemeClr val="tx1"/>
          </a:fontRef>
        </p:style>
      </p:cxnSp>
      <p:cxnSp>
        <p:nvCxnSpPr>
          <p:cNvPr id="89" name="Rett pilkobling 88">
            <a:extLst>
              <a:ext uri="{FF2B5EF4-FFF2-40B4-BE49-F238E27FC236}">
                <a16:creationId xmlns:a16="http://schemas.microsoft.com/office/drawing/2014/main" id="{2B9BDA60-011C-4F5F-A143-D39BD5BB2D0C}"/>
              </a:ext>
            </a:extLst>
          </p:cNvPr>
          <p:cNvCxnSpPr>
            <a:cxnSpLocks/>
          </p:cNvCxnSpPr>
          <p:nvPr/>
        </p:nvCxnSpPr>
        <p:spPr>
          <a:xfrm flipV="1">
            <a:off x="7807133" y="1432488"/>
            <a:ext cx="347929" cy="3172"/>
          </a:xfrm>
          <a:prstGeom prst="straightConnector1">
            <a:avLst/>
          </a:prstGeom>
          <a:ln w="28575">
            <a:solidFill>
              <a:srgbClr val="2F5597"/>
            </a:solidFill>
            <a:tailEnd type="triangle"/>
          </a:ln>
        </p:spPr>
        <p:style>
          <a:lnRef idx="1">
            <a:schemeClr val="accent1"/>
          </a:lnRef>
          <a:fillRef idx="0">
            <a:schemeClr val="accent1"/>
          </a:fillRef>
          <a:effectRef idx="0">
            <a:schemeClr val="accent1"/>
          </a:effectRef>
          <a:fontRef idx="minor">
            <a:schemeClr val="tx1"/>
          </a:fontRef>
        </p:style>
      </p:cxnSp>
      <p:sp>
        <p:nvSpPr>
          <p:cNvPr id="125" name="TextBox 12">
            <a:extLst>
              <a:ext uri="{FF2B5EF4-FFF2-40B4-BE49-F238E27FC236}">
                <a16:creationId xmlns:a16="http://schemas.microsoft.com/office/drawing/2014/main" id="{39F24B01-5167-4BD2-A5A9-B1E78C421A3E}"/>
              </a:ext>
            </a:extLst>
          </p:cNvPr>
          <p:cNvSpPr txBox="1"/>
          <p:nvPr/>
        </p:nvSpPr>
        <p:spPr>
          <a:xfrm>
            <a:off x="2145232" y="249892"/>
            <a:ext cx="1501724" cy="578882"/>
          </a:xfrm>
          <a:prstGeom prst="roundRect">
            <a:avLst/>
          </a:prstGeom>
          <a:solidFill>
            <a:schemeClr val="accent5">
              <a:lumMod val="75000"/>
            </a:schemeClr>
          </a:solidFill>
          <a:ln>
            <a:solidFill>
              <a:srgbClr val="33CCCC"/>
            </a:solidFill>
          </a:ln>
        </p:spPr>
        <p:txBody>
          <a:bodyPr wrap="square" rtlCol="0">
            <a:spAutoFit/>
          </a:bodyPr>
          <a:lstStyle/>
          <a:p>
            <a:pPr algn="ctr"/>
            <a:r>
              <a:rPr lang="nb-NO" sz="1400">
                <a:solidFill>
                  <a:schemeClr val="bg1"/>
                </a:solidFill>
              </a:rPr>
              <a:t>Tverrgående</a:t>
            </a:r>
          </a:p>
          <a:p>
            <a:pPr algn="ctr"/>
            <a:endParaRPr lang="nb-NO" sz="1400">
              <a:solidFill>
                <a:schemeClr val="bg1"/>
              </a:solidFill>
            </a:endParaRPr>
          </a:p>
        </p:txBody>
      </p:sp>
      <p:sp>
        <p:nvSpPr>
          <p:cNvPr id="126" name="TextBox 53">
            <a:extLst>
              <a:ext uri="{FF2B5EF4-FFF2-40B4-BE49-F238E27FC236}">
                <a16:creationId xmlns:a16="http://schemas.microsoft.com/office/drawing/2014/main" id="{FF914CC0-BDB9-4D8B-BC3E-751ECA5F5338}"/>
              </a:ext>
            </a:extLst>
          </p:cNvPr>
          <p:cNvSpPr txBox="1"/>
          <p:nvPr/>
        </p:nvSpPr>
        <p:spPr>
          <a:xfrm>
            <a:off x="2145232" y="1654801"/>
            <a:ext cx="1508735" cy="578882"/>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400">
                <a:solidFill>
                  <a:schemeClr val="bg1"/>
                </a:solidFill>
              </a:rPr>
              <a:t>Forskning</a:t>
            </a:r>
          </a:p>
          <a:p>
            <a:pPr algn="ctr"/>
            <a:endParaRPr lang="nb-NO" sz="1400">
              <a:solidFill>
                <a:schemeClr val="bg1"/>
              </a:solidFill>
            </a:endParaRPr>
          </a:p>
        </p:txBody>
      </p:sp>
      <p:sp>
        <p:nvSpPr>
          <p:cNvPr id="196" name="TextBox 377">
            <a:extLst>
              <a:ext uri="{FF2B5EF4-FFF2-40B4-BE49-F238E27FC236}">
                <a16:creationId xmlns:a16="http://schemas.microsoft.com/office/drawing/2014/main" id="{ED87746E-34A3-49AC-BD32-3632132D4AC5}"/>
              </a:ext>
            </a:extLst>
          </p:cNvPr>
          <p:cNvSpPr txBox="1"/>
          <p:nvPr/>
        </p:nvSpPr>
        <p:spPr>
          <a:xfrm>
            <a:off x="4598347" y="57186"/>
            <a:ext cx="2832951" cy="289441"/>
          </a:xfrm>
          <a:prstGeom prst="roundRect">
            <a:avLst/>
          </a:prstGeom>
          <a:solidFill>
            <a:schemeClr val="accent5">
              <a:lumMod val="75000"/>
            </a:schemeClr>
          </a:solidFill>
          <a:ln>
            <a:solidFill>
              <a:srgbClr val="33CCCC"/>
            </a:solidFill>
          </a:ln>
        </p:spPr>
        <p:txBody>
          <a:bodyPr wrap="square" rtlCol="0">
            <a:spAutoFit/>
          </a:bodyPr>
          <a:lstStyle/>
          <a:p>
            <a:pPr algn="ctr"/>
            <a:r>
              <a:rPr lang="nb-NO" sz="1100">
                <a:solidFill>
                  <a:schemeClr val="bg1"/>
                </a:solidFill>
              </a:rPr>
              <a:t>Andre investeringer</a:t>
            </a:r>
          </a:p>
        </p:txBody>
      </p:sp>
      <p:sp>
        <p:nvSpPr>
          <p:cNvPr id="197" name="TextBox 378">
            <a:extLst>
              <a:ext uri="{FF2B5EF4-FFF2-40B4-BE49-F238E27FC236}">
                <a16:creationId xmlns:a16="http://schemas.microsoft.com/office/drawing/2014/main" id="{54615CD1-FDE3-4F2E-B77C-87BF16DEFA2D}"/>
              </a:ext>
            </a:extLst>
          </p:cNvPr>
          <p:cNvSpPr txBox="1"/>
          <p:nvPr/>
        </p:nvSpPr>
        <p:spPr>
          <a:xfrm>
            <a:off x="4598348" y="396428"/>
            <a:ext cx="2835150" cy="289441"/>
          </a:xfrm>
          <a:prstGeom prst="roundRect">
            <a:avLst/>
          </a:prstGeom>
          <a:solidFill>
            <a:schemeClr val="accent5">
              <a:lumMod val="75000"/>
            </a:schemeClr>
          </a:solidFill>
          <a:ln>
            <a:solidFill>
              <a:srgbClr val="33CCCC"/>
            </a:solidFill>
          </a:ln>
        </p:spPr>
        <p:txBody>
          <a:bodyPr wrap="square" rtlCol="0">
            <a:spAutoFit/>
          </a:bodyPr>
          <a:lstStyle/>
          <a:p>
            <a:pPr algn="ctr"/>
            <a:r>
              <a:rPr lang="nb-NO" sz="1100">
                <a:solidFill>
                  <a:schemeClr val="bg1"/>
                </a:solidFill>
              </a:rPr>
              <a:t>Andre prosjekter</a:t>
            </a:r>
          </a:p>
        </p:txBody>
      </p:sp>
      <p:sp>
        <p:nvSpPr>
          <p:cNvPr id="198" name="TextBox 379">
            <a:extLst>
              <a:ext uri="{FF2B5EF4-FFF2-40B4-BE49-F238E27FC236}">
                <a16:creationId xmlns:a16="http://schemas.microsoft.com/office/drawing/2014/main" id="{CA07730A-0D42-4EBF-B7B5-F87DC8A97989}"/>
              </a:ext>
            </a:extLst>
          </p:cNvPr>
          <p:cNvSpPr txBox="1"/>
          <p:nvPr/>
        </p:nvSpPr>
        <p:spPr>
          <a:xfrm>
            <a:off x="4598348" y="713061"/>
            <a:ext cx="2835150" cy="289441"/>
          </a:xfrm>
          <a:prstGeom prst="roundRect">
            <a:avLst/>
          </a:prstGeom>
          <a:solidFill>
            <a:schemeClr val="accent5">
              <a:lumMod val="75000"/>
            </a:schemeClr>
          </a:solidFill>
          <a:ln>
            <a:solidFill>
              <a:srgbClr val="33CCCC"/>
            </a:solidFill>
          </a:ln>
        </p:spPr>
        <p:txBody>
          <a:bodyPr wrap="square" rtlCol="0">
            <a:spAutoFit/>
          </a:bodyPr>
          <a:lstStyle/>
          <a:p>
            <a:pPr algn="ctr"/>
            <a:r>
              <a:rPr lang="nb-NO" sz="1100">
                <a:solidFill>
                  <a:schemeClr val="bg1"/>
                </a:solidFill>
              </a:rPr>
              <a:t>Omstilling</a:t>
            </a:r>
          </a:p>
        </p:txBody>
      </p:sp>
      <p:sp>
        <p:nvSpPr>
          <p:cNvPr id="199" name="TextBox 380">
            <a:extLst>
              <a:ext uri="{FF2B5EF4-FFF2-40B4-BE49-F238E27FC236}">
                <a16:creationId xmlns:a16="http://schemas.microsoft.com/office/drawing/2014/main" id="{15FE10E7-BAF1-4CAC-8B3C-90DFE88C5D83}"/>
              </a:ext>
            </a:extLst>
          </p:cNvPr>
          <p:cNvSpPr txBox="1"/>
          <p:nvPr/>
        </p:nvSpPr>
        <p:spPr>
          <a:xfrm>
            <a:off x="4598348" y="1045700"/>
            <a:ext cx="2835150" cy="289441"/>
          </a:xfrm>
          <a:prstGeom prst="roundRect">
            <a:avLst/>
          </a:prstGeom>
          <a:solidFill>
            <a:schemeClr val="accent5">
              <a:lumMod val="75000"/>
            </a:schemeClr>
          </a:solidFill>
          <a:ln>
            <a:solidFill>
              <a:srgbClr val="33CCCC"/>
            </a:solidFill>
          </a:ln>
        </p:spPr>
        <p:txBody>
          <a:bodyPr wrap="square" rtlCol="0">
            <a:spAutoFit/>
          </a:bodyPr>
          <a:lstStyle/>
          <a:p>
            <a:pPr algn="ctr"/>
            <a:r>
              <a:rPr lang="nb-NO" sz="1100">
                <a:solidFill>
                  <a:schemeClr val="bg1"/>
                </a:solidFill>
              </a:rPr>
              <a:t>Internasjonalisering</a:t>
            </a:r>
          </a:p>
        </p:txBody>
      </p:sp>
      <p:sp>
        <p:nvSpPr>
          <p:cNvPr id="200" name="TextBox 381">
            <a:extLst>
              <a:ext uri="{FF2B5EF4-FFF2-40B4-BE49-F238E27FC236}">
                <a16:creationId xmlns:a16="http://schemas.microsoft.com/office/drawing/2014/main" id="{915EEB5A-7FDC-4DCC-9A0D-41F5CCDEE7CE}"/>
              </a:ext>
            </a:extLst>
          </p:cNvPr>
          <p:cNvSpPr txBox="1"/>
          <p:nvPr/>
        </p:nvSpPr>
        <p:spPr>
          <a:xfrm>
            <a:off x="4598349" y="1383843"/>
            <a:ext cx="2835150" cy="289441"/>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100">
                <a:solidFill>
                  <a:schemeClr val="bg1"/>
                </a:solidFill>
              </a:rPr>
              <a:t>Forskningsinfrastruktur</a:t>
            </a:r>
          </a:p>
        </p:txBody>
      </p:sp>
      <p:sp>
        <p:nvSpPr>
          <p:cNvPr id="204" name="TextBox 382">
            <a:extLst>
              <a:ext uri="{FF2B5EF4-FFF2-40B4-BE49-F238E27FC236}">
                <a16:creationId xmlns:a16="http://schemas.microsoft.com/office/drawing/2014/main" id="{BE480424-D97F-44C4-9BD6-2542B7AB296B}"/>
              </a:ext>
            </a:extLst>
          </p:cNvPr>
          <p:cNvSpPr txBox="1"/>
          <p:nvPr/>
        </p:nvSpPr>
        <p:spPr>
          <a:xfrm>
            <a:off x="4598347" y="1722421"/>
            <a:ext cx="2832950" cy="289441"/>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100">
                <a:solidFill>
                  <a:schemeClr val="bg1"/>
                </a:solidFill>
              </a:rPr>
              <a:t>Forskningsmiljøer </a:t>
            </a:r>
            <a:r>
              <a:rPr lang="nb-NO" sz="1100" err="1">
                <a:solidFill>
                  <a:schemeClr val="bg1"/>
                </a:solidFill>
              </a:rPr>
              <a:t>tidl</a:t>
            </a:r>
            <a:r>
              <a:rPr lang="nb-NO" sz="1100">
                <a:solidFill>
                  <a:schemeClr val="bg1"/>
                </a:solidFill>
              </a:rPr>
              <a:t> </a:t>
            </a:r>
            <a:r>
              <a:rPr lang="nb-NO" sz="1100" err="1">
                <a:solidFill>
                  <a:schemeClr val="bg1"/>
                </a:solidFill>
              </a:rPr>
              <a:t>HiST</a:t>
            </a:r>
            <a:endParaRPr lang="nb-NO" sz="1100">
              <a:solidFill>
                <a:schemeClr val="bg1"/>
              </a:solidFill>
            </a:endParaRPr>
          </a:p>
        </p:txBody>
      </p:sp>
      <p:sp>
        <p:nvSpPr>
          <p:cNvPr id="205" name="TextBox 383">
            <a:extLst>
              <a:ext uri="{FF2B5EF4-FFF2-40B4-BE49-F238E27FC236}">
                <a16:creationId xmlns:a16="http://schemas.microsoft.com/office/drawing/2014/main" id="{D06E0CCF-7224-4823-9DE5-BF11F6A1A5FD}"/>
              </a:ext>
            </a:extLst>
          </p:cNvPr>
          <p:cNvSpPr txBox="1"/>
          <p:nvPr/>
        </p:nvSpPr>
        <p:spPr>
          <a:xfrm>
            <a:off x="4598347" y="2039054"/>
            <a:ext cx="2835150" cy="289441"/>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100">
                <a:solidFill>
                  <a:schemeClr val="bg1"/>
                </a:solidFill>
              </a:rPr>
              <a:t>NTNU Toppforskning</a:t>
            </a:r>
          </a:p>
        </p:txBody>
      </p:sp>
      <p:sp>
        <p:nvSpPr>
          <p:cNvPr id="206" name="TextBox 377">
            <a:extLst>
              <a:ext uri="{FF2B5EF4-FFF2-40B4-BE49-F238E27FC236}">
                <a16:creationId xmlns:a16="http://schemas.microsoft.com/office/drawing/2014/main" id="{54D6E509-9E80-4688-9FCB-1B4E3111CA1D}"/>
              </a:ext>
            </a:extLst>
          </p:cNvPr>
          <p:cNvSpPr txBox="1"/>
          <p:nvPr/>
        </p:nvSpPr>
        <p:spPr>
          <a:xfrm>
            <a:off x="4597227" y="55994"/>
            <a:ext cx="2832951" cy="289441"/>
          </a:xfrm>
          <a:prstGeom prst="roundRect">
            <a:avLst/>
          </a:prstGeom>
          <a:solidFill>
            <a:schemeClr val="accent5">
              <a:lumMod val="75000"/>
            </a:schemeClr>
          </a:solidFill>
          <a:ln>
            <a:solidFill>
              <a:srgbClr val="33CCCC"/>
            </a:solidFill>
          </a:ln>
        </p:spPr>
        <p:txBody>
          <a:bodyPr wrap="square" rtlCol="0">
            <a:spAutoFit/>
          </a:bodyPr>
          <a:lstStyle/>
          <a:p>
            <a:pPr algn="ctr"/>
            <a:r>
              <a:rPr lang="nb-NO" sz="1100">
                <a:solidFill>
                  <a:schemeClr val="bg1"/>
                </a:solidFill>
              </a:rPr>
              <a:t>Andre investeringer</a:t>
            </a:r>
          </a:p>
        </p:txBody>
      </p:sp>
      <p:sp>
        <p:nvSpPr>
          <p:cNvPr id="207" name="TextBox 378">
            <a:extLst>
              <a:ext uri="{FF2B5EF4-FFF2-40B4-BE49-F238E27FC236}">
                <a16:creationId xmlns:a16="http://schemas.microsoft.com/office/drawing/2014/main" id="{48E9900C-38F8-4A51-96DF-AAF2B9804245}"/>
              </a:ext>
            </a:extLst>
          </p:cNvPr>
          <p:cNvSpPr txBox="1"/>
          <p:nvPr/>
        </p:nvSpPr>
        <p:spPr>
          <a:xfrm>
            <a:off x="4597228" y="395236"/>
            <a:ext cx="2835150" cy="289441"/>
          </a:xfrm>
          <a:prstGeom prst="roundRect">
            <a:avLst/>
          </a:prstGeom>
          <a:solidFill>
            <a:schemeClr val="accent5">
              <a:lumMod val="75000"/>
            </a:schemeClr>
          </a:solidFill>
          <a:ln>
            <a:solidFill>
              <a:srgbClr val="33CCCC"/>
            </a:solidFill>
          </a:ln>
        </p:spPr>
        <p:txBody>
          <a:bodyPr wrap="square" rtlCol="0">
            <a:spAutoFit/>
          </a:bodyPr>
          <a:lstStyle/>
          <a:p>
            <a:pPr algn="ctr"/>
            <a:r>
              <a:rPr lang="nb-NO" sz="1100">
                <a:solidFill>
                  <a:schemeClr val="bg1"/>
                </a:solidFill>
              </a:rPr>
              <a:t>Andre prosjekter</a:t>
            </a:r>
          </a:p>
        </p:txBody>
      </p:sp>
      <p:sp>
        <p:nvSpPr>
          <p:cNvPr id="208" name="TextBox 379">
            <a:extLst>
              <a:ext uri="{FF2B5EF4-FFF2-40B4-BE49-F238E27FC236}">
                <a16:creationId xmlns:a16="http://schemas.microsoft.com/office/drawing/2014/main" id="{E3C9DC06-E494-4520-83FA-ABE40230DA2E}"/>
              </a:ext>
            </a:extLst>
          </p:cNvPr>
          <p:cNvSpPr txBox="1"/>
          <p:nvPr/>
        </p:nvSpPr>
        <p:spPr>
          <a:xfrm>
            <a:off x="4597228" y="711869"/>
            <a:ext cx="2835150" cy="289441"/>
          </a:xfrm>
          <a:prstGeom prst="roundRect">
            <a:avLst/>
          </a:prstGeom>
          <a:solidFill>
            <a:schemeClr val="accent5">
              <a:lumMod val="75000"/>
            </a:schemeClr>
          </a:solidFill>
          <a:ln>
            <a:solidFill>
              <a:srgbClr val="33CCCC"/>
            </a:solidFill>
          </a:ln>
        </p:spPr>
        <p:txBody>
          <a:bodyPr wrap="square" rtlCol="0">
            <a:spAutoFit/>
          </a:bodyPr>
          <a:lstStyle/>
          <a:p>
            <a:pPr algn="ctr"/>
            <a:r>
              <a:rPr lang="nb-NO" sz="1100">
                <a:solidFill>
                  <a:schemeClr val="bg1"/>
                </a:solidFill>
              </a:rPr>
              <a:t>Omstilling</a:t>
            </a:r>
          </a:p>
        </p:txBody>
      </p:sp>
      <p:sp>
        <p:nvSpPr>
          <p:cNvPr id="209" name="TextBox 380">
            <a:extLst>
              <a:ext uri="{FF2B5EF4-FFF2-40B4-BE49-F238E27FC236}">
                <a16:creationId xmlns:a16="http://schemas.microsoft.com/office/drawing/2014/main" id="{2472AD21-15CF-4386-A765-A50CCDA9EA2B}"/>
              </a:ext>
            </a:extLst>
          </p:cNvPr>
          <p:cNvSpPr txBox="1"/>
          <p:nvPr/>
        </p:nvSpPr>
        <p:spPr>
          <a:xfrm>
            <a:off x="4597228" y="1044508"/>
            <a:ext cx="2835150" cy="289441"/>
          </a:xfrm>
          <a:prstGeom prst="roundRect">
            <a:avLst/>
          </a:prstGeom>
          <a:solidFill>
            <a:schemeClr val="accent5">
              <a:lumMod val="75000"/>
            </a:schemeClr>
          </a:solidFill>
          <a:ln>
            <a:solidFill>
              <a:srgbClr val="33CCCC"/>
            </a:solidFill>
          </a:ln>
        </p:spPr>
        <p:txBody>
          <a:bodyPr wrap="square" rtlCol="0">
            <a:spAutoFit/>
          </a:bodyPr>
          <a:lstStyle/>
          <a:p>
            <a:pPr algn="ctr"/>
            <a:r>
              <a:rPr lang="nb-NO" sz="1100">
                <a:solidFill>
                  <a:schemeClr val="bg1"/>
                </a:solidFill>
              </a:rPr>
              <a:t>Internasjonalisering</a:t>
            </a:r>
          </a:p>
        </p:txBody>
      </p:sp>
      <p:sp>
        <p:nvSpPr>
          <p:cNvPr id="210" name="TextBox 381">
            <a:extLst>
              <a:ext uri="{FF2B5EF4-FFF2-40B4-BE49-F238E27FC236}">
                <a16:creationId xmlns:a16="http://schemas.microsoft.com/office/drawing/2014/main" id="{6343BB50-956D-44F3-AAF0-910D8C5C1660}"/>
              </a:ext>
            </a:extLst>
          </p:cNvPr>
          <p:cNvSpPr txBox="1"/>
          <p:nvPr/>
        </p:nvSpPr>
        <p:spPr>
          <a:xfrm>
            <a:off x="4597229" y="1382651"/>
            <a:ext cx="2835150" cy="289441"/>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100">
                <a:solidFill>
                  <a:schemeClr val="bg1"/>
                </a:solidFill>
              </a:rPr>
              <a:t>Forskningsinfrastruktur</a:t>
            </a:r>
          </a:p>
        </p:txBody>
      </p:sp>
      <p:sp>
        <p:nvSpPr>
          <p:cNvPr id="245" name="TextBox 618">
            <a:extLst>
              <a:ext uri="{FF2B5EF4-FFF2-40B4-BE49-F238E27FC236}">
                <a16:creationId xmlns:a16="http://schemas.microsoft.com/office/drawing/2014/main" id="{CBE74369-EC67-4A57-81A2-237D266B4DB1}"/>
              </a:ext>
            </a:extLst>
          </p:cNvPr>
          <p:cNvSpPr txBox="1"/>
          <p:nvPr/>
        </p:nvSpPr>
        <p:spPr>
          <a:xfrm>
            <a:off x="8012096" y="37335"/>
            <a:ext cx="1452888" cy="369332"/>
          </a:xfrm>
          <a:prstGeom prst="rect">
            <a:avLst/>
          </a:prstGeom>
          <a:noFill/>
        </p:spPr>
        <p:txBody>
          <a:bodyPr wrap="square" rtlCol="0">
            <a:spAutoFit/>
          </a:bodyPr>
          <a:lstStyle/>
          <a:p>
            <a:pPr algn="ctr"/>
            <a:r>
              <a:rPr lang="nb-NO"/>
              <a:t>Prosjekt</a:t>
            </a:r>
          </a:p>
        </p:txBody>
      </p:sp>
      <p:sp>
        <p:nvSpPr>
          <p:cNvPr id="259" name="TextBox 70">
            <a:extLst>
              <a:ext uri="{FF2B5EF4-FFF2-40B4-BE49-F238E27FC236}">
                <a16:creationId xmlns:a16="http://schemas.microsoft.com/office/drawing/2014/main" id="{404C85AA-05DA-434B-B355-9556AEC74FB6}"/>
              </a:ext>
            </a:extLst>
          </p:cNvPr>
          <p:cNvSpPr txBox="1"/>
          <p:nvPr/>
        </p:nvSpPr>
        <p:spPr>
          <a:xfrm>
            <a:off x="8153380" y="1611683"/>
            <a:ext cx="1580231" cy="289441"/>
          </a:xfrm>
          <a:prstGeom prst="roundRect">
            <a:avLst/>
          </a:prstGeom>
          <a:solidFill>
            <a:srgbClr val="2F5597"/>
          </a:solidFill>
          <a:ln>
            <a:solidFill>
              <a:srgbClr val="2F5597"/>
            </a:solidFill>
          </a:ln>
        </p:spPr>
        <p:txBody>
          <a:bodyPr wrap="square" rtlCol="0">
            <a:spAutoFit/>
          </a:bodyPr>
          <a:lstStyle/>
          <a:p>
            <a:pPr algn="ctr"/>
            <a:r>
              <a:rPr lang="nb-NO" sz="1100">
                <a:solidFill>
                  <a:schemeClr val="bg1"/>
                </a:solidFill>
              </a:rPr>
              <a:t>Onsager </a:t>
            </a:r>
            <a:r>
              <a:rPr lang="nb-NO" sz="1100" err="1">
                <a:solidFill>
                  <a:schemeClr val="bg1"/>
                </a:solidFill>
              </a:rPr>
              <a:t>fellow</a:t>
            </a:r>
            <a:endParaRPr lang="nb-NO" sz="1100">
              <a:solidFill>
                <a:schemeClr val="bg1"/>
              </a:solidFill>
            </a:endParaRPr>
          </a:p>
        </p:txBody>
      </p:sp>
      <p:sp>
        <p:nvSpPr>
          <p:cNvPr id="260" name="TextBox 70">
            <a:extLst>
              <a:ext uri="{FF2B5EF4-FFF2-40B4-BE49-F238E27FC236}">
                <a16:creationId xmlns:a16="http://schemas.microsoft.com/office/drawing/2014/main" id="{B3BFE08F-973F-419E-855D-242D087D1AF4}"/>
              </a:ext>
            </a:extLst>
          </p:cNvPr>
          <p:cNvSpPr txBox="1"/>
          <p:nvPr/>
        </p:nvSpPr>
        <p:spPr>
          <a:xfrm>
            <a:off x="8153380" y="1937729"/>
            <a:ext cx="1580231" cy="289441"/>
          </a:xfrm>
          <a:prstGeom prst="roundRect">
            <a:avLst/>
          </a:prstGeom>
          <a:solidFill>
            <a:srgbClr val="2F5597"/>
          </a:solidFill>
          <a:ln>
            <a:solidFill>
              <a:srgbClr val="2F5597"/>
            </a:solidFill>
          </a:ln>
        </p:spPr>
        <p:txBody>
          <a:bodyPr wrap="square" rtlCol="0">
            <a:spAutoFit/>
          </a:bodyPr>
          <a:lstStyle/>
          <a:p>
            <a:pPr algn="ctr"/>
            <a:r>
              <a:rPr lang="nb-NO" sz="1100">
                <a:solidFill>
                  <a:schemeClr val="bg1"/>
                </a:solidFill>
              </a:rPr>
              <a:t>SFF/SFI/FME</a:t>
            </a:r>
          </a:p>
        </p:txBody>
      </p:sp>
      <p:sp>
        <p:nvSpPr>
          <p:cNvPr id="261" name="TextBox 70">
            <a:extLst>
              <a:ext uri="{FF2B5EF4-FFF2-40B4-BE49-F238E27FC236}">
                <a16:creationId xmlns:a16="http://schemas.microsoft.com/office/drawing/2014/main" id="{4B310A6C-64FF-4EF6-B9EE-9CF90EF77B8E}"/>
              </a:ext>
            </a:extLst>
          </p:cNvPr>
          <p:cNvSpPr txBox="1"/>
          <p:nvPr/>
        </p:nvSpPr>
        <p:spPr>
          <a:xfrm>
            <a:off x="8153380" y="2270376"/>
            <a:ext cx="1580231" cy="289441"/>
          </a:xfrm>
          <a:prstGeom prst="roundRect">
            <a:avLst/>
          </a:prstGeom>
          <a:solidFill>
            <a:srgbClr val="2F5597"/>
          </a:solidFill>
          <a:ln>
            <a:solidFill>
              <a:srgbClr val="2F5597"/>
            </a:solidFill>
          </a:ln>
        </p:spPr>
        <p:txBody>
          <a:bodyPr wrap="square" rtlCol="0">
            <a:spAutoFit/>
          </a:bodyPr>
          <a:lstStyle/>
          <a:p>
            <a:pPr algn="ctr"/>
            <a:r>
              <a:rPr lang="nb-NO" sz="1100">
                <a:solidFill>
                  <a:schemeClr val="bg1"/>
                </a:solidFill>
              </a:rPr>
              <a:t>Stjerneprogram</a:t>
            </a:r>
          </a:p>
        </p:txBody>
      </p:sp>
      <p:sp>
        <p:nvSpPr>
          <p:cNvPr id="286" name="Rektangel 285">
            <a:extLst>
              <a:ext uri="{FF2B5EF4-FFF2-40B4-BE49-F238E27FC236}">
                <a16:creationId xmlns:a16="http://schemas.microsoft.com/office/drawing/2014/main" id="{DCD1EAF7-7E59-40C4-809D-5419790E3FC9}"/>
              </a:ext>
            </a:extLst>
          </p:cNvPr>
          <p:cNvSpPr/>
          <p:nvPr/>
        </p:nvSpPr>
        <p:spPr>
          <a:xfrm>
            <a:off x="3713040" y="2718707"/>
            <a:ext cx="4601324" cy="1107996"/>
          </a:xfrm>
          <a:prstGeom prst="rect">
            <a:avLst/>
          </a:prstGeom>
          <a:noFill/>
        </p:spPr>
        <p:txBody>
          <a:bodyPr wrap="none" lIns="91440" tIns="45720" rIns="91440" bIns="45720">
            <a:spAutoFit/>
          </a:bodyPr>
          <a:lstStyle/>
          <a:p>
            <a:pPr algn="ctr"/>
            <a:r>
              <a:rPr lang="nb-NO" sz="6600" b="1">
                <a:ln w="22225">
                  <a:solidFill>
                    <a:schemeClr val="accent2"/>
                  </a:solidFill>
                  <a:prstDash val="solid"/>
                </a:ln>
                <a:solidFill>
                  <a:schemeClr val="accent2">
                    <a:lumMod val="40000"/>
                    <a:lumOff val="60000"/>
                  </a:schemeClr>
                </a:solidFill>
              </a:rPr>
              <a:t>Hierarki RSO</a:t>
            </a:r>
            <a:endParaRPr lang="nb-NO" sz="6600" b="1" cap="none" spc="0">
              <a:ln w="22225">
                <a:solidFill>
                  <a:schemeClr val="accent2"/>
                </a:solidFill>
                <a:prstDash val="solid"/>
              </a:ln>
              <a:solidFill>
                <a:schemeClr val="accent2">
                  <a:lumMod val="40000"/>
                  <a:lumOff val="60000"/>
                </a:schemeClr>
              </a:solidFill>
              <a:effectLst/>
            </a:endParaRPr>
          </a:p>
        </p:txBody>
      </p:sp>
      <p:sp>
        <p:nvSpPr>
          <p:cNvPr id="287" name="TextBox 65">
            <a:extLst>
              <a:ext uri="{FF2B5EF4-FFF2-40B4-BE49-F238E27FC236}">
                <a16:creationId xmlns:a16="http://schemas.microsoft.com/office/drawing/2014/main" id="{16A90D2C-4FF9-45EC-B049-43BD66D17BB8}"/>
              </a:ext>
            </a:extLst>
          </p:cNvPr>
          <p:cNvSpPr txBox="1"/>
          <p:nvPr/>
        </p:nvSpPr>
        <p:spPr>
          <a:xfrm>
            <a:off x="10360233" y="4786173"/>
            <a:ext cx="1612692" cy="289441"/>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100">
                <a:solidFill>
                  <a:schemeClr val="bg1"/>
                </a:solidFill>
              </a:rPr>
              <a:t>Delprosjekt </a:t>
            </a:r>
            <a:r>
              <a:rPr lang="nb-NO" sz="1100" err="1">
                <a:solidFill>
                  <a:schemeClr val="bg1"/>
                </a:solidFill>
              </a:rPr>
              <a:t>X</a:t>
            </a:r>
            <a:endParaRPr lang="nb-NO" sz="1100">
              <a:solidFill>
                <a:schemeClr val="bg1"/>
              </a:solidFill>
            </a:endParaRPr>
          </a:p>
        </p:txBody>
      </p:sp>
      <p:cxnSp>
        <p:nvCxnSpPr>
          <p:cNvPr id="288" name="Connector: Elbow 67">
            <a:extLst>
              <a:ext uri="{FF2B5EF4-FFF2-40B4-BE49-F238E27FC236}">
                <a16:creationId xmlns:a16="http://schemas.microsoft.com/office/drawing/2014/main" id="{878ACA44-373A-4EC9-85CA-9DAF05D591C6}"/>
              </a:ext>
            </a:extLst>
          </p:cNvPr>
          <p:cNvCxnSpPr>
            <a:cxnSpLocks/>
            <a:stCxn id="392" idx="3"/>
            <a:endCxn id="287" idx="1"/>
          </p:cNvCxnSpPr>
          <p:nvPr/>
        </p:nvCxnSpPr>
        <p:spPr>
          <a:xfrm flipV="1">
            <a:off x="7434616" y="4930894"/>
            <a:ext cx="2925617" cy="145037"/>
          </a:xfrm>
          <a:prstGeom prst="bentConnector3">
            <a:avLst>
              <a:gd name="adj1" fmla="val 50000"/>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9" name="TextBox 65">
            <a:extLst>
              <a:ext uri="{FF2B5EF4-FFF2-40B4-BE49-F238E27FC236}">
                <a16:creationId xmlns:a16="http://schemas.microsoft.com/office/drawing/2014/main" id="{8334C91D-8D51-4DD8-8482-6D492454797C}"/>
              </a:ext>
            </a:extLst>
          </p:cNvPr>
          <p:cNvSpPr txBox="1"/>
          <p:nvPr/>
        </p:nvSpPr>
        <p:spPr>
          <a:xfrm>
            <a:off x="10360233" y="5263951"/>
            <a:ext cx="1612692" cy="289441"/>
          </a:xfrm>
          <a:prstGeom prst="roundRect">
            <a:avLst/>
          </a:prstGeom>
          <a:solidFill>
            <a:schemeClr val="accent1">
              <a:lumMod val="75000"/>
            </a:schemeClr>
          </a:solidFill>
          <a:ln>
            <a:solidFill>
              <a:schemeClr val="accent1">
                <a:lumMod val="75000"/>
              </a:schemeClr>
            </a:solidFill>
          </a:ln>
        </p:spPr>
        <p:txBody>
          <a:bodyPr wrap="square" rtlCol="0">
            <a:spAutoFit/>
          </a:bodyPr>
          <a:lstStyle/>
          <a:p>
            <a:pPr algn="ctr"/>
            <a:r>
              <a:rPr lang="nb-NO" sz="1100">
                <a:solidFill>
                  <a:schemeClr val="bg1"/>
                </a:solidFill>
              </a:rPr>
              <a:t>Delprosjekt Y</a:t>
            </a:r>
          </a:p>
        </p:txBody>
      </p:sp>
      <p:cxnSp>
        <p:nvCxnSpPr>
          <p:cNvPr id="290" name="Connector: Elbow 67">
            <a:extLst>
              <a:ext uri="{FF2B5EF4-FFF2-40B4-BE49-F238E27FC236}">
                <a16:creationId xmlns:a16="http://schemas.microsoft.com/office/drawing/2014/main" id="{F9853469-9F69-4107-BF23-08019CBD7A68}"/>
              </a:ext>
            </a:extLst>
          </p:cNvPr>
          <p:cNvCxnSpPr>
            <a:cxnSpLocks/>
            <a:stCxn id="392" idx="3"/>
            <a:endCxn id="289" idx="1"/>
          </p:cNvCxnSpPr>
          <p:nvPr/>
        </p:nvCxnSpPr>
        <p:spPr>
          <a:xfrm>
            <a:off x="7434616" y="5075931"/>
            <a:ext cx="2925617" cy="332741"/>
          </a:xfrm>
          <a:prstGeom prst="bentConnector3">
            <a:avLst>
              <a:gd name="adj1" fmla="val 50000"/>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33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4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3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3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8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8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8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9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8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8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8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4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4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5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5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9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0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9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91"/>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58"/>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6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64"/>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6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9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95"/>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473"/>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47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9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00"/>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572"/>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569"/>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74"/>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76"/>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77"/>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79"/>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81"/>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89"/>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87"/>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88"/>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259"/>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260"/>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261"/>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83"/>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85"/>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84"/>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86"/>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68"/>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25"/>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199"/>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98"/>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97"/>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96"/>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200"/>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205"/>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204"/>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208"/>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207"/>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206"/>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210"/>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66"/>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grpId="0" nodeType="clickEffect">
                                  <p:stCondLst>
                                    <p:cond delay="0"/>
                                  </p:stCondLst>
                                  <p:childTnLst>
                                    <p:set>
                                      <p:cBhvr>
                                        <p:cTn id="196" dur="1" fill="hold">
                                          <p:stCondLst>
                                            <p:cond delay="0"/>
                                          </p:stCondLst>
                                        </p:cTn>
                                        <p:tgtEl>
                                          <p:spTgt spid="67"/>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75"/>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72"/>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71"/>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nodeType="clickEffect">
                                  <p:stCondLst>
                                    <p:cond delay="0"/>
                                  </p:stCondLst>
                                  <p:childTnLst>
                                    <p:set>
                                      <p:cBhvr>
                                        <p:cTn id="206" dur="1" fill="hold">
                                          <p:stCondLst>
                                            <p:cond delay="0"/>
                                          </p:stCondLst>
                                        </p:cTn>
                                        <p:tgtEl>
                                          <p:spTgt spid="288"/>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287"/>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nodeType="clickEffect">
                                  <p:stCondLst>
                                    <p:cond delay="0"/>
                                  </p:stCondLst>
                                  <p:childTnLst>
                                    <p:set>
                                      <p:cBhvr>
                                        <p:cTn id="212" dur="1" fill="hold">
                                          <p:stCondLst>
                                            <p:cond delay="0"/>
                                          </p:stCondLst>
                                        </p:cTn>
                                        <p:tgtEl>
                                          <p:spTgt spid="290"/>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3" grpId="0" animBg="1"/>
      <p:bldP spid="64"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400" grpId="0" animBg="1"/>
      <p:bldP spid="499" grpId="0" animBg="1"/>
      <p:bldP spid="500" grpId="0" animBg="1"/>
      <p:bldP spid="562" grpId="0" animBg="1"/>
      <p:bldP spid="66" grpId="0" animBg="1"/>
      <p:bldP spid="67" grpId="0" animBg="1"/>
      <p:bldP spid="71" grpId="0" animBg="1"/>
      <p:bldP spid="74" grpId="0" animBg="1"/>
      <p:bldP spid="76" grpId="0" animBg="1"/>
      <p:bldP spid="83" grpId="0" animBg="1"/>
      <p:bldP spid="85" grpId="0" animBg="1"/>
      <p:bldP spid="125" grpId="0" animBg="1"/>
      <p:bldP spid="125" grpId="1" animBg="1"/>
      <p:bldP spid="126" grpId="0" animBg="1"/>
      <p:bldP spid="196" grpId="0" animBg="1"/>
      <p:bldP spid="197" grpId="0" animBg="1"/>
      <p:bldP spid="198" grpId="0" animBg="1"/>
      <p:bldP spid="199" grpId="0" animBg="1"/>
      <p:bldP spid="200" grpId="0" animBg="1"/>
      <p:bldP spid="204" grpId="0" animBg="1"/>
      <p:bldP spid="205" grpId="0" animBg="1"/>
      <p:bldP spid="206" grpId="0" animBg="1"/>
      <p:bldP spid="207" grpId="0" animBg="1"/>
      <p:bldP spid="208" grpId="0" animBg="1"/>
      <p:bldP spid="209" grpId="0" animBg="1"/>
      <p:bldP spid="210" grpId="0" animBg="1"/>
      <p:bldP spid="259" grpId="0" animBg="1"/>
      <p:bldP spid="260" grpId="0" animBg="1"/>
      <p:bldP spid="261" grpId="0" animBg="1"/>
      <p:bldP spid="286" grpId="0"/>
      <p:bldP spid="287" grpId="0" animBg="1"/>
      <p:bldP spid="28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dmAlXC5M5Pum4yfmphhau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dmAlXC5M5Pum4yfmphhau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dmAlXC5M5Pum4yfmphhau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dmAlXC5M5Pum4yfmphhau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dmAlXC5M5Pum4yfmphhau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Nq574lOg5DD8uSoG1oWeT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dmAlXC5M5Pum4yfmphhau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dmAlXC5M5Pum4yfmphhau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dmAlXC5M5Pum4yfmphhau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dmAlXC5M5Pum4yfmphhau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dmAlXC5M5Pum4yfmphhau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dmAlXC5M5Pum4yfmphhau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dmAlXC5M5Pum4yfmphhau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dmAlXC5M5Pum4yfmphhau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mAlXC5M5Pum4yfmphhau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dmAlXC5M5Pum4yfmphhau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dmAlXC5M5Pum4yfmphhau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3865E2D6068FF4F9177B8D39939F081" ma:contentTypeVersion="2" ma:contentTypeDescription="Opprett et nytt dokument." ma:contentTypeScope="" ma:versionID="520d266f442e19ad782757c7ee88a2b4">
  <xsd:schema xmlns:xsd="http://www.w3.org/2001/XMLSchema" xmlns:xs="http://www.w3.org/2001/XMLSchema" xmlns:p="http://schemas.microsoft.com/office/2006/metadata/properties" xmlns:ns2="4dbf2689-7e86-44a3-abd1-0d84ed4bf17c" targetNamespace="http://schemas.microsoft.com/office/2006/metadata/properties" ma:root="true" ma:fieldsID="2e239c763e6664f178890dee7256c8d9" ns2:_="">
    <xsd:import namespace="4dbf2689-7e86-44a3-abd1-0d84ed4bf17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bf2689-7e86-44a3-abd1-0d84ed4bf1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6F162F-AE6B-45A8-AC74-6870FEFD22C3}">
  <ds:schemaRefs>
    <ds:schemaRef ds:uri="http://schemas.microsoft.com/sharepoint/v3/contenttype/forms"/>
  </ds:schemaRefs>
</ds:datastoreItem>
</file>

<file path=customXml/itemProps2.xml><?xml version="1.0" encoding="utf-8"?>
<ds:datastoreItem xmlns:ds="http://schemas.openxmlformats.org/officeDocument/2006/customXml" ds:itemID="{76384810-88B2-4C15-83BB-60C607418715}">
  <ds:schemaRefs>
    <ds:schemaRef ds:uri="http://schemas.microsoft.com/office/2006/metadata/properties"/>
    <ds:schemaRef ds:uri="http://purl.org/dc/terms/"/>
    <ds:schemaRef ds:uri="http://schemas.openxmlformats.org/package/2006/metadata/core-properties"/>
    <ds:schemaRef ds:uri="4dbf2689-7e86-44a3-abd1-0d84ed4bf17c"/>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BB1B6A43-22E8-4411-853D-6711B2A668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bf2689-7e86-44a3-abd1-0d84ed4bf1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7969</Words>
  <Application>Microsoft Office PowerPoint</Application>
  <PresentationFormat>Widescreen</PresentationFormat>
  <Paragraphs>1782</Paragraphs>
  <Slides>44</Slides>
  <Notes>38</Notes>
  <HiddenSlides>6</HiddenSlides>
  <MMClips>0</MMClips>
  <ScaleCrop>false</ScaleCrop>
  <HeadingPairs>
    <vt:vector size="8" baseType="variant">
      <vt:variant>
        <vt:lpstr>Brukte skrifter</vt:lpstr>
      </vt:variant>
      <vt:variant>
        <vt:i4>4</vt:i4>
      </vt:variant>
      <vt:variant>
        <vt:lpstr>Tema</vt:lpstr>
      </vt:variant>
      <vt:variant>
        <vt:i4>1</vt:i4>
      </vt:variant>
      <vt:variant>
        <vt:lpstr>Innebygde OLE-servere</vt:lpstr>
      </vt:variant>
      <vt:variant>
        <vt:i4>1</vt:i4>
      </vt:variant>
      <vt:variant>
        <vt:lpstr>Lysbildetitler</vt:lpstr>
      </vt:variant>
      <vt:variant>
        <vt:i4>44</vt:i4>
      </vt:variant>
    </vt:vector>
  </HeadingPairs>
  <TitlesOfParts>
    <vt:vector size="50" baseType="lpstr">
      <vt:lpstr>Arial</vt:lpstr>
      <vt:lpstr>Calibri</vt:lpstr>
      <vt:lpstr>Calibri Light</vt:lpstr>
      <vt:lpstr>Wingdings</vt:lpstr>
      <vt:lpstr>Office-tema</vt:lpstr>
      <vt:lpstr>think-cell Slide</vt:lpstr>
      <vt:lpstr>Innføring i standard prosjektstruktur for BFV inkl. leiested BOTT økonomimodell Basiskurs 2</vt:lpstr>
      <vt:lpstr>Agenda</vt:lpstr>
      <vt:lpstr>Prosjektstruktur for BFV</vt:lpstr>
      <vt:lpstr>Kontostreng /prosjektstruktur BFV</vt:lpstr>
      <vt:lpstr>Prosjektstruktur BFV</vt:lpstr>
      <vt:lpstr>PowerPoint-presentasjon</vt:lpstr>
      <vt:lpstr>RSO – Aktivitetstype og Aktivitet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Gruppearbeid utdanningsdrift</vt:lpstr>
      <vt:lpstr>Digital pause 5 minutt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Hva skjer når</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Prosjektstruktur BFV – løsning for investeringsplan</dc:title>
  <dc:creator>Nina Melum</dc:creator>
  <cp:lastModifiedBy>Trude Wictoria Bersvendsen</cp:lastModifiedBy>
  <cp:revision>1</cp:revision>
  <dcterms:created xsi:type="dcterms:W3CDTF">2021-04-12T13:07:17Z</dcterms:created>
  <dcterms:modified xsi:type="dcterms:W3CDTF">2021-06-28T11:35:40Z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0x010100E3865E2D6068FF4F9177B8D39939F081</vt:lpwstr>
  </property>
</Properties>
</file>