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266" autoAdjust="0"/>
    <p:restoredTop sz="95883"/>
  </p:normalViewPr>
  <p:slideViewPr>
    <p:cSldViewPr snapToGrid="0" snapToObjects="1">
      <p:cViewPr varScale="1">
        <p:scale>
          <a:sx n="148" d="100"/>
          <a:sy n="148" d="100"/>
        </p:scale>
        <p:origin x="149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19.april 2021 14.00-15.30 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4" y="461854"/>
            <a:ext cx="7643091" cy="707886"/>
          </a:xfrm>
        </p:spPr>
        <p:txBody>
          <a:bodyPr/>
          <a:lstStyle/>
          <a:p>
            <a:r>
              <a:rPr lang="nb-NO" sz="40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73383" y="1150812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14.00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14.10 Status påbegynte saker på IMS og IHK</a:t>
            </a:r>
          </a:p>
          <a:p>
            <a:pPr marL="674370" indent="-179070">
              <a:tabLst>
                <a:tab pos="441325" algn="l"/>
              </a:tabLst>
            </a:pPr>
            <a:r>
              <a:rPr lang="nb-NO" sz="1800" dirty="0">
                <a:latin typeface="Calibri Light"/>
                <a:ea typeface="Lato" panose="020F0502020204030203" pitchFamily="34" charset="0"/>
                <a:cs typeface="Calibri Light"/>
              </a:rPr>
              <a:t>Status areal IMS NTNU Eiendom</a:t>
            </a:r>
            <a:endParaRPr lang="nb-NO" sz="1800" dirty="0">
              <a:latin typeface="Calibri Light" panose="020F0302020204030204" pitchFamily="34" charset="0"/>
              <a:ea typeface="Lato" panose="020F0502020204030203" pitchFamily="34" charset="0"/>
              <a:cs typeface="Calibri Light" panose="020F0302020204030204" pitchFamily="34" charset="0"/>
            </a:endParaRPr>
          </a:p>
          <a:p>
            <a:pPr marL="674370" indent="-179070">
              <a:tabLst>
                <a:tab pos="441325" algn="l"/>
              </a:tabLst>
            </a:pPr>
            <a:r>
              <a:rPr lang="nb-NO" sz="1800" dirty="0">
                <a:latin typeface="Calibri Light"/>
                <a:ea typeface="Lato" panose="020F0502020204030203" pitchFamily="34" charset="0"/>
                <a:cs typeface="Calibri Light"/>
              </a:rPr>
              <a:t>Utkast til prinsipper for rullering av </a:t>
            </a:r>
            <a:r>
              <a:rPr lang="nb-NO" sz="1800" dirty="0" err="1">
                <a:latin typeface="Calibri Light"/>
                <a:ea typeface="Lato" panose="020F0502020204030203" pitchFamily="34" charset="0"/>
                <a:cs typeface="Calibri Light"/>
              </a:rPr>
              <a:t>emneansvar</a:t>
            </a:r>
            <a:endParaRPr lang="nb-NO" sz="1800" dirty="0">
              <a:latin typeface="Calibri Light"/>
              <a:ea typeface="Lato" panose="020F0502020204030203" pitchFamily="34" charset="0"/>
              <a:cs typeface="Calibri Light"/>
            </a:endParaRPr>
          </a:p>
          <a:p>
            <a:pPr marL="674370" indent="-179070">
              <a:tabLst>
                <a:tab pos="441325" algn="l"/>
              </a:tabLst>
            </a:pPr>
            <a:r>
              <a:rPr lang="nb-NO" sz="1800" dirty="0">
                <a:latin typeface="Calibri Light"/>
                <a:cs typeface="Calibri Light"/>
              </a:rPr>
              <a:t>Programledelse og programadministrasjon – Prinsipper for programrådsarbeid og programledelse når to institutter deler ansvaret for programmene</a:t>
            </a:r>
            <a:endParaRPr lang="nb-NO" dirty="0"/>
          </a:p>
          <a:p>
            <a:pPr marL="7938" indent="0">
              <a:buNone/>
            </a:pPr>
            <a:r>
              <a:rPr lang="nb-NO" sz="1800" dirty="0">
                <a:latin typeface="Avenir Light"/>
                <a:cs typeface="Calibri Light"/>
              </a:rPr>
              <a:t>14.55</a:t>
            </a:r>
            <a:r>
              <a:rPr lang="nb-NO" sz="1800" dirty="0">
                <a:latin typeface="Avenir Light"/>
                <a:ea typeface="Lato" panose="020F0502020204030203" pitchFamily="34" charset="0"/>
                <a:cs typeface="Lato" panose="020F0502020204030203" pitchFamily="34" charset="0"/>
              </a:rPr>
              <a:t> Noen </a:t>
            </a:r>
            <a:r>
              <a:rPr lang="nb-NO" sz="1800" u="sng" dirty="0">
                <a:latin typeface="Avenir Light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  <a:endParaRPr lang="nb-NO" dirty="0"/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E0111-2954-4313-8BE4-F520EF90631D}">
  <ds:schemaRefs>
    <ds:schemaRef ds:uri="d65626e8-2ac0-4963-8f21-8d5b9e4098c3"/>
    <ds:schemaRef ds:uri="http://purl.org/dc/terms/"/>
    <ds:schemaRef ds:uri="http://www.w3.org/XML/1998/namespace"/>
    <ds:schemaRef ds:uri="http://purl.org/dc/dcmitype/"/>
    <ds:schemaRef ds:uri="0a31fa53-7ad1-4f62-9669-583d88d7596d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72</Words>
  <Application>Microsoft Macintosh PowerPoint</Application>
  <PresentationFormat>Skjermfremvisning (16:9)</PresentationFormat>
  <Paragraphs>13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Lars Asle Einarsen</cp:lastModifiedBy>
  <cp:revision>172</cp:revision>
  <dcterms:created xsi:type="dcterms:W3CDTF">2013-06-10T16:56:09Z</dcterms:created>
  <dcterms:modified xsi:type="dcterms:W3CDTF">2021-04-12T20:16:04Z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