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90"/>
  </p:normalViewPr>
  <p:slideViewPr>
    <p:cSldViewPr snapToGrid="0" snapToObjects="1">
      <p:cViewPr varScale="1">
        <p:scale>
          <a:sx n="83" d="100"/>
          <a:sy n="83" d="100"/>
        </p:scale>
        <p:origin x="119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Prosjektgruppemøte - IMS/IHK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3.mai 2021 14.00-15.30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14.00  Innledning ved Anne K.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14.10 Status påbegynte saker på IMS og IHK</a:t>
            </a:r>
          </a:p>
          <a:p>
            <a:pPr marL="0" indent="0">
              <a:buFont typeface="Arial"/>
              <a:buNone/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Tilbakemeldinger fra møte i styringsgruppa for </a:t>
            </a:r>
            <a:r>
              <a:rPr lang="nb-NO" sz="180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prosjektet (agenda vedlagt)</a:t>
            </a:r>
            <a:endParaRPr lang="nb-NO" sz="1800" dirty="0"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Diskusjon av nytt utkast til prinsipper, emnefordeling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Arbeidsgruppe, programledelse og programarbeid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Sammensetning studieprogram</a:t>
            </a:r>
          </a:p>
          <a:p>
            <a:pPr marL="495300" indent="0">
              <a:buNone/>
              <a:tabLst>
                <a:tab pos="441325" algn="l"/>
              </a:tabLst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14.55 Noen </a:t>
            </a:r>
            <a:r>
              <a:rPr lang="nb-NO" sz="1800" u="sng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15.25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15.30 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Skjermfremvisning (16:9)</PresentationFormat>
  <Paragraphs>16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Avenir Light</vt:lpstr>
      <vt:lpstr>Calibri</vt:lpstr>
      <vt:lpstr>Calibri Light</vt:lpstr>
      <vt:lpstr>Helvetica Neue Light</vt:lpstr>
      <vt:lpstr>Lato</vt:lpstr>
      <vt:lpstr>Office-tema</vt:lpstr>
      <vt:lpstr>Prosjektgruppemøte - IMS/IHK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Anne Kristine Børresen</cp:lastModifiedBy>
  <cp:revision>150</cp:revision>
  <dcterms:created xsi:type="dcterms:W3CDTF">2013-06-10T16:56:09Z</dcterms:created>
  <dcterms:modified xsi:type="dcterms:W3CDTF">2021-04-26T19:13:19Z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