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781" r:id="rId6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98A"/>
    <a:srgbClr val="43B7B0"/>
    <a:srgbClr val="229BCB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 autoAdjust="0"/>
    <p:restoredTop sz="95890"/>
  </p:normalViewPr>
  <p:slideViewPr>
    <p:cSldViewPr snapToGrid="0" snapToObjects="1">
      <p:cViewPr varScale="1">
        <p:scale>
          <a:sx n="83" d="100"/>
          <a:sy n="83" d="100"/>
        </p:scale>
        <p:origin x="1192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0303C-55F1-A948-B47A-5F79C469B10F}" type="datetimeFigureOut">
              <a:rPr lang="nb-NO" smtClean="0"/>
              <a:t>20.05.2021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0D557-1B47-AE4A-99F1-5461FBD386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158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0D557-1B47-AE4A-99F1-5461FBD3861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296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7492314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89354" y="205979"/>
            <a:ext cx="1254211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5844746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1C054B-9499-F840-91BC-A627CD5C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B1C57EBF-285E-9D48-967B-DD1FC8429A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391841"/>
            <a:ext cx="7886700" cy="3289697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01681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4AF561-F223-8041-9BE8-C4CE2E5F03A8}"/>
              </a:ext>
            </a:extLst>
          </p:cNvPr>
          <p:cNvSpPr/>
          <p:nvPr userDrawn="1"/>
        </p:nvSpPr>
        <p:spPr>
          <a:xfrm>
            <a:off x="161925" y="143034"/>
            <a:ext cx="8820150" cy="4857434"/>
          </a:xfrm>
          <a:prstGeom prst="rect">
            <a:avLst/>
          </a:prstGeom>
          <a:solidFill>
            <a:schemeClr val="accent3"/>
          </a:solidFill>
        </p:spPr>
        <p:txBody>
          <a:bodyPr wrap="none" rtlCol="0" anchor="ctr"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8625A8-C320-3E4F-B696-65E20028BC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1881" y="1548246"/>
            <a:ext cx="4039672" cy="16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2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648512"/>
          </a:xfrm>
          <a:prstGeom prst="rect">
            <a:avLst/>
          </a:prstGeom>
        </p:spPr>
        <p:txBody>
          <a:bodyPr lIns="90000" tIns="46800" rIns="90000" bIns="4680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21492"/>
            <a:ext cx="8229600" cy="37944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43158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F029CD80-4653-1D40-8828-D130A1CE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2198496-915B-0544-B4C5-2520C5B26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7EDE4B5C-3CB2-3941-8546-1481B2148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0E4E6626-5F8B-9E4F-A2AA-C91201942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1D073737-7B80-A24C-AB05-449F50278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7575"/>
            <a:ext cx="7643091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96834"/>
            <a:ext cx="8229600" cy="365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275139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pSp>
        <p:nvGrpSpPr>
          <p:cNvPr id="13" name="Gruppe 12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17" name="Ellipse 16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5" name="Bilde 14">
            <a:extLst>
              <a:ext uri="{FF2B5EF4-FFF2-40B4-BE49-F238E27FC236}">
                <a16:creationId xmlns:a16="http://schemas.microsoft.com/office/drawing/2014/main" id="{8FA13D59-2894-5240-81B4-A3D7DAE8F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79" y="625995"/>
            <a:ext cx="3214264" cy="829121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C395BF84-5C65-4A47-871C-0A6ECBC42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679" y="2200558"/>
            <a:ext cx="8445642" cy="646331"/>
          </a:xfrm>
        </p:spPr>
        <p:txBody>
          <a:bodyPr/>
          <a:lstStyle/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Prosjektgruppemøte - IMS/IHK</a:t>
            </a:r>
          </a:p>
        </p:txBody>
      </p:sp>
      <p:sp>
        <p:nvSpPr>
          <p:cNvPr id="21" name="Undertittel 2">
            <a:extLst>
              <a:ext uri="{FF2B5EF4-FFF2-40B4-BE49-F238E27FC236}">
                <a16:creationId xmlns:a16="http://schemas.microsoft.com/office/drawing/2014/main" id="{0002CA4D-DD89-8346-AFC9-AA7B44CAE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679" y="2810072"/>
            <a:ext cx="7772400" cy="131445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31. mai 2021 14.00-15.30 </a:t>
            </a:r>
          </a:p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Agenda</a:t>
            </a:r>
          </a:p>
          <a:p>
            <a:endParaRPr lang="nb-NO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54A2F3-2E33-F648-B958-694FB992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9337"/>
            <a:ext cx="7643091" cy="584775"/>
          </a:xfrm>
        </p:spPr>
        <p:txBody>
          <a:bodyPr/>
          <a:lstStyle/>
          <a:p>
            <a:r>
              <a:rPr lang="nb-NO" sz="32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Agenda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959F1B54-4D07-F444-BA3A-C0135F35E33E}"/>
              </a:ext>
            </a:extLst>
          </p:cNvPr>
          <p:cNvSpPr txBox="1">
            <a:spLocks/>
          </p:cNvSpPr>
          <p:nvPr/>
        </p:nvSpPr>
        <p:spPr>
          <a:xfrm>
            <a:off x="457199" y="988295"/>
            <a:ext cx="7478785" cy="399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14.00  Innledning ved Anne K.</a:t>
            </a:r>
            <a:endParaRPr lang="nb-NO" sz="10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14.10 Status påbegynte saker på IMS og IHK</a:t>
            </a:r>
          </a:p>
          <a:p>
            <a:pPr marL="0" indent="0">
              <a:buFont typeface="Arial"/>
              <a:buNone/>
            </a:pPr>
            <a:endParaRPr lang="nb-NO" sz="18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74688" indent="-179388">
              <a:tabLst>
                <a:tab pos="441325" algn="l"/>
              </a:tabLst>
            </a:pPr>
            <a:r>
              <a:rPr lang="nb-NO" sz="1800" dirty="0">
                <a:latin typeface="Calibri Light" panose="020F0302020204030204" pitchFamily="34" charset="0"/>
                <a:ea typeface="Lato" panose="020F0502020204030203" pitchFamily="34" charset="0"/>
                <a:cs typeface="Calibri Light" panose="020F0302020204030204" pitchFamily="34" charset="0"/>
              </a:rPr>
              <a:t>Status, samarbeidsavtale, emnefordeling og undervisning</a:t>
            </a:r>
          </a:p>
          <a:p>
            <a:pPr marL="674688" indent="-179388">
              <a:tabLst>
                <a:tab pos="441325" algn="l"/>
              </a:tabLst>
            </a:pPr>
            <a:r>
              <a:rPr lang="nb-NO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Forberedelse til møte med Styringsgruppa: Hva har vi så langt lært av gjenopprettingsarbeidet?</a:t>
            </a:r>
          </a:p>
          <a:p>
            <a:pPr marL="674688" indent="-179388">
              <a:tabLst>
                <a:tab pos="441325" algn="l"/>
              </a:tabLst>
            </a:pPr>
            <a:r>
              <a:rPr lang="nb-NO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Strategi/profilering av moderne historie på NTNU</a:t>
            </a:r>
          </a:p>
          <a:p>
            <a:pPr marL="495300" indent="0">
              <a:buNone/>
              <a:tabLst>
                <a:tab pos="441325" algn="l"/>
              </a:tabLst>
            </a:pPr>
            <a:endParaRPr lang="nb-NO" sz="18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15.00 Noen </a:t>
            </a:r>
            <a:r>
              <a:rPr lang="nb-NO" sz="1800" u="sng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nye saker </a:t>
            </a: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vi bør snakke om, ta tak i?</a:t>
            </a:r>
          </a:p>
          <a:p>
            <a:pPr marL="23812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15.25 Oppsummering</a:t>
            </a:r>
            <a:endParaRPr lang="nb-NO" sz="10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3812" indent="0">
              <a:buFont typeface="Arial"/>
              <a:buNone/>
            </a:pPr>
            <a:r>
              <a:rPr lang="nb-NO" sz="180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15.30 </a:t>
            </a: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Slutt</a:t>
            </a:r>
            <a:endParaRPr lang="nb-NO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3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7407F880D50D49B63559BD5AAC6C01" ma:contentTypeVersion="12" ma:contentTypeDescription="Opprett et nytt dokument." ma:contentTypeScope="" ma:versionID="2c91db1bbbd5d03ed23ca34d56447146">
  <xsd:schema xmlns:xsd="http://www.w3.org/2001/XMLSchema" xmlns:xs="http://www.w3.org/2001/XMLSchema" xmlns:p="http://schemas.microsoft.com/office/2006/metadata/properties" xmlns:ns2="0a31fa53-7ad1-4f62-9669-583d88d7596d" xmlns:ns3="d65626e8-2ac0-4963-8f21-8d5b9e4098c3" targetNamespace="http://schemas.microsoft.com/office/2006/metadata/properties" ma:root="true" ma:fieldsID="c57d5d10f2bc787b0d161ec3dcc21ba4" ns2:_="" ns3:_="">
    <xsd:import namespace="0a31fa53-7ad1-4f62-9669-583d88d7596d"/>
    <xsd:import namespace="d65626e8-2ac0-4963-8f21-8d5b9e4098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1fa53-7ad1-4f62-9669-583d88d759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26e8-2ac0-4963-8f21-8d5b9e4098c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DE0111-2954-4313-8BE4-F520EF90631D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0a31fa53-7ad1-4f62-9669-583d88d7596d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d65626e8-2ac0-4963-8f21-8d5b9e4098c3"/>
  </ds:schemaRefs>
</ds:datastoreItem>
</file>

<file path=customXml/itemProps2.xml><?xml version="1.0" encoding="utf-8"?>
<ds:datastoreItem xmlns:ds="http://schemas.openxmlformats.org/officeDocument/2006/customXml" ds:itemID="{A54E6499-DF2E-420B-8B4B-5638CA60EC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5AE12E-6CAA-4E41-9A28-23370E13D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31fa53-7ad1-4f62-9669-583d88d7596d"/>
    <ds:schemaRef ds:uri="d65626e8-2ac0-4963-8f21-8d5b9e4098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</Words>
  <Application>Microsoft Office PowerPoint</Application>
  <PresentationFormat>Skjermfremvisning (16:9)</PresentationFormat>
  <Paragraphs>15</Paragraphs>
  <Slides>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9" baseType="lpstr">
      <vt:lpstr>Arial</vt:lpstr>
      <vt:lpstr>Avenir Light</vt:lpstr>
      <vt:lpstr>Calibri</vt:lpstr>
      <vt:lpstr>Calibri Light</vt:lpstr>
      <vt:lpstr>Helvetica Neue Light</vt:lpstr>
      <vt:lpstr>Lato</vt:lpstr>
      <vt:lpstr>Office-tema</vt:lpstr>
      <vt:lpstr>Prosjektgruppemøte - IMS/IHK</vt:lpstr>
      <vt:lpstr>Agenda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Anne Kristine Børresen</cp:lastModifiedBy>
  <cp:revision>153</cp:revision>
  <dcterms:created xsi:type="dcterms:W3CDTF">2013-06-10T16:56:09Z</dcterms:created>
  <dcterms:modified xsi:type="dcterms:W3CDTF">2021-05-20T11:34:21Z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0x0101005D7407F880D50D49B63559BD5AAC6C01</vt:lpwstr>
  </property>
</Properties>
</file>