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781" r:id="rId6"/>
    <p:sldId id="782" r:id="rId7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6012"/>
  </p:normalViewPr>
  <p:slideViewPr>
    <p:cSldViewPr snapToGrid="0" snapToObjects="1">
      <p:cViewPr varScale="1">
        <p:scale>
          <a:sx n="83" d="100"/>
          <a:sy n="83" d="100"/>
        </p:scale>
        <p:origin x="1192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202223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Prosjektgruppemøte - IMS/IHK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8.februar 2021 14.00-15.30 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37"/>
            <a:ext cx="7643091" cy="584775"/>
          </a:xfrm>
        </p:spPr>
        <p:txBody>
          <a:bodyPr/>
          <a:lstStyle/>
          <a:p>
            <a:r>
              <a:rPr lang="nb-NO" sz="32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57199" y="988295"/>
            <a:ext cx="7478785" cy="39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14.30 Innledning ved Anne K.</a:t>
            </a:r>
          </a:p>
          <a:p>
            <a:pPr marL="0" indent="0">
              <a:buFont typeface="Arial"/>
              <a:buNone/>
            </a:pP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14.40 Status påbegynte saker på IMS og IHK</a:t>
            </a:r>
          </a:p>
          <a:p>
            <a:pPr marL="0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         (se eget dokument)</a:t>
            </a:r>
          </a:p>
          <a:p>
            <a:pPr marL="0" indent="0">
              <a:buFont typeface="Arial"/>
              <a:buNone/>
            </a:pPr>
            <a:endParaRPr lang="nb-NO" sz="9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14.50 Noen </a:t>
            </a:r>
            <a:r>
              <a:rPr lang="nb-NO" sz="1400" u="sng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nye saker </a:t>
            </a: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vi bør snakke om, ta tak i?</a:t>
            </a:r>
          </a:p>
          <a:p>
            <a:pPr marL="539750" lvl="2" indent="0">
              <a:buFont typeface="Arial"/>
              <a:buNone/>
            </a:pP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15.00 Nye informasjons- og diskusjonssaker</a:t>
            </a:r>
          </a:p>
          <a:p>
            <a:pPr marL="0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	- Forberedelser til presentasjon av gjenopprettingsarbeidet til styret ved NTNU </a:t>
            </a:r>
          </a:p>
          <a:p>
            <a:pPr marL="0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		Hva mener dere at der er viktig at vi løfter fram som resultater </a:t>
            </a:r>
            <a:r>
              <a:rPr lang="nb-NO" sz="140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av 				gjenopprettingsarbeidet </a:t>
            </a: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så langt?</a:t>
            </a:r>
          </a:p>
          <a:p>
            <a:pPr marL="0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	- Status arbeidet med delrevisjon av studieprogrammene</a:t>
            </a:r>
          </a:p>
          <a:p>
            <a:pPr marL="23812" indent="0">
              <a:buFont typeface="Arial"/>
              <a:buNone/>
            </a:pP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15.25 Oppsummering</a:t>
            </a:r>
          </a:p>
          <a:p>
            <a:pPr marL="23812" indent="0">
              <a:buFont typeface="Arial"/>
              <a:buNone/>
            </a:pP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4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15.30 Slutt</a:t>
            </a:r>
            <a:endParaRPr lang="nb-NO" sz="18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5488" y="-34018"/>
            <a:ext cx="7330815" cy="461665"/>
          </a:xfrm>
        </p:spPr>
        <p:txBody>
          <a:bodyPr/>
          <a:lstStyle/>
          <a:p>
            <a:r>
              <a:rPr lang="nb-NO" sz="2400" b="0" dirty="0">
                <a:solidFill>
                  <a:srgbClr val="36363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Skisse overordnet plan for gjenopprettingsarbeidet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90559" y="872419"/>
            <a:ext cx="746554" cy="391319"/>
          </a:xfrm>
          <a:prstGeom prst="rightArrow">
            <a:avLst>
              <a:gd name="adj1" fmla="val 50000"/>
              <a:gd name="adj2" fmla="val 81861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nb-NO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Fase 1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923618" y="476944"/>
            <a:ext cx="313493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172463" indent="-171450"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Arbeid med forståelsen program som rammer for utvikling av undervisningstilbud</a:t>
            </a:r>
          </a:p>
          <a:p>
            <a:pPr marL="172463" indent="-171450"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Adm. tilrettelegging og allokering av undervisningsressurser</a:t>
            </a:r>
          </a:p>
          <a:p>
            <a:pPr marL="172463" indent="-171450"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Identitetsbygging</a:t>
            </a:r>
          </a:p>
          <a:p>
            <a:pPr marL="172463" indent="-171450"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Etablering felles forståelse av avtaler og vedtak til grunn for etablering og den videre utviklingen av IHK og IMS</a:t>
            </a: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5854545" y="3750034"/>
            <a:ext cx="836236" cy="397689"/>
          </a:xfrm>
          <a:prstGeom prst="rightArrow">
            <a:avLst>
              <a:gd name="adj1" fmla="val 50000"/>
              <a:gd name="adj2" fmla="val 85647"/>
            </a:avLst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b"/>
          <a:lstStyle/>
          <a:p>
            <a:pPr algn="ctr">
              <a:lnSpc>
                <a:spcPct val="100000"/>
              </a:lnSpc>
              <a:defRPr/>
            </a:pPr>
            <a:r>
              <a:rPr lang="nb-NO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Fase 4</a:t>
            </a: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2414784" y="2365323"/>
            <a:ext cx="774500" cy="391319"/>
          </a:xfrm>
          <a:prstGeom prst="rightArrow">
            <a:avLst>
              <a:gd name="adj1" fmla="val 50000"/>
              <a:gd name="adj2" fmla="val 8186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nb-NO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Fase2  </a:t>
            </a: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4058557" y="3083489"/>
            <a:ext cx="778098" cy="391319"/>
          </a:xfrm>
          <a:prstGeom prst="rightArrow">
            <a:avLst>
              <a:gd name="adj1" fmla="val 50000"/>
              <a:gd name="adj2" fmla="val 81861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nb-NO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Fase 3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852096" y="3083489"/>
            <a:ext cx="3451258" cy="382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ts val="90"/>
              </a:spcBef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Visjon, mål og strategi for historiefaget ved NTNU</a:t>
            </a:r>
          </a:p>
          <a:p>
            <a:pPr marL="171450" indent="-171450">
              <a:spcBef>
                <a:spcPts val="90"/>
              </a:spcBef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Full revisjon programmer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2109164" y="4586046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srgbClr val="36363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Januar</a:t>
            </a:r>
            <a:endParaRPr lang="en-GB" sz="1500" dirty="0">
              <a:solidFill>
                <a:srgbClr val="36363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1129055" y="5296004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36363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April </a:t>
            </a:r>
          </a:p>
        </p:txBody>
      </p:sp>
      <p:sp>
        <p:nvSpPr>
          <p:cNvPr id="6" name="Pil høyre 5"/>
          <p:cNvSpPr/>
          <p:nvPr/>
        </p:nvSpPr>
        <p:spPr bwMode="auto">
          <a:xfrm>
            <a:off x="246580" y="4213035"/>
            <a:ext cx="8584058" cy="50316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5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2114407" y="4822698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36363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9CD6ECC-8C97-E249-8947-E3A46CCFEFFE}"/>
              </a:ext>
            </a:extLst>
          </p:cNvPr>
          <p:cNvSpPr txBox="1"/>
          <p:nvPr/>
        </p:nvSpPr>
        <p:spPr>
          <a:xfrm>
            <a:off x="7709288" y="4574673"/>
            <a:ext cx="11881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srgbClr val="36363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Juni</a:t>
            </a:r>
            <a:endParaRPr lang="en-GB" sz="1500" dirty="0">
              <a:solidFill>
                <a:srgbClr val="36363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C0FAEC3-B9A8-1E4C-AB00-A7112568E091}"/>
              </a:ext>
            </a:extLst>
          </p:cNvPr>
          <p:cNvSpPr txBox="1"/>
          <p:nvPr/>
        </p:nvSpPr>
        <p:spPr>
          <a:xfrm>
            <a:off x="6852824" y="4647932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500" dirty="0">
              <a:solidFill>
                <a:srgbClr val="36363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CCA84A5F-5C21-B44C-A62A-66396459ADCC}"/>
              </a:ext>
            </a:extLst>
          </p:cNvPr>
          <p:cNvSpPr txBox="1"/>
          <p:nvPr/>
        </p:nvSpPr>
        <p:spPr>
          <a:xfrm>
            <a:off x="6150722" y="4575463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srgbClr val="36363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Januar</a:t>
            </a:r>
            <a:endParaRPr lang="en-GB" sz="1500" dirty="0">
              <a:solidFill>
                <a:srgbClr val="36363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FDCAD3A5-0F07-0741-8219-ECC18E16D903}"/>
              </a:ext>
            </a:extLst>
          </p:cNvPr>
          <p:cNvSpPr txBox="1"/>
          <p:nvPr/>
        </p:nvSpPr>
        <p:spPr>
          <a:xfrm>
            <a:off x="4066795" y="4620470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srgbClr val="36363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Juni</a:t>
            </a:r>
            <a:endParaRPr lang="en-GB" sz="1500" dirty="0">
              <a:solidFill>
                <a:srgbClr val="36363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EC1406EA-360D-6E45-B70A-1E0699B1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0" y="1707369"/>
            <a:ext cx="3556974" cy="472899"/>
          </a:xfrm>
          <a:prstGeom prst="rightArrow">
            <a:avLst>
              <a:gd name="adj1" fmla="val 50000"/>
              <a:gd name="adj2" fmla="val 8186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nb-NO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Humsam</a:t>
            </a:r>
            <a:r>
              <a:rPr lang="nb-NO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del 1.</a:t>
            </a:r>
          </a:p>
        </p:txBody>
      </p:sp>
      <p:sp>
        <p:nvSpPr>
          <p:cNvPr id="43" name="Text Box 19">
            <a:extLst>
              <a:ext uri="{FF2B5EF4-FFF2-40B4-BE49-F238E27FC236}">
                <a16:creationId xmlns:a16="http://schemas.microsoft.com/office/drawing/2014/main" id="{E7463983-1B9D-FA4F-A6F6-E9FA1E8E6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778" y="2224992"/>
            <a:ext cx="2347656" cy="6719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8900" indent="-88900">
              <a:spcBef>
                <a:spcPts val="90"/>
              </a:spcBef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Pilotprosjekter</a:t>
            </a:r>
          </a:p>
          <a:p>
            <a:pPr marL="88900" indent="-88900">
              <a:spcBef>
                <a:spcPts val="90"/>
              </a:spcBef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Delrevisjoner program</a:t>
            </a:r>
          </a:p>
          <a:p>
            <a:pPr marL="88900" indent="-88900">
              <a:spcBef>
                <a:spcPts val="90"/>
              </a:spcBef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Hvordan skape større inntekter for Instituttene samlet 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32083276-2509-3640-9104-CE0B85E95A7D}"/>
              </a:ext>
            </a:extLst>
          </p:cNvPr>
          <p:cNvSpPr txBox="1"/>
          <p:nvPr/>
        </p:nvSpPr>
        <p:spPr>
          <a:xfrm>
            <a:off x="90559" y="4587837"/>
            <a:ext cx="7465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36363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Sept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17609ACE-C19F-6A41-B194-F6847FB78591}"/>
              </a:ext>
            </a:extLst>
          </p:cNvPr>
          <p:cNvSpPr txBox="1"/>
          <p:nvPr/>
        </p:nvSpPr>
        <p:spPr>
          <a:xfrm>
            <a:off x="6140530" y="4788665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36363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2022</a:t>
            </a: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27947D5F-5810-2B4B-9D0C-95E578F1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036" y="3618848"/>
            <a:ext cx="1788871" cy="68480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ts val="90"/>
              </a:spcBef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171450" indent="-171450">
              <a:spcBef>
                <a:spcPts val="90"/>
              </a:spcBef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171450" indent="-171450">
              <a:spcBef>
                <a:spcPts val="90"/>
              </a:spcBef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171450" indent="-171450">
              <a:spcBef>
                <a:spcPts val="90"/>
              </a:spcBef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B77C7919-7B4B-D44B-9C38-66F3C46E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896" y="1704153"/>
            <a:ext cx="3556974" cy="472899"/>
          </a:xfrm>
          <a:prstGeom prst="rightArrow">
            <a:avLst>
              <a:gd name="adj1" fmla="val 50000"/>
              <a:gd name="adj2" fmla="val 8186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nb-NO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Humsam</a:t>
            </a:r>
            <a:r>
              <a:rPr lang="nb-NO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del 2.</a:t>
            </a:r>
          </a:p>
        </p:txBody>
      </p:sp>
    </p:spTree>
    <p:extLst>
      <p:ext uri="{BB962C8B-B14F-4D97-AF65-F5344CB8AC3E}">
        <p14:creationId xmlns:p14="http://schemas.microsoft.com/office/powerpoint/2010/main" val="290617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DE0111-2954-4313-8BE4-F520EF90631D}">
  <ds:schemaRefs>
    <ds:schemaRef ds:uri="d65626e8-2ac0-4963-8f21-8d5b9e4098c3"/>
    <ds:schemaRef ds:uri="http://schemas.microsoft.com/office/infopath/2007/PartnerControls"/>
    <ds:schemaRef ds:uri="0a31fa53-7ad1-4f62-9669-583d88d7596d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</Words>
  <Application>Microsoft Office PowerPoint</Application>
  <PresentationFormat>Skjermfremvisning (16:9)</PresentationFormat>
  <Paragraphs>48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Arial</vt:lpstr>
      <vt:lpstr>Avenir Light</vt:lpstr>
      <vt:lpstr>Calibri</vt:lpstr>
      <vt:lpstr>Helvetica Neue Light</vt:lpstr>
      <vt:lpstr>Lato</vt:lpstr>
      <vt:lpstr>Office-tema</vt:lpstr>
      <vt:lpstr>Prosjektgruppemøte - IMS/IHK</vt:lpstr>
      <vt:lpstr>Agenda</vt:lpstr>
      <vt:lpstr>Skisse overordnet plan for gjenopprettingsarbeidet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Anne Kristine Børresen</cp:lastModifiedBy>
  <cp:revision>148</cp:revision>
  <dcterms:created xsi:type="dcterms:W3CDTF">2013-06-10T16:56:09Z</dcterms:created>
  <dcterms:modified xsi:type="dcterms:W3CDTF">2021-02-05T14:55:24Z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