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50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104F6C3-14A5-7C44-9672-620E766A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0" y="922492"/>
            <a:ext cx="8229600" cy="38279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8649A17-B5BE-0044-9C9F-D4FEF02E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0" y="20597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6F5D9256-4B33-7348-8088-156670CE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7FB2B498-C8E4-CD4C-A77B-89DC95864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E0D91D2C-FE24-CF4E-AE51-A5FFB1694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BEC7E2BF-6A3C-A94D-9C7B-345C25D83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4">
            <a:extLst>
              <a:ext uri="{FF2B5EF4-FFF2-40B4-BE49-F238E27FC236}">
                <a16:creationId xmlns:a16="http://schemas.microsoft.com/office/drawing/2014/main" id="{7888D2D7-50DA-DC4D-BF5C-4373821FD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953729"/>
            <a:ext cx="8229600" cy="3640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4" name="Gruppe 13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5" name="Ellipse 1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2" name="Bilde 11">
            <a:extLst>
              <a:ext uri="{FF2B5EF4-FFF2-40B4-BE49-F238E27FC236}">
                <a16:creationId xmlns:a16="http://schemas.microsoft.com/office/drawing/2014/main" id="{375B7BF6-34AC-534B-834C-E43610CB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3" y="621613"/>
            <a:ext cx="3094007" cy="1082356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21C95AF-9FBC-F64F-AA0B-5D9D983BD679}"/>
              </a:ext>
            </a:extLst>
          </p:cNvPr>
          <p:cNvSpPr txBox="1">
            <a:spLocks/>
          </p:cNvSpPr>
          <p:nvPr/>
        </p:nvSpPr>
        <p:spPr>
          <a:xfrm>
            <a:off x="517126" y="2325582"/>
            <a:ext cx="7772400" cy="675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/>
              <a:t>Opening slide</a:t>
            </a:r>
            <a:endParaRPr lang="nb-NO" dirty="0"/>
          </a:p>
        </p:txBody>
      </p:sp>
      <p:sp>
        <p:nvSpPr>
          <p:cNvPr id="17" name="Undertittel 2">
            <a:extLst>
              <a:ext uri="{FF2B5EF4-FFF2-40B4-BE49-F238E27FC236}">
                <a16:creationId xmlns:a16="http://schemas.microsoft.com/office/drawing/2014/main" id="{79CAFBD3-6CDE-EB4F-91C4-8A6BE8B6927A}"/>
              </a:ext>
            </a:extLst>
          </p:cNvPr>
          <p:cNvSpPr txBox="1">
            <a:spLocks/>
          </p:cNvSpPr>
          <p:nvPr/>
        </p:nvSpPr>
        <p:spPr>
          <a:xfrm>
            <a:off x="504816" y="3072724"/>
            <a:ext cx="77724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/>
              <a:t>Subtitle</a:t>
            </a:r>
            <a:r>
              <a:rPr lang="nb-NO" dirty="0"/>
              <a:t> or </a:t>
            </a:r>
            <a:r>
              <a:rPr lang="nb-NO" dirty="0" err="1"/>
              <a:t>name</a:t>
            </a:r>
            <a:r>
              <a:rPr lang="nb-NO" dirty="0"/>
              <a:t>/date/</a:t>
            </a:r>
            <a:r>
              <a:rPr lang="nb-NO" dirty="0" err="1"/>
              <a:t>year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8897986-84D2-6648-8CC9-5244CCE91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D4B6C2C-4F21-AF42-8674-EBE81BBE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2429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9</Words>
  <Application>Microsoft Macintosh PowerPoint</Application>
  <PresentationFormat>Skjermfremvisning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4" baseType="lpstr">
      <vt:lpstr>Arial</vt:lpstr>
      <vt:lpstr>Office-tema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Kolbjørn Skarpnes</cp:lastModifiedBy>
  <cp:revision>101</cp:revision>
  <dcterms:created xsi:type="dcterms:W3CDTF">2013-06-10T16:56:09Z</dcterms:created>
  <dcterms:modified xsi:type="dcterms:W3CDTF">2019-11-15T07:53:31Z</dcterms:modified>
</cp:coreProperties>
</file>