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3073400"/>
            <a:ext cx="6477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0" y="6421247"/>
            <a:ext cx="342081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9C394617-2107-7540-ACE4-C4FE11EF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</p:spPr>
        <p:txBody>
          <a:bodyPr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93C21CF-C10E-134C-AA96-6E3C42F65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426"/>
            <a:ext cx="8229600" cy="534782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43610"/>
            <a:ext cx="8229600" cy="553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51125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505216"/>
            <a:ext cx="7772400" cy="901094"/>
          </a:xfrm>
        </p:spPr>
        <p:txBody>
          <a:bodyPr/>
          <a:lstStyle/>
          <a:p>
            <a:r>
              <a:rPr lang="nb-NO" dirty="0" err="1"/>
              <a:t>Opening</a:t>
            </a:r>
            <a:r>
              <a:rPr lang="nb-NO" dirty="0"/>
              <a:t> slide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68794"/>
            <a:ext cx="7772400" cy="1752600"/>
          </a:xfrm>
        </p:spPr>
        <p:txBody>
          <a:bodyPr>
            <a:normAutofit/>
          </a:bodyPr>
          <a:lstStyle/>
          <a:p>
            <a:r>
              <a:rPr lang="nb-NO" dirty="0" err="1"/>
              <a:t>Subtitle</a:t>
            </a:r>
            <a:r>
              <a:rPr lang="nb-NO" dirty="0"/>
              <a:t> or </a:t>
            </a:r>
            <a:r>
              <a:rPr lang="nb-NO" dirty="0" err="1"/>
              <a:t>name</a:t>
            </a:r>
            <a:r>
              <a:rPr lang="nb-NO" dirty="0"/>
              <a:t>/date/</a:t>
            </a:r>
            <a:r>
              <a:rPr lang="nb-NO" dirty="0" err="1"/>
              <a:t>year</a:t>
            </a:r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6" name="Ellipse 15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21" name="Bilde 20">
            <a:extLst>
              <a:ext uri="{FF2B5EF4-FFF2-40B4-BE49-F238E27FC236}">
                <a16:creationId xmlns:a16="http://schemas.microsoft.com/office/drawing/2014/main" id="{61A51F46-ED06-0C43-B4F5-749890BB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3" y="621613"/>
            <a:ext cx="3094007" cy="10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C92BA-3142-3B45-A8EE-28206F08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B0076F-48D9-B34D-8AAD-0C5D9E378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43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9</Words>
  <Application>Microsoft Macintosh PowerPoint</Application>
  <PresentationFormat>Skjermfremvisning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Opening slide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Kolbjørn Skarpnes</cp:lastModifiedBy>
  <cp:revision>95</cp:revision>
  <dcterms:created xsi:type="dcterms:W3CDTF">2013-06-10T16:56:09Z</dcterms:created>
  <dcterms:modified xsi:type="dcterms:W3CDTF">2019-11-15T07:43:12Z</dcterms:modified>
</cp:coreProperties>
</file>