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6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059"/>
            <a:ext cx="7886700" cy="841651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027583"/>
            <a:ext cx="7886700" cy="4149380"/>
          </a:xfrm>
        </p:spPr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0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783" y="365125"/>
            <a:ext cx="1458567" cy="5811838"/>
          </a:xfrm>
        </p:spPr>
        <p:txBody>
          <a:bodyPr vert="eaVert" anchor="t" anchorCtr="0">
            <a:no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219411" cy="5811838"/>
          </a:xfrm>
        </p:spPr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8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43609"/>
            <a:ext cx="7886700" cy="647080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4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13382"/>
            <a:ext cx="7886700" cy="1849093"/>
          </a:xfrm>
        </p:spPr>
        <p:txBody>
          <a:bodyPr anchor="t" anchorCtr="0">
            <a:noAutofit/>
          </a:bodyPr>
          <a:lstStyle>
            <a:lvl1pPr>
              <a:defRPr sz="6000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9285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03852"/>
            <a:ext cx="7886700" cy="686837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1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13791"/>
            <a:ext cx="7886700" cy="676898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70614"/>
            <a:ext cx="3868340" cy="82391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663687"/>
            <a:ext cx="3868340" cy="352597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70614"/>
            <a:ext cx="3887391" cy="82391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663687"/>
            <a:ext cx="3887391" cy="352597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1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48" y="993913"/>
            <a:ext cx="7886700" cy="894522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22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 anchorCtr="0">
            <a:no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1443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2703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0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7250"/>
            <a:ext cx="7772400" cy="1094063"/>
          </a:xfrm>
        </p:spPr>
        <p:txBody>
          <a:bodyPr anchor="t" anchorCtr="0">
            <a:noAutofit/>
          </a:bodyPr>
          <a:lstStyle/>
          <a:p>
            <a:pPr algn="l"/>
            <a:endParaRPr lang="nb-NO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51313"/>
            <a:ext cx="7315200" cy="1655762"/>
          </a:xfrm>
        </p:spPr>
        <p:txBody>
          <a:bodyPr>
            <a:noAutofit/>
          </a:bodyPr>
          <a:lstStyle/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354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336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76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290F6D0-0A4A-40B1-9BD1-5C20DB4612F4}" vid="{DF935FC5-BCE1-435B-8F63-414580E92A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15</TotalTime>
  <Words>0</Words>
  <Application>Microsoft Macintosh PowerPoint</Application>
  <PresentationFormat>Skjermfremvisning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5" baseType="lpstr">
      <vt:lpstr>Arial</vt:lpstr>
      <vt:lpstr>Office-tema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8</cp:revision>
  <dcterms:created xsi:type="dcterms:W3CDTF">2019-09-10T12:16:02Z</dcterms:created>
  <dcterms:modified xsi:type="dcterms:W3CDTF">2019-09-10T12:31:40Z</dcterms:modified>
</cp:coreProperties>
</file>