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iken Skogstad" initials="MS" lastIdx="1" clrIdx="0">
    <p:extLst>
      <p:ext uri="{19B8F6BF-5375-455C-9EA6-DF929625EA0E}">
        <p15:presenceInfo xmlns:p15="http://schemas.microsoft.com/office/powerpoint/2012/main" userId="S-1-5-21-3959417778-1711865379-3952174976-2644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7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4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38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38151"/>
            <a:ext cx="10515600" cy="752537"/>
          </a:xfrm>
        </p:spPr>
        <p:txBody>
          <a:bodyPr anchor="t" anchorCtr="0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62733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78390" y="365125"/>
            <a:ext cx="1675410" cy="5811838"/>
          </a:xfrm>
        </p:spPr>
        <p:txBody>
          <a:bodyPr vert="eaVert" anchor="t" anchorCtr="0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8602683" cy="5811838"/>
          </a:xfrm>
        </p:spPr>
        <p:txBody>
          <a:bodyPr vert="eaVert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904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961901"/>
            <a:ext cx="10515600" cy="728787"/>
          </a:xfrm>
        </p:spPr>
        <p:txBody>
          <a:bodyPr anchor="t" anchorCtr="0">
            <a:noAutofit/>
          </a:bodyPr>
          <a:lstStyle>
            <a:lvl1pPr>
              <a:defRPr/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322849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429000"/>
            <a:ext cx="10515600" cy="1133475"/>
          </a:xfrm>
        </p:spPr>
        <p:txBody>
          <a:bodyPr anchor="t" anchorCtr="0">
            <a:noAutofit/>
          </a:bodyPr>
          <a:lstStyle>
            <a:lvl1pPr>
              <a:defRPr sz="60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85606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50026"/>
            <a:ext cx="10515600" cy="740662"/>
          </a:xfrm>
        </p:spPr>
        <p:txBody>
          <a:bodyPr anchor="t" anchorCtr="0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5842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50026"/>
            <a:ext cx="10515600" cy="740662"/>
          </a:xfrm>
        </p:spPr>
        <p:txBody>
          <a:bodyPr anchor="t" anchorCtr="0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071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4023102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771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t" anchorCtr="0">
            <a:noAutofit/>
          </a:bodyPr>
          <a:lstStyle>
            <a:lvl1pPr>
              <a:defRPr sz="32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973557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t" anchorCtr="0">
            <a:noAutofit/>
          </a:bodyPr>
          <a:lstStyle>
            <a:lvl1pPr>
              <a:defRPr sz="32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372117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247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14833"/>
            <a:ext cx="9144000" cy="1287205"/>
          </a:xfrm>
        </p:spPr>
        <p:txBody>
          <a:bodyPr anchor="t" anchorCtr="0"/>
          <a:lstStyle/>
          <a:p>
            <a:pPr algn="l"/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47657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9673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929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3062EBD-23C9-4D5E-974D-D4597D177E2D}" vid="{7BC71158-C2E2-426D-8366-0C5CDDFA0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16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5" baseType="lpstr">
      <vt:lpstr>Arial</vt:lpstr>
      <vt:lpstr>Office-tema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Kolbjørn Skarpnes</cp:lastModifiedBy>
  <cp:revision>7</cp:revision>
  <dcterms:created xsi:type="dcterms:W3CDTF">2019-09-10T12:15:20Z</dcterms:created>
  <dcterms:modified xsi:type="dcterms:W3CDTF">2019-09-10T12:32:07Z</dcterms:modified>
</cp:coreProperties>
</file>