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5" autoAdjust="0"/>
    <p:restoredTop sz="94694"/>
  </p:normalViewPr>
  <p:slideViewPr>
    <p:cSldViewPr snapToGrid="0" snapToObjects="1">
      <p:cViewPr varScale="1">
        <p:scale>
          <a:sx n="180" d="100"/>
          <a:sy n="180" d="100"/>
        </p:scale>
        <p:origin x="2512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008061"/>
            <a:ext cx="7772400" cy="675821"/>
          </a:xfrm>
        </p:spPr>
        <p:txBody>
          <a:bodyPr anchor="t" anchorCtr="0"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2733866"/>
            <a:ext cx="7772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5682" y="4767263"/>
            <a:ext cx="501118" cy="273844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5682" y="4767263"/>
            <a:ext cx="501118" cy="273844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19947" y="205979"/>
            <a:ext cx="8496935" cy="646331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19947" y="928914"/>
            <a:ext cx="8496935" cy="3665709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8474801" y="4815936"/>
            <a:ext cx="342081" cy="273844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0" i="0" smtClean="0">
                <a:solidFill>
                  <a:schemeClr val="tx1"/>
                </a:solidFill>
                <a:latin typeface="Arial"/>
                <a:cs typeface="Arial"/>
              </a:rPr>
              <a:pPr algn="ctr"/>
              <a:t>‹#›</a:t>
            </a:fld>
            <a:endParaRPr lang="nb-NO" b="0" i="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1294" y="4815936"/>
            <a:ext cx="426966" cy="273844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185682" y="4767263"/>
            <a:ext cx="501118" cy="273844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1">
            <a:extLst>
              <a:ext uri="{FF2B5EF4-FFF2-40B4-BE49-F238E27FC236}">
                <a16:creationId xmlns:a16="http://schemas.microsoft.com/office/drawing/2014/main" id="{E511F266-A4B6-1142-A950-A13A5F690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19" y="205979"/>
            <a:ext cx="8229600" cy="646331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0" name="Plassholder for innhold 3">
            <a:extLst>
              <a:ext uri="{FF2B5EF4-FFF2-40B4-BE49-F238E27FC236}">
                <a16:creationId xmlns:a16="http://schemas.microsoft.com/office/drawing/2014/main" id="{9F51FCC4-CB18-6744-A860-6434A2AD7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0219" y="1444342"/>
            <a:ext cx="4040188" cy="33636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4">
            <a:extLst>
              <a:ext uri="{FF2B5EF4-FFF2-40B4-BE49-F238E27FC236}">
                <a16:creationId xmlns:a16="http://schemas.microsoft.com/office/drawing/2014/main" id="{F557FD81-F9C6-D14B-BD41-00FFF00602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68045" y="964522"/>
            <a:ext cx="4041775" cy="47982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</a:t>
            </a:r>
          </a:p>
        </p:txBody>
      </p:sp>
      <p:sp>
        <p:nvSpPr>
          <p:cNvPr id="12" name="Plassholder for innhold 5">
            <a:extLst>
              <a:ext uri="{FF2B5EF4-FFF2-40B4-BE49-F238E27FC236}">
                <a16:creationId xmlns:a16="http://schemas.microsoft.com/office/drawing/2014/main" id="{4BDD0D34-3BFA-A44F-A2B2-75BF6DD71B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68045" y="1444342"/>
            <a:ext cx="4041775" cy="33636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3" name="Plassholder for tekst 4">
            <a:extLst>
              <a:ext uri="{FF2B5EF4-FFF2-40B4-BE49-F238E27FC236}">
                <a16:creationId xmlns:a16="http://schemas.microsoft.com/office/drawing/2014/main" id="{B092DAC9-ED59-744D-AEA7-5D776CC453B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0218" y="964521"/>
            <a:ext cx="4041775" cy="47982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</a:t>
            </a:r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8185682" y="4767263"/>
            <a:ext cx="501118" cy="273844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8185682" y="4767263"/>
            <a:ext cx="501118" cy="273844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185682" y="4767263"/>
            <a:ext cx="501118" cy="273844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185682" y="4767263"/>
            <a:ext cx="501118" cy="273844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26574" y="205979"/>
            <a:ext cx="8341686" cy="6463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26574" y="928914"/>
            <a:ext cx="8341686" cy="36657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41294" y="4815936"/>
            <a:ext cx="426966" cy="273844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9E2A80AE-FB4E-A042-88D4-5074EAAC9EF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23180" y="4804093"/>
            <a:ext cx="2415039" cy="204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7505BF87-F0FD-C546-BAA4-4DE6D974F75D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12" name="Tittel 1">
            <a:extLst>
              <a:ext uri="{FF2B5EF4-FFF2-40B4-BE49-F238E27FC236}">
                <a16:creationId xmlns:a16="http://schemas.microsoft.com/office/drawing/2014/main" id="{0030B25B-7523-B04E-8E28-422A307349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956" y="2429423"/>
            <a:ext cx="8114088" cy="646331"/>
          </a:xfrm>
        </p:spPr>
        <p:txBody>
          <a:bodyPr/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ÅPNINGSSIDE/TITTEL HER</a:t>
            </a:r>
          </a:p>
        </p:txBody>
      </p:sp>
      <p:sp>
        <p:nvSpPr>
          <p:cNvPr id="13" name="Undertittel 2">
            <a:extLst>
              <a:ext uri="{FF2B5EF4-FFF2-40B4-BE49-F238E27FC236}">
                <a16:creationId xmlns:a16="http://schemas.microsoft.com/office/drawing/2014/main" id="{7BF81148-7A87-7A4F-B0A8-67E8CC97D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956" y="3069682"/>
            <a:ext cx="8114089" cy="598097"/>
          </a:xfrm>
        </p:spPr>
        <p:txBody>
          <a:bodyPr>
            <a:normAutofit/>
          </a:bodyPr>
          <a:lstStyle/>
          <a:p>
            <a:pPr algn="ctr"/>
            <a:r>
              <a:rPr lang="nb-NO" dirty="0">
                <a:solidFill>
                  <a:schemeClr val="bg1">
                    <a:lumMod val="85000"/>
                  </a:schemeClr>
                </a:solidFill>
              </a:rPr>
              <a:t>Undertittel. Evt. navn/dato/årstall</a:t>
            </a:r>
          </a:p>
        </p:txBody>
      </p:sp>
      <p:pic>
        <p:nvPicPr>
          <p:cNvPr id="16" name="Bilde 15">
            <a:extLst>
              <a:ext uri="{FF2B5EF4-FFF2-40B4-BE49-F238E27FC236}">
                <a16:creationId xmlns:a16="http://schemas.microsoft.com/office/drawing/2014/main" id="{4EAEE42B-E0C9-504E-81D2-C7D2A74530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821" y="1139784"/>
            <a:ext cx="5406359" cy="462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102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9CA0C31-88A0-7B47-BD57-8775769B7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CDB2104-87E2-F94F-9537-559D284F4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51737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TNU FARGER UU">
      <a:dk1>
        <a:srgbClr val="000000"/>
      </a:dk1>
      <a:lt1>
        <a:srgbClr val="FFFFFF"/>
      </a:lt1>
      <a:dk2>
        <a:srgbClr val="014693"/>
      </a:dk2>
      <a:lt2>
        <a:srgbClr val="D6D7D6"/>
      </a:lt2>
      <a:accent1>
        <a:srgbClr val="B6C8E9"/>
      </a:accent1>
      <a:accent2>
        <a:srgbClr val="014693"/>
      </a:accent2>
      <a:accent3>
        <a:srgbClr val="BCD024"/>
      </a:accent3>
      <a:accent4>
        <a:srgbClr val="B01B81"/>
      </a:accent4>
      <a:accent5>
        <a:srgbClr val="F7D019"/>
      </a:accent5>
      <a:accent6>
        <a:srgbClr val="ED8013"/>
      </a:accent6>
      <a:hlink>
        <a:srgbClr val="3D2A68"/>
      </a:hlink>
      <a:folHlink>
        <a:srgbClr val="338C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3B7B0"/>
        </a:solidFill>
        <a:ln>
          <a:noFill/>
        </a:ln>
        <a:effectLst>
          <a:outerShdw blurRad="114300" dist="12700" dir="5400000" rotWithShape="0">
            <a:srgbClr val="000000">
              <a:alpha val="35000"/>
            </a:srgb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1691</TotalTime>
  <Words>13</Words>
  <Application>Microsoft Macintosh PowerPoint</Application>
  <PresentationFormat>Skjermfremvisning (16:9)</PresentationFormat>
  <Paragraphs>2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4" baseType="lpstr">
      <vt:lpstr>Arial</vt:lpstr>
      <vt:lpstr>Office-tema</vt:lpstr>
      <vt:lpstr>ÅPNINGSSIDE/TITTEL HER</vt:lpstr>
      <vt:lpstr>PowerPoint-presentasjon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Kolbjørn Skarpnes</dc:creator>
  <cp:lastModifiedBy>Kolbjørn Skarpnes</cp:lastModifiedBy>
  <cp:revision>117</cp:revision>
  <dcterms:created xsi:type="dcterms:W3CDTF">2013-06-10T16:56:09Z</dcterms:created>
  <dcterms:modified xsi:type="dcterms:W3CDTF">2019-11-18T11:24:00Z</dcterms:modified>
</cp:coreProperties>
</file>