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2" autoAdjust="0"/>
    <p:restoredTop sz="94694"/>
  </p:normalViewPr>
  <p:slideViewPr>
    <p:cSldViewPr snapToGrid="0" snapToObjects="1">
      <p:cViewPr varScale="1">
        <p:scale>
          <a:sx n="199" d="100"/>
          <a:sy n="199" d="100"/>
        </p:scale>
        <p:origin x="656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14320" y="922492"/>
            <a:ext cx="8229600" cy="3672131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Plassholder for tittel 1">
            <a:extLst>
              <a:ext uri="{FF2B5EF4-FFF2-40B4-BE49-F238E27FC236}">
                <a16:creationId xmlns:a16="http://schemas.microsoft.com/office/drawing/2014/main" id="{1C81586A-D2DD-7947-8C07-6EE6282A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0" y="205979"/>
            <a:ext cx="82296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id="{AEE93D7A-5A17-EC4F-B9C3-76C226D3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innhold 3">
            <a:extLst>
              <a:ext uri="{FF2B5EF4-FFF2-40B4-BE49-F238E27FC236}">
                <a16:creationId xmlns:a16="http://schemas.microsoft.com/office/drawing/2014/main" id="{535197FD-69E0-9640-999B-997526342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5FCFC815-88F1-F54D-931D-DFB06C53CC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12" name="Plassholder for innhold 5">
            <a:extLst>
              <a:ext uri="{FF2B5EF4-FFF2-40B4-BE49-F238E27FC236}">
                <a16:creationId xmlns:a16="http://schemas.microsoft.com/office/drawing/2014/main" id="{09690C63-91BD-DF46-89B9-CE22FFC54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tekst 4">
            <a:extLst>
              <a:ext uri="{FF2B5EF4-FFF2-40B4-BE49-F238E27FC236}">
                <a16:creationId xmlns:a16="http://schemas.microsoft.com/office/drawing/2014/main" id="{FC862961-AFCA-7E4D-BB5E-885FA1C594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14320" y="205979"/>
            <a:ext cx="82296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14320" y="946768"/>
            <a:ext cx="8229600" cy="364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EC151788-4963-A348-A694-628F9AEA45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5115" y="4785586"/>
            <a:ext cx="2693470" cy="24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714EA05B-DC29-9A49-9E07-BD359950FFC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3" name="Tittel 1">
            <a:extLst>
              <a:ext uri="{FF2B5EF4-FFF2-40B4-BE49-F238E27FC236}">
                <a16:creationId xmlns:a16="http://schemas.microsoft.com/office/drawing/2014/main" id="{348DDC63-D03F-4E4B-B5C0-63C3F1A3B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956" y="2429423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ÅPNINGSSIDE/TITTEL HER</a:t>
            </a:r>
          </a:p>
        </p:txBody>
      </p:sp>
      <p:sp>
        <p:nvSpPr>
          <p:cNvPr id="14" name="Undertittel 2">
            <a:extLst>
              <a:ext uri="{FF2B5EF4-FFF2-40B4-BE49-F238E27FC236}">
                <a16:creationId xmlns:a16="http://schemas.microsoft.com/office/drawing/2014/main" id="{88B19D96-02F0-DB47-BCCF-7D70761C2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6" y="3069682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Undertittel. Evt. navn/dato/årstall</a:t>
            </a: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A71F1799-6D83-B042-96E3-C1F8A01F9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21" y="1140272"/>
            <a:ext cx="5406359" cy="50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B79C0D1-C264-BE41-97A2-A21B4FC4C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0130F847-9A87-AB4D-8D0D-FF9DA6C9A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73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13</Words>
  <Application>Microsoft Macintosh PowerPoint</Application>
  <PresentationFormat>Skjermfremvisning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ÅPNINGSSIDE/TITTEL HER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124</cp:revision>
  <dcterms:created xsi:type="dcterms:W3CDTF">2013-06-10T16:56:09Z</dcterms:created>
  <dcterms:modified xsi:type="dcterms:W3CDTF">2019-11-18T11:22:44Z</dcterms:modified>
</cp:coreProperties>
</file>