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B98A"/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9" autoAdjust="0"/>
    <p:restoredTop sz="94694"/>
  </p:normalViewPr>
  <p:slideViewPr>
    <p:cSldViewPr snapToGrid="0" snapToObjects="1">
      <p:cViewPr varScale="1">
        <p:scale>
          <a:sx n="215" d="100"/>
          <a:sy n="215" d="100"/>
        </p:scale>
        <p:origin x="1048" y="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  <a:prstGeom prst="rect">
            <a:avLst/>
          </a:prstGeom>
        </p:spPr>
        <p:txBody>
          <a:bodyPr anchor="t" anchorCtr="0"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8474801" y="4815936"/>
            <a:ext cx="342081" cy="273844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313B4243-673D-8446-80E9-474870DDA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648512"/>
          </a:xfrm>
          <a:prstGeom prst="rect">
            <a:avLst/>
          </a:prstGeom>
        </p:spPr>
        <p:txBody>
          <a:bodyPr wrap="square" lIns="90000" tIns="46800" rIns="90000" bIns="4680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5CE35FA2-62CD-F64A-A367-5A26CCC55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1010266"/>
            <a:ext cx="8418747" cy="3613774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>
            <a:extLst>
              <a:ext uri="{FF2B5EF4-FFF2-40B4-BE49-F238E27FC236}">
                <a16:creationId xmlns:a16="http://schemas.microsoft.com/office/drawing/2014/main" id="{959970DA-EE83-6D4C-A7D9-24270734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19" y="205979"/>
            <a:ext cx="8229600" cy="646331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innhold 3">
            <a:extLst>
              <a:ext uri="{FF2B5EF4-FFF2-40B4-BE49-F238E27FC236}">
                <a16:creationId xmlns:a16="http://schemas.microsoft.com/office/drawing/2014/main" id="{22250DC5-D43E-DF47-8946-580345545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0219" y="1444342"/>
            <a:ext cx="4040188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tekst 4">
            <a:extLst>
              <a:ext uri="{FF2B5EF4-FFF2-40B4-BE49-F238E27FC236}">
                <a16:creationId xmlns:a16="http://schemas.microsoft.com/office/drawing/2014/main" id="{4938533B-98B9-FE49-BD38-3FE354B5DB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68045" y="964522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</a:t>
            </a:r>
          </a:p>
        </p:txBody>
      </p:sp>
      <p:sp>
        <p:nvSpPr>
          <p:cNvPr id="10" name="Plassholder for innhold 5">
            <a:extLst>
              <a:ext uri="{FF2B5EF4-FFF2-40B4-BE49-F238E27FC236}">
                <a16:creationId xmlns:a16="http://schemas.microsoft.com/office/drawing/2014/main" id="{AAE60141-BB9F-7A45-AD28-419E73408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8045" y="1444342"/>
            <a:ext cx="4041775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4">
            <a:extLst>
              <a:ext uri="{FF2B5EF4-FFF2-40B4-BE49-F238E27FC236}">
                <a16:creationId xmlns:a16="http://schemas.microsoft.com/office/drawing/2014/main" id="{DE388575-68AB-9547-8F46-F2D9AF39D5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0218" y="964521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23849" y="205979"/>
            <a:ext cx="8458815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23849" y="936523"/>
            <a:ext cx="8458815" cy="36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AB1FCAE9-E6CF-CA49-A956-CEDD0847952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23180" y="4800918"/>
            <a:ext cx="2520045" cy="20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9" name="Tittel 1"/>
          <p:cNvSpPr>
            <a:spLocks noGrp="1"/>
          </p:cNvSpPr>
          <p:nvPr>
            <p:ph type="ctrTitle"/>
          </p:nvPr>
        </p:nvSpPr>
        <p:spPr>
          <a:xfrm>
            <a:off x="514956" y="2429423"/>
            <a:ext cx="8114088" cy="646331"/>
          </a:xfrm>
        </p:spPr>
        <p:txBody>
          <a:bodyPr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ÅPNINGSSIDE/TITTEL HER</a:t>
            </a:r>
          </a:p>
        </p:txBody>
      </p:sp>
      <p:sp>
        <p:nvSpPr>
          <p:cNvPr id="10" name="Undertittel 2"/>
          <p:cNvSpPr>
            <a:spLocks noGrp="1"/>
          </p:cNvSpPr>
          <p:nvPr>
            <p:ph type="subTitle" idx="1"/>
          </p:nvPr>
        </p:nvSpPr>
        <p:spPr>
          <a:xfrm>
            <a:off x="514956" y="3069682"/>
            <a:ext cx="8114089" cy="598097"/>
          </a:xfrm>
        </p:spPr>
        <p:txBody>
          <a:bodyPr>
            <a:normAutofit/>
          </a:bodyPr>
          <a:lstStyle/>
          <a:p>
            <a:pPr algn="ctr"/>
            <a:r>
              <a:rPr lang="nb-NO" dirty="0">
                <a:solidFill>
                  <a:schemeClr val="bg1">
                    <a:lumMod val="85000"/>
                  </a:schemeClr>
                </a:solidFill>
              </a:rPr>
              <a:t>Undertittel. Evt. navn/dato/årstall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589D61C2-2E0E-8541-A434-8E4817E38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815" y="1160664"/>
            <a:ext cx="5406359" cy="433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FE23F8-72D2-E64B-B9C2-8C16EC1B2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695E83B-4A59-3B43-8765-AD5BE8E0B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140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1692</TotalTime>
  <Words>13</Words>
  <Application>Microsoft Macintosh PowerPoint</Application>
  <PresentationFormat>Skjermfremvisning (16:9)</PresentationFormat>
  <Paragraphs>2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4" baseType="lpstr">
      <vt:lpstr>Arial</vt:lpstr>
      <vt:lpstr>Office-tema</vt:lpstr>
      <vt:lpstr>ÅPNINGSSIDE/TITTEL HER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Kolbjørn Skarpnes</cp:lastModifiedBy>
  <cp:revision>136</cp:revision>
  <dcterms:created xsi:type="dcterms:W3CDTF">2013-06-10T16:56:09Z</dcterms:created>
  <dcterms:modified xsi:type="dcterms:W3CDTF">2019-11-18T11:28:00Z</dcterms:modified>
</cp:coreProperties>
</file>