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98A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9" autoAdjust="0"/>
    <p:restoredTop sz="94694"/>
  </p:normalViewPr>
  <p:slideViewPr>
    <p:cSldViewPr snapToGrid="0" snapToObjects="1">
      <p:cViewPr varScale="1">
        <p:scale>
          <a:sx n="215" d="100"/>
          <a:sy n="215" d="100"/>
        </p:scale>
        <p:origin x="104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3849" y="205979"/>
            <a:ext cx="845881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3849" y="936523"/>
            <a:ext cx="8458815" cy="3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180" y="4800918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4956" y="2429423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ÅPNINGSSIDE/TITTEL HER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14956" y="3069682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Undertittel. Evt. navn/dato/årstall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89D61C2-2E0E-8541-A434-8E4817E38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15" y="1160664"/>
            <a:ext cx="5406359" cy="43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FE23F8-72D2-E64B-B9C2-8C16EC1B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95E83B-4A59-3B43-8765-AD5BE8E0B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14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13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ÅPNINGSSIDE/TITTEL HER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136</cp:revision>
  <dcterms:created xsi:type="dcterms:W3CDTF">2013-06-10T16:56:09Z</dcterms:created>
  <dcterms:modified xsi:type="dcterms:W3CDTF">2019-11-18T11:28:00Z</dcterms:modified>
</cp:coreProperties>
</file>